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83"/>
  </p:notesMasterIdLst>
  <p:sldIdLst>
    <p:sldId id="282" r:id="rId2"/>
    <p:sldId id="392" r:id="rId3"/>
    <p:sldId id="364" r:id="rId4"/>
    <p:sldId id="283" r:id="rId5"/>
    <p:sldId id="284" r:id="rId6"/>
    <p:sldId id="285" r:id="rId7"/>
    <p:sldId id="365" r:id="rId8"/>
    <p:sldId id="366" r:id="rId9"/>
    <p:sldId id="367" r:id="rId10"/>
    <p:sldId id="368" r:id="rId11"/>
    <p:sldId id="286" r:id="rId12"/>
    <p:sldId id="369" r:id="rId13"/>
    <p:sldId id="370" r:id="rId14"/>
    <p:sldId id="371" r:id="rId15"/>
    <p:sldId id="298" r:id="rId16"/>
    <p:sldId id="299" r:id="rId17"/>
    <p:sldId id="287" r:id="rId18"/>
    <p:sldId id="306" r:id="rId19"/>
    <p:sldId id="372" r:id="rId20"/>
    <p:sldId id="373" r:id="rId21"/>
    <p:sldId id="374" r:id="rId22"/>
    <p:sldId id="375" r:id="rId23"/>
    <p:sldId id="300" r:id="rId24"/>
    <p:sldId id="307" r:id="rId25"/>
    <p:sldId id="376" r:id="rId26"/>
    <p:sldId id="305" r:id="rId27"/>
    <p:sldId id="377" r:id="rId28"/>
    <p:sldId id="378" r:id="rId29"/>
    <p:sldId id="380" r:id="rId30"/>
    <p:sldId id="381" r:id="rId31"/>
    <p:sldId id="379" r:id="rId32"/>
    <p:sldId id="382" r:id="rId33"/>
    <p:sldId id="302" r:id="rId34"/>
    <p:sldId id="304" r:id="rId35"/>
    <p:sldId id="309" r:id="rId36"/>
    <p:sldId id="308" r:id="rId37"/>
    <p:sldId id="383" r:id="rId38"/>
    <p:sldId id="384" r:id="rId39"/>
    <p:sldId id="385" r:id="rId40"/>
    <p:sldId id="386" r:id="rId41"/>
    <p:sldId id="387" r:id="rId42"/>
    <p:sldId id="311" r:id="rId43"/>
    <p:sldId id="390" r:id="rId44"/>
    <p:sldId id="391" r:id="rId45"/>
    <p:sldId id="389" r:id="rId46"/>
    <p:sldId id="388" r:id="rId47"/>
    <p:sldId id="301" r:id="rId48"/>
    <p:sldId id="258" r:id="rId49"/>
    <p:sldId id="303" r:id="rId50"/>
    <p:sldId id="257" r:id="rId51"/>
    <p:sldId id="310" r:id="rId52"/>
    <p:sldId id="312" r:id="rId53"/>
    <p:sldId id="313" r:id="rId54"/>
    <p:sldId id="314" r:id="rId55"/>
    <p:sldId id="315" r:id="rId56"/>
    <p:sldId id="316" r:id="rId57"/>
    <p:sldId id="317" r:id="rId58"/>
    <p:sldId id="362" r:id="rId59"/>
    <p:sldId id="336" r:id="rId60"/>
    <p:sldId id="337" r:id="rId61"/>
    <p:sldId id="339" r:id="rId62"/>
    <p:sldId id="340" r:id="rId63"/>
    <p:sldId id="363" r:id="rId64"/>
    <p:sldId id="342" r:id="rId65"/>
    <p:sldId id="343" r:id="rId66"/>
    <p:sldId id="344" r:id="rId67"/>
    <p:sldId id="345" r:id="rId68"/>
    <p:sldId id="346" r:id="rId69"/>
    <p:sldId id="361" r:id="rId70"/>
    <p:sldId id="350" r:id="rId71"/>
    <p:sldId id="351" r:id="rId72"/>
    <p:sldId id="352" r:id="rId73"/>
    <p:sldId id="394" r:id="rId74"/>
    <p:sldId id="281" r:id="rId75"/>
    <p:sldId id="280" r:id="rId76"/>
    <p:sldId id="395" r:id="rId77"/>
    <p:sldId id="289" r:id="rId78"/>
    <p:sldId id="277" r:id="rId79"/>
    <p:sldId id="278" r:id="rId80"/>
    <p:sldId id="279" r:id="rId81"/>
    <p:sldId id="396"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6" autoAdjust="0"/>
    <p:restoredTop sz="94660"/>
  </p:normalViewPr>
  <p:slideViewPr>
    <p:cSldViewPr>
      <p:cViewPr varScale="1">
        <p:scale>
          <a:sx n="80" d="100"/>
          <a:sy n="80" d="100"/>
        </p:scale>
        <p:origin x="113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35.wmf"/><Relationship Id="rId1" Type="http://schemas.openxmlformats.org/officeDocument/2006/relationships/image" Target="../media/image193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9:37.773"/>
    </inkml:context>
    <inkml:brush xml:id="br0">
      <inkml:brushProperty name="width" value="0.1" units="cm"/>
      <inkml:brushProperty name="height" value="0.1" units="cm"/>
    </inkml:brush>
  </inkml:definitions>
  <inkml:trace contextRef="#ctx0" brushRef="#br0">0 329 24575,'0'1'-42,"1"1"0,-1-1 0,1 0 0,-1 0 0,1 0 0,-1 1 0,1-1 0,-1 0 0,1 0 0,0 0 0,0 0 0,0 0 0,0 0 1,0 0-1,0 0 0,0-1 0,0 1 0,0 0 0,0 0 0,0-1 0,0 1 0,0-1 0,1 1 0,-1-1 0,0 1 0,3-1 0,38 8 677,-38-8-737,29 2 213,0-2 0,0-1 0,1-1 0,32-8 0,30-2-66,337-40-45,184-12 0,124 5 0,-353 21 0,-262 29 0,238 16 0,-154 7 0,261-17 0,309-7 0,-6 36 0,1-27 0,-293-1 0,432-16 0,-24-1 0,-732 18 0,993 18 0,647 4 0,-610-89 0,-819 41 0,806-24 0,-218 75 0,-569-9 0,693 69 0,-881-67 0,1-7 0,310-27 0,-28-7 0,-474 24-1365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3.614"/>
    </inkml:context>
    <inkml:brush xml:id="br0">
      <inkml:brushProperty name="width" value="0.1" units="cm"/>
      <inkml:brushProperty name="height" value="0.1" units="cm"/>
    </inkml:brush>
  </inkml:definitions>
  <inkml:trace contextRef="#ctx0" brushRef="#br0">0 592 24575,'9'-1'-119,"0"0"-1,-1-1 0,1 1 1,14-7-1,13-1-2558,-27 7 2368,-1 1 1,0 0 0,1 0-1,0 1 1,-1 0 0,1 1-1,-1 0 1,15 3 0,-19-3 372,0 0 1,-1 1-1,1 0 0,-1-1 1,1 1-1,-1 1 1,0-1-1,1 0 0,-1 1 1,0-1-1,-1 1 1,1 0-1,0 0 0,-1 0 1,0 1-1,0-1 1,0 0-1,0 1 0,0-1 1,-1 1-1,2 4 1,3 15 517,-1 0 0,-1 1 0,2 42 0,-6-48-288,1 1-1,1-1 1,1 0 0,1 1-1,0-1 1,1-1 0,12 28-1,-16-44-292,-1 1 0,1-1 0,0 1 0,0-1 0,0 1 0,0-1 0,0 0 0,0 1 0,0-1 0,0 0 0,1 0 0,-1 0 0,1 0 0,-1 0 0,0 0 0,1 0 0,0 0 0,-1 0 0,1-1 0,-1 1 0,1-1 0,0 1 0,-1-1 0,1 0 0,0 0 0,0 0 0,-1 0 0,1 0 0,0 0 0,-1 0 0,1 0 0,0-1 0,0 1 0,-1 0 0,1-1 0,-1 0 0,1 1 0,0-1 0,-1 0 0,1 0 0,-1 0 0,0 0 0,1 0 0,-1 0 0,0 0 0,0-1 0,1 1 0,-1 0 0,0-1 0,0 1 0,-1-1 0,1 1 0,0-1 0,1-2 0,15-33-1365,-1-5-5461</inkml:trace>
  <inkml:trace contextRef="#ctx0" brushRef="#br0" timeOffset="1">400 448 24575,'0'-7'0,"-6"-14"0,-3-9 0,2-6 0,0-4 0,-3 0 0,-2 0 0,9 0 0,4 2 0,9 0 0,14 2 0,16 5 0,13 3 0,-2 6-8191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3.214"/>
    </inkml:context>
    <inkml:brush xml:id="br0">
      <inkml:brushProperty name="width" value="0.1" units="cm"/>
      <inkml:brushProperty name="height" value="0.1" units="cm"/>
      <inkml:brushProperty name="color" value="#004F8B"/>
    </inkml:brush>
  </inkml:definitions>
  <inkml:trace contextRef="#ctx0" brushRef="#br0">114 224 24575,'-6'0'0,"0"0"0,1 0 0,-1 1 0,0-1 0,0 1 0,1 0 0,-1 1 0,0 0 0,1 0 0,-6 2 0,8-2 0,0 1 0,0-1 0,1 0 0,-1 1 0,1 0 0,-1-1 0,1 1 0,0 0 0,0 0 0,0 0 0,1 0 0,-1 1 0,1-1 0,-1 0 0,1 1 0,0-1 0,0 7 0,-4 20 0,2 1 0,1 0 0,5 53 0,-2-44 0,-1-37 0,0-1 0,0 1 0,0-1 0,1 1 0,-1-1 0,1 1 0,-1-1 0,1 0 0,0 1 0,0-1 0,3 5 0,-4-7 0,0 0 0,0 0 0,0 0 0,0 0 0,0 0 0,1 0 0,-1 1 0,0-1 0,0 0 0,0 0 0,1 0 0,-1 0 0,0 0 0,0 0 0,0 0 0,1 0 0,-1 0 0,0 0 0,0 0 0,0 0 0,1 0 0,-1 0 0,0 0 0,0 0 0,0 0 0,0 0 0,1 0 0,-1 0 0,0-1 0,0 1 0,0 0 0,1 0 0,-1 0 0,0 0 0,0 0 0,0 0 0,0-1 0,0 1 0,1 0 0,-1 0 0,0 0 0,0-1 0,8-19 0,-2-15 0,-1 0 0,-2-1 0,-2-56 0,-2 62 0,1 1 0,1-1 0,1 1 0,2 0 0,1 0 0,13-42 0,-15 64 0,-1 1 0,1 1 0,0-1 0,0 0 0,1 1 0,0-1 0,0 1 0,0 0 0,8-6 0,-10 9 0,0 0 0,1 0 0,-1 1 0,1-1 0,-1 1 0,1 0 0,-1 0 0,1 0 0,0 0 0,-1 0 0,1 1 0,0-1 0,0 1 0,0 0 0,-1-1 0,1 1 0,0 1 0,0-1 0,0 0 0,0 1 0,-1-1 0,1 1 0,0 0 0,3 1 0,3 3 0,0 0 0,0 1 0,-1 0 0,0 0 0,0 1 0,0 0 0,-1 1 0,0-1 0,-1 1 0,1 1 0,-1-1 0,-1 1 0,8 16 0,3 10 0,-1 0 0,12 49 0,-8-14 0,-11-37 0,22 59 0,-29-91 0,-1 1 0,1-1 0,0 1 0,0-1 0,-1 1 0,1-1 0,0 0 0,0 1 0,0-1 0,0 0 0,1 0 0,0 1 0,-1-1 0,-1-1 0,0 0 0,1 0 0,-1 0 0,0 0 0,1 0 0,-1 0 0,0 0 0,0 0 0,1 0 0,-1 0 0,0 0 0,1 0 0,-1 0 0,0 0 0,1-1 0,-1 1 0,0 0 0,0 0 0,1 0 0,-1 0 0,0-1 0,1 1 0,-1 0 0,0 0 0,0 0 0,0-1 0,1 1 0,-1 0 0,0 0 0,0-1 0,0 1 0,0 0 0,1 0 0,-1-1 0,2-3 0,-1-1 0,1 1 0,-1-1 0,0 1 0,0-1 0,0-7 0,3-38 0,10-93 0,-10 124 0,0-1 0,1 1 0,1 1 0,1-1 0,12-22 0,-16 35 0,0 1 0,0 0 0,1 0 0,0 0 0,0 0 0,0 1 0,0-1 0,1 1 0,0 0 0,0 1 0,0-1 0,0 1 0,1 0 0,-1 0 0,1 1 0,-1-1 0,1 1 0,0 0 0,0 1 0,0 0 0,0 0 0,0 0 0,1 0 0,-1 1 0,0 0 0,0 1 0,0-1 0,0 1 0,1 0 0,-1 1 0,0-1 0,-1 1 0,1 0 0,0 1 0,-1 0 0,1 0 0,-1 0 0,0 0 0,0 1 0,0 0 0,5 4 0,1 3 0,0 1 0,0 1 0,-1 0 0,-1 0 0,0 1 0,0 0 0,-2 0 0,0 1 0,6 18 0,5 22 0,13 72 0,-12-45 0,-11-49-1365,-2-6-5461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28.060"/>
    </inkml:context>
    <inkml:brush xml:id="br0">
      <inkml:brushProperty name="width" value="0.1" units="cm"/>
      <inkml:brushProperty name="height" value="0.1" units="cm"/>
    </inkml:brush>
  </inkml:definitions>
  <inkml:trace contextRef="#ctx0" brushRef="#br0">3 350 24575,'0'-21'0,"0"18"0,0 5 0,0 32 0,0 4 0,2 62 0,4-1 0,36 183 0,-36-255 0,2 1 0,0-1 0,2-1 0,1 1 0,1-2 0,27 43 0,-30-55 0,0-1 0,1 0 0,0-1 0,1 0 0,0-1 0,0 0 0,1 0 0,1-1 0,0-1 0,0 0 0,0-1 0,1-1 0,0 0 0,18 5 0,-11-6 0,-1-2 0,0 0 0,1-1 0,-1-1 0,1 0 0,-1-2 0,1-1 0,-1 0 0,0-2 0,1 0 0,-1-1 0,-1-1 0,1-1 0,-1-1 0,-1 0 0,1-1 0,-1-2 0,25-18 0,-22 14 0,0-2 0,-2 0 0,0-1 0,-1-1 0,-1-1 0,0 0 0,-2-1 0,-1-1 0,0 0 0,-2-1 0,0 0 0,-2-1 0,0-1 0,7-31 0,-11 29 0,-2 0 0,-1-1 0,-1 1 0,-1 0 0,-2-1 0,0 1 0,-2-1 0,-1 1 0,-1 0 0,-2 0 0,0 1 0,-21-48 0,12 40 0,-2 1 0,-1 1 0,-2 0 0,0 2 0,-3 0 0,0 2 0,-2 0 0,-54-45 0,62 60 0,1 0 0,-1 2 0,-1 0 0,0 1 0,-1 1 0,1 0 0,-2 2 0,1 1 0,-1 0 0,0 1 0,0 1 0,-29-1 0,34 4 0,-1 1 0,0 1 0,1 1 0,-1 0 0,1 1 0,0 0 0,0 1 0,0 1 0,0 1 0,1 0 0,-1 2 0,2-1 0,-1 1 0,1 1 0,0 1 0,-15 14 0,16-12 0,1 0 0,1 1 0,0 1 0,1-1 0,0 2 0,1-1 0,0 1 0,2 1 0,0 0 0,0 0 0,-4 18 0,9-24 0,0 0 0,0 0 0,1 0 0,0 0 0,1 0 0,0 1 0,0-1 0,1 0 0,1 0 0,-1 0 0,2 0 0,-1-1 0,1 1 0,1 0 0,0-1 0,0 0 0,1 0 0,0 0 0,1-1 0,7 10 0,-2-5 0,1-1 0,1 0 0,0 0 0,0-1 0,1-1 0,1 0 0,0-1 0,0 0 0,26 9 0,-17-9 0,1-2 0,-1 0 0,1-2 0,1-1 0,46 2 0,-3-8 0,-1-3 0,0-2 0,129-33 0,-123 23-341,0-3 0,-1-4-1,112-51 1,-167 65-6485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9.890"/>
    </inkml:context>
    <inkml:brush xml:id="br0">
      <inkml:brushProperty name="width" value="0.1" units="cm"/>
      <inkml:brushProperty name="height" value="0.1" units="cm"/>
      <inkml:brushProperty name="color" value="#004F8B"/>
    </inkml:brush>
  </inkml:definitions>
  <inkml:trace contextRef="#ctx0" brushRef="#br0">30 0 24575,'-1'7'0,"0"-1"0,0 1 0,-1-1 0,1 0 0,-4 8 0,-6 27 0,5 54 0,4 0 0,18 156 0,-5-104 0,0 14 0,10 291 0,-11-598-1365,-4 89-5461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0.380"/>
    </inkml:context>
    <inkml:brush xml:id="br0">
      <inkml:brushProperty name="width" value="0.1" units="cm"/>
      <inkml:brushProperty name="height" value="0.1" units="cm"/>
      <inkml:brushProperty name="color" value="#004F8B"/>
    </inkml:brush>
  </inkml:definitions>
  <inkml:trace contextRef="#ctx0" brushRef="#br0">0 111 24575,'17'-17'0,"-8"7"0,0 0 0,0 0 0,1 1 0,1 0 0,0 1 0,0 0 0,0 0 0,1 2 0,14-7 0,-24 12 0,0 1 0,0-1 0,0 1 0,0 0 0,0 0 0,1 0 0,-1 0 0,0 0 0,0 0 0,0 1 0,0-1 0,0 1 0,1 0 0,-1-1 0,0 1 0,0 0 0,-1 0 0,1 0 0,0 0 0,0 0 0,0 1 0,-1-1 0,1 1 0,-1-1 0,1 1 0,-1-1 0,1 1 0,-1 0 0,0 0 0,0 0 0,0 0 0,0 0 0,1 2 0,3 9 0,1 0 0,-2 0 0,6 28 0,-8-31 0,70 353 0,-1-3 0,21 23 0,-87-339 0,-5-43 0,0-1 0,0 0 0,0 1 0,0-1 0,0 0 0,0 1 0,0-1 0,0 0 0,0 1 0,0-1 0,0 1 0,0-1 0,-1 0 0,1 1 0,0-1 0,0 0 0,0 0 0,-1 1 0,1-1 0,0 0 0,0 1 0,-1-1 0,1 0 0,0 0 0,-1 0 0,1 1 0,0-1 0,-1 0 0,1 0 0,0 0 0,-1 0 0,-1 0 0,1 0 0,-1-1 0,1 1 0,0 0 0,-1-1 0,1 0 0,0 1 0,0-1 0,-1 0 0,1 0 0,0 0 0,0 0 0,-2-1 0,-58-57-1365,27 27-5461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0.830"/>
    </inkml:context>
    <inkml:brush xml:id="br0">
      <inkml:brushProperty name="width" value="0.1" units="cm"/>
      <inkml:brushProperty name="height" value="0.1" units="cm"/>
      <inkml:brushProperty name="color" value="#004F8B"/>
    </inkml:brush>
  </inkml:definitions>
  <inkml:trace contextRef="#ctx0" brushRef="#br0">24 160 24575,'-5'0'0,"-6"0"0,3 0 0,8 0 0,9-5 0,12-2 0,13-4 0,9 0 0,13-4 0,10-3 0,9 1 0,6-1 0,4 2 0,6-1 0,2 3 0,-14 4-8191</inkml:trace>
  <inkml:trace contextRef="#ctx0" brushRef="#br0" timeOffset="1">1237 385 24575,'-1'2'0,"0"-1"0,-1 0 0,1 1 0,0-1 0,0 0 0,-1 0 0,1 0 0,-1 0 0,1 0 0,-1 0 0,0-1 0,1 1 0,-1 0 0,0-1 0,1 0 0,-1 1 0,0-1 0,1 0 0,-1 1 0,0-1 0,0 0 0,0-1 0,1 1 0,-1 0 0,0 0 0,1-1 0,-4 0 0,4 0 0,0 0 0,-1 0 0,1 0 0,0-1 0,0 1 0,0 0 0,0 0 0,0-1 0,0 1 0,1-1 0,-1 1 0,0-1 0,1 1 0,-1-1 0,1 1 0,0-1 0,-1 1 0,1-1 0,0 0 0,0 1 0,0-1 0,0 0 0,0 1 0,0-1 0,1 1 0,-1-1 0,0 0 0,1 1 0,0-3 0,4-8 0,0-1 0,0 1 0,1 0 0,1 0 0,0 1 0,0 0 0,1 0 0,1 1 0,11-12 0,-14 16 0,-1 0 0,1 1 0,0 0 0,1 0 0,-1 1 0,1 0 0,0 0 0,0 0 0,0 1 0,0 0 0,1 0 0,-1 1 0,1 0 0,0 0 0,0 1 0,15-1 0,-19 2 0,0 1 0,0-1 0,-1 1 0,1 0 0,0-1 0,0 2 0,0-1 0,-1 0 0,1 1 0,0 0 0,-1 0 0,0 0 0,1 0 0,-1 0 0,0 1 0,0 0 0,4 4 0,-4-2 0,0-1 0,0 1 0,0 0 0,-1 0 0,0 0 0,0 0 0,-1 0 0,1 1 0,-1-1 0,0 0 0,0 9 0,-1 4 0,0-1 0,-1 1 0,-2 0 0,1-1 0,-2 1 0,-10 28 0,-72 153 0,77-181 0,6-13 0,2-1 0,-1 0 0,0 0 0,1 0 0,0 1 0,-2 8 0,3-12 0,0-1 0,0 1 0,0 0 0,0-1 0,0 1 0,0 0 0,1-1 0,-1 1 0,0-1 0,0 1 0,0 0 0,1-1 0,-1 1 0,0-1 0,1 1 0,-1-1 0,0 1 0,1-1 0,-1 1 0,1-1 0,0 1 0,0 0 0,0-1 0,0 1 0,1-1 0,-1 0 0,0 1 0,0-1 0,0 0 0,1 0 0,-1 0 0,0 0 0,0 0 0,1 0 0,-1 0 0,0 0 0,2-1 0,84-23-91,130-54 0,-138 47-1092,-15 7-5643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1.270"/>
    </inkml:context>
    <inkml:brush xml:id="br0">
      <inkml:brushProperty name="width" value="0.1" units="cm"/>
      <inkml:brushProperty name="height" value="0.1" units="cm"/>
      <inkml:brushProperty name="color" value="#004F8B"/>
    </inkml:brush>
  </inkml:definitions>
  <inkml:trace contextRef="#ctx0" brushRef="#br0">140 244 24575,'-5'0'0,"-6"-1"0,0 1 0,0 1 0,1 0 0,-1 1 0,-12 2 0,20-3 0,0 1 0,0-1 0,0 0 0,0 1 0,0 0 0,0-1 0,1 1 0,-1 0 0,0 1 0,1-1 0,0 0 0,0 1 0,-1-1 0,1 1 0,1 0 0,-1 0 0,0-1 0,1 1 0,-1 0 0,1 1 0,-1 3 0,-1 4 0,2 1 0,-1-1 0,1 0 0,1 0 0,0 1 0,1-1 0,0 0 0,1 0 0,0 1 0,0-1 0,1 0 0,1-1 0,0 1 0,0-1 0,11 18 0,-1-3 0,1-2 0,2 1 0,0-2 0,1 0 0,26 24 0,-36-39 0,0 0 0,0 0 0,0-1 0,1 0 0,0-1 0,0 0 0,1 0 0,-1-1 0,1 0 0,19 5 0,-23-8 0,-1 0 0,1-1 0,-1 0 0,1 0 0,-1 0 0,0-1 0,1 1 0,-1-1 0,1 0 0,-1-1 0,0 1 0,0-1 0,0 0 0,0-1 0,0 1 0,0-1 0,-1 0 0,1 0 0,-1 0 0,0-1 0,0 0 0,6-7 0,0-1 0,-2 0 0,1-1 0,-2-1 0,0 1 0,0-1 0,-1 0 0,-1-1 0,-1 1 0,0-1 0,0 0 0,1-21 0,-1-7 0,-2-1 0,-5-74 0,1 81 0,-15-70 0,14 96 0,0 0 0,0 0 0,-1 1 0,0 0 0,-1-1 0,0 2 0,0-1 0,-1 0 0,-1 1 0,-13-14 0,18 20 0,-1 1 0,0 0 0,0 0 0,1 1 0,-1-1 0,-1 0 0,1 1 0,0 0 0,0 0 0,-1 0 0,1 0 0,0 0 0,-1 1 0,1 0 0,-1-1 0,1 1 0,0 1 0,-1-1 0,1 0 0,-1 1 0,1 0 0,0-1 0,-1 1 0,1 1 0,0-1 0,0 0 0,-6 4 0,-2 1 0,1 1 0,0 0 0,0 0 0,1 1 0,0 0 0,-12 14 0,12-11 0,1 0 0,0 1 0,0 0 0,1 0 0,1 1 0,0 0 0,1 0 0,1 0 0,0 1 0,0-1 0,-1 19 0,3-21 0,1 1 0,1-1 0,0 1 0,0 0 0,2-1 0,-1 1 0,1-1 0,1 0 0,0 0 0,0 0 0,2 0 0,-1 0 0,1-1 0,7 11 0,26 28-1365,2-9-5461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1.750"/>
    </inkml:context>
    <inkml:brush xml:id="br0">
      <inkml:brushProperty name="width" value="0.1" units="cm"/>
      <inkml:brushProperty name="height" value="0.1" units="cm"/>
      <inkml:brushProperty name="color" value="#004F8B"/>
    </inkml:brush>
  </inkml:definitions>
  <inkml:trace contextRef="#ctx0" brushRef="#br0">1 56 24575,'0'-1'0,"1"0"0,-1-1 0,1 1 0,0 0 0,-1 0 0,1 0 0,0-1 0,0 1 0,-1 0 0,1 0 0,0 0 0,0 0 0,0 0 0,1 1 0,-1-1 0,0 0 0,0 0 0,0 1 0,3-2 0,28-12 0,-28 13 0,6-3 0,0 0 0,1 1 0,-1 0 0,1 1 0,-1 0 0,1 1 0,0 0 0,21 2 0,-28-1 0,1 1 0,0 0 0,-1 0 0,1 0 0,-1 1 0,1 0 0,-1 0 0,0 0 0,0 0 0,0 0 0,0 1 0,0 0 0,0 0 0,-1 0 0,0 0 0,1 1 0,-1-1 0,0 1 0,-1 0 0,1 0 0,-1 0 0,4 7 0,-1 2 0,-1 1 0,0-1 0,-1 1 0,0 0 0,-1-1 0,-1 1 0,0 0 0,-1 0 0,-1 0 0,0 0 0,-1 0 0,0 0 0,-8 25 0,1-9 0,-2 1 0,-2-1 0,0-1 0,-34 53 0,33-61 0,-32 39 0,42-56 0,0 1 0,0-1 0,-1 0 0,0 0 0,0 0 0,0 0 0,0-1 0,0 0 0,-1 0 0,0 0 0,1-1 0,-1 0 0,-10 2 0,5-4 0,10-2 0,17-7 0,21-2 0,1 2 0,1 2 0,-1 1 0,67-1 0,160 16 0,-176-4 0,206 7-1365,-219-10-5461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2.230"/>
    </inkml:context>
    <inkml:brush xml:id="br0">
      <inkml:brushProperty name="width" value="0.1" units="cm"/>
      <inkml:brushProperty name="height" value="0.1" units="cm"/>
    </inkml:brush>
  </inkml:definitions>
  <inkml:trace contextRef="#ctx0" brushRef="#br0">27 0 24575,'-1'34'0,"-12"59"0,9-73 0,0 1 0,2-1 0,0 1 0,1 0 0,1 0 0,1 0 0,7 36 0,12 57 0,-20-113 0,0 0 0,1 0 0,-1-1 0,1 1 0,-1 0 0,1 0 0,-1 0 0,1-1 0,0 1 0,-1 0 0,1-1 0,0 1 0,0-1 0,-1 1 0,1-1 0,0 1 0,0-1 0,0 1 0,0-1 0,0 0 0,0 1 0,0-1 0,0 0 0,-1 0 0,1 0 0,0 0 0,0 0 0,0 0 0,0 0 0,0 0 0,0 0 0,0 0 0,0-1 0,0 1 0,0 0 0,0 0 0,0-1 0,1 0 0,42-19 0,-34 15 0,-9 6 0,-1 0 0,1 0 0,-1-1 0,1 1 0,-1 0 0,0 0 0,1 0 0,-1 0 0,0 0 0,0 0 0,0 0 0,0 0 0,1 0 0,-1 0 0,-1 0 0,1 0 0,0 0 0,0 0 0,0 0 0,-1 1 0,-2 46 0,0-8 0,0 676 0,5-364 0,-3-181 0,13 376 0,3-24 0,-12-182 0,11-126 0,1 50 0,-15-49 0,11 250 0,4 192 0,-13-264 0,12-106 0,0 67 0,-14-137 0,11 300 0,3 7 0,-10-218 0,9-94 0,1 30 0,-12-84 0,12 367 0,-3-124 0,1 13 0,24 216 0,-8-266 0,-18-238 0,8 67 0,-11-108 0,-4 116 0,-4-116 0,13 118 0,-2-98 0,-5 118 0,-2-34 0,10-42 0,1 32 0,-13-118 0,16 322 0,12 35 0,11-28 0,16-52 0,-34-231 0,4 20 0,-2-22 0,16 203 0,-35-257 0,18 88 0,-13-94 0,-2 0 0,3 75 0,-11-76 0,3 1 0,10 56 0,3 29 0,-3-19 0,16 123 0,-21-186 0,23 156 0,-19-116 0,3 45 0,2 29 0,-8-90 0,30 160 0,0 7 0,-28-147 0,4-1 0,43 147 0,-45-201 0,44 154 0,-50-167 0,34 173 0,-34-153 0,-1-9 0,-1 0 0,-2 0 0,-1 1 0,-4 42 0,0-62 0,0 0 0,0 0 0,0 0 0,2 0 0,0 0 0,1-1 0,0 1 0,6 19 0,-7-36 0,0 0 0,0 1 0,0-1 0,0 0 0,0 0 0,0 0 0,0 0 0,0 0 0,0 0 0,0 0 0,0 0 0,0 1 0,0-1 0,0 0 0,0 0 0,0 0 0,0 0 0,0 0 0,0 0 0,0 0 0,0 0 0,1 0 0,-1 0 0,0 0 0,0 1 0,0-1 0,0 0 0,0 0 0,0 0 0,0 0 0,0 0 0,0 0 0,1 0 0,-1 0 0,0 0 0,0 0 0,0 0 0,0 0 0,0 0 0,0 0 0,0 0 0,0 0 0,1 0 0,-1 0 0,0 0 0,0 0 0,0 0 0,0 0 0,0-1 0,0 1 0,0 0 0,0 0 0,1 0 0,-1 0 0,0 0 0,6-9 0,8-19 0,-11 20 0,9-14-682,21-30-1,-6 14-6143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8.930"/>
    </inkml:context>
    <inkml:brush xml:id="br0">
      <inkml:brushProperty name="width" value="0.1" units="cm"/>
      <inkml:brushProperty name="height" value="0.1" units="cm"/>
    </inkml:brush>
  </inkml:definitions>
  <inkml:trace contextRef="#ctx0" brushRef="#br0">0 21 24575,'2'44'0,"8"46"0,0-6 0,-5-16 0,27 129 0,-30-192 0,-1 0 0,0 0 0,1-1 0,0 1 0,0-1 0,1 1 0,2 3 0,-5-7 0,1-1 0,-1 1 0,1-1 0,-1 1 0,1-1 0,0 1 0,-1-1 0,1 1 0,-1-1 0,1 1 0,0-1 0,-1 0 0,1 1 0,0-1 0,0 0 0,-1 0 0,1 0 0,0 0 0,0 1 0,1-1 0,-1-1 0,0 1 0,0-1 0,1 1 0,-1-1 0,0 1 0,0-1 0,0 1 0,0-1 0,0 0 0,0 0 0,0 0 0,0 0 0,0 0 0,0 0 0,0 0 0,1-1 0,5-9 0,0 0 0,-1-1 0,-1 1 0,0-1 0,0 0 0,-1-1 0,0 1 0,-1-1 0,2-16 0,0-19 0,-1-52 0,-3 93 0,-3-241 0,19 309 0,20 86 0,-29-123 0,1 1 0,1-2 0,24 43 0,-31-61 0,1 0 0,-1 0 0,1-1 0,0 1 0,0-1 0,0 0 0,0 0 0,1 0 0,-1-1 0,1 1 0,0-1 0,0 0 0,1-1 0,-1 1 0,1-1 0,-1 0 0,1-1 0,-1 1 0,1-1 0,0 0 0,0 0 0,11-1 0,-7-1 0,1 0 0,0-2 0,0 1 0,-1-1 0,0 0 0,1-1 0,-1 0 0,0-1 0,-1 0 0,1-1 0,12-10 0,1-1 0,-1-2 0,-1-1 0,30-35 0,46-74 0,-86 113 0,-10 14 0,0 1 0,0-1 0,0 1 0,0 0 0,0-1 0,1 1 0,-1 0 0,0 0 0,1 0 0,-1-1 0,0 2 0,1-1 0,-1 0 0,1 0 0,0 0 0,1 0 0,-2 1 0,0 0 0,0 0 0,-1 0 0,1 0 0,0 1 0,0-1 0,-1 0 0,1 0 0,0 1 0,-1-1 0,1 0 0,0 1 0,-1-1 0,1 1 0,-1-1 0,1 1 0,0-1 0,-1 1 0,1-1 0,-1 1 0,0 0 0,1-1 0,-1 1 0,1 0 0,-1 0 0,4 7 0,-1 1 0,0-1 0,-1 1 0,2 16 0,-2-17 0,13 135 0,-2-10 0,-10-114 0,1 1 0,1-1 0,0 0 0,13 27 0,-16-41-97,0 0-1,1-1 1,0 1-1,0-1 1,0 0-1,0 0 1,1 0-1,0 0 1,-1 0-1,1-1 1,1 0-1,-1 0 0,6 4 1,19 4-6729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9.530"/>
    </inkml:context>
    <inkml:brush xml:id="br0">
      <inkml:brushProperty name="width" value="0.1" units="cm"/>
      <inkml:brushProperty name="height" value="0.1" units="cm"/>
    </inkml:brush>
  </inkml:definitions>
  <inkml:trace contextRef="#ctx0" brushRef="#br0">55 155 24575,'0'-19'0,"0"18"0,0 68 0,19 112 0,-12-122 0,-6-40 0,0-7 0,0 0 0,0-1 0,1 1 0,0 0 0,1-1 0,6 18 0,-9-27 0,1 0 0,-1 0 0,0 1 0,0-1 0,0 0 0,0 0 0,0 0 0,0 0 0,0 1 0,1-1 0,-1 0 0,0 0 0,0 0 0,0 0 0,1 0 0,-1 1 0,0-1 0,0 0 0,0 0 0,0 0 0,1 0 0,-1 0 0,0 0 0,0 0 0,1 0 0,-1 0 0,0 0 0,0 0 0,0 0 0,1 0 0,-1 0 0,0 0 0,0 0 0,1 0 0,-1 0 0,0 0 0,0 0 0,0 0 0,1 0 0,-1 0 0,0-1 0,0 1 0,1 0 0,8-12 0,5-21 0,-13 30 0,62-185 0,27-68 0,-90 256 0,20-38 0,-6 27 0,-13 11 0,-1 0 0,1 0 0,0 0 0,-1 0 0,1 0 0,-1 0 0,1 1 0,0-1 0,-1 0 0,1 0 0,-1 1 0,1-1 0,-1 0 0,1 1 0,-1-1 0,1 0 0,-1 1 0,1-1 0,-1 1 0,0-1 0,1 1 0,-1-1 0,0 1 0,1-1 0,-1 1 0,0-1 0,0 1 0,1 1 0,18 43 0,15 51 0,2 8 0,45 72 0,-80-173-75,0-2 31,-1 0-1,1 0 1,0 0-1,-1 0 1,1 0-1,0 0 1,-1 0-1,0 0 1,1 0-1,-1 1 1,0-1-1,1 0 1,-1 0-1,0 0 1,0 1-1,0-1 1,0 0-1,0 0 1,0 1-1,0-1 1,-1 0-1,1 0 1,0 0-1,-1 1 1,1-1-1,-1 0 1,1 0-1,-2 2 1</inkml:trace>
  <inkml:trace contextRef="#ctx0" brushRef="#br0" timeOffset="1">55 352 24575,'-5'0'0,"-6"0"0,-7 0 0,6 0 0,4-4 0,8-3 0,14 1 0,14 1 0,12 2 0,9 1 0,10-4 0,5-1 0,1 0 0,-1 2 0,-1 2 0,-8 1 0,-12 1-8191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0.200"/>
    </inkml:context>
    <inkml:brush xml:id="br0">
      <inkml:brushProperty name="width" value="0.1" units="cm"/>
      <inkml:brushProperty name="height" value="0.1" units="cm"/>
    </inkml:brush>
  </inkml:definitions>
  <inkml:trace contextRef="#ctx0" brushRef="#br0">1 31 24575,'742'2'0,"796"-4"0,-1090-12 0,72-1 0,-502 15 0,-12-1 0,0 0 0,1 1 0,-1 0 0,0 0 0,0 1 0,0 0 0,0 0 0,0 0 0,0 1 0,0 0 0,9 4 0,-15-6 1,0 0 0,0 1 0,0-1 0,0 0 0,0 1 0,0-1 0,0 1 1,0-1-1,0 0 0,0 1 0,0-1 0,0 0 0,0 1 0,0-1 0,0 0 0,-1 1 0,1-1 0,0 0 0,0 1 0,0-1 0,-1 0 0,1 0 0,0 1 0,0-1 0,-1 0 0,1 0 0,0 1 0,0-1 0,-1 0 0,1 0 0,0 0 0,-1 1 0,1-1 0,0 0 0,-1 0 0,1 0 0,-1 0 1,1 0-1,0 0 0,-1 0 0,0 0 0,-20 9-800,18-8 189,-20 8-6216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4.223"/>
    </inkml:context>
    <inkml:brush xml:id="br0">
      <inkml:brushProperty name="width" value="0.1" units="cm"/>
      <inkml:brushProperty name="height" value="0.1" units="cm"/>
      <inkml:brushProperty name="color" value="#004F8B"/>
    </inkml:brush>
  </inkml:definitions>
  <inkml:trace contextRef="#ctx0" brushRef="#br0">1 789 24575,'55'-57'0,"-16"16"0,53-44 0,20 4 0,141-78 0,-34 25 0,-97 51 0,105-65 0,-280 183-455,2 2 0,-74 71 0,84-67-6371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3.800"/>
    </inkml:context>
    <inkml:brush xml:id="br0">
      <inkml:brushProperty name="width" value="0.1" units="cm"/>
      <inkml:brushProperty name="height" value="0.1" units="cm"/>
    </inkml:brush>
  </inkml:definitions>
  <inkml:trace contextRef="#ctx0" brushRef="#br0">1 152 24575,'18'-19'0,"0"2"0,2 0 0,0 1 0,1 1 0,1 1 0,39-19 0,-53 29 0,1 1 0,-1 0 0,1 0 0,-1 1 0,1 0 0,0 1 0,0 0 0,0 0 0,0 1 0,0 0 0,0 0 0,0 1 0,0 1 0,0-1 0,-1 1 0,1 1 0,0 0 0,-1 0 0,0 0 0,0 1 0,0 0 0,12 9 0,-12-7 0,-1 1 0,1-1 0,-1 2 0,-1-1 0,1 1 0,-1 0 0,-1 0 0,1 1 0,-1 0 0,-1-1 0,0 2 0,0-1 0,0 0 0,-2 1 0,1 0 0,1 13 0,-1-3 0,-2 0 0,0 0 0,-1 1 0,-1-1 0,-1 0 0,-1 0 0,-5 22 0,6-36 0,1-1 0,0 1 0,0-1 0,0 1 0,1-1 0,0 1 0,1 10 0,-1-14 0,1 0 0,-1 0 0,1-1 0,0 1 0,0 0 0,0-1 0,0 1 0,0-1 0,0 1 0,0-1 0,0 1 0,1-1 0,-1 0 0,0 0 0,1 1 0,-1-1 0,1 0 0,0 0 0,-1-1 0,1 1 0,0 0 0,-1 0 0,1-1 0,0 1 0,0-1 0,0 0 0,3 1 0,29 2 0,-24-2 0,-1-1 0,1 2 0,-1-1 0,0 1 0,0 0 0,10 5 0,-17-6 0,1 0 0,-1 0 0,0 1 0,0-1 0,0 0 0,-1 1 0,1 0 0,0 0 0,-1-1 0,1 1 0,-1 0 0,1 0 0,-1 0 0,0 0 0,0 1 0,0-1 0,0 0 0,0 0 0,-1 1 0,1-1 0,-1 0 0,1 1 0,-1-1 0,0 1 0,0-1 0,0 1 0,0-1 0,0 0 0,-1 3 0,-1 7 0,-1-1 0,0 1 0,-1-1 0,0 0 0,0 0 0,-1-1 0,-1 1 0,0-1 0,-7 9 0,-3 3 0,-1-1 0,-36 35 0,45-49 20,0 0 0,0 0 0,-1 0 0,0-1 0,-11 5 0,18-10-64,0 0 1,0 0-1,0 0 0,0 0 1,0 0-1,0-1 0,0 1 1,0-1-1,0 1 0,0-1 1,0 0-1,0 0 0,-1 0 1,1 0-1,0 0 0,0-1 0,0 1 1,0-1-1,0 1 0,0-1 1,0 0-1,0 0 0,0 0 1,0 0-1,0 0 0,1 0 1,-1 0-1,0 0 0,1-1 1,-1 1-1,1-1 0,-1 1 1,0-3-1,-11-18-6782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4.330"/>
    </inkml:context>
    <inkml:brush xml:id="br0">
      <inkml:brushProperty name="width" value="0.1" units="cm"/>
      <inkml:brushProperty name="height" value="0.1" units="cm"/>
    </inkml:brush>
  </inkml:definitions>
  <inkml:trace contextRef="#ctx0" brushRef="#br0">1 11 24575,'26'-6'0,"-23"5"0,-1 1 0,0-1 0,1 0 0,-1 1 0,1-1 0,-1 1 0,1 0 0,-1 0 0,4 0 0,-5 1 0,0-1 0,1 1 0,-1-1 0,0 1 0,0 0 0,0-1 0,1 1 0,-1 0 0,0 0 0,0 0 0,0 0 0,-1 0 0,1 0 0,0 0 0,0 0 0,0 0 0,-1 1 0,1-1 0,-1 0 0,1 0 0,-1 1 0,1 1 0,4 17 0,-1 1 0,-1-1 0,-1 1 0,0 0 0,-2 0 0,-2 21 0,2 25 0,1-31 0,1 0 0,3 0 0,12 53 0,-15-78 0,1-1 0,1 0 0,0 1 0,0-1 0,1 0 0,0-1 0,1 1 0,0-1 0,0 0 0,1-1 0,0 0 0,1 0 0,-1 0 0,2-1 0,-1 0 0,10 6 0,-13-10 0,0-1 0,0 1 0,1-1 0,-1-1 0,0 1 0,1-1 0,-1 0 0,1 0 0,-1 0 0,1-1 0,-1 0 0,1 0 0,10-2 0,-7 0 0,-1 0 0,0-1 0,1 0 0,-1 0 0,0 0 0,0-1 0,-1-1 0,11-6 0,-8 3 0,0 0 0,-1-1 0,1 0 0,-1 0 0,-1-1 0,0 0 0,0-1 0,-1 0 0,-1 0 0,0 0 0,0-1 0,4-14 0,-8 16 0,0 0 0,-1 1 0,0-1 0,-1 0 0,0 0 0,0 0 0,-1 0 0,-3-10 0,-1-35 0,5 55 0,0-1 0,0 1 0,0 0 0,0 0 0,0 0 0,0-1 0,-1 1 0,1 0 0,0 0 0,0 0 0,0-1 0,0 1 0,0 0 0,0 0 0,0-1 0,0 1 0,0 0 0,0 0 0,0-1 0,0 1 0,0 0 0,0 0 0,0 0 0,1-1 0,-1 1 0,0 0 0,0 0 0,0 0 0,0-1 0,0 1 0,0 0 0,1 0 0,-1 0 0,0-1 0,0 1 0,0 0 0,0 0 0,1 0 0,-1 0 0,0 0 0,0 0 0,0-1 0,1 1 0,-1 0 0,0 0 0,0 0 0,1 0 0,-1 0 0,0 0 0,1 0 0,8 13 0,8 21 0,4 24 0,-2 1 0,-3 0 0,13 98 0,-28-151 10,-1 0 0,0 0 0,0 0 0,0 0 0,0 0 0,-1 0 0,0-1 0,-1 1 0,1 0 0,-1 0 0,-3 5 0,4-8-67,-1-1 0,1 0 0,-1 1 0,1-1-1,-1 0 1,0 0 0,0 0 0,0-1 0,0 1 0,0 0 0,-1-1 0,1 1-1,0-1 1,-1 0 0,1 0 0,-1 0 0,1 0 0,-1 0 0,0 0 0,1-1 0,-1 0-1,0 1 1,1-1 0,-1 0 0,-5 0 0,-22-4-6769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5"/>
    </inkml:context>
    <inkml:brush xml:id="br0">
      <inkml:brushProperty name="width" value="0.1" units="cm"/>
      <inkml:brushProperty name="height" value="0.1" units="cm"/>
    </inkml:brush>
  </inkml:definitions>
  <inkml:trace contextRef="#ctx0" brushRef="#br0">250 0 24575,'-2'8'0,"1"0"0,-1-1 0,0 0 0,-1 1 0,1-1 0,-1 0 0,-6 10 0,-5 13 0,-13 47 0,-24 112 0,-1 83 0,17-51 0,9 1 0,5 397 0,26-531 0,4 1 0,3-1 0,4-1 0,4 0 0,4-1 0,4-1 0,47 100 0,-49-133 0,3 0 0,2-2 0,2-1 0,76 84 0,-77-99 0,2-2 0,1-2 0,2-1 0,0-2 0,2-1 0,77 37 0,-13-21-1365,-10-11-5461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5.840"/>
    </inkml:context>
    <inkml:brush xml:id="br0">
      <inkml:brushProperty name="width" value="0.1" units="cm"/>
      <inkml:brushProperty name="height" value="0.1" units="cm"/>
    </inkml:brush>
  </inkml:definitions>
  <inkml:trace contextRef="#ctx0" brushRef="#br0">1 121 24575,'0'-11'0,"1"1"0,0 0 0,0-1 0,1 1 0,0 0 0,7-18 0,-8 26 0,-1 1 0,1-1 0,0 1 0,-1-1 0,1 0 0,0 1 0,0-1 0,0 1 0,0 0 0,0-1 0,1 1 0,-1 0 0,0 0 0,1-1 0,-1 1 0,0 0 0,1 0 0,-1 1 0,1-1 0,0 0 0,-1 0 0,1 1 0,0-1 0,-1 1 0,1 0 0,0-1 0,-1 1 0,1 0 0,0 0 0,0 0 0,-1 0 0,1 0 0,0 0 0,0 1 0,-1-1 0,1 1 0,0-1 0,-1 1 0,1-1 0,0 1 0,-1 0 0,1 0 0,-1 0 0,1 0 0,-1 0 0,0 0 0,2 2 0,19 16 0,0 2 0,-2 0 0,0 1 0,-2 1 0,21 33 0,-2 0 0,-3 2 0,-1 1 0,44 119 0,-48-94 0,-5 2 0,21 128 0,-26-60 0,-7 2 0,-7-1 0,-17 175 0,-17-33 0,-93 404 0,57-465-1365,49-186-5461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7.931"/>
    </inkml:context>
    <inkml:brush xml:id="br0">
      <inkml:brushProperty name="width" value="0.1" units="cm"/>
      <inkml:brushProperty name="height" value="0.1" units="cm"/>
      <inkml:brushProperty name="color" value="#004F8B"/>
    </inkml:brush>
  </inkml:definitions>
  <inkml:trace contextRef="#ctx0" brushRef="#br0">246 154 24575,'18'-18'0,"0"0"0,-1-1 0,-1-1 0,-1-1 0,20-36 0,-43 136 0,-65 486 0,28-181 0,27-219 0,-13 74 0,31-238 0,0 1 0,0-1 0,0 1 0,0-1 0,-1 1 0,1-1 0,0 1 0,-1-1 0,1 0 0,-1 1 0,0-1 0,1 0 0,-1 0 0,0 1 0,0-1 0,0 0 0,0 0 0,0 0 0,0 0 0,0 0 0,-3 1 0,3-1 0,0-1 0,0 0 0,0 0 0,0-1 0,-1 1 0,1 0 0,0 0 0,0-1 0,0 1 0,0 0 0,0-1 0,0 1 0,0-1 0,0 1 0,0-1 0,0 0 0,0 0 0,0 1 0,0-1 0,0 0 0,0-1 0,-9-9 0,0 0 0,1-1 0,-9-18 0,11 19 0,-23-38 0,17 26 0,-1 2 0,-19-25 0,33 46 0,0 0 0,0 0 0,0-1 0,0 1 0,0 0 0,0 0 0,0 0 0,0 0 0,0 0 0,0-1 0,0 1 0,0 0 0,0 0 0,0 0 0,-1 0 0,1 0 0,0 0 0,0-1 0,0 1 0,0 0 0,0 0 0,0 0 0,0 0 0,0 0 0,-1 0 0,1 0 0,0 0 0,0 0 0,0 0 0,0-1 0,0 1 0,-1 0 0,1 0 0,0 0 0,0 0 0,0 0 0,0 0 0,0 0 0,-1 0 0,1 0 0,0 0 0,0 0 0,0 0 0,0 0 0,0 1 0,-1-1 0,1 0 0,0 0 0,0 0 0,0 0 0,0 0 0,0 0 0,0 0 0,-1 0 0,1 0 0,0 0 0,0 1 0,0-1 0,0 0 0,0 0 0,0 0 0,0 0 0,0 0 0,0 0 0,0 1 0,-1-1 0,3 16 0,7 22 0,1 2 0,-1-7 0,1-1 0,13 31 0,-20-56 0,0 0 0,1 0 0,0 0 0,0-1 0,0 0 0,1 0 0,0 0 0,0 0 0,0-1 0,1 1 0,0-2 0,0 1 0,0 0 0,10 4 0,-12-7 0,0-1 0,0 0 0,0 0 0,1-1 0,-1 1 0,0-1 0,0 0 0,0 0 0,0 0 0,1 0 0,-1-1 0,0 0 0,0 0 0,0 0 0,0 0 0,0 0 0,0-1 0,0 0 0,6-4 0,4-3 0,0-1 0,0 0 0,18-18 0,6-12 0,-2-2 0,-2-1 0,-1-1 0,-3-2 0,45-88 0,-55 91-1365,-8 9-5461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8.670"/>
    </inkml:context>
    <inkml:brush xml:id="br0">
      <inkml:brushProperty name="width" value="0.1" units="cm"/>
      <inkml:brushProperty name="height" value="0.1" units="cm"/>
      <inkml:brushProperty name="color" value="#004F8B"/>
    </inkml:brush>
  </inkml:definitions>
  <inkml:trace contextRef="#ctx0" brushRef="#br0">280 162 24575,'0'-8'0,"1"0"0,0 1 0,0-1 0,0 1 0,1-1 0,0 1 0,1 0 0,0 0 0,0 0 0,0 0 0,1 0 0,0 1 0,0-1 0,6-5 0,-7 8 0,1-1 0,0 1 0,1 1 0,-1-1 0,1 0 0,-1 1 0,1 0 0,0 0 0,0 1 0,1-1 0,-1 1 0,0 0 0,1 1 0,0-1 0,-1 1 0,1 0 0,0 0 0,-1 1 0,7 0 0,-8 0 0,0 0 0,0 1 0,0-1 0,0 1 0,0 0 0,0 0 0,0 0 0,-1 0 0,1 1 0,0 0 0,-1-1 0,1 1 0,-1 1 0,0-1 0,0 0 0,1 1 0,-2 0 0,4 3 0,-3-2 0,0 1 0,0 0 0,0 0 0,-1 0 0,1 0 0,-2 1 0,1-1 0,0 1 0,-1-1 0,0 1 0,0 7 0,0 8 0,-1 0 0,-1-1 0,-2 1 0,0 0 0,-10 35 0,-4 4 0,-3-1 0,-3-1 0,-40 76 0,41-95 0,-2-1 0,-1-1 0,-1-2 0,-2 0 0,-50 46 0,68-72 0,-1 0 0,0-1 0,-1 0 0,-15 8 0,24-14 0,-1 0 0,0 0 0,0 0 0,0-1 0,-1 0 0,1 0 0,0 0 0,0 0 0,-1 0 0,1-1 0,0 0 0,-1 0 0,1 0 0,0-1 0,-1 1 0,1-1 0,-6-2 0,9 3 0,-1-1 0,0 0 0,1 1 0,-1-1 0,1 0 0,-1 0 0,1 0 0,0-1 0,-1 1 0,1 0 0,0 0 0,0-1 0,0 1 0,0-1 0,0 1 0,0-1 0,0 1 0,0-1 0,1 0 0,-1 1 0,1-1 0,-1 0 0,1 1 0,-1-1 0,1 0 0,0 0 0,0 1 0,0-1 0,0 0 0,0 0 0,1 0 0,-1 1 0,0-1 0,1 0 0,-1 1 0,1-1 0,0 0 0,-1 1 0,1-1 0,0 1 0,0-1 0,0 1 0,0-1 0,0 1 0,1 0 0,-1-1 0,0 1 0,1 0 0,-1 0 0,0 0 0,1 0 0,-1 0 0,1 0 0,2 0 0,5-3 0,0 1 0,0 1 0,1-1 0,-1 2 0,1-1 0,-1 1 0,1 1 0,-1 0 0,1 0 0,-1 0 0,1 2 0,-1-1 0,1 1 0,-1 0 0,10 5 0,12 5 0,0 2 0,56 34 0,-54-28 0,-27-16-124,0-1 0,0-1 0,0 1 0,0-1 0,1 0 0,-1 0-1,1 0 1,-1-1 0,1 0 0,13 0 0,3-3-6702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9.211"/>
    </inkml:context>
    <inkml:brush xml:id="br0">
      <inkml:brushProperty name="width" value="0.1" units="cm"/>
      <inkml:brushProperty name="height" value="0.1" units="cm"/>
      <inkml:brushProperty name="color" value="#004F8B"/>
    </inkml:brush>
  </inkml:definitions>
  <inkml:trace contextRef="#ctx0" brushRef="#br0">59 0 24575,'0'53'0,"-27"682"0,-5-346 0,33-379-49,3-12 133,5-16-534,-6 10-500,10-17-5876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9.690"/>
    </inkml:context>
    <inkml:brush xml:id="br0">
      <inkml:brushProperty name="width" value="0.1" units="cm"/>
      <inkml:brushProperty name="height" value="0.1" units="cm"/>
      <inkml:brushProperty name="color" value="#004F8B"/>
    </inkml:brush>
  </inkml:definitions>
  <inkml:trace contextRef="#ctx0" brushRef="#br0">25 33 24575,'-8'-27'0,"1"22"0,0 18 0,6-3 0,0 1 0,0-1 0,1 0 0,0 0 0,1 1 0,1-1 0,2 13 0,2 14 0,-2 7 0,33 469 0,-41-479 120,3-34-125,1 0 1,0 0-1,0 0 1,0 1-1,0-1 1,0 0 0,0 0-1,0 0 1,0 0-1,0 0 1,0 1-1,0-1 1,0 0-1,0 0 1,0 0-1,-1 0 1,1 0-1,0 1 1,0-1-1,0 0 1,0 0-1,0 0 1,-1 0-1,1 0 1,0 0 0,0 0-1,0 0 1,0 0-1,0 0 1,-1 0-1,1 0 1,0 0-1,0 0 1,0 0-1,0 0 1,-1 0-1,1 0 1,0 0-1,0 0 1,0 0-1,0 0 1,-1 0-1,1 0 1,0 0 0,-8-15-1280,3-5-5542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0.250"/>
    </inkml:context>
    <inkml:brush xml:id="br0">
      <inkml:brushProperty name="width" value="0.1" units="cm"/>
      <inkml:brushProperty name="height" value="0.1" units="cm"/>
      <inkml:brushProperty name="color" value="#004F8B"/>
    </inkml:brush>
  </inkml:definitions>
  <inkml:trace contextRef="#ctx0" brushRef="#br0">19 18 24575,'-5'0'0,"-2"-5"0,1 3 0,5 3 0,9 0 0,12 0 0,12 1 0,11-1 0,7-1 0,10 1 0,4-1 0,0 0 0,5 0 0,-1-5 0,-1-1 0,-14 0-8191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0.760"/>
    </inkml:context>
    <inkml:brush xml:id="br0">
      <inkml:brushProperty name="width" value="0.1" units="cm"/>
      <inkml:brushProperty name="height" value="0.1" units="cm"/>
      <inkml:brushProperty name="color" value="#004F8B"/>
    </inkml:brush>
  </inkml:definitions>
  <inkml:trace contextRef="#ctx0" brushRef="#br0">1 321 24575,'32'-2'0,"56"-9"0,16-1 0,473 28 0,-464-9 0,21 6 0,55 2 0,-187-15 0,0 0 0,0 0 0,0 0 0,0 0 0,0-1 0,0 1 0,-1 0 0,1-1 0,0 1 0,0-1 0,0 1 0,-1-1 0,3-1 0,-4 2 0,1-1 0,-1 1 0,0-1 0,0 1 0,1 0 0,-1-1 0,0 1 0,0-1 0,0 1 0,0 0 0,0-1 0,1 1 0,-1-1 0,0 1 0,0-1 0,0 1 0,0-1 0,0 1 0,0-1 0,-1 1 0,1 0 0,0-1 0,0 1 0,0-1 0,0 1 0,0-1 0,-1 1 0,1 0 0,0-1 0,0 1 0,-1 0 0,1-1 0,-5-5 0,0 1 0,0-1 0,-1 1 0,1 1 0,-7-5 0,-133-89-1365,107 70-5461</inkml:trace>
  <inkml:trace contextRef="#ctx0" brushRef="#br0" timeOffset="1">847 10 24575,'0'0'0,"-1"-1"0,0 0 0,1 0 0,-1 1 0,0-1 0,0 0 0,0 1 0,1-1 0,-1 1 0,0-1 0,0 1 0,0-1 0,0 1 0,0 0 0,0-1 0,0 1 0,0 0 0,0 0 0,0 0 0,-1 0 0,1 0 0,1 1 0,0-1 0,0 1 0,0-1 0,0 1 0,-1-1 0,1 1 0,0-1 0,0 1 0,0 0 0,0-1 0,0 1 0,0-1 0,0 1 0,0-1 0,0 1 0,1-1 0,-1 1 0,0-1 0,0 1 0,0-1 0,1 1 0,-1-1 0,0 1 0,1-1 0,-1 1 0,0-1 0,1 1 0,-1-1 0,0 0 0,1 1 0,-1-1 0,1 0 0,-1 1 0,1-1 0,0 1 0,8 8 0,0-1 0,1 0 0,0 0 0,0-1 0,1 0 0,0-1 0,0 0 0,21 7 0,100 27 0,-83-29 0,-26-7 0,-1 2 0,1 0 0,-1 1 0,-1 1 0,1 1 0,31 18 0,-50-25 0,-1 0 0,0-1 0,1 1 0,-1 0 0,0 1 0,0-1 0,0 0 0,0 0 0,0 1 0,-1-1 0,1 1 0,-1 0 0,0-1 0,0 1 0,0 0 0,0 0 0,0 0 0,0 0 0,0 3 0,-1-1 0,0 0 0,-1 0 0,1 0 0,-1 1 0,0-1 0,0 0 0,-1 0 0,0-1 0,1 1 0,-5 6 0,-3 6 0,-1-1 0,-1 0 0,-1-1 0,-25 26 0,9-15-97,-1-2-1,-1-1 1,-1-1-1,-1-2 1,-1-1-1,0-2 1,-1-1-1,-1-1 1,-1-2-1,0-2 1,0-1-1,-1-2 0,-46 4 1,49-9-6729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4.713"/>
    </inkml:context>
    <inkml:brush xml:id="br0">
      <inkml:brushProperty name="width" value="0.1" units="cm"/>
      <inkml:brushProperty name="height" value="0.1" units="cm"/>
      <inkml:brushProperty name="color" value="#004F8B"/>
    </inkml:brush>
  </inkml:definitions>
  <inkml:trace contextRef="#ctx0" brushRef="#br0">49 511 24575,'-5'4'0,"0"1"0,0 0 0,1 0 0,0 0 0,0 1 0,0-1 0,1 1 0,-1 0 0,1 0 0,1 1 0,-4 9 0,6-15 0,1 0 0,-1 0 0,0 0 0,0-1 0,0 1 0,1 0 0,-1 0 0,0 0 0,1 0 0,-1 0 0,1 0 0,-1 0 0,1-1 0,0 1 0,-1 0 0,1 0 0,0-1 0,-1 1 0,1-1 0,0 1 0,0 0 0,0-1 0,0 1 0,-1-1 0,1 0 0,0 1 0,0-1 0,0 0 0,0 0 0,0 1 0,0-1 0,0 0 0,0 0 0,0 0 0,0 0 0,0 0 0,0 0 0,0 0 0,0-1 0,0 1 0,1 0 0,47-11 0,-45 9 0,49-15 0,-1-3 0,-2-3 0,68-39 0,131-102 0,-123 86 0,-76 50 0,48-37 0,-93 61 14,1-1-1,-1 1 0,0-1 0,0 0 1,-1 0-1,0 0 0,0 0 1,4-8-1,-7 11-72,0 0-1,0-1 1,0 1-1,0 0 1,-1-1 0,1 1-1,-1-1 1,0 1-1,0-1 1,0 1 0,0-1-1,0 1 1,0-1-1,-1 1 1,1-1 0,-1 1-1,0 0 1,0-1-1,0 1 1,0 0 0,0 0-1,0-1 1,0 1-1,-3-2 1,-15-20-6767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1.740"/>
    </inkml:context>
    <inkml:brush xml:id="br0">
      <inkml:brushProperty name="width" value="0.1" units="cm"/>
      <inkml:brushProperty name="height" value="0.1" units="cm"/>
      <inkml:brushProperty name="color" value="#004F8B"/>
    </inkml:brush>
  </inkml:definitions>
  <inkml:trace contextRef="#ctx0" brushRef="#br0">180 425 24575,'-8'-29'0,"0"1"0,7 13 0,1-1 0,0 0 0,1 0 0,1 0 0,1 1 0,0-1 0,1 1 0,8-21 0,-4 15 0,1 0 0,1 1 0,0 0 0,2 1 0,19-24 0,-27 37 0,1 1 0,0 0 0,0 0 0,1 0 0,-1 1 0,1 0 0,0 0 0,0 0 0,1 1 0,-1 0 0,1 0 0,-1 0 0,1 1 0,0 0 0,0 0 0,9 0 0,-12 2 0,1 0 0,0 0 0,0 0 0,-1 0 0,1 1 0,0 0 0,0 0 0,-1 1 0,1-1 0,-1 1 0,0 0 0,1 0 0,-1 0 0,0 1 0,0-1 0,0 1 0,0 0 0,-1 0 0,1 1 0,-1-1 0,0 1 0,0-1 0,0 1 0,0 0 0,2 5 0,1 3 0,-1 0 0,0 1 0,-1-1 0,-1 1 0,0 0 0,0 0 0,-1 0 0,-1 0 0,0 21 0,-3-2 0,0 1 0,-12 56 0,2-43 0,-1-1 0,-3-1 0,-1-1 0,-34 62 0,19-49 0,-2-3 0,-73 89 0,84-117 0,-1 0 0,-1-1 0,-1-2 0,-2-1 0,-46 29 0,57-35 0,17-14 0,0-1 0,-1 0 0,1 1 0,0-1 0,0 1 0,0-1 0,0 0 0,-1 1 0,1-1 0,0 1 0,0-1 0,0 0 0,0 1 0,0-1 0,0 1 0,0-1 0,0 1 0,0-1 0,0 0 0,1 1 0,-1-1 0,0 1 0,0-1 0,0 0 0,0 1 0,1-1 0,-1 1 0,2 0 0,0 0 0,-1 0 0,1 0 0,0 0 0,0 0 0,0 0 0,0-1 0,0 1 0,0-1 0,0 0 0,0 1 0,0-1 0,0 0 0,0 0 0,0 0 0,0 0 0,3-1 0,682-23 0,-672 25-170,0-2-1,-1 0 0,1 0 1,0-1-1,-1-1 0,0-1 1,20-7-1,-10 0-6655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2.290"/>
    </inkml:context>
    <inkml:brush xml:id="br0">
      <inkml:brushProperty name="width" value="0.1" units="cm"/>
      <inkml:brushProperty name="height" value="0.1" units="cm"/>
      <inkml:brushProperty name="color" value="#004F8B"/>
    </inkml:brush>
  </inkml:definitions>
  <inkml:trace contextRef="#ctx0" brushRef="#br0">460 309 24575,'3'0'0,"-1"0"0,1 0 0,0-1 0,0 1 0,-1-1 0,1 0 0,0 0 0,-1 1 0,1-2 0,-1 1 0,1 0 0,-1 0 0,0-1 0,0 0 0,1 1 0,-1-1 0,0 0 0,2-2 0,-1 0 0,1-1 0,-1 0 0,0 0 0,-1 0 0,1 0 0,-1-1 0,0 1 0,2-8 0,0-3 0,-1 0 0,-1 0 0,-1-1 0,0 1 0,-2-21 0,1 32 0,0 0 0,-1-1 0,0 1 0,0 0 0,0 0 0,-1 0 0,1 0 0,-1 0 0,0 1 0,-1-1 0,1 0 0,-1 1 0,0 0 0,0 0 0,-1 0 0,1 0 0,-1 0 0,1 0 0,-6-3 0,4 4 0,-1 0 0,1 1 0,0 0 0,-1-1 0,1 2 0,-1-1 0,0 1 0,0 0 0,0 0 0,1 0 0,-1 1 0,0 0 0,0 0 0,0 0 0,0 1 0,-11 3 0,-4 1 0,1 2 0,0 0 0,0 2 0,0 0 0,1 1 0,-25 18 0,19-10 0,1 1 0,1 0 0,0 2 0,-19 24 0,31-31 0,1 0 0,0 0 0,0 1 0,2 0 0,0 1 0,-9 25 0,14-33 0,1 0 0,0 0 0,0 0 0,0 0 0,1 1 0,0-1 0,1 1 0,0-1 0,0 1 0,1-1 0,0 0 0,1 1 0,-1-1 0,2 0 0,3 12 0,-4-16 0,0 0 0,0-1 0,0 1 0,1 0 0,-1-1 0,1 0 0,0 1 0,0-1 0,0 0 0,0 0 0,0-1 0,1 1 0,-1-1 0,1 1 0,0-1 0,0 0 0,4 1 0,-3-2 0,1 1 0,-1-1 0,1-1 0,0 1 0,-1-1 0,1 0 0,0 0 0,-1 0 0,1-1 0,-1 0 0,9-3 0,0 0 0,-2-1 0,1 0 0,-1-1 0,1-1 0,-2 0 0,1 0 0,-1-1 0,0-1 0,17-17 0,-9 2 0,-2 0 0,0 0 0,-2-2 0,15-31 0,-12 22 0,-3 14 0,-15 21 0,1-1 0,-1 1 0,0 0 0,0 0 0,0 0 0,1 0 0,-1-1 0,0 1 0,1 0 0,-1 0 0,0 0 0,0 0 0,1 0 0,-1 0 0,0 0 0,1 0 0,-1 0 0,0 0 0,0 0 0,1 0 0,-1 0 0,0 0 0,1 0 0,-1 0 0,0 0 0,0 1 0,1-1 0,-1 0 0,0 0 0,0 0 0,1 0 0,-1 0 0,0 1 0,0-1 0,0 0 0,1 0 0,-1 0 0,0 1 0,2 4 0,0-1 0,0 1 0,0 0 0,-1 0 0,0 0 0,1 7 0,-1-6 0,10 86 0,-8-59 0,10 50 0,-13-80 0,1-1 0,-1 1 0,1-1 0,0 1 0,0-1 0,0 1 0,0-1 0,0 1 0,0-1 0,1 0 0,-1 0 0,1 0 0,0 0 0,-1 0 0,1 0 0,0 0 0,0-1 0,0 1 0,0-1 0,1 1 0,-1-1 0,0 0 0,1 0 0,-1 0 0,1 0 0,-1 0 0,1 0 0,-1-1 0,1 1 0,-1-1 0,1 0 0,0 0 0,-1 0 0,1 0 0,-1 0 0,1-1 0,0 1 0,-1-1 0,1 1 0,-1-1 0,1 0 0,-1 0 0,0 0 0,5-3 0,24-14-1365,-2-3-5461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2.870"/>
    </inkml:context>
    <inkml:brush xml:id="br0">
      <inkml:brushProperty name="width" value="0.1" units="cm"/>
      <inkml:brushProperty name="height" value="0.1" units="cm"/>
      <inkml:brushProperty name="color" value="#004F8B"/>
    </inkml:brush>
  </inkml:definitions>
  <inkml:trace contextRef="#ctx0" brushRef="#br0">1 95 24575,'3'-29'-2505,"15"-37"2740,-12 82 952,0 13-1032,39 348 681,-6-29-744,-37-333-92,7 34 0,-8-46 0,0-1 0,0 1 0,0-1 0,0 1 0,0-1 0,0 1 0,1-1 0,-1 0 0,1 0 0,-1 1 0,1-1 0,0-1 0,0 1 0,4 3 0,-5-5 0,0 1 0,0-1 0,0 1 0,1-1 0,-1 0 0,0 0 0,0 0 0,0 0 0,1 0 0,-1 0 0,0 0 0,0 0 0,0 0 0,1 0 0,-1-1 0,0 1 0,0 0 0,0-1 0,0 1 0,1-1 0,-1 0 0,0 1 0,0-1 0,0 0 0,0 1 0,0-1 0,-1 0 0,1 0 0,0 0 0,0 0 0,-1 0 0,1 0 0,0 0 0,-1 0 0,1 0 0,0-2 0,20-45 0,-19 44 0,10-30 0,-2 0 0,-1 0 0,-2-1 0,4-41 0,-40 149 0,21-48 0,1 0 0,1 0 0,1 1 0,-1 28 0,5-43 0,0 0 0,1-1 0,1 1 0,0 0 0,1 0 0,-1-1 0,2 1 0,0-1 0,0 1 0,1-1 0,0 0 0,9 15 0,-10-20 0,1-1 0,0 1 0,0-1 0,0 0 0,0 0 0,1 0 0,0-1 0,-1 1 0,1-1 0,1 0 0,-1-1 0,0 1 0,1-1 0,-1 0 0,1 0 0,-1-1 0,1 0 0,0 0 0,0 0 0,0-1 0,0 1 0,-1-1 0,12-2 0,-7 1 0,-1-1 0,1 0 0,-1-1 0,0 0 0,0 0 0,-1-1 0,1 0 0,0 0 0,-1-1 0,0 0 0,-1-1 0,1 1 0,-1-2 0,8-7 0,18-28-1365,-5 0-5461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3.350"/>
    </inkml:context>
    <inkml:brush xml:id="br0">
      <inkml:brushProperty name="width" value="0.1" units="cm"/>
      <inkml:brushProperty name="height" value="0.1" units="cm"/>
      <inkml:brushProperty name="color" value="#004F8B"/>
    </inkml:brush>
  </inkml:definitions>
  <inkml:trace contextRef="#ctx0" brushRef="#br0">2 242 24575,'-1'-67'-2940,"0"-20"1119,4 31-2331,-3 53 4155,0 1 0,0-1 0,0 0 0,1 1 0,-1-1 0,1 1 0,0 0 0,-1-1 1,3-3-1,-2 5 20,-1 1 0,0 0 1,0 0-1,0 0 0,1-1 0,-1 1 1,0 0-1,1 0 0,-1 0 1,0 0-1,0 0 0,1 0 1,-1 0-1,0 0 0,1 0 1,-1 0-1,0 0 0,0 0 0,1 0 1,-1 0-1,0 0 0,1 0 1,-1 0-1,0 0 0,0 0 1,1 0-1,-1 0 0,0 0 1,0 1-1,1-1 0,-1 0 1,0 0-1,0 0 0,1 0 0,-1 1 1,0-1-1,0 0 0,0 0 1,1 1-1,-1-1 0,0 0 1,0 0-1,0 1 0,0-1 1,4 7 136,0-1 0,0 1 1,-1 0-1,0 0 0,2 10 0,53 231 5896,-18 7-5034,-31-187-1228,2 17 206,-6-35 0,21 88 0,-26-136 0,0-1 0,1 0 0,-1 1 0,0-1 0,1 0 0,-1 0 0,1 1 0,0-1 0,-1 0 0,1 0 0,0 0 0,0 0 0,0 0 0,0 0 0,0 0 0,0 0 0,0 0 0,1 1 0,-1-2 0,0 0 0,0 0 0,0 0 0,-1 0 0,1 0 0,0 0 0,0 0 0,0 0 0,-1 0 0,1 0 0,0-1 0,0 1 0,0 0 0,-1-1 0,1 1 0,0 0 0,-1-1 0,1 1 0,0-1 0,-1 1 0,1-1 0,0 0 0,6-6 0,-2 0 0,1-1 0,-1 0 0,6-10 0,-4 6 0,19-29 0,-13 18 0,2 0 0,1 1 0,32-36 0,-43 53 0,1 0 0,-1 0 0,1 0 0,1 1 0,-1 0 0,0 0 0,1 0 0,0 1 0,0 0 0,0 1 0,0-1 0,1 1 0,-1 1 0,0-1 0,1 1 0,-1 1 0,1-1 0,10 2 0,-11-1 0,-1 1 0,1 0 0,0 1 0,0-1 0,-1 1 0,1 1 0,-1-1 0,0 1 0,0 0 0,0 0 0,0 1 0,0 0 0,-1 0 0,1 0 0,7 9 0,-9-8 0,-1-1 0,0 1 0,0 0 0,0 0 0,0 0 0,-1 0 0,0 0 0,0 1 0,0-1 0,-1 1 0,0-1 0,0 1 0,0-1 0,-1 1 0,0 0 0,0-1 0,0 1 0,-1-1 0,-2 10 0,0-4 0,0 1 0,-1-1 0,-1 0 0,0-1 0,0 1 0,-1-1 0,-1 0 0,0 0 0,0-1 0,-1 0 0,0 0 0,0-1 0,-1 0 0,0 0 0,0-1 0,-1 0 0,0-1 0,-18 9 0,8-6 0,0 0 0,0-2 0,-1 0 0,0-1 0,0-1 0,-1-1 0,0-1 0,1-1 0,-28 0 0,23-5-273,0 0 0,1-2 0,0 0 0,-40-16 0,32 10-6553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7.430"/>
    </inkml:context>
    <inkml:brush xml:id="br0">
      <inkml:brushProperty name="width" value="0.1" units="cm"/>
      <inkml:brushProperty name="height" value="0.1" units="cm"/>
      <inkml:brushProperty name="color" value="#004F8B"/>
    </inkml:brush>
  </inkml:definitions>
  <inkml:trace contextRef="#ctx0" brushRef="#br0">1 229 24575,'48'-55'0,"-29"31"0,1 2 0,1 0 0,33-26 0,-46 41 0,1 1 0,-1 0 0,1 0 0,0 1 0,1 1 0,-1-1 0,1 2 0,0-1 0,0 1 0,0 1 0,0 0 0,1 0 0,15 0 0,-22 2 0,0 0 0,1 1 0,-1-1 0,0 1 0,0 0 0,0 0 0,0 0 0,0 1 0,0-1 0,0 1 0,0 0 0,-1 0 0,1 1 0,-1-1 0,1 1 0,-1-1 0,4 6 0,-3-3 0,0 0 0,0 1 0,-1-1 0,0 1 0,0 0 0,-1 0 0,0 0 0,0 0 0,0 0 0,1 10 0,-1 1 0,-1 0 0,0 1 0,-1-1 0,-1 0 0,-1 0 0,-1 0 0,-7 29 0,0-18 0,0-1 0,-2-1 0,-1 0 0,-2-1 0,0 0 0,-1-1 0,-31 34 0,46-57 0,0 0 0,0 0 0,0 0 0,1 0 0,-1 0 0,0 0 0,0 0 0,1 0 0,-1 1 0,1-1 0,-1 0 0,1 0 0,-1 1 0,1-1 0,0 0 0,0 1 0,0-1 0,-1 2 0,2-2 0,-1-1 0,0 1 0,1 0 0,-1-1 0,1 1 0,-1-1 0,1 1 0,-1-1 0,1 1 0,-1-1 0,1 1 0,-1-1 0,1 1 0,0-1 0,-1 1 0,1-1 0,0 0 0,-1 0 0,1 1 0,0-1 0,-1 0 0,1 0 0,1 0 0,7 2 0,0-2 0,0 1 0,1-2 0,10 0 0,-6 0 0,4 0 0,2 0 0,1 0 0,0 2 0,-1 0 0,1 1 0,24 6 0,-41-7 0,0 0 0,0 0 0,0 1 0,0 0 0,0-1 0,0 1 0,0 1 0,-1-1 0,1 1 0,-1-1 0,0 1 0,1 0 0,-1 0 0,-1 0 0,1 1 0,0-1 0,-1 1 0,0-1 0,0 1 0,0 0 0,0 0 0,0 0 0,-1 0 0,0 0 0,1 0 0,-2 0 0,1 0 0,0 1 0,-1-1 0,0 0 0,0 8 0,-2 0 0,1 0 0,-2 0 0,0-1 0,0 1 0,-1-1 0,0 1 0,-1-1 0,0 0 0,-1-1 0,0 1 0,-1-1 0,-11 13 0,4-6 0,-1 0 0,-1-2 0,0 0 0,-1 0 0,-36 22 0,35-27 0,1-1 0,-2 0 0,1-2 0,-1 0 0,0-1 0,-1-1 0,-26 4 0,36-8 0,-1 0 0,0 0 0,1-1 0,-1 0 0,0-1 0,1 0 0,-1 0 0,0-1 0,1-1 0,0 0 0,0 0 0,0-1 0,0-1 0,0 1 0,-11-9 0,19 12 6,0 0-1,1-1 0,-1 1 1,1 0-1,0-1 0,-1 1 1,1-1-1,0 1 0,0-1 0,0 1 1,0-1-1,0 0 0,0 0 1,1 1-1,-1-1 0,0 0 1,1 0-1,0 0 0,-1 0 1,1 0-1,0-3 0,0 2-139,1-1-1,0 0 0,-1 1 0,2-1 1,-1 1-1,0-1 0,1 1 0,-1-1 0,1 1 1,3-4-1,11-15-6691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7.950"/>
    </inkml:context>
    <inkml:brush xml:id="br0">
      <inkml:brushProperty name="width" value="0.1" units="cm"/>
      <inkml:brushProperty name="height" value="0.1" units="cm"/>
      <inkml:brushProperty name="color" value="#004F8B"/>
    </inkml:brush>
  </inkml:definitions>
  <inkml:trace contextRef="#ctx0" brushRef="#br0">1 23 24575,'7'-8'0,"7"-6"0,-14 14 0,1 0 0,0 0 0,-1 0 0,1 0 0,-1 0 0,1 0 0,0 0 0,-1 0 0,1 0 0,-1 0 0,1 0 0,-1 1 0,1-1 0,0 0 0,-1 0 0,1 1 0,-1-1 0,1 0 0,-1 1 0,1-1 0,-1 0 0,0 1 0,1-1 0,-1 1 0,1-1 0,-1 1 0,0-1 0,1 1 0,-1-1 0,0 1 0,0-1 0,1 1 0,-1 0 0,3 5 0,0 1 0,0-1 0,-1 1 0,0 0 0,0 0 0,-1-1 0,1 15 0,0 54 0,-2-69 0,-6 85 0,-17 92 0,11-102 0,-4 144 0,16-218 0,0-1 0,1 1 0,-1-1 0,1 1 0,1-1 0,-1 0 0,1 1 0,4 7 0,-5-12 0,1 1 0,-1-1 0,1 0 0,-1 0 0,1 0 0,0 0 0,0 0 0,0 0 0,0 0 0,0 0 0,1-1 0,-1 1 0,0-1 0,1 0 0,-1 0 0,1 0 0,-1 0 0,1 0 0,0 0 0,-1-1 0,1 1 0,4-1 0,4 0 0,1 0 0,0-1 0,0-1 0,0 0 0,-1 0 0,1-1 0,-1-1 0,0 0 0,0 0 0,20-12 0,-15 7 0,0-1 0,-1 0 0,0-1 0,-1-1 0,0 0 0,16-20 0,-25 25-124,0 1 0,-1-1 0,0 1 0,0-1 0,-1-1 0,0 1-1,0 0 1,0-1 0,-1 1 0,1-12 0,0-6-6702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8.420"/>
    </inkml:context>
    <inkml:brush xml:id="br0">
      <inkml:brushProperty name="width" value="0.1" units="cm"/>
      <inkml:brushProperty name="height" value="0.1" units="cm"/>
      <inkml:brushProperty name="color" value="#004F8B"/>
    </inkml:brush>
  </inkml:definitions>
  <inkml:trace contextRef="#ctx0" brushRef="#br0">53 11 24575,'0'0'0,"0"0"0,0-1 0,0 1 0,0 0 0,0-1 0,0 1 0,1 0 0,-1 0 0,0-1 0,0 1 0,0 0 0,0-1 0,0 1 0,0 0 0,0 0 0,0-1 0,0 1 0,0 0 0,0-1 0,0 1 0,-1 0 0,1 0 0,0-1 0,0 1 0,0 0 0,0 0 0,0-1 0,-1 1 0,1 0 0,0 0 0,0-1 0,0 1 0,-1 0 0,1 0 0,0 0 0,0-1 0,0 1 0,-1 0 0,1 0 0,0 0 0,-1 0 0,1 0 0,0 0 0,0-1 0,-1 1 0,1 0 0,0 0 0,-1 0 0,1 0 0,0 0 0,0 0 0,-1 0 0,1 0 0,0 0 0,-1 1 0,1-1 0,0 0 0,0 0 0,-1 0 0,1 0 0,0 0 0,-1 0 0,1 1 0,-1 0 0,0 0 0,0 0 0,-1 0 0,1 0 0,1 0 0,-1 0 0,0 1 0,0-1 0,0 0 0,1 0 0,-1 1 0,0 2 0,-10 44 0,3 2 0,2-1 0,2 1 0,2 0 0,5 52 0,5-19 0,4-1 0,27 100 0,-36-170 0,-3-7 0,1-1 0,0 0 0,-1 0 0,2 0 0,-1 0 0,0 0 0,1-1 0,0 1 0,0 0 0,0-1 0,0 1 0,1-1 0,4 6 0,-7-9 2,1 0-1,-1 0 0,1 0 0,-1 0 1,0 0-1,1 0 0,-1 0 0,1 0 1,-1 0-1,1 0 0,-1-1 0,1 1 1,-1 0-1,0 0 0,1 0 0,-1 0 1,1-1-1,-1 1 0,0 0 0,1 0 1,-1-1-1,0 1 0,1 0 0,-1-1 1,0 1-1,1 0 0,-1-1 0,0 1 1,0 0-1,0-1 0,1 1 0,-1-1 1,0 1-1,0-1 0,0 1 0,0-1 1,9-20-644,-8 18-128,7-19-6056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9.870"/>
    </inkml:context>
    <inkml:brush xml:id="br0">
      <inkml:brushProperty name="width" value="0.1" units="cm"/>
      <inkml:brushProperty name="height" value="0.1" units="cm"/>
      <inkml:brushProperty name="color" value="#004F8B"/>
    </inkml:brush>
  </inkml:definitions>
  <inkml:trace contextRef="#ctx0" brushRef="#br0">275 534 24575,'1'0'0,"0"0"0,-1 0 0,1 0 0,0-1 0,0 1 0,0 0 0,-1-1 0,1 1 0,0-1 0,0 1 0,-1-1 0,1 1 0,0-1 0,-1 0 0,1 1 0,-1-1 0,1 0 0,0 1 0,-1-1 0,0 0 0,1 0 0,0 0 0,9-24 0,-6 12 0,0 4 0,-1 1 0,0-1 0,0 0 0,-1 0 0,-1 0 0,1 0 0,-1 0 0,-1 0 0,0 0 0,0 0 0,-1-1 0,-2-10 0,1 7 0,-2 0 0,0 0 0,0 0 0,-1 1 0,-1-1 0,0 1 0,-14-20 0,19 30 0,0 0 0,0 0 0,-1 0 0,1 0 0,-1 0 0,1 1 0,-1-1 0,0 0 0,0 1 0,0-1 0,0 1 0,0 0 0,0 0 0,0-1 0,0 1 0,-1 1 0,1-1 0,0 0 0,-1 0 0,1 1 0,-1 0 0,1-1 0,0 1 0,-1 0 0,1 0 0,-1 0 0,1 0 0,0 1 0,-1-1 0,1 1 0,-1 0 0,1-1 0,0 1 0,0 0 0,-1 0 0,1 0 0,0 1 0,0-1 0,0 0 0,0 1 0,0-1 0,-2 4 0,-7 5 0,1 1 0,0 0 0,0 0 0,1 1 0,-12 23 0,2-3 0,2 2 0,1 0 0,-20 62 0,31-81 0,1 1 0,1 1 0,0-1 0,1 0 0,1 1 0,0-1 0,1 1 0,1-1 0,1 1 0,0-1 0,5 17 0,-5-28 0,-1 1 0,1-1 0,0 0 0,1 0 0,-1-1 0,1 1 0,0 0 0,0-1 0,1 0 0,-1 1 0,1-1 0,0-1 0,0 1 0,0 0 0,1-1 0,-1 0 0,1 0 0,0-1 0,0 1 0,0-1 0,7 3 0,-5-4 0,-1 0 0,0 0 0,1 0 0,-1-1 0,0 0 0,1 0 0,-1 0 0,1-1 0,-1 0 0,0 0 0,0-1 0,0 0 0,0 0 0,0 0 0,0-1 0,0 0 0,-1 0 0,7-4 0,2-4 0,-2 0 0,1 0 0,-1-1 0,-1-1 0,0 0 0,-1-1 0,0 1 0,-1-2 0,7-15 0,8-20 0,23-72 0,-13 4 0,-33 112 0,1 5 0,0 8 0,4 21 0,5 37 0,-9-50 0,16 92 0,-15-93 0,1 0 0,1 0 0,0 0 0,1 0 0,8 15 0,-13-27 0,1 0 0,-1 0 0,0 0 0,1 0 0,-1-1 0,1 1 0,-1 0 0,1-1 0,0 1 0,0-1 0,-1 1 0,1-1 0,0 0 0,1 0 0,-1 0 0,0 0 0,0 0 0,0 0 0,0-1 0,1 1 0,3 0 0,-2-2 0,-1 1 0,1-1 0,-1 1 0,1-1 0,-1 0 0,1 0 0,-1-1 0,0 1 0,1-1 0,-1 1 0,0-1 0,5-4 0,3-4 0,1 0 0,-2-1 0,1 0 0,-2 0 0,14-22 0,-2-1 0,-3-1 0,0 0 0,-3-2 0,-1 0 0,-1 0 0,-2-2 0,-2 1 0,-2-1 0,5-78 0,-13 86 0,-4-32 0,0 12 0,5 51 0,0 0 0,0 0 0,0 0 0,0 0 0,0 0 0,0 0 0,0 0 0,0 0 0,0 0 0,0 0 0,0 0 0,0 0 0,0 0 0,0 0 0,1 0 0,-1 0 0,0 0 0,0 0 0,0 0 0,0 0 0,0 0 0,0 0 0,0 0 0,0 0 0,0 0 0,0 0 0,0 0 0,0 0 0,0 0 0,0 0 0,0 0 0,3 9 0,4 18 0,110 605 0,-112-612 0,-4-12 0,1 1 0,0-1 0,0 0 0,1 0 0,0-1 0,0 1 0,1-1 0,0 1 0,0-1 0,10 12 0,-13-18 0,0-1 0,-1 1 0,1 0 0,0-1 0,0 1 0,0 0 0,0-1 0,0 1 0,0-1 0,0 0 0,0 1 0,0-1 0,0 0 0,0 1 0,1-1 0,-1 0 0,0 0 0,0 0 0,0 0 0,0 0 0,0 0 0,0-1 0,2 1 0,0-1 0,-1 0 0,1-1 0,-1 1 0,0 0 0,1-1 0,-1 0 0,0 1 0,0-1 0,3-3 0,3-5 0,-1 0 0,1-1 0,6-13 0,-12 21 0,13-27 0,-10 20 0,0-1 0,1 1 0,8-11 0,-14 20 0,0 1 0,0 0 0,1 0 0,-1-1 0,0 1 0,0 0 0,0-1 0,0 1 0,0 0 0,1 0 0,-1 0 0,0-1 0,0 1 0,1 0 0,-1 0 0,0 0 0,0 0 0,1-1 0,-1 1 0,0 0 0,0 0 0,1 0 0,-1 0 0,0 0 0,0 0 0,1 0 0,-1 0 0,0 0 0,1 0 0,-1 0 0,0 0 0,0 0 0,1 0 0,-1 0 0,0 0 0,1 0 0,1 12 0,-6 28 0,3-32 0,-1 12 0,0 0 0,2 0 0,0 0 0,1-1 0,1 1 0,8 38 0,-8-53 0,-1 1 0,1-1 0,0 1 0,0-1 0,1 0 0,0 0 0,0 0 0,0 0 0,0-1 0,1 1 0,0-1 0,0 0 0,0 0 0,0 0 0,0-1 0,1 1 0,0-1 0,0 0 0,0 0 0,0-1 0,0 1 0,0-1 0,1-1 0,-1 1 0,1-1 0,-1 1 0,1-2 0,8 1 0,-4-1 0,-1 0 0,0-1 0,0 0 0,0-1 0,0 0 0,0-1 0,0 0 0,0 0 0,-1-1 0,1 0 0,-1 0 0,0-1 0,-1 0 0,1 0 0,-1-1 0,0 0 0,0 0 0,-1-1 0,1 0 0,9-14 0,-5 4 0,0 0 0,-1-1 0,0 0 0,-2 0 0,0-1 0,-1 0 0,-1-1 0,6-31 0,-7 9 0,-2 0 0,-1 0 0,-2 0 0,-9-63 0,-42-166 0,47 255 0,1 0 0,-2-29 0,8 31 0,3 16 0,6 23 0,7 51 0,-4 1 0,8 113 0,-15-112 0,1 40 0,7 52 0,-15-162 0,0 0 0,1 0 0,0 0 0,1 0 0,0 0 0,0-1 0,5 9 0,-7-14 0,0 0 0,1 0 0,-1-1 0,1 1 0,-1 0 0,1-1 0,0 1 0,-1-1 0,1 0 0,0 1 0,0-1 0,0 0 0,0 0 0,0 0 0,0-1 0,0 1 0,0 0 0,1-1 0,-1 1 0,0-1 0,0 0 0,0 0 0,1 0 0,-1 0 0,0 0 0,0 0 0,1-1 0,-1 1 0,0-1 0,3 0 0,8-5 0,-1 1 0,-1-2 0,1 1 0,-1-2 0,0 1 0,0-2 0,-1 1 0,0-2 0,14-15 0,-13 12 0,1 1 0,1 0 0,0 1 0,1 1 0,18-11 0,-30 20 0,0-1 0,1 1 0,-1 0 0,0 0 0,1 0 0,0 1 0,-1-1 0,1 0 0,-1 1 0,1 0 0,0 0 0,-1 0 0,1 0 0,0 0 0,2 1 0,-3-1 0,0 1 0,-1 0 0,1-1 0,-1 1 0,1 0 0,-1 0 0,1 0 0,-1 0 0,0 0 0,1 1 0,-1-1 0,0 0 0,0 1 0,0-1 0,0 0 0,0 1 0,1 2 0,0 2 0,0 0 0,0 0 0,-1 1 0,0-1 0,0 0 0,0 0 0,-1 1 0,0-1 0,0 0 0,-1 0 0,-2 10 0,0-3 0,-1 0 0,-1 0 0,0 0 0,-1-1 0,0 1 0,-1-1 0,-1-1 0,0 1 0,0-1 0,-19 19 0,18-21 0,-1 0 0,0-1 0,0 1 0,0-2 0,-1 0 0,-1 0 0,1-1 0,-1 0 0,0-1 0,0 0 0,-22 5 0,32-10 0,-1 1 0,0-1 0,1 0 0,-1 1 0,0-1 0,0-1 0,1 1 0,-1 0 0,0-1 0,1 1 0,-1-1 0,1 0 0,-1 0 0,1 0 0,-1 0 0,1 0 0,-4-3 0,5 3 0,0 0 0,0-1 0,0 1 0,0 0 0,0-1 0,0 1 0,0-1 0,1 1 0,-1-1 0,1 1 0,-1-1 0,1 0 0,0 1 0,-1-1 0,1 1 0,0-1 0,0 0 0,0 1 0,0-1 0,1 0 0,-1 1 0,0-1 0,1 0 0,-1 1 0,1-1 0,-1 1 0,1-1 0,0 1 0,0-1 0,1-1 0,21-29-1365,8 2-5461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0.430"/>
    </inkml:context>
    <inkml:brush xml:id="br0">
      <inkml:brushProperty name="width" value="0.1" units="cm"/>
      <inkml:brushProperty name="height" value="0.1" units="cm"/>
      <inkml:brushProperty name="color" value="#004F8B"/>
    </inkml:brush>
  </inkml:definitions>
  <inkml:trace contextRef="#ctx0" brushRef="#br0">26 233 24575,'-1'-1'0,"-1"1"0,0 0 0,0-1 0,1 1 0,-1-1 0,1 0 0,-1 0 0,1 0 0,-1 1 0,1-1 0,-1 0 0,-1-2 0,3 3 0,0-1 0,-1 1 0,1 0 0,0 0 0,0-1 0,-1 1 0,1 0 0,0 0 0,0-1 0,-1 1 0,1 0 0,0-1 0,0 1 0,0 0 0,0-1 0,0 1 0,0 0 0,0-1 0,-1 1 0,1 0 0,0-1 0,0 1 0,0 0 0,0-1 0,0 1 0,1-1 0,-1 1 0,0 0 0,0-1 0,0 1 0,0 0 0,0-1 0,0 1 0,1 0 0,-1 0 0,0-1 0,0 1 0,0 0 0,1-1 0,-1 1 0,0 0 0,0 0 0,1-1 0,-1 1 0,0 0 0,1 0 0,-1 0 0,0 0 0,1-1 0,-1 1 0,0 0 0,1 0 0,-1 0 0,0 0 0,1 0 0,-1 0 0,0 0 0,1 0 0,-1 0 0,0 0 0,1 0 0,-1 0 0,0 0 0,1 0 0,-1 0 0,1 0 0,29-3 0,49 0 0,-3 0 0,216-20 0,616-33 0,-891 55 0,-2 2 0,-1-2 0,0 0 0,16-3 0,-30 4 0,0 0 0,0 0 0,0 0 0,1 0 0,-1 0 0,0 0 0,0 0 0,0 0 0,0 0 0,1 0 0,-1 0 0,0 0 0,0 0 0,0 0 0,1 0 0,-1 0 0,0 0 0,0 0 0,0 0 0,0 0 0,1-1 0,-1 1 0,0 0 0,0 0 0,0 0 0,0 0 0,0 0 0,0 0 0,1 0 0,-1-1 0,0 1 0,0 0 0,0 0 0,0 0 0,0 0 0,0-1 0,0 1 0,0 0 0,0 0 0,0 0 0,0 0 0,1-1 0,-1 1 0,0 0 0,0 0 0,0 0 0,0 0 0,0-1 0,-1 1 0,1 0 0,0 0 0,0 0 0,0-1 0,-12-5 0,-22-3 0,24 6-68,-36-6-364,0-3-1,-74-30 1,67 16-6394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0.850"/>
    </inkml:context>
    <inkml:brush xml:id="br0">
      <inkml:brushProperty name="width" value="0.1" units="cm"/>
      <inkml:brushProperty name="height" value="0.1" units="cm"/>
      <inkml:brushProperty name="color" value="#004F8B"/>
    </inkml:brush>
  </inkml:definitions>
  <inkml:trace contextRef="#ctx0" brushRef="#br0">12 25 24575,'-1'-1'0,"0"0"0,1 1 0,-1-1 0,0 0 0,0 0 0,0 0 0,1 0 0,-1 0 0,0 0 0,1 0 0,-1 0 0,1 0 0,-1 0 0,1 0 0,0 0 0,-1 0 0,1-2 0,0 2 0,0 1 0,1 0 0,-1-1 0,0 1 0,1 0 0,-1-1 0,0 1 0,1 0 0,-1-1 0,1 1 0,-1 0 0,0 0 0,1-1 0,-1 1 0,1 0 0,-1 0 0,1 0 0,-1 0 0,1 0 0,-1 0 0,1 0 0,-1-1 0,1 1 0,-1 1 0,0-1 0,1 0 0,0 0 0,6 0 0,0 1 0,-1 1 0,1-1 0,10 5 0,44 21 0,-1 2 0,-1 4 0,80 58 0,-120-78 0,0 1 0,-1 1 0,-1 0 0,0 2 0,17 21 0,-29-31 0,0 0 0,0 0 0,-1 0 0,0 1 0,-1-1 0,1 1 0,-2 0 0,1 0 0,-1 0 0,0 0 0,0 0 0,-1 0 0,-1 1 0,1-1 0,-1 0 0,-1 1 0,-2 15 0,0-10 0,-2 0 0,0 0 0,-1 0 0,0-1 0,-1 0 0,-1 0 0,0 0 0,0-1 0,-1-1 0,-1 1 0,0-2 0,0 1 0,-24 17 0,-6 1 0,-2-1 0,-76 38 0,106-60 49,23-10-1154,-9 4 796,23-11-6517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5.295"/>
    </inkml:context>
    <inkml:brush xml:id="br0">
      <inkml:brushProperty name="width" value="0.1" units="cm"/>
      <inkml:brushProperty name="height" value="0.1" units="cm"/>
      <inkml:brushProperty name="color" value="#004F8B"/>
    </inkml:brush>
  </inkml:definitions>
  <inkml:trace contextRef="#ctx0" brushRef="#br0">0 77 24575,'0'-3'0,"1"1"0,-1-1 0,1 1 0,0 0 0,0-1 0,0 1 0,0-1 0,0 1 0,0 0 0,1 0 0,-1 0 0,1 0 0,-1 0 0,1 0 0,0 0 0,0 1 0,0-1 0,0 0 0,0 1 0,0 0 0,0-1 0,0 1 0,1 0 0,2-1 0,5-2 0,0 0 0,0 1 0,1 0 0,12-2 0,8 1 0,0 1 0,0 2 0,39 3 0,92 16 0,14 1 0,-163-19 0,-1 1 0,0 0 0,1 1 0,-1 0 0,0 1 0,19 7 0,-28-8 0,0-1 0,0 1 0,-1-1 0,1 1 0,0 0 0,-1 0 0,0 0 0,1 1 0,-1-1 0,0 1 0,0-1 0,0 1 0,-1-1 0,1 1 0,-1 0 0,1 0 0,-1 0 0,0 0 0,0 0 0,0 0 0,-1 0 0,1 0 0,-1 0 0,1 1 0,-1-1 0,0 0 0,0 0 0,-1 0 0,1 1 0,-2 5 0,-2 8 0,0 0 0,-1 0 0,-1-1 0,-13 27 0,-41 64 0,30-57 0,-3 6 0,-1 1 0,2 1 0,-28 73 0,59-126 0,-1 0 0,1 0 0,-1 0 0,1 0 0,1 0 0,-1 0 0,1 0 0,0 1 0,1 9 0,-1-14 0,1 1 0,-1-1 0,1 0 0,-1 1 0,1-1 0,0 1 0,-1-1 0,1 0 0,0 0 0,0 1 0,0-1 0,0 0 0,0 0 0,0 0 0,0 0 0,0 0 0,1 0 0,-1-1 0,0 1 0,0 0 0,1 0 0,-1-1 0,1 1 0,-1-1 0,0 0 0,1 1 0,-1-1 0,1 0 0,-1 0 0,1 0 0,-1 0 0,1 0 0,-1 0 0,1 0 0,-1 0 0,1 0 0,1-1 0,34-10-1365,2-5-5461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1.450"/>
    </inkml:context>
    <inkml:brush xml:id="br0">
      <inkml:brushProperty name="width" value="0.1" units="cm"/>
      <inkml:brushProperty name="height" value="0.1" units="cm"/>
      <inkml:brushProperty name="color" value="#004F8B"/>
    </inkml:brush>
  </inkml:definitions>
  <inkml:trace contextRef="#ctx0" brushRef="#br0">166 301 24575,'0'-25'0,"1"-1"0,2 0 0,0 1 0,2-1 0,1 1 0,1 0 0,18-44 0,-23 65 0,-1 1 0,1-1 0,0 1 0,0 0 0,0 0 0,1 0 0,-1 0 0,1 0 0,0 1 0,-1-1 0,1 1 0,0-1 0,1 1 0,-1 0 0,0 0 0,1 1 0,-1-1 0,7-2 0,-5 4 0,0-1 0,0 1 0,1-1 0,-1 1 0,0 1 0,0-1 0,0 1 0,0 0 0,0 0 0,0 0 0,0 1 0,7 3 0,1 1 0,-1 1 0,0 0 0,0 1 0,-1 0 0,0 1 0,0 0 0,-1 1 0,0 0 0,11 16 0,-15-17 0,0-1 0,-1 1 0,0 0 0,0 1 0,-1-1 0,-1 1 0,0 0 0,0 0 0,0 0 0,-2 1 0,1-1 0,-1 21 0,-2-17 0,0 0 0,-1 0 0,-1 0 0,0-1 0,-1 1 0,0-1 0,-1 0 0,-12 22 0,2-11 0,0 0 0,-2-1 0,-1 0 0,0-2 0,-2 0 0,0-1 0,-1-2 0,-46 32 0,-12-1 0,-107 49 0,226-112 0,0 1 0,1 2 0,65-8 0,-30 6 0,144-22 55,99-22-1475,-281 47-5406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2.590"/>
    </inkml:context>
    <inkml:brush xml:id="br0">
      <inkml:brushProperty name="width" value="0.1" units="cm"/>
      <inkml:brushProperty name="height" value="0.1" units="cm"/>
      <inkml:brushProperty name="color" value="#004F8B"/>
    </inkml:brush>
  </inkml:definitions>
  <inkml:trace contextRef="#ctx0" brushRef="#br0">371 338 24575,'-1'-8'0,"-1"0"0,0 1 0,0-1 0,0 0 0,-1 1 0,0-1 0,-6-9 0,-3-9 0,11 25 0,-2-8 0,-1 0 0,0 0 0,-1 0 0,1 1 0,-13-16 0,16 23 0,-1-1 0,1 1 0,-1 0 0,1-1 0,-1 1 0,0 0 0,0 0 0,1 0 0,-1 0 0,0 0 0,0 0 0,0 1 0,0-1 0,0 1 0,0-1 0,0 1 0,0 0 0,0 0 0,-1 0 0,1 0 0,0 0 0,0 0 0,0 1 0,0-1 0,0 0 0,0 1 0,0 0 0,0 0 0,0-1 0,0 1 0,1 0 0,-1 0 0,0 1 0,-1 0 0,-9 7 0,0 1 0,0 0 0,2 0 0,-1 1 0,1 0 0,-12 18 0,4-2 0,-28 56 0,33-56 0,1 1 0,1 0 0,1 0 0,2 1 0,1 1 0,1-1 0,-3 44 0,9-71 0,-1 0 0,1 1 0,0-1 0,0 0 0,0 1 0,1-1 0,-1 0 0,0 1 0,1-1 0,0 0 0,-1 0 0,1 0 0,0 1 0,0-1 0,0 0 0,0 0 0,1 0 0,-1 0 0,1-1 0,-1 1 0,1 0 0,-1 0 0,1-1 0,0 1 0,0-1 0,0 0 0,0 1 0,0-1 0,0 0 0,0 0 0,0 0 0,0-1 0,1 1 0,-1 0 0,0-1 0,5 1 0,-1-1 0,-1 0 0,1-1 0,-1 0 0,1 0 0,-1 0 0,1 0 0,-1-1 0,0 0 0,0 0 0,0 0 0,0-1 0,0 0 0,-1 0 0,9-6 0,0-4 0,-1-1 0,0 0 0,-1-1 0,-1 0 0,0 0 0,-1-1 0,13-30 0,-21 97 0,-2-15 0,1-24 0,1 1 0,0-1 0,0 0 0,2 1 0,-1-1 0,9 21 0,-10-31 0,0 1 0,0-1 0,1 1 0,-1-1 0,1 0 0,-1 0 0,1 0 0,0 0 0,0 0 0,0 0 0,0 0 0,0-1 0,0 1 0,0-1 0,5 3 0,-5-3 0,1-1 0,0 1 0,-1-1 0,1 0 0,0 0 0,0 0 0,-1 0 0,1 0 0,0 0 0,0-1 0,-1 0 0,1 1 0,0-1 0,-1 0 0,1 0 0,-1 0 0,1-1 0,3-2 0,6-4 0,-1 0 0,0-1 0,-1 0 0,0-1 0,0 0 0,-1-1 0,0 0 0,-1 0 0,0-1 0,-1 0 0,0 0 0,9-24 0,2-15 0,24-103 0,-37 135 0,10-63 0,8-143 0,-21 196 0,2 9 0,-4 20 0,0 0 0,1 0 0,-1 0 0,0 0 0,0-1 0,0 1 0,0 0 0,0 0 0,0 0 0,0 0 0,1 0 0,-1 0 0,0 0 0,0 0 0,0 0 0,0 0 0,0 0 0,0 0 0,1 0 0,-1-1 0,0 1 0,0 0 0,0 0 0,0 0 0,1 0 0,-1 0 0,0 1 0,0-1 0,0 0 0,0 0 0,0 0 0,0 0 0,1 0 0,-1 0 0,0 0 0,0 0 0,0 0 0,0 0 0,0 0 0,0 0 0,1 0 0,-1 1 0,0-1 0,0 0 0,0 0 0,0 0 0,0 0 0,0 0 0,0 0 0,0 1 0,0-1 0,0 0 0,0 0 0,13 36 0,4 54 0,8 160 0,3 20 0,-27-262 0,1-1 0,0 1 0,0-1 0,0 0 0,1 0 0,0 0 0,0 0 0,7 10 0,-9-15 0,1-1 0,-1 1 0,1-1 0,-1 1 0,1-1 0,-1 0 0,1 1 0,0-1 0,0 0 0,0 0 0,0 0 0,-1-1 0,1 1 0,0 0 0,1-1 0,-1 1 0,0-1 0,0 0 0,0 1 0,0-1 0,0 0 0,0 0 0,0 0 0,0-1 0,1 1 0,-1-1 0,0 1 0,0-1 0,0 1 0,0-1 0,0 0 0,-1 0 0,1 0 0,0 0 0,2-2 0,5-3 0,0-1 0,0-1 0,0 1 0,-1-2 0,0 1 0,10-15 0,21-21 0,-38 44 0,-1-1 0,0 1 0,1-1 0,-1 0 0,1 1 0,0-1 0,-1 1 0,1-1 0,-1 1 0,1 0 0,0-1 0,-1 1 0,1-1 0,0 1 0,-1 0 0,1 0 0,0-1 0,0 1 0,-1 0 0,1 0 0,0 0 0,0 0 0,-1 0 0,1 0 0,0 0 0,0 0 0,0 0 0,-1 0 0,1 1 0,0-1 0,-1 0 0,1 0 0,0 1 0,0-1 0,-1 0 0,1 1 0,0-1 0,-1 1 0,1-1 0,-1 1 0,1-1 0,-1 1 0,1-1 0,-1 1 0,1 0 0,-1-1 0,1 1 0,-1 0 0,0-1 0,1 1 0,-1 1 0,3 6 0,0 1 0,-1-1 0,0 0 0,1 10 0,2 2 0,-5-17 0,1-1 0,-1 1 0,1 0 0,0-1 0,0 1 0,1-1 0,-1 0 0,0 1 0,1-1 0,-1 0 0,1 0 0,0 0 0,0 0 0,0 0 0,0 0 0,0 0 0,0-1 0,0 1 0,0-1 0,1 1 0,-1-1 0,1 0 0,-1 0 0,1 0 0,-1-1 0,6 2 0,-4-2 0,0 0 0,0-1 0,0 0 0,1 0 0,-1 0 0,0 0 0,0 0 0,0-1 0,0 1 0,-1-1 0,1 0 0,0-1 0,-1 1 0,1-1 0,-1 1 0,5-6 0,4-5 0,-1 1 0,-1-1 0,0-1 0,-1 0 0,-1 0 0,0-1 0,0 0 0,6-20 0,35-137 0,-36 120 0,4-11 0,-3-1 0,7-66 0,-27 277 0,-29 174 0,29-293 0,4-20 0,0 0 0,1 0 0,-1 0 0,1 0 0,1 0 0,0 0 0,0 0 0,2 13 0,-2-21 0,0 1 0,0 0 0,0-1 0,0 1 0,1 0 0,-1-1 0,0 1 0,0-1 0,0 1 0,1 0 0,-1-1 0,0 1 0,1-1 0,-1 1 0,1-1 0,-1 1 0,1-1 0,-1 1 0,0-1 0,1 0 0,0 1 0,-1-1 0,1 1 0,-1-1 0,1 0 0,-1 0 0,1 1 0,0-1 0,-1 0 0,1 0 0,0 0 0,-1 0 0,1 0 0,-1 0 0,1 0 0,0 0 0,-1 0 0,1 0 0,0 0 0,-1 0 0,1 0 0,0 0 0,-1-1 0,1 1 0,-1 0 0,1 0 0,0-1 0,-1 1 0,1 0 0,0-1 0,28-24 0,-27 22 0,19-20 0,-12 12 0,1 1 0,0-1 0,0 1 0,1 1 0,1 0 0,20-12 0,-31 20 0,0 0 0,0 1 0,0-1 0,0 1 0,0-1 0,0 1 0,0-1 0,0 1 0,0 0 0,0-1 0,0 1 0,0 0 0,0 0 0,0 0 0,0 0 0,0 0 0,1 0 0,-1 0 0,0 0 0,0 0 0,0 0 0,0 1 0,0-1 0,0 0 0,0 1 0,0-1 0,0 1 0,0-1 0,0 1 0,0 0 0,-1-1 0,1 1 0,0 0 0,0-1 0,-1 1 0,1 0 0,0 0 0,-1 0 0,1 0 0,0 0 0,-1 0 0,0 0 0,1 0 0,-1 0 0,1 0 0,-1 0 0,0 0 0,0 0 0,0 2 0,1 2 0,-1 0 0,0 1 0,0-1 0,0 0 0,-1 0 0,0 1 0,0-1 0,-3 9 0,-2-1 7,0-1 0,-1 1 0,0-2 0,-1 1 0,0-1 1,0 0-1,-2 0 0,1-1 0,-1-1 0,-1 1 0,1-2 0,-2 1 0,1-2 0,-1 1 0,0-2 0,-25 11 0,8-6-219,-1-2 0,0-1 0,0-1-1,-1-1 1,0-2 0,-46 0 0,21-3-6614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3.380"/>
    </inkml:context>
    <inkml:brush xml:id="br0">
      <inkml:brushProperty name="width" value="0.1" units="cm"/>
      <inkml:brushProperty name="height" value="0.1" units="cm"/>
      <inkml:brushProperty name="color" value="#004F8B"/>
    </inkml:brush>
  </inkml:definitions>
  <inkml:trace contextRef="#ctx0" brushRef="#br0">1 40 24575,'0'-1'0,"1"-1"0,0 0 0,0 1 0,0-1 0,0 1 0,0-1 0,0 1 0,0-1 0,0 1 0,0 0 0,1-1 0,-1 1 0,0 0 0,1 0 0,-1 0 0,1 0 0,3-1 0,-1 0 0,0-1 0,0 1 0,0 1 0,1-1 0,-1 0 0,6 0 0,-8 2 0,1 0 0,-1 1 0,0-1 0,1 1 0,-1-1 0,0 1 0,1 0 0,-1 0 0,0 0 0,0 0 0,0 0 0,0 1 0,0-1 0,0 1 0,0-1 0,0 1 0,-1 0 0,1-1 0,0 1 0,-1 0 0,0 0 0,1 0 0,-1 0 0,0 1 0,1 3 0,5 8 0,-2 0 0,8 27 0,-12-38 0,14 67 0,-3 0 0,3 106 0,-9-105 0,3 60 0,16 154 0,-25-285 0,2 19 0,1 0 0,8 27 0,-10-42 0,0 0 0,1 0 0,-1 0 0,1-1 0,0 1 0,0 0 0,0-1 0,1 0 0,-1 1 0,1-1 0,0 0 0,-1 0 0,1-1 0,1 1 0,-1 0 0,0-1 0,7 4 0,-8-6 4,-1 1 1,1-1-1,0 1 0,-1-1 0,1 0 0,0 0 0,0 1 0,-1-1 1,1 0-1,0-1 0,-1 1 0,1 0 0,0 0 0,-1-1 0,1 1 1,0-1-1,-1 1 0,1-1 0,0 0 0,1-1 0,25-24-1456,-8 0-5374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3.880"/>
    </inkml:context>
    <inkml:brush xml:id="br0">
      <inkml:brushProperty name="width" value="0.1" units="cm"/>
      <inkml:brushProperty name="height" value="0.1" units="cm"/>
      <inkml:brushProperty name="color" value="#004F8B"/>
    </inkml:brush>
  </inkml:definitions>
  <inkml:trace contextRef="#ctx0" brushRef="#br0">0 100 24575,'18'-42'0,"6"-11"0,-24 53 0,0-1 0,0 1 0,0 0 0,0 0 0,1 0 0,-1-1 0,0 1 0,0 0 0,0 0 0,0 0 0,0-1 0,0 1 0,0 0 0,0 0 0,0 0 0,0 0 0,1-1 0,-1 1 0,0 0 0,0 0 0,0 0 0,0 0 0,1 0 0,-1 0 0,0 0 0,0-1 0,0 1 0,0 0 0,1 0 0,-1 0 0,0 0 0,0 0 0,0 0 0,1 0 0,-1 0 0,0 0 0,0 0 0,0 0 0,1 0 0,-1 0 0,0 0 0,0 0 0,0 0 0,1 0 0,-1 0 0,0 0 0,0 1 0,0-1 0,0 0 0,1 0 0,-1 0 0,0 0 0,0 0 0,0 0 0,0 1 0,1-1 0,3 17 0,-1 23 0,-1 10 0,2 0 0,14 72 0,-11-92 0,1 0 0,1-1 0,2 0 0,1 0 0,18 32 0,-23-50 0,-1-1 0,2 0 0,0 0 0,0-1 0,14 14 0,-19-21 0,0 0 0,0 1 0,0-1 0,1-1 0,-1 1 0,0 0 0,1-1 0,-1 1 0,1-1 0,3 1 0,-5-2 0,1 0 0,-1 0 0,0 0 0,0 0 0,0 0 0,0 0 0,0-1 0,0 1 0,0-1 0,0 1 0,0-1 0,0 0 0,0 0 0,0 0 0,-1 0 0,1 0 0,0 0 0,0 0 0,1-3 0,3-2 0,0-2 0,0 1 0,-1 0 0,0-1 0,0 0 0,-1 0 0,0 0 0,-1-1 0,0 1 0,0-1 0,2-13 0,0-4 0,-1-1 0,1-45 0,-5 55 0,-1 1 0,0 0 0,-2 0 0,0-1 0,0 2 0,-2-1 0,0 0 0,0 1 0,-10-19 0,12 29 0,0 0 0,0 1 0,-1-1 0,1 0 0,-1 1 0,0 0 0,0 0 0,-1 0 0,1 0 0,-1 1 0,0-1 0,-8-3 0,9 5 0,-1 1 0,1-1 0,-1 1 0,0 0 0,1 1 0,-1-1 0,0 1 0,0 0 0,0 0 0,1 0 0,-1 1 0,0 0 0,0 0 0,1 0 0,-1 0 0,1 1 0,-7 3 0,1 0 0,1 0 0,0 1 0,-1 0 0,2 1 0,-1 0 0,1 0 0,0 1 0,1 0 0,0 0 0,0 1 0,0 0 0,1 0 0,1 1 0,0-1 0,0 1 0,1 0 0,-6 21 0,6-18 0,1 0 0,0-1 0,1 1 0,1 0 0,0 0 0,0 1 0,2-1 0,-1 0 0,2 0 0,0 0 0,0-1 0,1 1 0,1 0 0,9 22 0,-10-30-97,0 1-1,1-1 1,-1 0-1,1 0 1,0 0-1,0-1 1,0 1-1,1-1 1,0 0-1,0 0 1,0-1-1,0 1 0,6 2 1,26 8-6729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4.350"/>
    </inkml:context>
    <inkml:brush xml:id="br0">
      <inkml:brushProperty name="width" value="0.1" units="cm"/>
      <inkml:brushProperty name="height" value="0.1" units="cm"/>
      <inkml:brushProperty name="color" value="#004F8B"/>
    </inkml:brush>
  </inkml:definitions>
  <inkml:trace contextRef="#ctx0" brushRef="#br0">8 187 24575,'1'-1'0,"0"0"0,0 0 0,-1 0 0,1 0 0,0 0 0,0 0 0,0 0 0,0 1 0,0-1 0,1 0 0,-1 1 0,0-1 0,0 1 0,0-1 0,0 1 0,1-1 0,-1 1 0,0 0 0,1 0 0,-1 0 0,0 0 0,2 0 0,-1 0 0,-1 1 0,0-1 0,0 1 0,0 0 0,0 0 0,0-1 0,0 1 0,0 0 0,0 0 0,0 0 0,0 0 0,0 0 0,-1 0 0,1 0 0,0 1 0,-1-1 0,1 2 0,3 7 0,-1 0 0,-1 0 0,0 0 0,1 12 0,-3-20 0,4 30 0,1 1 0,1-1 0,2 0 0,20 54 0,-24-78 0,0 0 0,0 0 0,1 0 0,0 0 0,1-1 0,-1 0 0,2 0 0,-1 0 0,12 9 0,-13-13 0,0 1 0,1-1 0,0 0 0,-1-1 0,1 1 0,0-1 0,0 0 0,0-1 0,1 0 0,-1 0 0,0 0 0,0 0 0,1-1 0,-1 0 0,10-1 0,-9 0 0,0 0 0,-1-1 0,1 1 0,0-1 0,-1 0 0,0-1 0,1 0 0,-1 0 0,0 0 0,0-1 0,-1 1 0,1-1 0,-1-1 0,9-7 0,-8 4 0,1 0 0,-2 0 0,1-1 0,-1 0 0,0 0 0,-1 0 0,0-1 0,0 1 0,2-11 0,-1-3 0,-1 1 0,-1-1 0,-1 0 0,-1 1 0,-1-1 0,-1 0 0,0 0 0,-6-24 0,4 34 0,-1-1 0,0 0 0,-1 1 0,0 0 0,-1 0 0,0 0 0,-1 1 0,0 0 0,-15-17 0,18 24 0,0 0 0,-1 1 0,1-1 0,-1 1 0,0 0 0,-1 0 0,1 0 0,-1 1 0,1 0 0,-1 0 0,0 1 0,0-1 0,-1 1 0,1 1 0,0-1 0,-1 1 0,1 0 0,0 0 0,-1 1 0,1 0 0,-1 0 0,-9 2 0,5 0 7,1 1 0,0 0 0,-1 0 0,2 1 0,-1 1 1,0 0-1,1 0 0,0 1 0,0 0 0,0 0 0,1 1 0,0 0 0,0 1 0,1-1 0,0 2 0,-7 10 0,4-4-172,0 1 0,2 0 0,0 1 0,1-1 0,0 1 0,1 1 0,1-1 0,-4 31 0,4-4-6661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4.943"/>
    </inkml:context>
    <inkml:brush xml:id="br0">
      <inkml:brushProperty name="width" value="0.1" units="cm"/>
      <inkml:brushProperty name="height" value="0.1" units="cm"/>
      <inkml:brushProperty name="color" value="#004F8B"/>
    </inkml:brush>
  </inkml:definitions>
  <inkml:trace contextRef="#ctx0" brushRef="#br0">317 187 24575,'2'-44'0,"-1"31"0,0-1 0,-1 0 0,0 1 0,-1-1 0,-1 0 0,-5-22 0,7 35 0,-1 0 0,1-1 0,-1 1 0,1-1 0,-1 1 0,0 0 0,0 0 0,0-1 0,0 1 0,0 0 0,0 0 0,0 0 0,0 0 0,0 0 0,0 0 0,-1 1 0,1-1 0,0 0 0,-1 0 0,1 1 0,-3-1 0,1 0 0,1 1 0,-1 0 0,0 0 0,0 0 0,1 0 0,-1 0 0,0 1 0,1-1 0,-1 1 0,0 0 0,-2 1 0,-6 2 0,1 1 0,0 1 0,1 0 0,-17 13 0,10-5 0,1 1 0,0 0 0,1 1 0,1 1 0,0 1 0,1 0 0,1 0 0,1 1 0,-11 28 0,11-23 0,2 1 0,1 0 0,0 0 0,2 1 0,1 0 0,2 0 0,-1 36 0,3-58 0,1 1 0,-1 0 0,1-1 0,-1 1 0,1 0 0,1-1 0,-1 1 0,1-1 0,0 0 0,0 1 0,0-1 0,5 7 0,-5-9 0,-1 0 0,1 0 0,1 0 0,-1-1 0,0 1 0,0-1 0,1 1 0,-1-1 0,1 0 0,-1 0 0,1 0 0,-1 0 0,1 0 0,0 0 0,-1-1 0,1 1 0,0-1 0,-1 0 0,1 0 0,0 0 0,0 0 0,-1-1 0,4 0 0,6-2 0,0 0 0,0-1 0,0 0 0,-1-1 0,0-1 0,0 0 0,0 0 0,-1-1 0,0-1 0,0 1 0,12-14 0,5-5 0,-2-2 0,32-46 0,-45 59 0,-3 3 0,-1 0 0,0 0 0,11-24 0,-21 39 0,-3 4 0,0 0 0,1 0 0,-7 15 0,8-11 0,0-1 0,1 1 0,0 0 0,1 0 0,0 0 0,1 0 0,0 0 0,2 14 0,-2-22 0,0 0 0,1 0 0,-1 0 0,1 0 0,0-1 0,0 1 0,0 0 0,0 0 0,0-1 0,0 1 0,1-1 0,0 1 0,-1-1 0,1 0 0,0 1 0,0-1 0,0 0 0,0 0 0,1 0 0,-1-1 0,0 1 0,1 0 0,-1-1 0,1 0 0,0 0 0,0 1 0,-1-2 0,1 1 0,0 0 0,0 0 0,0-1 0,0 0 0,0 1 0,-1-1 0,1 0 0,3-1 0,2 0-151,-1 0-1,0-1 0,1 0 0,-1-1 1,0 1-1,0-2 0,-1 1 1,11-7-1,20-14-6674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5.744"/>
    </inkml:context>
    <inkml:brush xml:id="br0">
      <inkml:brushProperty name="width" value="0.1" units="cm"/>
      <inkml:brushProperty name="height" value="0.1" units="cm"/>
      <inkml:brushProperty name="color" value="#004F8B"/>
    </inkml:brush>
  </inkml:definitions>
  <inkml:trace contextRef="#ctx0" brushRef="#br0">0 255 24575,'15'-170'-430,"-8"113"419,-3 30 87,-4 27-74,0 0 1,0 0-1,0 1 1,0-1-1,0 0 0,0 0 1,1 0-1,-1 0 1,0 1-1,0-1 1,0 0-1,0 0 0,0 0 1,0 0-1,0 1 1,0-1-1,0 0 0,1 0 1,-1 0-1,0 0 1,0 0-1,0 0 1,0 0-1,0 1 0,1-1 1,-1 0-1,0 0 1,0 0-1,0 0 0,0 0 1,1 0-1,-1 0 1,0 0-1,0 0 1,0 0-1,1 0 0,-1 0 1,0 0-1,0 0 1,0 0-1,0 0 1,1 0-1,-1 0 0,0 0 1,0 0-1,0 0 1,0-1-1,1 1 0,-1 0 1,0 0-1,0 0 1,0 0-1,0 0 1,0 0-1,0 0 0,1-1 1,-1 1-1,0 0 1,0 0-1,0 0 1,0 0-1,0-1 0,0 1 1,7 19 150,14 82-126,15 163 0,-22-132-24,-5-54-3,0 5 0,22 89 0,-31-169 0,1-1 0,0 1 0,-1 0 0,1-1 0,0 1 0,1-1 0,-1 1 0,0-1 0,1 0 0,-1 1 0,1-1 0,0 0 0,0 0 0,2 2 0,-3-3 0,0-1 0,0 0 0,0 1 0,0-1 0,0 0 0,1 0 0,-1 0 0,0 0 0,0 0 0,0 0 0,0 0 0,0 0 0,1-1 0,-1 1 0,0 0 0,0-1 0,0 1 0,0 0 0,0-1 0,0 0 0,0 1 0,0-1 0,0 1 0,0-1 0,-1 0 0,1 0 0,0 0 0,0 1 0,0-1 0,-1 0 0,1 0 0,-1 0 0,1 0 0,0-2 0,32-45 0,29-56 0,11-16 0,-57 104 0,-16 16 0,0 0 0,1 0 0,-1 0 0,0 0 0,0 0 0,1 0 0,-1 0 0,0 0 0,0 0 0,1 1 0,-1-1 0,0 0 0,0 0 0,1 0 0,-1 0 0,0 1 0,0-1 0,0 0 0,1 0 0,-1 0 0,0 1 0,0-1 0,0 0 0,0 0 0,0 1 0,1-1 0,-1 0 0,0 0 0,0 1 0,0-1 0,0 0 0,0 1 0,0-1 0,0 0 0,0 0 0,0 1 0,0-1 0,0 1 0,-3 44 0,2-30 0,0-8 0,0 17 0,0-1 0,1 1 0,1 0 0,8 37 0,-8-55 0,1-1 0,-1 0 0,1 0 0,0 1 0,1-1 0,-1-1 0,1 1 0,0 0 0,1-1 0,-1 1 0,5 4 0,-5-7 0,1 1 0,-1-1 0,0 0 0,1 0 0,-1 0 0,1 0 0,0-1 0,-1 0 0,1 1 0,0-1 0,0 0 0,0-1 0,0 1 0,0-1 0,0 0 0,0 0 0,6-1 0,-2 0 0,0-1 0,1 0 0,-1-1 0,0 0 0,0 0 0,0 0 0,-1-1 0,1-1 0,-1 1 0,0-1 0,0 0 0,-1-1 0,1 1 0,-1-1 0,0-1 0,-1 1 0,0-1 0,7-11 0,5-8 0,-2-2 0,-1 1 0,19-52 0,-18 33 0,-2-1 0,11-72 0,1-99 0,-24 202 0,1 3 0,-1 6 0,0-1 0,-1 1 0,0-1 0,0 1 0,0-1 0,-2-7 0,1 15 0,1 0 0,0 0 0,0 0 0,0 0 0,0 0 0,0 0 0,0 0 0,0 0 0,0 0 0,0 0 0,0 0 0,0 1 0,0-1 0,0 0 0,-1 0 0,1 0 0,0 0 0,0 0 0,0 0 0,0 0 0,0 0 0,0 0 0,0 0 0,0 0 0,0 0 0,-1 0 0,1 0 0,0 0 0,0 0 0,0 0 0,0 0 0,0 0 0,0 0 0,0 0 0,0 0 0,-1 0 0,1 0 0,0 0 0,0 0 0,0-1 0,0 1 0,0 0 0,0 0 0,0 0 0,0 0 0,0 0 0,0 0 0,0 0 0,0 0 0,-1 0 0,1 0 0,0 0 0,0-1 0,0 1 0,0 0 0,0 0 0,0 0 0,0 0 0,0 0 0,0 0 0,0 0 0,0 0 0,0-1 0,-5 16 0,-2 19 0,0 57 0,4 0 0,5 0 0,21 154 0,-22-236 0,1 0 0,0 0 0,0 0 0,5 8 0,-7-16 0,0 0 0,0 0 0,1 0 0,-1 0 0,0 0 0,1 0 0,-1-1 0,0 1 0,1 0 0,-1 0 0,1-1 0,-1 1 0,1 0 0,0-1 0,-1 1 0,1 0 0,0-1 0,-1 1 0,1-1 0,0 1 0,0-1 0,0 0 0,-1 1 0,1-1 0,0 0 0,0 1 0,0-1 0,0 0 0,0 0 0,0 0 0,0 0 0,-1 0 0,1 0 0,0 0 0,0 0 0,0 0 0,0 0 0,0 0 0,0-1 0,-1 1 0,1 0 0,0-1 0,0 1 0,0 0 0,0-1 0,-1 1 0,1-1 0,0 0 0,-1 1 0,1-1 0,0 1 0,-1-1 0,2-1 0,8-11 0,0 0 0,-1-1 0,0 0 0,-1 0 0,8-20 0,-7 14 0,1 1 0,1 0 0,15-20 0,-22 35 0,-1-1 0,1 1 0,0 0 0,0 0 0,0 1 0,1-1 0,0 1 0,-1 0 0,1 0 0,0 1 0,0-1 0,0 1 0,1 0 0,-1 1 0,0-1 0,11 0 0,-14 1 0,1 1 0,-1 0 0,1 0 0,-1 0 0,1 0 0,-1 1 0,1-1 0,-1 1 0,1-1 0,-1 1 0,0 0 0,1 0 0,-1 0 0,0 0 0,1 1 0,-1-1 0,0 0 0,0 1 0,2 1 0,-2 0 0,1 1 0,-1-1 0,1 0 0,-1 1 0,0 0 0,0-1 0,0 1 0,-1 0 0,0 0 0,2 7 0,-1-2 0,-1-1 0,0 0 0,0 1 0,-1-1 0,0 0 0,-1 1 0,0-1 0,0 0 0,-1 0 0,0 1 0,-3 7 0,0-6 0,0-1 0,0 0 0,-1-1 0,-1 1 0,1-1 0,-1-1 0,0 1 0,-1-1 0,0 0 0,0-1 0,-1 0 0,0 0 0,-9 4 0,6-3 0,0-2 0,0 0 0,-1 0 0,0-1 0,0-1 0,0 0 0,0 0 0,0-2 0,-24 1 0,35-2-72,0 0 1,-1 0-1,1 0 0,0 0 0,0-1 0,0 1 0,0 0 0,0-1 1,0 0-1,0 0 0,0 1 0,0-1 0,0 0 0,0-1 0,0 1 1,1 0-1,-1 0 0,-2-3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6.510"/>
    </inkml:context>
    <inkml:brush xml:id="br0">
      <inkml:brushProperty name="width" value="0.1" units="cm"/>
      <inkml:brushProperty name="height" value="0.1" units="cm"/>
      <inkml:brushProperty name="color" value="#004F8B"/>
    </inkml:brush>
  </inkml:definitions>
  <inkml:trace contextRef="#ctx0" brushRef="#br0">1 266 24575,'0'-2'0,"0"0"0,0-1 0,1 1 0,-1 0 0,1 0 0,-1 0 0,1-1 0,0 1 0,0 0 0,0 0 0,0 0 0,0 0 0,0 1 0,1-1 0,-1 0 0,1 0 0,-1 1 0,1-1 0,0 1 0,-1-1 0,1 1 0,0 0 0,0 0 0,0 0 0,0 0 0,0 0 0,0 0 0,0 0 0,1 1 0,2-2 0,9 0 0,0 0 0,0 0 0,27 1 0,-14 0 0,279-21 0,291-11 0,-572 33 0,-5 1 0,0-1 0,0-2 0,0 0 0,26-6 0,-46 8 0,1 0 0,-1 0 0,1 0 0,-1 0 0,0 0 0,1 0 0,-1 0 0,1 0 0,-1 0 0,1 0 0,-1-1 0,0 1 0,1 0 0,-1 0 0,1 0 0,-1-1 0,0 1 0,1 0 0,-1 0 0,0-1 0,1 1 0,-1 0 0,0-1 0,1 1 0,-1-1 0,0 1 0,0 0 0,0-1 0,1 1 0,-1-1 0,0 1 0,0 0 0,0-1 0,0 0 0,-13-9 0,-26-4 0,-15 4 0,24 6 0,0-1 0,1-2 0,-1-1 0,2-1 0,-1-1 0,-26-15 0,53 24 0,0 0 0,1 0 0,-1 0 0,1 0 0,-1 0 0,1 0 0,-1-1 0,1 1 0,0-1 0,0 1 0,0-1 0,0 1 0,-1-3 0,5-3 0,14 5 0,4 4 0,1 2 0,0 1 0,-1 1 0,0 0 0,0 2 0,0 0 0,-1 1 0,-1 2 0,1 0 0,23 18 0,-36-24 0,0 1 0,0 0 0,0 0 0,-1 1 0,0 0 0,0 0 0,0 1 0,-1-1 0,0 1 0,5 12 0,-9-17 0,1 1 0,-1 0 0,0 0 0,0 0 0,-1 0 0,1 1 0,-1-1 0,0 0 0,0 0 0,0 0 0,0 0 0,-1 0 0,0 0 0,0 1 0,0-2 0,0 1 0,0 0 0,-1 0 0,0 0 0,0 0 0,0-1 0,0 1 0,-1-1 0,1 0 0,-4 4 0,-8 6 0,0 0 0,-1-1 0,0 0 0,-24 13 0,32-20 51,13-6-1029,-5 1 540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6.930"/>
    </inkml:context>
    <inkml:brush xml:id="br0">
      <inkml:brushProperty name="width" value="0.1" units="cm"/>
      <inkml:brushProperty name="height" value="0.1" units="cm"/>
      <inkml:brushProperty name="color" value="#004F8B"/>
    </inkml:brush>
  </inkml:definitions>
  <inkml:trace contextRef="#ctx0" brushRef="#br0">1 390 24575,'0'-1'0,"0"-37"0,0 1 0,3 0 0,12-64 0,-13 92 0,1-1 0,0 1 0,0 0 0,1 0 0,0 0 0,1 0 0,0 1 0,0-1 0,1 1 0,0 0 0,0 1 0,1 0 0,-1 0 0,2 0 0,-1 1 0,1 0 0,0 0 0,0 1 0,15-7 0,-17 9 0,1 1 0,0-1 0,0 1 0,0 1 0,0-1 0,0 1 0,0 0 0,0 1 0,0 0 0,0 0 0,1 0 0,-1 1 0,0 0 0,9 3 0,-8-1 0,1 0 0,-1 1 0,1 0 0,-1 0 0,0 1 0,0 0 0,-1 0 0,0 1 0,0 0 0,7 8 0,-3-2 0,-1 0 0,-1 1 0,1 0 0,-2 1 0,0 0 0,-1 1 0,0-1 0,-1 1 0,-1 0 0,-1 1 0,0-1 0,3 24 0,-5-14 0,-2 0 0,-1 0 0,-1 1 0,0-1 0,-2 0 0,-8 25 0,-53 143 0,63-187 0,-4 10-341,1 1 0,0 0-1,-2 22 1,4-16-6485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7.420"/>
    </inkml:context>
    <inkml:brush xml:id="br0">
      <inkml:brushProperty name="width" value="0.1" units="cm"/>
      <inkml:brushProperty name="height" value="0.1" units="cm"/>
      <inkml:brushProperty name="color" value="#004F8B"/>
    </inkml:brush>
  </inkml:definitions>
  <inkml:trace contextRef="#ctx0" brushRef="#br0">28 0 24575,'0'5'0,"-5"6"0,-1 11 0,0 7 0,1 2-3276,1 2-1,2 0 0,6-2 1116,7-5 4252,6-3-2091,5-5 0,-1-6 1709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5.683"/>
    </inkml:context>
    <inkml:brush xml:id="br0">
      <inkml:brushProperty name="width" value="0.1" units="cm"/>
      <inkml:brushProperty name="height" value="0.1" units="cm"/>
      <inkml:brushProperty name="color" value="#004F8B"/>
    </inkml:brush>
  </inkml:definitions>
  <inkml:trace contextRef="#ctx0" brushRef="#br0">0 19 24575,'1'1'0,"-1"-1"0,1 1 0,0-1 0,-1 1 0,1-1 0,-1 1 0,0 0 0,1-1 0,-1 1 0,1 0 0,-1-1 0,0 1 0,0 0 0,1 0 0,-1-1 0,0 1 0,0 0 0,0 0 0,0-1 0,0 1 0,0 0 0,0 0 0,0-1 0,0 1 0,0 1 0,-2 35 0,1-14 0,6 37 0,3-1 0,3-1 0,2 0 0,2 0 0,35 83 0,-44-127 0,0 0 0,1 0 0,0-1 0,1 0 0,1 0 0,13 16 0,-19-27 0,-1 1 0,0 0 0,1-1 0,0 1 0,-1-1 0,1 0 0,0 0 0,0 0 0,1 0 0,-1 0 0,0-1 0,1 1 0,-1-1 0,0 0 0,1 0 0,0-1 0,-1 1 0,1 0 0,-1-1 0,1 0 0,0 0 0,-1 0 0,1-1 0,-1 1 0,1-1 0,0 0 0,-1 0 0,0 0 0,1 0 0,-1-1 0,1 1 0,3-3 0,-2 0 0,0 0 0,1 0 0,-2 0 0,1 0 0,0-1 0,-1 0 0,0 0 0,0 0 0,-1-1 0,7-10 0,-5 4 0,-1 1 0,0-1 0,0 1 0,-1-1 0,2-16 0,-2-2 0,-2-1 0,0 1 0,-8-56 0,1 42 0,-15-57 0,15 81 0,0 0 0,-2 0 0,0 0 0,-20-33 0,25 48 0,0 1 0,0 0 0,-1 0 0,1 0 0,-1 0 0,0 0 0,0 1 0,0-1 0,0 1 0,-1 1 0,1-1 0,-1 0 0,1 1 0,-1 0 0,0 0 0,-8-2 0,8 4 0,1-1 0,-1 1 0,1 0 0,-1 0 0,0 0 0,1 1 0,-1-1 0,1 1 0,0 0 0,-1 1 0,1-1 0,0 1 0,0-1 0,0 1 0,0 1 0,0-1 0,0 1 0,0-1 0,-4 6 0,-3 2 9,1 1 1,0 1-1,1-1 0,1 2 0,0-1 1,0 1-1,1 1 0,1-1 0,0 1 0,1 0 1,1 0-1,-6 26 0,8-27-108,0 1 0,0-1 0,1 1 0,1-1 0,0 1 0,1-1 0,1 1 0,0-1 0,0 1 0,1-1 0,1 0 0,1 0 0,-1-1 0,8 13 0,11 10-6727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8.540"/>
    </inkml:context>
    <inkml:brush xml:id="br0">
      <inkml:brushProperty name="width" value="0.1" units="cm"/>
      <inkml:brushProperty name="height" value="0.1" units="cm"/>
      <inkml:brushProperty name="color" value="#004F8B"/>
    </inkml:brush>
  </inkml:definitions>
  <inkml:trace contextRef="#ctx0" brushRef="#br0">0 529 24575,'0'1'0,"1"0"0,-1 0 0,0 0 0,0 0 0,1-1 0,-1 1 0,0 0 0,1 0 0,-1 0 0,1 0 0,-1-1 0,1 1 0,0 0 0,-1 0 0,1-1 0,0 1 0,-1-1 0,1 1 0,0 0 0,0-1 0,-1 0 0,1 1 0,0-1 0,0 1 0,0-1 0,1 1 0,30 6 0,-23-6 0,121 17 0,190 1 0,-164-13 0,1225-5-1017,-795-11 742,-219 6 275,1989-35 0,-1693 23-42,244-9-81,-5-35 51,41-76 1601,-676 96-1529,140-29 0,201-122 0,-587 182-1365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3.080"/>
    </inkml:context>
    <inkml:brush xml:id="br0">
      <inkml:brushProperty name="width" value="0.1" units="cm"/>
      <inkml:brushProperty name="height" value="0.1" units="cm"/>
      <inkml:brushProperty name="color" value="#004F8B"/>
    </inkml:brush>
  </inkml:definitions>
  <inkml:trace contextRef="#ctx0" brushRef="#br0">0 212 24575,'2'-4'0,"0"0"0,0-1 0,0 1 0,0 0 0,1 0 0,-1 0 0,1 1 0,0-1 0,1 1 0,-1-1 0,7-4 0,1-2 0,18-27 0,-22 27 0,0 1 0,1 0 0,12-11 0,-11 12 0,0 1 0,1 0 0,0 1 0,0 0 0,0 0 0,0 2 0,1-1 0,0 1 0,0 0 0,16-2 0,-20 5 0,-1 0 0,0 1 0,0 0 0,0 0 0,1 0 0,-1 1 0,0 0 0,0 0 0,0 0 0,0 1 0,0 0 0,0 0 0,0 1 0,-1 0 0,1 0 0,-1 0 0,0 0 0,0 1 0,0 0 0,8 9 0,-3-2 0,-1 0 0,0 1 0,-1 0 0,0 0 0,-1 1 0,0 0 0,-1 1 0,7 23 0,-2 6 0,9 67 0,-14-68 0,21 76 0,-22-105 0,0 1 0,0-1 0,2 0 0,-1-1 0,2 1 0,-1-1 0,2-1 0,0 0 0,15 16 0,-10-15 0,0 0 0,1-1 0,1-1 0,-1 0 0,2-1 0,18 7 0,-22-10 0,1-1 0,-1-1 0,1 0 0,1 0 0,-1-2 0,0 0 0,1 0 0,19-2 0,-31 1-62,1-1 0,-1 0 0,0 0 0,0-1 0,0 1 0,1-1 0,-1 0 0,0 1 0,0-1 0,0-1 0,0 1 0,0 0-1,0-1 1,-1 1 0,1-1 0,0 0 0,-1 0 0,1 0 0,-1 0 0,0-1 0,4-3 0,-1-11-6764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3.464"/>
    </inkml:context>
    <inkml:brush xml:id="br0">
      <inkml:brushProperty name="width" value="0.1" units="cm"/>
      <inkml:brushProperty name="height" value="0.1" units="cm"/>
      <inkml:brushProperty name="color" value="#004F8B"/>
    </inkml:brush>
  </inkml:definitions>
  <inkml:trace contextRef="#ctx0" brushRef="#br0">573 0 24575,'-7'1'0,"1"0"0,0 0 0,0 1 0,0-1 0,1 1 0,-1 0 0,0 1 0,1 0 0,-1 0 0,1 0 0,0 0 0,0 1 0,0 0 0,1 0 0,-7 7 0,-8 9 0,1 2 0,-16 24 0,28-38 0,-133 178 0,-86 128 0,216-301 0,5-8 0,1 0 0,-1 0 0,1 1 0,0-1 0,0 1 0,1 0 0,0 0 0,-3 10 0,5-16 0,0 0-1,0 0 1,0 0-1,0 1 0,0-1 1,0 0-1,1 0 1,-1 0-1,0 1 1,0-1-1,0 0 0,0 0 1,0 0-1,0 0 1,0 1-1,0-1 0,1 0 1,-1 0-1,0 0 1,0 0-1,0 0 1,0 1-1,1-1 0,-1 0 1,0 0-1,0 0 1,0 0-1,1 0 1,-1 0-1,0 0 0,0 0 1,0 0-1,1 0 1,-1 0-1,0 0 1,0 0-1,0 0 0,1 0 1,-1 0-1,0 0 1,0 0-1,0 0 1,1 0-1,-1 0 0,0 0 1,1 0-1,10-4-955,-9 4 574,18-9-6444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4.040"/>
    </inkml:context>
    <inkml:brush xml:id="br0">
      <inkml:brushProperty name="width" value="0.1" units="cm"/>
      <inkml:brushProperty name="height" value="0.1" units="cm"/>
      <inkml:brushProperty name="color" value="#004F8B"/>
    </inkml:brush>
  </inkml:definitions>
  <inkml:trace contextRef="#ctx0" brushRef="#br0">0 46 24575,'5'0'0,"6"0"0,6-5 0,5-1 0,4 0 0,7 1 0,2 1 0,5 2 0,6 1 0,-1 0 0,-3 1 0,1 1 0,-2-1 0,-3 0 0,-8-4 0,-5-3 0,-10 2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4.530"/>
    </inkml:context>
    <inkml:brush xml:id="br0">
      <inkml:brushProperty name="width" value="0.1" units="cm"/>
      <inkml:brushProperty name="height" value="0.1" units="cm"/>
      <inkml:brushProperty name="color" value="#004F8B"/>
    </inkml:brush>
  </inkml:definitions>
  <inkml:trace contextRef="#ctx0" brushRef="#br0">0 60 24575,'1'2'0,"-1"-1"0,1 0 0,-1 0 0,1 0 0,-1 1 0,1-1 0,0 0 0,0 0 0,0 0 0,0 0 0,-1 0 0,1 0 0,1 0 0,-1-1 0,0 1 0,0 0 0,0 0 0,0-1 0,0 1 0,1-1 0,-1 1 0,0-1 0,0 0 0,1 1 0,-1-1 0,0 0 0,3 0 0,42 6 0,-41-6 0,24 0 0,0-1 0,0-2 0,30-5 0,-33 3 0,0 1 0,0 2 0,0 0 0,33 4 0,-6 7 0,-42-6 0,0-1 0,1 1 0,-1-2 0,0 0 0,1 0 0,0-1 0,-1 0 0,1-1 0,-1-1 0,16-3 0,-25 4-40,0 0 0,0 0 0,0 0 0,0 0-1,-1 0 1,1 0 0,0 0 0,-1-1 0,1 1 0,-1-1 0,0 1-1,1-1 1,-1 1 0,0-1 0,0 0 0,0 0 0,0 0-1,0 1 1,0-1 0,-1 0 0,1 0 0,-1 0 0,1 0 0,-1 0-1,0 0 1,0 0 0,1 0 0,-2 0 0,1 0 0,0-1-1,0 1 1,-1 0 0,0-3 0,-4-12-6786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6.280"/>
    </inkml:context>
    <inkml:brush xml:id="br0">
      <inkml:brushProperty name="width" value="0.1" units="cm"/>
      <inkml:brushProperty name="height" value="0.1" units="cm"/>
      <inkml:brushProperty name="color" value="#004F8B"/>
    </inkml:brush>
  </inkml:definitions>
  <inkml:trace contextRef="#ctx0" brushRef="#br0">1 209 24575,'124'-8'-5674,"-2"-11"5479,72-6 4105,172 16-1788,-17 1-2285,98-8 163,31-2 0,-69 9 0,-128 6 0,-183-2 0,173-34 0,-204 31 0,-52 8 0,1-2 0,-1 0 0,0-1 0,21-6 0,-34 8 0,-1 1 0,0-1 0,1 1 0,-1-1 0,0 1 0,0-1 0,0 0 0,1 0 0,-1 0 0,0 0 0,0 0 0,0 0 0,0 0 0,-1 0 0,1 0 0,0 0 0,1-3 0,-6-2 0,-12 5 0,-38 15-1365,23-5-5461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7.430"/>
    </inkml:context>
    <inkml:brush xml:id="br0">
      <inkml:brushProperty name="width" value="0.1" units="cm"/>
      <inkml:brushProperty name="height" value="0.1" units="cm"/>
      <inkml:brushProperty name="color" value="#004F8B"/>
    </inkml:brush>
  </inkml:definitions>
  <inkml:trace contextRef="#ctx0" brushRef="#br0">235 324 24575,'2'-8'0,"0"1"0,0-1 0,1 1 0,0 0 0,0-1 0,1 2 0,0-1 0,0 0 0,11-11 0,-9 9 0,9-10 0,0 1 0,1 1 0,1 0 0,1 1 0,0 1 0,33-21 0,-16 16 0,-1 1 0,2 1 0,45-14 0,-79 31 0,0 0 0,0 1 0,0-1 0,0 0 0,1 1 0,-1 0 0,0-1 0,0 1 0,1 0 0,-1 0 0,0 0 0,1 1 0,-1-1 0,0 1 0,3 0 0,-3 0 0,-1-1 0,0 1 0,0 0 0,0 0 0,1 0 0,-1 0 0,0 0 0,0 0 0,0 0 0,-1 0 0,1 0 0,0 1 0,0-1 0,-1 0 0,1 0 0,-1 1 0,1-1 0,0 3 0,0 1 0,0 1 0,-1 0 0,0 0 0,0 0 0,0-1 0,-1 1 0,0 0 0,0 0 0,0-1 0,-3 10 0,-4 4 0,-1 1 0,0-1 0,-2-1 0,-12 19 0,-58 68 0,47-62 0,11-14 0,-3 3 0,2 0 0,-23 42 0,46-73 0,0 1 0,0 0 0,0-1 0,1 1 0,-1 0 0,0-1 0,1 1 0,-1 0 0,1 0 0,0 0 0,0 0 0,0-1 0,0 1 0,0 0 0,0 0 0,0 0 0,0 0 0,1-1 0,-1 1 0,1 0 0,0 0 0,-1-1 0,1 1 0,0 0 0,0-1 0,0 1 0,0 0 0,0-1 0,0 0 0,0 1 0,1-1 0,-1 0 0,1 1 0,-1-1 0,1 0 0,2 1 0,7 4 0,0 0 0,1-1 0,0-1 0,21 6 0,11 4 0,-38-11 0,0 0 0,0 1 0,0-1 0,0 1 0,0 1 0,-1-1 0,1 1 0,-1 0 0,0 0 0,-1 0 0,7 10 0,-8-10 0,-1 0 0,0 0 0,0 0 0,-1 0 0,0 1 0,1-1 0,-2 0 0,1 1 0,-1-1 0,1 0 0,-2 1 0,1-1 0,0 0 0,-1 1 0,-3 8 0,1-3 0,-1 0 0,-1 0 0,0-1 0,0 0 0,-1 0 0,0 0 0,-1-1 0,0 0 0,0 0 0,-1-1 0,0 0 0,-1 0 0,0-1 0,0 0 0,-1 0 0,1-1 0,-17 7 0,-2 1 0,-1-2 0,0-1 0,-1-1 0,0-1 0,-40 5 0,68-14 0,-106 15 0,96-14 0,0-1 0,0 0 0,0 0 0,0-1 0,0-1 0,-19-5 0,30 7 3,0 0-1,0 0 0,0-1 0,0 1 1,0 0-1,0-1 0,0 1 1,0-1-1,0 1 0,0-1 0,1 1 1,-1-1-1,0 1 0,0-1 1,0 0-1,1 0 0,-1 1 0,0-1 1,1 0-1,-1 0 0,1 0 1,-1 0-1,1 0 0,-1 0 0,1 0 1,0 0-1,0 0 0,-1 0 1,1 0-1,0 0 0,0 0 0,0 0 1,0 0-1,0 0 0,0 0 1,0 0-1,0 0 0,1 0 1,-1 0-1,0 0 0,0 0 0,1 0 1,-1 0-1,1 0 0,-1 1 1,2-3-1,2-3-297,0 0 1,1 0-1,-1 1 1,12-11-1,11-7-6531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8.100"/>
    </inkml:context>
    <inkml:brush xml:id="br0">
      <inkml:brushProperty name="width" value="0.1" units="cm"/>
      <inkml:brushProperty name="height" value="0.1" units="cm"/>
      <inkml:brushProperty name="color" value="#004F8B"/>
    </inkml:brush>
  </inkml:definitions>
  <inkml:trace contextRef="#ctx0" brushRef="#br0">58 0 24575,'-22'97'0,"8"12"0,-6 84 0,19-163 0,1 1 0,2-1 0,1-1 0,9 45 0,-10-67 0,0 0 0,0 0 0,1 0 0,0-1 0,0 1 0,1-1 0,0 1 0,0-1 0,0 0 0,1-1 0,0 1 0,0-1 0,11 9 0,-7-8 0,0 0 0,1 0 0,0-1 0,0 0 0,1-1 0,-1 0 0,1-1 0,13 3 0,16 0 0,1-3 0,-1-1 0,79-6 0,-102 3 0,-3 1 0,-1-1 0,1-1 0,-1 0 0,1-1 0,17-6 0,-28 8 0,1-1 0,-1 1 0,1-1 0,-1 0 0,0 0 0,0 0 0,0-1 0,0 1 0,0-1 0,0 0 0,-1 1 0,1-1 0,-1 0 0,0-1 0,0 1 0,0 0 0,0-1 0,-1 1 0,1-1 0,-1 1 0,0-1 0,0 0 0,1-6 0,0-15-1365,-2 1-5461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8.610"/>
    </inkml:context>
    <inkml:brush xml:id="br0">
      <inkml:brushProperty name="width" value="0.1" units="cm"/>
      <inkml:brushProperty name="height" value="0.1" units="cm"/>
      <inkml:brushProperty name="color" value="#004F8B"/>
    </inkml:brush>
  </inkml:definitions>
  <inkml:trace contextRef="#ctx0" brushRef="#br0">68 1 24575,'-2'0'0,"-1"0"0,0 0 0,1 1 0,-1-1 0,1 1 0,-1-1 0,1 1 0,-1 0 0,1 0 0,-1 0 0,1 0 0,0 0 0,0 1 0,-1-1 0,1 1 0,0 0 0,0-1 0,0 1 0,1 0 0,-1 0 0,0 0 0,1 0 0,-1 0 0,1 1 0,0-1 0,0 0 0,0 1 0,0-1 0,0 1 0,0-1 0,0 4 0,-1 8 0,0-1 0,0 1 0,2 0 0,1 22 0,-1-25 0,11 524 0,-11-527 0,-1 11 0,2 1 0,3 19 0,-4-35 0,1-1 0,0 1 0,-1 0 0,1-1 0,1 1 0,-1-1 0,0 1 0,1-1 0,0 0 0,0 1 0,0-1 0,0 0 0,0 0 0,1-1 0,-1 1 0,1 0 0,4 3 0,-5-5 4,0-1 1,-1 1-1,1 0 0,0-1 0,0 1 1,0-1-1,0 1 0,0-1 0,0 0 1,0 0-1,0 0 0,0 0 0,0 0 1,0-1-1,0 1 0,0-1 0,2 0 1,31-15-1056,-31 14 660,26-15-6435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9.153"/>
    </inkml:context>
    <inkml:brush xml:id="br0">
      <inkml:brushProperty name="width" value="0.1" units="cm"/>
      <inkml:brushProperty name="height" value="0.1" units="cm"/>
      <inkml:brushProperty name="color" value="#004F8B"/>
    </inkml:brush>
  </inkml:definitions>
  <inkml:trace contextRef="#ctx0" brushRef="#br0">397 479 24575,'-2'-45'-1851,"-1"0"-1,-2 1 1,-16-64-1,9 61 2436,-25-60 0,34 100 62,0 0-1,0 1 0,0-1 1,-1 1-1,0 0 1,0 0-1,-1 0 0,-9-10 1,11 15-629,1-1 1,-1 0 0,1 0 0,-1 1 0,0 0 0,0-1 0,1 1 0,-1 0 0,0 0 0,0 1 0,0-1-1,0 1 1,0-1 0,0 1 0,-1 0 0,1 0 0,0 0 0,0 1 0,0-1 0,0 1 0,0 0-1,0-1 1,-5 4 0,-1 0-18,0 1 0,0 0 0,1 0 0,0 1 0,0 0 0,0 1 0,1 0 0,0 0 0,0 1 0,1-1 0,-10 16 0,2-1 0,1 1 0,1 0 0,-12 33 0,16-36 0,2 0 0,1 0 0,0 1 0,1 0 0,2-1 0,0 1 0,1 0 0,3 35 0,-1-48 0,0 0 0,1 0 0,0-1 0,0 1 0,1-1 0,0 0 0,0 0 0,1 0 0,-1 0 0,2 0 0,5 8 0,-5-11 0,-1 1 0,1-1 0,0 0 0,0 0 0,0-1 0,1 0 0,-1 0 0,1 0 0,0 0 0,0-1 0,0 0 0,0 0 0,0 0 0,0-1 0,12 1 0,-12-1 0,1-1 0,0 0 0,0 0 0,0 0 0,0-1 0,0 0 0,0 0 0,0-1 0,-1 0 0,1 0 0,0-1 0,-1 1 0,0-2 0,0 1 0,0 0 0,0-1 0,0 0 0,-1-1 0,0 1 0,7-8 0,-2 0 0,-1-1 0,0 0 0,0-1 0,-1 0 0,-1-1 0,-1 1 0,8-26 0,-4 20 0,-10 20 0,0-1 0,0 1 0,1 0 0,-1 0 0,0 0 0,0 0 0,0 0 0,0 0 0,1 0 0,-1 0 0,0 0 0,0 1 0,0-1 0,0 0 0,1 0 0,-1 0 0,0 0 0,0 0 0,0 0 0,0 0 0,0 0 0,1 0 0,-1 0 0,0 1 0,0-1 0,0 0 0,0 0 0,0 0 0,0 0 0,0 0 0,1 1 0,-1-1 0,0 0 0,0 0 0,0 0 0,0 0 0,0 0 0,0 1 0,0-1 0,0 0 0,0 0 0,0 0 0,0 0 0,0 1 0,0-1 0,0 0 0,0 0 0,0 0 0,0 0 0,0 1 0,0-1 0,0 0 0,1 44 0,-1-33 0,-1 19 0,0 4 0,5 40 0,-3-65 0,0 0 0,1-1 0,0 1 0,0-1 0,1 0 0,0 0 0,1 0 0,0 0 0,0 0 0,5 7 0,-6-12-80,1 1 0,0-1-1,-1 0 1,1 0 0,0 0-1,1 0 1,-1-1 0,0 0-1,1 0 1,-1 0 0,1 0 0,0-1-1,0 1 1,0-1 0,-1-1-1,9 2 1,18 0-6746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6.353"/>
    </inkml:context>
    <inkml:brush xml:id="br0">
      <inkml:brushProperty name="width" value="0.1" units="cm"/>
      <inkml:brushProperty name="height" value="0.1" units="cm"/>
      <inkml:brushProperty name="color" value="#004F8B"/>
    </inkml:brush>
  </inkml:definitions>
  <inkml:trace contextRef="#ctx0" brushRef="#br0">0 433 24575,'0'6'0,"0"9"0,0 7 0,0 7 0,7-2 0,1 0 0,6-4 0,0-12 0</inkml:trace>
  <inkml:trace contextRef="#ctx0" brushRef="#br0" timeOffset="1">254 325 24575,'-6'0'0,"-1"0"0,1 0 0,0 0 0,0 0 0,0-1 0,0 0 0,-11-3 0,16 4 0,0-1 0,1 1 0,-1-1 0,0 1 0,0-1 0,0 1 0,1-1 0,-1 0 0,0 1 0,1-1 0,-1 0 0,0 0 0,1 1 0,-1-1 0,1 0 0,-1 0 0,1 0 0,0 0 0,-1-1 0,1 0 0,-1 0 0,1 0 0,0 0 0,1 0 0,-1 0 0,0 0 0,0 0 0,1 0 0,-1 0 0,1 1 0,0-1 0,0 0 0,1-2 0,50-90 0,-38 72 0,0-1 0,-2-1 0,0 0 0,-2 0 0,9-29 0,-18 42 0,-5 13 0,-5 20 0,4 10 0,0 0 0,2 0 0,1 1 0,2-1 0,5 44 0,33 162 0,-33-212-341,1 1 0,1-1-1,21 49 1,-9-38-6485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9.620"/>
    </inkml:context>
    <inkml:brush xml:id="br0">
      <inkml:brushProperty name="width" value="0.1" units="cm"/>
      <inkml:brushProperty name="height" value="0.1" units="cm"/>
      <inkml:brushProperty name="color" value="#004F8B"/>
    </inkml:brush>
  </inkml:definitions>
  <inkml:trace contextRef="#ctx0" brushRef="#br0">45 242 24575,'-1'-17'-1724,"-1"-1"0,-7-30 0,-1-9-2594,8 39 3204,-2-24-120,-8 3 3538,8 36-995,3 14-584,3 17-391,13 315 6436,-14-113-5982,-2-188-1180,1-40 392,0 8 0,0 0 0,1 0 0,0 1 0,4 15 0,-5-24 0,1-1 0,-1 1 0,0-1 0,1 1 0,0-1 0,-1 1 0,1-1 0,0 0 0,-1 1 0,1-1 0,0 0 0,0 0 0,0 0 0,0 1 0,0-1 0,1 0 0,-1 0 0,0 0 0,0-1 0,1 1 0,-1 0 0,0 0 0,1-1 0,-1 1 0,1-1 0,-1 1 0,1-1 0,-1 0 0,1 1 0,-1-1 0,1 0 0,-1 0 0,1 0 0,-1 0 0,1 0 0,0-1 0,-1 1 0,1 0 0,-1-1 0,2 0 0,4-2 0,0 0 0,0-1 0,0 0 0,-1-1 0,0 1 0,0-1 0,0 0 0,0-1 0,-1 1 0,0-1 0,8-11 0,5-11 0,20-38 0,-35 61 0,13-23 0,-2 0 0,-1 0 0,-2-1 0,0-1 0,9-44 0,-20 73 0,0 1 0,0-1 0,1 0 0,-1 1 0,0-1 0,0 0 0,0 1 0,0-1 0,0 0 0,0 1 0,0-1 0,0 0 0,0 1 0,0-1 0,0 0 0,0 1 0,-1-1 0,1 0 0,0 1 0,-1-1 0,1 1 0,0-1 0,-1 0 0,1 1 0,0-1 0,-1 0 0,0 1 0,0 0 0,0 0 0,1 0 0,-1 0 0,0 1 0,0-1 0,1 0 0,-1 0 0,0 1 0,0-1 0,1 0 0,-1 1 0,0-1 0,1 1 0,-1-1 0,1 0 0,-1 1 0,0 0 0,-28 32 0,20-18 0,0 1 0,2 1 0,-1-1 0,2 1 0,0 0 0,2 1 0,-5 25 0,7-31 0,1-1 0,0 1 0,1 0 0,0-1 0,0 1 0,2 0 0,-1-1 0,2 1 0,-1-1 0,2 1 0,-1-1 0,9 16 0,-10-23 0,1 1 0,0 0 0,0-1 0,1 0 0,-1 0 0,1 0 0,0 0 0,0 0 0,0-1 0,0 0 0,1 0 0,-1 0 0,1 0 0,0-1 0,0 0 0,0 0 0,0 0 0,0 0 0,0-1 0,1 0 0,-1 0 0,0 0 0,1-1 0,-1 0 0,1 0 0,-1 0 0,0-1 0,1 1 0,-1-1 0,6-2 0,1-1 0,0 0 0,0 0 0,-1-1 0,1 0 0,-1-1 0,0 0 0,-1-1 0,1 0 0,-2-1 0,1 0 0,-1-1 0,9-10 0,-7 5-273,-1-1 0,-1 0 0,0 0 0,11-28 0,1-10-6553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0.160"/>
    </inkml:context>
    <inkml:brush xml:id="br0">
      <inkml:brushProperty name="width" value="0.1" units="cm"/>
      <inkml:brushProperty name="height" value="0.1" units="cm"/>
      <inkml:brushProperty name="color" value="#004F8B"/>
    </inkml:brush>
  </inkml:definitions>
  <inkml:trace contextRef="#ctx0" brushRef="#br0">74 222 24575,'-21'-49'-3488,"-2"-28"3985,15 46 302,-14-34 0,32 98-362,-2 0 0,7 53 0,-6-33-355,12 100-82,10 49 0,-30-196 0,1 0 0,0 1 0,0-1 0,0 0 0,1 0 0,0 0 0,0-1 0,7 11 0,-8-15 0,-1 1 0,1-1 0,-1 1 0,1-1 0,-1 0 0,1 1 0,0-1 0,-1 0 0,1 0 0,0 0 0,0 0 0,0-1 0,0 1 0,0 0 0,0-1 0,0 0 0,0 1 0,0-1 0,0 0 0,0 0 0,0 0 0,0 0 0,0 0 0,0-1 0,0 1 0,0-1 0,0 1 0,0-1 0,0 0 0,0 0 0,2-1 0,8-5 0,-1-1 0,0-1 0,-1 0 0,0 0 0,0-1 0,-1-1 0,0 1 0,10-17 0,25-28 0,-33 45 0,-1 0 0,2 0 0,-1 1 0,2 1 0,-1 0 0,1 1 0,0 0 0,25-9 0,-33 14 0,1 0 0,-1 1 0,0-1 0,1 1 0,-1 0 0,1 1 0,-1 0 0,1-1 0,0 2 0,-1-1 0,1 0 0,-1 1 0,1 0 0,-1 1 0,0-1 0,1 1 0,-1 0 0,0 0 0,0 1 0,0 0 0,0-1 0,-1 2 0,1-1 0,-1 0 0,0 1 0,5 4 0,-7-4 0,1-1 0,-1 0 0,0 1 0,0-1 0,0 1 0,0 0 0,0-1 0,-1 1 0,0 0 0,0 0 0,0 0 0,0 0 0,-1 0 0,1 1 0,-1-1 0,0 0 0,0 0 0,-1 0 0,1 0 0,-1 0 0,0 0 0,0 0 0,0 0 0,0 0 0,-1 0 0,0-1 0,0 1 0,0 0 0,0-1 0,-5 6 0,-4 5 0,0 0 0,-1-1 0,-1 0 0,0-1 0,-25 17 0,12-10 0,0-1 0,-1-2 0,-44 19 0,57-29 0,-1-1 0,0 0 0,0-1 0,-1-1 0,1 0 0,-1-1 0,1-1 0,-1 0 0,-16-2 0,29 1-124,-1-1 0,1 1 0,0-1 0,-1 1 0,1-1 0,0 0-1,0 0 1,0 0 0,0-1 0,-5-2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1.931"/>
    </inkml:context>
    <inkml:brush xml:id="br0">
      <inkml:brushProperty name="width" value="0.1" units="cm"/>
      <inkml:brushProperty name="height" value="0.1" units="cm"/>
      <inkml:brushProperty name="color" value="#004F8B"/>
    </inkml:brush>
  </inkml:definitions>
  <inkml:trace contextRef="#ctx0" brushRef="#br0">257 354 24575,'0'0'0,"-1"0"0,0 0 0,1 0 0,-1 0 0,0 0 0,1-1 0,-1 1 0,1 0 0,-1 0 0,0 0 0,1-1 0,-1 1 0,1 0 0,-1-1 0,1 1 0,-1-1 0,1 1 0,-1-1 0,1 1 0,-1 0 0,1-1 0,0 0 0,-1 1 0,1-1 0,0 1 0,-1-2 0,-2-21 0,10-24 0,-6 45 0,2-10 0,1-1 0,0 1 0,2 0 0,-1 1 0,1-1 0,1 1 0,8-11 0,5-4 0,37-36 0,-46 52 0,0 2 0,1-1 0,0 2 0,1-1 0,-1 2 0,2 0 0,-1 0 0,0 1 0,28-6 0,-34 10 0,0 0 0,0 1 0,-1-1 0,1 1 0,0 1 0,0-1 0,0 1 0,-1 0 0,1 1 0,0 0 0,-1 0 0,0 0 0,1 1 0,-1 0 0,0 0 0,0 0 0,0 1 0,-1 0 0,1 0 0,-1 0 0,0 1 0,0 0 0,-1 0 0,1 0 0,-1 0 0,0 1 0,-1 0 0,1 0 0,4 11 0,-6-6 0,0 0 0,-1 0 0,0 0 0,0 0 0,-1 0 0,-1 0 0,0 0 0,-1 0 0,0 0 0,0 0 0,-7 16 0,-5 12 0,-35 63 0,37-78 0,-2 1 0,0 0 0,-1-1 0,-2-1 0,0-1 0,-1 0 0,-1-1 0,-31 25 0,-14 16 0,49-45 0,-1-1 0,-1 0 0,-1-2 0,-28 20 0,-57 23 0,-62 37 0,165-94 0,-1 0 0,1 0 0,-1 0 0,1 0 0,0 0 0,-1 1 0,1-1 0,-1 0 0,1 0 0,0 0 0,-1 1 0,1-1 0,-1 0 0,1 1 0,0-1 0,-1 0 0,1 1 0,0-1 0,0 0 0,-1 1 0,1-1 0,0 1 0,0-1 0,0 0 0,-1 1 0,1-1 0,0 1 0,0-1 0,0 1 0,0-1 0,0 0 0,0 1 0,0 0 0,15 1 0,27-8 0,25-4 0,0 4 0,1 2 0,-1 3 0,1 4 0,119 18 0,-127-8 0,-43-8 0,-1-1 0,35 3 0,-45-7 0,0 0 0,-1 0 0,1-1 0,0 0 0,0 0 0,0 0 0,0-1 0,-1 0 0,1 0 0,-1 0 0,1-1 0,6-4 0,10-8-1365,-2 0-5461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2.630"/>
    </inkml:context>
    <inkml:brush xml:id="br0">
      <inkml:brushProperty name="width" value="0.1" units="cm"/>
      <inkml:brushProperty name="height" value="0.1" units="cm"/>
      <inkml:brushProperty name="color" value="#004F8B"/>
    </inkml:brush>
  </inkml:definitions>
  <inkml:trace contextRef="#ctx0" brushRef="#br0">537 287 24575,'-3'-1'0,"1"0"0,0-1 0,-1 1 0,1-1 0,0 0 0,0 0 0,0 0 0,0 0 0,1 0 0,-1 0 0,0 0 0,1 0 0,-1-1 0,1 1 0,-2-5 0,-2-2 0,-6-10 0,1-1 0,-10-25 0,16 32 0,0 1 0,-2 0 0,0 0 0,0 0 0,-1 0 0,0 1 0,-1 1 0,0-1 0,-17-15 0,21 22 0,-1 1 0,1 1 0,-1-1 0,0 0 0,0 1 0,0 0 0,0 0 0,0 1 0,0-1 0,0 1 0,-1 0 0,1 1 0,0-1 0,-1 1 0,1 0 0,-1 0 0,1 1 0,0-1 0,-1 1 0,1 1 0,0-1 0,0 1 0,0 0 0,0 0 0,-9 5 0,0 1 0,2 0 0,-1 1 0,2 0 0,-1 1 0,1 0 0,0 1 0,1 0 0,-9 13 0,2 0 0,1 0 0,2 1 0,0 1 0,1 0 0,2 1 0,-12 41 0,19-54 0,1 1 0,0-1 0,0 1 0,2 0 0,0 0 0,1 0 0,0 0 0,1 0 0,1 0 0,0 0 0,1 0 0,1-1 0,0 1 0,8 15 0,-10-24 0,1-1 0,0 0 0,0 0 0,0 0 0,1-1 0,0 1 0,-1-1 0,2 0 0,-1 0 0,0 0 0,1-1 0,0 1 0,0-1 0,0 0 0,0 0 0,0-1 0,0 0 0,1 0 0,-1 0 0,11 2 0,-9-3 0,0-1 0,0 0 0,0 0 0,0 0 0,-1-1 0,1 0 0,0-1 0,0 1 0,-1-1 0,1 0 0,-1-1 0,1 0 0,-1 0 0,0 0 0,0 0 0,0-1 0,6-6 0,0 0 0,0-1 0,-1-1 0,-1 0 0,0 0 0,0-1 0,13-24 0,34-88 0,-33 66 0,-23 56 0,-1 1 0,2 0 0,-1 0 0,0 0 0,0-1 0,0 1 0,1 1 0,-1-1 0,1 0 0,2-2 0,-4 4 0,1 0 0,-1 0 0,0-1 0,1 1 0,-1 0 0,0 0 0,1 0 0,-1 0 0,0 0 0,1 0 0,-1 0 0,0 0 0,1 0 0,-1 0 0,1 0 0,-1 0 0,0 0 0,1 0 0,-1 0 0,0 0 0,1 0 0,-1 0 0,0 1 0,1-1 0,-1 0 0,0 0 0,1 0 0,-1 1 0,0-1 0,1 0 0,-1 0 0,0 1 0,0-1 0,1 0 0,-1 1 0,0 0 0,3 4 0,0 1 0,-1 0 0,0 0 0,0 0 0,0 0 0,0 10 0,9 61 0,-7-42 0,14 62 0,-15-87 0,0 0 0,1-1 0,0 1 0,1-1 0,-1 0 0,2 0 0,-1 0 0,1-1 0,1 0 0,12 13 0,-17-18-52,1-1-1,1 1 1,-1-1-1,0 0 1,0 0-1,1 0 1,-1 0-1,1 0 1,0-1-1,-1 0 1,1 0-1,0 0 1,0 0-1,0 0 1,0-1-1,0 0 1,0 1-1,0-2 1,0 1-1,-1 0 1,1-1-1,0 0 1,0 1-1,0-2 0,5-1 1,21-13-6774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3.610"/>
    </inkml:context>
    <inkml:brush xml:id="br0">
      <inkml:brushProperty name="width" value="0.1" units="cm"/>
      <inkml:brushProperty name="height" value="0.1" units="cm"/>
      <inkml:brushProperty name="color" value="#004F8B"/>
    </inkml:brush>
  </inkml:definitions>
  <inkml:trace contextRef="#ctx0" brushRef="#br0">26 240 24575,'-4'-74'-2827,"-18"-91"4687,22 164-1868,1 73 983,18 128-975,19 160 0,-37-358 0,1 15 0,1 1 0,1-1 0,1 0 0,7 18 0,-11-32 0,0 0 0,1 0 0,0 0 0,-1 0 0,1-1 0,0 1 0,0 0 0,1-1 0,-1 0 0,0 1 0,1-1 0,5 3 0,-6-4 0,0 0 0,0-1 0,0 1 0,0-1 0,0 1 0,0-1 0,0 0 0,0 0 0,0 0 0,0 0 0,0 0 0,0 0 0,0-1 0,0 1 0,0-1 0,0 1 0,0-1 0,0 0 0,0 0 0,0 0 0,0 0 0,3-2 0,2-2 0,-1 0 0,1-1 0,-1 0 0,0-1 0,-1 1 0,1-1 0,-1 0 0,0 0 0,6-13 0,-1-1 0,-1-1 0,10-30 0,-19 49 0,11-38 0,-11 39 0,0 0 0,1-1 0,-1 1 0,0 0 0,0 0 0,0-1 0,0 1 0,0 0 0,-1 0 0,1-1 0,-1 1 0,0 0 0,1 0 0,-1 0 0,-2-3 0,2 4 0,1 1 0,-1 0 0,0-1 0,0 1 0,1 0 0,-1 0 0,0-1 0,0 1 0,0 0 0,1 0 0,-1 0 0,0 0 0,0 0 0,0 0 0,0 1 0,1-1 0,-1 0 0,0 0 0,0 0 0,0 1 0,1-1 0,-1 0 0,0 1 0,0-1 0,1 1 0,-1-1 0,0 1 0,1-1 0,-1 1 0,1 0 0,-1-1 0,1 1 0,-1-1 0,0 2 0,-20 23 0,10-11 0,2 1 0,0 1 0,0-1 0,2 2 0,0-1 0,1 1 0,-5 18 0,8-22 0,0-1 0,2 0 0,-1 1 0,1-1 0,1 1 0,0-1 0,1 1 0,0-1 0,1 1 0,6 21 0,-7-30 0,0-1 0,0 1 0,0-1 0,1 1 0,0-1 0,-1 0 0,1 0 0,0 0 0,0 0 0,1 0 0,-1 0 0,0-1 0,1 1 0,0-1 0,0 0 0,-1 1 0,1-1 0,1 0 0,-1-1 0,0 1 0,0-1 0,1 1 0,-1-1 0,1 0 0,-1 0 0,1-1 0,-1 1 0,1-1 0,-1 1 0,1-1 0,0 0 0,-1-1 0,7 0 0,1-1 0,-1-1 0,0-1 0,0 1 0,0-2 0,-1 1 0,1-1 0,-1-1 0,0 1 0,-1-2 0,12-9 0,-7 4 0,-1-1 0,0-1 0,-1 0 0,0 0 0,-1-1 0,0 0 0,-2-1 0,0 0 0,-1-1 0,0 1 0,-1-1 0,-1 0 0,-1-1 0,0 1 0,-1-1 0,0-23 0,-2-22 0,-4 1 0,-1 0 0,-18-83 0,5 39 0,16 79 0,4 17 0,3 16 0,6 18 0,-3 19 0,-1 0 0,-3 0 0,-1 1 0,-3 67 0,3 43 0,-1-110 0,-2-24 0,0 1 0,1-1 0,1 1 0,1-1 0,7 20 0,-10-38 0,-1-1 0,0 1 0,1-1 0,0 1 0,-1-1 0,1 0 0,0 1 0,0-1 0,0 0 0,-1 1 0,1-1 0,1 0 0,-1 0 0,0 0 0,0 0 0,0 0 0,1 0 0,-1 0 0,0-1 0,1 1 0,-1 0 0,0-1 0,1 1 0,-1-1 0,1 1 0,-1-1 0,1 0 0,-1 1 0,1-1 0,0 0 0,-1 0 0,1 0 0,-1 0 0,1-1 0,-1 1 0,1 0 0,-1-1 0,1 1 0,-1-1 0,1 1 0,-1-1 0,0 0 0,1 0 0,-1 1 0,0-1 0,1 0 0,-1 0 0,2-2 0,5-4 0,0 0 0,0-1 0,-1 0 0,1 0 0,9-15 0,24-46 0,-27 42 0,2 1 0,36-46 0,-47 65 0,1 1 0,0 0 0,0 1 0,0 0 0,1 0 0,0 0 0,0 0 0,0 1 0,1 0 0,-1 1 0,1 0 0,0 0 0,0 1 0,0-1 0,11 0 0,-16 2 0,0 1 0,0 0 0,0 0 0,0 0 0,0 0 0,0 0 0,0 0 0,0 1 0,0 0 0,0-1 0,0 1 0,0 0 0,0 0 0,-1 1 0,1-1 0,0 1 0,-1-1 0,1 1 0,-1 0 0,1 0 0,1 3 0,-1-2 0,0 1 0,-1 0 0,1 1 0,-1-1 0,0 0 0,-1 1 0,1-1 0,-1 1 0,0-1 0,0 1 0,0 0 0,0 6 0,-1 6 0,-1 0 0,0 1 0,-1-1 0,0 0 0,-2 0 0,-8 23 0,7-25 0,-1 0 0,-1-1 0,0 0 0,-1-1 0,0 0 0,-1 0 0,0 0 0,-19 17 0,23-25 0,-1 0 0,1 0 0,-1 0 0,0-1 0,0 0 0,0 0 0,-1-1 0,1 0 0,-1 0 0,0 0 0,0-1 0,0 0 0,0-1 0,0 1 0,0-1 0,-1-1 0,1 1 0,0-1 0,0 0 0,-10-2 0,9 0-273,1 1 0,-1-2 0,1 1 0,-15-7 0,4-3-6553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4.250"/>
    </inkml:context>
    <inkml:brush xml:id="br0">
      <inkml:brushProperty name="width" value="0.1" units="cm"/>
      <inkml:brushProperty name="height" value="0.1" units="cm"/>
      <inkml:brushProperty name="color" value="#004F8B"/>
    </inkml:brush>
  </inkml:definitions>
  <inkml:trace contextRef="#ctx0" brushRef="#br0">380 1 24575,'-2'7'0,"1"1"0,-2-1 0,1 0 0,-1 1 0,0-1 0,-7 10 0,-31 53 0,-221 326 0,254-384-113,5-6-26,-1 0 0,1-1 0,-1 1 0,0-1-1,0 0 1,-1 0 0,1-1 0,-10 8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4.690"/>
    </inkml:context>
    <inkml:brush xml:id="br0">
      <inkml:brushProperty name="width" value="0.1" units="cm"/>
      <inkml:brushProperty name="height" value="0.1" units="cm"/>
      <inkml:brushProperty name="color" value="#004F8B"/>
    </inkml:brush>
  </inkml:definitions>
  <inkml:trace contextRef="#ctx0" brushRef="#br0">1 63 24575,'0'-4'0,"0"-1"0,0 1 0,0-1 0,1 1 0,0 0 0,0-1 0,0 1 0,0 0 0,4-8 0,-4 11 0,-1 0 0,1 0 0,0 0 0,-1 0 0,1 1 0,0-1 0,0 0 0,-1 1 0,1-1 0,0 1 0,0-1 0,0 0 0,0 1 0,0 0 0,0-1 0,0 1 0,0 0 0,2-1 0,-1 1 0,0 0 0,0 0 0,0 0 0,0 1 0,0-1 0,0 1 0,0-1 0,0 1 0,0 0 0,0 0 0,0-1 0,2 3 0,9 6 0,0-1 0,-2 2 0,1 0 0,-1 0 0,18 22 0,45 69 0,-50-65 0,82 101 0,-93-122 0,1-1 0,0 0 0,1-1 0,1-1 0,0 0 0,29 16 0,-40-26-65,0 0 0,0-1 0,0 1 0,0-1 0,0 0 0,1 0 0,-1 0 0,0-1 0,0 0 0,1 0 0,-1 0 0,0-1 0,0 0 0,0 0 0,1 0 0,-1 0 0,0-1 0,0 0 0,-1 0 0,7-4 0,13-5-6761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5.160"/>
    </inkml:context>
    <inkml:brush xml:id="br0">
      <inkml:brushProperty name="width" value="0.1" units="cm"/>
      <inkml:brushProperty name="height" value="0.1" units="cm"/>
      <inkml:brushProperty name="color" value="#004F8B"/>
    </inkml:brush>
  </inkml:definitions>
  <inkml:trace contextRef="#ctx0" brushRef="#br0">27 40 24575,'-10'-19'0,"-2"-1"0,9 19 0,2 14 0,24 252 0,-21-147 0,5 78 0,-5-185 0,-1 0 0,1 0 0,1-1 0,5 15 0,-8-24 0,1 0 0,-1 1 0,1-1 0,-1 1 0,1-1 0,-1 0 0,1 0 0,0 1 0,0-1 0,-1 0 0,1 0 0,0 0 0,0 0 0,0 0 0,0 0 0,0 0 0,1 0 0,-1 0 0,0-1 0,0 1 0,1 0 0,-1-1 0,0 1 0,1-1 0,-1 1 0,0-1 0,1 0 0,-1 1 0,1-1 0,-1 0 0,1 0 0,-1 0 0,0 0 0,1 0 0,-1-1 0,1 1 0,-1 0 0,0-1 0,1 1 0,-1-1 0,0 1 0,1-1 0,1-1 0,17-13-1365,-1-3-5461</inkml:trace>
  <inkml:trace contextRef="#ctx0" brushRef="#br0" timeOffset="1">366 295 24575,'-2'0'0,"0"1"0,0-1 0,0 1 0,0-1 0,0 1 0,0 0 0,0 0 0,0 0 0,0 0 0,1 0 0,-1 0 0,0 0 0,1 1 0,-1-1 0,1 1 0,-1-1 0,1 1 0,0 0 0,-1-1 0,1 1 0,0 0 0,0 0 0,0 0 0,1 0 0,-1-1 0,0 4 0,-2 5 0,0 0 0,0 0 0,-1 18 0,3-15 0,1-1 0,1 0 0,0 1 0,1-1 0,0 0 0,0 0 0,2 0 0,-1 0 0,1 0 0,1-1 0,0 0 0,1 0 0,9 14 0,-12-21 0,0 0 0,-1 0 0,1 0 0,1 0 0,-1-1 0,1 1 0,-1-1 0,1 0 0,0 0 0,0 0 0,0-1 0,1 1 0,-1-1 0,0 0 0,1-1 0,0 1 0,-1-1 0,1 1 0,0-1 0,0-1 0,-1 1 0,1-1 0,0 0 0,0 0 0,0 0 0,0-1 0,0 1 0,-1-1 0,1-1 0,0 1 0,-1 0 0,1-1 0,-1 0 0,1 0 0,-1-1 0,5-3 0,2-1 0,-2-1 0,1 0 0,-1 0 0,0-1 0,0 0 0,-1-1 0,-1 0 0,0 0 0,0-1 0,-1 0 0,0 0 0,8-23 0,-7 16 0,-1-1 0,-1-1 0,-1 1 0,-1-1 0,0 1 0,-2-1 0,0-29 0,-2 36 0,-1 1 0,0 0 0,0 0 0,-2 0 0,1 1 0,-1-1 0,-1 1 0,0 0 0,-9-15 0,12 22 0,0 1 0,0 0 0,-1 0 0,1 0 0,-1 0 0,1 0 0,-1 1 0,0-1 0,0 1 0,0-1 0,-1 1 0,1 0 0,0 1 0,-1-1 0,1 0 0,-1 1 0,0 0 0,0 0 0,1 0 0,-1 0 0,0 1 0,0-1 0,0 1 0,0 0 0,1 0 0,-1 1 0,0-1 0,0 1 0,0 0 0,0 0 0,1 0 0,-1 0 0,-4 3 0,-2 1 0,1 0 0,1 1 0,-1 0 0,1 1 0,0 0 0,0 0 0,0 1 0,1 0 0,1 0 0,-1 0 0,1 1 0,-7 15 0,4-6 0,0 0 0,1 1 0,1 0 0,1 0 0,-6 36 0,10-47-68,1 1 0,0-1-1,0 1 1,1-1 0,1 1 0,-1-1-1,1 1 1,1-1 0,-1 0 0,1 1-1,1-1 1,0 0 0,0 0 0,0 0-1,1-1 1,0 1 0,1-1 0,0 0-1,9 11 1,14 6-6758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5.600"/>
    </inkml:context>
    <inkml:brush xml:id="br0">
      <inkml:brushProperty name="width" value="0.1" units="cm"/>
      <inkml:brushProperty name="height" value="0.1" units="cm"/>
      <inkml:brushProperty name="color" value="#004F8B"/>
    </inkml:brush>
  </inkml:definitions>
  <inkml:trace contextRef="#ctx0" brushRef="#br0">1 475 24575,'0'5'0,"1"-1"0,0 1 0,0-1 0,0 1 0,1-1 0,-1 0 0,1 1 0,0-1 0,0 0 0,1 0 0,-1 0 0,5 5 0,40 40 0,-36-40 0,1 1 0,0-1 0,1-1 0,0 0 0,0-1 0,1 0 0,0-1 0,0-1 0,1 0 0,-1-1 0,1-1 0,0 0 0,15 1 0,-20-3 0,0-1 0,-1 0 0,1-1 0,-1 0 0,1 0 0,-1-1 0,1 0 0,-1 0 0,0-1 0,0-1 0,0 1 0,0-2 0,-1 1 0,1-1 0,-1 0 0,0-1 0,-1 0 0,0 0 0,1 0 0,-2-1 0,9-11 0,-4 2 0,-1 0 0,-1-1 0,-1 1 0,0-2 0,-1 1 0,-1-1 0,0-1 0,-2 1 0,0-1 0,-1 1 0,-1-1 0,0-21 0,-2 22 0,-1-1 0,0 1 0,-1 0 0,-1-1 0,-1 1 0,0 1 0,-2-1 0,0 0 0,0 1 0,-2 1 0,0-1 0,-16-22 0,19 32 0,-1 0 0,0 1 0,0-1 0,-1 1 0,0 0 0,0 1 0,0 0 0,-1 0 0,0 0 0,0 1 0,0 1 0,0-1 0,-1 1 0,1 0 0,-1 1 0,0 0 0,0 0 0,0 1 0,0 0 0,0 1 0,0 0 0,0 0 0,0 1 0,0 0 0,0 1 0,1 0 0,-1 0 0,0 1 0,1 0 0,-1 1 0,1-1 0,0 1 0,0 1 0,1 0 0,-1 0 0,1 1 0,0-1 0,1 1 0,-1 1 0,1-1 0,-9 14 0,-5 13-1365,7-3-5461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7.830"/>
    </inkml:context>
    <inkml:brush xml:id="br0">
      <inkml:brushProperty name="width" value="0.1" units="cm"/>
      <inkml:brushProperty name="height" value="0.1" units="cm"/>
      <inkml:brushProperty name="color" value="#004F8B"/>
    </inkml:brush>
  </inkml:definitions>
  <inkml:trace contextRef="#ctx0" brushRef="#br0">1 126 24575,'9'-9'-72,"1"1"0,0 1-1,1 0 1,0 0 0,0 1-1,0 1 1,1-1 0,0 2-1,0 0 1,21-5 0,15 1-481,71-5 0,-69 9 447,65-2 682,184 15 0,39 0 279,-305-13-855,-33 4 0,1 0 0,-1 0 0,0 0 0,1 0 0,-1 0 0,0 0 0,1 0 0,-1 0 0,0 0 0,0 0 0,1 0 0,-1-1 0,0 1 0,1 0 0,-1 0 0,0 0 0,1 0 0,-1-1 0,0 1 0,0 0 0,0 0 0,1-1 0,-1 1 0,0 0 0,0 0 0,0-1 0,1 1 0,-1 0 0,0-1 0,0 1 0,0-1 0,-8-6 0,-19-3 0,27 10 0,-16-4-341,0 1 0,0 1-1,-25-2 1,-6 4-6485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6.813"/>
    </inkml:context>
    <inkml:brush xml:id="br0">
      <inkml:brushProperty name="width" value="0.1" units="cm"/>
      <inkml:brushProperty name="height" value="0.1" units="cm"/>
      <inkml:brushProperty name="color" value="#004F8B"/>
    </inkml:brush>
  </inkml:definitions>
  <inkml:trace contextRef="#ctx0" brushRef="#br0">69 95 24575,'-1'-1'0,"0"0"0,0 0 0,1 0 0,-1 0 0,0 1 0,0-1 0,0 0 0,0 1 0,0-1 0,0 1 0,0-1 0,0 1 0,0-1 0,0 1 0,0 0 0,0-1 0,0 1 0,0 0 0,0 0 0,0 0 0,0 0 0,-1 0 0,1 0 0,0 0 0,-1 1 0,0-1 0,0 1 0,1 0 0,-1 0 0,0 0 0,1 1 0,-1-1 0,1 0 0,0 0 0,-1 1 0,1-1 0,0 1 0,0-1 0,-2 4 0,0 0 0,0 1 0,0 0 0,1 0 0,0 0 0,0 1 0,0-1 0,-1 11 0,3-7 0,0 0 0,1 0 0,0 0 0,1 0 0,0 0 0,0 0 0,6 12 0,-8-21 0,0-1 0,0 0 0,0 0 0,0 1 0,0-1 0,0 0 0,0 1 0,0-1 0,0 0 0,0 1 0,0-1 0,1 0 0,-1 0 0,0 1 0,0-1 0,0 0 0,1 0 0,-1 1 0,0-1 0,0 0 0,1 0 0,-1 0 0,0 0 0,0 1 0,1-1 0,-1 0 0,0 0 0,0 0 0,1 0 0,-1 0 0,0 0 0,1 0 0,-1 0 0,5-9 0,1-26 0,-5 28 0,-1 6 0,19-102 0,-17 93 0,1 1 0,0 0 0,1 0 0,-1 0 0,2 0 0,-1 1 0,1 0 0,11-14 0,-15 21 0,0 0 0,0 0 0,0 0 0,0-1 0,0 1 0,0 1 0,0-1 0,1 0 0,-1 0 0,0 0 0,1 1 0,-1-1 0,1 1 0,-1-1 0,1 1 0,-1-1 0,1 1 0,-1 0 0,1 0 0,-1 0 0,1 0 0,-1 0 0,1 0 0,-1 0 0,1 0 0,-1 1 0,1-1 0,-1 0 0,1 1 0,-1 0 0,1-1 0,-1 1 0,0 0 0,1 0 0,-1-1 0,0 1 0,0 0 0,0 0 0,1 0 0,-1 1 0,0-1 0,-1 0 0,1 0 0,0 1 0,1 1 0,4 5 0,0 2 0,-1-1 0,0 1 0,7 20 0,0 7 0,-7-20 0,1 1 0,0-1 0,1-1 0,18 30 0,-8-27-1365,2-6-5461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8.250"/>
    </inkml:context>
    <inkml:brush xml:id="br0">
      <inkml:brushProperty name="width" value="0.1" units="cm"/>
      <inkml:brushProperty name="height" value="0.1" units="cm"/>
      <inkml:brushProperty name="color" value="#004F8B"/>
    </inkml:brush>
  </inkml:definitions>
  <inkml:trace contextRef="#ctx0" brushRef="#br0">46 28 24575,'-31'21'0,"18"-14"0,12-4 0,8-2 0,11-2 0,50-7 0,218-14 0,-79 36 0,-9-1 0,-161-13 0,0-1 0,0-2 0,47-10 0,-75 11-273,1 0 0,-1-2 0,0 1 0,17-9 0,-3-3-6553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8.770"/>
    </inkml:context>
    <inkml:brush xml:id="br0">
      <inkml:brushProperty name="width" value="0.1" units="cm"/>
      <inkml:brushProperty name="height" value="0.1" units="cm"/>
      <inkml:brushProperty name="color" value="#004F8B"/>
    </inkml:brush>
  </inkml:definitions>
  <inkml:trace contextRef="#ctx0" brushRef="#br0">109 192 24575,'-1'-11'0,"1"11"0,14 17 0,-3-6 0,2 0 0,-1-1 0,1 0 0,1-1 0,-1 0 0,2-1 0,-1-1 0,1 0 0,0-1 0,30 8 0,-39-13 0,1 1 0,0-1 0,0-1 0,0 1 0,1-1 0,-1-1 0,0 1 0,0-1 0,0 0 0,0-1 0,-1 1 0,1-1 0,0-1 0,-1 1 0,1-1 0,-1 0 0,0-1 0,0 0 0,0 0 0,0 0 0,-1 0 0,0-1 0,0 0 0,0 0 0,0-1 0,-1 1 0,6-9 0,-7 8 0,0 0 0,0 0 0,0 0 0,0-1 0,-1 1 0,0-1 0,-1 1 0,0-1 0,0 0 0,0 0 0,0 1 0,-1-1 0,0 0 0,-1 0 0,0 0 0,0 1 0,0-1 0,-1 0 0,0 1 0,-5-12 0,5 13 0,-1 0 0,1 0 0,-1 0 0,0 1 0,-1-1 0,1 1 0,-1 0 0,0 0 0,0 0 0,0 1 0,0-1 0,-1 1 0,1 0 0,-1 0 0,0 1 0,0 0 0,0-1 0,0 1 0,0 1 0,-1-1 0,1 1 0,-1 0 0,1 0 0,0 1 0,-1-1 0,-6 2 0,-4 0 0,1 2 0,-1 0 0,1 1 0,0 0 0,0 2 0,0-1 0,1 2 0,0 0 0,-14 9 0,8-3 0,0 1 0,1 1 0,0 0 0,1 2 0,-19 22 0,29-29 14,0 0-1,0 1 0,1 0 0,0 1 1,1 0-1,1 0 0,-1 0 1,-4 21-1,9-29-59,0 0-1,0 0 1,0 0-1,1 0 1,0 0 0,0 0-1,0 0 1,0 0-1,1 0 1,-1 0 0,1 0-1,0 0 1,0 0-1,1-1 1,-1 1-1,1 0 1,0-1 0,0 1-1,0-1 1,0 1-1,0-1 1,1 0 0,0 0-1,-1 0 1,1 0-1,0-1 1,0 1 0,1-1-1,-1 0 1,1 0-1,5 3 1,26 9-6780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9.240"/>
    </inkml:context>
    <inkml:brush xml:id="br0">
      <inkml:brushProperty name="width" value="0.1" units="cm"/>
      <inkml:brushProperty name="height" value="0.1" units="cm"/>
      <inkml:brushProperty name="color" value="#004F8B"/>
    </inkml:brush>
  </inkml:definitions>
  <inkml:trace contextRef="#ctx0" brushRef="#br0">638 0 24575,'1'0'0,"-1"0"0,1 1 0,-1-1 0,0 0 0,1 0 0,-1 1 0,0-1 0,1 0 0,-1 0 0,0 1 0,1-1 0,-1 1 0,0-1 0,1 0 0,-1 1 0,0-1 0,0 0 0,1 1 0,-1-1 0,0 1 0,0-1 0,0 1 0,0-1 0,0 1 0,0-1 0,0 1 0,0-1 0,0 0 0,0 1 0,0-1 0,0 1 0,0-1 0,0 1 0,0-1 0,0 1 0,0-1 0,-1 1 0,1 0 0,-6 22 0,5-22 0,-10 26 0,-1-1 0,-1-1 0,-23 35 0,-1 0 0,-226 433 0,42 21 0,207-478 0,8-25 0,1 1 0,1 0 0,0 1 0,1-1 0,0 1 0,-1 16 0,4-28 2,0 0 0,0 0 1,0 0-1,0 0 0,0 0 0,0 0 0,0 0 0,0 0 0,0 1 0,1-1 0,-1 0 0,0 0 0,1 0 1,-1-1-1,1 1 0,-1 0 0,1 0 0,-1 0 0,1 0 0,0 0 0,-1-1 0,1 1 0,0 0 1,0 0-1,0-1 0,-1 1 0,1-1 0,0 1 0,0-1 0,0 1 0,0-1 0,0 1 0,0-1 0,0 0 1,0 0-1,0 1 0,0-1 0,0 0 0,0 0 0,0 0 0,0 0 0,0 0 0,1 0 0,-1-1 0,0 1 1,0 0-1,1-1 0,6-1-260,1-1 1,-1 1 0,0-2 0,11-5-1,-17 8 79,33-17-6647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9.710"/>
    </inkml:context>
    <inkml:brush xml:id="br0">
      <inkml:brushProperty name="width" value="0.1" units="cm"/>
      <inkml:brushProperty name="height" value="0.1" units="cm"/>
      <inkml:brushProperty name="color" value="#004F8B"/>
    </inkml:brush>
  </inkml:definitions>
  <inkml:trace contextRef="#ctx0" brushRef="#br0">22 272 24575,'0'0'0,"0"0"0,0 0 0,0 0 0,0 0 0,0 0 0,0 0 0,0 0 0,0 0 0,0-1 0,0 1 0,0 0 0,1 0 0,-1 0 0,0 0 0,0 0 0,0 0 0,0 0 0,0-1 0,0 1 0,0 0 0,-1 0 0,1 0 0,0 0 0,0 0 0,0 0 0,0 0 0,0 0 0,0-1 0,0 1 0,0 0 0,0 0 0,0 0 0,0 0 0,0 0 0,0 0 0,0 0 0,0 0 0,-1 0 0,1 0 0,0 0 0,0-1 0,0 1 0,0 0 0,0 0 0,0 0 0,0 0 0,0 0 0,-1 0 0,1 0 0,0 0 0,0 0 0,0 0 0,0 0 0,0 0 0,0 0 0,0 0 0,0 0 0,-1 0 0,1 0 0,0 0 0,0 0 0,0 0 0,0 1 0,-7 8 0,-4 17 0,11-23 0,-1 1 0,1-1 0,0 0 0,1 1 0,-1-1 0,1 0 0,-1 1 0,1-1 0,0 0 0,0 0 0,1 1 0,-1-1 0,1 0 0,-1 0 0,1-1 0,0 1 0,4 5 0,-2-5 0,0 1 0,0 0 0,1-1 0,-1 0 0,1 0 0,0-1 0,0 1 0,0-1 0,0 0 0,7 2 0,-1-2 0,0 1 0,1-1 0,-1-1 0,1 0 0,-1-1 0,1 0 0,0-1 0,-1 0 0,22-5 0,-22 2 0,0-1 0,-1 0 0,1 0 0,-1-1 0,0 0 0,-1-1 0,0 0 0,0-1 0,0 0 0,-1 0 0,0-1 0,0 0 0,9-15 0,-10 13 0,0-1 0,0 0 0,-1 0 0,-1 0 0,0-1 0,0 0 0,-2 0 0,1 0 0,-2-1 0,0 1 0,1-18 0,-3 26 0,0 1 0,0-1 0,-1 0 0,1 1 0,-1-1 0,0 0 0,0 1 0,0-1 0,-1 1 0,0-1 0,0 1 0,0 0 0,0 0 0,-1 0 0,0 0 0,1 0 0,-1 0 0,-1 1 0,1-1 0,0 1 0,-1 0 0,0 0 0,0 0 0,0 1 0,0-1 0,0 1 0,0 0 0,-1 0 0,1 1 0,-8-3 0,2 2 0,1 1 0,-1 0 0,0 0 0,0 1 0,0 0 0,0 1 0,1 0 0,-1 0 0,0 1 0,1 0 0,-1 1 0,1 0 0,-17 8 0,13-4 20,0 1 0,0 0 0,1 1 0,1 0 0,-21 21 0,28-26-88,1-1 1,-1 1-1,1 0 1,0 0-1,0 0 1,1 0-1,-1 0 1,1 0-1,0 1 1,0-1-1,1 1 1,-1 0-1,1-1 1,0 1-1,0 0 1,1 0-1,-1 0 1,1 0-1,0 0 1,0 0-1,2 6 1,9 14-6759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0.270"/>
    </inkml:context>
    <inkml:brush xml:id="br0">
      <inkml:brushProperty name="width" value="0.1" units="cm"/>
      <inkml:brushProperty name="height" value="0.1" units="cm"/>
      <inkml:brushProperty name="color" value="#004F8B"/>
    </inkml:brush>
  </inkml:definitions>
  <inkml:trace contextRef="#ctx0" brushRef="#br0">122 66 24575,'0'1'0,"0"0"0,0 1 0,1-1 0,-1 0 0,1 0 0,-1 0 0,1 0 0,-1-1 0,1 1 0,0 0 0,-1 0 0,1 0 0,0 0 0,0-1 0,-1 1 0,1 0 0,0-1 0,0 1 0,0 0 0,0-1 0,0 1 0,0-1 0,0 0 0,0 1 0,0-1 0,0 0 0,3 1 0,34 4 0,-32-4 0,42 3 0,0-1 0,1-3 0,-1-2 0,0-2 0,61-13 0,-106 17 0,0-1 0,0 0 0,0 0 0,0 0 0,0 0 0,-1-1 0,1 1 0,0-1 0,0 0 0,-1 0 0,5-4 0,-7 6 0,1-1 0,-1 1 0,0-1 0,1 1 0,-1-1 0,0 1 0,0-1 0,1 0 0,-1 1 0,0-1 0,0 1 0,0-1 0,0 0 0,0 1 0,0-1 0,0 1 0,0-1 0,0 0 0,0 1 0,0-1 0,0 1 0,0-1 0,-1-1 0,0 1 0,0 0 0,0-1 0,0 1 0,0 0 0,0-1 0,0 1 0,0 0 0,-1 0 0,1 0 0,-1 0 0,1 0 0,-3-1 0,-8-3 0,1 1 0,-1 0 0,0 1 0,0 0 0,-1 0 0,1 2 0,0-1 0,-1 2 0,1 0 0,-1 0 0,1 1 0,-18 3 0,6 1 0,-1 1 0,1 1 0,0 1 0,0 0 0,-27 16 0,36-15 0,0 0 0,1 1 0,0 1 0,1 0 0,0 0 0,1 2 0,0-1 0,1 2 0,0-1 0,1 2 0,1-1 0,0 1 0,-12 30 0,14-27 0,1-1 0,1 1 0,0 0 0,2 0 0,0 0 0,0 1 0,2-1 0,1 1 0,0-1 0,1 1 0,1-1 0,8 35 0,-9-49 0,0 0 0,1 0 0,-1 0 0,1 0 0,0 0 0,0 0 0,0-1 0,1 1 0,-1-1 0,1 0 0,0 0 0,0 0 0,0 0 0,0 0 0,1 0 0,-1-1 0,1 0 0,-1 0 0,1 0 0,0 0 0,0 0 0,0-1 0,0 1 0,0-1 0,5 1 0,10 0 0,0-1 0,0 0 0,0-1 0,29-4 0,16 0 0,-51 5 0,0 0 0,0 0 0,0 1 0,0 1 0,-1 0 0,1 0 0,-1 2 0,0-1 0,0 2 0,0-1 0,19 14 0,-26-15 0,-1-1 0,1 1 0,-1 1 0,1-1 0,-2 0 0,1 1 0,0 0 0,-1 0 0,0 0 0,0 0 0,0 1 0,-1-1 0,1 1 0,-1 0 0,-1-1 0,1 1 0,-1 0 0,0 0 0,-1 0 0,1 0 0,-1 0 0,0 0 0,-1 0 0,1 0 0,-1 0 0,0 0 0,-4 10 0,-1 0 0,0 1 0,-2-1 0,0 0 0,-1-1 0,0 0 0,-1 0 0,-1-1 0,0 0 0,-18 16 0,6-8 0,-1-2 0,0 0 0,-2-2 0,-39 23 0,57-37 0,0 1 0,1-1 0,-1-1 0,0 0 0,-1 0 0,1 0 0,-1-1 0,1 0 0,-1-1 0,-16 1 0,24-2 0,1 0 0,-1 1 0,0-1 0,1 0 0,-1 0 0,0 0 0,1 0 0,-1 0 0,0 0 0,1 0 0,-1-1 0,0 1 0,1 0 0,-1 0 0,0 0 0,1-1 0,-1 1 0,1 0 0,-1-1 0,1 1 0,-1 0 0,0-1 0,1 1 0,0-1 0,-1 1 0,1-1 0,-1 1 0,1-1 0,-1 1 0,1-1 0,0 1 0,-1-1 0,1 0 0,0 1 0,0-1 0,0 0 0,-1 1 0,1-1 0,0 0 0,0 1 0,0-1 0,0 0 0,0 1 0,0-1 0,0 0 0,0 1 0,0-1 0,1 1 0,-1-1 0,0 0 0,0 1 0,1-1 0,-1 0 0,0 1 0,0-1 0,1 0 0,2-4 0,1 0 0,-1 1 0,1-1 0,0 1 0,5-5 0,21-16-1365,2 1-5461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0.690"/>
    </inkml:context>
    <inkml:brush xml:id="br0">
      <inkml:brushProperty name="width" value="0.1" units="cm"/>
      <inkml:brushProperty name="height" value="0.1" units="cm"/>
      <inkml:brushProperty name="color" value="#004F8B"/>
    </inkml:brush>
  </inkml:definitions>
  <inkml:trace contextRef="#ctx0" brushRef="#br0">0 0 24575,'2'0'0,"-1"0"0,1 0 0,0 0 0,-1 1 0,1-1 0,-1 1 0,1-1 0,-1 1 0,1-1 0,-1 1 0,1 0 0,-1-1 0,0 1 0,1 0 0,-1 0 0,0 0 0,0 0 0,0 0 0,1 1 0,-1-1 0,0 0 0,-1 0 0,1 1 0,0-1 0,0 1 0,0-1 0,-1 1 0,1-1 0,-1 1 0,1-1 0,-1 1 0,0-1 0,0 1 0,1 3 0,-1 7 0,0 1 0,0-1 0,-4 23 0,1-6 0,2-13 0,1 0 0,0 0 0,1 0 0,1 0 0,3 18 0,-4-30 0,1 0 0,-1 0 0,1 0 0,-1 1 0,1-1 0,0-1 0,1 1 0,-1 0 0,1-1 0,-1 1 0,1-1 0,0 1 0,1-1 0,-1 0 0,0-1 0,1 1 0,0-1 0,-1 1 0,1-1 0,0 0 0,0 0 0,0-1 0,8 3 0,-3-3-227,1 1-1,-1-2 1,1 1-1,-1-1 1,17-2-1,11-3-6598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1.180"/>
    </inkml:context>
    <inkml:brush xml:id="br0">
      <inkml:brushProperty name="width" value="0.1" units="cm"/>
      <inkml:brushProperty name="height" value="0.1" units="cm"/>
      <inkml:brushProperty name="color" value="#004F8B"/>
    </inkml:brush>
  </inkml:definitions>
  <inkml:trace contextRef="#ctx0" brushRef="#br0">459 247 24575,'1'-15'0,"-2"-1"0,0 1 0,-1 0 0,0-1 0,-1 1 0,-1 0 0,0 1 0,-7-15 0,8 22 0,0 1 0,-1 0 0,0 0 0,0 0 0,-1 1 0,1-1 0,-1 1 0,0 0 0,-1 0 0,1 1 0,-1 0 0,0 0 0,0 0 0,0 0 0,-1 1 0,1 0 0,-1 1 0,0 0 0,-10-3 0,6 3 0,0 1 0,0 0 0,-1 0 0,1 1 0,0 0 0,-1 1 0,1 1 0,0 0 0,0 0 0,0 1 0,0 1 0,1-1 0,-1 2 0,1-1 0,0 2 0,0-1 0,1 1 0,-1 1 0,1 0 0,1 0 0,-1 1 0,1 0 0,-7 9 0,8-10 0,1 1 0,0 0 0,0 1 0,1-1 0,0 1 0,0 0 0,1 0 0,0 1 0,1-1 0,0 1 0,1 0 0,0 0 0,0 0 0,1 0 0,0 0 0,1 0 0,0 0 0,0 1 0,1-1 0,1 0 0,0 0 0,0 0 0,1-1 0,0 1 0,8 16 0,9 6 0,1-2 0,1-1 0,2 0 0,1-2 0,39 34 0,-24-23 0,47 57 0,-75-79 0,0 0 0,-1 1 0,-1 0 0,-1 1 0,-1 0 0,0 0 0,-1 1 0,-1 0 0,6 32 0,-10-38 0,-1 1 0,0 0 0,-1 0 0,-1 0 0,0 0 0,0-1 0,-2 1 0,0 0 0,0-1 0,-1 1 0,-1-1 0,0 0 0,-1-1 0,-11 20 0,10-22 0,0 0 0,-1-1 0,0 0 0,-1 0 0,1 0 0,-2-1 0,-16 11 0,22-16 0,0-1 0,0 0 0,0 0 0,-1 0 0,1 0 0,-1-1 0,0 0 0,1 0 0,-1 0 0,-5 0 0,7-1 0,1 0 0,-1 0 0,0-1 0,0 1 0,0-1 0,0 0 0,1 0 0,-1 0 0,0 0 0,1 0 0,-1 0 0,1-1 0,0 1 0,-1-1 0,1 0 0,0 0 0,0 0 0,-2-2 0,1 0 0,0 0 0,0 0 0,1-1 0,0 1 0,0-1 0,0 1 0,0-1 0,1 0 0,0 0 0,0 0 0,0 1 0,1-1 0,-1 0 0,1 0 0,0 0 0,1 0 0,-1 0 0,1 0 0,0 0 0,0 0 0,4-8 0,1-7 0,2 1 0,0 0 0,20-33 0,3 8 0,1 1 0,2 2 0,2 1 0,42-36 0,-39 40 0,-2-2 0,-1-2 0,-2-1 0,31-50 0,-56 76-227,-2 1-1,0-1 1,0-1-1,-2 1 1,6-21-1,-3-12-6598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2.385"/>
    </inkml:context>
    <inkml:brush xml:id="br0">
      <inkml:brushProperty name="width" value="0.1" units="cm"/>
      <inkml:brushProperty name="height" value="0.1" units="cm"/>
      <inkml:brushProperty name="color" value="#004F8B"/>
    </inkml:brush>
  </inkml:definitions>
  <inkml:trace contextRef="#ctx0" brushRef="#br0">8 1 24575,'-1'0'1,"0"1"0,1-1-1,-1 1 1,1-1 0,-1 1 0,1-1-1,-1 1 1,1 0 0,0-1-1,-1 1 1,1 0 0,0-1 0,0 1-1,-1 0 1,1 0 0,0-1 0,0 1-1,0 0 1,0 0 0,0-1-1,0 1 1,0 0 0,0 0 0,0-1-1,0 2 1,2 31-155,-1-23-257,10 182-5146,5-1 4288,70 379 8641,-57-425-7372,-29-143 9,1 0 0,-1 0 0,1 0 1,-1-1-1,1 1 0,0 0 0,0 0 0,0 0 0,0-1 0,0 1 0,1 1 0,-1-3-46,-1 0 0,1 0 1,-1 1-1,1-1 0,-1 0 0,1 0 0,0 0 0,-1 0 0,1 0 1,-1 0-1,1 0 0,-1 0 0,1 0 0,-1 0 0,1-1 0,-1 1 1,1 0-1,-1 0 0,1 0 0,-1-1 0,1 1 0,-1 0 1,1-1-1,-1 1 0,1 0 0,-1-1 0,0 1 0,1 0 0,-1-1 1,0 1-1,1-1 0,-1 1 0,0-1 0,0 1 0,1-1 0,-1 1 1,0-1-1,0 1 0,1-1 0,10-18-6789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2.780"/>
    </inkml:context>
    <inkml:brush xml:id="br0">
      <inkml:brushProperty name="width" value="0.1" units="cm"/>
      <inkml:brushProperty name="height" value="0.1" units="cm"/>
      <inkml:brushProperty name="color" value="#004F8B"/>
    </inkml:brush>
  </inkml:definitions>
  <inkml:trace contextRef="#ctx0" brushRef="#br0">3 128 24575,'-2'-41'0,"1"23"0,1-1 0,3-28 0,-3 47 0,1 0 0,-1 0 0,0 1 0,0-1 0,0 0 0,0 0 0,0 0 0,0 0 0,1 1 0,-1-1 0,0 0 0,0 0 0,0 0 0,1 0 0,-1 1 0,0-1 0,0 0 0,0 0 0,1 0 0,-1 0 0,0 0 0,0 0 0,1 0 0,-1 0 0,0 0 0,0 0 0,1 0 0,-1 0 0,0 0 0,0 0 0,1 0 0,-1 0 0,0 0 0,0 0 0,0 0 0,1 0 0,-1 0 0,0 0 0,0 0 0,1-1 0,-1 1 0,0 0 0,0 0 0,0 0 0,0 0 0,1-1 0,-1 1 0,0 0 0,0 0 0,0 0 0,0-1 0,0 1 0,1 0 0,-1 0 0,0 0 0,0-1 0,0 1 0,0 0 0,0 0 0,0-1 0,0 1 0,0 0 0,0 0 0,0-1 0,11 21 0,9 32 0,-3 1 0,-2 0 0,12 80 0,-17-79 0,100 601 0,-109-651 0,1 26 0,-5-22 0,-7-16 0,-29-60-1365,18 25-5461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3.180"/>
    </inkml:context>
    <inkml:brush xml:id="br0">
      <inkml:brushProperty name="width" value="0.1" units="cm"/>
      <inkml:brushProperty name="height" value="0.1" units="cm"/>
      <inkml:brushProperty name="color" value="#004F8B"/>
    </inkml:brush>
  </inkml:definitions>
  <inkml:trace contextRef="#ctx0" brushRef="#br0">118 30 24575,'-118'0'0,"473"-15"126,-20 1-1617,-306 13-5335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7.254"/>
    </inkml:context>
    <inkml:brush xml:id="br0">
      <inkml:brushProperty name="width" value="0.1" units="cm"/>
      <inkml:brushProperty name="height" value="0.1" units="cm"/>
      <inkml:brushProperty name="color" value="#004F8B"/>
    </inkml:brush>
  </inkml:definitions>
  <inkml:trace contextRef="#ctx0" brushRef="#br0">6 147 24575,'-4'-15'0,"2"10"0,8 14 0,0 2 0,-1 0 0,-1 0 0,0 0 0,0 0 0,-1 1 0,-1-1 0,1 13 0,4 83 0,-7-104 0,0-17 0,1 0 0,0 0 0,1 0 0,1 0 0,0 0 0,7-19 0,-6 25 0,0 0 0,1 0 0,-1 1 0,2 0 0,-1 0 0,1 0 0,0 0 0,0 1 0,1 0 0,0 1 0,0-1 0,12-6 0,-16 10 0,1 1 0,0-1 0,-1 1 0,1 0 0,0 0 0,0 0 0,-1 0 0,1 0 0,0 1 0,0 0 0,0 0 0,0 0 0,0 0 0,0 1 0,0-1 0,-1 1 0,1 0 0,0 0 0,0 1 0,-1-1 0,1 1 0,-1 0 0,1-1 0,-1 2 0,0-1 0,0 0 0,0 1 0,0-1 0,0 1 0,4 6 0,0-1 0,-2 1 0,1 1 0,-1-1 0,-1 1 0,0 0 0,0 0 0,-1 0 0,3 15 0,8 23 0,-14-48 0,0 0 0,0 0 0,0 0 0,0 1 0,0-1 0,0 0 0,0 0 0,0 0 0,0 0 0,0 1 0,0-1 0,0 0 0,0 0 0,0 0 0,0 0 0,0 1 0,0-1 0,0 0 0,0 0 0,0 0 0,0 0 0,0 0 0,1 1 0,-1-1 0,0 0 0,0 0 0,0 0 0,0 0 0,0 0 0,0 0 0,1 1 0,-1-1 0,0 0 0,0 0 0,0 0 0,0 0 0,0 0 0,1 0 0,-1 0 0,0 0 0,0 0 0,0 0 0,0 0 0,1 0 0,-1 0 0,0 0 0,0 0 0,0 0 0,0 0 0,1 0 0,-1 0 0,0 0 0,0 0 0,0 0 0,0 0 0,0 0 0,1 0 0,2-14 0,-1-22 0,-2 15 0,1-1 0,1 0 0,1 1 0,0-1 0,12-34 0,-13 50 0,0 0 0,0 1 0,0-1 0,1 1 0,0-1 0,0 1 0,0 0 0,1 1 0,0-1 0,0 0 0,0 1 0,0 0 0,1 0 0,-1 0 0,1 1 0,0-1 0,0 1 0,0 0 0,1 1 0,-1-1 0,1 1 0,-1 0 0,1 0 0,0 1 0,9-1 0,-10 1-5,0 1 0,-1 0 0,1 0 0,0 1 0,0 0 0,-1-1 0,1 2 0,0-1 0,-1 0 0,1 1 0,-1 0 0,1 0 0,-1 0 0,0 1 0,5 3 0,-2 0 27,-1-1 0,0 1 1,0 1-1,-1-1 0,0 1 0,0 0 1,0 0-1,3 9 0,2 6-270,-1 0 1,-1 1-1,-1 0 1,-2 1-1,5 26 1,-6-17-6579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57.260"/>
    </inkml:context>
    <inkml:brush xml:id="br0">
      <inkml:brushProperty name="width" value="0.1" units="cm"/>
      <inkml:brushProperty name="height" value="0.1" units="cm"/>
      <inkml:brushProperty name="color" value="#004F8B"/>
    </inkml:brush>
  </inkml:definitions>
  <inkml:trace contextRef="#ctx0" brushRef="#br0">480 200 24575,'1'-4'0,"0"0"0,0 1 0,1-1 0,-1 0 0,1 1 0,-1-1 0,1 1 0,4-5 0,3-9 0,-7 14 0,-1 1 0,0-1 0,0 0 0,-1 0 0,1 0 0,0 0 0,-1 0 0,0 0 0,1 0 0,-1 0 0,0 0 0,-1 0 0,1 1 0,0-1 0,-1 0 0,0 0 0,0 0 0,0 0 0,-1-3 0,-1 2 0,0 0 0,1 0 0,-1 0 0,0 1 0,-1 0 0,1-1 0,-1 1 0,1 0 0,-1 1 0,0-1 0,-5-2 0,-6-2 0,0 1 0,0 0 0,-1 1 0,1 1 0,-1 0 0,-18-1 0,12 2 0,-1 1 0,-1 1 0,1 1 0,0 1 0,0 1 0,-42 10 0,58-10 0,0 0 0,0 0 0,1 0 0,-1 1 0,0 0 0,1 0 0,0 1 0,0 0 0,0 0 0,0 1 0,0-1 0,1 1 0,0 0 0,0 1 0,1-1 0,-1 1 0,1 0 0,0 0 0,1 0 0,-1 1 0,1-1 0,0 1 0,1 0 0,0 0 0,-3 14 0,4-12 0,1 1 0,0 0 0,0 0 0,1-1 0,0 1 0,1 0 0,0-1 0,0 1 0,1-1 0,1 0 0,-1 0 0,1 0 0,1 0 0,0-1 0,0 1 0,0-1 0,1-1 0,8 9 0,6 5 0,1-1 0,1-1 0,0-1 0,48 29 0,-26-23 0,72 29 0,4 1 0,-113-50 0,0 0 0,-1 0 0,0 0 0,1 0 0,-2 1 0,1 0 0,0 0 0,-1 1 0,0 0 0,8 12 0,-10-13 0,0 1 0,-1 0 0,0 0 0,0 0 0,0 0 0,-1 0 0,0 0 0,0 1 0,-1-1 0,1 0 0,-1 0 0,-1 1 0,-1 7 0,0 0 0,-1 0 0,-1-1 0,0 1 0,0-1 0,-2 0 0,0 0 0,0-1 0,-1 0 0,-1 0 0,0 0 0,0-1 0,-1 0 0,-1-1 0,0 0 0,0 0 0,-1-1 0,0-1 0,-22 14 0,21-15 0,0-1 0,0 0 0,0-1 0,-1 0 0,0-1 0,0-1 0,0 0 0,0 0 0,0-2 0,-1 1 0,1-2 0,0 0 0,-1 0 0,1-1 0,-1-1 0,1 0 0,0-1 0,0 0 0,-21-9 0,26 8 0,0 0 0,0 0 0,1 0 0,-1-1 0,1 0 0,0-1 0,1 0 0,0 0 0,0 0 0,0 0 0,-6-10 0,9 11 0,0 0 0,0-1 0,1 1 0,-1-1 0,2 0 0,-1 0 0,0 0 0,1 0 0,0 0 0,0 0 0,1 0 0,0 0 0,0 0 0,0 0 0,1 0 0,2-12 0,2 1 0,1 1 0,0-1 0,0 1 0,2 1 0,0-1 0,1 1 0,1 0 0,11-14 0,16-13 0,50-46 0,-51 54 0,58-71 0,-88 97 0,0 0 0,-1-1 0,0 1 0,0-1 0,-1 0 0,0 0 0,-1-1 0,0 1 0,3-19 0,-5 22 0,-1 0 0,0 0 0,0 0 0,-1 0 0,0 1 0,0-1 0,0 0 0,0 1 0,-1-1 0,0 1 0,0-1 0,-1 1 0,0 0 0,0 0 0,0 0 0,0 0 0,-1 0 0,-4-4 0,-11-9-134,-1 1 0,0 1 0,-2 1 0,0 1 0,0 0-1,-38-15 1,48 23-292,-33-16-6400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46.68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201 1327,'0'-4,"-1"0,0-1,0 1,0 0,-1 0,1 0,-1 1,0-1,-4-5,-5-13,3-5,0-1,2 0,1-1,2 1,0-1,2 0,1 0,1 1,8-43,-4 51,0 0,2 0,0 1,2 0,0 0,0 1,2 0,0 0,2 1,-1 1,28-26,0 4,3 1,1 2,56-34,12 1,2 5,4 5,1 5,195-57,-151 66,1 8,1 7,188-8,-76 27,0 12,0 12,305 56,-316-17,394 131,-494-128,270 130,-363-147,-2 2,-1 4,-3 2,-1 4,107 107,-130-109,-2 3,-3 1,-2 1,-2 2,-3 2,-3 1,41 121,-26-31,-7 1,21 189,-18 23,-37-329,-1 1,-1-1,-2 0,-1 1,-2-1,-14 54,11-62,-1 0,-2-1,0 0,-1-1,-2 0,0-1,-1 0,-35 37,13-24,0-2,-3-2,0-1,-2-2,-1-2,-1-2,-67 27,-25-1,-182 43,-635 96,796-172,-1-6,-179-13,-318-49,435 29,-159-28,305 35,0-4,2-2,-72-33,24-2,-199-127,-87-110,291 201,5-6,4-5,5-4,-98-133,145 163,-63-117,-23-94,128 256,10 25,-1 0,1 0,-1 0,-1 1,1-1,-1 1,0 0,-9-10,0 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0.45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1 794,'64'-58,"104"-73,-139 110,7-3,1 2,71-30,-38 19,250-93,-201 84,13-1,266-51,146 16,-417 62,153-14,291 7,-479 23,638 20,100-7,-534-15,371 19,428-3,-691-16,-102 7,-1 13,335 64,-581-72,51 8,-1 4,139 49,-162-40,-2 4,-1 2,87 58,-145-81,-1 1,-1 1,28 29,-38-35,0 1,-1 0,-1 0,0 1,0 0,-1 0,-1 0,6 17,3 24,-3 0,-2 0,-2 1,-1 84,-6-111,-1-1,-2 1,0-1,-2 0,-1 0,-1 0,-1-1,-1 0,-2 0,0-1,-1-1,-30 42,-1-9,-2-2,-73 67,-121 78,173-154,-1-3,-2-2,-1-4,-2-3,-2-3,-145 38,13-23,-284 28,-70-38,-1-37,134-12,-159-2,319 15,-741-25,-399-122,387-35,331 67,476 86,193 27,-26-4,-1-1,-51-17,85 21,0-1,0-1,1 1,-1-2,2 0,-1 0,1-1,0-1,1 1,0-2,0 0,-9-11,-82-108,53 73,3-3,-58-101,101 158,-14-28,0-1,3 0,-11-34,21 54,0 0,1 1,1-1,0 0,0 0,1 0,0 0,1 1,1-1,-1 0,2 0,-1 1,8-18,6-5,2 0,23-34,-23 40,-1 0,-1-2,14-36,-24 42,-5 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42.410"/>
    </inkml:context>
    <inkml:brush xml:id="br0">
      <inkml:brushProperty name="width" value="0.1" units="cm"/>
      <inkml:brushProperty name="height" value="0.1" units="cm"/>
    </inkml:brush>
  </inkml:definitions>
  <inkml:trace contextRef="#ctx0" brushRef="#br0">0 0 24575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1.430"/>
    </inkml:context>
    <inkml:brush xml:id="br0">
      <inkml:brushProperty name="width" value="0.1" units="cm"/>
      <inkml:brushProperty name="height" value="0.1" units="cm"/>
    </inkml:brush>
  </inkml:definitions>
  <inkml:trace contextRef="#ctx0" brushRef="#br0">1 205 24575,'0'1'0,"0"0"0,1 0 0,-1 0 0,1 1 0,-1-1 0,1 0 0,-1 0 0,1 0 0,0 0 0,-1 0 0,1 0 0,0 0 0,0 0 0,0 0 0,0 0 0,0 0 0,0-1 0,0 1 0,0 0 0,0-1 0,0 1 0,0 0 0,0-1 0,1 0 0,-1 1 0,0-1 0,2 1 0,38 6 0,-39-7 0,218 11 0,448 18 0,1-29 0,-306-2 0,-206 1 0,205 2 0,-235 15 0,-92-10 0,0-1 0,48-1 0,-81-3 0,-1-1 0,0 0 0,1 0 0,-1-1 0,1 1 0,-1 0 0,0 0 0,1-1 0,-1 1 0,0-1 0,0 1 0,1-1 0,1-1 0,-3 2 0,0 0 0,1-1 0,-1 1 0,0 0 0,0-1 0,0 1 0,0 0 0,0-1 0,0 1 0,0 0 0,0-1 0,0 1 0,0 0 0,0-1 0,0 1 0,0 0 0,0-1 0,-1 1 0,1 0 0,0-1 0,0 1 0,0 0 0,0 0 0,0-1 0,-1 1 0,1 0 0,0 0 0,0-1 0,-1 1 0,1 0 0,0 0 0,0-1 0,-1 1 0,-37-25 0,25 17 0,-99-77 0,45 33 0,30 22 0,-59-60 0,210 208 0,60 66 0,-169-179 0,-1 0 0,0 1 0,0-1 0,0 1 0,-1-1 0,0 1 0,0 0 0,0 1 0,-1-1 0,0 0 0,0 1 0,-1-1 0,1 1 0,-1 6 0,-1-5 0,-1-1 0,0 1 0,0 0 0,0-1 0,-1 1 0,0-1 0,-1 1 0,0-1 0,0 0 0,0 0 0,-8 11 0,-5 5 0,-1 0 0,0-1 0,-2-1 0,-32 28 0,-95 67 0,28-24 0,106-80-1365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2.030"/>
    </inkml:context>
    <inkml:brush xml:id="br0">
      <inkml:brushProperty name="width" value="0.1" units="cm"/>
      <inkml:brushProperty name="height" value="0.1" units="cm"/>
    </inkml:brush>
  </inkml:definitions>
  <inkml:trace contextRef="#ctx0" brushRef="#br0">473 327 24575,'-41'-34'-293,"33"27"-481,0 1 1,0-1-1,0 0 0,1-1 0,0 0 1,0 0-1,-8-13 0,9 9 931,1 0 0,-1 0-1,2 0 1,0-1 0,0 0 0,1 1-1,-1-15 1,3 23 33,0 0-1,1 0 1,0 0-1,0-1 1,0 1 0,1 0-1,-1 0 1,1 0-1,0 0 1,0 0 0,0 0-1,1 0 1,-1 0-1,1 0 1,0 0 0,0 1-1,1-1 1,-1 1-1,1 0 1,-1-1 0,1 1-1,0 0 1,0 1-1,1-1 1,5-4 0,-5 6-176,-1-1 0,1 1 0,-1 0 0,1 0 0,0 1 1,0-1-1,-1 1 0,1-1 0,0 1 0,0 0 0,0 1 1,0-1-1,-1 1 0,1-1 0,0 1 0,-1 1 1,1-1-1,0 0 0,-1 1 0,0-1 0,1 1 0,3 3 1,3 2-19,0 0 0,-1 0 0,1 1 1,-2 0-1,1 0 0,7 11 0,-9-9 4,1 1 0,-2-1 0,1 2 0,-2-1 0,1 1 0,-2-1 0,1 1 0,-2 1 0,1-1 0,1 15 0,-3-8 0,-1 1 0,-1-1 0,0 0 0,-1 1 0,-2-1 0,-4 23 0,-2-10 0,-1 1 0,-1-1 0,-2 0 0,-1-1 0,-1-1 0,-2-1 0,-27 37 0,17-33 0,-1-1 0,-1-1 0,-2-2 0,-1-1 0,-2-1 0,0-2 0,-2-2 0,-56 29 0,77-46 0,0 1 0,0-2 0,0 0 0,-29 5 0,41-11 0,11-4 0,15-4 0,23-1 0,1 1 0,1 3 0,-1 2 0,1 2 0,73 6 0,-92-1 25,34 9 0,-45-8-261,0-1 0,1 0 0,-1-1 1,0-1-1,28-1 0,-10-6-6590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3.260"/>
    </inkml:context>
    <inkml:brush xml:id="br0">
      <inkml:brushProperty name="width" value="0.1" units="cm"/>
      <inkml:brushProperty name="height" value="0.1" units="cm"/>
    </inkml:brush>
  </inkml:definitions>
  <inkml:trace contextRef="#ctx0" brushRef="#br0">244 59 24575,'-2'0'0,"0"1"0,1 0 0,-1-1 0,0 1 0,1 0 0,-1 0 0,1 0 0,-1 0 0,1 0 0,0 1 0,0-1 0,-1 0 0,1 1 0,0-1 0,0 0 0,0 1 0,0 0 0,1-1 0,-1 1 0,0 1 0,-16 38 0,17-40 0,-14 49 0,3 1 0,-10 100 0,17-101 0,2 1 0,2-1 0,2 0 0,10 57 0,-7-78 0,1-1 0,1 0 0,1-1 0,2 0 0,1 0 0,1-1 0,1 0 0,28 40 0,-34-56 0,1-1 0,0 1 0,0-1 0,1-1 0,0 0 0,0 0 0,1-1 0,14 8 0,-21-13 0,1 0 0,0 0 0,0-1 0,0 1 0,1-1 0,-1 0 0,0-1 0,0 1 0,1-1 0,-1 1 0,0-1 0,0 0 0,1-1 0,-1 1 0,0-1 0,0 0 0,1 0 0,-1 0 0,0-1 0,0 1 0,0-1 0,0 0 0,-1 0 0,1-1 0,-1 1 0,6-5 0,0-1 0,-2 0 0,1-1 0,-1 0 0,-1 0 0,0 0 0,0-1 0,-1 1 0,0-1 0,0-1 0,-1 1 0,-1-1 0,3-11 0,-1-2 0,0 0 0,-2 0 0,-1 0 0,-1-36 0,-3 23 0,-3 1 0,-1-1 0,-2 1 0,-1 1 0,-2-1 0,-1 2 0,-2 0 0,-1 0 0,-26-42 0,15 35 0,-1 1 0,-3 1 0,-1 1 0,-1 2 0,-2 1 0,-61-48 0,89 78 0,-1 0 0,0 0 0,0 0 0,-1 1 0,1 0 0,-1 1 0,0 0 0,0 0 0,-14-3 0,19 6 0,1 0 0,-1 0 0,0 0 0,0 0 0,0 0 0,0 1 0,1-1 0,-1 1 0,0 0 0,0 0 0,1 0 0,-1 0 0,1 0 0,-1 0 0,1 1 0,-1-1 0,1 1 0,0 0 0,0 0 0,0 0 0,0 0 0,0 0 0,0 0 0,0 0 0,1 1 0,-1-1 0,1 1 0,0-1 0,0 1 0,0 0 0,-2 4 0,0 2 0,0 0 0,1 0 0,-1 0 0,2 0 0,-1 0 0,1 0 0,1 0 0,0 1 0,0-1 0,0 0 0,2 0 0,-1 0 0,6 18 0,-3-16 0,1 0 0,0 0 0,1-1 0,0 1 0,0-1 0,1 0 0,1-1 0,0 0 0,15 14 0,-3-7 0,1 0 0,0-1 0,1-1 0,1-1 0,0-1 0,1-1 0,0-2 0,1 0 0,29 6 0,-21-8 17,0-2 0,0-1 1,1-2-1,-1-1 0,1-2 0,50-7 0,-56 3-182,0 0 0,-1-2 0,0-1 0,-1-1 0,0-2 0,0 0 0,-1-2 0,28-17 0,-23 8-6661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4.117"/>
    </inkml:context>
    <inkml:brush xml:id="br0">
      <inkml:brushProperty name="width" value="0.1" units="cm"/>
      <inkml:brushProperty name="height" value="0.1" units="cm"/>
    </inkml:brush>
  </inkml:definitions>
  <inkml:trace contextRef="#ctx0" brushRef="#br0">1 36 24575,'228'16'0,"-40"-1"0,81-9 0,117 5 0,504 10 0,-872-21 0,-3-1 0,0 2 0,1-1 0,22 5 0,-26 2 0,-16 0 0,-22 5 0,24-12 0,-17 6 0,0 0 0,0-2 0,0 0 0,-1-1 0,1-1 0,-1-1 0,0-1 0,1 0 0,-26-5 0,19 0 0,0-1 0,0-1 0,1-1 0,0-2 0,1 0 0,-34-20 0,37 18 0,13 9 0,-1-2 0,2 1 0,-1-1 0,0-1 0,-12-11 0,19 16 0,1 1 0,-1 0 0,1-1 0,0 1 0,-1-1 0,1 1 0,0 0 0,-1-1 0,1 1 0,0-1 0,-1 1 0,1-1 0,0 0 0,0 1 0,0-1 0,0 1 0,-1-1 0,1 1 0,0-1 0,0 1 0,0-1 0,0 0 0,0 1 0,0-1 0,1 1 0,-1-1 0,0 1 0,0-1 0,0 0 0,0 1 0,1-1 0,-1 1 0,0-1 0,1 1 0,-1-1 0,0 1 0,1 0 0,-1-1 0,0 1 0,1-1 0,-1 1 0,1 0 0,-1-1 0,1 1 0,-1 0 0,1-1 0,-1 1 0,1 0 0,-1 0 0,1 0 0,-1 0 0,1-1 0,-1 1 0,1 0 0,0 0 0,-1 0 0,2 0 0,37-5 0,-37 5 0,21 0 0,0 1 0,0 1 0,0 1 0,-1 1 0,37 11 0,106 49 0,-150-58 0,-1 1 0,0 1 0,-1 0 0,0 0 0,0 1 0,0 1 0,-2 0 0,14 15 0,-20-19 0,-1 0 0,1 0 0,-1 1 0,0-1 0,-1 1 0,0 0 0,0 0 0,0 0 0,-1 1 0,0-1 0,0 1 0,-1-1 0,0 1 0,-1-1 0,1 1 0,-1 0 0,-1-1 0,-2 15 0,0-9 0,-1 0 0,0-1 0,-1 1 0,-1-1 0,0 0 0,0 0 0,-1-1 0,-1 0 0,0 0 0,0 0 0,-1-1 0,-19 16 0,-9 5 0,-1-1 0,-50 28 0,72-48 0,1 0 0,-1-2 0,-1 0 0,0 0 0,-34 8 0,50-15-54,-1-1-1,1 1 0,-1-1 1,0 1-1,1-1 1,-1 0-1,1 0 0,-1 0 1,0 0-1,1 0 1,-1 0-1,0-1 0,1 1 1,-1 0-1,0-1 0,1 1 1,-1-1-1,1 0 1,-1 1-1,1-1 0,-1 0 1,1 0-1,0 0 1,-3-2-1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6.170"/>
    </inkml:context>
    <inkml:brush xml:id="br0">
      <inkml:brushProperty name="width" value="0.1" units="cm"/>
      <inkml:brushProperty name="height" value="0.1" units="cm"/>
    </inkml:brush>
  </inkml:definitions>
  <inkml:trace contextRef="#ctx0" brushRef="#br0">69 336 24575,'-20'8'0,"20"-8"0,-1 1 0,1 0 0,-1-1 0,0 1 0,0-1 0,1 1 0,-1-1 0,0 1 0,0-1 0,0 0 0,1 1 0,-1-1 0,0 0 0,0 0 0,0 0 0,0 1 0,0-1 0,0 0 0,0 0 0,1 0 0,-1 0 0,0-1 0,0 1 0,0 0 0,0 0 0,0 0 0,0-1 0,1 1 0,-1-1 0,0 1 0,0 0 0,0-1 0,1 1 0,-1-1 0,0 1 0,1-1 0,-1 0 0,-1-1 0,0-1 0,0 0 0,0 0 0,1-1 0,-1 1 0,1-1 0,-1 1 0,1-1 0,0 1 0,0-1 0,1 0 0,-1 0 0,1 1 0,0-1 0,0 0 0,0 0 0,0 1 0,1-1 0,0 0 0,-1 0 0,3-4 0,3-10 0,0 0 0,17-31 0,-13 28 0,-2 3 0,1 0 0,1 1 0,0 0 0,19-23 0,-26 36 0,1 1 0,-1-1 0,0 0 0,1 1 0,0 0 0,0 0 0,0 0 0,0 1 0,0-1 0,1 1 0,-1 0 0,1 0 0,0 0 0,-1 1 0,1 0 0,0 0 0,0 0 0,0 0 0,0 1 0,0 0 0,0 0 0,0 0 0,8 2 0,-9-1 0,0 0 0,0 0 0,0 1 0,-1-1 0,1 1 0,-1 0 0,1 0 0,-1 0 0,1 1 0,-1-1 0,0 1 0,0 0 0,-1 0 0,5 5 0,-3-2 0,0 1 0,0-1 0,-1 1 0,1 0 0,-2 0 0,1 1 0,1 8 0,0 6 0,-1-1 0,0 1 0,-2 0 0,-2 32 0,-4-1 0,-2 1 0,-2-1 0,-2 0 0,-23 62 0,6-40 0,-3-1 0,-49 83 0,28-52 0,52-104 0,-1 0 0,0 0 0,1 0 0,-1 0 0,1 0 0,-1 0 0,1 0 0,0 1 0,-1-1 0,1 0 0,0 0 0,0 0 0,0 1 0,0-1 0,0 0 0,0 0 0,0 0 0,0 1 0,1-1 0,-1 0 0,0 0 0,1 0 0,0 2 0,0-2 0,0 0 0,0-1 0,0 1 0,0 0 0,0-1 0,0 1 0,0-1 0,0 1 0,0-1 0,1 0 0,-1 1 0,0-1 0,0 0 0,0 0 0,1 0 0,-1 0 0,0 0 0,2 0 0,9-2 0,0 0 0,0 0 0,18-8 0,-26 9 0,547-137 0,-524 134-341,-1-2 0,-1-1-1,36-14 1,-28 4-6485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6.680"/>
    </inkml:context>
    <inkml:brush xml:id="br0">
      <inkml:brushProperty name="width" value="0.1" units="cm"/>
      <inkml:brushProperty name="height" value="0.1" units="cm"/>
    </inkml:brush>
  </inkml:definitions>
  <inkml:trace contextRef="#ctx0" brushRef="#br0">442 15 24575,'-24'-7'0,"23"6"0,-1 0 0,1 0 0,-1 0 0,0 1 0,1-1 0,-1 0 0,0 1 0,1 0 0,-1-1 0,0 1 0,0 0 0,1 0 0,-1 0 0,0 0 0,0 0 0,1 0 0,-1 1 0,-2 0 0,0 1 0,-1 0 0,1 0 0,0 0 0,0 1 0,1 0 0,-1 0 0,0 0 0,1 0 0,0 1 0,0-1 0,-4 6 0,-29 49 0,28-45 0,-81 162 0,22-38 0,-56 115 0,114-241 0,6-17 0,5-23 0,12-63-1365,-6 41-5461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19.083"/>
    </inkml:context>
    <inkml:brush xml:id="br0">
      <inkml:brushProperty name="width" value="0.1" units="cm"/>
      <inkml:brushProperty name="height" value="0.1" units="cm"/>
      <inkml:brushProperty name="color" value="#004F8B"/>
    </inkml:brush>
  </inkml:definitions>
  <inkml:trace contextRef="#ctx0" brushRef="#br0">1 204 24575,'0'0'0,"0"-1"0,0 1 0,0-1 0,0 0 0,0 1 0,0-1 0,0 0 0,0 1 0,0-1 0,0 0 0,0 1 0,1-1 0,-1 1 0,0-1 0,0 1 0,1-1 0,-1 0 0,0 1 0,1-1 0,-1 1 0,1-1 0,-1 1 0,1 0 0,-1-1 0,1 1 0,-1-1 0,1 1 0,-1 0 0,2-1 0,-1 1 0,0 0 0,0 0 0,1 0 0,-1 0 0,0 0 0,0 0 0,1 0 0,-1 1 0,0-1 0,0 0 0,0 1 0,0-1 0,3 2 0,1 1 0,0 0 0,-1 0 0,1 1 0,0-1 0,5 7 0,0 3 0,-2 0 0,0 0 0,0 1 0,-1 0 0,-1 0 0,-1 0 0,0 1 0,0 0 0,2 18 0,0 11 0,3 86 0,-10-70 0,-1-36 0,1-1 0,1 1 0,5 31 0,-6-54 0,0 0 0,0 0 0,0 0 0,0 0 0,1 0 0,-1 0 0,0 0 0,0-1 0,1 1 0,-1 0 0,1 0 0,-1 0 0,1 0 0,-1-1 0,1 1 0,-1 0 0,1 0 0,0-1 0,-1 1 0,1 0 0,0-1 0,0 1 0,0 0 0,0-1 0,0 0 0,0-1 0,-1 1 0,1 0 0,0 0 0,0-1 0,-1 1 0,1 0 0,0-1 0,-1 1 0,1-1 0,0 1 0,-1-1 0,1 1 0,-1-1 0,1 1 0,-1-1 0,1 0 0,-1 1 0,1-1 0,-1-1 0,4-5 0,0 0 0,0 0 0,-1-1 0,3-8 0,2-20 0,-1 0 0,2-67 0,2-12 0,-1 43 0,2-89 0,29 234 0,-33-54 0,1-1 0,0 0 0,2 0 0,0-1 0,17 20 0,-25-33 0,0-1 0,0 0 0,1 1 0,-1-1 0,1-1 0,0 1 0,-1 0 0,1-1 0,0 0 0,1 0 0,-1 0 0,0-1 0,0 1 0,1-1 0,-1 0 0,1 0 0,-1 0 0,1-1 0,0 0 0,-1 0 0,1 0 0,-1 0 0,1-1 0,-1 0 0,1 1 0,-1-2 0,1 1 0,-1 0 0,8-5 0,-4 2 0,-1 0 0,0-1 0,1 0 0,-1 0 0,-1-1 0,1 0 0,-1 0 0,0 0 0,6-10 0,3-7 0,20-39 0,-8 14 0,-26 46 0,0-1 0,1 1 0,0-1 0,0 1 0,0-1 0,0 1 0,0 0 0,0 0 0,0 0 0,1 0 0,-1 1 0,1-1 0,3-1 0,-5 2 0,1 1 0,-1 0 0,0 0 0,0 0 0,0 0 0,0 0 0,1 0 0,-1 1 0,0-1 0,0 0 0,0 1 0,0-1 0,0 1 0,1-1 0,-1 1 0,0-1 0,0 1 0,0 0 0,0-1 0,-1 1 0,1 0 0,0 0 0,0 0 0,0 0 0,-1 0 0,1 0 0,0 0 0,-1 0 0,1 0 0,-1 0 0,1 0 0,-1 0 0,0 0 0,1 0 0,-1 2 0,9 23 0,-2 1 0,6 29 0,9 39 0,-19-85 0,1 0 0,0 0 0,1 0 0,0-1 0,0 0 0,12 16 0,-15-22 0,0 0 0,1 0 0,-1 0 0,1-1 0,0 1 0,0 0 0,0-1 0,0 0 0,0 0 0,0 0 0,1 0 0,-1 0 0,1-1 0,-1 1 0,1-1 0,0 0 0,-1 0 0,1-1 0,0 1 0,0-1 0,0 1 0,-1-1 0,1 0 0,0-1 0,0 1 0,0-1 0,0 0 0,-1 1 0,1-2 0,0 1 0,-1 0 0,1-1 0,-1 0 0,0 1 0,1-1 0,3-4 0,5-4 0,0 0 0,0-1 0,-1 0 0,-1-1 0,0-1 0,-1 1 0,13-24 0,36-63 0,-57 98 0,0-1 0,0 1 0,0 0 0,0-1 0,0 1 0,0 0 0,0 0 0,1 0 0,-1 0 0,0 0 0,1 0 0,-1 0 0,0 1 0,1-1 0,-1 0 0,1 1 0,-1-1 0,1 1 0,-1-1 0,1 1 0,0 0 0,-1 0 0,2 0 0,3 0 0,-1 1 0,0 0 0,0 0 0,0 1 0,8 3 0,17 4 0,-22-8 0,1-1 0,-1 0 0,1 0 0,-1-1 0,1 0 0,-1 0 0,0-1 0,0 0 0,1 0 0,-1-1 0,-1 0 0,1-1 0,0 0 0,-1 0 0,0 0 0,0-1 0,0 0 0,0-1 0,10-11 0,-12 13 0,-1-1 0,0 0 0,0 0 0,0 0 0,-1-1 0,0 1 0,0-1 0,0 0 0,0 0 0,-1 0 0,0 0 0,-1 0 0,1 0 0,-1 0 0,0-1 0,-1 1 0,0-1 0,0 1 0,0 0 0,0-1 0,-1 1 0,0 0 0,-1-1 0,1 1 0,-1 0 0,-5-11 0,6 14 0,-1-1 0,0 0 0,0 1 0,0-1 0,0 1 0,-1 0 0,1-1 0,-1 1 0,0 0 0,0 1 0,0-1 0,0 0 0,0 1 0,0 0 0,-1 0 0,1 0 0,-1 0 0,0 0 0,0 1 0,1-1 0,-1 1 0,0 0 0,0 1 0,0-1 0,0 0 0,0 1 0,0 0 0,-1 0 0,1 0 0,0 1 0,0 0 0,0-1 0,0 1 0,1 0 0,-1 1 0,0-1 0,-7 4 0,-2 2 0,1 1 0,-1 0 0,2 0 0,-1 1 0,1 0 0,0 1 0,1 1 0,0-1 0,-12 19 0,17-22-114,0 0 1,0 1-1,0-1 0,1 1 0,1 0 1,-1 0-1,1 0 0,1 1 0,-1-1 1,1 1-1,-1 14 0,5 2-6712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7.170"/>
    </inkml:context>
    <inkml:brush xml:id="br0">
      <inkml:brushProperty name="width" value="0.1" units="cm"/>
      <inkml:brushProperty name="height" value="0.1" units="cm"/>
    </inkml:brush>
  </inkml:definitions>
  <inkml:trace contextRef="#ctx0" brushRef="#br0">3 506 24575,'-1'-31'0,"0"22"0,1 0 0,0 0 0,0 0 0,1 0 0,0 0 0,0-1 0,4-10 0,-5 19 0,0 1 0,0-1 0,1 1 0,-1 0 0,0-1 0,0 1 0,0-1 0,1 1 0,-1-1 0,0 1 0,1 0 0,-1-1 0,0 1 0,1 0 0,-1-1 0,0 1 0,1 0 0,-1 0 0,0-1 0,1 1 0,-1 0 0,1 0 0,-1-1 0,1 1 0,-1 0 0,1 0 0,-1 0 0,1 0 0,-1 0 0,0 0 0,1 0 0,-1 0 0,1 0 0,-1 0 0,1 0 0,-1 0 0,1 0 0,-1 0 0,1 0 0,-1 1 0,1-1 0,-1 0 0,0 0 0,1 1 0,-1-1 0,1 0 0,-1 0 0,0 1 0,1 0 0,18 20 0,-17-19 0,33 48 0,53 106 0,-68-114 0,2-1 0,2-1 0,2-1 0,54 62 0,-74-95 8,0 0 0,0 0 0,1-1 0,0 0 0,0-1 0,1 1 0,-1-1 0,1-1 0,-1 0 0,1 0 0,0 0 0,1-1 0,-1 0 0,13 1 0,-11-2-132,1-1 0,-1-1 1,1 0-1,-1 0 0,0-1 0,1 0 1,-1-1-1,0 0 0,0 0 0,-1-1 1,11-6-1,17-11-6702</inkml:trace>
  <inkml:trace contextRef="#ctx0" brushRef="#br0" timeOffset="1">986 133 24575,'0'-10'0,"0"1"0,1-1 0,-1 0 0,-1 1 0,0-1 0,0 0 0,-1 1 0,0 0 0,0-1 0,-1 1 0,-8-16 0,11 25 0,0 0 0,0-1 0,0 1 0,0 0 0,0 0 0,0 0 0,0 0 0,0 0 0,0 0 0,0 0 0,0 0 0,-1-1 0,1 1 0,0 0 0,0 0 0,0 0 0,0 0 0,0 0 0,0 0 0,0 0 0,-1 0 0,1 0 0,0 0 0,0 0 0,0 0 0,0 0 0,0 0 0,0 0 0,0 0 0,-1 0 0,1 0 0,0 0 0,0 0 0,0 0 0,0 0 0,0 0 0,0 0 0,-1 0 0,1 0 0,0 0 0,0 0 0,0 0 0,0 0 0,0 0 0,0 0 0,0 1 0,0-1 0,-1 0 0,1 0 0,0 0 0,0 0 0,0 0 0,0 0 0,0 0 0,0 0 0,0 1 0,0-1 0,0 0 0,0 0 0,0 0 0,0 0 0,-4 14 0,0 19 0,27 648 0,-19-635 0,-2 4 0,-2-34 0,0 1 0,2 0 0,0 0 0,7 29 0,-8-45 0,-1 0 0,0 1 0,1-1 0,-1 0 0,1 0 0,-1 0 0,1 1 0,-1-1 0,1 0 0,0 0 0,0 0 0,-1 0 0,1 0 0,0 0 0,0 0 0,0 0 0,0-1 0,0 1 0,0 0 0,3 0 0,-3-1 0,0 1 0,0-2 0,0 1 0,0 0 0,0 0 0,-1 0 0,1 0 0,0-1 0,0 1 0,0 0 0,0-1 0,0 1 0,0-1 0,0 1 0,0-1 0,-1 1 0,1-1 0,0 0 0,0 1 0,0-2 0,5-4 0,-1-1 0,0 0 0,-1 0 0,1 0 0,2-8 0,14-36-1365,-4 0-5461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7.590"/>
    </inkml:context>
    <inkml:brush xml:id="br0">
      <inkml:brushProperty name="width" value="0.1" units="cm"/>
      <inkml:brushProperty name="height" value="0.1" units="cm"/>
    </inkml:brush>
  </inkml:definitions>
  <inkml:trace contextRef="#ctx0" brushRef="#br0">27 128 24575,'1'-38'-2311,"0"19"1622,-1 1 1,-3-23-1,-1 30 1365,-1 10-179,4 2-449,0 0 0,0 1 0,0-1 0,0 0 1,0 0-1,0 1 0,1-1 0,-1 1 0,0-1 1,1 1-1,-1-1 0,1 3 0,-3 17 173,1 1-1,1 0 1,1-1 0,0 1-1,2 0 1,5 21-1,-3-10 495,6 39-609,4-2 1,28 91-1,-36-143-106,1 1 0,1-2 0,0 1 0,1-1 0,1 0 0,1-1 0,0 0 0,1-1 0,1-1 0,16 16 0,-23-24 0,1-1 0,0 0 0,0 0 0,0 0 0,0-1 0,1 0 0,0 0 0,0-1 0,0 0 0,0 0 0,0-1 0,1 0 0,-1 0 0,1-1 0,-1 0 0,1-1 0,0 0 0,-1 0 0,1-1 0,-1 0 0,1 0 0,-1-1 0,1 0 0,13-6 0,-12 3 0,1 0 0,-1-1 0,-1 0 0,1 0 0,-1-1 0,0 0 0,0-1 0,-1 0 0,0 0 0,-1-1 0,1 0 0,-2 0 0,11-19 0,-13 22 0,-2 0 0,1 0 0,-1-1 0,0 1 0,0 0 0,0-1 0,-1 1 0,0-1 0,-1 0 0,1 1 0,-1-1 0,0 0 0,-1 1 0,0-1 0,0 0 0,0 1 0,-1-1 0,0 1 0,0 0 0,-1 0 0,0 0 0,0 0 0,0 0 0,0 0 0,-5-5 0,2 4 0,-1 0 0,0 1 0,0 0 0,0 0 0,-1 0 0,1 1 0,-1 0 0,-1 0 0,1 1 0,-1 0 0,1 1 0,-1 0 0,0 0 0,-1 1 0,-15-2 0,17 3 0,-1 0 0,0 1 0,1 0 0,-1 0 0,0 1 0,0 0 0,1 0 0,-1 1 0,1 0 0,-1 1 0,1 0 0,0 0 0,0 1 0,0 0 0,1 0 0,-14 11 0,20-15-39,0 1 0,0 0 0,0-1 0,0 1 0,0 0 0,0-1 0,1 1 0,-1 0 0,0 0 0,0 0 0,1 0 0,-1 0 0,0 0 0,1 0 0,-1 0 0,1 0 0,-1 0 0,1 0 0,0 0 0,-1 1 0,1-1 0,0 0 0,0 0 0,0 0 0,0 0 0,0 1 0,0-1 0,0 0 0,0 0 0,1 0 0,-1 0 0,0 1 0,1-1 0,0 2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8.022"/>
    </inkml:context>
    <inkml:brush xml:id="br0">
      <inkml:brushProperty name="width" value="0.1" units="cm"/>
      <inkml:brushProperty name="height" value="0.1" units="cm"/>
    </inkml:brush>
  </inkml:definitions>
  <inkml:trace contextRef="#ctx0" brushRef="#br0">1 116 24575,'7'-7'0,"1"0"0,0 1 0,1 0 0,0 0 0,0 1 0,0 0 0,0 0 0,1 1 0,-1 1 0,1 0 0,0 0 0,13-2 0,11 1 0,0 1 0,47 3 0,-43 0 0,22 0 0,68 1 0,166-21 0,-284 19 0,0 0 0,-1-1 0,1 0 0,-1 0 0,0-1 0,14-7 0,-23 8 0,-8 1 0,-13 1 0,-55 8 0,0 4 0,1 4 0,1 2 0,0 4 0,2 3 0,0 3 0,2 4 0,-87 52 0,154-83 0,-57 42 0,57-40 0,-1 0 0,1 1 0,0-1 0,0 1 0,0-1 0,0 1 0,1 0 0,-1 0 0,1 0 0,0 0 0,0 1 0,1-1 0,-2 6 0,3-8 0,-1 0 0,1 0 0,1 0 0,-1 0 0,0 1 0,0-1 0,1 0 0,0 0 0,-1 0 0,1 0 0,0 0 0,0 0 0,0 0 0,0 0 0,0-1 0,0 1 0,1 0 0,-1-1 0,0 1 0,1-1 0,0 1 0,-1-1 0,1 1 0,0-1 0,-1 0 0,1 0 0,0 0 0,0 0 0,0 0 0,4 0 0,5 4 0,1-2 0,-1 0 0,1 0 0,13 1 0,15 0 0,-1-2 0,1-2 0,60-7 0,120-29 0,-119 18 0,-40 6-1365,-6 0-5461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8.480"/>
    </inkml:context>
    <inkml:brush xml:id="br0">
      <inkml:brushProperty name="width" value="0.1" units="cm"/>
      <inkml:brushProperty name="height" value="0.1" units="cm"/>
    </inkml:brush>
  </inkml:definitions>
  <inkml:trace contextRef="#ctx0" brushRef="#br0">48 204 24575,'-2'0'-3,"0"-1"0,0 1 0,1-1 0,-1 1-1,0-1 1,1 0 0,-1 1 0,1-1 0,-1 0-1,1 0 1,0 0 0,-1 0 0,1-1 0,0 1 0,0 0-1,-1-1 1,1 1 0,0 0 0,0-1 0,1 1-1,-1-1 1,-1-1 0,0-2-509,0 0 0,0-1-1,0 1 1,0 0 0,-1-11-1,2 12 527,1-1-1,-1 0 0,1 0 1,0 0-1,0 0 1,1 0-1,-1 1 0,1-1 1,0 0-1,1 0 0,-1 1 1,1-1-1,0 1 1,0-1-1,0 1 0,0 0 1,1 0-1,0 0 1,0 0-1,0 0 0,0 0 1,1 1-1,-1 0 0,1 0 1,0 0-1,0 0 1,0 0-1,1 1 0,-1 0 1,0 0-1,1 0 0,-1 0 1,1 1-1,8-2 1,-3 1 143,0 0 1,0 1-1,0 1 1,0 0-1,1 0 1,-1 1 0,0 0-1,0 1 1,0 0-1,0 0 1,-1 1-1,1 0 1,-1 1 0,1 0-1,-1 1 1,9 6-1,-9-4-157,0 0 0,-1 1 0,0 0 0,-1 1 0,1 0 0,11 19 0,30 64 0,-41-75 0,1-1 0,-1 2 0,-1-1 0,0 1 0,-2 0 0,0 0 0,-1 0 0,0 1 0,-2 0 0,0-1 0,-1 1 0,-1 0 0,-1 0 0,-5 28 0,3-29 0,-4 18 0,-13 43 0,17-70 0,0-1 0,0 1 0,-1-1 0,0 0 0,-1-1 0,1 1 0,-1-1 0,-1 0 0,1 0 0,-12 10 0,17-16-34,-1-1 0,1 1 0,-1-1 0,1 1 0,-1-1-1,1 1 1,-1-1 0,0 1 0,1-1 0,-1 0 0,0 1 0,1-1 0,-1 0-1,0 0 1,0 1 0,1-1 0,-1 0 0,0 0 0,0 0 0,1 0-1,-1 0 1,0 0 0,0 0 0,1 0 0,-1 0 0,0-1 0,0 1 0,1 0-1,-1 0 1,0-1 0,1 1 0,-1 0 0,0-1 0,1 1 0,-1-1 0,0 1-1,1 0 1,-1-1 0,0 0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08.940"/>
    </inkml:context>
    <inkml:brush xml:id="br0">
      <inkml:brushProperty name="width" value="0.1" units="cm"/>
      <inkml:brushProperty name="height" value="0.1" units="cm"/>
    </inkml:brush>
  </inkml:definitions>
  <inkml:trace contextRef="#ctx0" brushRef="#br0">14 236 24575,'-7'-44'-1913,"0"8"-1973,9 11 4555,0 17-502,0 1 1,1 0-1,0 0 0,0 0 1,1 0-1,0 1 1,0 0-1,0-1 1,1 1-1,0 1 1,0-1-1,1 1 1,-1 0-1,1 0 1,0 0-1,1 1 0,-1 0 1,1 0-1,-1 1 1,1 0-1,0 0 1,1 0-1,-1 1 1,13-2-1,-18 3-128,0 1-1,0 0 1,1-1 0,-1 1-1,0 0 1,0 0-1,1 0 1,-1 1 0,0-1-1,1 0 1,-1 1-1,0 0 1,0-1 0,0 1-1,0 0 1,0 0-1,0 0 1,0 0 0,0 1-1,0-1 1,0 1-1,2 1 1,-2 0-29,0 0 0,-1 0 0,1 0 0,-1 0 0,1 0 0,-1 1 0,0-1-1,0 0 1,-1 0 0,1 1 0,-1-1 0,0 1 0,0 4 0,-1 8-27,0 1 1,-2 0-1,0-1 1,-9 29-1,-6 2 17,-44 84 0,39-87 0,1 1 0,-15 48 0,36-87 0,-1-1 0,1 0 0,0 0 0,0 1 0,0-1 0,1 1 0,-1-1 0,2 1 0,-1-1 0,2 10 0,-1-11 0,1 0 0,-1 0 0,1-1 0,0 1 0,0 0 0,0-1 0,1 0 0,-1 1 0,1-1 0,0 0 0,0 0 0,0 0 0,0-1 0,7 5 0,7 4 0,2-1 0,-1-1 0,1 0 0,1-1 0,0-2 0,0 0 0,0-1 0,23 3 0,21 0 0,83-1 0,-132-7 0,-6 1 0,1 0 0,0-1 0,0-1 0,0 1 0,-1-2 0,1 1 0,-1-1 0,1-1 0,12-4 0,-22 7 1,1 0 0,-1 0 0,0-1-1,1 1 1,-1 0 0,0 0-1,0 0 1,1 0 0,-1 0 0,0 0-1,0-1 1,0 1 0,1 0 0,-1 0-1,0 0 1,0 0 0,0-1 0,1 1-1,-1 0 1,0 0 0,0-1 0,0 1-1,0 0 1,0 0 0,1-1 0,-1 1-1,0 0 1,0 0 0,0-1 0,0 1-1,0 0 1,0 0 0,0-1 0,0 1-1,0 0 1,0-1 0,0 1 0,0 0-1,0 0 1,0-1 0,-10-5-1397,-7 1-5430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0.160"/>
    </inkml:context>
    <inkml:brush xml:id="br0">
      <inkml:brushProperty name="width" value="0.1" units="cm"/>
      <inkml:brushProperty name="height" value="0.1" units="cm"/>
    </inkml:brush>
  </inkml:definitions>
  <inkml:trace contextRef="#ctx0" brushRef="#br0">702 24 24575,'0'-1'0,"0"1"0,0-1 0,0 0 0,-1 0 0,1 1 0,0-1 0,0 0 0,0 0 0,0 0 0,0 1 0,0-1 0,1 0 0,-1 0 0,0 1 0,0-1 0,0 0 0,1 1 0,-1-1 0,0 0 0,1 1 0,-1-1 0,1 0 0,-1 1 0,1-1 0,-1 1 0,1-1 0,-1 0 0,1 1 0,0 0 0,-1-1 0,1 1 0,-1-1 0,1 1 0,0 0 0,0-1 0,-1 1 0,1 0 0,0 0 0,-1 0 0,1-1 0,0 1 0,0 0 0,0 0 0,-1 0 0,1 0 0,0 0 0,0 0 0,-1 1 0,1-1 0,0 0 0,0 0 0,-1 0 0,1 1 0,0-1 0,-1 0 0,1 1 0,0-1 0,0 1 0,4 2 0,-1 0 0,1 0 0,-1 0 0,0 0 0,0 1 0,0 0 0,4 4 0,-5-3 0,0-1 0,0 1 0,-1 0 0,1 0 0,-1 0 0,0 0 0,0 0 0,-1 0 0,1 1 0,-1-1 0,0 0 0,-1 1 0,0 10 0,0-7 0,-1 1 0,-1-1 0,0 0 0,0-1 0,-1 1 0,0 0 0,-7 13 0,-4 2 0,-1 0 0,-1-2 0,-1 0 0,-29 30 0,21-25 0,-1-2 0,-1-1 0,-1-1 0,-1-1 0,-59 33 0,72-47 0,-1-1 0,-1 0 0,1-1 0,-1-1 0,0 0 0,0-1 0,0-2 0,0 1 0,-1-2 0,1-1 0,-1 0 0,1-1 0,-26-5 0,42 6-32,-123-29-1301,89 16-5493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1.140"/>
    </inkml:context>
    <inkml:brush xml:id="br0">
      <inkml:brushProperty name="width" value="0.1" units="cm"/>
      <inkml:brushProperty name="height" value="0.1" units="cm"/>
    </inkml:brush>
  </inkml:definitions>
  <inkml:trace contextRef="#ctx0" brushRef="#br0">463 258 24575,'-1'-3'0,"1"1"0,-1-1 0,0 0 0,0 1 0,0-1 0,0 1 0,0-1 0,-3-3 0,-6-14 0,0-46 0,8 47 0,-1 0 0,-5-21 0,7 36 0,-1 0 0,1 0 0,-1-1 0,0 1 0,0 0 0,0 0 0,0 1 0,-1-1 0,0 0 0,1 1 0,-1-1 0,-1 1 0,-6-5 0,8 6 0,0 1 0,-1 0 0,0 0 0,1 0 0,-1 0 0,1 1 0,-1-1 0,0 1 0,1-1 0,-1 1 0,0 0 0,0 0 0,1 0 0,-1 1 0,0-1 0,1 1 0,-1-1 0,0 1 0,1 0 0,-1 0 0,1 0 0,-1 0 0,1 0 0,0 1 0,-4 2 0,-7 5 0,2 0 0,-1 1 0,-13 15 0,24-24 0,-28 31 0,2 0 0,1 2 0,1 1 0,-29 57 0,39-64 0,2 1 0,0 1 0,3 0 0,0 1 0,2 0 0,-7 52 0,14-73 0,0-1 0,1 0 0,0 0 0,1 1 0,-1-1 0,2 0 0,-1 0 0,2 0 0,2 10 0,-3-17 0,-1 1 0,0-1 0,1 1 0,-1-1 0,1 1 0,0-1 0,0 0 0,0 0 0,0 0 0,0 0 0,0 0 0,0-1 0,1 1 0,-1-1 0,1 1 0,-1-1 0,1 0 0,0 0 0,-1 0 0,1 0 0,0 0 0,0-1 0,0 1 0,-1-1 0,1 0 0,0 0 0,0 0 0,0 0 0,0 0 0,0-1 0,-1 1 0,1-1 0,3-1 0,4-1 0,0 0 0,0-1 0,0-1 0,-1 0 0,0 0 0,0-1 0,0 0 0,0 0 0,-1-1 0,0 0 0,8-9 0,13-18 0,35-48 0,-43 53 0,48-80 0,-56 96 0,-13 13 0,0 0 0,0 0 0,0 0 0,1 0 0,-1 0 0,0 0 0,0 0 0,1 0 0,-1 0 0,0 1 0,0-1 0,0 0 0,1 0 0,-1 0 0,0 0 0,0 0 0,0 0 0,0 1 0,1-1 0,-1 0 0,0 0 0,0 0 0,0 1 0,0-1 0,0 0 0,0 0 0,0 0 0,1 1 0,-1-1 0,0 0 0,0 0 0,0 0 0,0 1 0,0-1 0,0 0 0,0 0 0,0 1 0,0-1 0,-2 38 0,0-23 0,2 15 0,0-1 0,2 0 0,8 43 0,-7-58 0,0-1 0,1 1 0,0-1 0,1 0 0,1-1 0,0 1 0,0-1 0,1 0 0,13 16 0,-16-23-47,1-1 0,-1 0 0,1 0 0,-1 0 0,1 0 0,0-1 0,1 0 0,-1 0 0,0 0-1,1-1 1,0 0 0,-1 0 0,1 0 0,0-1 0,0 0 0,0 0 0,0 0 0,0-1 0,0 0 0,0 0 0,1 0 0,-1-1-1,0 0 1,0 0 0,-1-1 0,1 1 0,0-1 0,6-3 0,33-17-6779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2.050"/>
    </inkml:context>
    <inkml:brush xml:id="br0">
      <inkml:brushProperty name="width" value="0.1" units="cm"/>
      <inkml:brushProperty name="height" value="0.1" units="cm"/>
    </inkml:brush>
  </inkml:definitions>
  <inkml:trace contextRef="#ctx0" brushRef="#br0">37 275 24575,'1'-72'0,"1"40"0,-1-1 0,-2 1 0,-8-56 0,3 72 0,0 14 0,5 4 0,0 0 0,0 0 0,0 0 0,0 0 0,0 0 0,1 0 0,-1 0 0,1 0 0,-1 0 0,1 0 0,-1 3 0,-6 87 0,5 119 0,3-117 0,-2-1 0,5-1 0,3 1 0,21 91 0,-27-175 0,1-1 0,1 1 0,0-1 0,0 0 0,1 0 0,6 11 0,-9-17 0,0-1 0,0 0 0,0 0 0,0 0 0,0 0 0,0 0 0,0 0 0,1 0 0,-1 0 0,0 0 0,1 0 0,-1-1 0,0 1 0,1 0 0,-1-1 0,1 0 0,-1 1 0,2-1 0,-1 0 0,0 0 0,0 0 0,0-1 0,0 1 0,0-1 0,-1 1 0,1-1 0,0 0 0,0 0 0,0 0 0,-1 0 0,1 0 0,-1 0 0,1 0 0,-1 0 0,1-1 0,-1 1 0,2-2 0,6-7 0,-1 1 0,0-1 0,-1 0 0,0-1 0,0 0 0,-1 0 0,0 0 0,-1-1 0,-1 0 0,0 0 0,0 0 0,2-16 0,-9 23 0,-4 11 0,-6 12 0,6-4 0,1 0 0,0 0 0,1 0 0,0 0 0,2 1 0,-1 0 0,-1 30 0,3-32 0,2-1 0,0 1 0,0 0 0,2 0 0,-1 0 0,2-1 0,-1 1 0,2-1 0,8 21 0,-11-29 0,1 0 0,0-1 0,1 1 0,-1-1 0,0 0 0,1 0 0,0 0 0,0 0 0,0 0 0,0-1 0,0 1 0,1-1 0,-1 0 0,1 0 0,-1 0 0,1-1 0,0 1 0,0-1 0,0 0 0,-1 0 0,1 0 0,0 0 0,0-1 0,1 1 0,-1-1 0,0 0 0,0 0 0,0-1 0,5-1 0,1 0 0,0 0 0,0-1 0,-1 0 0,1-1 0,-1 0 0,0-1 0,-1 0 0,1 0 0,-1 0 0,14-13 0,0-5 0,-1 0 0,-1-1 0,-2-1 0,0-1 0,-2-1 0,0 0 0,-2-1 0,-2 0 0,0-1 0,-2-1 0,12-53 0,-9 13 0,-3 1 0,-3-1 0,-3-1 0,-6-77 0,1 128 0,0 18 0,1 4 0,5 34 0,22 168 0,-14-92 0,-2-21 0,23 134 0,-33-220 0,1 0 0,-1 0 0,1 0 0,0 0 0,0 0 0,1 0 0,0 0 0,5 7 0,-7-11 0,0 0 0,0 0 0,1 1 0,-1-1 0,0 0 0,1 0 0,-1-1 0,1 1 0,-1 0 0,1 0 0,-1-1 0,1 1 0,0-1 0,-1 1 0,1-1 0,-1 0 0,1 0 0,0 1 0,0-1 0,-1 0 0,1-1 0,0 1 0,-1 0 0,1 0 0,0-1 0,-1 1 0,1-1 0,-1 1 0,1-1 0,1-1 0,10-5 0,-1-2 0,-1 1 0,1-1 0,-1-1 0,-1 0 0,0 0 0,0-1 0,-1-1 0,8-12 0,-2 4 0,33-34 0,-37 44 0,1 0 0,0 1 0,0 0 0,24-12 0,-32 20 0,0-1 0,-1 1 0,1-1 0,0 1 0,0 0 0,0 1 0,0-1 0,0 1 0,0-1 0,5 1 0,-7 1 0,0-1 0,0 1 0,0-1 0,0 1 0,0 0 0,0 0 0,0-1 0,-1 1 0,1 0 0,0 1 0,-1-1 0,1 0 0,-1 0 0,1 1 0,-1-1 0,1 1 0,-1-1 0,0 1 0,0 0 0,0-1 0,2 4 0,-2 0 0,0-1 0,1 1 0,-1-1 0,-1 1 0,1-1 0,-1 1 0,0 0 0,0 0 0,0-1 0,0 1 0,-1 0 0,0-1 0,0 1 0,0-1 0,-1 1 0,0-1 0,1 0 0,-5 8 0,-4 6 0,-1 0 0,-23 30 0,22-34 0,-1 0 0,0 0 0,-1-1 0,0-1 0,-1 0 0,0-1 0,-1 0 0,-1-2 0,1 0 0,-1 0 0,-1-2 0,1 0 0,-1-1 0,-1-1 0,1 0 0,-1-2 0,0 0 0,1-1 0,-1-1 0,-25-2 0,5-1-682,-42-9-1,27 2-6143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4.520"/>
    </inkml:context>
    <inkml:brush xml:id="br0">
      <inkml:brushProperty name="width" value="0.1" units="cm"/>
      <inkml:brushProperty name="height" value="0.1" units="cm"/>
    </inkml:brush>
  </inkml:definitions>
  <inkml:trace contextRef="#ctx0" brushRef="#br0">3136 13 24575,'0'0'0,"1"0"0,-1-1 0,1 1 0,0 0 0,-1 0 0,1 0 0,-1 0 0,1-1 0,0 1 0,-1 0 0,1 0 0,-1-1 0,1 1 0,-1-1 0,1 1 0,-1 0 0,1-1 0,-1 1 0,1-1 0,-1 1 0,0-1 0,1 1 0,-1-1 0,1 0 0,-3-2 0,-7 9 0,-383 304 0,361-287 0,-670 466-427,113-82 101,486-334 321,-654 497-111,530-365 817,137-123-528,57-57-173,31-24 0,0-1 0,1 0 0,-1 1 0,0-1 0,1 0 0,-1 1 0,0-1 0,0 0 0,1 0 0,-1 0 0,0 1 0,0-1 0,0 0 0,1 0 0,-1 0 0,0 0 0,0 0 0,0-1 0,0 1 0,1-1 0,-1 1 0,1-1 0,0 1 0,-1-1 0,1 0 0,0 1 0,-1-1 0,1 0 0,0 1 0,0-1 0,0 1 0,0-1 0,0 0 0,-1 0 0,1 1 0,0-1 0,1 0 0,-1 1 0,0-1 0,0 0 0,0 1 0,0-1 0,0 1 0,1-1 0,-1-1 0,19-58 0,-12 38 0,7-34 0,-9 22 0,-1-1 0,-2 1 0,-1-1 0,-2 0 0,-2 1 0,-11-61 0,12 88 0,1 0 0,0-1 0,-1 1 0,0 0 0,-4-8 0,6 14 0,0 1 0,0 0 0,-1-1 0,1 1 0,0 0 0,0 0 0,0-1 0,0 1 0,-1 0 0,1 0 0,0-1 0,0 1 0,0 0 0,-1 0 0,1 0 0,0-1 0,0 1 0,-1 0 0,1 0 0,0 0 0,0 0 0,-1 0 0,1 0 0,0-1 0,-1 1 0,1 0 0,0 0 0,-1 0 0,1 0 0,0 0 0,0 0 0,-1 0 0,1 0 0,0 0 0,-1 0 0,1 1 0,0-1 0,-1 0 0,1 0 0,-2 2 0,1-1 0,-1 1 0,1 0 0,0 0 0,0-1 0,0 1 0,0 0 0,0 0 0,0 0 0,-1 4 0,-131 341 0,133-346 0,-22 53 0,-17 59 0,38-110 0,0 1 0,0 0 0,1-1 0,-1 1 0,1 0 0,0-1 0,0 1 0,0 0 0,0-1 0,1 1 0,-1 0 0,1-1 0,0 1 0,0-1 0,0 1 0,1-1 0,-1 1 0,3 3 0,-1-4 0,0 1 0,1-1 0,-1 1 0,1-1 0,0 0 0,-1-1 0,1 1 0,1 0 0,-1-1 0,0 0 0,0 0 0,1-1 0,6 3 0,11 1 0,0 0 0,0-2 0,0 0 0,1-1 0,27-2 0,114-14 0,-150 13 0,30-4-195,-1-2 0,0-1 0,0-2 0,0-3 0,-2-1 0,50-23 0,-52 14-6631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7.030"/>
    </inkml:context>
    <inkml:brush xml:id="br0">
      <inkml:brushProperty name="width" value="0.1" units="cm"/>
      <inkml:brushProperty name="height" value="0.1" units="cm"/>
    </inkml:brush>
  </inkml:definitions>
  <inkml:trace contextRef="#ctx0" brushRef="#br0">49 297 24575,'-5'-4'0,"1"-1"0,0 1 0,0-1 0,0 0 0,0-1 0,1 1 0,0 0 0,0-1 0,0 0 0,1 0 0,0 1 0,0-1 0,1-1 0,-1 1 0,1 0 0,0-7 0,1 7 0,1 0 0,0 1 0,0-1 0,0 0 0,1 0 0,0 1 0,0-1 0,0 1 0,1-1 0,-1 1 0,2 0 0,-1 0 0,0 0 0,1 1 0,0-1 0,0 1 0,6-5 0,2-3 0,2 1 0,-1 1 0,1 0 0,1 1 0,0 1 0,0 0 0,30-10 0,-39 15 0,1 1 0,-1 1 0,1-1 0,-1 1 0,1 0 0,0 0 0,0 1 0,-1 0 0,1 0 0,0 0 0,0 1 0,-1 0 0,1 1 0,-1-1 0,1 1 0,-1 0 0,1 1 0,-1 0 0,0 0 0,0 0 0,-1 1 0,9 5 0,-11-5 0,1-1 0,-1 0 0,0 1 0,0-1 0,-1 1 0,1 0 0,-1 0 0,0 0 0,0 0 0,0 1 0,0-1 0,-1 0 0,0 1 0,2 8 0,-3-5 0,0-1 0,0 1 0,0 0 0,-1-1 0,0 0 0,0 1 0,-1-1 0,-4 11 0,-1 0 0,-1-1 0,-1-1 0,0 0 0,-2 0 0,1-1 0,-22 23 0,-89 81 0,41-43 0,78-74 0,0 0 0,0 0 0,0 0 0,0 1 0,0-1 0,0 0 0,1 1 0,-1 0 0,1-1 0,-2 5 0,3-6 0,0 0 0,0 0 0,0 0 0,0 0 0,1 0 0,-1 0 0,0 0 0,0 0 0,1 0 0,-1 0 0,0 0 0,1 0 0,-1 0 0,1 0 0,-1 0 0,1 0 0,0-1 0,-1 1 0,1 0 0,0 0 0,0-1 0,-1 1 0,1 0 0,0-1 0,0 1 0,0-1 0,0 1 0,0-1 0,0 0 0,0 1 0,0-1 0,1 1 0,75 22 0,-57-19 0,0 2 0,0 1 0,28 12 0,-43-16 0,1 1 0,-1-1 0,0 0 0,0 1 0,0 0 0,-1 1 0,1-1 0,-1 1 0,0-1 0,0 1 0,-1 1 0,1-1 0,-1 0 0,0 1 0,4 11 0,-4-6 0,0 0 0,-1 1 0,0-1 0,0 1 0,-2-1 0,1 1 0,-1 0 0,-1-1 0,0 1 0,-1-1 0,0 1 0,-1-1 0,-4 11 0,5-14 0,-1-1 0,0 0 0,-1 0 0,1 0 0,-2 0 0,1-1 0,-1 1 0,0-1 0,0 0 0,0-1 0,-1 1 0,0-1 0,0 0 0,0-1 0,-1 1 0,1-1 0,-1 0 0,0-1 0,-15 5 0,18-6 0,1-1 0,-1-1 0,1 1 0,-1 0 0,0-1 0,0 0 0,1 0 0,-1 0 0,0 0 0,1-1 0,-1 1 0,1-1 0,-1 0 0,0 0 0,1 0 0,-1-1 0,1 1 0,0-1 0,0 0 0,-1 0 0,1 0 0,1 0 0,-1-1 0,0 1 0,-3-4 0,3 2 0,0 0 0,1 0 0,0 0 0,0 0 0,0 0 0,0 0 0,0-1 0,1 1 0,0 0 0,0-1 0,0 1 0,0-1 0,1 0 0,0 1 0,0-1 0,0 1 0,1-1 0,-1 0 0,1 1 0,1-6 0,12-29-1365,4 1-5461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19.623"/>
    </inkml:context>
    <inkml:brush xml:id="br0">
      <inkml:brushProperty name="width" value="0.1" units="cm"/>
      <inkml:brushProperty name="height" value="0.1" units="cm"/>
      <inkml:brushProperty name="color" value="#004F8B"/>
    </inkml:brush>
  </inkml:definitions>
  <inkml:trace contextRef="#ctx0" brushRef="#br0">76 16 24575,'-20'-8'0,"19"7"0,0 0 0,0 1 0,1-1 0,-1 0 0,0 1 0,0-1 0,0 1 0,0-1 0,1 1 0,-1 0 0,0-1 0,0 1 0,0 0 0,0 0 0,0 0 0,0-1 0,0 1 0,0 0 0,0 0 0,0 0 0,0 1 0,0-1 0,0 0 0,0 0 0,0 0 0,0 1 0,0-1 0,0 1 0,1-1 0,-1 0 0,0 1 0,0 0 0,0-1 0,1 1 0,-1-1 0,0 1 0,0 0 0,0 0 0,-2 4 0,1-1 0,-1 1 0,1 0 0,0-1 0,0 1 0,1 0 0,-1 0 0,1 0 0,0 1 0,0-1 0,1 0 0,0 0 0,0 0 0,0 1 0,0-1 0,2 5 0,1 12 0,1-1 0,10 29 0,-13-45 0,1-1 0,0 0 0,0 1 0,0-1 0,0 0 0,0 0 0,1 0 0,0-1 0,0 1 0,0-1 0,0 1 0,6 3 0,-8-6 0,1 0 0,-1 0 0,1 0 0,-1-1 0,1 1 0,-1-1 0,1 1 0,-1-1 0,1 0 0,0 1 0,-1-1 0,1 0 0,0 0 0,-1 0 0,1 0 0,0-1 0,-1 1 0,1 0 0,0-1 0,-1 1 0,1-1 0,-1 1 0,1-1 0,-1 0 0,1 0 0,-1 0 0,1 0 0,-1 0 0,0 0 0,0 0 0,1 0 0,-1 0 0,0 0 0,0-1 0,0 1 0,0 0 0,0-3 0,7-7 0,-1 0 0,-1-1 0,0 1 0,0-1 0,-1-1 0,3-13 0,15-77 0,-21 253 0,-1-114 30,2 0 0,1-1 0,13 52 0,-13-75-64,0 0 1,1 0-1,0-1 1,0 1-1,13 18 1,-13-25-84,-1 1 1,1 0-1,0-1 0,0 0 0,1 0 1,-1-1-1,1 1 0,0-1 0,0-1 1,14 7-1,10 0-6709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7.560"/>
    </inkml:context>
    <inkml:brush xml:id="br0">
      <inkml:brushProperty name="width" value="0.1" units="cm"/>
      <inkml:brushProperty name="height" value="0.1" units="cm"/>
    </inkml:brush>
  </inkml:definitions>
  <inkml:trace contextRef="#ctx0" brushRef="#br0">1 26 24575,'-1'-5'0,"1"-12"0,2 14 0,3 7 0,-2 2 0,-1 0 0,1 0 0,-1 0 0,0 0 0,-1 0 0,1 0 0,-1 0 0,-1 0 0,1 0 0,-1 11 0,-9 70 0,3-37 0,-1 36 0,6 96 0,1-174 0,0-1 0,1 0 0,0 1 0,0-1 0,1 0 0,0 0 0,0 0 0,1 0 0,0 0 0,0-1 0,0 1 0,1-1 0,0 0 0,0 0 0,1 0 0,0 0 0,0-1 0,0 0 0,0 0 0,1 0 0,0-1 0,0 0 0,0 0 0,0 0 0,1-1 0,0 0 0,0 0 0,-1-1 0,1 0 0,1 0 0,-1 0 0,0-1 0,0 0 0,1 0 0,-1-1 0,0 0 0,12-2 0,-6 1 0,-1-1 0,0 0 0,-1-1 0,1-1 0,0 1 0,-1-2 0,0 0 0,0 0 0,0-1 0,-1 0 0,1-1 0,-2 0 0,1-1 0,-1 0 0,0 0 0,-1-1 0,1 0 0,-2 0 0,0-1 0,0 0 0,0-1 0,-1 1 0,-1-1 0,0-1 0,-1 1 0,0 0 0,0-1 0,-1 0 0,-1 0 0,0 0 0,-1 0 0,0 0 0,-1-20 0,-1 9 0,-2-1 0,-6-28 0,7 42 0,-1 0 0,0 1 0,0-1 0,-1 0 0,-1 1 0,1 0 0,-9-12 0,13 20 0,0 1 0,0 0 0,-1-1 0,1 1 0,0 0 0,0-1 0,0 1 0,0-1 0,-1 1 0,1 0 0,0 0 0,-1-1 0,1 1 0,0 0 0,0-1 0,-1 1 0,1 0 0,0 0 0,-1 0 0,1-1 0,0 1 0,-1 0 0,1 0 0,-1 0 0,1 0 0,0 0 0,-1 0 0,1 0 0,-1 0 0,1 0 0,0 0 0,-1 0 0,1 0 0,-1 0 0,1 0 0,0 0 0,-1 0 0,1 0 0,0 0 0,-1 0 0,1 1 0,-1-1 0,1 0 0,0 0 0,0 0 0,-1 1 0,1-1 0,0 0 0,-1 0 0,1 1 0,0-1 0,0 0 0,-1 1 0,1-1 0,0 0 0,0 1 0,0-1 0,-1 1 0,1 0 0,-6 25 0,-18 273 0,23-279 0,-6 123 0,7-124 0,1 0 0,1 0 0,1 0 0,1 0 0,8 25 0,-11-40 0,0 0 0,1 0 0,0 0 0,0-1 0,0 1 0,0 0 0,1-1 0,-1 1 0,1-1 0,6 6 0,-7-8 0,0 0 0,0 0 0,0 0 0,0 0 0,0 0 0,0 0 0,0 0 0,1-1 0,-1 1 0,0-1 0,0 0 0,1 1 0,-1-1 0,0 0 0,1 0 0,-1-1 0,0 1 0,0 0 0,1-1 0,-1 0 0,4-1 0,87-40-155,-65 28-1055,15-7-5616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8.140"/>
    </inkml:context>
    <inkml:brush xml:id="br0">
      <inkml:brushProperty name="width" value="0.1" units="cm"/>
      <inkml:brushProperty name="height" value="0.1" units="cm"/>
    </inkml:brush>
  </inkml:definitions>
  <inkml:trace contextRef="#ctx0" brushRef="#br0">396 439 24575,'1'-6'-135,"0"0"-1,0 0 1,1 1-1,-1-1 1,1 0-1,4-6 1,2-8-2193,-3 4 186,12-39-1264,-13 42 3633,-1 0-1,0 1 1,-1-1 0,-1 0-1,0 0 1,-1 0 0,0-1 0,-3-15-1,1 18 230,0 0 0,-1 0 0,-1 0-1,0 0 1,0 1 0,-1-1-1,0 1 1,-1 0 0,0 1 0,-13-16-1,16 21-274,-1 1 0,1 0 0,-1 0-1,1 0 1,-1 0 0,0 0 0,0 1-1,-1 0 1,1 0 0,0 0 0,-1 0-1,1 1 1,-1-1 0,1 1-1,-7 0 1,6 0-274,1 2-1,-1-1 1,0 0 0,1 1-1,-1 0 1,0 0-1,1 0 1,-1 1 0,1-1-1,-1 1 1,-3 3-1,-10 6 94,0 1 0,1 0 0,1 1 0,0 1 0,1 1 0,0 0 0,1 1 0,-18 26 0,18-20 0,0 0 0,2 1 0,0 0 0,1 1 0,2 0 0,-11 39 0,18-49 0,-1 0 0,2 0 0,0 0 0,1 0 0,0 1 0,1-1 0,0 0 0,1 0 0,1 0 0,0 0 0,1-1 0,1 1 0,8 17 0,-10-25 0,1 1 0,-1-1 0,1 0 0,1 0 0,-1 0 0,1 0 0,0-1 0,0 0 0,1 0 0,-1 0 0,1-1 0,0 0 0,1 0 0,-1 0 0,1-1 0,-1 0 0,1 0 0,0 0 0,0-1 0,0 0 0,1-1 0,-1 0 0,0 0 0,1 0 0,-1-1 0,0 0 0,10-1 0,-8 0 0,1-1 0,-1 0 0,0 0 0,0-1 0,0 0 0,0 0 0,0-1 0,-1-1 0,1 1 0,-1-1 0,0-1 0,-1 1 0,1-1 0,-1-1 0,0 1 0,8-12 0,3-6 0,-1-1 0,-2-1 0,23-50 0,-23 44 0,0 10 0,-15 22 0,1 0 0,-1-1 0,0 1 0,1-1 0,-1 1 0,1 0 0,-1 0 0,1-1 0,-1 1 0,1 0 0,0 0 0,-1-1 0,1 1 0,-1 0 0,1 0 0,-1 0 0,1 0 0,0 0 0,-1 0 0,1 0 0,-1 0 0,2 0 0,0 2 0,0-1 0,-1 1 0,1-1 0,0 1 0,-1-1 0,1 1 0,-1 0 0,0 0 0,0 0 0,1 0 0,-1 0 0,0 0 0,-1 0 0,1 0 0,0 0 0,0 5 0,6 17 0,4 40 0,-9-49 0,-1-1 0,2 1 0,0-1 0,1 1 0,0-1 0,1 0 0,1-1 0,0 1 0,11 16 0,-14-27 5,-1 0 0,1 0 0,0-1 0,0 1 0,0-1 0,1 1 0,-1-1 0,1 0 0,-1 0 0,1-1 0,0 1 0,-1-1 0,1 1 0,0-1 0,0-1 0,0 1 0,0 0 0,0-1 0,0 0 0,0 0 0,0 0 0,0 0 0,5-2 0,2 0-217,0 0 0,1-2-1,-1 1 1,0-1 0,-1-1 0,17-9 0,17-14-6614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9.130"/>
    </inkml:context>
    <inkml:brush xml:id="br0">
      <inkml:brushProperty name="width" value="0.1" units="cm"/>
      <inkml:brushProperty name="height" value="0.1" units="cm"/>
    </inkml:brush>
  </inkml:definitions>
  <inkml:trace contextRef="#ctx0" brushRef="#br0">59 232 24575,'-2'-17'0,"0"0"0,-2 0 0,0 0 0,0 1 0,-2-1 0,0 1 0,-9-16 0,4 15 0,11 17 0,-1 0 0,1 0 0,0 0 0,0 0 0,0 0 0,-1 0 0,1 0 0,0 0 0,0 1 0,0-1 0,0 0 0,-1 0 0,1 0 0,0 0 0,0 0 0,0 1 0,0-1 0,0 0 0,-1 0 0,1 0 0,0 0 0,0 1 0,0-1 0,0 0 0,0 0 0,0 0 0,0 1 0,0-1 0,0 0 0,0 0 0,0 0 0,0 1 0,0-1 0,0 0 0,0 0 0,0 0 0,0 1 0,0-1 0,0 0 0,0 0 0,0 1 0,3 39 0,45 295 0,-44-305 0,18 118 0,-18-133 0,0 0 0,0 0 0,2 0 0,0 0 0,0-1 0,1 0 0,11 15 0,-16-25 0,0-1 0,1 0 0,-1 0 0,1 0 0,0 0 0,0-1 0,0 1 0,0-1 0,0 1 0,0-1 0,1 0 0,-1 0 0,1-1 0,-1 1 0,1-1 0,0 0 0,-1 0 0,1 0 0,0 0 0,0-1 0,0 1 0,0-1 0,0 0 0,0 0 0,0 0 0,0-1 0,-1 0 0,1 1 0,0-1 0,6-3 0,-2 0 0,0 0 0,-1 0 0,0 0 0,0-1 0,0 0 0,-1-1 0,0 0 0,0 0 0,0 0 0,-1 0 0,0-1 0,0 0 0,6-11 0,-1 0 0,-2 0 0,0 0 0,0-1 0,-2 0 0,0-1 0,-1 1 0,-2-1 0,3-32 0,-10 30 0,4 21 0,0 1 0,0-1 0,0 1 0,0 0 0,-1-1 0,1 1 0,0 0 0,0-1 0,-1 1 0,1 0 0,0 0 0,-1-1 0,1 1 0,0 0 0,-1 0 0,1 0 0,0-1 0,-1 1 0,1 0 0,-1 0 0,1 0 0,0 0 0,-1 0 0,1 0 0,-1 0 0,1 0 0,0 0 0,-1 0 0,-1 0 0,0 1 0,1 0 0,-1 0 0,1 0 0,-1 1 0,1-1 0,-1 0 0,1 1 0,0-1 0,-1 0 0,1 1 0,0-1 0,0 1 0,0 0 0,1-1 0,-1 1 0,0 0 0,0 2 0,-6 15 0,1 0 0,2 0 0,-1 0 0,2 0 0,1 1 0,0 30 0,2-38 0,0 1 0,1-1 0,1 1 0,0-1 0,0 1 0,1-1 0,1 0 0,0 0 0,1 0 0,0-1 0,9 15 0,-11-22 0,1 1 0,-1-1 0,1 0 0,0 0 0,1-1 0,-1 1 0,0-1 0,1 0 0,0 0 0,0-1 0,0 1 0,0-1 0,0 0 0,0 0 0,1-1 0,-1 0 0,0 1 0,1-2 0,-1 1 0,1-1 0,-1 0 0,1 0 0,0 0 0,-1-1 0,0 0 0,9-2 0,6-3 0,0 0 0,0-1 0,-1-1 0,-1-1 0,31-19 0,-36 20 0,0-1 0,-1 0 0,0-1 0,-1 0 0,0-1 0,0-1 0,-1 1 0,-1-2 0,0 1 0,-1-1 0,12-25 0,-11 16 0,-1 0 0,-1-1 0,-1 0 0,-1 0 0,-1 0 0,2-48 0,-3 4 0,-3-1 0,-3 1 0,-3 0 0,-25-114 0,27 242 0,41 294 0,-27-279 0,0 4 0,23 85 0,-32-160 0,1 0 0,0 1 0,0-1 0,0-1 0,1 1 0,-1 0 0,1-1 0,0 1 0,1-1 0,-1 0 0,5 5 0,-6-8 0,0 1 0,-1-1 0,1 0 0,-1 0 0,1 0 0,0 0 0,0-1 0,0 1 0,0 0 0,0-1 0,-1 1 0,1-1 0,0 1 0,0-1 0,0 0 0,0 0 0,0 0 0,0 0 0,0-1 0,0 1 0,0 0 0,0-1 0,0 1 0,0-1 0,0 0 0,0 1 0,-1-1 0,1 0 0,0 0 0,-1 0 0,1-1 0,2-1 0,8-8 0,-1-1 0,0 0 0,-1-1 0,0 0 0,7-15 0,2-1 0,-2 5 0,-7 7 0,1 1 0,1 0 0,0 1 0,1 1 0,0 0 0,1 0 0,30-20 0,-42 32 0,22-13 0,34-16 0,-52 28 0,1 1 0,-1-1 0,1 1 0,-1 0 0,1 1 0,0-1 0,0 1 0,-1 1 0,1-1 0,0 1 0,9 1 0,-14 0 0,0-1 0,0 0 0,0 1 0,0-1 0,0 1 0,0 0 0,-1 0 0,1 0 0,0 0 0,0 0 0,-1 0 0,1 0 0,-1 0 0,1 1 0,-1-1 0,0 0 0,1 1 0,-1-1 0,0 1 0,0 0 0,1 2 0,-1-1 0,0 0 0,0 1 0,0-1 0,-1 1 0,1-1 0,-1 1 0,0-1 0,0 1 0,0-1 0,0 1 0,-2 3 0,-1 7 0,0-1 0,-2 0 0,1 0 0,-14 24 0,5-14 0,-1-1 0,0 0 0,-2-1 0,-1-1 0,-30 29 0,35-38 0,-1 0 0,0 0 0,-1-2 0,-1 1 0,1-2 0,-1 0 0,0-1 0,-1 0 0,-26 7 0,38-13 0,1 0 0,-1-1 0,0 1 0,1 0 0,-1-1 0,0 0 0,0 0 0,1 0 0,-1-1 0,0 1 0,-5-2 0,7-4-1365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19.800"/>
    </inkml:context>
    <inkml:brush xml:id="br0">
      <inkml:brushProperty name="width" value="0.1" units="cm"/>
      <inkml:brushProperty name="height" value="0.1" units="cm"/>
    </inkml:brush>
  </inkml:definitions>
  <inkml:trace contextRef="#ctx0" brushRef="#br0">1 474 24575,'14'-14'0,"1"1"0,1 0 0,0 1 0,1 1 0,0 0 0,1 1 0,0 1 0,1 1 0,0 1 0,33-9 0,20 1 0,-1 2 0,87-2 0,148 9 0,-33 2 0,-116-5 0,387-9 0,-535 18 0,0 0 0,0-1 0,0 0 0,0 0 0,14-4 0,-22 4 0,0 1 0,1 0 0,-1-1 0,0 0 0,0 1 0,1-1 0,-1 0 0,0 1 0,0-1 0,0 0 0,0 0 0,0 0 0,0 0 0,0 0 0,0 0 0,-1 0 0,1-1 0,0 1 0,-1 0 0,1 0 0,0 0 0,-1-1 0,0 1 0,1 0 0,-1-1 0,0 1 0,0 0 0,1-1 0,-1 1 0,0-1 0,0 1 0,-1 0 0,1-1 0,0 1 0,0 0 0,-1-1 0,1 1 0,-1 0 0,1-1 0,-1 1 0,1 0 0,-1 0 0,0 0 0,0 0 0,0-2 0,-5-6 0,0 0 0,-1 0 0,0 1 0,0 0 0,0 0 0,-1 0 0,-1 1 0,1 0 0,-1 1 0,0 0 0,-18-9 0,-10-2 0,-72-22 0,67 25 0,-84-20 0,98 28 0,100 18 0,-51-6 0,-1 1 0,0 0 0,0 1 0,-1 1 0,0 1 0,0 1 0,23 18 0,-34-22 0,-1-1 0,0 1 0,0 1 0,0 0 0,-1 0 0,0 0 0,-1 0 0,1 1 0,-2 0 0,1 0 0,-1 0 0,-1 1 0,0 0 0,0-1 0,-1 1 0,0 0 0,1 19 0,-3-15 7,0 0 0,-1 0 0,-1-1 0,0 1 0,-1 0 1,0-1-1,-1 0 0,0 0 0,-1 0 0,-1 0 0,0-1 0,-1 1 0,0-2 0,-1 1 0,0-1 0,-17 18 0,4-9-219,-1-1 0,0 0 0,-1-2-1,-1-1 1,-1 0 0,-52 22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3.270"/>
    </inkml:context>
    <inkml:brush xml:id="br0">
      <inkml:brushProperty name="width" value="0.1" units="cm"/>
      <inkml:brushProperty name="height" value="0.1" units="cm"/>
    </inkml:brush>
  </inkml:definitions>
  <inkml:trace contextRef="#ctx0" brushRef="#br0">0 0 24575,'2'0'0,"1"1"0,-1-1 0,0 1 0,0-1 0,0 1 0,0 0 0,0 0 0,1 0 0,-1 0 0,-1 0 0,1 0 0,0 0 0,0 1 0,2 2 0,23 26 0,-19-21 0,7 11 0,-1 0 0,-1 0 0,-1 2 0,-1-1 0,-1 2 0,-1-1 0,0 1 0,9 44 0,-2 18 0,5 100 0,-16-133 0,6 115 0,-8-94 0,3 0 0,25 117 0,-29-182 0,0-1 0,0 1 0,1-1 0,0 1 0,0-1 0,1 0 0,8 11 0,-11-17 0,0 0 0,0 0 0,0 1 0,0-1 0,1 0 0,-1 0 0,0 0 0,1-1 0,-1 1 0,1 0 0,-1 0 0,1-1 0,-1 1 0,1-1 0,0 1 0,-1-1 0,3 0 0,-2 0 0,1 0 0,-1-1 0,0 1 0,1-1 0,-1 1 0,0-1 0,1 0 0,-1 0 0,0 0 0,0 0 0,0-1 0,0 1 0,0 0 0,0-1 0,2-2 0,14-14-40,-1-2-1,0 0 0,-2-1 1,18-31-1,-11 17-1121,13-18-5664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3.810"/>
    </inkml:context>
    <inkml:brush xml:id="br0">
      <inkml:brushProperty name="width" value="0.1" units="cm"/>
      <inkml:brushProperty name="height" value="0.1" units="cm"/>
    </inkml:brush>
  </inkml:definitions>
  <inkml:trace contextRef="#ctx0" brushRef="#br0">2 469 24575,'0'0'0,"-1"-1"0,1 1 0,0 0 0,0-1 0,0 1 0,0 0 0,0-1 0,-1 1 0,1 0 0,0-1 0,0 1 0,0-1 0,0 1 0,0 0 0,0-1 0,0 1 0,1 0 0,-1-1 0,0 1 0,0-1 0,0 1 0,0 0 0,0-1 0,0 1 0,1 0 0,-1-1 0,0 1 0,0 0 0,1 0 0,-1-1 0,0 1 0,0 0 0,1 0 0,-1-1 0,0 1 0,1 0 0,-1 0 0,0 0 0,1-1 0,-1 1 0,0 0 0,1 0 0,-1 0 0,0 0 0,1 0 0,-1 0 0,0 0 0,1 0 0,-1 0 0,1 0 0,-1 0 0,0 0 0,1 0 0,-1 0 0,0 0 0,1 0 0,-1 0 0,0 0 0,1 1 0,-1-1 0,0 0 0,1 0 0,-1 0 0,0 1 0,1-1 0,-1 1 0,19 19 0,20 54 0,-23-41 0,38 56 0,-41-72 0,0-1 0,2 0 0,-1-1 0,2 0 0,0-1 0,0-1 0,2-1 0,-1 0 0,34 16 0,-43-25 0,0 0 0,0 0 0,-1 0 0,2-1 0,-1 0 0,0-1 0,0 0 0,1 0 0,-1 0 0,0-1 0,1-1 0,-1 1 0,0-1 0,1-1 0,-1 0 0,0 0 0,0 0 0,0-1 0,0 0 0,-1-1 0,1 1 0,-1-2 0,0 1 0,0-1 0,-1 0 0,1 0 0,8-10 0,-4 2 0,0-1 0,0 0 0,-2-1 0,0 0 0,0 0 0,-1-1 0,-1-1 0,-1 1 0,0-1 0,-2 0 0,0 0 0,3-20 0,-3 2 0,-1-1 0,-2 1 0,-1-1 0,-2 1 0,-7-37 0,3 38 0,-1-1 0,-2 2 0,-14-37 0,20 60 0,-2-1 0,1 1 0,-1 0 0,-1 1 0,0-1 0,0 1 0,-1 0 0,0 0 0,0 1 0,-1 0 0,0 1 0,-1-1 0,-14-8 0,19 14 0,1 0 0,-1 0 0,1 1 0,-1 0 0,0-1 0,0 1 0,1 1 0,-1-1 0,0 1 0,0-1 0,0 1 0,0 0 0,0 0 0,0 1 0,0-1 0,-5 3 0,4-1 0,-1 0 0,1 0 0,0 1 0,0-1 0,1 1 0,-1 1 0,1-1 0,-1 1 0,1 0 0,-5 5 0,-1 4 0,0 1 0,0 0 0,2 0 0,0 1 0,1 0 0,-10 27 0,6-6 0,1 1 0,1 0 0,-5 62 0,12-74 0,1 1 0,2-1 0,0 1 0,1-1 0,2 0 0,9 34 0,-10-50 8,0 0-1,0 0 1,1 0-1,0-1 1,0 0-1,1 0 1,0 0-1,1 0 1,0-1-1,0 0 1,0 0-1,1-1 1,0 0-1,0 0 1,17 10-1,-13-10-131,1-1 0,-1-1 1,1 0-1,0 0 0,1-1 0,-1 0 1,0-1-1,1-1 0,-1 0 0,1-1 1,14-1-1,40-6-6702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4.270"/>
    </inkml:context>
    <inkml:brush xml:id="br0">
      <inkml:brushProperty name="width" value="0.1" units="cm"/>
      <inkml:brushProperty name="height" value="0.1" units="cm"/>
    </inkml:brush>
  </inkml:definitions>
  <inkml:trace contextRef="#ctx0" brushRef="#br0">97 164 24575,'-4'0'0,"1"0"0,-1 0 0,1 1 0,-1-1 0,0 1 0,1 0 0,-1 0 0,1 0 0,0 0 0,-1 1 0,1-1 0,0 1 0,0 0 0,0 0 0,0 0 0,0 1 0,-2 2 0,1-1 0,1 0 0,0 0 0,0 1 0,0-1 0,1 1 0,0 0 0,-1 0 0,2 0 0,-1 0 0,-1 8 0,1 0 0,0 0 0,1 0 0,1 0 0,0 0 0,1 0 0,0 0 0,1 0 0,6 22 0,-4-22 0,1-1 0,1 0 0,0 0 0,1-1 0,0 1 0,0-1 0,1-1 0,1 1 0,0-2 0,0 1 0,1-1 0,0 0 0,0-1 0,1 0 0,0-1 0,1-1 0,0 1 0,0-2 0,22 8 0,-18-7 0,0-2 0,0 0 0,0-1 0,0-1 0,1 0 0,0-1 0,-1-1 0,1 0 0,-1-1 0,1-1 0,-1-1 0,1 0 0,-1-1 0,0-1 0,22-10 0,-31 12 0,0-1 0,0 0 0,0-1 0,0 0 0,-1 0 0,0 0 0,0-1 0,0 0 0,-1 0 0,0 0 0,0-1 0,6-11 0,-5 7 0,-2 1 0,0-1 0,0 0 0,-1 0 0,0 0 0,-1-1 0,0 1 0,0-15 0,-2 5 0,-1 1 0,0 0 0,-2 0 0,0 1 0,-1-1 0,-1 0 0,-1 1 0,-1 0 0,0 1 0,-11-19 0,12 26 0,-1 0 0,0 0 0,0 1 0,-1 0 0,-1 0 0,0 1 0,0 0 0,-1 1 0,0 0 0,0 0 0,-22-11 0,25 16 0,0 0 0,-1 0 0,1 0 0,-1 1 0,0 1 0,0-1 0,1 1 0,-1 0 0,0 1 0,0 0 0,0 0 0,0 1 0,0 0 0,0 0 0,0 1 0,0 0 0,1 0 0,-1 1 0,1 0 0,-9 5 0,8-4-49,0 1 1,0 0-1,0 1 0,0-1 0,1 2 1,0-1-1,1 1 0,-1 0 0,1 0 1,0 0-1,1 1 0,0 0 0,0 0 1,1 1-1,0-1 0,0 1 0,1 0 1,0 0-1,1 0 0,0 1 0,0-1 1,1 0-1,0 1 0,1-1 0,0 1 0,0-1 1,3 15-1,8 24-6777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4.810"/>
    </inkml:context>
    <inkml:brush xml:id="br0">
      <inkml:brushProperty name="width" value="0.1" units="cm"/>
      <inkml:brushProperty name="height" value="0.1" units="cm"/>
    </inkml:brush>
  </inkml:definitions>
  <inkml:trace contextRef="#ctx0" brushRef="#br0">1 377 24575,'5'0'0,"0"-1"0,0 0 0,-1 0 0,1-1 0,0 1 0,6-4 0,16-4 0,8 3 0,61-3 0,-32 4 0,469-23 0,3 27 0,-297 2 0,590 17 0,47 0 0,-855-18 0,68-3 0,-82 3 0,0-1 0,0-1 0,0 1 0,-1-1 0,1 0 0,0 0 0,-1-1 0,0 0 0,11-6 0,-16 8 0,0 0 0,0 0 0,0 0 0,0 0 0,0 0 0,0 0 0,0 0 0,0 0 0,0 0 0,0 0 0,-1-1 0,1 1 0,0 0 0,-1 0 0,1-1 0,-1 1 0,0 0 0,1-1 0,-1 1 0,0-1 0,0 1 0,0 0 0,0-1 0,0-2 0,-1 1 0,0 0 0,0 0 0,0 0 0,-1 0 0,1 0 0,-1 1 0,0-1 0,0 0 0,0 1 0,-3-4 0,-5-4 0,0 1 0,-1 0 0,-22-14 0,-159-72 0,81 43 0,9 1 0,119 62 0,-1 1 0,30 27 0,46 49 0,-72-69 0,-18-17 0,11 10 0,0 1 0,-1 0 0,0 1 0,16 28 0,-26-39 0,0 0 0,0 0 0,-1 0 0,1 0 0,-1 0 0,0 1 0,0-1 0,0 0 0,-1 1 0,1-1 0,-1 1 0,0-1 0,1 1 0,-2-1 0,1 1 0,0-1 0,-1 0 0,1 1 0,-1-1 0,0 1 0,0-1 0,-1 0 0,1 0 0,-1 0 0,1 0 0,-1 0 0,0 0 0,0 0 0,0 0 0,-1-1 0,1 1 0,-5 3 0,-3 1 0,-1 1 0,0-1 0,-1-1 0,1 0 0,-1 0 0,-1-2 0,1 1 0,-1-1 0,0-1 0,-13 2 0,-23 1 0,-64 2 0,97-8 0,-120-1 120,115 0-417,0-2 0,1 0 0,0-2 0,-30-9 0,17-1-6529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0.660"/>
    </inkml:context>
    <inkml:brush xml:id="br0">
      <inkml:brushProperty name="width" value="0.1" units="cm"/>
      <inkml:brushProperty name="height" value="0.1" units="cm"/>
    </inkml:brush>
  </inkml:definitions>
  <inkml:trace contextRef="#ctx0" brushRef="#br0">277 230 24575,'-9'-2'0,"0"0"0,1 0 0,-1-1 0,1 0 0,0-1 0,0 0 0,-15-9 0,8 4 0,11 8 0,1-1 0,-1 0 0,1 0 0,0 0 0,-1-1 0,1 1 0,1-1 0,-1 1 0,0-1 0,0 0 0,1 0 0,0-1 0,0 1 0,0 0 0,0-1 0,0 1 0,1-1 0,-1 1 0,1-1 0,-2-6 0,3 6 0,1 0 0,-1 1 0,0-1 0,1 1 0,0-1 0,0 1 0,0-1 0,0 1 0,0-1 0,1 1 0,0 0 0,-1 0 0,1 0 0,0 0 0,1 0 0,-1 0 0,0 1 0,1-1 0,0 1 0,-1-1 0,1 1 0,6-3 0,0-2 0,0 2 0,1-1 0,0 1 0,0 1 0,0 0 0,1 0 0,-1 1 0,1 0 0,0 1 0,22-2 0,-28 4 0,0 0 0,1 0 0,-1 0 0,0 1 0,1 0 0,-1 0 0,0 0 0,0 1 0,0-1 0,0 1 0,0 1 0,0-1 0,-1 1 0,1 0 0,-1 0 0,1 0 0,-1 0 0,0 1 0,-1 0 0,1-1 0,0 2 0,-1-1 0,0 0 0,4 8 0,-2-3 0,-2-1 0,1 1 0,-1-1 0,0 1 0,-1 0 0,0 0 0,0 0 0,-1 0 0,0 1 0,-1-1 0,0 0 0,0 1 0,-1-1 0,0 0 0,-4 13 0,-3 5 0,-2 0 0,-1-1 0,-23 41 0,1-1 0,32-64 0,0 0 0,0 0 0,0 1 0,0-1 0,0 0 0,1 1 0,-1-1 0,1 1 0,-1-1 0,1 1 0,0-1 0,0 1 0,0 0 0,1-1 0,-1 1 0,1 3 0,0-5 0,0 1 0,0 0 0,1-1 0,-1 1 0,0-1 0,0 0 0,1 1 0,-1-1 0,1 0 0,-1 0 0,1 0 0,0 0 0,-1 0 0,1 0 0,0 0 0,0 0 0,-1-1 0,1 1 0,0-1 0,0 0 0,0 1 0,2-1 0,60 5 0,-42-5 0,0 2 0,0 0 0,37 9 0,-54-9 0,-1-1 0,1 1 0,-1-1 0,0 1 0,1 0 0,-1 1 0,0-1 0,0 1 0,0 0 0,-1 0 0,1 0 0,-1 0 0,1 1 0,-1-1 0,0 1 0,0 0 0,-1 0 0,1 0 0,-1 0 0,0 1 0,0-1 0,2 7 0,-3-5 0,-1-1 0,1 1 0,-1 0 0,0 0 0,0 0 0,-1 0 0,0 0 0,0 0 0,0 0 0,-1 0 0,0 0 0,0-1 0,0 1 0,-1-1 0,1 1 0,-1-1 0,-5 6 0,-3 5 0,-1 0 0,-1-1 0,-28 25 0,23-24 0,-1 0 0,0-2 0,-1 0 0,-1-2 0,0 0 0,-1-1 0,0-1 0,-1-1 0,-25 6 0,36-11 0,0-2 0,0 0 0,-1 0 0,1-1 0,-1 0 0,1-1 0,-1-1 0,1 0 0,-1-1 0,1 0 0,0-1 0,0 0 0,0-1 0,0 0 0,0-1 0,1 0 0,0-1 0,0-1 0,-12-9 0,18 13 6,0-1 0,1 1 0,0-1 0,0-1 0,0 1 0,1-1 0,-1 1 0,1-1 0,0 0 0,0 0 0,1 0 0,-1-1 0,1 1 0,0 0 0,1-1 0,0 0 0,-1 1 0,2-1 0,-1-6 0,1 4-105,0 1 0,1-1 0,1 1 0,-1 0 0,1-1 0,0 1 0,1 0 0,0 0 0,0 0 0,0 1 0,1-1 0,0 1 0,0 0 0,6-6 0,29-31-6727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1.210"/>
    </inkml:context>
    <inkml:brush xml:id="br0">
      <inkml:brushProperty name="width" value="0.1" units="cm"/>
      <inkml:brushProperty name="height" value="0.1" units="cm"/>
    </inkml:brush>
  </inkml:definitions>
  <inkml:trace contextRef="#ctx0" brushRef="#br0">74 239 24575,'-3'1'0,"0"-1"0,0 0 0,0 0 0,0-1 0,0 1 0,0-1 0,-1 1 0,1-1 0,0 0 0,1 0 0,-1 0 0,0-1 0,0 1 0,0-1 0,1 1 0,-1-1 0,1 0 0,-1 0 0,1 0 0,0 0 0,-4-5 0,4 3 0,1 1 0,0 0 0,0-1 0,0 1 0,0 0 0,0-1 0,1 1 0,0-1 0,-1 1 0,2-1 0,-1 1 0,0-1 0,0 1 0,1-1 0,0 1 0,0-1 0,0 1 0,0 0 0,2-4 0,1-3 0,1 2 0,0-1 0,0 0 0,1 1 0,0 0 0,1 0 0,-1 1 0,1 0 0,1 0 0,-1 0 0,1 1 0,0 0 0,1 1 0,11-6 0,-13 7 0,0 1 0,1 0 0,0 0 0,0 1 0,0-1 0,0 2 0,0-1 0,0 1 0,0 0 0,0 1 0,1 0 0,-1 1 0,0-1 0,0 1 0,0 1 0,0 0 0,14 4 0,-17-3 0,0 0 0,0 0 0,-1 0 0,0 0 0,1 1 0,-1-1 0,0 1 0,-1 0 0,1 0 0,-1 1 0,0-1 0,0 1 0,0 0 0,-1-1 0,1 1 0,-1 1 0,0-1 0,-1 0 0,1 0 0,-1 1 0,0-1 0,0 0 0,-1 10 0,1 4 0,-1-1 0,-1 1 0,0-1 0,-2 1 0,-8 30 0,-1-8 0,-2-1 0,-27 54 0,-49 73 0,30-59 0,58-105 0,-2 4 0,0 1 0,1-1 0,0 0 0,-4 15 0,7-21 0,0 1 0,-1-1 0,1 1 0,0-1 0,0 0 0,0 1 0,0-1 0,0 1 0,0-1 0,1 1 0,-1-1 0,0 1 0,1-1 0,-1 0 0,1 1 0,-1-1 0,1 0 0,0 1 0,-1-1 0,1 0 0,0 0 0,0 0 0,0 1 0,0-1 0,0 0 0,0 0 0,0-1 0,0 1 0,1 0 0,-1 0 0,0 0 0,1-1 0,1 2 0,15 2 0,-1-1 0,1-1 0,0 0 0,0-1 0,0-1 0,0-1 0,20-3 0,-23 3 0,157-16 0,89-5 0,-186 20-1365,-8 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4.014"/>
    </inkml:context>
    <inkml:brush xml:id="br0">
      <inkml:brushProperty name="width" value="0.1" units="cm"/>
      <inkml:brushProperty name="height" value="0.1" units="cm"/>
    </inkml:brush>
  </inkml:definitions>
  <inkml:trace contextRef="#ctx0" brushRef="#br0">142 200 24575,'33'-25'-3996,"16"-24"2384,-43 42 1318,0-1 1,0-1-1,-1 1 0,7-16 1,-10 19-331,0 1 1,-1-1 0,1 0-1,-1 0 1,1-9 0,-2 12 686,0 1 1,0-1 0,0 0 0,0 1-1,0-1 1,-1 1 0,1-1-1,0 1 1,-1-1 0,1 0 0,-1 1-1,0 0 1,1-1 0,-1 1-1,0-1 1,-2-1 0,3 2-21,-1 1 0,0 0 0,1-1 0,-1 1 0,0 0 0,1-1 0,-1 1 0,0 0 0,1 0 1,-1 0-1,0 0 0,0 0 0,1 0 0,-1 0 0,0 0 0,0 0 0,1 0 0,-1 0 0,0 0 0,1 1 0,-1-1 0,0 0 0,1 0 1,-1 1-1,0-1 0,1 0 0,-1 1 0,0-1 0,1 1 0,-1-1 0,1 1 0,-1-1 0,1 1 0,-1-1 0,1 1 0,0 0 1,-1-1-1,0 2 0,-6 8 121,0 0 1,1 0 0,0 1 0,0 0 0,1 1 0,0-1-1,-5 23 1,2 0 1449,-6 56 0,11-45-866,2-1 1,2 1-1,1 0 1,13 63-1,52 175-992,-67-282 253,128 384-9,14 55 0,-136-414 0,-1-1 0,-1 1 0,-1 0 0,-1 0 0,-4 51 0,1-69 0,1-1 0,-2 1 0,1 0 0,-1-1 0,0 1 0,-1-1 0,0 0 0,0 1 0,-1-1 0,1-1 0,-2 1 0,1 0 0,-1-1 0,0 0 0,0 0 0,0-1 0,-1 1 0,0-1 0,0 0 0,0-1 0,-1 1 0,0-1 0,-12 5 0,4-4 0,1 0 0,-1-1 0,1-1 0,-1 0 0,0-1 0,0-1 0,-1-1 0,1 0 0,0 0 0,0-2 0,0 0 0,0 0 0,1-2 0,-1 0 0,1 0 0,-27-13 0,31 12 0,1 0 0,0-1 0,0 1 0,0-2 0,1 1 0,0-1 0,0-1 0,1 0 0,0 0 0,0 0 0,1 0 0,0-1 0,0 0 0,1-1 0,1 1 0,-1-1 0,1 0 0,1 0 0,0 0 0,0-1 0,1 1 0,1-1 0,0 1 0,0-19 0,2 6 0,2 1 0,1-1 0,0 1 0,2 0 0,0 0 0,2 0 0,0 1 0,1 0 0,22-33 0,2 2 0,2 2 0,59-63 0,-31 46-455,2 3 0,102-76 0,-103 92-6371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7:01.543"/>
    </inkml:context>
    <inkml:brush xml:id="br0">
      <inkml:brushProperty name="width" value="0.1" units="cm"/>
      <inkml:brushProperty name="height" value="0.1" units="cm"/>
      <inkml:brushProperty name="color" value="#004F8B"/>
    </inkml:brush>
  </inkml:definitions>
  <inkml:trace contextRef="#ctx0" brushRef="#br0">0 38 24575,'10'0'0,"-1"2"0,0-1 0,0 1 0,-1 1 0,1-1 0,0 1 0,-1 1 0,16 8 0,5 6 0,27 20 0,-14-8 0,1-2 0,1-2 0,88 37 0,-103-52 0,1-1 0,0-1 0,1-2 0,-1-1 0,1-2 0,0 0 0,50-2 0,21-12 0,0-4 0,117-33 0,-123 24 0,0 4 0,161-10 0,-118 28 0,160-10 0,-15-12 0,-96 11 0,206-42 0,-392 54 0,349-64 0,-281 56 0,0 3 0,1 2 0,74 8 0,342 50 0,179-39 0,-427-18 0,-173 1 0,257 11 0,-277-5 0,0 2 0,0 2 0,0 2 0,84 33 0,-61-16 0,0-3 0,118 25 0,-139-41 0,1-2 0,-1-3 0,1-1 0,96-9 0,113-37 0,-42 5 0,-166 32 0,0 2 0,69 4 0,445 67 0,1 0 0,-426-60 0,0-7 0,-1-6 0,194-32 0,-288 30 0,33-8 0,2 5 0,-1 2 0,94 3 0,191 48 0,19 1 0,-302-43 0,117-15 0,76-29 0,161-70 0,-426 112 0,5-2 0,0 0 0,0-1 0,0 0 0,-1-1 0,13-8 0,-25 14-1,0 0-1,0 0 1,0 0-1,0 0 0,0 0 1,-1 0-1,1 0 1,0 0-1,0 0 0,0 0 1,0 0-1,0 0 1,0 0-1,0 0 0,0 0 1,0 0-1,0 0 1,0 0-1,0-1 1,0 1-1,0 0 0,0 0 1,0 0-1,0 0 1,0 0-1,0 0 0,0 0 1,0 0-1,0 0 1,0 0-1,0 0 1,0 0-1,0-1 0,0 1 1,0 0-1,0 0 1,0 0-1,-10 3-1303,-9 6-5521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1.640"/>
    </inkml:context>
    <inkml:brush xml:id="br0">
      <inkml:brushProperty name="width" value="0.1" units="cm"/>
      <inkml:brushProperty name="height" value="0.1" units="cm"/>
    </inkml:brush>
  </inkml:definitions>
  <inkml:trace contextRef="#ctx0" brushRef="#br0">381 329 24575,'10'-13'0,"0"0"0,-2-2 0,1 1 0,-2-1 0,0 0 0,-1 0 0,9-31 0,-9 27 0,-4 13 0,0-1 0,0 1 0,-1 0 0,0-1 0,0 1 0,-1 0 0,1-1 0,-2 1 0,1-1 0,0 1 0,-1-1 0,-1 1 0,1 0 0,-4-11 0,3 13 0,0 0 0,0 1 0,-1-1 0,1 1 0,-1-1 0,0 1 0,0 0 0,0 0 0,0 0 0,0 1 0,0-1 0,-1 1 0,0 0 0,1-1 0,-1 2 0,0-1 0,0 0 0,0 1 0,0 0 0,0 0 0,0 0 0,0 0 0,-7 0 0,-3 1 0,1 0 0,0 1 0,0 1 0,-1 0 0,1 0 0,0 2 0,1-1 0,-1 2 0,1 0 0,-1 0 0,1 1 0,1 1 0,-1-1 0,1 2 0,1 0 0,-1 0 0,-15 17 0,13-11 0,-1 0 0,2 1 0,0 1 0,1 0 0,0 0 0,1 1 0,1 1 0,1 0 0,1 0 0,0 0 0,-6 30 0,9-30 0,2 1 0,0-1 0,1 1 0,1 0 0,1-1 0,4 27 0,-4-38 0,1-1 0,0 1 0,0-1 0,0 1 0,1-1 0,0 0 0,0 0 0,1 0 0,4 6 0,-5-8 0,1-1 0,-1 0 0,0 0 0,1 0 0,-1 0 0,1-1 0,0 0 0,0 1 0,0-1 0,0-1 0,1 1 0,-1 0 0,0-1 0,1 0 0,4 1 0,-1-2 0,-1 1 0,1-1 0,-1-1 0,1 1 0,-1-1 0,1-1 0,-1 1 0,1-1 0,-1-1 0,0 1 0,0-1 0,0 0 0,-1-1 0,1 0 0,-1 0 0,12-9 0,6-8 0,0-1 0,35-44 0,-6 8 0,-53 57 0,0 1 0,1-1 0,-1 1 0,0-1 0,1 1 0,-1-1 0,1 1 0,-1 0 0,1-1 0,-1 1 0,1 0 0,-1 0 0,1-1 0,-1 1 0,1 0 0,-1 0 0,1 0 0,-1-1 0,1 1 0,0 0 0,-1 0 0,1 0 0,-1 0 0,1 0 0,-1 0 0,1 0 0,0 0 0,-1 1 0,1-1 0,0 1 0,0-1 0,-1 1 0,1 0 0,0 0 0,-1 0 0,1 0 0,-1-1 0,1 1 0,-1 0 0,0 0 0,1 0 0,-1 0 0,0 0 0,1 0 0,-1 2 0,2 49 0,-2-40 0,0-4 0,0 1 0,1-1 0,1 0 0,-1 0 0,1-1 0,1 1 0,-1 0 0,1-1 0,1 1 0,-1-1 0,7 9 0,-8-13 0,1 1 0,0-1 0,0 0 0,1 0 0,-1 0 0,1 0 0,-1-1 0,1 1 0,0-1 0,0 0 0,0 0 0,0-1 0,0 1 0,1-1 0,-1 0 0,0 0 0,1 0 0,-1-1 0,1 1 0,-1-1 0,0 0 0,7-1 0,4-1-136,0-1-1,-1-1 1,0 0-1,0-1 1,0 0-1,0-1 1,-1-1-1,0 0 0,15-11 1,21-16-6690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2.520"/>
    </inkml:context>
    <inkml:brush xml:id="br0">
      <inkml:brushProperty name="width" value="0.1" units="cm"/>
      <inkml:brushProperty name="height" value="0.1" units="cm"/>
    </inkml:brush>
  </inkml:definitions>
  <inkml:trace contextRef="#ctx0" brushRef="#br0">1 332 24575,'0'-90'396,"0"-44"-5604,0 35 1779,2 91 3995,2 17 69,5 22 115,-9-30-750,14 68 559,10 112 0,-11 73 1819,-10-129-981,30 188 0,-31-303-1397,1 10 0,13 38 0,-14-54 0,-1 1 0,1-1 0,-1 0 0,1-1 0,1 1 0,-1 0 0,0-1 0,1 1 0,0-1 0,0 0 0,0 0 0,0 0 0,0 0 0,1 0 0,5 3 0,-8-5 0,1-1 0,0 1 0,0 0 0,0-1 0,0 1 0,0-1 0,0 0 0,0 1 0,0-1 0,0 0 0,0 0 0,1-1 0,-1 1 0,0 0 0,0-1 0,0 1 0,0-1 0,-1 1 0,4-2 0,-1-1 0,0 1 0,0-1 0,-1 1 0,1-1 0,-1 0 0,1-1 0,-1 1 0,4-5 0,3-6 0,-1-1 0,0 0 0,9-23 0,-7 16 0,-8 16 0,0 0 0,0-1 0,0 1 0,-1-1 0,4-13 0,-13 55 0,2-10 0,-2 42 0,6-61 0,1-1 0,0 1 0,1 0 0,-1-1 0,1 1 0,0-1 0,0 1 0,1-1 0,-1 1 0,1-1 0,1 0 0,-1 0 0,5 7 0,-5-9 0,1-1 0,-1 1 0,0-1 0,1 0 0,0 0 0,-1 0 0,1 0 0,0-1 0,0 1 0,0-1 0,0 1 0,0-1 0,0 0 0,0 0 0,1-1 0,-1 1 0,0-1 0,0 1 0,1-1 0,-1 0 0,0 0 0,1-1 0,-1 1 0,0-1 0,0 0 0,1 1 0,-1-1 0,0-1 0,5-1 0,1-1 0,0-1 0,-1 0 0,1 0 0,-1 0 0,0-1 0,-1-1 0,0 1 0,13-15 0,-10 7 0,0-1 0,-1-1 0,-1 1 0,-1-1 0,0-1 0,-1 1 0,-1-1 0,5-21 0,1-22 0,3-61 0,-5-455 0,-10 533 0,3 29 0,1 16 0,5 23 0,1 30 0,1 63 0,-2-23 0,-2-32 0,-1-4 0,2 0 0,3 0 0,18 57 0,-25-106 0,0-1 0,1-1 0,0 1 0,0 0 0,1-1 0,6 8 0,-10-14 0,1 0 0,-1-1 0,0 1 0,1-1 0,-1 1 0,1-1 0,0 1 0,0-1 0,-1 0 0,1 0 0,0 0 0,0 0 0,0 0 0,0 0 0,0 0 0,0-1 0,0 1 0,0-1 0,1 0 0,-1 1 0,0-1 0,0 0 0,0 0 0,0 0 0,0-1 0,1 1 0,-1 0 0,0-1 0,0 0 0,0 1 0,0-1 0,3-1 0,3-4 0,-1 0 0,1 0 0,-1-1 0,0 0 0,0 0 0,-1-1 0,1 0 0,-2 0 0,7-12 0,-3 6 0,0 1 0,17-19 0,-20 26 0,0 1 0,1 0 0,-1 0 0,1 1 0,0-1 0,1 1 0,-1 1 0,1 0 0,-1 0 0,1 0 0,0 1 0,10-2 0,-15 3 0,0 1 0,0 0 0,0 0 0,0 0 0,0 0 0,0 0 0,1 0 0,-1 1 0,0 0 0,0-1 0,0 1 0,0 0 0,-1 1 0,1-1 0,0 0 0,0 1 0,-1 0 0,1-1 0,-1 1 0,1 0 0,-1 0 0,0 0 0,0 1 0,0-1 0,0 1 0,0-1 0,0 1 0,-1-1 0,1 1 0,-1 0 0,0 0 0,0 0 0,0 0 0,1 5 0,0 0 0,-1 0 0,-1 0 0,1 1 0,-2-1 0,1 0 0,-1 0 0,0 0 0,0 1 0,-1-1 0,0-1 0,-1 1 0,0 0 0,0 0 0,-1-1 0,0 0 0,0 0 0,0 0 0,-9 10 0,3-4 0,-1-1 0,0 1 0,-1-2 0,0 0 0,-1 0 0,-1-1 0,1 0 0,-19 8 0,10-8 10,0-2 0,-1 0 0,0-1 0,-1-1-1,1-2 1,-44 4 0,-150-7-483,144-3-488,-24 0-5865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5.280"/>
    </inkml:context>
    <inkml:brush xml:id="br0">
      <inkml:brushProperty name="width" value="0.1" units="cm"/>
      <inkml:brushProperty name="height" value="0.1" units="cm"/>
    </inkml:brush>
  </inkml:definitions>
  <inkml:trace contextRef="#ctx0" brushRef="#br0">0 206 24575,'1'-7'0,"0"0"0,0-1 0,1 1 0,0 0 0,0 0 0,1 0 0,0 0 0,0 1 0,0-1 0,1 1 0,0-1 0,0 1 0,1 0 0,0 1 0,0-1 0,0 1 0,1 0 0,9-6 0,-2 1 0,0 1 0,1 0 0,0 1 0,1 1 0,0 0 0,0 1 0,22-6 0,-25 9 0,1 0 0,0 1 0,-1 1 0,1 0 0,0 0 0,0 1 0,0 1 0,0 0 0,0 1 0,14 4 0,-21-4 0,0 0 0,-1 0 0,1 0 0,-1 1 0,0 0 0,0 0 0,0 1 0,0-1 0,0 1 0,-1 0 0,1 1 0,-1-1 0,0 1 0,-1-1 0,1 1 0,-1 0 0,0 1 0,0-1 0,0 0 0,-1 1 0,0 0 0,0-1 0,2 10 0,-1 4 0,-1 0 0,-1 0 0,0 0 0,-1 0 0,-2 0 0,-5 35 0,-5 0 0,-20 55 0,22-78-111,4-18-46,1 1 1,1 0-1,0 0 0,1 0 0,1 1 1,0-1-1,0 20 0,6-12-6669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5.750"/>
    </inkml:context>
    <inkml:brush xml:id="br0">
      <inkml:brushProperty name="width" value="0.1" units="cm"/>
      <inkml:brushProperty name="height" value="0.1" units="cm"/>
    </inkml:brush>
  </inkml:definitions>
  <inkml:trace contextRef="#ctx0" brushRef="#br0">34 1 24575,'0'11'0,"-6"10"0,-2 8 0,1 3 0,1 3 0,2 1 0,1 0 0,8-6 0,2-8-8191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6.880"/>
    </inkml:context>
    <inkml:brush xml:id="br0">
      <inkml:brushProperty name="width" value="0.1" units="cm"/>
      <inkml:brushProperty name="height" value="0.1" units="cm"/>
    </inkml:brush>
  </inkml:definitions>
  <inkml:trace contextRef="#ctx0" brushRef="#br0">0 0 24575,'0'1'0,"1"1"0,-1-1 0,0 0 0,1 0 0,-1 1 0,1-1 0,0 0 0,-1 0 0,1 0 0,0 0 0,0 0 0,-1 0 0,1 0 0,0 0 0,0 0 0,0 0 0,0-1 0,0 1 0,0 0 0,1-1 0,-1 1 0,0-1 0,0 1 0,0-1 0,1 1 0,-1-1 0,2 1 0,41 6 0,-40-7 0,383 31 0,-243-16 92,1135 102-1253,171-48-410,5-32-891,75 2 1085,825-63 774,-856-89 1692,-378 79 4904,-918 49-5993,-8 0 0,-111-19 0,-76 3 0,0 0 0,0 0 0,0-1 0,0-1 0,0 1 0,-1-1 0,14-7 0,-20 9 0,0 1 0,0-1 0,0 1 0,0-1 0,0 0 0,0 1 0,-1-1 0,1 0 0,0 0 0,0 0 0,-1 1 0,1-1 0,0 0 0,-1 0 0,1 0 0,-1 0 0,1 0 0,-1 0 0,1 0 0,-1-1 0,0 1 0,0 0 0,1 0 0,-1 0 0,0 0 0,0 0 0,0 0 0,0 0 0,-1-1 0,1 1 0,0 0 0,0 0 0,-1 0 0,1 0 0,0 0 0,-1 0 0,1 0 0,-1 0 0,1 0 0,-1 0 0,0 0 0,1 0 0,-1 0 0,0 1 0,0-1 0,-1-1 0,-5-4 0,1 1 0,-1-1 0,-1 1 0,1 1 0,-10-5 0,-14-5-455,0 2 0,-48-13 0,0 5-6371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7.913"/>
    </inkml:context>
    <inkml:brush xml:id="br0">
      <inkml:brushProperty name="width" value="0.1" units="cm"/>
      <inkml:brushProperty name="height" value="0.1" units="cm"/>
    </inkml:brush>
  </inkml:definitions>
  <inkml:trace contextRef="#ctx0" brushRef="#br0">34 375 24575,'-4'-5'0,"1"0"0,-1 0 0,1 0 0,1 0 0,-1 0 0,1 0 0,0-1 0,0 1 0,0-1 0,1 1 0,0-1 0,-1-7 0,1 1 0,0 0 0,1 0 0,0 0 0,1 0 0,2-12 0,0 13 0,1 0 0,0 0 0,0 0 0,1 1 0,1 0 0,0-1 0,0 2 0,1-1 0,0 1 0,1 0 0,0 1 0,0-1 0,15-10 0,-13 11 0,0 1 0,0 0 0,1 0 0,0 1 0,0 1 0,0 0 0,1 0 0,0 1 0,0 1 0,0 0 0,0 0 0,20-1 0,-25 5 0,-1-1 0,0 1 0,0 0 0,0 0 0,0 1 0,0-1 0,0 1 0,-1 1 0,1-1 0,0 1 0,-1 0 0,0 0 0,0 1 0,0 0 0,0 0 0,0 0 0,-1 0 0,0 0 0,0 1 0,0 0 0,0 0 0,-1 0 0,0 1 0,0-1 0,3 8 0,2 5 0,-1 1 0,-1 0 0,0 1 0,-1-1 0,-2 1 0,3 31 0,-5-42 0,1 38 0,3 1 0,1-1 0,24 85 0,-26-120 0,0 0 0,1 0 0,0-1 0,1 1 0,0-2 0,1 1 0,0 0 0,0-1 0,1-1 0,1 1 0,-1-1 0,2-1 0,-1 1 0,1-2 0,0 1 0,1-1 0,0-1 0,0 0 0,22 8 0,-17-9 24,1 0 0,0-1 0,-1-1 0,24 1 0,-32-3-148,0-1 0,0 0 1,0-1-1,0 0 0,0 0 0,0 0 1,0-1-1,0-1 0,-1 1 0,1-1 1,7-4-1,9-10-6702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8.420"/>
    </inkml:context>
    <inkml:brush xml:id="br0">
      <inkml:brushProperty name="width" value="0.1" units="cm"/>
      <inkml:brushProperty name="height" value="0.1" units="cm"/>
    </inkml:brush>
  </inkml:definitions>
  <inkml:trace contextRef="#ctx0" brushRef="#br0">555 39 24575,'-4'-4'0,"-1"0"0,1 0 0,-1 1 0,1-1 0,-1 1 0,0 0 0,0 0 0,0 0 0,-9-2 0,11 4 0,1 1 0,-1-1 0,0 1 0,0 0 0,0 0 0,0 0 0,0 0 0,0 0 0,0 0 0,0 1 0,1 0 0,-1-1 0,0 1 0,0 0 0,0 1 0,1-1 0,-1 0 0,1 1 0,-1-1 0,-4 5 0,-6 7 0,0 1 0,1 0 0,1 1 0,0 1 0,1 0 0,0 0 0,-8 22 0,-5 4 0,-84 139 0,46-83 0,-79 173 0,139-270 0,1 0 0,-1 1 0,0-1 0,0 1 0,1-1 0,-1 1 0,1-1 0,-1 1 0,1 0 0,0-1 0,0 1 0,0-1 0,-1 1 0,1 0 0,1-1 0,-1 1 0,0-1 0,0 1 0,1 0 0,-1-1 0,1 1 0,-1-1 0,1 1 0,-1-1 0,2 2 0,0-2 0,0 0 0,-1 0 0,1-1 0,0 1 0,0-1 0,0 0 0,0 1 0,0-1 0,-1 0 0,1 0 0,0 0 0,0 0 0,0 0 0,0-1 0,0 1 0,-1 0 0,1-1 0,0 0 0,0 1 0,2-2 0,24-9-1365,-1 0-5461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8.916"/>
    </inkml:context>
    <inkml:brush xml:id="br0">
      <inkml:brushProperty name="width" value="0.1" units="cm"/>
      <inkml:brushProperty name="height" value="0.1" units="cm"/>
    </inkml:brush>
  </inkml:definitions>
  <inkml:trace contextRef="#ctx0" brushRef="#br0">1 188 24575,'11'-9'0,"0"-1"0,1 1 0,0 1 0,0 0 0,1 1 0,0 0 0,0 1 0,1 0 0,0 1 0,23-5 0,5 3 0,0 1 0,57 1 0,-57 3 0,184-25 0,-222 27 12,0-1 0,-1 0 0,1 0 0,-1 0 0,0 0 0,1-1 0,-1 1 0,0-1 0,4-2 0,-6 3-20,-1 1-1,0 0 1,1-1-1,-1 1 1,1-1 0,-1 1-1,0 0 1,0-1 0,1 1-1,-1-1 1,0 1-1,0-1 1,1 0 0,-1 1-1,0-1 1,0 1 0,0-1-1,0 1 1,0-1-1,0 1 1,0-1 0,0 0-1,0 0 1,0 0-84,-1 0 1,0-1-1,1 1 0,-1 0 0,0 0 1,1 0-1,-1 0 0,0 0 1,0 0-1,0 0 0,0 0 0,0 0 1,-2-1-1,-15-10-6734</inkml:trace>
  <inkml:trace contextRef="#ctx0" brushRef="#br0" timeOffset="1">273 20 24575,'-6'6'0,"-8"2"0,-1 5 0,2 6 0,9 0 0,10-4 0,17-3 0,15 1 0,13-7 0,3-5 0,5-2 0,3-1 0,3-6 0,-4-2 0,-1-5 0,-11 1-8191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29.530"/>
    </inkml:context>
    <inkml:brush xml:id="br0">
      <inkml:brushProperty name="width" value="0.1" units="cm"/>
      <inkml:brushProperty name="height" value="0.1" units="cm"/>
    </inkml:brush>
  </inkml:definitions>
  <inkml:trace contextRef="#ctx0" brushRef="#br0">1 116 24575,'0'-2'0,"0"1"0,1 0 0,-1-1 0,1 1 0,-1 0 0,1 0 0,0 0 0,0-1 0,-1 1 0,1 0 0,0 0 0,0 0 0,0 0 0,0 0 0,0 1 0,0-1 0,1 0 0,-1 0 0,0 1 0,0-1 0,0 1 0,1-1 0,-1 1 0,0-1 0,1 1 0,-1 0 0,3-1 0,40-4 0,1 7 0,65 10 0,-64-6 0,61 1 0,-77-7 0,1-1 0,-1-2 0,0 0 0,-1-3 0,1 0 0,-1-2 0,0-1 0,-1-1 0,41-21 0,-35 12-1365,-5 3-5461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0.030"/>
    </inkml:context>
    <inkml:brush xml:id="br0">
      <inkml:brushProperty name="width" value="0.1" units="cm"/>
      <inkml:brushProperty name="height" value="0.1" units="cm"/>
    </inkml:brush>
  </inkml:definitions>
  <inkml:trace contextRef="#ctx0" brushRef="#br0">1 187 24575,'0'-2'0,"0"0"0,1 0 0,-1 0 0,1 0 0,0 0 0,-1 0 0,1 0 0,0 0 0,0 1 0,0-1 0,1 0 0,-1 1 0,0-1 0,1 0 0,-1 1 0,3-3 0,32-21 0,-26 18 0,-1 2 0,1 0 0,-1 0 0,1 1 0,0 1 0,0-1 0,0 1 0,1 1 0,19-2 0,91 0 0,-80 5 0,324 0 0,246-3 0,-4-40 0,-292 4 0,-313 38 0,4-1 0,-1 0 0,0 1 0,0-1 0,0 1 0,0 1 0,0-1 0,8 2 0,-14-1-68,1-1 0,0 1-1,-1 0 1,1 0 0,-1 0 0,1-1-1,-1 1 1,1 0 0,-1-1 0,0 1-1,1 0 1,-1-1 0,0 1 0,1-1-1,-1 1 1,0-1 0,0 1 0,0-1-1,0 1 1,-18 9-6758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7:03.663"/>
    </inkml:context>
    <inkml:brush xml:id="br0">
      <inkml:brushProperty name="width" value="0.1" units="cm"/>
      <inkml:brushProperty name="height" value="0.1" units="cm"/>
      <inkml:brushProperty name="color" value="#004F8B"/>
    </inkml:brush>
  </inkml:definitions>
  <inkml:trace contextRef="#ctx0" brushRef="#br0">0 184 24575,'1'0'0,"0"0"0,-1 0 0,1 0 0,0-1 0,-1 1 0,1 0 0,0 0 0,-1-1 0,1 1 0,-1-1 0,1 1 0,-1 0 0,1-1 0,-1 1 0,1-1 0,-1 1 0,1-1 0,-1 1 0,0-1 0,1 1 0,-1-2 0,15-11 0,-6 10 0,1 0 0,0 0 0,0 1 0,1 0 0,-1 1 0,0 0 0,17 1 0,76 10 0,-70-6 0,378 22 0,4-26 0,-176-3 0,223 3 0,-451 0 0,-1-1 0,1 0 0,17-4 0,-27 5 0,0-1 0,0 1 0,0 0 0,0-1 0,0 1 0,0 0 0,0-1 0,-1 1 0,1-1 0,0 1 0,0-1 0,0 0 0,0 1 0,-1-1 0,1 0 0,0 0 0,-1 1 0,1-1 0,0 0 0,0-1 0,-1 1 0,-1 0 0,1 0 0,0-1 0,-1 1 0,1 0 0,0 0 0,-1 0 0,1 0 0,-1 0 0,0 0 0,1 0 0,-1 0 0,0 0 0,1 1 0,-1-1 0,0 0 0,0 0 0,0 1 0,0-1 0,0 0 0,0 1 0,0-1 0,-2 0 0,-24-13 0,-1 0 0,0 2 0,-1 2 0,-35-9 0,29 8 0,-28-6 0,39 12 0,-1-2 0,-43-18 0,68 22 0,9 0 0,13 2 0,341 2 0,-355-1 0,0 1 0,-1-1 0,1 1 0,0 0 0,-1 1 0,1 0 0,-1 0 0,0 0 0,8 5 0,-13-6 0,0 0 0,0 0 0,0 1 0,0-1 0,-1 0 0,1 1 0,-1 0 0,1-1 0,-1 1 0,1 0 0,-1 0 0,0 0 0,0 0 0,0 0 0,0 0 0,0 0 0,-1 0 0,1 0 0,-1 1 0,1-1 0,-1 0 0,0 0 0,0 0 0,0 1 0,0-1 0,0 0 0,0 0 0,-1 1 0,1-1 0,-1 0 0,1 0 0,-1 0 0,0 0 0,0 0 0,-2 3 0,-1 5 0,-1-2 0,0 1 0,0 0 0,-1-1 0,0 0 0,-1-1 0,-8 9 0,-57 44 0,25-23 0,-109 94 0,149-126-273,0 1 0,0-1 0,0 0 0,-11 5 0,-4-1-6553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0.720"/>
    </inkml:context>
    <inkml:brush xml:id="br0">
      <inkml:brushProperty name="width" value="0.1" units="cm"/>
      <inkml:brushProperty name="height" value="0.1" units="cm"/>
    </inkml:brush>
  </inkml:definitions>
  <inkml:trace contextRef="#ctx0" brushRef="#br0">1 72 24575,'8'-7'0,"1"0"0,0 0 0,0 1 0,1 0 0,-1 1 0,1 0 0,1 0 0,-1 1 0,1 1 0,20-5 0,-10 5 0,0 0 0,1 1 0,-1 2 0,38 2 0,-54-1 0,0-1 0,0 1 0,0 0 0,0 0 0,0 1 0,-1 0 0,1-1 0,0 2 0,-1-1 0,0 0 0,1 1 0,-1 0 0,0 0 0,6 6 0,-8-7 0,-1 0 0,1 1 0,-1-1 0,1 1 0,-1-1 0,0 1 0,0-1 0,0 1 0,0 0 0,0-1 0,0 1 0,-1 0 0,0 0 0,1-1 0,-1 1 0,0 0 0,-1 0 0,1 0 0,0 0 0,-1-1 0,1 1 0,-1 0 0,0 0 0,0-1 0,0 1 0,0-1 0,-3 5 0,-29 39 0,25-37 0,1 1 0,0-1 0,1 1 0,-8 16 0,13-23 0,-1 0 0,1 0 0,0 0 0,1 0 0,-1 1 0,1-1 0,-1 0 0,1 0 0,0 0 0,0 1 0,0-1 0,1 0 0,-1 0 0,1 0 0,0 1 0,0-1 0,0 0 0,0 0 0,0 0 0,4 5 0,5 7 0,1-1 0,17 18 0,-18-22 0,0 1 0,-1 0 0,15 25 0,-22-31 0,0 0 0,0 0 0,0 0 0,0 1 0,-1-1 0,0 1 0,0-1 0,0 1 0,-1-1 0,1 1 0,-1 0 0,-1-1 0,1 1 0,-2 6 0,-1-1 0,0-1 0,0 1 0,-1-1 0,0 0 0,-1 0 0,0 0 0,-1-1 0,0 0 0,-1 0 0,-11 14 0,14-20 0,1 1 0,0-1 0,-1 0 0,1 0 0,-1 0 0,0-1 0,0 1 0,0-1 0,0 0 0,0 0 0,-1 0 0,1-1 0,-1 1 0,1-1 0,-1 0 0,1-1 0,-1 1 0,0-1 0,1 0 0,-1 0 0,0 0 0,1-1 0,-1 1 0,0-1 0,1 0 0,-1-1 0,-5-1 0,7 1-85,0 1 0,0-1-1,0 0 1,0 0 0,0 0-1,0 0 1,0-1 0,1 1-1,-1-1 1,1 0 0,0 0-1,-1 1 1,1-1 0,1-1-1,-4-4 1,-3-19-6741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1.340"/>
    </inkml:context>
    <inkml:brush xml:id="br0">
      <inkml:brushProperty name="width" value="0.1" units="cm"/>
      <inkml:brushProperty name="height" value="0.1" units="cm"/>
    </inkml:brush>
  </inkml:definitions>
  <inkml:trace contextRef="#ctx0" brushRef="#br0">61 1 24575,'-4'94'0,"-29"162"0,14-141 0,17-101 0,1 0 0,0 0 0,1 0 0,0 0 0,1 0 0,1 0 0,5 22 0,-5-30 0,0 0 0,0 0 0,0 0 0,1 0 0,0 0 0,0-1 0,1 0 0,0 1 0,0-1 0,0 0 0,0-1 0,1 1 0,0-1 0,0 0 0,0 0 0,0-1 0,0 1 0,12 4 0,-1-2 0,0-1 0,1-1 0,-1 0 0,1-1 0,0-1 0,27 0 0,103-10 0,-135 7-227,0-1-1,0-1 1,-1 0-1,1-1 1,11-5-1,10-7-6598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1.870"/>
    </inkml:context>
    <inkml:brush xml:id="br0">
      <inkml:brushProperty name="width" value="0.1" units="cm"/>
      <inkml:brushProperty name="height" value="0.1" units="cm"/>
    </inkml:brush>
  </inkml:definitions>
  <inkml:trace contextRef="#ctx0" brushRef="#br0">107 0 24575,'-2'1'-84,"0"0"0,0-1 0,0 1 0,0 0 0,0 0 0,0 0 0,0 0 1,1 0-1,-1 0 0,0 1 0,1-1 0,-1 1 0,1-1 0,-1 1 0,1 0 0,0-1 0,0 1 0,0 0 0,-1 2 0,-21 40-4491,22-41 4276,-8 18-1404,2 1 1,-9 37-1,9-24 961,-2 40 1,8 148 4405,3-149-1561,-1 36 3966,-1-64-6126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2.360"/>
    </inkml:context>
    <inkml:brush xml:id="br0">
      <inkml:brushProperty name="width" value="0.1" units="cm"/>
      <inkml:brushProperty name="height" value="0.1" units="cm"/>
    </inkml:brush>
  </inkml:definitions>
  <inkml:trace contextRef="#ctx0" brushRef="#br0">0 106 24575,'1'-3'0,"0"0"0,-1 0 0,1 0 0,0 1 0,1-1 0,-1 1 0,0-1 0,1 1 0,-1-1 0,1 1 0,0 0 0,0-1 0,0 1 0,0 0 0,0 1 0,3-3 0,38-26 0,-31 25 0,0 0 0,1 0 0,0 1 0,-1 1 0,1 0 0,23-2 0,-9 3 0,0 1 0,33 4 0,-56-3 0,0 0 0,0 1 0,0-1 0,0 1 0,-1 0 0,1 1 0,0-1 0,0 1 0,-1-1 0,1 1 0,-1 0 0,4 3 0,-6-4 0,0 1 0,1-1 0,-1 0 0,0 1 0,0-1 0,0 1 0,0-1 0,-1 1 0,1 0 0,0-1 0,-1 1 0,1 0 0,-1-1 0,1 1 0,-1 0 0,0 0 0,0-1 0,0 1 0,0 0 0,0 0 0,0 0 0,0-1 0,-1 1 0,1 0 0,-1 0 0,1-1 0,-1 1 0,-1 2 0,-4 8 0,-1 0 0,0 0 0,-1 0 0,-1-1 0,0-1 0,0 1 0,-12 9 0,6-5 0,2-1 0,-14 20 0,26-33 0,0 0 0,0 0 0,0 0 0,1 0 0,-1 0 0,0 0 0,1 0 0,-1 0 0,1 1 0,-1-1 0,1 0 0,0 0 0,0 1 0,-1-1 0,1 0 0,0 0 0,0 1 0,0-1 0,0 0 0,0 1 0,1-1 0,-1 0 0,0 0 0,1 1 0,-1-1 0,0 0 0,1 0 0,0 0 0,-1 1 0,1-1 0,0 0 0,-1 0 0,1 0 0,0 0 0,1 1 0,3 2 0,1-1 0,-1 0 0,1 1 0,-1-2 0,1 1 0,6 1 0,10 5 0,-11-3 0,0 0 0,-1 0 0,1 1 0,-1 1 0,16 14 0,-23-18 0,0 0 0,0 0 0,0 0 0,0 0 0,-1 0 0,1 0 0,-1 1 0,0-1 0,-1 1 0,1 0 0,-1-1 0,0 1 0,0 0 0,0 0 0,-1 0 0,1 0 0,-2 7 0,0 0 0,-1 0 0,-1 0 0,0 0 0,0 0 0,-1-1 0,-1 1 0,0-1 0,0 0 0,-1-1 0,-1 1 0,0-1 0,-14 16 0,17-21 0,0-1 0,0 1 0,-1-1 0,1 0 0,-1 0 0,0-1 0,0 0 0,-1 1 0,1-1 0,0-1 0,-1 1 0,0-1 0,0 0 0,0-1 0,0 1 0,0-1 0,0 0 0,0-1 0,0 1 0,0-1 0,0-1 0,0 1 0,0-1 0,0 0 0,0 0 0,-12-4 0,14 3-114,-1-1 1,1 1-1,0-1 0,-1 1 0,1-1 1,0-1-1,1 1 0,-1 0 0,1-1 1,-1 0-1,-2-5 0,-10-16-6712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2.790"/>
    </inkml:context>
    <inkml:brush xml:id="br0">
      <inkml:brushProperty name="width" value="0.1" units="cm"/>
      <inkml:brushProperty name="height" value="0.1" units="cm"/>
    </inkml:brush>
  </inkml:definitions>
  <inkml:trace contextRef="#ctx0" brushRef="#br0">1 66 24575,'0'-2'0,"1"0"0,-1 0 0,1 1 0,0-1 0,-1 0 0,1 0 0,0 0 0,0 1 0,1-1 0,-1 0 0,0 1 0,0-1 0,1 1 0,-1 0 0,1-1 0,-1 1 0,1 0 0,0 0 0,-1 0 0,1 0 0,2-1 0,41-16 0,-30 14 0,-1 1 0,1 0 0,0 1 0,0 1 0,0 0 0,-1 1 0,1 1 0,0 0 0,0 1 0,27 7 0,-36-8 0,-1 1 0,1 0 0,-1 1 0,1-1 0,-1 1 0,0 0 0,0 1 0,0-1 0,0 1 0,-1 0 0,1 0 0,-1 0 0,0 1 0,-1 0 0,1-1 0,-1 1 0,0 1 0,0-1 0,0 0 0,-1 1 0,1-1 0,-1 1 0,-1 0 0,1-1 0,-1 1 0,0 0 0,-1 0 0,1 0 0,-1 11 0,-2 0 0,0 1 0,0-1 0,-2 1 0,0-1 0,-1 0 0,-1 0 0,-8 18 0,-65 112 0,48-94 0,14-24 0,-21 40 0,35-63 0,0 1 0,1-1 0,0 1 0,0-1 0,1 1 0,0 0 0,0 0 0,0 11 0,2-14 0,0-1 0,0 1 0,0-1 0,0 1 0,1-1 0,-1 0 0,1 1 0,0-1 0,0 0 0,0 0 0,0 0 0,1-1 0,-1 1 0,1 0 0,0-1 0,0 0 0,0 0 0,0 1 0,0-2 0,0 1 0,0 0 0,1-1 0,-1 1 0,1-1 0,3 1 0,12 4 0,0-1 0,0-1 0,24 3 0,40 0-379,92-5 0,-152-2-228,44-1-6219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3.280"/>
    </inkml:context>
    <inkml:brush xml:id="br0">
      <inkml:brushProperty name="width" value="0.1" units="cm"/>
      <inkml:brushProperty name="height" value="0.1" units="cm"/>
    </inkml:brush>
  </inkml:definitions>
  <inkml:trace contextRef="#ctx0" brushRef="#br0">248 33 24575,'0'-2'0,"2"-21"0,-2 23 0,0-1 0,-1 1 0,1 0 0,0 0 0,0-1 0,0 1 0,1 0 0,-1 0 0,0-1 0,0 1 0,0 0 0,0-1 0,0 1 0,0 0 0,0 0 0,0-1 0,0 1 0,1 0 0,-1 0 0,0 0 0,0-1 0,0 1 0,0 0 0,1 0 0,-1 0 0,0-1 0,0 1 0,1 0 0,-1 0 0,0 0 0,0 0 0,1 0 0,-1 0 0,0-1 0,0 1 0,1 0 0,-1 0 0,0 0 0,0 0 0,1 0 0,-1 0 0,0 0 0,1 0 0,-1 0 0,0 0 0,0 0 0,1 1 0,-1-1 0,0 0 0,0 0 0,1 0 0,-1 0 0,0 0 0,0 0 0,1 1 0,-1-1 0,0 0 0,0 0 0,0 0 0,1 0 0,-1 1 0,0-1 0,0 0 0,0 0 0,0 1 0,1-1 0,0 2 0,0 0 0,0 0 0,0 0 0,0 0 0,-1 0 0,1 0 0,0 0 0,-1 0 0,0 0 0,1 0 0,-1 0 0,0 1 0,0-1 0,0 0 0,0 0 0,0 0 0,-1 0 0,0 4 0,-14 43 0,13-43 0,-3 8 0,-4 12 0,-1 0 0,0-2 0,-2 1 0,-19 29 0,-21 17 0,18-25 0,-42 74 0,64-85 120,14-27-321,9-20-1083,0-6-5542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3.860"/>
    </inkml:context>
    <inkml:brush xml:id="br0">
      <inkml:brushProperty name="width" value="0.1" units="cm"/>
      <inkml:brushProperty name="height" value="0.1" units="cm"/>
    </inkml:brush>
  </inkml:definitions>
  <inkml:trace contextRef="#ctx0" brushRef="#br0">1 10 24575,'0'-8'0,"0"6"0,1 4 0,13 17 0,146 186 0,16 17 0,-174-220-114,0 0 1,0 0-1,0 0 0,0 0 0,0 0 1,1-1-1,-1 1 0,1-1 0,-1 1 1,1-1-1,5 2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4.560"/>
    </inkml:context>
    <inkml:brush xml:id="br0">
      <inkml:brushProperty name="width" value="0.1" units="cm"/>
      <inkml:brushProperty name="height" value="0.1" units="cm"/>
    </inkml:brush>
  </inkml:definitions>
  <inkml:trace contextRef="#ctx0" brushRef="#br0">1 426 24575,'22'-25'0,"-1"0"0,0-1 0,-3-1 0,0-1 0,15-32 0,-11 14 0,-2-1 0,21-76 0,-36 105 0,-6 22 0,-6 34 0,1 36 0,7 144 0,3-176 0,1 1 0,3-2 0,1 1 0,27 76 0,-33-111-72,-1 0 1,1 0-1,0 0 0,1 0 0,0-1 0,0 1 0,0-1 0,1 0 1,0 0-1,0-1 0,1 1 0,-1-1 0,1 0 0,0-1 0,0 0 1,1 0-1,-1 0 0,12 5 0,9-2-6754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5.010"/>
    </inkml:context>
    <inkml:brush xml:id="br0">
      <inkml:brushProperty name="width" value="0.1" units="cm"/>
      <inkml:brushProperty name="height" value="0.1" units="cm"/>
    </inkml:brush>
  </inkml:definitions>
  <inkml:trace contextRef="#ctx0" brushRef="#br0">0 251 24575,'4'-27'0,"-4"27"0,1-1 0,-1 1 0,0 0 0,0 0 0,0 0 0,0 0 0,0-1 0,0 1 0,0 0 0,1 0 0,-1 0 0,0 0 0,0 0 0,0-1 0,0 1 0,0 0 0,1 0 0,-1 0 0,0 0 0,0 0 0,0 0 0,1 0 0,-1 0 0,0 0 0,0 0 0,0 0 0,1 0 0,-1 0 0,0 0 0,0 0 0,0 0 0,0 0 0,1 0 0,-1 0 0,0 0 0,0 0 0,0 0 0,1 0 0,10 14 0,1 8 0,5 9 0,1 0 0,1-2 0,31 36 0,-45-58 0,1-1 0,0 0 0,0-1 0,0 1 0,0-1 0,1-1 0,0 1 0,0-1 0,0 0 0,1-1 0,-1 1 0,1-1 0,0-1 0,0 0 0,0 0 0,0 0 0,0-1 0,0-1 0,0 1 0,9-1 0,-11-1 0,0 0 0,0 0 0,0 0 0,-1-1 0,1 0 0,0 0 0,-1 0 0,0-1 0,1 0 0,-1 0 0,0 0 0,0-1 0,-1 1 0,1-1 0,4-5 0,-4 2 0,1 0 0,-1-1 0,0 1 0,-1-1 0,0 0 0,0 0 0,-1-1 0,0 1 0,2-11 0,-1-2 0,0 1 0,-2-1 0,-1 0 0,0 0 0,-2 0 0,0 0 0,-8-38 0,6 46 0,-1 0 0,0 1 0,-1-1 0,-1 1 0,1-1 0,-2 2 0,-9-15 0,13 23 0,1 0 0,0 0 0,-1 1 0,1-1 0,-1 1 0,0-1 0,1 1 0,-1 0 0,0 0 0,-1 1 0,1-1 0,0 1 0,-6-3 0,6 4 0,0 0 0,0 0 0,1 0 0,-1 0 0,0 0 0,1 0 0,-1 1 0,0-1 0,1 1 0,-1 0 0,0 0 0,1 0 0,0 0 0,-1 0 0,1 1 0,-1-1 0,1 1 0,0-1 0,0 1 0,-3 3 0,-1 2 6,0-1 0,0 1-1,1 0 1,0 0 0,0 1-1,1-1 1,0 1 0,0 0 0,1 1-1,0-1 1,0 0 0,1 1-1,0 0 1,0-1 0,1 1-1,0 0 1,1 0 0,0 0 0,1-1-1,1 12 1,-1-12-68,0-1 0,1 0 0,0 1 0,0-1 1,1 0-1,0 0 0,0 0 0,1 0 0,0-1 0,0 1 0,0-1 0,1 0 1,0 0-1,0-1 0,0 1 0,1-1 0,0 0 0,0-1 0,0 0 0,1 0 1,-1 0-1,1 0 0,12 3 0,18 4-6764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5.450"/>
    </inkml:context>
    <inkml:brush xml:id="br0">
      <inkml:brushProperty name="width" value="0.1" units="cm"/>
      <inkml:brushProperty name="height" value="0.1" units="cm"/>
    </inkml:brush>
  </inkml:definitions>
  <inkml:trace contextRef="#ctx0" brushRef="#br0">15 197 24575,'-14'67'0,"14"-58"0,0-1 0,1 0 0,1 1 0,-1-1 0,1 0 0,1 0 0,0 0 0,0 0 0,0-1 0,1 1 0,0-1 0,0 0 0,8 9 0,-4-6 0,0-1 0,1 0 0,0-1 0,1 0 0,0 0 0,0-1 0,1-1 0,16 9 0,-13-9 0,1 0 0,-1 0 0,1-1 0,0-1 0,0-1 0,0 0 0,0-1 0,1-1 0,-1 0 0,0-1 0,1-1 0,-1 0 0,1-1 0,29-7 0,-39 6 0,1 1 0,-1-1 0,0 0 0,1 0 0,-1 0 0,-1-1 0,1 0 0,0 0 0,-1-1 0,0 0 0,0 0 0,0 0 0,-1 0 0,0-1 0,0 1 0,6-12 0,-7 9 0,0-1 0,0 1 0,-1-1 0,0 1 0,-1-1 0,0 0 0,0 0 0,0 1 0,-2-1 0,1 0 0,-3-16 0,-1 8 0,0 0 0,-1 0 0,-1 0 0,0 1 0,-2 0 0,0 0 0,0 0 0,-1 1 0,-1 1 0,-1 0 0,0 0 0,-21-20 0,23 27 0,0 0 0,0 1 0,0 0 0,0 0 0,-1 1 0,0 1 0,0-1 0,-1 2 0,1-1 0,-1 1 0,-10-1 0,16 3 0,0 1 0,0-1 0,0 1 0,0 0 0,0 1 0,0-1 0,0 1 0,1 0 0,-1 0 0,0 0 0,0 1 0,1 0 0,-1 0 0,1 0 0,-1 0 0,1 1 0,0-1 0,0 1 0,0 0 0,0 1 0,1-1 0,-1 1 0,1-1 0,0 1 0,0 0 0,-4 8 0,3-5-114,1 1 1,0-1-1,0 1 0,0 0 0,1 0 1,0 0-1,1 0 0,0 1 0,0-1 1,1 0-1,1 17 0,4 5-6712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7:20.564"/>
    </inkml:context>
    <inkml:brush xml:id="br0">
      <inkml:brushProperty name="width" value="0.1" units="cm"/>
      <inkml:brushProperty name="height" value="0.1" units="cm"/>
      <inkml:brushProperty name="color" value="#004F8B"/>
    </inkml:brush>
  </inkml:definitions>
  <inkml:trace contextRef="#ctx0" brushRef="#br0">1 502 24575,'27'29'0,"-18"-20"0,-1 0 0,1 0 0,15 11 0,-5-8 0,0 0 0,0-1 0,1-1 0,0-1 0,1-1 0,0 0 0,1-2 0,-1-1 0,1 0 0,0-2 0,0 0 0,1-1 0,-1-2 0,42-3 0,136-24 0,233-61 0,34-6 0,-198 60 0,392-2 0,-506 33 0,1-7 0,-2-7 0,0-7 0,-2-6 0,284-96 0,-389 108 0,1 2 0,0 3 0,1 1 0,0 3 0,89-6 0,407 17 0,-183 1 0,599-82 0,-859 67 0,109 1 0,-151 12 0,0 3 0,0 2 0,71 18 0,-91-15 0,213 43 0,26-20 0,-208-28 0,137-10 0,250-19 0,-260 12 0,-123 6 0,91 2 0,-79 11 0,127 26 0,81 39 0,-165-40 0,2-5 0,0-7 0,1-5 0,0-6 0,254-18 0,-147-15 0,191-12 0,-167 52 0,-118-2 0,98 5 0,148 7 0,-75-7 0,22 0 0,-229-17 0,120-14 0,312-69 0,-497 74 0,1-2 15,-32 7-360,1 0 0,0 0 0,20 0 0,-12 4-6481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6.010"/>
    </inkml:context>
    <inkml:brush xml:id="br0">
      <inkml:brushProperty name="width" value="0.1" units="cm"/>
      <inkml:brushProperty name="height" value="0.1" units="cm"/>
    </inkml:brush>
  </inkml:definitions>
  <inkml:trace contextRef="#ctx0" brushRef="#br0">106 71 24575,'6'-6'0,"8"-2"0,7-5 0,6 0 0,3 2 0,4 2 0,0 4 0,8 1 0,1 3 0,-1 1 0,4 0 0,1 1 0,-3-1 0,-3 1 0,-14-1 0,-17 0 0,-22 0 0,-10 1-8191</inkml:trace>
  <inkml:trace contextRef="#ctx0" brushRef="#br0" timeOffset="1">73 207 24575,'-6'5'0,"-7"9"0,-8 6 0,0 7-3276,10 3 716,17-2 4292,14-7-1732,16-7 942,12-5-942,16-5 0,8-2 0,3-3 3162,-4 0-3162,-10 0 0,-14 0-8191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7.780"/>
    </inkml:context>
    <inkml:brush xml:id="br0">
      <inkml:brushProperty name="width" value="0.1" units="cm"/>
      <inkml:brushProperty name="height" value="0.1" units="cm"/>
    </inkml:brush>
  </inkml:definitions>
  <inkml:trace contextRef="#ctx0" brushRef="#br0">394 205 24575,'3'-4'0,"0"1"0,-1-1 0,0 0 0,1 0 0,-1 0 0,-1 0 0,1 0 0,-1 0 0,1-1 0,-1 1 0,0 0 0,-1-1 0,1 1 0,-1-1 0,0 1 0,0-1 0,0 1 0,-1-1 0,1 1 0,-1-1 0,0 1 0,0 0 0,-1-1 0,0 1 0,-2-4 0,2 2 0,-1 0 0,1 0 0,-1 1 0,-1-1 0,1 1 0,-1 0 0,0 0 0,0 0 0,0 1 0,-1-1 0,0 1 0,0 0 0,0 1 0,0-1 0,-1 1 0,1 0 0,-9-3 0,7 4 0,1 1 0,-1-1 0,0 2 0,0-1 0,1 1 0,-1 0 0,0 1 0,0-1 0,0 1 0,1 1 0,-13 3 0,7-1 0,1 1 0,0 0 0,1 1 0,-1 0 0,1 1 0,-12 10 0,6-3 0,0 1 0,1 1 0,1 1 0,0 0 0,1 0 0,1 1 0,-10 21 0,18-30 0,0 0 0,1-1 0,1 1 0,-1 1 0,2-1 0,-1 0 0,1 0 0,0 1 0,1-1 0,0 0 0,1 1 0,0-1 0,0 0 0,1 1 0,0-1 0,1 0 0,5 13 0,-5-14 0,1 0 0,0-1 0,0 1 0,0-1 0,1 0 0,0-1 0,1 1 0,-1-1 0,1 0 0,1 0 0,-1-1 0,1 0 0,0 0 0,0-1 0,0 1 0,0-1 0,1-1 0,0 0 0,14 4 0,-19-6 0,1 0 0,0 0 0,-1-1 0,1 1 0,0-1 0,-1 0 0,1 0 0,0-1 0,0 1 0,-1-1 0,1 0 0,-1 1 0,1-2 0,0 1 0,-1 0 0,0-1 0,1 0 0,-1 1 0,0-1 0,0 0 0,0-1 0,0 1 0,0-1 0,-1 1 0,1-1 0,-1 0 0,1 0 0,1-4 0,4-6 0,-1-1 0,-1 1 0,0-2 0,-1 1 0,4-21 0,-7 29 0,2 82 0,-6 11 0,-1-26 0,3 0 0,9 68 0,-8-121 15,1 1 0,0 0 0,0-1 0,1 1 0,0-1 0,0 0 0,6 11 0,-7-16-74,0-1-1,-1 0 1,1 1-1,0-1 1,0 0 0,1 0-1,-1 0 1,0 0-1,1 0 1,-1-1 0,1 1-1,-1-1 1,1 1-1,0-1 1,0 0 0,-1 0-1,1 0 1,0-1-1,0 1 1,0 0 0,0-1-1,0 0 1,0 0-1,6-1 1,18-3-6767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8.370"/>
    </inkml:context>
    <inkml:brush xml:id="br0">
      <inkml:brushProperty name="width" value="0.1" units="cm"/>
      <inkml:brushProperty name="height" value="0.1" units="cm"/>
    </inkml:brush>
  </inkml:definitions>
  <inkml:trace contextRef="#ctx0" brushRef="#br0">71 14 24575,'0'-1'0,"0"1"0,0-1 0,0 1 0,0-1 0,0 1 0,0-1 0,0 1 0,0-1 0,0 1 0,-1-1 0,1 1 0,0-1 0,0 1 0,-1-1 0,1 1 0,0-1 0,-1 1 0,1 0 0,0-1 0,-1 1 0,1-1 0,0 1 0,-1 0 0,1-1 0,-1 1 0,1 0 0,-1 0 0,1-1 0,-1 1 0,1 0 0,-1 0 0,1 0 0,-1 0 0,1-1 0,-1 1 0,1 0 0,-2 0 0,1 0 0,0 0 0,0 1 0,-1-1 0,1 0 0,0 0 0,0 1 0,0-1 0,-1 1 0,1-1 0,0 1 0,0-1 0,0 1 0,0 0 0,0-1 0,0 1 0,-1 1 0,-2 3 0,0 1 0,1-1 0,0 1 0,0-1 0,0 1 0,1 0 0,0 0 0,0 0 0,1 0 0,-1 1 0,0 7 0,-3 75 0,5-70 0,-2 37 0,3-1 0,2 1 0,18 92 0,-20-142 0,1 0 0,-1 0 0,1 0 0,1 0 0,-1-1 0,1 1 0,0-1 0,0 1 0,1-1 0,0 0 0,-1 0 0,2-1 0,-1 1 0,0-1 0,1 0 0,0 0 0,0 0 0,0-1 0,11 6 0,-5-5 0,-1-1 0,1 0 0,0 0 0,-1-1 0,1-1 0,0 0 0,1 0 0,-1-1 0,0 0 0,15-3 0,-20 2 0,0 1 0,0-1 0,-1-1 0,1 1 0,0-1 0,0 0 0,-1-1 0,1 1 0,-1-1 0,0 0 0,0-1 0,0 1 0,0-1 0,0 0 0,-1 0 0,0 0 0,5-6 0,-6 5 0,0 1 0,-1-1 0,0 1 0,0-1 0,0 0 0,0 0 0,-1 0 0,0 0 0,0 0 0,0 0 0,-1-1 0,0 1 0,0 0 0,0 0 0,0 0 0,-1 0 0,0-1 0,0 1 0,0 0 0,-3-7 0,2 6 0,0 0 0,0 0 0,-1 0 0,0 1 0,0-1 0,0 1 0,-1-1 0,0 1 0,0 0 0,0 0 0,-6-5 0,9 10 0,0-1 0,0 1 0,1-1 0,-1 1 0,0 0 0,0 0 0,0 0 0,0-1 0,0 1 0,0 0 0,0 0 0,0 0 0,0 0 0,0 0 0,1 1 0,-1-1 0,0 0 0,0 0 0,0 1 0,0-1 0,0 0 0,0 1 0,1-1 0,-1 1 0,0-1 0,0 1 0,1-1 0,-1 1 0,0 0 0,1-1 0,-1 1 0,0 0 0,1-1 0,-1 1 0,1 0 0,0 0 0,-1 0 0,1-1 0,-1 1 0,1 0 0,0 2 0,-16 40 0,16-42 0,-7 29 0,2-1 0,1 1 0,1 0 0,2 0 0,0 0 0,3 0 0,0 0 0,2 0 0,9 36 0,-11-60 10,-1 0 0,1 0 0,1 0 0,-1 0 0,1-1 0,0 1 0,0-1 0,0 0 0,1 0 0,0 0 0,6 6 0,-7-8-97,0-1-1,1 1 1,-1-1 0,1 0-1,0 0 1,0 0 0,0 0-1,0-1 1,0 1-1,0-1 1,0 0 0,0 0-1,1-1 1,-1 1 0,0-1-1,7 0 1,17-3-6739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8.820"/>
    </inkml:context>
    <inkml:brush xml:id="br0">
      <inkml:brushProperty name="width" value="0.1" units="cm"/>
      <inkml:brushProperty name="height" value="0.1" units="cm"/>
    </inkml:brush>
  </inkml:definitions>
  <inkml:trace contextRef="#ctx0" brushRef="#br0">9 0 24575,'-6'6'0,"4"2"0,2 5 0,7 0 0,3-7 0,-2-11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9.310"/>
    </inkml:context>
    <inkml:brush xml:id="br0">
      <inkml:brushProperty name="width" value="0.1" units="cm"/>
      <inkml:brushProperty name="height" value="0.1" units="cm"/>
    </inkml:brush>
  </inkml:definitions>
  <inkml:trace contextRef="#ctx0" brushRef="#br0">29 17 24575,'0'-6'0,"-6"4"0,-7 2 0,4 2 0,9-1 0,5-5 0,7-3 0,2 7 0,-7 8 0,-6 9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39.760"/>
    </inkml:context>
    <inkml:brush xml:id="br0">
      <inkml:brushProperty name="width" value="0.1" units="cm"/>
      <inkml:brushProperty name="height" value="0.1" units="cm"/>
    </inkml:brush>
  </inkml:definitions>
  <inkml:trace contextRef="#ctx0" brushRef="#br0">384 0 24575,'-1'0'0,"-1"1"0,1-1 0,0 1 0,0-1 0,0 1 0,0-1 0,0 1 0,-1 0 0,1 0 0,0-1 0,0 1 0,1 0 0,-1 0 0,0 0 0,0 0 0,0 0 0,1 0 0,-1 0 0,0 0 0,1 1 0,-1-1 0,1 0 0,-1 0 0,1 3 0,-11 39 0,7-29 0,-38 209 0,10-46 0,5-67 0,-5-1 0,-4-2 0,-5-1 0,-73 134 0,110-234 12,1 0 0,0 0 0,1 0 0,0 0 0,0 0 0,0 1 0,0-1 0,1 0 0,0 8 0,1-11-69,0-1 0,0 1 0,1-1 0,-1 1-1,1-1 1,0 1 0,-1-1 0,1 1 0,0-1 0,1 0 0,-1 0 0,0 1-1,1-1 1,-1 0 0,1 0 0,0 0 0,-1-1 0,1 1 0,0 0 0,0-1 0,0 1-1,0-1 1,1 1 0,-1-1 0,5 2 0,17 6-6769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40.220"/>
    </inkml:context>
    <inkml:brush xml:id="br0">
      <inkml:brushProperty name="width" value="0.1" units="cm"/>
      <inkml:brushProperty name="height" value="0.1" units="cm"/>
    </inkml:brush>
  </inkml:definitions>
  <inkml:trace contextRef="#ctx0" brushRef="#br0">70 81 24575,'0'-5'0,"-6"-3"0,-7 1 0,-2-5 0,7 1 0,6-5 0,8 1 0,4 8 0,-7 12 0,-8 11 0,-4 7 0,-7 1 0,7-4 0,3-11 0,9-13 0,5-11 0,5-10 0,2 0-8191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54.900"/>
    </inkml:context>
    <inkml:brush xml:id="br0">
      <inkml:brushProperty name="width" value="0.1" units="cm"/>
      <inkml:brushProperty name="height" value="0.1" units="cm"/>
    </inkml:brush>
  </inkml:definitions>
  <inkml:trace contextRef="#ctx0" brushRef="#br0">0 1 24575,'1'3'0,"-1"-1"0,1 1 0,0 0 0,0 0 0,0-1 0,0 1 0,0-1 0,1 1 0,-1-1 0,1 1 0,-1-1 0,4 3 0,24 25 0,1-3 0,74 75 0,-94-90 0,0 1 0,0 0 0,-1 0 0,-1 1 0,-1 0 0,13 31 0,-5 7 0,-2 2 0,11 87 0,-17-101-69,-5-31-60,0 0-1,0 1 1,-1-1-1,0 1 0,-1-1 1,0 1-1,0-1 0,-1 1 1,-3 15-1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55.990"/>
    </inkml:context>
    <inkml:brush xml:id="br0">
      <inkml:brushProperty name="width" value="0.1" units="cm"/>
      <inkml:brushProperty name="height" value="0.1" units="cm"/>
    </inkml:brush>
  </inkml:definitions>
  <inkml:trace contextRef="#ctx0" brushRef="#br0">1 188 24575,'6'-1'0,"-1"0"0,1 0 0,0 0 0,-1-1 0,1 0 0,-1 0 0,0-1 0,1 1 0,-1-1 0,0 0 0,-1-1 0,1 1 0,-1-1 0,1 0 0,5-6 0,-1 0 0,1-1 0,-2 0 0,1-1 0,-2 0 0,9-16 0,6-28 0,-21 55 0,0 5 0,1 18 0,-4 28 0,-13 62 0,-6 97 0,21-9-1365,0-170-5461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58.570"/>
    </inkml:context>
    <inkml:brush xml:id="br0">
      <inkml:brushProperty name="width" value="0.1" units="cm"/>
      <inkml:brushProperty name="height" value="0.1" units="cm"/>
    </inkml:brush>
  </inkml:definitions>
  <inkml:trace contextRef="#ctx0" brushRef="#br0">152 402 24575,'-2'-1'0,"1"1"0,0 0 0,0-1 0,-1 1 0,1-1 0,0 0 0,0 1 0,0-1 0,0 0 0,0 0 0,0 0 0,0 1 0,0-1 0,0 0 0,0 0 0,0 0 0,1-1 0,-1 1 0,0 0 0,1 0 0,-1 0 0,1 0 0,-1-1 0,1 1 0,0 0 0,-1-3 0,-5-36 0,7 21 0,1 1 0,1 0 0,0 0 0,1 0 0,1 0 0,1 0 0,0 1 0,2 0 0,-1 1 0,2-1 0,1 1 0,0 1 0,21-26 0,-28 38 0,0 0 0,0 0 0,1 0 0,-1 0 0,0 1 0,1-1 0,0 1 0,-1 0 0,1 0 0,0 1 0,0-1 0,0 1 0,0 0 0,0 0 0,1 0 0,-1 0 0,0 1 0,0 0 0,0 0 0,6 0 0,-6 1 0,0 0 0,-1 0 0,1 0 0,-1 0 0,0 0 0,1 1 0,-1 0 0,0-1 0,0 1 0,0 1 0,0-1 0,0 0 0,0 1 0,0-1 0,-1 1 0,0 0 0,1 0 0,-1 0 0,0 0 0,0 0 0,-1 0 0,1 1 0,1 4 0,2 8 0,-2-1 0,1 0 0,-2 1 0,0 0 0,-1 26 0,-9 80 0,5-104 0,0 1 0,-2-1 0,0 1 0,-1-1 0,-9 18 0,-48 79 0,55-100 0,0-1 0,2 1 0,0 0 0,1 0 0,-4 21 0,-2 4 0,5-22 0,-13 49 0,18-63 0,0 1 0,1-1 0,-1 0 0,1 1 0,0-1 0,0 1 0,0-1 0,1 1 0,-1-1 0,1 0 0,0 1 0,2 3 0,-2-6 0,0-1 0,0 0 0,0-1 0,0 1 0,0 0 0,0 0 0,0 0 0,0-1 0,1 1 0,-1 0 0,0-1 0,1 1 0,-1-1 0,0 0 0,1 1 0,-1-1 0,0 0 0,1 0 0,-1 0 0,0 0 0,1 0 0,-1 0 0,0 0 0,3-1 0,34-7 0,-37 8 0,46-14 0,-1-1 0,1 2 0,0 3 0,74-8 0,-109 18 0,-8 0 0,0 0 0,1 0 0,-1 0 0,0 0 0,1-1 0,-1 1 0,0-1 0,0-1 0,0 1 0,0 0 0,0-1 0,0 0 0,4-2 0,-8 4 0,0 0 0,0 0 0,1 0 0,-1-1 0,0 1 0,0 0 0,0 0 0,0 0 0,0 0 0,0 0 0,0 0 0,1 0 0,-1-1 0,0 1 0,0 0 0,0 0 0,0 0 0,0 0 0,0 0 0,0-1 0,0 1 0,0 0 0,0 0 0,0 0 0,0 0 0,0 0 0,0-1 0,0 1 0,0 0 0,0 0 0,0 0 0,0 0 0,0-1 0,0 1 0,0 0 0,0 0 0,0 0 0,-1 0 0,1 0 0,0 0 0,0-1 0,0 1 0,0 0 0,0 0 0,0 0 0,0 0 0,-1 0 0,1 0 0,0 0 0,-12-3 0,-12 2 0,17 2 0,-257 24 0,225-22 0,0 2 0,0 2 0,1 1 0,-1 3 0,-70 28 0,187-95 0,-60 41 0,0 0 0,0-2 0,-2 0 0,0-1 0,-1 0 0,0-1 0,12-23 0,-6 4 0,-2 0 0,-1-1 0,13-45 0,-23 51 0,-1 1 0,-2-1 0,-1 0 0,-2 0 0,-1-1 0,-2 1 0,-5-38 0,5 63 0,0 0 0,-1 0 0,0 0 0,0 0 0,-1 0 0,0 0 0,0 1 0,-1-1 0,0 1 0,0 0 0,-1 0 0,0 1 0,0 0 0,-1-1 0,0 2 0,0-1 0,0 1 0,0-1 0,-13-6 0,14 9 0,-1 1 0,1-1 0,-1 1 0,0 0 0,0 0 0,1 1 0,-1 0 0,0 0 0,0 0 0,0 1 0,-1 0 0,1 0 0,0 1 0,0-1 0,0 1 0,0 0 0,1 1 0,-1 0 0,0 0 0,0 0 0,1 0 0,0 1 0,-1 0 0,1 0 0,0 1 0,0-1 0,-4 5 0,-9 10 0,1 0 0,1 0 0,0 2 0,2 0 0,0 0 0,-16 36 0,24-64-1365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7:46.423"/>
    </inkml:context>
    <inkml:brush xml:id="br0">
      <inkml:brushProperty name="width" value="0.1" units="cm"/>
      <inkml:brushProperty name="height" value="0.1" units="cm"/>
      <inkml:brushProperty name="color" value="#004F8B"/>
    </inkml:brush>
  </inkml:definitions>
  <inkml:trace contextRef="#ctx0" brushRef="#br0">0 210 24575,'0'-2'0,"0"0"0,0 1 0,1-1 0,-1 0 0,0 0 0,0 1 0,1-1 0,-1 0 0,1 1 0,0-1 0,-1 0 0,1 1 0,0-1 0,0 1 0,0-1 0,0 1 0,0 0 0,1-1 0,-1 1 0,0 0 0,0 0 0,1 0 0,-1 0 0,1 0 0,-1 0 0,1 0 0,-1 0 0,1 1 0,0-1 0,-1 1 0,1-1 0,0 1 0,-1-1 0,1 1 0,0 0 0,0 0 0,2 0 0,4 0 0,-1 1 0,0-1 0,1 1 0,-1 1 0,0-1 0,0 1 0,11 5 0,108 59 0,-97-48 0,2-1 0,0-2 0,1-1 0,33 10 0,-37-17 0,0-2 0,1-1 0,-1-1 0,1-1 0,-1-1 0,57-7 0,-22-4 0,-2-3 0,65-23 0,-14 0 0,114-32 0,-205 63 0,1 0 0,-1 2 0,0 1 0,1 0 0,0 2 0,-1 1 0,1 0 0,-1 1 0,1 2 0,-1 0 0,0 1 0,0 1 0,34 16 0,-27-10 0,0-1 0,1-1 0,0-1 0,0-2 0,1-1 0,0-1 0,0-2 0,1-1 0,-1-1 0,36-4 0,9-8 0,-1-4 0,104-34 0,-33 8 0,-129 37 0,0 1 0,0 1 0,0 0 0,1 1 0,-1 1 0,0 0 0,32 6 0,-4 4 0,66 24 0,-90-28 0,37 13 0,0-3 0,1-3 0,0-2 0,1-2 0,79 0 0,-89-8 0,16 0 0,112-11 0,-145 6 0,0 1 0,0 2 0,0 2 0,47 6 0,124 33 0,-166-31 0,15 1 0,0-2 0,0-2 0,0-3 0,1-1 0,-1-3 0,1-3 0,-1-1 0,0-3 0,0-3 0,-1-1 0,51-20 0,-35 8 0,10-4 0,85-19 0,-138 42 0,0 1 0,0 0 0,1 2 0,-1 1 0,1 1 0,-1 1 0,1 1 0,24 6 0,-26-4 0,0-1 0,0-1 0,0-1 0,0-1 0,36-4 0,117-27 0,-70 10 0,890-104 0,-851 119 0,169 15 0,144 42 0,-342-35 0,135-1 0,-179-15 0,1-4 0,-1-3 0,75-17 0,77-20 0,-215 43 0,-1 0 0,1 1 0,0 0 0,-1 0 0,1 1 0,-1 0 0,1 1 0,-1-1 0,14 6 0,-1 1 0,-1 0 0,30 17 0,2 9 0,-41-26 0,1 0 0,-1 0 0,1-1 0,1-1 0,-1 0 0,1-1 0,0 0 0,27 5 0,-8-7 0,-1-3 0,1 0 0,49-8 0,-45 4 0,1 1 0,49 2 0,-49 5 0,-1 1 0,1 2 0,-1 1 0,-1 2 0,64 26 0,-16-1 0,2-4 0,127 29 0,-149-47 0,1-3 0,0-3 0,1-3 0,77-4 0,122-20 0,58-4 0,-236 22 0,153 17 0,-34 16 0,189 18 0,-14-53 0,-2-27 0,247-7 0,-534 38 0,27 2 0,0-5 0,146-23 0,135-61 0,-242 50 0,-130 32 0,0 1 0,1 1 0,0 1 0,-1 1 0,1 2 0,0 1 0,28 6 0,24 9 0,82 28 0,-127-34 0,42 10 0,0-3 0,1-3 0,1-4 0,0-4 0,1-3 0,103-7 0,320-18 0,-343 16 0,123-13 0,32-1 0,-231 18 0,145 17 0,-160-2 0,-1 2 0,101 38 0,55 16 0,-206-67 0,-1 0 0,1-1 0,0-1 0,-1 0 0,1-2 0,0 0 0,0 0 0,-1-2 0,1 0 0,-1-2 0,0 1 0,0-2 0,0 0 0,-1-1 0,0-1 0,22-14 0,34-25 0,-46 29 0,1 1 0,1 2 0,49-21 0,-56 27 0,1 2 0,0 0 0,0 2 0,0 0 0,1 1 0,-1 2 0,1 0 0,0 1 0,39 4 0,76 21 0,51 5 0,-99-24 0,0-4 0,-1-3 0,1-5 0,-1-3 0,0-4 0,163-49 0,-165 40 0,1 3 0,1 5 0,177-8 0,-165 24 0,151 21 0,-173-14 0,198 36 0,-234-36 0,-11-3 0,1-2 0,0-1 0,0-1 0,-1-2 0,1-1 0,52-11 0,-28 0 0,-1-2 0,101-44 0,-31 11 0,-109 43 0,0 1 0,1 0 0,0 1 0,0 1 0,26 0 0,-11 8 120,-32-6-148,-1 0 0,1 0 0,-1 0 0,1 0 0,-1 0 0,1 1 0,-1-1 0,1 0 0,-1 0 0,1 1 0,-1-1 0,1 0 0,-1 1 0,0-1 0,1 0 0,-1 1 0,1-1 0,-1 1 0,0-1 0,1 0 0,-1 1 0,0-1 0,0 1 0,1-1 0,-1 1 0,0-1-1,0 1 1,0-1 0,0 1 0,0 0 0,0-1 0,0 1 0,0-1 0,0 1 0,0-1 0,0 1 0,0-1 0,0 1 0,0-1 0,0 1 0,0-1 0,-1 1 0,1-1 0,0 1 0,0-1 0,-1 1 0,1-1 0,0 1 0,-1-1 0,1 1 0,0-1 0,-1 1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5:59.620"/>
    </inkml:context>
    <inkml:brush xml:id="br0">
      <inkml:brushProperty name="width" value="0.1" units="cm"/>
      <inkml:brushProperty name="height" value="0.1" units="cm"/>
    </inkml:brush>
  </inkml:definitions>
  <inkml:trace contextRef="#ctx0" brushRef="#br0">1 258 24575,'12'0'0,"1"-1"0,-1-1 0,1 0 0,-1 0 0,0-1 0,0-1 0,0 0 0,-1-1 0,1 0 0,-1-1 0,0 0 0,-1 0 0,11-9 0,-2-2 0,0 0 0,-1 0 0,0-2 0,-2 0 0,20-31 0,6-8 0,-39 62 0,-2 10 0,-2 17 0,-18 148 0,17-139 0,1 0 0,9 72 0,-1-7 0,-5-69-103,0-18-107,-1 0-1,-1 0 1,-1 0 0,-1 1-1,-5 24 1,0-22-6616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3.710"/>
    </inkml:context>
    <inkml:brush xml:id="br0">
      <inkml:brushProperty name="width" value="0.1" units="cm"/>
      <inkml:brushProperty name="height" value="0.1" units="cm"/>
    </inkml:brush>
  </inkml:definitions>
  <inkml:trace contextRef="#ctx0" brushRef="#br0">37 0 24575,'-1'0'0,"0"0"0,0 0 0,0 1 0,0-1 0,0 0 0,0 1 0,0-1 0,0 0 0,1 1 0,-1-1 0,0 1 0,0-1 0,1 1 0,-1 0 0,0-1 0,1 1 0,-1 0 0,0-1 0,1 1 0,-1 0 0,1 0 0,-1 0 0,1-1 0,-1 1 0,1 0 0,-1 2 0,-5 26 0,5-27 0,-6 71 0,4 130 0,5-113 0,-1 695 0,-1-754 0,-1-18 0,0 1 0,1-1 0,1 0 0,0 0 0,1 0 0,1 0 0,6 21 0,-9-33 0,1 0 0,-1 0 0,0 0 0,1 0 0,-1-1 0,0 1 0,1 0 0,-1 0 0,1 0 0,-1-1 0,1 1 0,0 0 0,-1-1 0,1 1 0,-1-1 0,1 1 0,0 0 0,0-1 0,-1 0 0,1 1 0,0-1 0,0 1 0,0-1 0,0 0 0,1 1 0,-1-2 0,1 1 0,-1 0 0,0-1 0,0 1 0,0-1 0,0 1 0,0-1 0,0 1 0,0-1 0,0 0 0,0 0 0,0 0 0,0 1 0,0-1 0,0 0 0,1-2 0,4-6 0,0 0 0,-1-1 0,6-13 0,-9 19 0,85-214-1365,-59 138-5461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4.300"/>
    </inkml:context>
    <inkml:brush xml:id="br0">
      <inkml:brushProperty name="width" value="0.1" units="cm"/>
      <inkml:brushProperty name="height" value="0.1" units="cm"/>
    </inkml:brush>
  </inkml:definitions>
  <inkml:trace contextRef="#ctx0" brushRef="#br0">274 114 24575,'4'-7'0,"-1"0"0,0-1 0,-1 1 0,0 0 0,0-1 0,0 1 0,-1-1 0,0 0 0,-1 0 0,0 1 0,-1-12 0,1 19 0,0-1 0,0 1 0,0-1 0,0 1 0,0-1 0,0 0 0,0 1 0,-1-1 0,1 1 0,0-1 0,0 1 0,-1-1 0,1 1 0,0-1 0,-1 1 0,1-1 0,0 1 0,-1 0 0,1-1 0,-1 1 0,1-1 0,-1 1 0,1 0 0,-1-1 0,1 1 0,-1 0 0,1 0 0,-1 0 0,0-1 0,-14 9 0,-12 24 0,3 10 0,1 1 0,-25 65 0,-24 96 0,71-200 0,-17 49 0,3 2 0,1 0 0,3 0 0,-3 64 0,13-110 0,1-1 0,0 1 0,1 0 0,0 0 0,1 0 0,0 0 0,0-1 0,0 1 0,7 13 0,-7-20 0,-1 1 0,1-1 0,-1 1 0,1-1 0,0 0 0,0 1 0,0-1 0,0 0 0,0 0 0,0-1 0,1 1 0,-1 0 0,1-1 0,-1 1 0,1-1 0,0 0 0,-1 0 0,1 0 0,0 0 0,0-1 0,0 1 0,0-1 0,0 1 0,-1-1 0,1 0 0,0 0 0,0 0 0,0-1 0,0 1 0,0-1 0,0 0 0,2 0 0,14-6 0,-1 1 0,-1-2 0,0-1 0,0 0 0,0-1 0,-1 0 0,-1-1 0,0-1 0,22-22 0,5-11 0,58-81 0,-99 125 0,1-2 0,1 0 0,0-1 0,-1 1 0,1 0 0,0 0 0,5-3 0,-8 6 0,1 0 0,0-1 0,-1 1 0,1 0 0,0 0 0,-1-1 0,1 1 0,0 0 0,0 0 0,0 0 0,-1 0 0,1 0 0,0 0 0,0 0 0,-1 0 0,1 0 0,0 0 0,0 1 0,-1-1 0,1 0 0,0 0 0,-1 1 0,1-1 0,0 0 0,-1 1 0,1-1 0,0 1 0,-1-1 0,1 1 0,-1-1 0,1 1 0,-1-1 0,1 1 0,-1 0 0,1-1 0,-1 1 0,0 0 0,1-1 0,-1 1 0,0 0 0,1 1 0,6 14 0,-1 0 0,0 1 0,-1 0 0,3 20 0,7 26 0,-9-43 0,1-1 0,1 1 0,0-2 0,2 1 0,11 18 0,-18-34 0,-1 1 0,1-1 0,-1 0 0,1 0 0,0-1 0,0 1 0,1 0 0,-1-1 0,0 0 0,1 0 0,-1 0 0,1 0 0,0-1 0,4 2 0,-4-2 0,-1-1 0,1 0 0,-1 0 0,1 0 0,-1 0 0,1-1 0,-1 1 0,0-1 0,1 0 0,-1 0 0,1 0 0,-1-1 0,0 1 0,0-1 0,0 0 0,0 1 0,0-1 0,0-1 0,3-2 0,2-2 0,-1-1 0,1 0 0,-1-1 0,0 1 0,-1-1 0,0-1 0,8-17 0,27-76 0,-39 96 0,36-131 0,5-11 0,-35 134 0,-8 15 0,1 0 0,-1 0 0,0 0 0,0 0 0,0 0 0,1 0 0,-1 0 0,0 0 0,0 0 0,0 0 0,1 0 0,-1 0 0,0 0 0,0 0 0,0 0 0,0 0 0,1 0 0,-1 1 0,0-1 0,0 0 0,0 0 0,0 0 0,1 0 0,-1 0 0,0 0 0,0 1 0,0-1 0,0 0 0,0 0 0,0 0 0,0 0 0,1 1 0,-1-1 0,0 0 0,0 0 0,0 0 0,0 0 0,0 1 0,0-1 0,0 0 0,5 31 0,-5 99 0,2 27 0,0-139 0,0 0 0,2 0 0,-1 0 0,2-1 0,1 0 0,10 25 0,-14-37 0,1-1 0,-1 1 0,1 0 0,-1-1 0,1 0 0,1 0 0,-1 0 0,0 0 0,1 0 0,0-1 0,0 1 0,0-1 0,0 0 0,1-1 0,-1 1 0,1-1 0,0 1 0,-1-1 0,1-1 0,0 1 0,0-1 0,0 0 0,0 0 0,1 0 0,-1-1 0,0 0 0,0 0 0,0 0 0,1 0 0,-1-1 0,0 0 0,0 0 0,0 0 0,0-1 0,0 0 0,-1 0 0,10-5 0,-5 3-85,0-1 0,0 0-1,0-1 1,-1 0 0,0 0-1,-1-1 1,1 0 0,-1 0-1,0-1 1,-1 0 0,0 0-1,0 0 1,-1-1 0,0 0-1,5-12 1,1-11-6741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4.900"/>
    </inkml:context>
    <inkml:brush xml:id="br0">
      <inkml:brushProperty name="width" value="0.1" units="cm"/>
      <inkml:brushProperty name="height" value="0.1" units="cm"/>
    </inkml:brush>
  </inkml:definitions>
  <inkml:trace contextRef="#ctx0" brushRef="#br0">8 203 24575,'0'-6'0,"-6"-1"0,5 0 0,7 7 0,9 3 0,7 2 0,6-1 0,10 0 0,10-7 0,8-9 0,6-3 0,4-4 0,3-4 0,0-5 0,-11 3-8191</inkml:trace>
  <inkml:trace contextRef="#ctx0" brushRef="#br0" timeOffset="1">923 0 24575,'3'9'-179,"0"1"-1,-1-1 0,-1 1 1,0 0-1,0-1 0,-1 1 1,0 0-1,0-1 0,-4 17 1,2-4-1301,-13 134-4803,-5 93 8254,27 105 683,23-121 2280,-30-226-4928,-4-14-541,2 4-301,-6-15-5990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5.380"/>
    </inkml:context>
    <inkml:brush xml:id="br0">
      <inkml:brushProperty name="width" value="0.1" units="cm"/>
      <inkml:brushProperty name="height" value="0.1" units="cm"/>
    </inkml:brush>
  </inkml:definitions>
  <inkml:trace contextRef="#ctx0" brushRef="#br0">17 682 24575,'-1'-1'0,"-1"-1"0,1 1 0,-1 0 0,1-1 0,0 1 0,0-1 0,0 0 0,0 1 0,0-1 0,0 0 0,0 0 0,0 1 0,1-1 0,-1-2 0,1 3 0,0 0 0,1 1 0,-1-1 0,1 0 0,-1 1 0,1-1 0,-1 0 0,1 1 0,-1-1 0,1 0 0,0 1 0,-1-1 0,1 1 0,0 0 0,-1-1 0,1 1 0,0-1 0,0 1 0,-1 0 0,1 0 0,0-1 0,0 1 0,0 0 0,0 0 0,-1 0 0,1 0 0,0 0 0,0 0 0,0 0 0,0 0 0,-1 0 0,3 1 0,16-1 0,0-2 0,0 0 0,0-1 0,0 0 0,-1-2 0,1 0 0,27-13 0,-18 5 0,-1-2 0,-1-1 0,0 0 0,-1-2 0,-1-1 0,0-2 0,-2 0 0,39-47 0,-28 25 0,-3-2 0,-1 0 0,-2-2 0,25-63 0,-39 77 0,-9 22 0,-1 1 0,2 0 0,0 0 0,0 0 0,11-14 0,-16 23 0,0 1 0,0 0 0,0 0 0,1 0 0,-1 0 0,0 0 0,0 0 0,1 0 0,-1 0 0,0 0 0,0 0 0,0 0 0,1 0 0,-1 0 0,0 0 0,0 0 0,1 0 0,-1 0 0,0 0 0,0 0 0,1 0 0,-1 0 0,0 0 0,0 0 0,0 1 0,1-1 0,-1 0 0,0 0 0,0 0 0,0 0 0,0 1 0,1-1 0,-1 0 0,0 0 0,0 0 0,0 0 0,0 1 0,0-1 0,0 0 0,0 0 0,0 1 0,1-1 0,-1 0 0,0 0 0,0 0 0,0 1 0,0-1 0,0 0 0,0 0 0,0 1 0,0-1 0,0 0 0,0 0 0,0 0 0,-1 1 0,1-1 0,0 0 0,0 1 0,2 18 0,-16 148 0,1-33 0,5 159 0,9-247 0,3 0 0,2 0 0,1 0 0,18 58 0,-22-94 0,1 0 0,0 0 0,0 0 0,1-1 0,1 1 0,-1-1 0,1-1 0,1 1 0,-1-1 0,15 13 0,-17-18 0,1 1 0,-1-1 0,1 0 0,0 0 0,0-1 0,0 1 0,0-1 0,1 0 0,-1-1 0,1 1 0,-1-1 0,1 0 0,0 0 0,-1-1 0,1 0 0,0 0 0,-1 0 0,1-1 0,-1 0 0,1 0 0,8-2 0,-1-2 0,0 0 0,-1-1 0,1 0 0,-1-1 0,-1-1 0,1 0 0,-1 0 0,0-1 0,17-19 0,-11 10 0,-2-1 0,0-1 0,-1 0 0,20-38 0,-26 39 0,0 0 0,-1 0 0,-1 0 0,4-24 0,-8 33 0,0 0 0,-1 0 0,0-1 0,-1 1 0,0 0 0,0 0 0,-1-1 0,-1 1 0,-5-19 0,7 29 0,0-1 0,0 0 0,0 1 0,0-1 0,0 0 0,0 1 0,-1-1 0,1 0 0,0 1 0,-1-1 0,1 0 0,0 1 0,-1-1 0,1 1 0,-1-1 0,1 0 0,0 1 0,-1-1 0,0 1 0,1 0 0,-1-1 0,1 1 0,-1-1 0,0 1 0,1 0 0,-1-1 0,1 1 0,-1 0 0,0 0 0,0 0 0,1 0 0,-1-1 0,0 1 0,1 0 0,-1 0 0,0 0 0,0 0 0,1 0 0,-1 1 0,0-1 0,1 0 0,-1 0 0,0 0 0,1 1 0,-1-1 0,0 0 0,1 1 0,-1-1 0,1 0 0,-1 1 0,0-1 0,1 1 0,-1-1 0,1 1 0,-1-1 0,1 1 0,-1 0 0,-3 4 0,0 0 0,0 0 0,0 1 0,-5 10 0,-1 6 0,2 1 0,1-1 0,0 1 0,2 1 0,1-1 0,0 1 0,2-1 0,1 1 0,1 0 0,1 0 0,4 30 0,-3-45 0,0-1 0,0 1 0,1 0 0,0-1 0,0 1 0,1-1 0,7 12 0,-9-17 0,1 1 0,-1-1 0,1 0 0,0 0 0,0 0 0,0 0 0,1 0 0,-1-1 0,0 1 0,1-1 0,0 0 0,0 0 0,-1 0 0,1-1 0,0 1 0,0-1 0,0 0 0,6 0 0,1 0 15,0 0 0,1-2 0,-1 1-1,0-1 1,0-1 0,0 0 0,19-6 0,1-4-757,38-18 0,-17 4-6084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5.840"/>
    </inkml:context>
    <inkml:brush xml:id="br0">
      <inkml:brushProperty name="width" value="0.1" units="cm"/>
      <inkml:brushProperty name="height" value="0.1" units="cm"/>
    </inkml:brush>
  </inkml:definitions>
  <inkml:trace contextRef="#ctx0" brushRef="#br0">162 44 24575,'0'-2'-17,"0"0"0,-1 0 0,1 1 0,0-1 0,-1 0 0,1 0 0,-1 1 0,0-1 0,0 0 0,1 1 0,-1-1 0,0 0 0,0 1 0,0 0 0,-1-1 0,1 1 0,0-1 0,0 1 0,-1 0 0,1 0 0,-1 0 0,1 0 0,-1 0 0,1 0 0,-1 0 0,-3 0 0,3 0-2,-1 0 0,1 0 0,-1 1 0,0-1 0,1 1 0,-1-1 0,0 1 0,1 0 0,-1 0 0,0 1 0,0-1 0,1 0 0,-1 1 0,1 0 0,-1-1 0,0 1 0,-2 1 0,0 2 37,0 0 0,1 0 0,-1 0 0,1 0 0,0 1 0,0-1-1,0 1 1,0 0 0,1 0 0,0 1 0,0-1 0,-4 12 0,1-2 8,1 0 0,1 0-1,-4 29 1,6-25 57,1 1 0,1 0 1,1-1-1,0 1 0,6 24 1,-5-33-87,0 0 0,1 0-1,1-1 1,0 1 0,0-1 0,1 0 0,0 0 0,1-1 0,0 1-1,13 15 1,-14-21 3,0 0 0,1 0 0,-1-1 0,1 0 0,-1 0 0,1 0 0,0 0 0,0-1 0,0 0 0,0 0 0,1-1 0,-1 0 0,0 0 0,1 0 0,-1-1 0,1 0 0,-1 0 0,13-2 0,0-1 0,1-1 0,-1-1 0,0-1 0,35-15 0,-41 14 0,-1 0 0,0-1 0,0 0 0,-1 0 0,0-2 0,0 1 0,-1-1 0,0-1 0,-1 0 0,11-17 0,-14 20 0,-1 0 0,0-1 0,0 0 0,-1 0 0,0 0 0,-1-1 0,0 1 0,0-1 0,-1 0 0,0 1 0,-1-1 0,0 0 0,-1 0 0,0 0 0,-2-16 0,2 24 0,0 0 0,-1 0 0,1 0 0,-1 0 0,1 1 0,-1-1 0,0 0 0,1 0 0,-1 0 0,0 1 0,0-1 0,0 0 0,-1 1 0,1-1 0,0 1 0,-1-1 0,1 1 0,-1 0 0,1 0 0,-1-1 0,1 1 0,-1 0 0,0 0 0,0 1 0,1-1 0,-5-1 0,4 2 0,0 0 0,0 1 0,0-1 0,0 0 0,0 1 0,0-1 0,0 1 0,0 0 0,0 0 0,0 0 0,1 0 0,-1 0 0,0 0 0,0 0 0,1 1 0,-1-1 0,1 0 0,-1 1 0,1 0 0,0-1 0,-1 1 0,1 0 0,0-1 0,0 1 0,0 0 0,-1 3 0,-5 12 0,-1 0 0,2 1 0,1 0 0,0 0 0,-3 24 0,6-31 0,1 1 0,0 0 0,1-1 0,0 1 0,1 0 0,0-1 0,1 1 0,0-1 0,7 19 0,-6-24 0,0 0 0,0 0 0,0 0 0,1-1 0,0 1 0,0-1 0,0 0 0,1 0 0,0-1 0,0 1 0,10 6 0,-5-5 0,0-1 0,0 0 0,0 0 0,1-1 0,-1 0 0,16 2 0,0-1 0,-1-2 0,1-1 0,0-1 0,0-1 0,32-4 0,-36 2 0,-11 2 0,-1-1 0,1 0 0,0-1 0,-1 0 0,0-1 0,1 0 0,-1 0 0,17-9 0,-26 11-59,-1 1 0,1 0-1,-1-1 1,1 1-1,-1-1 1,1 1 0,-1 0-1,1-1 1,-1 1 0,0-1-1,1 1 1,-1-1 0,0 0-1,1 1 1,-1-1-1,0 1 1,0-1 0,1 1-1,-1-1 1,0 0 0,0 1-1,0-2 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06.520"/>
    </inkml:context>
    <inkml:brush xml:id="br0">
      <inkml:brushProperty name="width" value="0.1" units="cm"/>
      <inkml:brushProperty name="height" value="0.1" units="cm"/>
    </inkml:brush>
  </inkml:definitions>
  <inkml:trace contextRef="#ctx0" brushRef="#br0">239 1068 24575,'-7'-6'0,"1"-2"0,0 1 0,1-1 0,-1 0 0,1 0 0,1 0 0,0-1 0,0 1 0,0-1 0,1 0 0,1 0 0,0-1 0,0 1 0,0 0 0,1-1 0,1 1 0,-1-1 0,2 1 0,-1-1 0,1 1 0,5-19 0,-1 9 0,1 1 0,1 0 0,0 0 0,2 0 0,0 1 0,0 0 0,2 1 0,0 0 0,1 1 0,14-14 0,14-11 0,2 2 0,2 2 0,89-56 0,161-63 0,-170 102-189,2 5 0,255-61 0,-218 78-228,1 6 1,173-3 0,-117 26 52,-1 9 1,0 10 0,-1 9-1,230 59 1,-220-28 127,267 105-1,-357-107 18,-3 6-1,-3 6 1,133 91-1,-206-118 133,-2 3 0,-2 2-1,-1 3 1,-3 2 0,-2 2-1,-3 3 1,58 86-1,-81-103 53,-2 0-1,-1 2 0,-2 0 0,-2 1 0,16 66 1,-25-72 25,-1 0 0,-1 1 0,-2 0 0,-2 0 0,-1 0 0,-2 0 0,-9 50 0,1-42 202,-1-1 0,-2 0-1,-2-1 1,-2-1 0,-2 0-1,-2-2 1,-1 0-1,-2-1 1,-1-2 0,-2 0-1,-2-2 1,-1-1 0,-55 48-1,32-39 107,-1-1 0,-2-3 1,-1-3-1,-2-2 0,-2-3 0,-1-2 0,0-3 0,-92 23 0,13-16-304,-1-6-1,-1-6 0,-165 2 1,-438-39-1456,-190-68 1167,11-77 319,496 45-8,350 90-104,2-4 0,0-4 0,-89-54 0,135 69 74,1-1 0,1-1 0,0-1 0,2-2 0,-46-54 0,58 60 15,2 0 1,0-1-1,1-1 1,1 0-1,1 0 1,1-1-1,1 0 1,1-1 0,1 1-1,-4-30 1,6 16-153,3-1 1,0 1-1,3-1 1,1 1-1,12-58 1,14-30-4365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11.200"/>
    </inkml:context>
    <inkml:brush xml:id="br0">
      <inkml:brushProperty name="width" value="0.1" units="cm"/>
      <inkml:brushProperty name="height" value="0.1" units="cm"/>
    </inkml:brush>
  </inkml:definitions>
  <inkml:trace contextRef="#ctx0" brushRef="#br0">410 0 24575,'-4'1'0,"0"-1"0,-1 1 0,1 0 0,0 1 0,0-1 0,0 1 0,0-1 0,0 1 0,1 1 0,-1-1 0,0 0 0,1 1 0,0 0 0,-1 0 0,1 0 0,0 0 0,-2 4 0,-10 11 0,-23 39 0,25-36 0,-63 81 0,55-77 0,0 2 0,2 0 0,2 0 0,-25 52 0,24-28 0,2 1 0,3 1 0,2 0 0,2 0 0,3 1 0,2 0 0,2 1 0,8 76 0,-3-98 0,1-1 0,2 0 0,1 0 0,1 0 0,2-1 0,1-1 0,2 0 0,17 32 0,-23-50 0,1-1 0,0 0 0,1-1 0,-1 0 0,2 0 0,0 0 0,0-2 0,0 1 0,19 10 0,-20-14 0,1 0 0,1-1 0,-1 0 0,1-1 0,-1 0 0,1 0 0,0-1 0,0-1 0,0 0 0,0 0 0,0-1 0,0 0 0,11-3 0,-8 1 0,0 0 0,0-1 0,-1-1 0,0 0 0,0 0 0,0-2 0,0 1 0,-1-2 0,0 0 0,0 0 0,20-18 0,-20 14 0,-1-1 0,0 0 0,-1-1 0,0 0 0,-1 0 0,0-1 0,-2-1 0,1 1 0,9-31 0,-8 15 0,-1 0 0,-2-1 0,-1 0 0,-1 0 0,-2-1 0,-2-45 0,-30-190 0,20 205 0,8 44 0,-32-192 0,23 159 0,-2 1 0,-21-51 0,32 95 0,0 0 0,-1 0 0,0 1 0,0-1 0,0 1 0,-1 0 0,0 0 0,0 0 0,0 1 0,0-1 0,-1 1 0,0 0 0,0 0 0,0 0 0,0 1 0,0 0 0,-11-5 0,9 6 0,0 1 0,0-1 0,-1 1 0,1 0 0,-1 1 0,1-1 0,-1 1 0,1 1 0,0 0 0,-1 0 0,1 0 0,0 1 0,-1 0 0,-8 4 0,4-2 0,1 1 0,0 0 0,0 1 0,1 0 0,0 0 0,0 1 0,0 0 0,-12 13 0,19-17 0,1 0 0,-1 0 0,1 0 0,-1 1 0,1-1 0,0 1 0,0 0 0,1-1 0,-1 1 0,1 0 0,-1 0 0,1 0 0,1 0 0,-1 0 0,1 0 0,-1 1 0,1-1 0,0 0 0,0 0 0,1 0 0,0 0 0,-1 0 0,1 0 0,0 0 0,1 0 0,-1 0 0,5 7 0,1 1 0,1 1 0,0-2 0,1 1 0,1-1 0,0-1 0,0 0 0,1 0 0,0-1 0,1 0 0,18 10 0,3 0 0,2-2 0,62 23 0,-55-25 0,0-3 0,1-1 0,51 6 0,-71-14 0,0-2 0,1 0 0,-1-2 0,0 0 0,0-2 0,0-1 0,40-11 0,-31 4-1365,-4 2-5461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26.070"/>
    </inkml:context>
    <inkml:brush xml:id="br0">
      <inkml:brushProperty name="width" value="0.1" units="cm"/>
      <inkml:brushProperty name="height" value="0.1" units="cm"/>
    </inkml:brush>
  </inkml:definitions>
  <inkml:trace contextRef="#ctx0" brushRef="#br0">305 15 24575,'0'0'0,"0"-1"0,0 1 0,0-1 0,0 0 0,0 1 0,0-1 0,0 1 0,0-1 0,0 1 0,0-1 0,0 0 0,-1 1 0,1-1 0,0 1 0,0-1 0,-1 1 0,1-1 0,0 1 0,0-1 0,-1 1 0,1 0 0,-1-1 0,1 1 0,0-1 0,-1 1 0,1 0 0,-1-1 0,1 1 0,-2-1 0,-15 5 0,12-1 0,1-1 0,0 1 0,0-1 0,1 1 0,-1 1 0,-5 5 0,-2 7 0,1 1 0,1 1 0,0-1 0,-11 37 0,7-13 0,-8 51 0,17-66 0,0 0 0,2-1 0,1 1 0,1 0 0,1 0 0,2 0 0,0 0 0,2 0 0,11 37 0,-10-46 0,1 1 0,1-1 0,0-1 0,1 1 0,1-2 0,0 1 0,2-1 0,-1-1 0,2 0 0,0-1 0,0 0 0,1-1 0,1 0 0,16 9 0,-3-5 0,0-1 0,1-2 0,0-1 0,1-1 0,1-2 0,-1-1 0,2-1 0,-1-2 0,45 3 0,-51-7 0,-1-1 0,1 0 0,0-2 0,0-1 0,-1-1 0,1-2 0,-1 0 0,0-1 0,-1-1 0,0-2 0,0 0 0,33-21 0,-45 24 0,-1-1 0,1 0 0,-1-1 0,-1 0 0,0-1 0,0 0 0,-1 0 0,0-1 0,-1 0 0,0 0 0,-1-1 0,0 0 0,-1 0 0,0 0 0,-1-1 0,0 1 0,-1-1 0,-1 0 0,0 0 0,-1 0 0,0 0 0,-1-1 0,0 1 0,-1 0 0,0 0 0,-1 0 0,-1 0 0,0 0 0,-10-24 0,5 18 0,-1-1 0,-1 1 0,0 1 0,-1 0 0,-2 0 0,1 1 0,-31-29 0,21 25 0,-1 1 0,-1 1 0,-1 2 0,-1 0 0,-30-14 0,13 11 0,-1 2 0,-1 2 0,-1 2 0,0 1 0,-1 3 0,0 2 0,-51-2 0,72 8 0,-1 2 0,0 1 0,0 1 0,0 2 0,1 0 0,-1 2 0,-48 17 0,63-18 0,1-1 0,-1 2 0,1 0 0,1 0 0,-1 1 0,1 0 0,0 0 0,1 1 0,0 1 0,0 0 0,1 0 0,0 1 0,0 0 0,1 0 0,0 0 0,1 1 0,0 0 0,1 1 0,-5 14 0,8-19-68,1 0 0,0 0-1,0 0 1,0 0 0,1 0 0,-1 0-1,2 0 1,-1 0 0,1 0 0,0 0-1,1 0 1,0 0 0,0 0 0,0 0-1,1-1 1,0 1 0,0-1-1,0 0 1,7 8 0,20 22-6758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26.570"/>
    </inkml:context>
    <inkml:brush xml:id="br0">
      <inkml:brushProperty name="width" value="0.1" units="cm"/>
      <inkml:brushProperty name="height" value="0.1" units="cm"/>
    </inkml:brush>
  </inkml:definitions>
  <inkml:trace contextRef="#ctx0" brushRef="#br0">94 42 24575,'0'-2'0,"0"0"0,-1 0 0,1 0 0,-1 0 0,1 0 0,-1 0 0,0 1 0,1-1 0,-1 0 0,0 0 0,0 1 0,-1-1 0,1 0 0,0 1 0,0-1 0,-1 1 0,1 0 0,-1-1 0,-1 0 0,2 1 0,0 0 0,0 1 0,0-1 0,0 0 0,0 1 0,0-1 0,0 1 0,0 0 0,0-1 0,-1 1 0,1 0 0,0 0 0,0-1 0,0 1 0,0 0 0,-1 0 0,1 0 0,0 0 0,0 1 0,0-1 0,0 0 0,-1 0 0,1 1 0,0-1 0,0 1 0,0-1 0,0 1 0,0-1 0,0 1 0,0 0 0,-1 1 0,-2 3 0,0 0 0,0 0 0,1 0 0,0 0 0,0 1 0,1 0 0,-1-1 0,1 1 0,0 0 0,1 0 0,-1 0 0,1 8 0,-2 8 0,2 1 0,1 23 0,24 343 0,-23-362 0,2 36 0,-2-58 0,-1-1 0,1 1 0,1 0 0,-1-1 0,1 1 0,-1 0 0,1-1 0,1 0 0,3 7 0,-5-10 0,-1-1 0,0 1 0,1-1 0,-1 1 0,1-1 0,-1 1 0,0-1 0,1 0 0,-1 1 0,1-1 0,-1 0 0,1 1 0,-1-1 0,1 0 0,0 0 0,-1 1 0,1-1 0,-1 0 0,1 0 0,-1 0 0,1 0 0,0 0 0,-1 0 0,1 0 0,-1 0 0,1 0 0,0 0 0,0 0 0,15-13 0,8-25 0,-23 34 0,33-64 0,-2-2 0,-4-1 0,-3-2 0,18-90 0,-43 326 0,9 83 0,-5-212 0,1-1 0,2 1 0,1-1 0,2 0 0,16 37 0,-20-57-136,1 1-1,1-1 1,0-1-1,1 1 1,1-2-1,0 1 1,0-1-1,1-1 0,23 18 1,11 3-6690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8:02.608"/>
    </inkml:context>
    <inkml:brush xml:id="br0">
      <inkml:brushProperty name="width" value="0.1" units="cm"/>
      <inkml:brushProperty name="height" value="0.1" units="cm"/>
      <inkml:brushProperty name="color" value="#004F8B"/>
    </inkml:brush>
  </inkml:definitions>
  <inkml:trace contextRef="#ctx0" brushRef="#br0">0 185 24575,'1'-7'0,"0"0"0,1 0 0,0 0 0,0 0 0,0 1 0,4-8 0,1-2 0,-6 12 0,1 0 0,0 1 0,0-1 0,0 0 0,1 1 0,-1-1 0,1 1 0,0-1 0,-1 1 0,1 0 0,1 0 0,-1 1 0,0-1 0,1 1 0,0-1 0,-1 1 0,1 0 0,0 0 0,0 1 0,0-1 0,0 1 0,0 0 0,1 0 0,-1 1 0,0-1 0,0 1 0,1 0 0,7 0 0,10 2 0,-1 1 0,1 1 0,-1 1 0,31 11 0,-26-8 0,8 1 0,2-1 0,-1-2 0,1-2 0,0-1 0,37-2 0,181-21 0,-73 3 0,-127 14 0,0 2 0,0 2 0,-1 3 0,1 2 0,64 17 0,-57-8 0,205 47 0,-216-54 0,0-2 0,0-2 0,72-4 0,-48-8 0,126-31 0,-135 23 0,0 3 0,117-7 0,-134 17 0,60-12 0,-21 2 0,20-1 0,155-13 0,-231 27 0,0 0 0,1 2 0,-1 2 0,0 1 0,-1 1 0,42 14 0,-38-10 0,0-1 0,0-1 0,1-2 0,50 2 0,143-8 0,-126-2 0,-45-1 0,81-15 0,-23 1 0,-28 7 0,110-7 0,-170 17 0,0 1 0,0 1 0,-1 2 0,1 0 0,36 12 0,-35-5 0,-1 0 0,-1 2 0,29 19 0,-38-20 0,1-2 0,0 0 0,1-1 0,0-1 0,0 0 0,1-2 0,0 0 0,26 4 0,-4-9 0,-1-1 0,1-3 0,74-13 0,-78 9 0,0 1 0,0 2 0,0 2 0,0 2 0,47 5 0,-25 2 0,-1-3 0,1-2 0,67-7 0,-68 1 0,28-2 0,116 6 0,-176 2 0,0 1 0,0 1 0,0 2 0,0 1 0,-1 0 0,0 2 0,-1 1 0,38 21 0,-23-6 0,-22-14 0,0 0 0,38 17 0,-49-26 0,1 0 0,-1 0 0,0 0 0,0-1 0,1 0 0,-1-1 0,1 1 0,-1-1 0,1-1 0,-1 1 0,1-2 0,8-1 0,6-4 0,1-2 0,-2 0 0,38-22 0,-31 15 0,37-14 0,-56 26 0,1 1 0,1 0 0,-1 1 0,0 0 0,1 0 0,-1 1 0,20 1 0,97 12 0,-70-6 0,0-1 0,71-5 0,-17-8 0,349-15 0,-449 23 0,396-13 0,-271-2 0,273 8 0,-276 21 0,-82-6 0,0-4 0,82-1 0,-55-13 0,127-31 0,-123 22 0,99-11 0,-158 28 0,0 1 0,0 1 0,0 1 0,0 1 0,42 9 0,-5 1 0,62 4 0,-26-4 0,248 10 0,-61-8 0,117 50 0,-111-14 0,-239-43 0,0-2 0,0-2 0,0-3 0,0-1 0,85-15 0,74-27 0,-71 12 0,186-17 0,-85 40 0,329 31 0,240-8 0,8-99 0,-742 76 0,0 3 0,0 4 0,102 10 0,-76 0 0,0-4 0,181-15 0,23-15 0,-226 24 0,148 17 0,-152-6 0,129 1 0,-166-12 0,1-2 0,-1-1 0,0-2 0,-1-2 0,51-17 0,-25 2 0,-3 1 0,85-21 0,-127 40 0,1-1 0,-1 2 0,1 0 0,0 1 0,0 1 0,0 1 0,-1 0 0,1 1 0,29 8 0,-35-5 0,0 0 0,-1 1 0,1 0 0,-1 1 0,-1 1 0,1-1 0,10 11 0,-12-9 0,0-2 0,1 1 0,0-1 0,0-1 0,1 1 0,0-2 0,0 0 0,22 8 0,-10-9 0,1 0 0,1-2 0,-1 0 0,33-3 0,99-16 0,-37 2 0,8 11 0,237 23 0,-21 1 0,356-49 0,-218 13 0,-441 14 0,75-12 0,-1-2 0,-64 15 0,0 1 0,80 11 0,97 29 0,69 8 0,-219-43 0,126-5 0,-175-2 0,0-1 0,0-2 0,-1-1 0,0 0 0,0-3 0,0 0 0,45-23 0,-70 31 0,27-17 0,-28 17 0,0 0 0,0 1 0,0-1 0,0 0 0,0 0 0,0 0 0,-1 0 0,1 0 0,0 0 0,0 0 0,-1 0 0,1 0 0,-1 0 0,1 0 0,-1 0 0,1 0 0,-1 0 0,0-1 0,0 1 0,1 0 0,-1 0 0,0-2 0,0 3 0,-1-1 0,1 0 0,0 1 0,-1-1 0,1 1 0,-1-1 0,1 1 0,0-1 0,-1 1 0,1-1 0,-1 1-1,1 0 1,-1-1 0,0 1 0,1 0 0,-1-1 0,1 1 0,-1 0 0,0 0 0,1 0 0,-1-1 0,1 1 0,-1 0 0,0 0 0,1 0 0,-1 0 0,0 0-1,1 0 1,-1 0 0,0 0 0,0 1 0,-24 3-947,22-4 531,-36 11-6410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27.010"/>
    </inkml:context>
    <inkml:brush xml:id="br0">
      <inkml:brushProperty name="width" value="0.1" units="cm"/>
      <inkml:brushProperty name="height" value="0.1" units="cm"/>
    </inkml:brush>
  </inkml:definitions>
  <inkml:trace contextRef="#ctx0" brushRef="#br0">15 257 24575,'-14'98'0,"22"33"0,-3-68 0,-9-81 0,0 0 0,-1-24 0,5 27 0,1-1 0,0 0 0,2 1 0,-1-1 0,2 1 0,0-1 0,1 1 0,0 1 0,15-28 0,-10 26 0,0 1 0,1 0 0,1 0 0,0 1 0,1 1 0,1 0 0,0 1 0,18-13 0,1 4-170,2 1-1,-1 2 0,2 1 1,0 2-1,1 1 0,1 2 1,73-13-1,-57 14-6655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36.720"/>
    </inkml:context>
    <inkml:brush xml:id="br0">
      <inkml:brushProperty name="width" value="0.1" units="cm"/>
      <inkml:brushProperty name="height" value="0.1" units="cm"/>
    </inkml:brush>
  </inkml:definitions>
  <inkml:trace contextRef="#ctx0" brushRef="#br0">1 781 24575,'0'-5'0,"0"1"0,1-1 0,0 1 0,0 0 0,0-1 0,0 1 0,1 0 0,-1 0 0,1 0 0,0 0 0,0 0 0,1 0 0,-1 1 0,1-1 0,0 1 0,0 0 0,0-1 0,0 1 0,1 1 0,-1-1 0,1 0 0,0 1 0,7-4 0,7-2 0,1 0 0,0 1 0,38-8 0,-52 13 0,395-72 0,-185 38 0,1512-341-874,-1102 234 874,-582 131-1220,-19 4-4877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37.920"/>
    </inkml:context>
    <inkml:brush xml:id="br0">
      <inkml:brushProperty name="width" value="0.1" units="cm"/>
      <inkml:brushProperty name="height" value="0.1" units="cm"/>
    </inkml:brush>
  </inkml:definitions>
  <inkml:trace contextRef="#ctx0" brushRef="#br0">56 0 24575,'-2'3'-103,"-1"0"0,1 1 0,-1-1-1,1 1 1,0 0 0,0-1 0,1 1-1,-1 0 1,1 0 0,0 0 0,-1 5 0,-4 48-4301,5-45 3493,-1 13 12,-11 181-3267,2-1 4716,12 208 7011,12-238-4319,0-50-3110,36 153 1,-48-271-133,1 0 0,-1 0 0,2 0 0,-1-1 0,0 1 0,1 0 0,0-1 0,1 0 0,0 0 0,4 7 0,-7-13 0,-1 1 0,1-1 0,-1 1 0,1-1 0,-1 1 0,1-1 0,-1 0 0,1 1 0,0-1 0,-1 0 0,1 0 0,0 1 0,-1-1 0,1 0 0,0 0 0,-1 0 0,1 0 0,0 0 0,-1 0 0,1 0 0,0 0 0,-1 0 0,1 0 0,0 0 0,-1 0 0,1 0 0,0-1 0,-1 1 0,1 0 0,0-1 0,-1 1 0,1 0 0,0-1 0,16-20 0,-2-8 0,0 0 0,12-39 0,2-4 0,18-34 0,130-309 0,-169 396 0,-1 0 0,8-37 0,-15 56 0,-1 0 0,1 0 0,0 0 0,0 0 0,0 0 0,0 0 0,0 0 0,0 0 0,0 0 0,0 0 0,0 0 0,0 0 0,0 0 0,0 0 0,-1 0 0,1 0 0,0 0 0,0 0 0,0 0 0,0 0 0,0 0 0,0-1 0,0 1 0,0 0 0,0 0 0,0 0 0,0 0 0,0 0 0,0 0 0,0 0 0,0 0 0,0 0 0,0 0 0,0 0 0,0 0 0,0-1 0,0 1 0,0 0 0,-7 14 0,-7 24 0,0 20 0,2 1 0,4 1 0,1 0 0,4 0 0,2 0 0,3 0 0,2 0 0,23 111 0,-23-154 0,1 0 0,0 0 0,2-1 0,0 0 0,0 0 0,11 15 0,-15-26 0,0-1 0,0 0 0,0 0 0,1 0 0,-1 0 0,1-1 0,0 1 0,0-1 0,0 0 0,1 0 0,-1-1 0,1 1 0,-1-1 0,1 0 0,0 0 0,0-1 0,0 1 0,0-1 0,0 0 0,0-1 0,1 1 0,-1-1 0,0 0 0,8-1 0,5-2 0,0-2 0,0 0 0,-1-1 0,0 0 0,0-1 0,-1-2 0,1 1 0,-2-2 0,0 0 0,0-1 0,17-16 0,3-5 0,-1-3 0,-2 0 0,30-44 0,-46 58 0,19-35 0,-32 50 0,0 1 0,0-1 0,-1 0 0,0 0 0,0 0 0,0 0 0,0-1 0,-1 1 0,-1-1 0,1 1 0,-1-10 0,0 16 0,0 0 0,0 0 0,0 1 0,0-1 0,-1 0 0,1 0 0,0 0 0,0 1 0,0-1 0,-1 0 0,1 0 0,0 0 0,0 0 0,0 1 0,-1-1 0,1 0 0,0 0 0,0 0 0,-1 0 0,1 0 0,0 0 0,0 0 0,-1 0 0,1 0 0,0 0 0,-1 0 0,1 0 0,0 0 0,0 0 0,-1 0 0,1 0 0,0 0 0,0 0 0,-1 0 0,1 0 0,0 0 0,0 0 0,-1-1 0,1 1 0,0 0 0,0 0 0,0 0 0,-1 0 0,1-1 0,0 1 0,0 0 0,0 0 0,-1 0 0,1-1 0,0 1 0,0 0 0,0-1 0,-2 10 0,1 0 0,0 1 0,1-1 0,0 0 0,0 0 0,1 0 0,0 0 0,4 18 0,4 3 0,14 38 0,-19-56 0,1-1 0,1 0 0,0 0 0,1 0 0,0 0 0,1-1 0,0 0 0,0-1 0,1 0 0,17 13 0,-21-17 0,1-2 0,-1 1 0,1-1 0,0 0 0,0 0 0,1 0 0,-1-1 0,1 0 0,-1 0 0,1-1 0,0 0 0,-1 0 0,1 0 0,0-1 0,0 0 0,-1-1 0,1 1 0,0-1 0,0-1 0,-1 1 0,11-4 0,-3-1 0,-1-1 0,0 0 0,0-1 0,0-1 0,-1 0 0,0 0 0,-1-1 0,0-1 0,-1 0 0,16-20 0,-7 4 0,-1 0 0,-2-1 0,26-58 0,-11-11 0,-31 97 0,0-1 0,0 0 0,0 1 0,0-1 0,0 1 0,0-1 0,0 1 0,0-1 0,1 1 0,-1-1 0,0 1 0,0-1 0,1 1 0,-1-1 0,0 1 0,1 0 0,-1-1 0,0 1 0,1-1 0,-1 1 0,0 0 0,1-1 0,-1 1 0,1 0 0,-1-1 0,1 1 0,-1 0 0,1 0 0,-1 0 0,1-1 0,-1 1 0,1 0 0,-1 0 0,1 0 0,-1 0 0,1 0 0,-1 0 0,1 0 0,-1 0 0,1 0 0,-1 0 0,1 0 0,-1 0 0,1 1 0,-1-1 0,1 0 0,-1 0 0,1 0 0,-1 1 0,1-1 0,-1 0 0,1 1 0,-1-1 0,1 0 0,-1 1 0,0-1 0,1 0 0,-1 1 0,0-1 0,1 1 0,-1 0 0,19 32 0,-19-32 0,6 13 0,57 114 0,-55-114 0,1 0 0,1 0 0,0-1 0,1 0 0,0-1 0,19 16 0,-26-25 0,0 0 0,0 0 0,0 0 0,0-1 0,1 0 0,-1 0 0,1 0 0,0 0 0,0-1 0,-1 0 0,1 0 0,0 0 0,0 0 0,0-1 0,0 0 0,0 0 0,0 0 0,0-1 0,0 0 0,0 0 0,0 0 0,-1 0 0,1-1 0,0 1 0,-1-1 0,1-1 0,-1 1 0,0-1 0,1 1 0,-1-1 0,-1 0 0,1-1 0,0 1 0,-1-1 0,1 1 0,-1-1 0,0 0 0,-1 0 0,1-1 0,-1 1 0,1 0 0,-1-1 0,0 0 0,-1 1 0,1-1 0,-1 0 0,0 0 0,-1 0 0,1 0 0,-1-7 0,-3-35-1365,-6 3-5461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38.500"/>
    </inkml:context>
    <inkml:brush xml:id="br0">
      <inkml:brushProperty name="width" value="0.1" units="cm"/>
      <inkml:brushProperty name="height" value="0.1" units="cm"/>
    </inkml:brush>
  </inkml:definitions>
  <inkml:trace contextRef="#ctx0" brushRef="#br0">32 159 24575,'-2'-1'0,"0"1"0,0-1 0,0 1 0,0-1 0,0 0 0,0 1 0,0-1 0,0 0 0,1 0 0,-1 0 0,0-1 0,-2-1 0,4 3 0,-1-1 0,1 1 0,0 0 0,0 0 0,-1-1 0,1 1 0,0 0 0,-1-1 0,1 1 0,0 0 0,0-1 0,0 1 0,-1-1 0,1 1 0,0 0 0,0-1 0,0 1 0,0-1 0,0 1 0,0 0 0,0-1 0,0 1 0,0-1 0,0 1 0,0 0 0,0-1 0,0 1 0,0-1 0,0 1 0,0-1 0,0 1 0,0 0 0,1-1 0,-1 1 0,0 0 0,0-1 0,0 1 0,1 0 0,-1-1 0,0 1 0,0 0 0,1-1 0,-1 1 0,0 0 0,1 0 0,-1-1 0,1 1 0,-1 0 0,0 0 0,1 0 0,-1-1 0,0 1 0,1 0 0,-1 0 0,1 0 0,-1 0 0,1 0 0,-1 0 0,0 0 0,1 0 0,-1 0 0,1 0 0,-1 0 0,1 0 0,12-1 0,0 1 0,0 0 0,0 0 0,0 1 0,-1 1 0,18 4 0,18 2 0,20-1 0,0-4 0,101-6 0,-125-2 0,0-1 0,-1-2 0,0-1 0,81-31 0,-105 31 0,0-1 0,0-1 0,22-16 0,-11 7 0,-30 19 0,0 1 0,1-1 0,-1 1 0,0 0 0,0 0 0,1-1 0,-1 1 0,0 0 0,1-1 0,-1 1 0,1 0 0,-1 0 0,0 0 0,1-1 0,-1 1 0,1 0 0,-1 0 0,0 0 0,1 0 0,-1 0 0,1 0 0,-1 0 0,0 0 0,1 0 0,-1 0 0,1 0 0,-1 0 0,1 0 0,-1 0 0,0 0 0,1 0 0,-1 0 0,1 1 0,-1-1 0,0 0 0,1 0 0,-1 0 0,0 1 0,1-1 0,-1 0 0,0 1 0,1-1 0,-1 0 0,0 1 0,1-1 0,-1 0 0,0 1 0,0-1 0,0 0 0,1 1 0,-1-1 0,0 1 0,0-1 0,0 0 0,0 1 0,0-1 0,0 1 0,0-1 0,0 1 0,0-1 0,0 0 0,0 1 0,0-1 0,0 1 0,0-1 0,0 1 0,0-1 0,-1 1 0,-8 43 0,5-26 0,-2 28 0,2 0 0,1 1 0,3-1 0,8 63 0,39 183 0,-26-192 0,67 191 0,-88-290 0,2 6 0,1 0 0,0 0 0,0 0 0,0-1 0,1 1 0,0-1 0,10 12 0,-14-17 0,0-1 0,1 0 0,-1 1 0,0-1 0,1 0 0,-1 1 0,0-1 0,0 0 0,1 0 0,-1 1 0,0-1 0,1 0 0,-1 0 0,1 0 0,-1 1 0,0-1 0,1 0 0,-1 0 0,1 0 0,-1 0 0,0 0 0,1 0 0,-1 0 0,1 0 0,-1 0 0,1 0 0,-1 0 0,0 0 0,1 0 0,-1 0 0,1 0 0,-1 0 0,0 0 0,1-1 0,-1 1 0,1 0 0,-1 0 0,0 0 0,1-1 0,-1 1 0,0 0 0,1 0 0,-1-1 0,0 1 0,0 0 0,1-1 0,-1 1 0,0-1 0,0 1 0,1 0 0,-1-1 0,0 1 0,0 0 0,0-1 0,0 1 0,0-1 0,0 1 0,0-1 0,0 1 0,0-1 0,1-27 0,-5 16-170,0 0-1,-1 1 0,-1-1 1,1 1-1,-2 0 0,0 1 1,-12-15-1,-6-8-6655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39.520"/>
    </inkml:context>
    <inkml:brush xml:id="br0">
      <inkml:brushProperty name="width" value="0.1" units="cm"/>
      <inkml:brushProperty name="height" value="0.1" units="cm"/>
    </inkml:brush>
  </inkml:definitions>
  <inkml:trace contextRef="#ctx0" brushRef="#br0">99 536 24575,'-8'-2'0,"1"1"0,0-2 0,0 1 0,1-1 0,-1 0 0,0 0 0,1-1 0,0 0 0,0 0 0,-9-9 0,13 13 0,1-1 0,0 0 0,0 0 0,0-1 0,-1 1 0,1 0 0,0 0 0,0 0 0,1-1 0,-1 1 0,0-1 0,0 1 0,1 0 0,-1-1 0,1 1 0,-1-1 0,0-1 0,1 2 0,1 0 0,-1 0 0,0 0 0,0 0 0,0 0 0,1 0 0,-1 0 0,0 1 0,1-1 0,-1 0 0,1 0 0,-1 0 0,1 1 0,0-1 0,-1 0 0,1 0 0,0 1 0,-1-1 0,1 1 0,0-1 0,0 0 0,5-2 0,0 0 0,0 0 0,0 1 0,0 0 0,0 0 0,12-1 0,24-5 0,0-2 0,-1-1 0,0-2 0,-1-2 0,75-40 0,-94 43 0,0-1 0,-2-1 0,1-1 0,-2-1 0,0 0 0,-1-1 0,-1-1 0,0-1 0,-1 0 0,-2-1 0,0-1 0,11-23 0,-20 37 0,-1 0 0,0-1 0,0 1 0,-1 0 0,0-1 0,0 0 0,0-10 0,-4 10 0,-3 18 0,-3 22 0,6 7 0,3 0 0,0-1 0,14 74 0,40 112 0,-45-186 0,1-2 0,3 1 0,1-2 0,20 37 0,-29-62 0,-1-1 0,1 0 0,1 0 0,0-1 0,0 0 0,0 0 0,1 0 0,1-1 0,-1 0 0,1-1 0,0 0 0,0 0 0,1-1 0,0 0 0,0-1 0,0 0 0,0-1 0,1 0 0,13 2 0,7-3 0,1-1 0,-1-2 0,1-2 0,-1 0 0,0-3 0,0 0 0,0-2 0,-1-1 0,0-1 0,28-15 0,-36 14 0,-1-1 0,0 0 0,-1-2 0,21-17 0,-33 25 0,-1-1 0,0 1 0,-1-1 0,1 0 0,-1-1 0,-1 0 0,0 0 0,0 0 0,0 0 0,-1-1 0,0 0 0,-1 0 0,4-11 0,-7 18 0,0-1 0,1 0 0,-1 0 0,0 1 0,0-1 0,-1 0 0,1 0 0,-1 1 0,1-1 0,-1 0 0,0 1 0,0-1 0,0 1 0,0-1 0,0 1 0,-1-1 0,1 1 0,-1 0 0,0-1 0,1 1 0,-1 0 0,0 0 0,0 1 0,0-1 0,-1 0 0,1 1 0,0-1 0,-1 1 0,1-1 0,-1 1 0,1 0 0,-1 0 0,-4-1 0,4 2 0,0-1 0,0 0 0,0 1 0,0 0 0,0-1 0,0 1 0,0 0 0,0 1 0,0-1 0,0 0 0,0 1 0,0 0 0,0-1 0,1 1 0,-1 0 0,0 1 0,0-1 0,1 0 0,-1 1 0,1 0 0,-1 0 0,1-1 0,-1 1 0,1 0 0,0 1 0,0-1 0,0 0 0,0 1 0,1-1 0,-3 6 0,-1 3 0,2 1 0,-1-1 0,2 1 0,-1 0 0,2 0 0,-1 0 0,2 1 0,0-1 0,2 18 0,-1-12 0,2 0 0,0-1 0,2 0 0,0 1 0,13 30 0,-14-39 0,0-1 0,0 0 0,1 0 0,0 0 0,1-1 0,-1 0 0,1 0 0,1 0 0,-1-1 0,1 1 0,0-2 0,1 1 0,-1-1 0,1 0 0,0-1 0,0 0 0,1 0 0,-1 0 0,1-1 0,0-1 0,0 0 0,0 0 0,0 0 0,0-1 0,0-1 0,17 0 0,-2-3 0,-1-1 0,0 0 0,-1-2 0,1-1 0,-1-1 0,-1-1 0,1 0 0,32-21 0,3-7 0,88-74 0,-19-2 0,-110 97 0,-1-1 0,-1 0 0,0-1 0,-1 0 0,15-31 0,-25 43 0,-1 1 0,0-1 0,0-1 0,-1 1 0,1 0 0,0-12 0,-2 18 0,0-1 0,0 0 0,0 0 0,0 0 0,0 0 0,0 0 0,0 0 0,0 0 0,0 0 0,-1 0 0,1 0 0,0 0 0,0 0 0,-1 0 0,1 0 0,-1 1 0,1-1 0,-1 0 0,1 0 0,-1 0 0,0 1 0,1-1 0,-1 0 0,0 1 0,1-1 0,-1 1 0,0-1 0,0 1 0,0-1 0,0 1 0,1-1 0,-1 1 0,0 0 0,0-1 0,0 1 0,0 0 0,0 0 0,0 0 0,0 0 0,0 0 0,0 0 0,0 0 0,0 0 0,0 0 0,0 0 0,0 0 0,0 1 0,1-1 0,-1 0 0,0 1 0,-2 0 0,-3 2 0,0 0 0,-1 0 0,1 0 0,0 1 0,1 0 0,-1 0 0,1 1 0,0-1 0,0 1 0,0 0 0,1 1 0,0-1 0,0 1 0,0 0 0,0 0 0,-2 7 0,-3 6 0,1 0 0,1 0 0,1 1 0,-4 24 0,6-24 0,0 0 0,2 0 0,0 1 0,2-1 0,0 1 0,1-1 0,1 1 0,6 25 0,-6-38 0,1 1 0,0-1 0,0 1 0,1-1 0,0 0 0,0 0 0,1-1 0,0 1 0,0-1 0,1 0 0,0 0 0,0-1 0,1 0 0,-1 0 0,1 0 0,1-1 0,-1 0 0,1-1 0,0 1 0,0-2 0,10 5 0,-1-3 0,0-1 0,0-1 0,1 0 0,-1-1 0,1-1 0,-1-1 0,1 0 0,-1-1 0,1-1 0,27-7 0,-15 1 0,0 0 0,-1-2 0,0-2 0,-1 0 0,32-20 0,-33 17 0,-1-2 0,0-1 0,-2-1 0,0-1 0,26-28 0,-42 38 0,1-1 0,-2 1 0,1-2 0,-1 1 0,-1-1 0,0 0 0,-1 0 0,0 0 0,-1-1 0,0 0 0,-1 1 0,0-1 0,-1-1 0,0-22 0,-2 23 0,0 1 0,-1-1 0,0 1 0,-6-24 0,6 34 0,1 1 0,-1-1 0,0 0 0,1 1 0,-1-1 0,0 1 0,0-1 0,0 1 0,0 0 0,0-1 0,0 1 0,0 0 0,0 0 0,0 0 0,-1-1 0,1 1 0,-1 1 0,-2-3 0,2 3 0,0 0 0,1 0 0,-1 0 0,0 0 0,0 0 0,0 0 0,0 1 0,0-1 0,0 1 0,0-1 0,1 1 0,-1 0 0,0-1 0,0 1 0,1 0 0,-1 0 0,1 0 0,-1 1 0,1-1 0,-1 0 0,-1 2 0,-6 6 0,-1 1 0,1 1 0,1-1 0,0 1 0,0 1 0,2-1 0,-1 1 0,1 0 0,1 1 0,-7 22 0,7-18 0,1-1 0,0 1 0,1 1 0,1-1 0,1 0 0,1 1 0,3 33 0,-3-44 0,2 0 0,-1-1 0,1 1 0,0-1 0,1 0 0,-1 0 0,1 0 0,0 0 0,1 0 0,-1 0 0,1-1 0,0 0 0,1 1 0,7 6 0,-5-7 0,1 1 0,-1-2 0,1 1 0,0-1 0,0 0 0,0-1 0,0 0 0,1 0 0,15 3 0,5-3 0,-1 0 0,1-2 0,0-2 0,-1 0 0,52-10 0,-11-2-341,-1-4 0,0-3-1,89-38 1,-88 27-6485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0.150"/>
    </inkml:context>
    <inkml:brush xml:id="br0">
      <inkml:brushProperty name="width" value="0.1" units="cm"/>
      <inkml:brushProperty name="height" value="0.1" units="cm"/>
    </inkml:brush>
  </inkml:definitions>
  <inkml:trace contextRef="#ctx0" brushRef="#br0">15 56 24575,'-7'22'0,"6"-20"0,0 0 0,0 1 0,0-1 0,0 0 0,0 1 0,1-1 0,-1 1 0,0 4 0,2 4 0,1 1 0,0 0 0,0-1 0,1 0 0,1 0 0,0 0 0,0 0 0,1 0 0,1-1 0,-1 0 0,2 0 0,-1 0 0,1-1 0,1 0 0,13 13 0,-15-16 0,0 0 0,0-1 0,1 1 0,0-1 0,0-1 0,0 1 0,0-1 0,1 0 0,0-1 0,0 0 0,0 0 0,0-1 0,0 0 0,0 0 0,1-1 0,-1 0 0,1 0 0,-1-1 0,1 0 0,-1-1 0,17-3 0,-10-1 0,-1 0 0,-1-1 0,1-1 0,-1-1 0,0 0 0,-1 0 0,0-1 0,0-1 0,-1 0 0,0 0 0,18-24 0,-25 29 0,0-1 0,0 0 0,-1 0 0,0 0 0,0 0 0,-1-1 0,1 1 0,-1-1 0,-1 1 0,1-1 0,-1 0 0,0-9 0,-1 10 0,0 1 0,-1 0 0,0-1 0,0 1 0,-1 0 0,0 0 0,0 0 0,0 0 0,0 0 0,-1 0 0,1 0 0,-1 1 0,0-1 0,-1 1 0,1 0 0,-1 0 0,-7-6 0,5 5 0,-1 1 0,0 0 0,0 0 0,0 0 0,0 1 0,0 0 0,-1 0 0,0 1 0,1 0 0,-1 0 0,0 1 0,0 0 0,0 1 0,0-1 0,0 1 0,0 1 0,0 0 0,-11 2 0,5 0 0,0 0 0,0 1 0,1 0 0,-1 1 0,1 1 0,0 0 0,1 1 0,0 0 0,-18 14 0,26-17 0,0-1 0,0 1 0,1-1 0,0 1 0,0 0 0,0 1 0,0-1 0,0 0 0,1 1 0,0 0 0,0-1 0,0 1 0,-1 5 0,3-8 0,0 0 0,0 0 0,-1 0 0,1 0 0,0 0 0,0 1 0,1-1 0,-1 0 0,0 0 0,1 0 0,-1 0 0,1 0 0,0-1 0,0 1 0,0 0 0,0 0 0,0 0 0,0-1 0,0 1 0,0 0 0,1-1 0,-1 1 0,1-1 0,-1 1 0,1-1 0,-1 0 0,1 0 0,0 0 0,0 0 0,-1 0 0,1 0 0,0 0 0,0-1 0,3 2 0,6 0-170,-1 0-1,1 0 0,0-1 1,0-1-1,-1 0 0,1 0 1,13-3-1,34-4-6655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0.750"/>
    </inkml:context>
    <inkml:brush xml:id="br0">
      <inkml:brushProperty name="width" value="0.1" units="cm"/>
      <inkml:brushProperty name="height" value="0.1" units="cm"/>
    </inkml:brush>
  </inkml:definitions>
  <inkml:trace contextRef="#ctx0" brushRef="#br0">271 0 24575,'-16'18'0,"1"1"0,1 0 0,1 1 0,1 1 0,0 0 0,2 0 0,1 1 0,-8 27 0,-5 27 0,-12 85 0,29-138 0,-83 610 0,87-623 0,0 5 0,0-1 0,1 0 0,0 1 0,4 22 0,-4-34 0,1 0 0,-1 0 0,1-1 0,0 1 0,0 0 0,0-1 0,0 1 0,0-1 0,1 0 0,-1 1 0,1-1 0,0 0 0,0 0 0,-1 0 0,1 0 0,0 0 0,1 0 0,-1 0 0,0-1 0,0 1 0,1-1 0,-1 0 0,1 1 0,-1-1 0,1 0 0,0-1 0,-1 1 0,1 0 0,0-1 0,4 1 0,29-4-1365,0-6-5461</inkml:trace>
  <inkml:trace contextRef="#ctx0" brushRef="#br0" timeOffset="1">474 1051 24575,'-1'2'0,"-1"0"0,1-1 0,0 1 0,0 0 0,1 0 0,-1 0 0,0-1 0,1 1 0,-1 0 0,1 0 0,-1 0 0,1 0 0,0 0 0,0 0 0,0 0 0,0 0 0,0 0 0,1 0 0,-1 0 0,1 0 0,-1 0 0,1 0 0,-1 0 0,2 2 0,1 2 0,0 1 0,0-1 0,0-1 0,0 1 0,9 10 0,-5-10 0,-1 0 0,0 0 0,1 0 0,0-1 0,1 0 0,-1-1 0,1 0 0,0 0 0,0 0 0,0-1 0,0-1 0,0 1 0,1-1 0,-1-1 0,1 1 0,0-1 0,-1-1 0,1 0 0,0 0 0,0 0 0,-1-1 0,1-1 0,-1 0 0,1 0 0,9-4 0,-9 3 0,0 0 0,0-1 0,-1 0 0,1 0 0,-1-1 0,0 0 0,-1-1 0,1 1 0,-1-2 0,0 1 0,0-1 0,-1 0 0,0 0 0,0-1 0,-1 0 0,0 0 0,0 0 0,-1 0 0,0-1 0,-1 0 0,1 0 0,-2 0 0,3-10 0,-4 10 0,0 0 0,0 1 0,-1-1 0,-1 0 0,1 1 0,-1-1 0,-1 1 0,1-1 0,-2 1 0,1-1 0,-1 1 0,0 0 0,-1 0 0,0 0 0,0 1 0,0 0 0,-7-9 0,6 11 0,0 0 0,0 0 0,-1 0 0,1 0 0,-1 1 0,0 0 0,0 0 0,0 1 0,-1-1 0,1 1 0,-1 1 0,0-1 0,0 1 0,0 1 0,0-1 0,0 1 0,0 0 0,0 1 0,-1-1 0,-13 3 0,10-1 15,-1 2 0,1 0 0,-1 0 0,1 1 0,0 0 0,1 1 0,-16 8 0,21-10-44,-1 1 1,1 0-1,0 0 0,0 0 0,0 1 1,-6 8-1,9-11-51,0 0-1,1 1 1,-1-1 0,1 1 0,0-1-1,0 1 1,0-1 0,0 1 0,0 0-1,1 0 1,-1-1 0,1 1 0,-1 0-1,1 0 1,0 4 0,7 17-6746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1.340"/>
    </inkml:context>
    <inkml:brush xml:id="br0">
      <inkml:brushProperty name="width" value="0.1" units="cm"/>
      <inkml:brushProperty name="height" value="0.1" units="cm"/>
    </inkml:brush>
  </inkml:definitions>
  <inkml:trace contextRef="#ctx0" brushRef="#br0">278 35 24575,'-22'0'0,"33"0"0,36 0 0,23 1 0,-37 1 0,-1-1 0,0-2 0,56-8 0,-87 9 0,0 0 0,1-1 0,-1 1 0,0 0 0,0 0 0,1-1 0,-1 1 0,0 0 0,0-1 0,0 1 0,0-1 0,1 0 0,-1 1 0,0-1 0,0 0 0,0 0 0,0 1 0,1-3 0,-3 2 0,1 1 0,-1-1 0,1 0 0,-1 1 0,1-1 0,-1 1 0,0-1 0,1 1 0,-1-1 0,0 1 0,1 0 0,-1-1 0,0 1 0,0 0 0,0-1 0,1 1 0,-1 0 0,0 0 0,-1 0 0,-53-8 0,36 7 0,-1 0 0,1 2 0,-1 1 0,1 0 0,0 1 0,-1 1 0,2 1 0,-1 1 0,0 1 0,1 0 0,1 1 0,-1 1 0,1 0 0,1 2 0,0 0 0,0 1 0,-20 20 0,17-14 0,1 2 0,2 1 0,0 0 0,1 1 0,1 0 0,-20 43 0,26-45 0,0-1 0,2 1 0,0 1 0,1-1 0,1 1 0,1 0 0,1 0 0,1 0 0,1 22 0,0-39 0,1 1 0,-1-1 0,1 0 0,0 0 0,0 1 0,0-1 0,0 0 0,1 0 0,0 0 0,-1 0 0,2 0 0,-1 0 0,0-1 0,1 1 0,0-1 0,-1 1 0,2-1 0,-1 0 0,0 0 0,7 4 0,-3-3 0,1-1 0,0 0 0,-1 0 0,1 0 0,1-1 0,-1-1 0,0 1 0,0-1 0,0 0 0,10-1 0,66-4 0,-63 2 0,0 0 0,1 2 0,-1 0 0,1 1 0,26 6 0,-41-5 0,1 1 0,-1 0 0,0 1 0,0 0 0,0 0 0,0 0 0,-1 1 0,1 0 0,-1 0 0,-1 0 0,1 1 0,-1 0 0,0 0 0,0 0 0,0 1 0,-1 0 0,0 0 0,-1 0 0,1 0 0,2 11 0,-2-7 0,0 1 0,-1 1 0,-1-1 0,1 0 0,-2 1 0,0-1 0,-1 1 0,0-1 0,0 1 0,-2-1 0,1 1 0,-6 17 0,4-22 0,-1 0 0,0 0 0,0 0 0,-1 0 0,0 0 0,0-1 0,-1 0 0,1 0 0,-2-1 0,1 1 0,-1-1 0,0-1 0,-9 7 0,4-4 0,-1-1 0,1 0 0,-1-1 0,0 0 0,-1-1 0,1-1 0,-23 5 0,33-8 8,0-1-1,0 1 1,0-1-1,0 0 1,0 0-1,0 0 1,1 0-1,-1 0 1,0-1-1,0 1 1,0-1-1,0 0 1,0 0-1,0 0 0,-4-3 1,6 3-53,0 0 0,0 0 0,0 0 0,0 0 0,1 0 0,-1-1 0,0 1 0,1 0 0,-1-1 0,1 1 0,-1 0 0,1-1 0,0 1 0,-1-1 0,1 1 0,0-1 0,0 1 0,0-1 0,0 1 0,0 0 0,0-1 0,1 1 0,-1-1 0,0 1 0,1-1 0,-1 1 0,1 0 0,0-1 0,-1 1 0,1 0 0,0 0 0,1-2 0,13-22-6781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1.860"/>
    </inkml:context>
    <inkml:brush xml:id="br0">
      <inkml:brushProperty name="width" value="0.1" units="cm"/>
      <inkml:brushProperty name="height" value="0.1" units="cm"/>
    </inkml:brush>
  </inkml:definitions>
  <inkml:trace contextRef="#ctx0" brushRef="#br0">1 0 24575,'6'6'0,"1"8"0,0 7 0,-1 5 0,-2 5 0,-1 3 0,-2 0 0,6 2 0,6-7 0,7-7 0,7-8 0,3-6 0,9-10 0,-2-5-8191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2.400"/>
    </inkml:context>
    <inkml:brush xml:id="br0">
      <inkml:brushProperty name="width" value="0.1" units="cm"/>
      <inkml:brushProperty name="height" value="0.1" units="cm"/>
    </inkml:brush>
  </inkml:definitions>
  <inkml:trace contextRef="#ctx0" brushRef="#br0">464 64 24575,'0'-3'0,"0"1"0,0 0 0,0-1 0,-1 1 0,1 0 0,-1-1 0,1 1 0,-1 0 0,0-1 0,0 1 0,0 0 0,0 0 0,0 0 0,0 0 0,-1 0 0,1 0 0,-1 0 0,1 0 0,-1 1 0,0-1 0,-3-2 0,0 1 0,1 1 0,0 0 0,-1 1 0,1-1 0,-1 1 0,0 0 0,1 0 0,-1 0 0,0 0 0,-7 1 0,-5 1 0,-1 0 0,1 1 0,0 1 0,0 1 0,-20 6 0,13-1 0,0 0 0,1 2 0,0 1 0,-28 18 0,41-23 0,0 1 0,0-1 0,1 1 0,0 1 0,1 0 0,0 0 0,0 0 0,1 1 0,0 1 0,-11 20 0,16-25 0,0 0 0,0 0 0,1 0 0,0 0 0,0 1 0,0-1 0,1 0 0,0 0 0,0 0 0,1 1 0,0-1 0,0 0 0,0 0 0,1 0 0,-1 0 0,1 0 0,1 0 0,-1-1 0,1 1 0,0-1 0,1 0 0,-1 1 0,7 5 0,9 11 0,0-2 0,2 0 0,45 32 0,-19-15 0,-3 1 0,63 72 0,-88-87 0,0 1 0,-2 0 0,0 1 0,25 55 0,-36-64 0,0 0 0,-1 0 0,3 20 0,-7-33 0,0 1 0,0-1 0,-1 1 0,1-1 0,-1 1 0,0-1 0,0 1 0,0-1 0,-1 1 0,1-1 0,-1 1 0,0-1 0,0 0 0,0 1 0,0-1 0,-1 0 0,1 0 0,-1 1 0,0-1 0,0-1 0,-4 6 0,4-6 0,-1-1 0,0 0 0,0 1 0,0-1 0,0 0 0,0 0 0,0-1 0,0 1 0,0-1 0,0 1 0,-1-1 0,1 0 0,0 0 0,0 0 0,0-1 0,0 1 0,0-1 0,-1 0 0,1 0 0,0 0 0,0 0 0,1 0 0,-1-1 0,-3-1 0,-1-1 0,0 0 0,1 0 0,0 0 0,0-1 0,0 0 0,0 0 0,1 0 0,-9-12 0,10 11 0,1 0 0,0 0 0,0-1 0,1 0 0,0 1 0,0-1 0,0 0 0,1 0 0,0 0 0,0 0 0,1 0 0,0 0 0,0 0 0,1 0 0,0 0 0,0 0 0,0 0 0,1 1 0,0-1 0,1 0 0,5-11 0,3-2 0,0 0 0,1 1 0,1 1 0,0 0 0,27-26 0,18-11 0,3 2 0,69-45 0,19-15 0,-116 82-1365,-8 4-5461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3.793"/>
    </inkml:context>
    <inkml:brush xml:id="br0">
      <inkml:brushProperty name="width" value="0.1" units="cm"/>
      <inkml:brushProperty name="height" value="0.1" units="cm"/>
      <inkml:brushProperty name="color" value="#004F8B"/>
    </inkml:brush>
  </inkml:definitions>
  <inkml:trace contextRef="#ctx0" brushRef="#br0">6 0 24575,'0'0'0,"0"0"0,0 1 0,-1-1 0,1 0 0,0 0 0,-1 0 0,1 0 0,0 0 0,0 0 0,-1 0 0,1 0 0,0 1 0,0-1 0,-1 0 0,1 0 0,0 0 0,0 1 0,0-1 0,-1 0 0,1 0 0,0 0 0,0 1 0,0-1 0,0 0 0,0 0 0,-1 1 0,1-1 0,0 0 0,0 1 0,0-1 0,0 0 0,0 0 0,0 1 0,0-1 0,0 0 0,0 1 0,2 17 0,13 23 0,-13-34 0,156 501 0,-151-486 0,-7-22 0,0 0 0,0 0 0,0 0 0,0 0 0,0 0 0,0 0 0,0-1 0,0 1 0,0 0 0,0 0 0,0 0 0,0 0 0,0 0 0,0 0 0,0 0 0,0 0 0,0-1 0,0 1 0,0 0 0,0 0 0,0 0 0,0 0 0,0 0 0,0 0 0,0 0 0,0 0 0,0 0 0,0 0 0,0-1 0,0 1 0,0 0 0,1 0 0,-1 0 0,0 0 0,0 0 0,0 0 0,0 0 0,0 0 0,0 0 0,0 0 0,0 0 0,0 0 0,1 0 0,-1 0 0,0 0 0,0 0 0,0 0 0,0 0 0,0 0 0,0 0 0,0 0 0,0 0 0,0 0 0,1 0 0,-1 0 0,0 0 0,0 0 0,0 0 0,0 0 0,0 0 0,0 0 0,0 0 0,-2-41 0,-27-94 0,15 80 0,3-1 0,-5-64 0,15 101 0,0 9 0,0 1 0,1-1 0,0 0 0,0 1 0,1-1 0,0 1 0,1-1 0,3-11 0,-5 20 0,1 0 0,-1 0 0,1 0 0,0 0 0,-1 0 0,1 0 0,0 0 0,0 0 0,-1 0 0,1 0 0,0 0 0,0 1 0,0-1 0,0 0 0,0 1 0,0-1 0,0 1 0,0-1 0,0 1 0,0-1 0,1 1 0,-1 0 0,1-1 0,1 1 0,0 0 0,0 0 0,0 1 0,0-1 0,0 0 0,-1 1 0,1 0 0,0 0 0,4 2 0,4 2 0,0 1 0,0 1 0,14 11 0,6 7 0,-2 1 0,-1 2 0,-1 0 0,25 36 0,-13-10 0,51 95 0,-89-148 0,2 5 0,0 0 0,1 0 0,0 0 0,6 6 0,-9-11 0,-1-1 0,1 1 0,-1-1 0,1 1 0,-1-1 0,1 1 0,-1-1 0,1 1 0,0-1 0,-1 0 0,1 1 0,-1-1 0,1 0 0,0 0 0,-1 1 0,1-1 0,0 0 0,-1 0 0,1 0 0,0 0 0,0 0 0,-1 0 0,1 0 0,0 0 0,-1 0 0,1 0 0,0 0 0,-1-1 0,1 1 0,0 0 0,-1 0 0,1-1 0,0 1 0,-1 0 0,1-1 0,-1 1 0,1 0 0,-1-1 0,1 1 0,-1-1 0,1 1 0,-1-1 0,1 0 0,-1 1 0,1-1 0,-1 1 0,0-1 0,0 0 0,1 1 0,-1-1 0,0 0 0,0 1 0,0-1 0,1 0 0,-1 1 0,0-2 0,39-127 0,-33 99 0,2 1 0,2 0 0,0 0 0,2 1 0,25-44 0,-36 69 0,1 0 0,0 1 0,0-1 0,0 0 0,1 1 0,-1 0 0,0-1 0,1 1 0,0 0 0,-1 0 0,1 1 0,0-1 0,0 1 0,0-1 0,0 1 0,0 0 0,0 0 0,1 0 0,-1 0 0,0 1 0,0-1 0,6 1 0,-5 1 0,0-1 0,0 1 0,0 0 0,0 1 0,-1-1 0,1 1 0,0-1 0,-1 1 0,1 0 0,-1 0 0,1 1 0,-1-1 0,0 1 0,0 0 0,0 0 0,0 0 0,-1 0 0,3 4 0,21 32 0,-1 1 0,-3 2 0,20 51 0,19 34 0,-59-122 0,1 1 0,0-1 0,1 0 0,-1 0 0,1 0 0,0 0 0,0-1 0,1 0 0,-1 0 0,6 4 0,-7-6 0,0-1 0,0 0 0,0 0 0,0 0 0,0 0 0,0 0 0,0-1 0,0 1 0,1-1 0,-1 0 0,0 0 0,0 0 0,0 0 0,0-1 0,1 1 0,-1-1 0,0 0 0,0 0 0,0 0 0,0 0 0,3-2 0,46-25 0,-41 20 0,1 2 0,0-1 0,1 2 0,-1 0 0,16-4 0,-24 8 0,1 0 0,-1 0 0,1 1 0,-1 0 0,1 0 0,-1 0 0,1 1 0,-1-1 0,1 1 0,-1 0 0,1 1 0,-1-1 0,0 1 0,0 0 0,0 0 0,0 0 0,0 0 0,0 1 0,6 4 0,4 6 0,0 1 0,-1 1 0,-1 0 0,14 21 0,-14-19 0,1 0 0,0-1 0,25 23 0,-36-37 0,0 0 0,0 0 0,0 0 0,1 0 0,-1 0 0,1-1 0,-1 1 0,1-1 0,-1 0 0,1 0 0,0 0 0,0 0 0,-1 0 0,1-1 0,0 1 0,0-1 0,0 0 0,0 0 0,0 0 0,0 0 0,-1 0 0,1-1 0,0 1 0,0-1 0,0 0 0,0 0 0,-1 0 0,1 0 0,0 0 0,-1-1 0,1 1 0,-1-1 0,0 1 0,1-1 0,-1 0 0,0 0 0,3-3 0,1-3 0,-1 1 0,1-1 0,-1 0 0,0 0 0,-1-1 0,0 0 0,0 1 0,-1-1 0,0 0 0,2-14 0,-2 9 0,-1-1 0,-1 0 0,-1-27 0,0 38 0,0 0 0,0 0 0,-1 0 0,0 0 0,0 0 0,0 0 0,0 0 0,0 1 0,-1-1 0,0 1 0,1-1 0,-1 1 0,-1-1 0,1 1 0,0 0 0,-1 0 0,0 0 0,0 0 0,-4-3 0,5 5 0,-1 0 0,1 0 0,-1 1 0,0-1 0,1 0 0,-1 1 0,1 0 0,-1 0 0,0 0 0,1 0 0,-1 0 0,0 0 0,1 1 0,-1-1 0,1 1 0,-1 0 0,1 0 0,-1 0 0,1 0 0,-1 0 0,1 0 0,0 1 0,0-1 0,0 1 0,-3 2 0,-4 3 0,2-1 0,-1 2 0,1-1 0,0 1 0,-8 11 0,14-17-27,-1 0 1,1 0-1,-1 0 0,1 0 0,0 0 1,0 1-1,0-1 0,0 0 0,0 0 1,0 1-1,1-1 0,-1 1 0,1-1 0,0 0 1,-1 1-1,1-1 0,0 1 0,1-1 1,-1 1-1,0-1 0,1 0 0,-1 1 1,1-1-1,0 0 0,0 1 0,0-1 0,0 0 1,0 0-1,0 0 0,1 0 0,-1 0 1,0 0-1,1 0 0,0 0 0,0 0 1,-1-1-1,1 1 0,0-1 0,0 1 0,0-1 1,1 0-1,-1 0 0,0 0 0,0 0 1,1 0-1,-1 0 0,0-1 0,1 1 0,-1-1 1,4 0-1,21 4-6799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2.850"/>
    </inkml:context>
    <inkml:brush xml:id="br0">
      <inkml:brushProperty name="width" value="0.1" units="cm"/>
      <inkml:brushProperty name="height" value="0.1" units="cm"/>
    </inkml:brush>
  </inkml:definitions>
  <inkml:trace contextRef="#ctx0" brushRef="#br0">373 65 24575,'0'-2'0,"-1"0"0,1 0 0,-1 0 0,0 0 0,0 0 0,0 1 0,1-1 0,-2 0 0,1 0 0,0 1 0,0-1 0,0 1 0,-1-1 0,1 1 0,-1 0 0,1 0 0,-1-1 0,0 1 0,-3-1 0,-36-17 0,33 16 0,0 0 0,0 1 0,-1 0 0,1 1 0,-1 0 0,0 1 0,1-1 0,-1 1 0,0 1 0,1 0 0,-1 0 0,1 1 0,-1 0 0,1 0 0,0 1 0,0 0 0,0 1 0,0-1 0,0 1 0,1 1 0,0 0 0,0 0 0,0 0 0,0 1 0,-8 10 0,5-6 0,1 2 0,1-1 0,0 1 0,0 0 0,1 1 0,1 0 0,0 0 0,0 1 0,2-1 0,0 1 0,0 0 0,1 0 0,1 1 0,-1 25 0,3-31 0,0-1 0,1 1 0,0 0 0,1 0 0,0 0 0,0-1 0,1 1 0,0-1 0,1 1 0,0-1 0,0 0 0,0-1 0,1 1 0,0-1 0,1 0 0,0 0 0,8 8 0,9 4 0,1 0 0,1-1 0,48 25 0,-44-27 0,0 1 0,37 31 0,-61-44 0,0 1 0,1 0 0,-2 0 0,1 1 0,-1-1 0,1 1 0,-2 0 0,1 0 0,-1 1 0,5 10 0,-7-13 0,0-1 0,-1 1 0,1 0 0,-1-1 0,0 1 0,0 0 0,0 0 0,-1-1 0,1 1 0,-1 0 0,0-1 0,0 1 0,0-1 0,0 1 0,0-1 0,-1 1 0,0-1 0,0 0 0,0 0 0,0 0 0,-5 5 0,4-3 0,-1-1 0,0 0 0,0 0 0,0 0 0,-1-1 0,0 1 0,1-1 0,-1 0 0,0 0 0,0-1 0,-1 0 0,-9 4 0,11-6 0,1 1 0,-1-1 0,0 1 0,0-1 0,1-1 0,-1 1 0,0 0 0,1-1 0,-1 0 0,0 0 0,1 0 0,-1 0 0,1 0 0,-1-1 0,1 0 0,0 1 0,-1-1 0,1 0 0,0-1 0,-4-3 0,1 0 0,1 0 0,0 0 0,0 0 0,1-1 0,0 0 0,0 0 0,0 0 0,1 0 0,0 0 0,1-1 0,-1 0 0,1 1 0,1-1 0,-1 0 0,2 0 0,-1 0 0,1 0 0,0 0 0,0 0 0,1 1 0,3-13 0,1-4 0,1 0 0,1 0 0,1 0 0,1 1 0,20-35 0,-12 28 27,2 1 1,1 0-1,32-34 0,78-68-1178,-118 119 828,28-26-6503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3.530"/>
    </inkml:context>
    <inkml:brush xml:id="br0">
      <inkml:brushProperty name="width" value="0.1" units="cm"/>
      <inkml:brushProperty name="height" value="0.1" units="cm"/>
    </inkml:brush>
  </inkml:definitions>
  <inkml:trace contextRef="#ctx0" brushRef="#br0">1 0 24575,'19'343'0,"-6"-187"0,-1-14 0,45 207 0,-55-337 0,-1-4 0,1 0 0,0 0 0,0 0 0,0 0 0,1-1 0,0 1 0,0-1 0,1 1 0,0-1 0,0 0 0,1-1 0,7 9 0,-11-14 3,-1 0 0,1-1 0,0 1 0,0 0 0,0-1 0,0 1 0,0 0 0,0-1 0,1 1 0,-1-1 0,0 0 0,0 1 0,0-1 0,0 0 1,1 0-1,-1 1 0,0-1 0,0 0 0,0 0 0,1-1 0,-1 1 0,0 0 0,0 0 0,0 0 0,1-1 0,-1 1 0,0-1 0,2 0 0,0-1-149,-1 0 1,1 0 0,-1 0 0,0-1-1,1 1 1,-1-1 0,0 1 0,0-1-1,1-3 1,12-23-6681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3.990"/>
    </inkml:context>
    <inkml:brush xml:id="br0">
      <inkml:brushProperty name="width" value="0.1" units="cm"/>
      <inkml:brushProperty name="height" value="0.1" units="cm"/>
    </inkml:brush>
  </inkml:definitions>
  <inkml:trace contextRef="#ctx0" brushRef="#br0">355 102 24575,'0'-19'0,"-1"9"0,1 1 0,0 0 0,1-1 0,0 1 0,4-15 0,-5 23 0,0 1 0,0-1 0,0 1 0,0-1 0,0 1 0,0-1 0,0 1 0,0-1 0,1 1 0,-1 0 0,0-1 0,0 1 0,0-1 0,1 1 0,-1-1 0,0 1 0,1 0 0,-1-1 0,0 1 0,1 0 0,-1-1 0,0 1 0,1 0 0,-1 0 0,1-1 0,-1 1 0,0 0 0,1 0 0,-1 0 0,1-1 0,-1 1 0,1 0 0,-1 0 0,1 0 0,-1 0 0,0 0 0,1 0 0,-1 0 0,1 0 0,0 0 0,1 1 0,-1 1 0,1-1 0,-1 0 0,0 0 0,1 1 0,-1-1 0,0 1 0,0-1 0,0 1 0,2 3 0,19 48 0,0 23 0,-4 1 0,10 85 0,3 162 0,-27-277 0,0 39 0,3 36 0,-5-104 0,1 0 0,1-1 0,0 1 0,10 24 0,-13-39-195,1 1 0,0 0 0,-1-1 0,1 0 0,0 1 0,5 5 0</inkml:trace>
  <inkml:trace contextRef="#ctx0" brushRef="#br0" timeOffset="1">118 914 24575,'-6'0'0,"-13"0"0,-9 0 0,-6-5 0,8-9-3276,22 0 2433,21-6 661,20 3 182,21-4 982,13-2-982,10 2 0,10-1 0,0 3 2039,-4-1-2039,-10-2 1280,-19 2-9471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4.930"/>
    </inkml:context>
    <inkml:brush xml:id="br0">
      <inkml:brushProperty name="width" value="0.1" units="cm"/>
      <inkml:brushProperty name="height" value="0.1" units="cm"/>
    </inkml:brush>
  </inkml:definitions>
  <inkml:trace contextRef="#ctx0" brushRef="#br0">17 44 24575,'-6'-13'0,"-2"-7"0,8 20 0,-1 0 0,1 0 0,0-1 0,0 1 0,0 0 0,0-1 0,-1 1 0,1 0 0,0-1 0,0 1 0,0 0 0,0-1 0,0 1 0,0 0 0,0-1 0,0 1 0,0 0 0,0-1 0,0 1 0,0 0 0,0-1 0,0 1 0,0 0 0,0-1 0,1 1 0,-1 0 0,0-1 0,0 1 0,0 0 0,0 0 0,1-1 0,-1 1 0,0 0 0,0 0 0,1-1 0,11 22 0,59 184 0,-5-11 0,-63-186 0,1 1 0,0-1 0,1 0 0,0 0 0,0 0 0,1-1 0,0 1 0,6 5 0,-9-10 0,-1-1 0,1 0 0,-1-1 0,1 1 0,0 0 0,0-1 0,-1 0 0,1 1 0,0-1 0,0 0 0,0-1 0,1 1 0,-1 0 0,0-1 0,0 0 0,0 0 0,0 0 0,1 0 0,-1 0 0,0 0 0,0-1 0,0 0 0,0 0 0,0 0 0,0 0 0,5-2 0,2-3 0,0-1 0,0 0 0,-1 0 0,0 0 0,0-2 0,-1 1 0,0-1 0,0 0 0,-1 0 0,0-1 0,-1 0 0,8-16 0,6-16 0,25-78 0,-32 72 0,5-12 0,-18 59 0,0 1 0,0-1 0,0 0 0,1 0 0,-1 1 0,0-1 0,1 0 0,-1 1 0,0-1 0,1 0 0,-1 1 0,1-1 0,-1 1 0,1-1 0,-1 1 0,1-1 0,0 1 0,-1-1 0,1 1 0,0-1 0,-1 1 0,1 0 0,0-1 0,0 1 0,-1 0 0,1 0 0,0-1 0,0 1 0,-1 0 0,1 0 0,0 0 0,0 0 0,-1 0 0,1 0 0,0 0 0,0 0 0,0 1 0,-1-1 0,1 0 0,0 0 0,-1 1 0,1-1 0,0 0 0,0 1 0,-1-1 0,1 1 0,-1-1 0,1 1 0,0-1 0,-1 1 0,1-1 0,-1 1 0,1-1 0,0 2 0,5 6 0,1 0 0,-1 0 0,8 14 0,-6-9 0,1 1 0,1-1 0,1-1 0,0 0 0,1 0 0,0-1 0,0 0 0,23 13 0,-26-18 0,0-2 0,1 1 0,0-1 0,0 0 0,0-1 0,0 0 0,1-1 0,-1 0 0,0-1 0,1 0 0,0-1 0,20-1 0,-5-2 0,0-1 0,0-1 0,-1-1 0,0-2 0,0 0 0,0-2 0,-1-1 0,-1 0 0,0-2 0,0-1 0,21-17 0,-40 28 0,-1 0 0,1 0 0,-1 0 0,1-1 0,-1 0 0,0 0 0,-1 0 0,1 0 0,-1 0 0,1 0 0,-1 0 0,0-1 0,-1 1 0,1-1 0,-1 0 0,1-7 0,-2 9 0,0 0 0,0 0 0,-1 1 0,1-1 0,-1 0 0,0 1 0,0-1 0,0 1 0,0-1 0,0 1 0,-1 0 0,1-1 0,-1 1 0,1 0 0,-1 0 0,0 0 0,0 0 0,0 0 0,0 0 0,0 0 0,0 1 0,0-1 0,-1 1 0,1 0 0,-1 0 0,1 0 0,-1 0 0,1 0 0,-1 0 0,-4 0 0,-4-2 0,1 1 0,-1 0 0,0 1 0,0 0 0,1 1 0,-1 0 0,0 0 0,0 1 0,1 1 0,-1 0 0,1 0 0,-1 1 0,1 1 0,0-1 0,0 2 0,0-1 0,-14 10 0,18-10 0,0 1 0,0 0 0,0-1 0,1 2 0,-1-1 0,1 1 0,1 0 0,-1 0 0,1 0 0,0 0 0,0 1 0,1 0 0,0 0 0,0 0 0,1 0 0,0 0 0,0 0 0,0 1 0,1-1 0,0 1 0,1-1 0,0 1 0,0-1 0,0 1 0,4 14 0,-2-13 0,1-1 0,0 1 0,0-1 0,1 0 0,0 0 0,0-1 0,1 1 0,0-1 0,1 0 0,-1 0 0,1-1 0,1 0 0,-1 0 0,1 0 0,0-1 0,0 0 0,1 0 0,-1 0 0,13 4 0,9 4 0,1-2 0,-1-1 0,2-1 0,35 5 0,-13-6 0,1-2 0,94-2 0,109-20 0,-254 16 0,21-2-97,28-2-220,1-1 0,-1-3 0,61-18 0,-80 13-6509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6.370"/>
    </inkml:context>
    <inkml:brush xml:id="br0">
      <inkml:brushProperty name="width" value="0.1" units="cm"/>
      <inkml:brushProperty name="height" value="0.1" units="cm"/>
    </inkml:brush>
  </inkml:definitions>
  <inkml:trace contextRef="#ctx0" brushRef="#br0">26 177 24575,'-1'0'0,"0"0"0,-1 1 0,1-1 0,0 0 0,0 1 0,0-1 0,0 1 0,0-1 0,0 1 0,0 0 0,0-1 0,0 1 0,0 0 0,0 0 0,0-1 0,1 1 0,-1 0 0,0 0 0,0 0 0,1 0 0,-1 0 0,1 0 0,-1 0 0,1 1 0,-1-1 0,1 0 0,0 0 0,-1 0 0,1 0 0,0 2 0,-1 38 0,5-3 0,1 1 0,3-1 0,1 0 0,2-1 0,18 43 0,-27-75 0,0 0 0,1-1 0,0 0 0,-1 1 0,1-1 0,1 0 0,-1 0 0,1-1 0,-1 1 0,1-1 0,0 0 0,0 0 0,8 4 0,-10-5 0,1-1 0,0 0 0,0 0 0,0-1 0,0 1 0,0-1 0,1 1 0,-1-1 0,0 0 0,0 0 0,0 0 0,0-1 0,0 1 0,0-1 0,0 0 0,0 0 0,0 0 0,0 0 0,0 0 0,0-1 0,-1 1 0,1-1 0,2-1 0,9-8 0,0 0 0,-1-1 0,-1-1 0,0 0 0,20-28 0,-17 17 0,0 0 0,23-52 0,-32 58 0,0 0 0,-1 0 0,-1 0 0,0-1 0,-2 0 0,0 0 0,-1-32 0,-2 41 0,0 1 0,0-1 0,-1 0 0,-1 1 0,1 0 0,-1 0 0,-7-14 0,7 18 0,1 0 0,-2 1 0,1-1 0,0 1 0,-1-1 0,0 1 0,0 0 0,0 1 0,0-1 0,-1 1 0,1-1 0,-1 1 0,-9-4 0,8 5 0,1 0 0,-1 1 0,0 0 0,0 0 0,0 0 0,0 0 0,0 1 0,0 0 0,1 0 0,-1 1 0,0-1 0,0 1 0,0 1 0,0-1 0,0 1 0,1 0 0,-1 0 0,1 1 0,0 0 0,-1 0 0,1 0 0,1 0 0,-1 1 0,0 0 0,1 0 0,-5 5 0,0 0 0,-1 1 0,2 1 0,-1 0 0,2 0 0,-1 1 0,1 0 0,1 0 0,0 0 0,1 1 0,-5 18 0,9-25 12,-1 0 0,1 0 0,0-1 0,1 1 0,0 0 0,-1 1 0,2-1 0,-1 0 0,3 8 0,-3-11-83,1 0 1,1 0-1,-1 0 0,0-1 0,1 1 1,-1-1-1,1 1 0,0-1 1,0 1-1,0-1 0,0 0 0,0 0 1,1 0-1,-1 0 0,1 0 1,-1-1-1,1 1 0,0-1 0,-1 1 1,4 0-1,24 7-6755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6.770"/>
    </inkml:context>
    <inkml:brush xml:id="br0">
      <inkml:brushProperty name="width" value="0.1" units="cm"/>
      <inkml:brushProperty name="height" value="0.1" units="cm"/>
    </inkml:brush>
  </inkml:definitions>
  <inkml:trace contextRef="#ctx0" brushRef="#br0">524 0 24575,'-2'13'0,"0"1"0,-1-1 0,0 0 0,-1 0 0,-1-1 0,0 1 0,-1-1 0,0 0 0,-12 17 0,-1 6 0,-71 145 0,8 3 0,-104 346 0,152-416 0,-19 73 0,52-180 15,-1 0 0,1 1 0,1-1 0,-1 0 0,1 1 0,0-1 0,1 11 0,-1-16-47,1 0-1,-1 0 1,0 0 0,1 0 0,-1 0-1,1 1 1,-1-1 0,1 0-1,-1 0 1,1-1 0,0 1 0,-1 0-1,1 0 1,0 0 0,0 0-1,0 0 1,0-1 0,0 1 0,0 0-1,0-1 1,0 1 0,0-1-1,0 1 1,0-1 0,0 0 0,0 1-1,0-1 1,0 0 0,0 0-1,1 0 1,-1 0 0,0 0 0,0 0-1,0 0 1,0 0 0,1 0-1,-1 0 1,0-1 0,0 1 0,0 0-1,0-1 1,0 1 0,0-1-1,0 1 1,2-2 0,21-10-6794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7.230"/>
    </inkml:context>
    <inkml:brush xml:id="br0">
      <inkml:brushProperty name="width" value="0.1" units="cm"/>
      <inkml:brushProperty name="height" value="0.1" units="cm"/>
    </inkml:brush>
  </inkml:definitions>
  <inkml:trace contextRef="#ctx0" brushRef="#br0">12 250 24575,'0'0'0,"0"1"0,1-1 0,-1 0 0,1 0 0,-1 0 0,0 0 0,1 1 0,-1-1 0,1 0 0,-1 0 0,0 1 0,1-1 0,-1 0 0,0 1 0,1-1 0,-1 0 0,0 1 0,0-1 0,1 0 0,-1 1 0,0-1 0,0 0 0,0 1 0,1-1 0,-1 1 0,0-1 0,0 1 0,0-1 0,0 0 0,0 1 0,0-1 0,0 1 0,0-1 0,0 1 0,0-1 0,0 1 0,0-1 0,0 0 0,-1 1 0,1-1 0,0 1 0,-7 22 0,6-20 0,-2 7 0,1-1 0,0 1 0,0 0 0,1 0 0,1 0 0,-1 0 0,2 0 0,-1 0 0,1 0 0,1 0 0,0 0 0,0 0 0,1-1 0,0 1 0,5 9 0,-6-13 0,1-1 0,0 1 0,0-1 0,0 0 0,1 0 0,0 0 0,0 0 0,0-1 0,1 1 0,-1-1 0,1 0 0,0-1 0,0 1 0,0-1 0,1 0 0,-1 0 0,1-1 0,-1 0 0,1 1 0,0-2 0,0 1 0,0-1 0,0 0 0,0 0 0,11-1 0,-5-1 0,1 0 0,-1-1 0,0-1 0,0 0 0,-1-1 0,1 0 0,-1-1 0,0 0 0,0-1 0,0 0 0,-1 0 0,0-1 0,0-1 0,-1 0 0,1 0 0,-2-1 0,1 0 0,-2 0 0,1-1 0,10-17 0,-10 14 0,-1-1 0,0 1 0,-1-1 0,0 0 0,-1-1 0,-1 1 0,0-1 0,-1 0 0,-1 0 0,0 0 0,-1 0 0,0 0 0,-2 0 0,0-1 0,0 1 0,-6-20 0,5 27 0,-1 0 0,0 1 0,0-1 0,-1 1 0,0 0 0,0 0 0,-1 1 0,0-1 0,0 1 0,0 0 0,-1 0 0,0 1 0,0-1 0,-1 1 0,1 1 0,-1-1 0,0 1 0,0 0 0,-1 1 0,1 0 0,-1 0 0,1 1 0,-1-1 0,-11 0 0,10 1 0,1 1 0,-1 0 0,0 1 0,1 0 0,-1 0 0,1 1 0,-1 0 0,0 1 0,1 0 0,0 0 0,-1 1 0,1 0 0,0 0 0,1 1 0,-1 0 0,0 0 0,1 1 0,0 0 0,0 0 0,1 1 0,-1-1 0,-9 13 0,14-16-32,1 0-1,-1-1 1,1 1-1,0 0 1,0 0-1,0 0 1,0 0-1,0 0 1,0 0-1,0 0 1,0 0-1,1 1 1,-1-1-1,1 0 1,0 0-1,0 1 1,0-1-1,0 0 1,0 0-1,0 1 1,0-1-1,1 0 1,-1 0-1,1 1 1,-1-1-1,1 0 1,0 0-1,0 0 1,0 0-1,0 0 1,1 0-1,-1 0 1,0-1-1,1 1 1,-1 0-1,1-1 0,0 1 1,-1-1-1,1 1 1,0-1-1,4 2 1,26 14-6794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7.680"/>
    </inkml:context>
    <inkml:brush xml:id="br0">
      <inkml:brushProperty name="width" value="0.1" units="cm"/>
      <inkml:brushProperty name="height" value="0.1" units="cm"/>
    </inkml:brush>
  </inkml:definitions>
  <inkml:trace contextRef="#ctx0" brushRef="#br0">582 95 24575,'-1'-3'0,"0"0"0,0 0 0,-1 0 0,1 1 0,-1-1 0,0 0 0,0 1 0,0-1 0,0 1 0,0 0 0,0-1 0,-1 1 0,1 0 0,-1 0 0,-3-2 0,-1-1 0,0 0 0,0-1 0,-1 1 0,0 1 0,0-1 0,0 2 0,0-1 0,-1 1 0,0 0 0,1 0 0,-1 1 0,0 1 0,0-1 0,0 1 0,0 1 0,0 0 0,-1 0 0,1 1 0,0 0 0,0 0 0,-10 4 0,5-1 0,0 1 0,0 1 0,0 0 0,1 1 0,0 0 0,0 1 0,1 1 0,0 0 0,0 1 0,1 0 0,-16 18 0,4 0 0,1 1 0,1 0 0,2 2 0,-28 58 0,37-67 0,2 0 0,0 0 0,2 1 0,0 0 0,2 0 0,1 1 0,0-1 0,1 33 0,2-53 0,0 0 0,1 1 0,-1-1 0,0 0 0,1 1 0,0-1 0,0 0 0,0 0 0,0 0 0,0 0 0,1 0 0,-1 0 0,1 0 0,0 0 0,0 0 0,0-1 0,0 1 0,0-1 0,0 1 0,5 2 0,-4-4 0,0 1 0,1-1 0,-1 1 0,1-1 0,-1 0 0,1 0 0,0-1 0,-1 1 0,1-1 0,0 0 0,0 0 0,-1 0 0,1 0 0,0-1 0,0 1 0,-1-1 0,7-2 0,0-1 16,-1 0 1,1 0-1,-1-1 0,0 0 0,-1-1 1,0 0-1,1 0 0,11-13 0,55-65-2520,-67 74 1586,20-29-1122,-23 30 1747,2 0-1,-1 0 0,2 0 1,15-15-1,-23 24 294,0 0 0,1-1 0,-1 1 0,1-1 0,-1 1 0,1 0 0,-1 0 0,1-1 0,-1 1 0,1 0 0,-1 0 0,1-1 0,-1 1 0,1 0 0,-1 0 0,1 0 0,-1 0 0,1 0 0,0 0 0,-1 0 0,1 0 0,-1 0 0,1 0 0,-1 0 0,1 0 0,0 0 0,-1 0 0,1 1 0,-1-1 0,1 0 0,-1 0 0,1 1 0,-1-1 0,1 0 0,-1 1 0,0-1 0,1 0 0,-1 1 0,1-1 0,-1 1 0,0-1 0,1 1 0,-1-1 0,0 1 0,0-1 0,1 1 0,-1-1 0,0 1 0,0-1 0,0 1 0,0-1 0,1 2 0,4 31 0,-5-32 0,10 148 1698,16 158 3388,-23-291-5086,-1 0 0,2 0 0,0 0 0,1 0 0,9 19 0,-13-32 0,1 0 0,-1 0 0,1 0 0,0 0 0,0 0 0,0 0 0,0 0 0,0-1 0,1 1 0,-1-1 0,1 1 0,0-1 0,0 0 0,0 0 0,0 0 0,0-1 0,0 1 0,0-1 0,1 1 0,-1-1 0,0 0 0,1-1 0,-1 1 0,1 0 0,-1-1 0,1 0 0,-1 0 0,1 0 0,-1 0 0,7-2 0,4-1-341,-1-1 0,1-1-1,23-11 1,-12 3-6485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8.160"/>
    </inkml:context>
    <inkml:brush xml:id="br0">
      <inkml:brushProperty name="width" value="0.1" units="cm"/>
      <inkml:brushProperty name="height" value="0.1" units="cm"/>
    </inkml:brush>
  </inkml:definitions>
  <inkml:trace contextRef="#ctx0" brushRef="#br0">1 20 24575,'-1'-20'0,"3"51"0,10 88 0,8 139 0,-21-170 0,5 65 0,-3-137 0,1 0 0,1 0 0,1 0 0,0-1 0,1 1 0,1-1 0,8 17 0,-11-27 0,1 1 0,-1-1 0,1 0 0,0 0 0,0-1 0,0 1 0,1-1 0,0 0 0,-1 0 0,1 0 0,1-1 0,-1 0 0,0 0 0,9 3 0,-5-3 0,0 0 0,0-1 0,-1-1 0,1 1 0,0-1 0,0-1 0,0 0 0,1 0 0,10-2 0,-5 0 0,0-1 0,-1-1 0,1 0 0,-1-1 0,0-1 0,0 0 0,-1-1 0,1 0 0,-1-1 0,-1 0 0,21-19 0,-26 20 0,-1 0 0,0 0 0,0-1 0,0 0 0,-1 0 0,0 0 0,-1-1 0,0 1 0,0-1 0,-1 0 0,0-1 0,-1 1 0,0 0 0,0-1 0,-1 1 0,0-1 0,-1-15 0,-1 13 0,0 0 0,-1 0 0,0 1 0,-1-1 0,0 0 0,-1 1 0,-1 0 0,0 0 0,0 0 0,-1 0 0,0 1 0,-1 0 0,-12-14 0,19 23 0,0 0 0,-1 0 0,0 0 0,1 1 0,-1-1 0,1 0 0,-1 0 0,0 1 0,0-1 0,1 0 0,-1 1 0,0-1 0,0 1 0,0-1 0,0 1 0,0-1 0,1 1 0,-1 0 0,0-1 0,0 1 0,0 0 0,0 0 0,0 0 0,0 0 0,0 0 0,0 0 0,0 0 0,0 0 0,0 0 0,0 0 0,0 0 0,0 1 0,0-1 0,0 0 0,0 1 0,0-1 0,0 1 0,0-1 0,1 1 0,-1-1 0,0 1 0,0-1 0,0 1 0,1 0 0,-2 1 0,0 1 0,0 1 0,0-1 0,0 1 0,0 0 0,1 0 0,-1 0 0,1 0 0,0 0 0,0 0 0,0 6 0,-1 31 0,3 0 0,10 80 0,-4-64 0,3 37 0,36 160 0,-43-246 12,-1 0 0,1 0 0,0 0 0,1 0 0,-1 0 0,2-1 0,-1 0 0,1 0 0,9 11 0,-10-15-90,-1 0 0,1 0 0,-1 0-1,1-1 1,0 0 0,0 1 0,1-1 0,-1 0 0,0-1-1,1 1 1,-1-1 0,1 0 0,-1 0 0,1 0 0,0-1-1,-1 0 1,1 0 0,8 0 0,23-6-6748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8.650"/>
    </inkml:context>
    <inkml:brush xml:id="br0">
      <inkml:brushProperty name="width" value="0.1" units="cm"/>
      <inkml:brushProperty name="height" value="0.1" units="cm"/>
    </inkml:brush>
  </inkml:definitions>
  <inkml:trace contextRef="#ctx0" brushRef="#br0">27 0 24575,'-6'0'0,"-1"6"0,-1 7 0,3 8 0,6 0 0,10-4 0,8-10 0,2-7-8191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4.363"/>
    </inkml:context>
    <inkml:brush xml:id="br0">
      <inkml:brushProperty name="width" value="0.1" units="cm"/>
      <inkml:brushProperty name="height" value="0.1" units="cm"/>
      <inkml:brushProperty name="color" value="#004F8B"/>
    </inkml:brush>
  </inkml:definitions>
  <inkml:trace contextRef="#ctx0" brushRef="#br0">2 61 24575,'-1'-17'0,"1"12"0,-1 0 0,1-1 0,0 1 0,1 0 0,1-8 0,-2 13 0,0 0 0,0-1 0,0 1 0,0 0 0,0 0 0,0 0 0,0 0 0,0-1 0,0 1 0,0 0 0,0 0 0,0 0 0,0 0 0,1-1 0,-1 1 0,0 0 0,0 0 0,0 0 0,0 0 0,0 0 0,0 0 0,1-1 0,-1 1 0,0 0 0,0 0 0,0 0 0,0 0 0,0 0 0,1 0 0,-1 0 0,0 0 0,0 0 0,0 0 0,0 0 0,1 0 0,-1 0 0,0 0 0,0 0 0,0 0 0,1 0 0,-1 0 0,0 0 0,0 0 0,7 7 0,3 14 0,-5 8 0,0-1 0,1 47 0,0-1 0,2-9 0,3-1 0,20 63 0,-23-102 0,0-1 0,2 0 0,0-1 0,2 0 0,1-1 0,0 0 0,2-1 0,18 21 0,-27-35 0,1 0 0,0 0 0,1-1 0,0 0 0,0 0 0,0-1 0,0 0 0,1 0 0,14 4 0,-19-7 0,1-1 0,0 1 0,0-1 0,0-1 0,0 1 0,0-1 0,0 0 0,0 0 0,0 0 0,0-1 0,0 0 0,0 0 0,0 0 0,0 0 0,0-1 0,-1 0 0,1 0 0,-1 0 0,1 0 0,3-4 0,1 0 0,-1-1 0,0 0 0,-1 0 0,1-1 0,-2 0 0,1 0 0,-1-1 0,0 1 0,-1-1 0,0-1 0,0 1 0,-1-1 0,-1 0 0,1 0 0,-1 0 0,-1 0 0,0 0 0,-1-1 0,0 1 0,0-1 0,-1 1 0,0-1 0,-2-10 0,2 19 0,-1 0 0,1 0 0,0 0 0,-1 1 0,1-1 0,-1 0 0,1 0 0,-1 1 0,0-1 0,0 0 0,0 1 0,-2-3 0,3 3 0,-1 1 0,1-1 0,-1 1 0,1-1 0,-1 1 0,0 0 0,1-1 0,-1 1 0,0 0 0,1-1 0,-1 1 0,0 0 0,1 0 0,-1 0 0,0-1 0,0 1 0,1 0 0,-1 0 0,0 0 0,0 0 0,-1 1 0,0-1 0,0 1 0,0 0 0,0 0 0,0 0 0,0 1 0,0-1 0,0 0 0,0 1 0,1-1 0,-1 1 0,0 0 0,1-1 0,0 1 0,-1 0 0,1 0 0,0 0 0,0 0 0,-2 3 0,0 4 0,0-1 0,0 1 0,1 0 0,0 0 0,0 0 0,1 0 0,0 0 0,1 0 0,0 0 0,0 0 0,1 0 0,0 0 0,1 0 0,0 0 0,0 0 0,1 0 0,0-1 0,0 1 0,1-1 0,7 11 0,-7-12 0,0-1 0,1 1 0,0-1 0,0 0 0,1-1 0,0 1 0,0-1 0,0 0 0,1-1 0,-1 1 0,1-1 0,0-1 0,0 1 0,0-1 0,1 0 0,-1-1 0,1 0 0,0 0 0,0 0 0,-1-1 0,1-1 0,0 1 0,14-2 0,12-4-170,-1-2-1,-1-1 0,0-2 1,0-1-1,0-1 0,-2-2 1,48-28-1,-33 15-6655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49.192"/>
    </inkml:context>
    <inkml:brush xml:id="br0">
      <inkml:brushProperty name="width" value="0.1" units="cm"/>
      <inkml:brushProperty name="height" value="0.1" units="cm"/>
    </inkml:brush>
  </inkml:definitions>
  <inkml:trace contextRef="#ctx0" brushRef="#br0">18 760 24575,'-13'4'0,"8"-3"0,13-8 0,20-18 0,-2-1 0,-1-1 0,-1-2 0,-1 0 0,-1-1 0,-2-1 0,27-59 0,-4-7 0,42-143 0,-79 221 0,-2 8 0,0-1 0,-1 1 0,0-1 0,0 0 0,-2 1 0,1-1 0,-1-22 0,-15 63 0,2 21 0,3-1 0,1 1 0,3 1 0,1 55 0,21 204 0,-15-291 0,15 110 0,-14-113 0,0-1 0,2 0 0,-1 0 0,2-1 0,0 1 0,9 13 0,-13-24 8,1 0-1,-1-1 1,1 1-1,0-1 1,0 1-1,1-1 1,-1 0-1,0 0 1,1 0-1,0-1 0,0 0 1,0 1-1,0-1 1,0 0-1,4 1 1,-1-2-173,0 1 0,0-1 0,0 0 0,0-1 0,0 0 0,0 0 0,0 0 0,12-3 0,18-5-6661</inkml:trace>
  <inkml:trace contextRef="#ctx0" brushRef="#br0" timeOffset="1">1001 556 24575,'-4'-5'0,"0"0"0,1 0 0,0 0 0,0-1 0,0 0 0,1 1 0,0-1 0,0 0 0,1 0 0,-1-1 0,0-10 0,1 6 0,0 0 0,1-1 0,0 1 0,1 0 0,3-20 0,-1 20 0,1 0 0,0 0 0,0 1 0,1-1 0,1 1 0,-1 0 0,2 0 0,-1 1 0,1 0 0,1 0 0,15-14 0,-18 19 0,0-1 0,0 1 0,1 0 0,0 1 0,0-1 0,0 1 0,0 0 0,1 1 0,-1-1 0,1 1 0,-1 1 0,1-1 0,0 1 0,-1 0 0,1 1 0,0 0 0,0 0 0,0 0 0,0 1 0,-1 0 0,9 2 0,-10-1 0,0 0 0,0 0 0,0 0 0,0 1 0,0 0 0,-1 0 0,1 0 0,-1 1 0,0 0 0,0 0 0,0 0 0,0 0 0,-1 0 0,0 1 0,0-1 0,0 1 0,0 0 0,-1 0 0,0 0 0,0 0 0,0 0 0,0 1 0,0 5 0,2 7 0,-2 0 0,0 0 0,-1 0 0,0 1 0,-4 31 0,-6-1 0,-1 1 0,-2-2 0,-3 1 0,-2-2 0,-2 0 0,-40 72 0,54-109 0,0 0 0,-1-1 0,0 1 0,0-1 0,-1 0 0,-1-1 0,1 0 0,-1 0 0,-1-1 0,1 1 0,-1-2 0,-14 9 0,32-21 0,1 1 0,0 0 0,15-4 0,0 4 0,1 2 0,0 1 0,44 1 0,14 0 0,-52-1-89,55-3-336,1-3-1,165-38 1,-184 24-6401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0.850"/>
    </inkml:context>
    <inkml:brush xml:id="br0">
      <inkml:brushProperty name="width" value="0.1" units="cm"/>
      <inkml:brushProperty name="height" value="0.1" units="cm"/>
    </inkml:brush>
  </inkml:definitions>
  <inkml:trace contextRef="#ctx0" brushRef="#br0">131 251 24575,'0'-1'0,"0"1"0,0 0 0,0-1 0,1 1 0,-1 0 0,0-1 0,0 1 0,0 0 0,0-1 0,0 1 0,0-1 0,0 1 0,0 0 0,0-1 0,0 1 0,0 0 0,0-1 0,0 1 0,0-1 0,-1 1 0,1 0 0,0-1 0,0 1 0,0 0 0,0-1 0,-1 1 0,1 0 0,0-1 0,0 1 0,-1 0 0,1 0 0,0-1 0,0 1 0,-1 0 0,1 0 0,0-1 0,-1 1 0,1 0 0,0 0 0,-1 0 0,1 0 0,-1 0 0,1 0 0,0-1 0,-1 1 0,1 0 0,0 0 0,-1 0 0,1 0 0,-1 0 0,1 0 0,0 1 0,-1-1 0,1 0 0,-1 0 0,1 0 0,0 0 0,-1 0 0,1 0 0,0 1 0,-1-1 0,1 0 0,0 0 0,0 0 0,-1 1 0,1-1 0,-20 22 0,8 1 0,1 0 0,1 1 0,1 1 0,-8 33 0,-12 105 0,25-122 0,1-1 0,2 1 0,1 0 0,3 0 0,1 0 0,11 43 0,-10-63 0,1 0 0,2 0 0,0 0 0,1-1 0,17 28 0,-18-36 0,1 0 0,0 0 0,1 0 0,0-2 0,1 1 0,0-1 0,0-1 0,25 16 0,-22-18 0,0-1 0,0 0 0,1-1 0,-1 0 0,1-2 0,0 1 0,1-2 0,-1 0 0,0-1 0,1 0 0,-1-1 0,1-1 0,-1-1 0,0 0 0,0-1 0,0 0 0,22-9 0,-16 5 0,0-1 0,0-2 0,-1 0 0,-1-1 0,0 0 0,0-2 0,-1 0 0,-1-1 0,0-1 0,-1-1 0,21-26 0,-27 28 0,0-1 0,-2 0 0,0-1 0,0 0 0,-2 0 0,0-1 0,0 0 0,-2 0 0,0 0 0,-1 0 0,-1-1 0,0 1 0,-2-1 0,0 0 0,-1 1 0,0-1 0,-2 1 0,-7-30 0,0 13 0,-1 0 0,-2 1 0,-1 1 0,-1 0 0,-2 1 0,-1 1 0,-2 0 0,-32-37 0,-179-176 0,206 218 0,9 9 0,-27-23 0,39 36 0,-1 0 0,1 0 0,0 0 0,-1 1 0,1-1 0,-1 1 0,0 1 0,1-1 0,-1 1 0,0-1 0,0 1 0,-8 0 0,9 1 0,1 1 0,0-1 0,0 1 0,0 0 0,0 0 0,0 0 0,0 0 0,0 1 0,1-1 0,-1 1 0,0 0 0,1 0 0,-1 0 0,1 0 0,-1 0 0,1 0 0,0 1 0,0-1 0,0 1 0,1-1 0,-1 1 0,0 0 0,1 0 0,0 0 0,0 0 0,-2 6 0,-1 5 0,0 0 0,0 1 0,2-1 0,-2 21 0,3-18 0,1 1 0,1 0 0,0-1 0,1 1 0,0-1 0,2 1 0,0-1 0,1 0 0,1-1 0,0 1 0,2-1 0,-1 0 0,2-1 0,0 0 0,1 0 0,1-1 0,0 0 0,0-1 0,2 0 0,-1-1 0,2-1 0,0 0 0,0 0 0,1-2 0,0 1 0,0-2 0,1 0 0,0-1 0,1-1 0,21 6 0,-12-7 0,0-1 0,0-1 0,1-2 0,-1 0 0,1-2 0,-1 0 0,1-2 0,-1-1 0,39-12 0,-15 2 0,-2-3 0,0-2 0,89-50 0,-83 34-1365,-34 22-5461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1.360"/>
    </inkml:context>
    <inkml:brush xml:id="br0">
      <inkml:brushProperty name="width" value="0.1" units="cm"/>
      <inkml:brushProperty name="height" value="0.1" units="cm"/>
    </inkml:brush>
  </inkml:definitions>
  <inkml:trace contextRef="#ctx0" brushRef="#br0">1 0 24575,'6'97'0,"6"-1"0,37 156 0,-45-234 0,-1-5 0,0-1 0,1 0 0,5 15 0,2-15 0,-1-14 0,-9 0 0,0 1 0,1-1 0,-1 0 0,0 0 0,0 0 0,0 0 0,0 0 0,-1 0 0,1 0 0,0 0 0,-1 0 0,1-3 0,1-21-42,-1-1 0,-2 1 1,-4-34-1,2 17-1156,-2-28-5628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1.870"/>
    </inkml:context>
    <inkml:brush xml:id="br0">
      <inkml:brushProperty name="width" value="0.1" units="cm"/>
      <inkml:brushProperty name="height" value="0.1" units="cm"/>
    </inkml:brush>
  </inkml:definitions>
  <inkml:trace contextRef="#ctx0" brushRef="#br0">27 183 24575,'0'-6'0,"0"-7"0,-6-8 0,-1-5 0,-1-5 0,3-3 0,6 5 0,10 13 0,8 9 0,13 12 0,12 10 0,-1 3-8191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2.520"/>
    </inkml:context>
    <inkml:brush xml:id="br0">
      <inkml:brushProperty name="width" value="0.1" units="cm"/>
      <inkml:brushProperty name="height" value="0.1" units="cm"/>
    </inkml:brush>
  </inkml:definitions>
  <inkml:trace contextRef="#ctx0" brushRef="#br0">164 1 24575,'-2'4'0,"0"1"0,0-1 0,0 1 0,0-1 0,-1 0 0,1 0 0,-1 0 0,0 0 0,0-1 0,-1 1 0,1-1 0,-1 0 0,-6 5 0,-10 12 0,7-3 0,2 0 0,0 0 0,1 1 0,1 1 0,1-1 0,0 2 0,2-1 0,0 1 0,1 0 0,1 0 0,0 0 0,2 1 0,1-1 0,0 1 0,2-1 0,0 1 0,1-1 0,6 24 0,-6-34 0,1-1 0,0 0 0,1 0 0,0 0 0,0 0 0,1 0 0,0-1 0,1 0 0,-1 0 0,2-1 0,-1 1 0,1-1 0,0-1 0,0 1 0,1-1 0,0-1 0,0 1 0,1-1 0,-1-1 0,1 1 0,0-1 0,0-1 0,0 0 0,1 0 0,-1-1 0,1 0 0,-1-1 0,1 0 0,0 0 0,0-1 0,14-2 0,-7 0 0,-1-1 0,1-1 0,-1-1 0,0 0 0,0-2 0,0 1 0,-1-2 0,0 0 0,-1-1 0,0 0 0,0-1 0,-1-1 0,0 0 0,0 0 0,15-21 0,-8 8 0,-2-1 0,0 0 0,-2-1 0,0-1 0,-2-1 0,-1 0 0,15-48 0,-21 53 0,-1 0 0,-1-1 0,3-29 0,-8 48 0,1 1 0,-1-1 0,0 0 0,0 0 0,0 0 0,-1 0 0,0 1 0,1-1 0,-2 0 0,1 1 0,-1-1 0,1 0 0,-1 1 0,0 0 0,-1-1 0,1 1 0,-1 0 0,0 0 0,0 1 0,0-1 0,0 0 0,-1 1 0,-3-3 0,4 4 0,0 1 0,0-1 0,-1 1 0,1 0 0,0 0 0,0 0 0,-1 1 0,1-1 0,0 1 0,0 0 0,-1 0 0,1 0 0,-1 0 0,1 0 0,0 1 0,0-1 0,-1 1 0,1 0 0,0 0 0,0 0 0,0 1 0,0-1 0,0 1 0,0 0 0,0-1 0,0 1 0,1 0 0,-4 4 0,-2 1 0,0 1 0,0 0 0,1 0 0,0 1 0,1 0 0,-1 0 0,-6 14 0,5-5 0,1-1 0,1 1 0,0 1 0,1-1 0,1 1 0,1 0 0,1 0 0,0 0 0,2 0 0,0 0 0,1 0 0,4 24 0,-3-33 0,0 0 0,0-1 0,1 1 0,0-1 0,1 0 0,0 0 0,0 0 0,1 0 0,0-1 0,1 0 0,-1 0 0,2 0 0,-1-1 0,1 1 0,0-2 0,1 1 0,-1-1 0,1 0 0,1-1 0,-1 0 0,1 0 0,0-1 0,0 0 0,0 0 0,12 2 0,-3-2 0,-1-2 0,1 0 0,0-1 0,-1 0 0,1-2 0,0 0 0,-1-1 0,1-1 0,-1 0 0,0-2 0,0 0 0,0 0 0,-1-2 0,25-13 0,-27 13 0,-1 0 0,0-2 0,0 0 0,-1 0 0,0-1 0,-1 0 0,0-1 0,0 0 0,-2-1 0,1 0 0,-1-1 0,-1 0 0,0 0 0,-1-1 0,-1 0 0,9-26 0,-15 38 0,0 1 0,1-1 0,-1 1 0,0-1 0,1 1 0,-1-1 0,1 1 0,-1-1 0,1 1 0,-1 0 0,1-1 0,0 1 0,0 0 0,0 0 0,0 0 0,0-1 0,0 1 0,2-1 0,-2 2 0,1 1 0,-1 0 0,0-1 0,1 1 0,-1 0 0,0 0 0,0 0 0,0 0 0,0 0 0,0 0 0,0 0 0,0 0 0,0 1 0,0-1 0,0 0 0,-1 1 0,1-1 0,0 0 0,0 3 0,76 155 0,9 17 0,-75-161 0,-11-15 0,0 0 0,0 0 0,0 0 0,0 0 0,1 0 0,-1 0 0,0 0 0,0 0 0,0 0 0,0 0 0,0 0 0,0 0 0,0 0 0,0 0 0,0 0 0,1 0 0,-1 0 0,0 0 0,0 0 0,0 0 0,0 0 0,0 0 0,0 0 0,0 0 0,0 0 0,0 0 0,0 0 0,1-1 0,-1 1 0,0 0 0,0 0 0,0 0 0,0 0 0,0 0 0,0 0 0,0 0 0,0 0 0,0 0 0,0 0 0,0 0 0,0-1 0,0 1 0,0 0 0,0 0 0,0 0 0,0 0 0,0 0 0,0 0 0,0 0 0,0 0 0,0 0 0,0-1 0,0 1 0,0 0 0,0 0 0,0 0 0,0 0 0,0 0 0,0 0 0,0 0 0,0 0 0,0 0 0,0-1 0,0 1 0,-1 0 0,-6-32 0,4 19 0,-5-22 0,1-1 0,-3-60 0,9 80 0,1 1 0,1-1 0,1 0 0,0 0 0,1 1 0,0-1 0,2 1 0,9-25 0,-12 36 0,0 0 0,0-1 0,1 1 0,-1 0 0,1 0 0,0 1 0,0-1 0,0 1 0,1-1 0,-1 1 0,1 0 0,0 0 0,0 0 0,0 1 0,0-1 0,0 1 0,0 0 0,1 0 0,-1 1 0,1-1 0,-1 1 0,1 0 0,0 0 0,-1 1 0,1-1 0,0 1 0,0 0 0,-1 1 0,1-1 0,7 2 0,9 3 0,-2 0 0,1 2 0,-1 0 0,0 1 0,29 17 0,-33-18 0,1 0 0,0-1 0,1-1 0,-1 0 0,1-1 0,0-1 0,0-1 0,0 0 0,0-1 0,0-1 0,0 0 0,0-2 0,0 0 0,0-1 0,0 0 0,0-1 0,-1-2 0,0 1 0,0-2 0,0 0 0,-1-1 0,0 0 0,-1-1 0,0-1 0,0 0 0,-1-1 0,23-24 0,-33 31 0,1-1 0,-1 1 0,-1-1 0,1 0 0,-1 0 0,1 0 0,-1 0 0,-1 0 0,1-1 0,-1 1 0,1-7 0,-2 10 0,0 1 0,0-1 0,0 1 0,0-1 0,0 1 0,0-1 0,-1 1 0,1 0 0,-1-1 0,1 1 0,-1-1 0,1 1 0,-1 0 0,0-1 0,1 1 0,-1 0 0,0 0 0,-2-2 0,2 2 0,-1-1 0,0 1 0,0 1 0,0-1 0,0 0 0,0 0 0,1 1 0,-1-1 0,0 1 0,-1-1 0,1 1 0,0 0 0,0 0 0,0 0 0,0 0 0,0 0 0,-3 1 0,-3 1 0,0 0 0,1 0 0,-1 1 0,0 0 0,1 0 0,0 1 0,0 0 0,0 0 0,0 1 0,-8 7 0,-4 4 0,1 1 0,-17 22 0,11-11 0,1 1 0,1 1 0,-17 34 0,32-53 0,2 0 0,-1 1 0,1 0 0,1 0 0,0 0 0,1 1 0,0-1 0,1 1 0,0 0 0,1 0 0,1-1 0,1 19 0,-1-25 0,1 0 0,1-1 0,-1 1 0,1 0 0,0-1 0,0 0 0,1 1 0,-1-1 0,1 0 0,0 0 0,1 0 0,-1-1 0,1 1 0,0-1 0,5 4 0,-3-3 0,0-1 0,1 1 0,0-2 0,0 1 0,0-1 0,0 0 0,0 0 0,1-1 0,-1 0 0,9 1 0,12-1 0,0 0 0,1-2 0,-1-1 0,0-1 0,29-7 0,11-3-1365,-8-2-5461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3.050"/>
    </inkml:context>
    <inkml:brush xml:id="br0">
      <inkml:brushProperty name="width" value="0.1" units="cm"/>
      <inkml:brushProperty name="height" value="0.1" units="cm"/>
    </inkml:brush>
  </inkml:definitions>
  <inkml:trace contextRef="#ctx0" brushRef="#br0">21 346 24575,'0'-4'0,"-1"-1"0,0 1 0,0-1 0,0 1 0,0-1 0,0 1 0,-4-6 0,4 7 0,-1 0 0,1-1 0,0 1 0,0 0 0,0-1 0,0 0 0,0 1 0,1-1 0,0 1 0,0-6 0,2 6 0,2 11 0,2 17 0,-5-24 0,17 83 0,17 66 0,-39-171 0,2-1 0,0 0 0,1 1 0,2-1 0,0 0 0,7-38 0,-3 29 0,1 0 0,2 0 0,1 1 0,2 0 0,15-32 0,-20 52 0,0 0 0,0 0 0,0 1 0,1 0 0,1 1 0,-1-1 0,1 1 0,15-11 0,-18 16 0,1-1 0,0 1 0,0-1 0,0 1 0,1 1 0,-1 0 0,0 0 0,1 0 0,0 0 0,-1 1 0,1 0 0,0 1 0,0-1 0,0 1 0,10 2 0,-2 1 5,0 0 0,-1 1 0,1 1 0,-1 0 0,0 1 0,-1 0-1,1 1 1,-1 1 0,0 0 0,-1 1 0,17 15 0,9 13-187,66 80 1,-48-50-880,-28-35-5765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3.550"/>
    </inkml:context>
    <inkml:brush xml:id="br0">
      <inkml:brushProperty name="width" value="0.1" units="cm"/>
      <inkml:brushProperty name="height" value="0.1" units="cm"/>
    </inkml:brush>
  </inkml:definitions>
  <inkml:trace contextRef="#ctx0" brushRef="#br0">136 0 24575,'-6'0'0,"-7"6"0,-2 8 0,-4 1 0,2 4 0,-3 5 0,3 3 0,3 4 0,5 1 0,4 2 0,8-11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4.330"/>
    </inkml:context>
    <inkml:brush xml:id="br0">
      <inkml:brushProperty name="width" value="0.1" units="cm"/>
      <inkml:brushProperty name="height" value="0.1" units="cm"/>
    </inkml:brush>
  </inkml:definitions>
  <inkml:trace contextRef="#ctx0" brushRef="#br0">0 0 24575,'4'83'0,"22"120"0,-2-21 0,-19-117 0,39 295 0,-44-359 0,3 13 0,0 0 0,1-1 0,0 1 0,10 20 0,-13-32 0,-1 0 0,1 0 0,0 0 0,0 0 0,1 0 0,-1-1 0,0 1 0,1 0 0,-1-1 0,1 1 0,-1-1 0,1 0 0,0 1 0,-1-1 0,1 0 0,0 0 0,0 0 0,0 0 0,0 0 0,0-1 0,0 1 0,0-1 0,0 1 0,0-1 0,0 0 0,0 1 0,0-1 0,1 0 0,-1-1 0,0 1 0,0 0 0,0-1 0,0 1 0,0-1 0,0 1 0,0-1 0,0 0 0,0 0 0,2-1 0,2-2 0,0 0 0,0 0 0,0-1 0,-1 0 0,1 0 0,-1 0 0,0-1 0,-1 1 0,7-12 0,3-8 0,14-30 0,-12 20 0,-10 24 0,64-119 0,-59 112 0,1 0 0,1 0 0,1 1 0,26-25 0,-34 38 0,0-1 0,-1 1 0,1 0 0,1 1 0,-1-1 0,0 1 0,1 1 0,0-1 0,0 1 0,-1 0 0,1 1 0,0-1 0,1 1 0,-1 1 0,0-1 0,0 1 0,0 1 0,0-1 0,0 1 0,0 1 0,0-1 0,0 1 0,0 0 0,0 0 0,-1 1 0,1 0 0,6 4 0,-6-3 0,-1 0 0,1 1 0,-1 0 0,0 0 0,0 0 0,0 0 0,-1 1 0,0 0 0,0 0 0,0 1 0,-1-1 0,0 1 0,0 0 0,-1 0 0,1 1 0,-2-1 0,1 1 0,-1-1 0,0 1 0,-1 0 0,0-1 0,0 1 0,0 0 0,-2 9 0,-1-3 0,0-1 0,-1 0 0,-1 0 0,0 0 0,0-1 0,-2 1 0,1-1 0,-2 0 0,0-1 0,0 1 0,-1-1 0,0-1 0,-1 1 0,0-2 0,-1 1 0,0-1 0,-11 8 0,-3 0 0,-1 0 0,-1-2 0,0-1 0,-1-1 0,0-1 0,-49 13 0,60-20 0,-1-1 0,1-1 0,-1-1 0,1-1 0,-24 0 0,35-1 0,0 0 0,0-1 0,0 0 0,1 0 0,-1 0 0,0-1 0,1 1 0,-1-1 0,1 0 0,-6-4 0,7 4 0,1 0 0,0 0 0,0 0 0,0 0 0,1 0 0,-1 0 0,0 0 0,1-1 0,-1 1 0,1 0 0,0-1 0,0 1 0,0-1 0,0 0 0,1 1 0,-1-1 0,0 0 0,1 1 0,0-6 0,0 1-105,1 1 0,0-1 0,1 0 0,0 1 0,0 0 0,0-1 0,1 1 0,0 0 0,0 0 0,0 0 0,1 1 0,8-11 0,23-27-6721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4.760"/>
    </inkml:context>
    <inkml:brush xml:id="br0">
      <inkml:brushProperty name="width" value="0.1" units="cm"/>
      <inkml:brushProperty name="height" value="0.1" units="cm"/>
    </inkml:brush>
  </inkml:definitions>
  <inkml:trace contextRef="#ctx0" brushRef="#br0">0 0 24575,'12'6'0,"8"1"0,8 6 0,-1 12 0,-6 8-3276,-6 3-1,-5 8 0,-5 2 4879,-3-2-1602,4-1 1679,7-3-1679,6-9 0,7-8 0,4-9 3277,2-13-5,3-17-3272,-6-7-8191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5.240"/>
    </inkml:context>
    <inkml:brush xml:id="br0">
      <inkml:brushProperty name="width" value="0.1" units="cm"/>
      <inkml:brushProperty name="height" value="0.1" units="cm"/>
    </inkml:brush>
  </inkml:definitions>
  <inkml:trace contextRef="#ctx0" brushRef="#br0">1 365 24575,'6'-20'-2337,"-1"0"0,6-37-1,-3-42-954,4-21 2942,-2 83 1382,-10 36-1005,0 1 0,0-1 0,0 1-1,1-1 1,-1 1 0,0-1 0,0 1 0,0-1-1,1 1 1,-1-1 0,0 1 0,1 0 0,-1-1-1,0 1 1,1-1 0,-1 1 0,1 0 0,-1-1 0,1 1-1,-1 0 1,0-1 0,1 1 0,-1 0 0,1 0-1,-1-1 1,1 1 0,-1 0 0,1 0 0,0 0 0,-1 0-1,1 0 1,-1 0 0,1 0 0,-1 0 0,1 0-1,-1 0 1,1 0 0,-1 0 0,1 0 0,0 0-1,-1 1 1,1-1 0,-1 0 0,1 0 0,-1 1 0,0-1-1,1 0 1,-1 0 0,1 1 0,-1-1 0,1 1-1,-1-1 1,0 0 0,1 1 0,-1-1 0,0 1 0,1-1-1,-1 1 1,0-1 0,1 2 0,4 6 293,0 1 1,0 1 0,0-1-1,-1 1 1,-1-1 0,5 20-1,9 69 3267,-11-57-2170,29 387-742,-32-349-612,-2-61-63,0 0 0,1-1 0,1 1 0,1 0 0,9 26 0,-11-38 0,1 0 0,0 0 0,0 0 0,0 0 0,1-1 0,0 1 0,0-1 0,0 0 0,1 0 0,0-1 0,-1 1 0,2-1 0,-1 0 0,0 0 0,1-1 0,0 0 0,0 0 0,7 3 0,5-1 0,0 0 0,0-2 0,0 0 0,1-1 0,-1 0 0,1-2 0,-1 0 0,25-4 0,-12 0 0,0-2 0,0-1 0,-1-2 0,32-13 0,-47 15 0,1-1 0,-2-1 0,1 0 0,-2-1 0,1-1 0,-1 0 0,-1 0 0,0-2 0,0 1 0,-1-2 0,-1 1 0,0-1 0,-1-1 0,-1 0 0,11-24 0,-18 34 0,1 1 0,-1-1 0,1 0 0,-1 1 0,-1-1 0,1 0 0,-1 0 0,0 0 0,0-8 0,-1 12 0,1 0 0,0 0 0,0 0 0,0 0 0,-1 0 0,1 0 0,0 0 0,-1 1 0,1-1 0,-1 0 0,1 0 0,-1 0 0,1 0 0,-1 1 0,0-1 0,1 0 0,-1 0 0,0 1 0,0-1 0,-1 0 0,0 0 0,1 1 0,-1 0 0,1 0 0,0 0 0,-1 0 0,1 0 0,-1 0 0,1 0 0,-1 0 0,1 1 0,-1-1 0,1 0 0,-1 1 0,1-1 0,0 1 0,-1 0 0,1-1 0,0 1 0,-1 1 0,-5 3 0,0 0 0,1 0 0,0 1 0,0 0 0,0 0 0,1 1 0,0-1 0,0 1 0,0 0 0,-6 15 0,2-2 0,1 1 0,1-1 0,-6 23 0,9-28 0,1 0 0,1 0 0,0 1 0,0-1 0,2 0 0,0 1 0,3 19 0,-3-30 0,1-1 0,0 1 0,1-1 0,-1 0 0,1 1 0,0-1 0,0 0 0,0 0 0,1 0 0,-1 0 0,1 0 0,0-1 0,0 1 0,0-1 0,1 0 0,-1 1 0,1-2 0,0 1 0,0 0 0,0-1 0,0 0 0,0 0 0,0 0 0,1 0 0,-1-1 0,0 1 0,1-1 0,5 0 0,9 2 20,0-1-1,0-2 1,0 0 0,0 0-1,34-7 1,-16 0-762,69-24 1,-30 2-6085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5.263"/>
    </inkml:context>
    <inkml:brush xml:id="br0">
      <inkml:brushProperty name="width" value="0.1" units="cm"/>
      <inkml:brushProperty name="height" value="0.1" units="cm"/>
      <inkml:brushProperty name="color" value="#004F8B"/>
    </inkml:brush>
  </inkml:definitions>
  <inkml:trace contextRef="#ctx0" brushRef="#br0">77 62 24575,'-14'-22'0,"-5"-6"0,18 27 0,1 0 0,-1 0 0,0 0 0,1 0 0,-1 1 0,0-1 0,0 0 0,0 1 0,1-1 0,-1 0 0,0 1 0,0-1 0,0 1 0,0 0 0,0-1 0,0 1 0,0 0 0,0-1 0,0 1 0,0 0 0,-1 0 0,0 0 0,1 1 0,0-1 0,0 1 0,-1 0 0,1 0 0,0 0 0,1 0 0,-1 0 0,0 0 0,0 0 0,0 0 0,1 0 0,-1 0 0,0 0 0,1 1 0,-1-1 0,1 0 0,-1 0 0,1 1 0,0-1 0,-1 0 0,1 0 0,0 1 0,0 1 0,-3 38 0,3-33 0,-3 54 0,4-1 0,2 1 0,3-1 0,2 0 0,3-1 0,3 0 0,28 78 0,-38-129 0,-1-1 0,2 1 0,-1-1 0,1 0 0,0 0 0,1-1 0,0 1 0,13 12 0,-18-19 0,1 1 0,0-1 0,0 1 0,0-1 0,1 0 0,-1 0 0,0 0 0,0 0 0,1 0 0,-1 0 0,0-1 0,1 1 0,-1-1 0,1 1 0,-1-1 0,1 0 0,-1 0 0,1 0 0,-1 0 0,0-1 0,1 1 0,-1-1 0,1 1 0,-1-1 0,0 0 0,1 0 0,-1 0 0,0 0 0,0 0 0,0-1 0,0 1 0,0-1 0,0 1 0,0-1 0,0 0 0,-1 0 0,1 0 0,1-2 0,7-8 0,-1-1 0,0 0 0,0-1 0,-2 1 0,10-25 0,22-74 0,-39 110 0,0 0 0,1 0 0,-1 1 0,1-1 0,-1 0 0,1 0 0,0 1 0,-1-1 0,1 1 0,0-1 0,0 1 0,0-1 0,1 1 0,-1 0 0,0-1 0,0 1 0,1 0 0,1-2 0,-2 4 0,0-1 0,1 0 0,-1 1 0,0-1 0,0 1 0,0-1 0,0 1 0,0-1 0,0 1 0,0-1 0,0 1 0,0 0 0,0 0 0,0 0 0,-1 0 0,1-1 0,0 1 0,0 0 0,-1 0 0,1 0 0,-1 0 0,1 1 0,-1-1 0,1 0 0,-1 0 0,1 2 0,4 8 0,3 8 0,1 0 0,1 0 0,1-1 0,1-1 0,14 17 0,-23-30 0,1 0 0,0 0 0,0-1 0,0 0 0,1 1 0,-1-1 0,1-1 0,0 1 0,0-1 0,0 0 0,0 0 0,0 0 0,0-1 0,1 1 0,-1-1 0,0-1 0,1 1 0,-1-1 0,1 0 0,-1 0 0,1 0 0,-1-1 0,0 0 0,10-3 0,-9 3 0,1-2 0,-1 1 0,0-1 0,0 0 0,0 0 0,0-1 0,0 1 0,-1-1 0,1-1 0,-1 1 0,0-1 0,5-6 0,1-4 0,-1 0 0,0 0 0,8-18 0,-10 17 0,0 1 0,2 0 0,16-21 0,-25 35 0,0 0 0,-1 0 0,1 1 0,-1-1 0,1 0 0,0 1 0,-1-1 0,1 0 0,0 1 0,0-1 0,0 1 0,-1-1 0,1 1 0,0 0 0,0-1 0,0 1 0,0 0 0,0 0 0,0-1 0,0 1 0,0 0 0,1 0 0,-1 1 0,0-1 0,0 1 0,0-1 0,-1 1 0,1-1 0,0 1 0,0-1 0,-1 1 0,1 0 0,-1 0 0,1-1 0,0 1 0,-1 0 0,0 0 0,1 0 0,-1-1 0,1 1 0,-1 2 0,3 6 0,-1 1 0,0-1 0,1 16 0,-2-15 0,1 7 0,0-1 0,2 0 0,0 0 0,1 0 0,0-1 0,1 1 0,14 23 0,-17-34 0,0 0 0,0-1 0,1 1 0,0-1 0,-1 0 0,2 0 0,-1 0 0,0 0 0,1-1 0,0 0 0,-1 0 0,1 0 0,0 0 0,1-1 0,-1 0 0,0 0 0,1 0 0,-1-1 0,1 0 0,-1 0 0,1 0 0,0-1 0,0 0 0,-1 0 0,10-1 0,-5-1 0,0 0 0,0-1 0,0 0 0,-1 0 0,1-1 0,-1 0 0,0-1 0,0 0 0,-1-1 0,1 0 0,-1 0 0,0 0 0,-1-1 0,0-1 0,0 1 0,11-16 0,-4 2 0,-1 0 0,-1 0 0,-1-1 0,-1-1 0,14-43 0,-24 63 0,1 1 0,-1 0 0,1-1 0,0 1 0,0 0 0,0 0 0,0-1 0,0 1 0,1 0 0,-1 0 0,0 0 0,1 0 0,1-1 0,-2 3 0,-1 0 0,0 0 0,1-1 0,-1 1 0,0 0 0,1 0 0,-1 0 0,0 0 0,1 0 0,-1 0 0,0 0 0,1 1 0,-1-1 0,0 0 0,1 0 0,-1 0 0,0 0 0,1 0 0,-1 0 0,0 1 0,1-1 0,-1 0 0,0 0 0,0 0 0,1 1 0,-1-1 0,0 0 0,0 0 0,1 1 0,9 19 0,2 11 0,-3-3 0,1-1 0,1 0 0,2-1 0,0 0 0,2-1 0,29 38 0,-23-44 120,-21-19-155,1 1 1,-1-1-1,0 1 1,1-1-1,-1 1 1,1-1-1,-1 0 1,1 1-1,-1-1 1,1 0-1,-1 0 1,1 1-1,-1-1 0,1 0 1,-1 0-1,1 0 1,-1 1-1,1-1 1,-1 0-1,1 0 1,0 0-1,-1 0 1,1 0-1,-1 0 1,1 0-1,-1 0 1,1-1-1,0 1 0,-1 0 1,1 0-1,-1 0 1,1 0-1,-1-1 1,1 1-1,-1 0 1,1-1-1,-1 1 1,1 0-1,-1-1 1,0 1-1,1-1 0,0 0 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5.700"/>
    </inkml:context>
    <inkml:brush xml:id="br0">
      <inkml:brushProperty name="width" value="0.1" units="cm"/>
      <inkml:brushProperty name="height" value="0.1" units="cm"/>
    </inkml:brush>
  </inkml:definitions>
  <inkml:trace contextRef="#ctx0" brushRef="#br0">343 101 24575,'-4'-4'0,"1"0"0,1 0 0,-1 0 0,0 0 0,1 0 0,-4-8 0,5 8 0,0 0 0,-1 1 0,0-1 0,0 1 0,0 0 0,0 0 0,0 0 0,-1 0 0,0 0 0,1 0 0,-4-2 0,0 1 0,0 1 0,0 0 0,-1 1 0,1-1 0,-1 1 0,1 0 0,-1 1 0,0-1 0,1 1 0,-1 1 0,0-1 0,0 1 0,0 1 0,1-1 0,-1 1 0,0 0 0,0 1 0,1-1 0,-11 5 0,7-3 0,0 1 0,1 0 0,0 1 0,0 0 0,0 0 0,1 1 0,0 0 0,0 0 0,0 1 0,1 0 0,-1 1 0,-8 12 0,12-14 0,0 1 0,0 0 0,1 0 0,0 0 0,0 1 0,1-1 0,0 1 0,0-1 0,0 1 0,1 0 0,0 8 0,1-12 0,0 0 0,1 1 0,-1-1 0,1 0 0,0 0 0,0 0 0,0 0 0,1 1 0,0-2 0,-1 1 0,1 0 0,0 0 0,1-1 0,-1 1 0,1-1 0,0 1 0,0-1 0,0 0 0,0 0 0,0 0 0,5 2 0,22 12 0,0-1 0,1-2 0,1-1 0,0-2 0,42 10 0,-70-21 0,0 2 0,0-1 0,-1 0 0,1 1 0,0-1 0,0 1 0,-1 0 0,1 1 0,-1-1 0,0 0 0,0 1 0,4 3 0,-6-4 0,0 0 0,0-1 0,0 1 0,0 0 0,-1 0 0,1 0 0,0 0 0,-1 0 0,0-1 0,1 1 0,-1 0 0,0 0 0,0 0 0,0 0 0,0 0 0,0 0 0,-1 0 0,1 0 0,0 0 0,-1 0 0,0 0 0,1-1 0,-1 1 0,0 0 0,0 0 0,0-1 0,-2 4 0,-29 47 0,13-25 0,2 1 0,1 1 0,1 1 0,-21 61 0,35-88-3,1-1-1,-1 0 1,1 1-1,-1-1 1,1 0-1,0 1 1,-1-1-1,1 1 1,1-1-1,-1 1 1,0-1-1,1 0 1,-1 1-1,1-1 1,-1 0-1,1 1 1,0-1-1,0 0 1,0 0-1,1 0 1,-1 0-1,3 4 1,-1-4 16,0 0 1,0 0-1,0 0 0,0 0 1,0-1-1,0 0 0,0 1 1,1-1-1,-1 0 0,0 0 1,1-1-1,-1 1 0,1-1 1,3 0-1,9 0-261,-1-1 1,1 0-1,-1-1 1,1-1-1,27-9 1,1-4-6579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6.140"/>
    </inkml:context>
    <inkml:brush xml:id="br0">
      <inkml:brushProperty name="width" value="0.1" units="cm"/>
      <inkml:brushProperty name="height" value="0.1" units="cm"/>
    </inkml:brush>
  </inkml:definitions>
  <inkml:trace contextRef="#ctx0" brushRef="#br0">1 276 24575,'12'-37'-5824,"-11"32"6004,0 0 0,-1-1 1,1 1-1,-1 0 0,-1 0 0,1 0 0,-1 0 0,0 0 0,-1-6 0,-1 11 563,1 9-429,-1 13 247,1 76 1886,2-63-2455,2-1-1,2 0 1,1 0 0,16 56-1,-9-60 9,-12-31 0,0 1 0,0 0 0,0-1 0,0 1 0,0 0 0,0-1 0,0 1 0,1 0 0,-1-1 0,0 1 0,0 0 0,0-1 0,0 1 0,1 0 0,-1-1 0,0 1 0,0 0 0,0 0 0,1-1 0,-1 1 0,0 0 0,1 0 0,-1 0 0,0-1 0,0 1 0,1 0 0,-1 0 0,0 0 0,1 0 0,-1 0 0,0-1 0,1 1 0,-1 0 0,1 0 0,-1 0 0,0 0 0,1 0 0,-1 0 0,0 0 0,1 0 0,-1 0 0,0 1 0,1-1 0,-1 0 0,0 0 0,1 0 0,-1 0 0,0 0 0,1 1 0,-1-1 0,0 0 0,0 0 0,1 0 0,-1 1 0,0-1 0,0 0 0,1 1 0,-1-1 0,0 0 0,0 0 0,0 1 0,1-1 0,-1 0 0,0 1 0,0-1 0,0 1 0,3-12 0,-1 0 0,0-1 0,-1 1 0,0 0 0,0-1 0,-2-11 0,-11-74 0,4 39 0,4 22 0,-3-18 0,2-108 0,5 159 0,0 0 0,0 0 0,0 1 0,0-1 0,1 0 0,-1 1 0,1-1 0,0 1 0,0-1 0,-1 1 0,2-1 0,-1 1 0,0-1 0,0 1 0,1 0 0,0 0 0,-1-1 0,1 1 0,0 1 0,0-1 0,0 0 0,0 0 0,0 1 0,0-1 0,1 1 0,-1-1 0,0 1 0,1 0 0,-1 0 0,1 0 0,0 1 0,-1-1 0,1 0 0,-1 1 0,1 0 0,0-1 0,0 1 0,-1 0 0,5 1 0,4 1 0,1 0 0,-1 0 0,0 2 0,-1-1 0,1 1 0,-1 1 0,1 0 0,10 6 0,-6-1 0,-1 0 0,1 1 0,-2 1 0,25 26 0,38 60 0,-22-26 0,-49-65 0,1-1 0,1 1 0,-1-1 0,1-1 0,0 1 0,0-1 0,1 0 0,0-1 0,0 0 0,0 0 0,14 4 0,-10-4 0,1-1 0,0-1 0,-1 0 0,1-1 0,0 0 0,0-1 0,20-2 0,-15-1 0,0 0 0,1-1 0,-1-1 0,-1-1 0,1 0 0,-1-2 0,0 0 0,0 0 0,-1-2 0,0 0 0,16-14 0,-27 20 0,-1 0 0,1 0 0,-1 0 0,0 0 0,-1-1 0,1 0 0,-1 0 0,0 0 0,0 0 0,-1 0 0,1-1 0,-1 1 0,0-1 0,0 1 0,-1-1 0,0 0 0,1-10 0,-2 11 0,-1 0 0,0 1 0,0-1 0,0 0 0,0 1 0,-1-1 0,1 1 0,-1 0 0,0-1 0,-1 1 0,1 0 0,-1 0 0,1 0 0,-1 1 0,-1-1 0,1 1 0,0-1 0,-1 1 0,0 0 0,1 1 0,-1-1 0,-6-3 0,4 3 0,-1-1 0,0 1 0,0 0 0,0 1 0,0-1 0,0 2 0,-1-1 0,1 1 0,0 0 0,-1 0 0,1 1 0,-1 0 0,1 0 0,-12 2 0,8 1 0,0 0 0,0 0 0,1 1 0,-1 0 0,1 1 0,0 0 0,0 0 0,0 1 0,-9 8 0,7-5 0,1 1 0,0 0 0,0 1 0,1 0 0,1 1 0,0 0 0,0 0 0,1 1 0,1 0 0,0 1 0,1-1 0,0 1 0,1 0 0,-6 27 0,10-30 0,1 1 0,0-1 0,0 1 0,1-1 0,1 1 0,0-1 0,0 0 0,1 0 0,1 0 0,0 0 0,0 0 0,1-1 0,1 1 0,-1-1 0,13 15 0,9 9 0,1-1 0,60 53 0,-58-58 0,2 2 0,107 108 0,-121-118 0,-1 2 0,0-1 0,-2 2 0,25 48 0,-37-64 0,0 0 0,0 0 0,-1 0 0,0 1 0,0-1 0,-1 1 0,0-1 0,0 1 0,0-1 0,-1 1 0,-1-1 0,1 1 0,-1 0 0,0-1 0,-1 0 0,0 1 0,0-1 0,0 0 0,-1 0 0,0 0 0,-1 0 0,0 0 0,0-1 0,0 0 0,0 0 0,-1 0 0,0 0 0,-1-1 0,1 0 0,-1 0 0,0 0 0,0 0 0,0-1 0,-1 0 0,-11 4 0,6-3 0,0-1 0,-1-1 0,1 0 0,-1 0 0,1-2 0,-1 1 0,0-2 0,0 0 0,0 0 0,0-1 0,1-1 0,-1 0 0,0 0 0,1-2 0,0 1 0,0-2 0,0 1 0,0-2 0,-11-6 0,5 2 0,1-1 0,0-1 0,1-1 0,0 0 0,1-1 0,0 0 0,1-1 0,1-1 0,1 0 0,0-1 0,-12-23 0,-13-45-1365,11 3-5461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6.632"/>
    </inkml:context>
    <inkml:brush xml:id="br0">
      <inkml:brushProperty name="width" value="0.1" units="cm"/>
      <inkml:brushProperty name="height" value="0.1" units="cm"/>
    </inkml:brush>
  </inkml:definitions>
  <inkml:trace contextRef="#ctx0" brushRef="#br0">0 362 24575,'16'-34'-2371,"18"-60"0,-12 28-2174,-18 58 4688,-1 0 0,1 1 0,1-1 0,-1 1 0,1 0 0,0 0 0,1 1 0,0 0 0,0 0 0,0 0 0,1 1 0,0 0 0,0 0-1,0 0 1,0 1 0,10-4 0,11-3 1263,1 1 0,0 1-1,35-6 1,-56 13-910,19-3-621,1 2-1,0 0 1,0 2-1,42 3 1,-16 2-6701</inkml:trace>
  <inkml:trace contextRef="#ctx0" brushRef="#br0" timeOffset="1">813 90 24575,'1'7'-3,"0"-1"0,0 1-1,0-1 1,1 0 0,0 1 0,1-1-1,4 8 1,2 8-431,53 196-1146,-2-6 3382,-58-207-1840,0 1 0,0-1 1,0 1-1,1-1 1,0 0-1,0 0 1,0 0-1,1-1 1,-1 1-1,1-1 0,0 0 1,0 0-1,1 0 1,-1 0-1,1-1 1,0 1-1,0-1 1,0-1-1,0 1 0,0-1 1,1 0-1,-1 0 1,1 0-1,0-1 1,-1 0-1,1 0 1,0 0-1,0-1 1,11 0-1,17-5-6788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7.110"/>
    </inkml:context>
    <inkml:brush xml:id="br0">
      <inkml:brushProperty name="width" value="0.1" units="cm"/>
      <inkml:brushProperty name="height" value="0.1" units="cm"/>
    </inkml:brush>
  </inkml:definitions>
  <inkml:trace contextRef="#ctx0" brushRef="#br0">1624 828 24575,'-3'-12'0,"-5"13"0,6 0 0,1 0 0,0 0 0,-1 1 0,1-1 0,0 1 0,0-1 0,0 1 0,0-1 0,0 1 0,0-1 0,1 1 0,-2 2 0,0 4 0,1-1 0,0 0 0,0 1 0,0-1 0,1 1 0,0-1 0,0 1 0,1-1 0,0 1 0,1-1 0,-1 1 0,5 9 0,-6-17 0,0 0 0,0 0 0,0 1 0,0-1 0,0 0 0,0 0 0,0 1 0,0-1 0,0 0 0,0 0 0,0 1 0,1-1 0,-1 0 0,0 0 0,0 1 0,0-1 0,0 0 0,1 0 0,-1 0 0,0 1 0,0-1 0,1 0 0,-1 0 0,0 0 0,0 0 0,1 0 0,-1 1 0,0-1 0,0 0 0,1 0 0,-1 0 0,0 0 0,0 0 0,1 0 0,-1 0 0,0 0 0,1 0 0,-1 0 0,0 0 0,0 0 0,1 0 0,-1 0 0,0 0 0,1 0 0,-1-1 0,0 1 0,0 0 0,1 0 0,-1 0 0,0 0 0,0 0 0,0-1 0,1 1 0,-1 0 0,0 0 0,0-1 0,0 1 0,0 0 0,1 0 0,-1 0 0,0-1 0,0 1 0,0 0 0,0 0 0,0-1 0,0 1 0,0 0 0,1-1 0,8-24 0,-8 21 0,31-116 0,7-22 0,-32 121 0,1 0 0,1 1 0,1 1 0,20-31 0,-27 45 0,1 0 0,0 0 0,0 0 0,0 1 0,1 0 0,-1-1 0,1 1 0,0 1 0,0-1 0,1 1 0,-1 0 0,1 0 0,10-4 0,-11 6 0,0 1 0,-1-1 0,1 1 0,0 0 0,-1 0 0,1 0 0,0 0 0,0 1 0,-1 0 0,1 0 0,-1 0 0,1 1 0,-1 0 0,1-1 0,-1 2 0,0-1 0,0 0 0,7 6 0,7 5 0,0 1 0,-1 1 0,-1 1 0,25 30 0,-33-37 0,-2 0 0,1 1 0,-2-1 0,1 1 0,-1 0 0,0 1 0,-1-1 0,-1 1 0,1 0 0,-2 0 0,3 15 0,-5-23-42,0-1-1,0 1 0,0-1 1,0 1-1,0-1 0,0 1 1,-1-1-1,1 1 0,-1-1 1,0 0-1,0 1 0,0-1 1,0 0-1,0 0 0,0 1 1,-1-1-1,1 0 0,-1 0 1,1 0-1,-1-1 0,0 1 1,1 0-1,-1-1 0,0 1 1,0-1-1,-1 1 0,1-1 1,0 0-1,0 0 0,-1 0 1,-2 1-1,-24 6-6783</inkml:trace>
  <inkml:trace contextRef="#ctx0" brushRef="#br0" timeOffset="1">135 49 24575,'-6'-6'0,"-13"-2"0,-10 1 0,1-5-3276,-1 1-1,10 7 1327,14 4 1950,14 3 1719,-1 0-1719,-1 0-1407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7.560"/>
    </inkml:context>
    <inkml:brush xml:id="br0">
      <inkml:brushProperty name="width" value="0.1" units="cm"/>
      <inkml:brushProperty name="height" value="0.1" units="cm"/>
    </inkml:brush>
  </inkml:definitions>
  <inkml:trace contextRef="#ctx0" brushRef="#br0">61 1 24575,'-6'0'0,"-7"0"0,-8 6 0,0 2-8191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8.720"/>
    </inkml:context>
    <inkml:brush xml:id="br0">
      <inkml:brushProperty name="width" value="0.1" units="cm"/>
      <inkml:brushProperty name="height" value="0.1" units="cm"/>
    </inkml:brush>
  </inkml:definitions>
  <inkml:trace contextRef="#ctx0" brushRef="#br0">1 0 24575,'26'78'0,"23"142"0,-10 2 0,12 251 0,-40-310 0,22 238 0,-32-393 0,0 4 0,0-1 0,1 1 0,1 0 0,0-1 0,8 22 0,-10-32 0,-1-1 0,0 1 0,0 0 0,1 0 0,-1-1 0,0 1 0,1 0 0,-1-1 0,0 1 0,1-1 0,-1 1 0,1 0 0,-1-1 0,1 1 0,0-1 0,-1 0 0,1 1 0,-1-1 0,1 1 0,0-1 0,-1 0 0,1 1 0,0-1 0,0 0 0,-1 0 0,1 0 0,0 1 0,-1-1 0,1 0 0,0 0 0,0 0 0,-1 0 0,2-1 0,0 1 0,-1-1 0,1-1 0,-1 1 0,1 0 0,-1 0 0,0-1 0,0 1 0,0 0 0,1-1 0,-1 1 0,0-1 0,-1 1 0,2-3 0,3-7 0,0 0 0,-1 0 0,3-14 0,0-18 0,-2 0 0,-1-68 0,-3 58 0,10-70 0,-9 107 0,1 0 0,1 1 0,1-1 0,0 1 0,1 0 0,1 0 0,0 1 0,16-24 0,-22 37 0,0-1 0,1 0 0,-1 0 0,1 0 0,-1 1 0,1-1 0,0 0 0,-1 1 0,1 0 0,0-1 0,0 1 0,0 0 0,0 0 0,0 0 0,0 0 0,1 0 0,-1 1 0,0-1 0,0 1 0,1-1 0,-1 1 0,0 0 0,0 0 0,1 0 0,-1 0 0,0 0 0,1 1 0,-1-1 0,0 1 0,0-1 0,1 1 0,-1 0 0,0 0 0,0 0 0,0 0 0,0 0 0,0 0 0,3 3 0,1 1 0,0 1 0,0-1 0,0 1 0,-1 0 0,0 0 0,0 1 0,-1-1 0,0 1 0,0 0 0,4 9 0,-2 0 0,-1 1 0,-1-1 0,0 0 0,-1 1 0,-1 0 0,-1 0 0,0 0 0,-1 0 0,-1-1 0,0 1 0,-2 0 0,0 0 0,0-1 0,-2 1 0,0-1 0,-1 0 0,0-1 0,-1 1 0,-1-1 0,-1-1 0,0 1 0,-1-2 0,0 1 0,-1-1 0,0-1 0,-1 0 0,-1 0 0,0-2 0,-24 17 0,36-27 0,-18 13 0,-1-1 0,-32 13 0,48-23 0,0 0 0,-1-1 0,1 1 0,-1-1 0,1 0 0,-1 0 0,1 0 0,-1-1 0,0 1 0,1-1 0,-1 0 0,0-1 0,1 1 0,-1-1 0,1 0 0,-1 0 0,1 0 0,-1-1 0,-5-2 0,8 3-124,0-1 0,1 1 0,-1 0 0,1-1 0,-1 1 0,1-1-1,0 1 1,0-1 0,-1 0 0,0-2 0,-5-17-6702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9.310"/>
    </inkml:context>
    <inkml:brush xml:id="br0">
      <inkml:brushProperty name="width" value="0.1" units="cm"/>
      <inkml:brushProperty name="height" value="0.1" units="cm"/>
    </inkml:brush>
  </inkml:definitions>
  <inkml:trace contextRef="#ctx0" brushRef="#br0">339 514 24575,'32'-30'74,"-23"22"-1173,1 0 0,-2 0 0,1-1 1,-1-1-1,13-18 0,-11 10 996,-1-1 0,-1 0 1,0-1-1,-1 0 0,-1 0 0,-1 0 1,3-28-1,-7 37 408,0 0 0,0 0 1,-1 0-1,-1 0 0,0 0 0,0 0 1,-1 0-1,-1 0 0,0 0 0,0 1 1,-1 0-1,0-1 0,-1 1 0,0 1 1,-11-16-1,13 21-202,-1 0 0,0 1-1,0-1 1,0 1 0,0 0 0,-1 0 0,1 0-1,-1 0 1,0 1 0,0 0 0,0 0 0,0 0-1,0 0 1,-1 1 0,1 0 0,0 0 0,0 1-1,-1-1 1,1 1 0,-1 0 0,1 1 0,0-1-1,-1 1 1,1 0 0,-6 2 0,-5 1-130,1 1 0,0 1 0,0 0 0,0 1 0,1 0 0,0 2 0,-16 11 0,14-7 27,0 2 0,0 0 0,2 1 0,0 1 0,1 0 0,0 1 0,2 0 0,0 1 0,1 0 0,1 1 0,0 0 0,2 0 0,0 1 0,2 0 0,0 0 0,1 0 0,2 1 0,0 0 0,1-1 0,1 1 0,5 42 0,-3-56 0,-1 0 0,1-1 0,0 1 0,1-1 0,-1 0 0,2 1 0,-1-1 0,1-1 0,0 1 0,0 0 0,1-1 0,0 0 0,8 8 0,-9-10 0,0-1 0,1 0 0,-1 0 0,1 0 0,0 0 0,0-1 0,0 0 0,0 0 0,0 0 0,1-1 0,-1 0 0,0 0 0,1 0 0,-1 0 0,1-1 0,-1 0 0,1 0 0,-1-1 0,10-1 0,-3-1 0,1 0 0,-1 0 0,0-2 0,0 1 0,0-2 0,0 0 0,-1 0 0,0-1 0,18-14 0,-15 9 0,-1-2 0,0 0 0,0 0 0,-1-1 0,18-31 0,-3-6 0,-2-2 0,-3-1 0,19-70 0,-32 95 0,0 6 0,-9 24 0,-1 0 0,1 0 0,0 0 0,0-1 0,0 1 0,0 0 0,0 0 0,0 0 0,0 0 0,1 0 0,-1-1 0,0 1 0,0 0 0,0 0 0,0 0 0,0 0 0,0 0 0,0-1 0,0 1 0,0 0 0,0 0 0,0 0 0,0 0 0,1 0 0,-1 0 0,0 0 0,0-1 0,0 1 0,0 0 0,0 0 0,0 0 0,1 0 0,-1 0 0,0 0 0,0 0 0,0 0 0,0 0 0,0 0 0,1 0 0,-1 0 0,0 0 0,0 0 0,0 0 0,0 0 0,0 0 0,1 0 0,-1 0 0,0 0 0,0 0 0,0 0 0,0 0 0,1 0 0,2 11 0,-2 16 0,0-5 0,-1 7 0,1 0 0,1 0 0,1 1 0,13 44 0,-14-67 0,0-1 0,1 1 0,0-1 0,0 1 0,1-1 0,-1 0 0,1 0 0,1-1 0,-1 1 0,9 7 0,-9-10 0,0 0 0,1 0 0,-1 0 0,1-1 0,0 0 0,0 0 0,0 0 0,0 0 0,0-1 0,0 0 0,0 0 0,0 0 0,1 0 0,-1-1 0,10-1 0,0-1-195,-1 0 0,0-1 0,0-1 0,-1-1 0,1 0 0,13-7 0,27-14-6631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6:59.830"/>
    </inkml:context>
    <inkml:brush xml:id="br0">
      <inkml:brushProperty name="width" value="0.1" units="cm"/>
      <inkml:brushProperty name="height" value="0.1" units="cm"/>
    </inkml:brush>
  </inkml:definitions>
  <inkml:trace contextRef="#ctx0" brushRef="#br0">234 1 24575,'-14'-1'0,"0"2"0,0 0 0,1 0 0,-1 1 0,0 1 0,-22 8 0,28-8 0,1 0 0,1 1 0,-1 0 0,0 0 0,1 1 0,0 0 0,0 0 0,0 0 0,1 1 0,0-1 0,0 1 0,0 1 0,-5 10 0,6-11 0,1 0 0,0 0 0,0 0 0,0 1 0,1-1 0,0 1 0,0-1 0,1 1 0,0 0 0,0 0 0,1 12 0,0-15 0,1 0 0,-1-1 0,1 1 0,0 0 0,0-1 0,1 1 0,-1-1 0,1 1 0,0-1 0,0 0 0,0 0 0,0 0 0,0 0 0,1 0 0,-1 0 0,1-1 0,0 1 0,0-1 0,0 1 0,0-1 0,0 0 0,6 2 0,71 28 0,-56-23 0,0 0 0,0 1 0,21 14 0,-39-20 0,0 0 0,0 0 0,0 1 0,-1-1 0,0 1 0,0 0 0,0 1 0,-1-1 0,0 1 0,0 0 0,0 0 0,-1 0 0,0 1 0,0-1 0,3 10 0,-5-10 0,0 0 0,-1 0 0,0 1 0,0-1 0,0 0 0,-1 0 0,1 0 0,-1 0 0,-1 0 0,1 0 0,-1 0 0,0-1 0,-1 1 0,1-1 0,-1 1 0,0-1 0,-1 0 0,1 0 0,-1 0 0,-7 7 0,-1 0 0,1 0 0,-2-1 0,1-1 0,-1 0 0,-1-1 0,-23 13 0,28-18 0,0 0 0,-1 0 0,1-1 0,-1 0 0,-18 3 0,26-6 0,0 0 0,0 1 0,0-1 0,0 0 0,-1 0 0,1 0 0,0 0 0,0 0 0,0-1 0,0 1 0,-1-1 0,1 1 0,0-1 0,0 0 0,0 0 0,0 0 0,0 0 0,0 0 0,1 0 0,-1-1 0,0 1 0,1-1 0,-1 1 0,1-1 0,-1 1 0,1-1 0,-1 0 0,1 0 0,0 0 0,0 0 0,0 0 0,0 0 0,0-2 0,-2-27-1365,6-3-5461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0.390"/>
    </inkml:context>
    <inkml:brush xml:id="br0">
      <inkml:brushProperty name="width" value="0.1" units="cm"/>
      <inkml:brushProperty name="height" value="0.1" units="cm"/>
    </inkml:brush>
  </inkml:definitions>
  <inkml:trace contextRef="#ctx0" brushRef="#br0">1 529 24575,'4'0'-175,"0"0"0,0 1 0,0-1 0,-1 1 0,1 0-1,0 0 1,0 0 0,0 0 0,-1 1 0,1 0 0,-1-1 0,1 1 0,-1 0-1,0 1 1,0-1 0,0 1 0,0-1 0,0 1 0,0 0 0,-1 0 0,1 0-1,-1 0 1,0 1 0,3 5 0,2 7-862,-1 0 0,-1 0 1,0 0-1,3 26 0,-5-29 925,9 94 2503,-12-86-1456,2 1 0,0 0 0,2 0 0,0-1 0,1 0 0,13 33 0,-17-52-903,0 0 1,-1 0-1,1 0 1,0-1-1,0 1 1,0-1-1,0 1 1,0 0-1,0-1 1,1 0-1,-1 1 1,0-1-1,1 0 1,-1 1-1,1-1 1,0 0-1,-1 0 1,1-1-1,0 1 1,-1 0-1,1 0 1,0-1-1,3 1 1,-3-1-35,-1-1 1,1 0-1,-1 1 1,1-1-1,-1 0 0,1 0 1,-1 0-1,1 0 1,-1-1-1,0 1 1,0 0-1,0 0 1,0-1-1,0 1 1,0-1-1,0 1 1,0-1-1,0 1 1,-1-1-1,1 0 0,0 1 1,-1-1-1,0 0 1,1 1-1,-1-1 1,0-2-1,6-29 2,-1 0 0,-2 0 0,-1-37 0,-11-100 0,-34-177 0,40 336 0,1-1 0,1 1 0,0-1 0,0 1 0,1-1 0,0 0 0,1 1 0,1-1 0,4-15 0,-4 20 0,1 1 0,0-1 0,0 0 0,1 1 0,-1 0 0,2 0 0,-1 0 0,1 0 0,0 1 0,0 0 0,0 0 0,1 0 0,-1 0 0,1 1 0,13-7 0,0 2 0,0 0 0,0 2 0,1 0 0,0 1 0,30-4 0,106-9 0,-131 17 0,0 0 0,0 2 0,0 1 0,-1 1 0,32 7 0,-49-8 0,-1 0 0,1 1 0,-1 0 0,0 0 0,0 1 0,0 0 0,0 0 0,0 0 0,-1 1 0,1-1 0,-1 1 0,0 1 0,0-1 0,0 1 0,-1 0 0,0 0 0,0 0 0,0 0 0,0 1 0,-1 0 0,0-1 0,0 1 0,-1 0 0,4 12 0,0 18 0,-2 0 0,0 37 0,2 19 0,8 11 0,4 0 0,4-2 0,38 104 0,-57-198 0,-1 1 0,0-1 0,0 1 0,0-1 0,-1 1 0,1 12 0,-3-19 0,1 1 0,0 0 0,0-1 0,-1 1 0,1-1 0,-1 1 0,1 0 0,-1-1 0,0 1 0,0-1 0,1 1 0,-1-1 0,0 0 0,0 1 0,0-1 0,-1 0 0,1 0 0,0 0 0,0 0 0,-1 0 0,1 0 0,0 0 0,-1 0 0,1 0 0,-1 0 0,0-1 0,1 1 0,-1-1 0,1 1 0,-1-1 0,0 0 0,1 0 0,-1 0 0,0 1 0,1-2 0,-4 1 0,-5-1-273,0 0 0,-1 0 0,1-1 0,-11-4 0,-10-2-6553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0.849"/>
    </inkml:context>
    <inkml:brush xml:id="br0">
      <inkml:brushProperty name="width" value="0.1" units="cm"/>
      <inkml:brushProperty name="height" value="0.1" units="cm"/>
    </inkml:brush>
  </inkml:definitions>
  <inkml:trace contextRef="#ctx0" brushRef="#br0">9 247 24575,'0'-6'0,"0"-7"0,-6-2 0,4 1 0,2-2 0,13 2 0,10-3 0,12 1 0,18-1 0,11 1 0,12-2 0,11 2 0,13-2 0,7 2 0,8-2 0,-15 1-8191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5.733"/>
    </inkml:context>
    <inkml:brush xml:id="br0">
      <inkml:brushProperty name="width" value="0.1" units="cm"/>
      <inkml:brushProperty name="height" value="0.1" units="cm"/>
      <inkml:brushProperty name="color" value="#004F8B"/>
    </inkml:brush>
  </inkml:definitions>
  <inkml:trace contextRef="#ctx0" brushRef="#br0">82 78 24575,'-20'-18'0,"-12"-14"0,30 30 0,-17-20 0,11 19 0,8 17 0,11 34 0,33 91 0,-42-132 12,1 0 0,0 0 0,1-1 0,0 1 0,0-1 0,0 0 0,1 0 0,-1 0 0,10 8 0,-12-12-67,0-1 0,1 1 0,-1 0 0,1-1 0,-1 1 0,1-1 0,0 0 0,-1 0 0,1 0 0,0 0 0,0 0 0,-1-1 0,1 1 0,0-1 0,0 0 0,0 0 0,0 0 0,0 0 0,0 0 0,0-1 0,-1 1 0,1-1 0,0 0 0,0 0 0,0 0 0,4-3 0,15-10-6771</inkml:trace>
  <inkml:trace contextRef="#ctx0" brushRef="#br0" timeOffset="1">300 114 24575,'0'-6'0,"0"-9"0,6-1 0,2 8 0,0 12 0,4 11 0,1 9 0,3 7 0,6 4 0,5-4 0,11-7 0,-2-8-8191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1.340"/>
    </inkml:context>
    <inkml:brush xml:id="br0">
      <inkml:brushProperty name="width" value="0.1" units="cm"/>
      <inkml:brushProperty name="height" value="0.1" units="cm"/>
    </inkml:brush>
  </inkml:definitions>
  <inkml:trace contextRef="#ctx0" brushRef="#br0">238 395 24575,'1'-3'0,"-1"1"0,1-1 0,0 0 0,0 0 0,0 1 0,0-1 0,0 1 0,3-5 0,5-13 0,-6 4 0,-2 0 0,0 0 0,0-1 0,-2 1 0,0 0 0,-1 0 0,-7-28 0,4 15 0,3 19 0,-14-67 0,14 71 0,1 1 0,-1 0 0,-1 0 0,1 0 0,-1 0 0,1 0 0,-2 0 0,1 0 0,0 1 0,-1 0 0,-5-6 0,7 9 0,0 0 0,1 0 0,-1 0 0,0 0 0,0 0 0,0 0 0,0 1 0,0-1 0,0 1 0,0-1 0,0 1 0,0 0 0,0 0 0,0 0 0,0 0 0,0 0 0,0 0 0,0 1 0,0-1 0,0 1 0,0-1 0,0 1 0,0 0 0,0 0 0,0 0 0,0 0 0,0 0 0,1 0 0,-1 0 0,1 0 0,-1 1 0,1-1 0,-1 1 0,-1 2 0,-5 4 0,1 1 0,0 0 0,1 0 0,0 1 0,-6 12 0,-3 13 0,2 1 0,1 0 0,2 0 0,1 1 0,2 0 0,2 1 0,1 0 0,3 70 0,9 21 0,30 155 0,-33-248 0,26 104 0,-24-114 0,-6-16 120,-1-11-144,0 1 0,0 0 0,0 0 0,0 0 0,0 0 0,0 0 0,0 0 0,0 0 0,0 0 0,0 0 0,0 0 1,0 0-1,-1 0 0,1 0 0,0 0 0,0 0 0,0 0 0,0 0 0,0 0 0,0 0 0,0 0 0,0 0 0,0 0 0,0 0 0,0 0 0,-1 0 0,1 0 0,0 0 0,0 0 0,0 0 0,0 0 0,0 0 1,0 0-1,0 0 0,0 0 0,0 0 0,0 0 0,0 0 0,-1 0 0,1 0 0,0 0 0,0 0 0,0 0 0,0 0 0,0 0 0,0 0 0,0 1 0,0-1 0,0 0 0,0 0 0,0 0 0,0 0 0,0 0 1,0 0-1,0 0 0,0 0 0,0 0 0,0 0 0,0 0 0,0 1 0,0-1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3.120"/>
    </inkml:context>
    <inkml:brush xml:id="br0">
      <inkml:brushProperty name="width" value="0.1" units="cm"/>
      <inkml:brushProperty name="height" value="0.1" units="cm"/>
    </inkml:brush>
  </inkml:definitions>
  <inkml:trace contextRef="#ctx0" brushRef="#br0">21 1102 24575,'-1'-9'0,"0"-1"0,0 1 0,-1 0 0,-3-10 0,2 10 0,1 0 0,0-1 0,-1-15 0,3 22 0,0 0 0,0-1 0,1 1 0,-1 0 0,1 0 0,-1 0 0,1 0 0,0 0 0,1 0 0,-1 0 0,0 0 0,1 0 0,0 0 0,3-4 0,2 0 0,0 0 0,0 1 0,0 0 0,1 1 0,0 0 0,0 0 0,0 0 0,1 1 0,15-5 0,7-1 0,48-9 0,162-16 0,-201 32 0,0 2 0,1 2 0,-1 2 0,41 8 0,-75-10 0,0 0 0,0 1 0,0 0 0,0 0 0,-1 0 0,1 1 0,-1-1 0,1 1 0,-1 1 0,0-1 0,0 1 0,8 8 0,-8-6 0,-1 0 0,1 1 0,-1 0 0,0 0 0,-1 0 0,1 1 0,-1-1 0,-1 1 0,3 10 0,7 35 0,-9-33 0,1-1 0,1 0 0,1-1 0,11 24 0,-14-37 0,0 1 0,0-1 0,1 0 0,0 0 0,0 0 0,0 0 0,1-1 0,0 1 0,-1-1 0,1-1 0,1 1 0,-1-1 0,1 1 0,-1-2 0,1 1 0,0 0 0,9 1 0,-2 0 0,0-2 0,0 0 0,1 0 0,-1-1 0,1-1 0,-1 0 0,1-1 0,-1-1 0,0 0 0,1 0 0,-1-1 0,0-1 0,-1-1 0,1 1 0,-1-2 0,15-8 0,-19 9 0,0 1 0,-1-2 0,0 1 0,0-1 0,0 0 0,-1 0 0,0-1 0,0 0 0,0 0 0,-1 0 0,0-1 0,-1 1 0,1-1 0,-2-1 0,1 1 0,-1 0 0,0-1 0,-1 0 0,0 1 0,0-1 0,-1 0 0,0 0 0,-1 0 0,0 0 0,-1-10 0,-1 7 0,-1 0 0,0 1 0,-1-1 0,0 1 0,0-1 0,-2 1 0,1 0 0,-1 1 0,-1 0 0,0 0 0,0 0 0,-1 1 0,-1 0 0,-17-16 0,13 15 0,0 0 0,0 0 0,-1 1 0,0 1 0,-1 0 0,0 1 0,0 1 0,0 0 0,-1 1 0,-26-4 0,37 8 0,-1 0 0,0 1 0,0 0 0,0 0 0,-1 0 0,2 1 0,-1 0 0,0 0 0,0 0 0,0 1 0,0 0 0,1 0 0,-1 1 0,1-1 0,0 1 0,-8 6 0,10-7 0,0 1 0,1-1 0,-1 1 0,1 0 0,0 0 0,-1 0 0,1 0 0,1 0 0,-1 1 0,0-1 0,1 1 0,0-1 0,-1 1 0,2-1 0,-1 1 0,0 0 0,1-1 0,-1 1 0,1 0 0,0 0 0,0-1 0,1 1 0,-1 0 0,1 0 0,0-1 0,0 1 0,2 4 0,0 0 0,1 1 0,0-1 0,1 0 0,0-1 0,0 1 0,1-1 0,0 0 0,0 0 0,0-1 0,1 0 0,0 0 0,1 0 0,-1-1 0,1 0 0,0-1 0,10 5 0,6 2 0,1-1 0,1-2 0,-1 0 0,36 5 0,4-4 0,82 0 0,14 1 0,-133-7 0,-1 2 0,1 1 0,43 15 0,-58-16 0,0 1 0,0 1 0,0 0 0,-1 0 0,0 1 0,-1 1 0,12 10 0,-18-15 0,-1 1 0,1-1 0,-1 1 0,-1 0 0,1 0 0,-1 0 0,0 0 0,0 0 0,0 1 0,-1 0 0,0-1 0,0 1 0,0 0 0,-1 0 0,1 0 0,-2 0 0,1 0 0,-1 11 0,0 2 0,6-41 0,0-5 0,10-28 0,3 2 0,2 0 0,2 1 0,40-67 0,-59 113 0,0 0 0,1 0 0,-1 0 0,1 1 0,1 0 0,-1 0 0,1 0 0,0 0 0,0 1 0,0 0 0,0 1 0,1-1 0,0 1 0,0 0 0,12-3 0,-10 4 0,-1 1 0,1 0 0,0 1 0,-1 0 0,1 0 0,0 0 0,-1 1 0,1 1 0,-1-1 0,1 2 0,-1-1 0,0 1 0,10 4 0,-3 1 0,0 0 0,-1 1 0,1 0 0,-2 1 0,1 1 0,-2 0 0,1 1 0,-1 0 0,-1 1 0,-1 0 0,14 21 0,-10-10 0,-1 0 0,-2 1 0,0 0 0,-1 1 0,-2 0 0,7 35 0,-3-30 0,-4-26 0,-7-6 0,0 1 0,-1-1 0,1 1 0,0-1 0,-1 1 0,1-1 0,0 0 0,-1 1 0,1-1 0,-1 0 0,1 1 0,-1-1 0,0 0 0,1 0 0,-1 1 0,0-1 0,1-1 0,3-11 0,-1-1 0,-1 1 0,0 0 0,-1-1 0,0-24 0,-1 23 0,0 0 0,1 0 0,1 0 0,5-23 0,-5 33 0,0 1 0,-1-1 0,2 1 0,-1 0 0,0 0 0,1 0 0,0 0 0,0 0 0,0 0 0,0 1 0,1-1 0,-1 1 0,1 0 0,0 0 0,0 0 0,0 1 0,0-1 0,8-2 0,-3 1 0,1 0 0,1 1 0,-1 1 0,0 0 0,1 0 0,-1 1 0,1 0 0,0 0 0,-1 2 0,1-1 0,-1 1 0,1 1 0,-1 0 0,11 3 0,-12-2 0,0 0 0,0 1 0,-1-1 0,0 2 0,0-1 0,0 1 0,0 0 0,-1 1 0,0 0 0,0 0 0,0 1 0,-1-1 0,0 1 0,0 1 0,-1-1 0,6 11 0,-5-3 0,0 0 0,-1 0 0,-1 1 0,0 0 0,-1-1 0,-1 1 0,1 30 0,-2-21 0,2-1 0,5 28 0,-7-50 0,0 1 0,-1 0 0,1-1 0,0 1 0,1 0 0,-1-1 0,0 1 0,1-1 0,-1 1 0,1-1 0,0 0 0,0 0 0,0 0 0,0 0 0,0 0 0,0 0 0,3 1 0,-3-2 0,0 0 0,-1-1 0,1 1 0,0-1 0,0 0 0,0 1 0,0-1 0,0 0 0,0 0 0,-1 0 0,1 0 0,0-1 0,0 1 0,0 0 0,0-1 0,0 1 0,-1-1 0,1 0 0,0 1 0,-1-1 0,1 0 0,0 0 0,-1 0 0,1 0 0,-1-1 0,1 1 0,0-2 0,9-8 0,-1-2 0,-1 1 0,0-1 0,-1 0 0,0-1 0,10-25 0,2-2 0,-6 14 0,2-6 0,1 0 0,2 1 0,2 2 0,42-51 0,-62 79 0,1 1 0,-1-1 0,1 0 0,-1 1 0,1 0 0,0-1 0,0 1 0,0 0 0,0 0 0,0 0 0,0 0 0,0 0 0,0 1 0,0-1 0,0 1 0,0-1 0,3 1 0,-3 0 0,-1 0 0,1 1 0,-1-1 0,1 0 0,-1 1 0,1 0 0,-1-1 0,1 1 0,-1 0 0,1 0 0,-1 0 0,0 0 0,1 0 0,-1 0 0,0 0 0,0 0 0,0 1 0,1 0 0,4 8 0,0 0 0,-1 0 0,-1 0 0,0 1 0,5 15 0,-4-11 0,2 9 0,2 0 0,1 0 0,1-1 0,1-1 0,29 42 0,-35-57 0,-1-1 0,1 0 0,1 0 0,-1 0 0,1 0 0,0-1 0,0 0 0,0-1 0,1 0 0,0 0 0,0 0 0,0-1 0,0 0 0,0-1 0,1 1 0,-1-2 0,1 1 0,0-1 0,-1-1 0,1 0 0,10 0 0,-1-3 0,0 0 0,0 0 0,0-2 0,-1 0 0,1-1 0,-1-1 0,-1-1 0,0 0 0,0-1 0,21-16 0,-20 13 0,0-2 0,-2 0 0,0 0 0,0-1 0,-2-1 0,0-1 0,0 0 0,18-34 0,-26 39 0,0 0 0,0-1 0,-1 1 0,-1-1 0,3-21 0,32 101 0,-29-54 0,0 1 0,1-1 0,0-1 0,1 0 0,0-1 0,1 0 0,0 0 0,1-1 0,0-1 0,1 0 0,0-1 0,0-1 0,1 0 0,0 0 0,0-2 0,17 5 0,-20-7 0,0-1 0,0 0 0,1-1 0,-1 0 0,0-1 0,1 0 0,-1-1 0,0-1 0,0 0 0,0 0 0,0-1 0,0 0 0,0-2 0,-1 1 0,0-1 0,0-1 0,0 0 0,0 0 0,-1-1 0,0 0 0,15-15 0,-15 11 0,0-1 0,-1 0 0,0-1 0,-1 1 0,0-2 0,-1 1 0,-1-1 0,9-26 0,0-12 0,9-61 0,-13 57 0,159-582 0,-166 626 0,-2 5 0,0 0 0,0 1 0,0-1 0,-1 0 0,0-1 0,0-9 0,-3 15 0,-2 6 0,-6 11 0,1-1 0,1 1 0,0 1 0,-9 27 0,-19 72 0,18-39 0,2 1 0,4 0 0,4 0 0,2 151 0,7-215 0,1-1 0,0 0 0,0 1 0,1-1 0,0 0 0,1-1 0,1 1 0,0-1 0,0 0 0,1 0 0,11 15 0,-14-22 0,0 0 0,0-1 0,0 1 0,0-1 0,1 0 0,-1 0 0,1 0 0,0 0 0,0-1 0,0 0 0,0 0 0,0 0 0,1 0 0,-1 0 0,1-1 0,-1 0 0,1 0 0,-1 0 0,1 0 0,0-1 0,-1 0 0,1 0 0,0 0 0,0 0 0,-1-1 0,1 0 0,-1 0 0,1 0 0,-1-1 0,1 1 0,-1-1 0,8-4 0,-3 0 0,0-1 0,0 0 0,-1 0 0,0-1 0,0 0 0,-1 0 0,0-1 0,0 0 0,-1 0 0,0-1 0,-1 0 0,6-13 0,-10 21 0,-1 1 0,1-1 0,-1 1 0,1 0 0,0-1 0,0 1 0,0 0 0,0-1 0,0 1 0,0 0 0,0 0 0,0 0 0,2-1 0,-3 1 0,1 1 0,-1 0 0,0 0 0,1 0 0,-1 0 0,1 0 0,-1 0 0,0 0 0,1 0 0,-1 0 0,1 0 0,-1 0 0,0 0 0,1 1 0,-1-1 0,0 0 0,1 0 0,-1 0 0,1 0 0,-1 1 0,0-1 0,0 0 0,1 0 0,-1 1 0,0-1 0,1 0 0,-1 1 0,0-1 0,0 0 0,1 1 0,-1 0 0,3 5 0,0 0 0,0 1 0,0-1 0,2 12 0,0-2 0,-1-3 0,1-1 0,1 0 0,0 0 0,1 0 0,0-1 0,1 0 0,0-1 0,1 0 0,0 0 0,16 14 0,-16-17 0,1-1 0,-1 0 0,1-1 0,0 0 0,0 0 0,0-1 0,1 0 0,-1-1 0,1 0 0,0-1 0,0 0 0,0 0 0,14-1 0,-7-1 0,-1-1 0,1-1 0,0 0 0,-1-1 0,0-1 0,0-1 0,0 0 0,0-1 0,-1-1 0,28-16 0,-32 16 0,-1-1 0,0 0 0,0-1 0,0-1 0,-1 1 0,-1-2 0,0 1 0,0-1 0,-1-1 0,0 1 0,-1-1 0,-1-1 0,0 1 0,5-15 0,-4 6 0,-5 12 0,1 0 0,0 1 0,0 0 0,6-9 0,-9 17 0,0 0 0,0 0 0,0 0 0,0 0 0,0 0 0,0 0 0,1-1 0,-1 1 0,0 0 0,0 0 0,0 0 0,0 0 0,0 0 0,0 0 0,0 0 0,1 0 0,-1 0 0,0 0 0,0 0 0,0 0 0,0 0 0,0 0 0,1 0 0,-1 0 0,0 0 0,0 0 0,0 0 0,0 0 0,0 0 0,1 0 0,-1 0 0,0 0 0,0 0 0,0 0 0,0 0 0,0 0 0,0 0 0,0 0 0,1 1 0,-1-1 0,0 0 0,0 0 0,0 0 0,0 0 0,0 0 0,0 0 0,0 0 0,0 1 0,0-1 0,7 11 0,3 14 0,-10-24 0,12 37 0,-3-9 0,2 0 0,24 50 0,-31-72 0,0 0 0,1 0 0,-1 0 0,1 0 0,1-1 0,-1 0 0,1 0 0,1-1 0,-1 0 0,1 0 0,-1 0 0,1-1 0,1 0 0,-1 0 0,11 3 0,-3-3 0,0-1 0,0 0 0,0-1 0,0-1 0,0 0 0,0-1 0,0-1 0,0-1 0,0 0 0,0 0 0,0-2 0,-1 0 0,1 0 0,-1-2 0,27-13 0,-33 15 0,1-1 0,-1 0 0,0-1 0,-1 1 0,1-2 0,-1 1 0,0-1 0,-1 0 0,1 0 0,-1-1 0,-1 0 0,1 0 0,-2 0 0,1 0 0,-1-1 0,0 0 0,-1 0 0,0 0 0,0-1 0,-1 1 0,0 0 0,-1-1 0,0 0 0,0 1 0,-2-20 0,-1 20-91,0 1 0,-1-1 0,0 1 0,0 0 0,-1-1 0,0 2 0,0-1 0,-1 0 0,0 1 0,0 0 0,-1 0 0,0 0 0,0 1 0,-9-7 0,-19-19-6735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3.660"/>
    </inkml:context>
    <inkml:brush xml:id="br0">
      <inkml:brushProperty name="width" value="0.1" units="cm"/>
      <inkml:brushProperty name="height" value="0.1" units="cm"/>
    </inkml:brush>
  </inkml:definitions>
  <inkml:trace contextRef="#ctx0" brushRef="#br0">167 0 24575,'-6'0'0,"-7"0"0,-8 6 0,-6 2 0,2 5 0,-1 13 0,4 6 0,7 4 0,4 3 0,11-1 0,11-1 0,9-6 0,7-9 0,5-14 0,3-7 0,0-11 0,-4-3-8191</inkml:trace>
  <inkml:trace contextRef="#ctx0" brushRef="#br0" timeOffset="1">337 103 24575,'0'-6'0,"5"-2"0,3 7 0,-1 8 0,-1 10 0,-2 6 0,-1 7 0,-2 3 0,0 2 0,-7 0 0,-8-5 0,-7-8 0,-1-8-8191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4.120"/>
    </inkml:context>
    <inkml:brush xml:id="br0">
      <inkml:brushProperty name="width" value="0.1" units="cm"/>
      <inkml:brushProperty name="height" value="0.1" units="cm"/>
    </inkml:brush>
  </inkml:definitions>
  <inkml:trace contextRef="#ctx0" brushRef="#br0">123 49 24575,'-8'0'0,"1"0"0,-1 1 0,1 0 0,-1 0 0,1 0 0,0 1 0,-1 1 0,1-1 0,0 1 0,1 0 0,-8 5 0,11-7 0,1 1 0,0 0 0,0-1 0,0 1 0,0 0 0,1 0 0,-1 1 0,0-1 0,1 0 0,-1 0 0,1 1 0,0-1 0,0 1 0,0-1 0,0 1 0,1-1 0,-1 1 0,0 0 0,1-1 0,0 1 0,0 0 0,0 0 0,0-1 0,0 1 0,0 0 0,1-1 0,-1 1 0,1 0 0,0-1 0,0 1 0,0-1 0,0 1 0,3 4 0,-2-2 0,1 0 0,-1 0 0,1-1 0,1 1 0,-1-1 0,1 1 0,-1-1 0,1 0 0,0 0 0,1-1 0,-1 1 0,0-1 0,1 0 0,0 0 0,0-1 0,0 1 0,0-1 0,0 0 0,1 0 0,-1-1 0,0 0 0,1 0 0,-1 0 0,7 0 0,-4-1 0,-1 0 0,1-1 0,-1 0 0,1-1 0,-1 1 0,1-2 0,-1 1 0,0-1 0,0 0 0,0 0 0,0-1 0,-1 1 0,1-2 0,-1 1 0,0-1 0,0 0 0,6-7 0,5-8 0,25-38 0,-31 40 0,1 1 0,0 0 0,22-21 0,-33 37 0,0 0 0,0 0 0,0 0 0,0 0 0,0 0 0,0 1 0,1-1 0,-1 0 0,0 1 0,0-1 0,0 1 0,1-1 0,-1 1 0,0-1 0,1 1 0,-1 0 0,0 0 0,1 0 0,-1 0 0,0 0 0,1 0 0,-1 0 0,1 0 0,-1 0 0,0 1 0,1-1 0,-1 0 0,0 1 0,0-1 0,1 1 0,-1 0 0,0-1 0,0 1 0,0 0 0,0 0 0,0 0 0,0-1 0,0 1 0,0 0 0,0 1 0,1 1 0,4 5 0,0 1 0,-1 0 0,0 0 0,6 16 0,-4-7 0,-2-9-97,0 1-1,0-1 1,1 0-1,0-1 1,0 1-1,1-1 1,0 0-1,1-1 1,0 0-1,0 0 1,0-1-1,1 0 0,16 9 1,23 6-6729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5.650"/>
    </inkml:context>
    <inkml:brush xml:id="br0">
      <inkml:brushProperty name="width" value="0.1" units="cm"/>
      <inkml:brushProperty name="height" value="0.1" units="cm"/>
    </inkml:brush>
  </inkml:definitions>
  <inkml:trace contextRef="#ctx0" brushRef="#br0">57 147 24575,'-5'8'0,"-1"0"0,1 1 0,1 0 0,0 0 0,0 0 0,1 0 0,0 1 0,-3 17 0,3-13 0,-2 8 0,2 0 0,0 0 0,2 0 0,0 0 0,1 0 0,4 26 0,4 1 0,21 80 0,-12-80 0,-16-46 0,1 0 0,-1-1 0,1 1 0,0 0 0,-1-1 0,1 1 0,0-1 0,1 0 0,-1 0 0,0 1 0,1-1 0,-1-1 0,5 4 0,-6-5 0,0 0 0,0 1 0,0-1 0,-1 0 0,1 0 0,0 0 0,0 0 0,0 0 0,0 0 0,-1 0 0,1 0 0,0 0 0,0 0 0,0 0 0,-1-1 0,1 1 0,0 0 0,0-1 0,-1 1 0,1 0 0,0-1 0,0 1 0,-1-1 0,1 1 0,0-1 0,-1 1 0,1-1 0,-1 0 0,1 1 0,-1-1 0,1 0 0,-1 1 0,0-1 0,1-1 0,12-29 0,-12 28 0,12-47 0,8-57 0,-14 62 0,2 0 0,17-47 0,-24 87 0,0 1 0,0-1 0,0 1 0,0 0 0,1 0 0,-1-1 0,1 2 0,0-1 0,0 0 0,6-4 0,-7 6 0,0 1 0,-1 0 0,1 0 0,0 0 0,0 0 0,0 0 0,0 1 0,0-1 0,0 0 0,0 1 0,1 0 0,-1-1 0,0 1 0,0 0 0,0 0 0,0 0 0,0 0 0,1 1 0,-1-1 0,0 1 0,0-1 0,0 1 0,0 0 0,0-1 0,3 3 0,6 5 0,0 0 0,-1 1 0,0 0 0,-1 0 0,0 1 0,-1 0 0,0 1 0,0 0 0,7 13 0,-2-3 0,24 27 0,-26-36 0,0-1 0,1 0 0,0 0 0,1-2 0,0 1 0,17 8 0,-20-14 0,-1 1 0,1-1 0,0-1 0,0 0 0,1-1 0,-1 0 0,1 0 0,-1-1 0,1 0 0,16-2 0,-2-2 0,0 0 0,-1-2 0,0-1 0,0-1 0,0-1 0,-1-1 0,0-1 0,26-15 0,-23 9 0,0-1 0,-2 0 0,0-2 0,-1-1 0,-1-1 0,27-33 0,-41 45 0,-1-1 0,0 0 0,-1 0 0,10-22 0,-15 29 0,0 1 0,0 0 0,0-1 0,0 1 0,0-1 0,-1 1 0,1-1 0,-1 0 0,0 1 0,0-1 0,0 1 0,0-1 0,0 0 0,0 1 0,-1-1 0,1 1 0,-1-1 0,0 1 0,0-1 0,1 1 0,-2-1 0,1 1 0,0 0 0,0 0 0,-1-1 0,0 1 0,1 0 0,-4-2 0,4 2 0,-1 1 0,0 0 0,0 0 0,0 0 0,0 0 0,0 0 0,0 0 0,0 1 0,0-1 0,0 1 0,0-1 0,0 1 0,0 0 0,-1 0 0,1 0 0,0 0 0,0 0 0,-3 1 0,0 0 0,1 0 0,-1 1 0,0 0 0,1 0 0,0 0 0,-1 0 0,-7 6 0,3-1 0,-1 1 0,1 0 0,1 1 0,0 0 0,-13 18 0,15-17 0,1 1 0,0 0 0,0-1 0,1 2 0,1-1 0,0 0 0,0 1 0,1-1 0,1 1 0,0 0 0,0-1 0,1 1 0,1 0 0,0 0 0,1-1 0,0 1 0,6 18 0,-6-21 0,1 0 0,0 0 0,1-1 0,0 0 0,1 1 0,-1-1 0,1 0 0,1-1 0,0 0 0,0 0 0,0 0 0,1 0 0,0-1 0,0 0 0,0-1 0,1 1 0,0-1 0,0-1 0,1 0 0,-1 0 0,1 0 0,14 3 0,-4-4 0,1 0 0,0-1 0,-1-1 0,1-1 0,0 0 0,-1-2 0,1 0 0,-1-1 0,29-9 0,-23 4 0,0-2 0,-1 0 0,0-1 0,-1-2 0,-1-1 0,35-25 0,-53 35 0,0 0 0,1 1 0,0-1 0,0 1 0,0 0 0,11-5 0,-14 8 0,-1-1 0,1 1 0,0 0 0,-1 0 0,1-1 0,0 1 0,-1 0 0,1 1 0,0-1 0,-1 0 0,1 0 0,0 1 0,-1-1 0,1 1 0,-1-1 0,1 1 0,-1 0 0,1 0 0,-1 0 0,1-1 0,-1 1 0,0 1 0,1-1 0,-1 0 0,2 2 0,14 15 0,-4-4 0,0 0 0,1-1 0,20 15 0,-29-25 0,-1-1 0,1 1 0,0-1 0,-1 1 0,1-1 0,0-1 0,0 1 0,0-1 0,1 0 0,-1 0 0,0 0 0,0-1 0,1 1 0,-1-1 0,0-1 0,9 0 0,-7-1 0,1 0 0,-1 0 0,0 0 0,0-1 0,0 0 0,-1 0 0,1 0 0,-1-1 0,0 0 0,0-1 0,0 1 0,0-1 0,-1 0 0,1 0 0,-2-1 0,1 0 0,0 0 0,-1 0 0,0 0 0,-1-1 0,1 1 0,-1-1 0,-1 0 0,1 0 0,-1 0 0,0 0 0,-1-1 0,0 1 0,0 0 0,0-1 0,-1 1 0,0-1 0,-1 1 0,1 0 0,-1-1 0,-1 1 0,1 0 0,-1 0 0,-1 0 0,1 0 0,-5-8 0,3 7 0,-1 1 0,0-1 0,0 1 0,-1 0 0,1 0 0,-2 0 0,1 1 0,-1 0 0,0 1 0,0-1 0,0 1 0,-1 0 0,0 1 0,0 0 0,-9-3 0,7 3 0,-1 1 0,1 1 0,-1 0 0,0 0 0,0 1 0,0 1 0,0-1 0,0 2 0,0 0 0,1 0 0,-16 4 0,15-3 0,0 1 0,1 1 0,-1 0 0,1 0 0,0 1 0,0 0 0,0 0 0,0 1 0,1 1 0,0 0 0,1 0 0,0 1 0,0-1 0,0 2 0,1-1 0,0 1 0,1 0 0,0 1 0,0 0 0,1 0 0,0 0 0,1 0 0,0 1 0,-4 21 0,7-27 0,0 1 0,0-1 0,1 1 0,0-1 0,0 1 0,1-1 0,-1 1 0,1-1 0,0 0 0,1 1 0,-1-1 0,1 0 0,0 0 0,0 0 0,1 0 0,0 0 0,-1-1 0,2 1 0,4 5 0,-5-7 0,1 0 0,0 0 0,0 0 0,0 0 0,0-1 0,0 0 0,1 0 0,-1 0 0,0 0 0,1-1 0,0 0 0,-1 0 0,1 0 0,0 0 0,0-1 0,-1 0 0,1 0 0,0 0 0,0-1 0,-1 1 0,1-1 0,7-2 0,-3 0 0,0 0 0,0 0 0,0-1 0,0 0 0,-1-1 0,1 0 0,-1 0 0,-1-1 0,13-10 0,-9 4 0,0 0 0,-1 0 0,0-1 0,-1 0 0,9-17 0,0-6 0,-2-1 0,-2-1 0,17-67 0,-18 24 0,-10 57 0,11-42 0,-6 51 0,-1 23 0,0 29 0,-5 88 0,1 12 0,-2-116 0,2 1 0,1 0 0,0-1 0,9 24 0,-10-38 0,0-1 0,0 1 0,0 0 0,1-1 0,0 0 0,0 0 0,0 0 0,1-1 0,0 0 0,0 1 0,1-1 0,-1-1 0,1 1 0,0-1 0,0 0 0,1-1 0,-1 0 0,1 1 0,0-2 0,-1 1 0,1-1 0,0 0 0,1-1 0,-1 0 0,0 0 0,0 0 0,13-1 0,-5 0 0,0-2 0,0 1 0,0-2 0,-1 0 0,1-1 0,0 0 0,-1-1 0,0-1 0,0 0 0,-1-1 0,1 0 0,17-14 0,-24 14 0,1 0 0,-1-1 0,0 0 0,0 0 0,-1-1 0,-1 0 0,1 0 0,-1 0 0,-1-1 0,0 0 0,0 1 0,-1-1 0,0-1 0,0 1 0,-2 0 0,1-1 0,0-13 0,-3 101 0,4-53 0,0 8 0,2 0 0,1-1 0,15 44 0,-21-73 0,1 0 0,0 0 0,-1-1 0,1 1 0,0 0 0,0-1 0,1 1 0,-1 0 0,0-1 0,0 1 0,3 1 0,-4-3 0,1 0 0,-1 1 0,1-1 0,-1 0 0,1 0 0,-1 1 0,1-1 0,-1 0 0,1 0 0,-1 0 0,1 0 0,0 0 0,-1 0 0,1 0 0,-1 0 0,1 0 0,-1 0 0,1 0 0,-1 0 0,1 0 0,0-1 0,-1 1 0,1 0 0,-1 0 0,1-1 0,1-1 0,0 0 0,0 0 0,0 0 0,-1 0 0,1 0 0,-1 0 0,1 0 0,-1 0 0,0-1 0,0 1 0,0-1 0,0 1 0,-1-1 0,2-4 0,7-56 0,-2 1 0,-1-79 0,-13 28 0,1-24 0,6 133 0,0 0 0,0-1 0,0 1 0,1 0 0,0 0 0,0 0 0,0 0 0,1 0 0,-1 0 0,1 0 0,0 0 0,4-7 0,-4 10 0,-1 0 0,1-1 0,-1 1 0,1 0 0,0 0 0,-1 0 0,1 0 0,0 0 0,0 0 0,0 1 0,0-1 0,0 1 0,0-1 0,0 1 0,0 0 0,0-1 0,0 1 0,0 0 0,0 0 0,0 1 0,0-1 0,0 0 0,0 1 0,0-1 0,0 1 0,-1-1 0,1 1 0,3 2 0,9 4-199,0 0-1,0 1 1,17 14 0,-23-17-369,34 26-6258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6.250"/>
    </inkml:context>
    <inkml:brush xml:id="br0">
      <inkml:brushProperty name="width" value="0.1" units="cm"/>
      <inkml:brushProperty name="height" value="0.1" units="cm"/>
    </inkml:brush>
  </inkml:definitions>
  <inkml:trace contextRef="#ctx0" brushRef="#br0">48 695 24575,'-16'22'-3504,"3"18"4685,4-10-623,7-24-463,0-1-1,1 1 0,-1 0 0,1 0 1,0 9-1,1-15-84,0 0 0,-1 1-1,1-1 1,0 0 0,0 1 0,0-1 0,0 0 0,0 1-1,0-1 1,0 0 0,0 1 0,1-1 0,-1 0 0,0 0-1,0 1 1,0-1 0,0 0 0,0 1 0,0-1 0,1 0-1,-1 0 1,0 1 0,0-1 0,0 0 0,1 0-1,-1 1 1,0-1 0,0 0 0,1 0 0,-1 0 0,0 1-1,0-1 1,1 0 0,-1 0 0,0 0 0,1 0 0,1 0 42,-1-1 0,1 0 0,-1 0 0,0 0 0,1 0 0,-1 0 0,0 0 0,0 0 0,1 0 0,-1 0 0,0-1 0,1-2 0,5-5-27,-1-1 0,0 1 0,-1-2-1,0 1 1,-1 0 0,6-23 0,12-73-52,-14 56 39,-4 29-12,1-1 0,15-37 0,-17 52 0,0 0 0,1 0 0,0 0 0,0 0 0,0 1 0,1 0 0,0 0 0,0 0 0,1 1 0,0 0 0,11-8 0,4 1-341,0 1 0,1 1-1,28-9 1,15-3-6485</inkml:trace>
  <inkml:trace contextRef="#ctx0" brushRef="#br0" timeOffset="1">861 187 24575,'-8'-30'0,"7"27"0,0-1 0,0 1 0,0 0 0,0 0 0,0 0 0,1-1 0,0 1 0,-1 0 0,2-5 0,0 2 0,0 1 0,1 0 0,0-1 0,0 1 0,1 0 0,-1 0 0,1 0 0,0 1 0,0-1 0,1 1 0,-1 0 0,1-1 0,0 2 0,0-1 0,1 0 0,-1 1 0,1 0 0,0 0 0,0 0 0,0 0 0,0 1 0,8-3 0,-1 1 0,0-1 0,0 1 0,1 1 0,-1 1 0,1 0 0,0 0 0,0 1 0,24 1 0,-31 1 0,0 0 0,0 0 0,0 0 0,-1 1 0,1 0 0,0 0 0,-1 0 0,1 0 0,-1 1 0,0 0 0,0 0 0,0 1 0,0 0 0,-1-1 0,1 1 0,-1 1 0,0-1 0,0 1 0,4 6 0,-4-4 0,-1 1 0,1-1 0,-2 1 0,1-1 0,-1 1 0,0 0 0,0 0 0,-1 0 0,0 0 0,-1 0 0,0 0 0,0 0 0,0 0 0,-3 9 0,-2 4 0,0 0 0,-2 0 0,-1-1 0,0 0 0,-2-1 0,-11 20 0,6-13 0,2 0 0,-12 33 0,24-53-151,-1-1-1,1 0 0,0 1 0,0-1 1,1 1-1,0 0 0,0-1 1,1 7-1,2 9-6674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6.710"/>
    </inkml:context>
    <inkml:brush xml:id="br0">
      <inkml:brushProperty name="width" value="0.1" units="cm"/>
      <inkml:brushProperty name="height" value="0.1" units="cm"/>
    </inkml:brush>
  </inkml:definitions>
  <inkml:trace contextRef="#ctx0" brushRef="#br0">96 0 24575,'-6'6'-1999,"-1"7"1999,-6 8 974,-1 6-974,-3 4 0,0 2 336,4 2-336,4 0 170,9-5-170,11-9 519,9-7-519,1-6-8191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08.170"/>
    </inkml:context>
    <inkml:brush xml:id="br0">
      <inkml:brushProperty name="width" value="0.1" units="cm"/>
      <inkml:brushProperty name="height" value="0.1" units="cm"/>
    </inkml:brush>
  </inkml:definitions>
  <inkml:trace contextRef="#ctx0" brushRef="#br0">0 1110 24575,'145'-2'-2814,"162"5"5628,-155 9-2814,95 5 0,702-10 18,103 3-266,540-15-901,259-161 802,-1191 116 347,3 24 0,-122 7 0,992-76 0,-793 26 0,911-70 0,-227 80 0,-913 42 0,384 7 0,-293 7 0,286-31 0,85 0 0,964-22 0,-1346 24 0,313-14 0,680-34 1129,-1335 64-897,477-36 71,-278 2-241,-420 48-62,-18 2 0,-1-1 0,1 0 0,0-1 0,9-2 0,-16 3 0,0 0 0,0-1 0,-1 1 0,1 0 0,0-1 0,-1 0 0,0 1 0,1-1 0,-1 0 0,0 0 0,0 0 0,0-1 0,0 1 0,0 0 0,0-1 0,-1 1 0,3-5 0,7-18-1365,-2 0-5461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7:22.18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12 1,'-11'4,"10"-2,9-1,294-8,536 55,-707-33,437 27,-492-43,-45 0,-25 0,-8 1,-2 0,-292 6,222 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7:23.35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85 0,'-5'1,"1"0,-1-1,1 1,0 1,0-1,0 1,0-1,0 1,0 0,0 1,-3 2,4-4,1 1,0 0,-1-1,1 1,0 0,0 0,0 0,1 1,-1-1,0 0,1 1,0-1,-1 1,1 0,0-1,0 1,0 3,1-4,0-1,0 1,1-1,-1 1,1-1,-1 0,1 1,0-1,-1 0,1 1,0-1,0 0,0 0,0 0,0 1,0-1,0 0,0 0,0-1,1 1,-1 0,0 0,0-1,1 1,-1 0,1-1,-1 0,1 1,-1-1,3 1,52 5,-48-5,489 24,569-16,-631-11,-427 2,35-3,-41 3,-1 0,0 0,0 0,0-1,0 1,0 0,0-1,0 1,0-1,0 1,0-1,0 1,0-1,0 0,0 0,0 1,0-1,-1 0,1 0,0 0,-1 0,1 0,0 0,-1 0,1 0,-1 0,0 0,1 0,-1 0,0 0,1-2,-3-10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6.163"/>
    </inkml:context>
    <inkml:brush xml:id="br0">
      <inkml:brushProperty name="width" value="0.1" units="cm"/>
      <inkml:brushProperty name="height" value="0.1" units="cm"/>
      <inkml:brushProperty name="color" value="#004F8B"/>
    </inkml:brush>
  </inkml:definitions>
  <inkml:trace contextRef="#ctx0" brushRef="#br0">0 0 24575,'6'167'0,"35"209"0,-32-309 0,-8-44 0,2 0 0,1 0 0,0 0 0,2 0 0,15 41 0,-20-62-68,0 0 0,0 0-1,1 1 1,-1-1 0,0 0 0,1 0-1,-1 0 1,1-1 0,0 1 0,-1 0-1,1-1 1,0 1 0,0-1 0,0 1-1,0-1 1,1 0 0,-1 0-1,0 0 1,4 1 0,12 0-6758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2.109"/>
    </inkml:context>
    <inkml:brush xml:id="br0">
      <inkml:brushProperty name="width" value="0.1" units="cm"/>
      <inkml:brushProperty name="height" value="0.1" units="cm"/>
      <inkml:brushProperty name="color" value="#004F8B"/>
    </inkml:brush>
  </inkml:definitions>
  <inkml:trace contextRef="#ctx0" brushRef="#br0">3 57 24575,'0'1'0,"0"-1"0,0 0 0,0 0 0,1 0 0,-1 0 0,0 0 0,0 1 0,0-1 0,0 0 0,0 0 0,0 0 0,1 0 0,-1 1 0,0-1 0,0 0 0,0 0 0,0 0 0,0 1 0,0-1 0,0 0 0,0 0 0,0 0 0,0 1 0,0-1 0,0 0 0,0 0 0,0 0 0,0 1 0,0-1 0,0 0 0,0 0 0,0 1 0,0-1 0,0 0 0,-1 0 0,1 0 0,0 0 0,0 1 0,0-1 0,0 0 0,0 0 0,-1 0 0,1 0 0,0 0 0,0 1 0,0-1 0,0 0 0,-1 0 0,1 0 0,0 0 0,0 0 0,0 0 0,-1 0 0,1 0 0,0 0 0,0 0 0,0 0 0,-1 0 0,20 12 0,18-2 0,2-1 0,57 6 0,-91-14 0,223 15 0,-53-6 0,406 65 0,-564-73 0,4 3 0,1-2 0,1-1 0,-1 0 0,44-4 0,-66 2 0,1 0 0,-1 0 0,0 0 0,1 0 0,-1 0 0,1 0 0,-1 0 0,1 0 0,-1 0 0,1 0 0,-1 0 0,0-1 0,1 1 0,-1 0 0,1 0 0,-1-1 0,0 1 0,1 0 0,-1 0 0,0-1 0,1 1 0,-1-1 0,0 1 0,1 0 0,-1-1 0,0 1 0,0 0 0,0-1 0,1 1 0,-1-1 0,0 1 0,0-1 0,0 1 0,0-1 0,0 1 0,0-1 0,-10-17 0,-24-11 0,-234-140 0,360 211 0,-63-31 0,-1 1 0,0 2 0,-1 0 0,37 27 0,-62-39 0,0 0 0,0-1 0,0 1 0,-1 0 0,1 0 0,0 0 0,-1 0 0,1 1 0,-1-1 0,0 0 0,0 0 0,0 1 0,0-1 0,0 1 0,0-1 0,-1 1 0,1-1 0,-1 1 0,0 0 0,0-1 0,0 1 0,0-1 0,0 1 0,-1 0 0,1-1 0,-1 1 0,1-1 0,-1 1 0,0-1 0,-1 4 0,-5 6 0,1-1 0,-1 0 0,-1 0 0,-16 18 0,11-13 0,-14 14 27,-1-1 0,-2-2 0,-38 27 0,-25 23-1500,71-55-5353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3.590"/>
    </inkml:context>
    <inkml:brush xml:id="br0">
      <inkml:brushProperty name="width" value="0.1" units="cm"/>
      <inkml:brushProperty name="height" value="0.1" units="cm"/>
      <inkml:brushProperty name="color" value="#004F8B"/>
    </inkml:brush>
  </inkml:definitions>
  <inkml:trace contextRef="#ctx0" brushRef="#br0">40 94 24575,'27'-2'0,"1"-1"0,38-8 0,27-4 0,101 10 0,-191 5 0,0-1 0,0 1 0,0-1 0,0 0 0,-1 0 0,1 0 0,0 0 0,0 0 0,-1-1 0,1 1 0,4-4 0,-7 5 0,1-1 0,-1 1 0,0-1 0,1 1 0,-1-1 0,1 1 0,-1-1 0,0 1 0,1-1 0,-1 1 0,0-1 0,0 1 0,1-1 0,-1 0 0,0 1 0,0-1 0,0 0 0,0 1 0,0-1 0,0 0 0,0 1 0,0-2 0,0 1 0,-1 0 0,1 0 0,-1 0 0,0 0 0,1 0 0,-1 0 0,0 0 0,1 0 0,-1 0 0,0 0 0,0 1 0,0-1 0,0 0 0,0 0 0,0 1 0,-2-2 0,-1 0 0,-1 0 0,0 0 0,-1 1 0,1-1 0,0 1 0,0 0 0,0 0 0,-1 1 0,1 0 0,-1 0 0,-8 1 0,-63 12 0,65-11 0,-2 2 0,-1 1 0,1 0 0,0 1 0,1 1 0,-1 0 0,1 0 0,1 2 0,-1-1 0,1 2 0,1 0 0,-18 19 0,12-10 0,1 1 0,0 0 0,2 1 0,0 1 0,2 0 0,-12 27 0,18-31 0,0 0 0,2 0 0,0 0 0,0 1 0,2-1 0,0 1 0,2 0 0,0-1 0,3 22 0,-3-37 0,0 0 0,1 0 0,-1 0 0,1 0 0,0 0 0,0 0 0,0 0 0,1 0 0,-1 0 0,1 0 0,-1-1 0,1 1 0,0-1 0,0 1 0,0-1 0,0 0 0,1 1 0,-1-1 0,0 0 0,1-1 0,0 1 0,-1 0 0,1-1 0,0 1 0,0-1 0,4 1 0,6 1 0,0 0 0,1-1 0,-1-1 0,1 0 0,13-1 0,30 2 0,-49-1 0,0 0 0,1 1 0,-1 0 0,0 1 0,-1-1 0,1 1 0,0 1 0,-1-1 0,0 1 0,1 1 0,-2-1 0,1 1 0,0 1 0,-1-1 0,0 1 0,0 0 0,-1 0 0,0 1 0,0-1 0,0 1 0,-1 0 0,0 1 0,-1-1 0,1 1 0,-1 0 0,-1-1 0,1 1 0,-1 1 0,-1-1 0,0 0 0,0 0 0,0 1 0,-1-1 0,0 0 0,-1 0 0,-1 10 0,-1-6 0,0-1 0,-1 1 0,0-1 0,-1 0 0,-1 0 0,1 0 0,-1-1 0,-1 0 0,0 0 0,-1 0 0,0-1 0,0 0 0,-1-1 0,0 0 0,-10 7 0,7-6 0,0-1 0,0 0 0,-1-1 0,0 0 0,0-1 0,-1-1 0,1 0 0,-1-1 0,0 0 0,-1-1 0,1-1 0,-19 1 0,30-3 14,-1 0-1,1 0 0,-1 0 0,1-1 1,-1 1-1,1-1 0,0 0 1,-5-2-1,7 3-21,1-1 0,0 1 0,-1 0 0,1 0 0,-1 0 0,1-1 0,0 1 0,-1 0 0,1-1 0,0 1 0,-1 0-1,1-1 1,0 1 0,0 0 0,-1-1 0,1 1 0,0-1 0,0 1 0,0-1 0,0 1 0,0 0 0,-1-1 0,1 1 0,0-2 0,1 1-72,-1 1-1,0-1 1,1 0 0,-1 0 0,0 0-1,1 0 1,-1 0 0,1 0 0,0 0-1,-1 1 1,1-1 0,0 0 0,-1 0-1,1 1 1,2-2 0,14-11-6746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4.036"/>
    </inkml:context>
    <inkml:brush xml:id="br0">
      <inkml:brushProperty name="width" value="0.1" units="cm"/>
      <inkml:brushProperty name="height" value="0.1" units="cm"/>
      <inkml:brushProperty name="color" value="#004F8B"/>
    </inkml:brush>
  </inkml:definitions>
  <inkml:trace contextRef="#ctx0" brushRef="#br0">27 0 24575,'0'6'0,"0"7"0,0 8 0,-5 0 0,-3 3 0,1 2 0,1 3 0,8-4 0,8-6 0,9-6 0,2-5-8191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4.580"/>
    </inkml:context>
    <inkml:brush xml:id="br0">
      <inkml:brushProperty name="width" value="0.1" units="cm"/>
      <inkml:brushProperty name="height" value="0.1" units="cm"/>
      <inkml:brushProperty name="color" value="#004F8B"/>
    </inkml:brush>
  </inkml:definitions>
  <inkml:trace contextRef="#ctx0" brushRef="#br0">409 64 24575,'0'-2'0,"-1"-1"0,1 1 0,-1-1 0,0 1 0,0 0 0,0-1 0,0 1 0,0 0 0,0 0 0,0 0 0,-1 0 0,0 0 0,1 0 0,-1 0 0,0 0 0,0 1 0,0-1 0,0 1 0,0-1 0,0 1 0,0 0 0,0 0 0,-4-2 0,0 0 0,-1 0 0,0 1 0,0 0 0,0 0 0,0 0 0,-13 0 0,4 1 0,1 2 0,0 0 0,-1 1 0,1 1 0,0 0 0,0 1 0,-25 11 0,28-10 0,1 0 0,0 1 0,0 0 0,0 0 0,1 2 0,0-1 0,0 1 0,1 1 0,-15 17 0,18-19 0,1 1 0,0 0 0,1 0 0,0 1 0,0-1 0,1 1 0,0-1 0,0 1 0,1 0 0,-2 16 0,3-19 0,1 0 0,0 0 0,1-1 0,-1 1 0,1 0 0,0 0 0,0-1 0,1 1 0,0-1 0,0 1 0,0-1 0,0 0 0,1 0 0,0 0 0,0 0 0,0 0 0,1 0 0,5 4 0,3 2 0,0 0 0,0-2 0,1 1 0,1-2 0,20 11 0,77 27 0,-79-35 0,-1 2 0,0 1 0,36 23 0,-62-34 0,1 1 0,-1-1 0,0 1 0,-1 0 0,1 1 0,-1-1 0,0 1 0,0 0 0,0 0 0,0 0 0,-1 1 0,0-1 0,0 1 0,-1 0 0,1-1 0,-1 1 0,0 0 0,-1 1 0,0-1 0,0 0 0,0 0 0,0 0 0,-1 1 0,0-1 0,-1 0 0,1 1 0,-1-1 0,-1 0 0,1 0 0,-1 0 0,0 0 0,0 0 0,-1 0 0,1 0 0,-1-1 0,-1 1 0,1-1 0,-8 9 0,5-8 0,0 0 0,0 0 0,-1 0 0,0-1 0,0 0 0,0 0 0,0-1 0,-1 0 0,0 0 0,1-1 0,-1 0 0,-1 0 0,1-1 0,0 0 0,-1 0 0,-12 0 0,17-2 0,0 0 0,0 0 0,0 0 0,0-1 0,0 1 0,0-1 0,0 0 0,0 0 0,0 0 0,1-1 0,-1 1 0,0-1 0,1 0 0,-1 0 0,1 0 0,0-1 0,0 1 0,0-1 0,0 1 0,0-1 0,0 0 0,1 0 0,-1-1 0,1 1 0,0 0 0,0-1 0,0 1 0,1-1 0,-1 0 0,1 0 0,0 1 0,0-1 0,0 0 0,0 0 0,1 0 0,0-8 0,0 3 0,0-1 0,1 1 0,0-1 0,1 1 0,0 0 0,1-1 0,0 1 0,0 0 0,1 0 0,0 1 0,0-1 0,1 1 0,0 0 0,10-12 0,10-9 0,1 0 0,35-29 0,-54 52 0,167-141 120,-139 123-491,0 0-1,2 3 1,52-24 0,-55 31-6455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5.090"/>
    </inkml:context>
    <inkml:brush xml:id="br0">
      <inkml:brushProperty name="width" value="0.1" units="cm"/>
      <inkml:brushProperty name="height" value="0.1" units="cm"/>
      <inkml:brushProperty name="color" value="#004F8B"/>
    </inkml:brush>
  </inkml:definitions>
  <inkml:trace contextRef="#ctx0" brushRef="#br0">399 259 24575,'0'-23'0,"-1"1"0,-1 0 0,-1-1 0,-1 1 0,-1 0 0,-1 0 0,-11-27 0,16 46 0,0 0 0,-1 0 0,0 0 0,1 0 0,-1 0 0,0 0 0,-1 0 0,1 0 0,-1 1 0,1-1 0,-1 1 0,0 0 0,1 0 0,-1 0 0,0 0 0,-1 0 0,1 0 0,0 1 0,0 0 0,-1 0 0,1 0 0,-1 0 0,1 0 0,-1 1 0,1-1 0,-1 1 0,1 0 0,-1 0 0,1 0 0,-1 1 0,1-1 0,-1 1 0,1 0 0,-1 0 0,1 0 0,-4 2 0,-6 2 0,0 1 0,1 0 0,0 1 0,0 0 0,1 1 0,0 1 0,0-1 0,-10 13 0,5-5 0,2 1 0,0 0 0,1 0 0,1 1 0,0 1 0,1 0 0,2 1 0,-11 27 0,17-38 0,1-1 0,0 0 0,0 1 0,0-1 0,2 1 0,-1 0 0,1-1 0,0 1 0,0 0 0,1-1 0,1 1 0,-1-1 0,1 1 0,1-1 0,0 0 0,0 1 0,0-1 0,1-1 0,0 1 0,1-1 0,0 1 0,0-1 0,11 11 0,0-3 0,1-1 0,1 0 0,0-2 0,39 21 0,9 5 0,-63-35 0,1 0 0,-1-1 0,0 1 0,0 0 0,0 1 0,4 5 0,-6-9 0,-1 1 0,0-1 0,1 1 0,-1-1 0,0 1 0,0-1 0,1 1 0,-1-1 0,0 1 0,0-1 0,0 1 0,0-1 0,0 1 0,0-1 0,0 1 0,0 0 0,0-1 0,0 1 0,0-1 0,0 1 0,0-1 0,0 1 0,-1 0 0,1-1 0,-1 1 0,0 0 0,1-1 0,-1 0 0,0 1 0,0-1 0,1 1 0,-1-1 0,0 0 0,0 1 0,0-1 0,0 0 0,0 0 0,1 0 0,-1 0 0,0 0 0,0 0 0,0 0 0,0 0 0,-1 0 0,-3 0 0,0-1 0,-1 1 0,1-1 0,-1 0 0,1-1 0,0 1 0,0-1 0,0 0 0,0 0 0,0-1 0,0 0 0,1 0 0,-1 0 0,1 0 0,0 0 0,0-1 0,0 0 0,0 0 0,1 0 0,0 0 0,-1-1 0,1 1 0,1-1 0,-1 0 0,1 1 0,0-1 0,0 0 0,0-1 0,1 1 0,0 0 0,0 0 0,0-1 0,0 1 0,1-1 0,0 1 0,0 0 0,1-1 0,-1 1 0,1-1 0,0 1 0,4-10 0,1 2 0,1 1 0,0 0 0,1 0 0,0 0 0,1 1 0,0 0 0,1 1 0,0 0 0,1 1 0,0 0 0,12-8 0,19-10 0,78-38 0,60-10-1365,-134 60-5461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9.060"/>
    </inkml:context>
    <inkml:brush xml:id="br0">
      <inkml:brushProperty name="width" value="0.1" units="cm"/>
      <inkml:brushProperty name="height" value="0.1" units="cm"/>
      <inkml:brushProperty name="color" value="#004F8B"/>
    </inkml:brush>
  </inkml:definitions>
  <inkml:trace contextRef="#ctx0" brushRef="#br0">467 166 24575,'-3'0'0,"1"0"0,0-1 0,0 1 0,0-1 0,0 0 0,0 1 0,0-1 0,0 0 0,0 0 0,0 0 0,1 0 0,-1-1 0,0 1 0,1 0 0,-1-1 0,1 1 0,-1-1 0,1 1 0,0-1 0,-3-3 0,-19-43 0,15 29 0,5 14 0,0-1 0,0 0 0,0 1 0,-1 0 0,1 0 0,-1 0 0,-1 0 0,1 1 0,-1-1 0,1 1 0,-7-4 0,8 6 0,0 1 0,0 0 0,0-1 0,0 1 0,0 0 0,0 1 0,0-1 0,0 0 0,-1 1 0,1 0 0,0 0 0,0 0 0,-1 0 0,1 0 0,0 1 0,0-1 0,0 1 0,-1 0 0,1 0 0,0 0 0,0 1 0,0-1 0,-4 4 0,-6 3 0,1 1 0,0 0 0,0 1 0,1 0 0,1 1 0,0 0 0,0 1 0,-9 16 0,-5 9 0,-28 63 0,35-65 0,1 2 0,2 0 0,-11 44 0,23-68 0,-1 0 0,2 1 0,0-1 0,0 0 0,3 23 0,-1-28 0,1-1 0,-1 1 0,1-1 0,1 0 0,-1 1 0,1-1 0,1 0 0,-1-1 0,1 1 0,9 11 0,-11-15 0,0-1 0,0 1 0,0-1 0,1 1 0,-1-1 0,1 0 0,0 0 0,0-1 0,-1 1 0,1 0 0,0-1 0,0 0 0,0 0 0,1 0 0,-1 0 0,0 0 0,0 0 0,5-1 0,-3 0 0,0 0 0,0-1 0,0 0 0,0 0 0,0 0 0,0 0 0,0-1 0,-1 0 0,1 0 0,-1-1 0,5-2 0,4-4 0,0-1 0,0 0 0,-1-1 0,-1-1 0,0 0 0,14-19 0,-5 0 0,0-1 0,-3-1 0,24-60 0,-23 58 0,-18 34 0,1 0 0,-1 1 0,1-1 0,-1 1 0,1-1 0,-1 1 0,1-1 0,-1 1 0,1-1 0,-1 1 0,1-1 0,0 1 0,-1-1 0,1 1 0,0 0 0,-1 0 0,1-1 0,1 1 0,-2 0 0,1 0 0,-1 1 0,1-1 0,0 0 0,-1 1 0,1-1 0,-1 1 0,1-1 0,-1 0 0,1 1 0,-1-1 0,0 1 0,1-1 0,-1 1 0,0 0 0,1-1 0,-1 1 0,0-1 0,0 1 0,1 0 0,-1-1 0,0 1 0,0-1 0,0 1 0,0 0 0,0 0 0,3 15 0,0 0 0,-1 30 0,2 13 0,-1-43-95,-2-1 133,2 0-1,0 0 1,0 0 0,2 0 0,5 14 0,-9-27-82,1 1 0,-1 0 0,0-1 0,1 1 0,-1-1 0,1 0 0,0 0 0,0 0 0,0 0 0,0 0 0,0 0 0,0 0 0,1 0 0,-1-1 0,1 1 0,-1-1 0,1 0 0,-1 0 0,1 0 0,0 0-1,0 0 1,-1 0 0,1-1 0,0 0 0,0 1 0,0-1 0,0 0 0,-1 0 0,1 0 0,0-1 0,0 1 0,0-1 0,3-1 0,15-4-6782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49.590"/>
    </inkml:context>
    <inkml:brush xml:id="br0">
      <inkml:brushProperty name="width" value="0.1" units="cm"/>
      <inkml:brushProperty name="height" value="0.1" units="cm"/>
      <inkml:brushProperty name="color" value="#004F8B"/>
    </inkml:brush>
  </inkml:definitions>
  <inkml:trace contextRef="#ctx0" brushRef="#br0">0 23 24575,'0'-23'0,"0"39"0,0 41 0,0 534 0,0-578 0,1 28 0,-1-38 0,0-1 0,1 0 0,-1 1 0,1-1 0,-1 0 0,1 1 0,0-1 0,0 0 0,0 0 0,0 0 0,0 0 0,1 0 0,2 3 0,-4-5 0,1 1 0,0-1 0,-1 1 0,1-1 0,0 0 0,0 1 0,-1-1 0,1 0 0,0 0 0,0 1 0,0-1 0,-1 0 0,1 0 0,0 0 0,0 0 0,0 0 0,-1 0 0,1 0 0,0 0 0,0-1 0,0 1 0,-1 0 0,1 0 0,0-1 0,0 1 0,-1-1 0,1 1 0,0 0 0,-1-1 0,1 1 0,0-1 0,-1 0 0,1 1 0,-1-1 0,1 1 0,-1-1 0,1 0 0,-1 1 0,1-1 0,0-1 0,19-34 0,-19 33 0,1 1 0,112-259 0,-113 260 0,-1-1 0,1 1 0,-1-1 0,1 1 0,-1-1 0,0 1 0,1-1 0,-1 1 0,0-1 0,0 1 0,0-1 0,0 1 0,0-1 0,-1-2 0,1 4 0,-1 0 0,1-1 0,0 1 0,0 0 0,-1 0 0,1-1 0,0 1 0,-1 0 0,1 0 0,0 0 0,-1-1 0,1 1 0,-1 0 0,1 0 0,0 0 0,-1 0 0,1 0 0,-1 0 0,1 0 0,0 0 0,-1 0 0,1 0 0,-1 0 0,1 0 0,0 0 0,-1 0 0,1 0 0,-1 0 0,1 0 0,0 1 0,-1-1 0,0 0 0,-3 2 0,0 1 0,0-1 0,0 1 0,1-1 0,-1 1 0,0 0 0,-5 7 0,-2 3 0,1 1 0,1 1 0,0-1 0,1 1 0,0 1 0,2-1 0,-1 1 0,2 0 0,0 1 0,-3 22 0,7-32 0,0 0 0,1 0 0,0 0 0,0 0 0,1 0 0,0 0 0,0 0 0,0 0 0,1-1 0,0 1 0,1 0 0,2 6 0,-2-8 0,0-1 0,1 1 0,-1-1 0,1 0 0,0 0 0,0 0 0,0 0 0,0-1 0,1 0 0,-1 1 0,1-2 0,0 1 0,0 0 0,0-1 0,0 0 0,0 0 0,6 1 0,3-1 11,0 1 0,-1-2 0,1 0 0,0 0 0,0-1 0,-1-1-1,1 0 1,0-1 0,-1-1 0,26-7 0,-17 2-259,0 0 1,-1-2-1,0 0 1,0-1-1,28-22 1,-3-3-6579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0.250"/>
    </inkml:context>
    <inkml:brush xml:id="br0">
      <inkml:brushProperty name="width" value="0.1" units="cm"/>
      <inkml:brushProperty name="height" value="0.1" units="cm"/>
      <inkml:brushProperty name="color" value="#004F8B"/>
    </inkml:brush>
  </inkml:definitions>
  <inkml:trace contextRef="#ctx0" brushRef="#br0">2 117 24575,'0'-117'-475,"-2"271"886,3 133-332,3-201-86,20 113-1,-24-195 8,1 0 0,-1-1 0,1 1 0,0-1 0,0 1 0,1-1 0,-1 1 0,1-1 0,-1 0 0,1 1 0,0-1 0,1 0 0,-1-1 0,0 1 0,1 0 0,3 3 0,-4-5 0,1 0 0,-1-1 0,0 1 0,0-1 0,0 1 0,0-1 0,1 0 0,-1 1 0,0-1 0,0 0 0,0-1 0,1 1 0,-1 0 0,0-1 0,0 1 0,0-1 0,0 1 0,1-1 0,-1 0 0,0 0 0,0 0 0,-1 0 0,1-1 0,0 1 0,0 0 0,-1-1 0,4-2 0,3-4 0,-1 0 0,1-1 0,-1 0 0,-1 0 0,1-1 0,-2 0 0,1 0 0,6-19 0,-7 17 0,0 1 0,1-1 0,0 1 0,1 0 0,0 0 0,17-18 0,-19 25 0,0 0 0,0 0 0,0 1 0,1-1 0,-1 1 0,1 0 0,0 1 0,0-1 0,0 1 0,0 0 0,0 1 0,0-1 0,1 1 0,-1 1 0,1-1 0,-1 1 0,0 0 0,7 1 0,-9 0 0,0-1 0,0 1 0,-1 0 0,1 0 0,0 1 0,-1-1 0,1 1 0,-1 0 0,0 0 0,1 0 0,-1 0 0,0 0 0,0 1 0,0 0 0,-1-1 0,1 1 0,-1 0 0,1 0 0,-1 0 0,0 1 0,0-1 0,0 0 0,-1 1 0,1-1 0,-1 1 0,0 0 0,0 0 0,0-1 0,0 1 0,-1 7 0,0-2 0,0 0 0,-1 0 0,0 0 0,0 0 0,-1 0 0,0-1 0,-1 1 0,0-1 0,0 1 0,-1-1 0,0 0 0,-1 0 0,-6 8 0,2-3 0,0 0 0,-2-1 0,1-1 0,-1 0 0,-1 0 0,-22 15 0,20-17 30,0-1 0,-1 0 0,-28 10 0,38-16-123,0-1 0,0 1 1,0-1-1,0 0 0,0 0 0,0 0 0,-1-1 0,1 0 1,0 0-1,0 0 0,-1-1 0,1 1 0,0-1 1,0-1-1,-10-2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2.460"/>
    </inkml:context>
    <inkml:brush xml:id="br0">
      <inkml:brushProperty name="width" value="0.1" units="cm"/>
      <inkml:brushProperty name="height" value="0.1" units="cm"/>
      <inkml:brushProperty name="color" value="#004F8B"/>
    </inkml:brush>
  </inkml:definitions>
  <inkml:trace contextRef="#ctx0" brushRef="#br0">378 0 24575,'-2'1'0,"-1"-1"0,1 1 0,-1-1 0,1 1 0,0 0 0,0 0 0,0 0 0,-1 0 0,1 0 0,0 0 0,0 1 0,0-1 0,1 1 0,-1 0 0,0-1 0,1 1 0,-1 0 0,1 0 0,-2 2 0,-25 45 0,26-44 0,-21 49 0,-18 60 0,-1 5 0,18-59 0,0 4 0,-2-1 0,-70 116 0,81-162 117,14-17-147,1 0 1,-1 1-1,1-1 0,0 0 1,-1 0-1,1 0 0,0 0 1,-1 0-1,1 0 0,-1 0 1,1 0-1,0 0 1,-1 0-1,1 0 0,0 0 1,-1 0-1,1-1 0,0 1 1,-1 0-1,1 0 0,-1 0 1,1 0-1,0-1 1,0 1-1,-1 0 0,1 0 1,0-1-1,-1 1 0,1 0 1,0 0-1,0-1 0,-1 1 1,1 0-1,0-1 1,0 1-1,0 0 0,0-1 1,0 1-1,-1 0 0,1-1 1,0 1-1,0-1 0,0 1 1,0 0-1,0-1 0,0 1 1,0 0-1,0-1 1,0 0-1,-2-15-6796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2.960"/>
    </inkml:context>
    <inkml:brush xml:id="br0">
      <inkml:brushProperty name="width" value="0.1" units="cm"/>
      <inkml:brushProperty name="height" value="0.1" units="cm"/>
      <inkml:brushProperty name="color" value="#004F8B"/>
    </inkml:brush>
  </inkml:definitions>
  <inkml:trace contextRef="#ctx0" brushRef="#br0">16 42 24575,'-6'-6'0,"-2"-7"0,7-2 0,3 7 0,7 11 0,7 11 0,8 9 0,4 6 0,4 9 0,2 5 0,2 0 0,-1-1 0,0-2 0,0-2 0,0-2 0,-1-7 0,-11-8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4.664"/>
    </inkml:context>
    <inkml:brush xml:id="br0">
      <inkml:brushProperty name="width" value="0.1" units="cm"/>
      <inkml:brushProperty name="height" value="0.1" units="cm"/>
    </inkml:brush>
  </inkml:definitions>
  <inkml:trace contextRef="#ctx0" brushRef="#br0">3 443 24575,'-2'-14'0,"2"13"0,0 1 0,0-1 0,0 1 0,0-1 0,0 1 0,-1-1 0,1 1 0,0-1 0,0 0 0,0 1 0,1-1 0,-1 1 0,0-1 0,0 1 0,0-1 0,0 1 0,0-1 0,1 1 0,-1-1 0,0 1 0,1-2 0,22-4 0,149-7 0,-72 7 0,954-16 0,-909 23 0,-113-2 0,-32 1 0,-1 0 0,1 0 0,0 0 0,0 0 0,0 0 0,-1-1 0,1 1 0,0 0 0,0 0 0,0 0 0,-1 0 0,1-1 0,0 1 0,0 0 0,0 0 0,0-1 0,0 1 0,0 0 0,0 0 0,-1 0 0,1-1 0,0 1 0,0 0 0,0-1 0,0 1 0,0 0 0,0 0 0,0-1 0,0 1 0,0 0 0,0 0 0,0-1 0,0 1 0,1 0 0,-1 0 0,0-1 0,0 1 0,0 0 0,0 0 0,0 0 0,0-1 0,1 1 0,-1 0 0,0 0 0,0 0 0,0-1 0,1 1 0,-1 0 0,0 0 0,0 0 0,0 0 0,1 0 0,-1-1 0,0 1 0,0 0 0,1 0 0,-1 0 0,0 0 0,0 0 0,1 0 0,-1 0 0,0 0 0,0 0 0,1 0 0,-1 0 0,0 0 0,-22-14 0,17 11 0,-97-66 0,-174-153 0,275 222 0,-7-7 0,2 2 0,0 0 0,1 0 0,-1-1 0,-7-10 0,13 16 0,0 0 0,0 0 0,0 0 0,0 0 0,0 0 0,-1 0 0,1 0 0,0 0 0,0 0 0,0-1 0,0 1 0,0 0 0,0 0 0,0 0 0,0 0 0,0 0 0,0 0 0,0 0 0,0-1 0,0 1 0,0 0 0,0 0 0,0 0 0,0 0 0,0 0 0,0-1 0,0 1 0,0 0 0,0 0 0,0 0 0,0 0 0,0 0 0,0 0 0,0-1 0,0 1 0,0 0 0,0 0 0,0 0 0,0 0 0,1 0 0,-1 0 0,0 0 0,0 0 0,0 0 0,0-1 0,0 1 0,0 0 0,0 0 0,0 0 0,1 0 0,-1 0 0,0 0 0,0 0 0,0 0 0,0 0 0,1 0 0,11 2 0,14 7 0,27 13 0,-1 2 0,-1 2 0,-1 3 0,-2 2 0,-1 1 0,-1 3 0,43 43 0,-82-72 0,-2 0 0,1 1 0,-1-1 0,0 1 0,0 0 0,-1 0 0,0 0 0,0 1 0,3 8 0,-6-12 0,0 0 0,0 1 0,-1-1 0,0 0 0,1 0 0,-1 1 0,-1-1 0,1 0 0,0 0 0,-1 0 0,0 1 0,0-1 0,0 0 0,-1 0 0,0 0 0,1-1 0,-1 1 0,0 0 0,-5 5 0,-4 6 0,-1-1 0,-1-1 0,0 0 0,-1-1 0,0 0 0,-26 16 0,-105 52 0,100-57 0,27-14-107,-150 71-1151,126-65-5568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37.333"/>
    </inkml:context>
    <inkml:brush xml:id="br0">
      <inkml:brushProperty name="width" value="0.1" units="cm"/>
      <inkml:brushProperty name="height" value="0.1" units="cm"/>
      <inkml:brushProperty name="color" value="#004F8B"/>
    </inkml:brush>
  </inkml:definitions>
  <inkml:trace contextRef="#ctx0" brushRef="#br0">7 1165 24575,'0'0'0,"0"0"0,-1 0 0,1 0 0,0 0 0,0 0 0,0 0 0,0 0 0,-1 0 0,1 0 0,0 0 0,0 0 0,0 0 0,-1 0 0,1 0 0,0 0 0,0 0 0,0 0 0,-1 0 0,1 0 0,0 0 0,0 0 0,0-1 0,-1 1 0,1 0 0,0 0 0,0 0 0,0 0 0,0 0 0,0 0 0,-1-1 0,1 1 0,0 0 0,0 0 0,0 0 0,0 0 0,0-1 0,0 1 0,0 0 0,0 0 0,0 0 0,0 0 0,-1-1 0,1 1 0,0 0 0,0-1 0,8-8 0,13-7 0,17-1 0,1 2 0,1 1 0,75-15 0,-33 9 0,136-37 0,934-260 0,-719 191 0,284-87 0,-307 58 0,-328 121 0,-59 26 0,17-10 0,-39 18 0,-1 0 0,0 0 0,1 0 0,-1 0 0,0-1 0,1 1 0,-1 0 0,0-1 0,1 1 0,-1 0 0,0 0 0,0-1 0,1 1 0,-1 0 0,0-1 0,0 1 0,1-1 0,-1 1 0,0 0 0,0-1 0,0 1 0,0-1 0,0 1 0,0 0 0,0-1 0,0 1 0,0-1 0,0 1 0,0 0 0,0-1 0,0 1 0,0-1 0,0 1 0,0-1 0,0 1 0,-1 0 0,1-1 0,0 1 0,0 0 0,0-1 0,-1 1 0,1 0 0,0-1 0,0 1 0,-1 0 0,1-1 0,0 1 0,-1 0 0,1 0 0,0-1 0,-1 1 0,1 0 0,0 0 0,-1 0 0,1 0 0,-1-1 0,1 1 0,-1 0 0,-25-9 0,-70-5 0,6 2 0,-4-10 0,59 12 0,0 2 0,0 1 0,-1 2 0,0 1 0,-62 2 0,93 2 0,1 1 0,0 0 0,0 0 0,0 0 0,1 0 0,-1 1 0,-6 3 0,10-5 0,0 0 0,0 0 0,-1 0 0,1 0 0,0 0 0,0 0 0,-1 1 0,1-1 0,0 0 0,0 0 0,-1 0 0,1 1 0,0-1 0,0 0 0,0 0 0,0 1 0,-1-1 0,1 0 0,0 0 0,0 1 0,0-1 0,0 0 0,0 1 0,0-1 0,0 0 0,0 1 0,0-1 0,0 0 0,0 0 0,0 1 0,0-1 0,0 0 0,0 1 0,0-1 0,1 1 0,0 0 0,0 0 0,0 0 0,0-1 0,0 1 0,1 0 0,-1-1 0,0 1 0,0-1 0,1 1 0,-1-1 0,0 0 0,3 1 0,35 4 0,1-1 0,0-1 0,51-5 0,37 2 0,-121 1 0,0-1 0,0 1 0,0 0 0,0 1 0,0 0 0,0 0 0,0 0 0,0 1 0,10 6 0,-15-8 0,0 0 0,0 1 0,0 0 0,0 0 0,-1-1 0,1 1 0,-1 0 0,1 0 0,-1 1 0,0-1 0,1 0 0,-1 0 0,0 1 0,-1-1 0,1 0 0,0 1 0,-1-1 0,1 1 0,-1-1 0,0 1 0,1-1 0,-1 1 0,-1-1 0,1 1 0,0-1 0,-1 1 0,1-1 0,-1 1 0,1-1 0,-1 0 0,-1 3 0,-12 25 0,-1 0 0,-1-1 0,-2-1 0,0 0 0,-25 25 0,15-16 0,3-3-107,5-10-208,1 2 1,2 0-1,-19 36 1,27-37-6512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3.460"/>
    </inkml:context>
    <inkml:brush xml:id="br0">
      <inkml:brushProperty name="width" value="0.1" units="cm"/>
      <inkml:brushProperty name="height" value="0.1" units="cm"/>
      <inkml:brushProperty name="color" value="#004F8B"/>
    </inkml:brush>
  </inkml:definitions>
  <inkml:trace contextRef="#ctx0" brushRef="#br0">29 148 24575,'-6'0'0,"-7"-5"0,3-3 0,10-5 0,17 0 0,22 1-2814,16 4 2814,16-3 665,13 0-665,5 2 0,-3-3 0,-3 0 0,-11 3 0,-12-4 2149,-15 1-10340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4.240"/>
    </inkml:context>
    <inkml:brush xml:id="br0">
      <inkml:brushProperty name="width" value="0.1" units="cm"/>
      <inkml:brushProperty name="height" value="0.1" units="cm"/>
      <inkml:brushProperty name="color" value="#004F8B"/>
    </inkml:brush>
  </inkml:definitions>
  <inkml:trace contextRef="#ctx0" brushRef="#br0">0 276 24575,'3'0'0,"0"1"0,0-1 0,-1 1 0,1 0 0,-1 0 0,1 0 0,0 0 0,3 3 0,14 6 0,-5-8 0,0 0 0,0-1 0,0 0 0,0-1 0,0-1 0,0-1 0,23-5 0,20-1 0,202-15 0,228-16 0,3 29 0,177 38 0,58 2 0,-1-36 0,11-53 0,-203 12 0,1 27 0,-424 21 0,-9 1 0,152-17 0,-88 0 0,231 9 0,-253 7 0,-115-2 0,1-2 0,-1-1 0,0-1 0,0-1 0,0-1 0,34-15 0,-56 20 0,-1-1 0,0 1 0,0-1 0,0-1 0,4-3 0,-8 7 0,-1-1 0,1 1 0,-1 0 0,1-1 0,-1 1 0,1 0 0,-1-1 0,0 1 0,1-1 0,-1 1 0,1-1 0,-1 1 0,0-1 0,0 1 0,1-1 0,-1 1 0,0-1 0,0 0 0,1 1 0,-1-1 0,0 1 0,0-1 0,0 0 0,0 1 0,0-1 0,0 1 0,0-1 0,0 0 0,0 1 0,0-1 0,-1 1 0,1-1 0,0 0 0,0 1 0,0-1 0,-1 1 0,1-1 0,0 1 0,-1-1 0,1 1 0,-1-1 0,1 1 0,0-1 0,-1 1 0,1 0 0,-1-1 0,1 1 0,-1 0 0,1-1 0,-1 1 0,1 0 0,-1-1 0,0 1 0,1 0 0,-1 0 0,1 0 0,-1 0 0,1 0 0,-1 0 0,0-1 0,1 1 0,-2 1 0,-12-5-100,0 2-1,-1 0 0,1 1 0,-24 0 1,22 1-762,-29 0-5964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5.340"/>
    </inkml:context>
    <inkml:brush xml:id="br0">
      <inkml:brushProperty name="width" value="0.1" units="cm"/>
      <inkml:brushProperty name="height" value="0.1" units="cm"/>
      <inkml:brushProperty name="color" value="#004F8B"/>
    </inkml:brush>
  </inkml:definitions>
  <inkml:trace contextRef="#ctx0" brushRef="#br0">1 569 24575,'9'-2'0,"0"0"0,-1-1 0,1 0 0,0 0 0,-1-1 0,0 0 0,0-1 0,0 0 0,12-9 0,-18 13 0,18-15 0,-1 0 0,0-1 0,-1-1 0,32-41 0,51-90 0,-87 126 0,99-178 0,-101 180 0,-12 21 0,1 0 0,-1 0 0,0 0 0,0 0 0,0-1 0,0 1 0,0 0 0,0 0 0,1 0 0,-1 0 0,0 0 0,0 0 0,0-1 0,0 1 0,1 0 0,-1 0 0,0 0 0,0 0 0,0 0 0,0 0 0,1 0 0,-1 0 0,0 0 0,0 0 0,0 0 0,1 0 0,-1 0 0,0 0 0,0 0 0,0 0 0,0 0 0,1 0 0,-1 0 0,0 0 0,0 0 0,0 1 0,0-1 0,1 0 0,-1 0 0,0 0 0,0 0 0,0 0 0,0 0 0,0 0 0,1 1 0,-1-1 0,0 0 0,1 5 0,0-1 0,0 1 0,0 0 0,0 0 0,-1-1 0,0 9 0,-11 184 0,-1-3 0,14-82 0,5 1 0,32 170 0,-38-279 9,0 0-1,0 1 1,0-1-1,0 0 1,1 0 0,0 0-1,0-1 1,0 1-1,0 0 1,1-1-1,-1 1 1,1-1-1,4 5 1,-4-7-74,-1 1 1,0-1-1,0 0 1,1 0-1,-1 0 1,1 0-1,-1 0 0,1 0 1,-1-1-1,1 1 1,-1-1-1,1 0 1,-1 0-1,1 0 0,0 0 1,-1 0-1,1 0 1,-1-1-1,1 1 1,-1-1-1,1 0 1,3-1-1,14-7-6761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6.930"/>
    </inkml:context>
    <inkml:brush xml:id="br0">
      <inkml:brushProperty name="width" value="0.1" units="cm"/>
      <inkml:brushProperty name="height" value="0.1" units="cm"/>
      <inkml:brushProperty name="color" value="#004F8B"/>
    </inkml:brush>
  </inkml:definitions>
  <inkml:trace contextRef="#ctx0" brushRef="#br0">375 358 24575,'1'-5'0,"1"0"0,0 0 0,0 0 0,0 0 0,0 0 0,1 1 0,0-1 0,7-7 0,3-8 0,-3 3 0,-1-1 0,0 0 0,-2 0 0,0-1 0,-1 0 0,4-21 0,-9 35 0,0 0 0,-1 1 0,1-1 0,-1 0 0,0 0 0,0 0 0,0 1 0,-1-1 0,0 0 0,0 1 0,0-1 0,0 0 0,-1 1 0,0-1 0,1 1 0,-2 0 0,1 0 0,0 0 0,-1 0 0,0 0 0,0 0 0,0 1 0,-1-1 0,1 1 0,-1 0 0,1 0 0,-1 0 0,0 0 0,0 1 0,-1 0 0,-4-3 0,3 3 0,-1 1 0,1-1 0,-1 1 0,1 0 0,-1 0 0,1 1 0,-1 0 0,0 0 0,1 1 0,-1 0 0,1 0 0,-1 0 0,1 1 0,0 0 0,-1 0 0,1 0 0,0 1 0,-8 5 0,-9 6 0,1 0 0,1 2 0,-24 21 0,26-20 0,0 1 0,1 1 0,2 0 0,0 1 0,0 1 0,-18 34 0,30-45 0,-1-1 0,1 1 0,1 0 0,0 0 0,0 0 0,1 1 0,0-1 0,0 14 0,2-18 0,1 1 0,-1-1 0,1 1 0,0-1 0,1 1 0,-1-1 0,1 0 0,1 1 0,-1-1 0,1 0 0,0 0 0,0-1 0,1 1 0,5 6 0,-5-7 0,1 0 0,0 0 0,0-1 0,1 1 0,-1-1 0,1 0 0,0-1 0,0 1 0,1-1 0,-1-1 0,1 1 0,-1-1 0,1 0 0,0 0 0,0-1 0,-1 0 0,1 0 0,0-1 0,0 0 0,0 0 0,0 0 0,0-1 0,0 0 0,0 0 0,7-3 0,3-1 0,-1 0 0,0-2 0,0 1 0,-1-2 0,0 0 0,-1-1 0,1 0 0,-2-1 0,18-15 0,-15 7 0,-1 0 0,-1 0 0,-1-2 0,0 0 0,-1 0 0,-1-1 0,-1 0 0,-1-1 0,-1 0 0,8-35 0,-16 57 0,0 0 0,0 0 0,0 0 0,0 0 0,0 0 0,0 0 0,0 0 0,0 0 0,0 0 0,1 0 0,-1 0 0,0 0 0,0 0 0,0 0 0,0 0 0,0 0 0,0 0 0,0 0 0,0 0 0,0 0 0,1 0 0,-1 0 0,0 0 0,0 0 0,0 0 0,0 0 0,0 0 0,0 0 0,0 0 0,0 0 0,0 0 0,1 0 0,-1 0 0,0-1 0,1 24 0,-2 38 0,1-58 0,-3 47 0,1 55 0,3-94 0,0 0 0,0-1 0,1 1 0,0-1 0,1 1 0,0-1 0,6 12 0,-8-19 4,1 0 0,-1-1-1,1 1 1,0-1 0,0 1 0,0-1-1,0 0 1,0 0 0,1 0 0,-1 0-1,1 0 1,-1 0 0,1-1 0,0 1-1,0-1 1,-1 0 0,1 0 0,0 0-1,0 0 1,0 0 0,0-1 0,0 1-1,0-1 1,1 0 0,-1 0-1,0 0 1,0 0 0,0-1 0,0 1-1,0-1 1,5-1 0,6-3-301,1 0 0,-1 0 0,-1-2 0,27-15 0,2-5-6529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7.430"/>
    </inkml:context>
    <inkml:brush xml:id="br0">
      <inkml:brushProperty name="width" value="0.1" units="cm"/>
      <inkml:brushProperty name="height" value="0.1" units="cm"/>
      <inkml:brushProperty name="color" value="#004F8B"/>
    </inkml:brush>
  </inkml:definitions>
  <inkml:trace contextRef="#ctx0" brushRef="#br0">28 164 24575,'-5'-12'0,"0"1"0,1-2 0,1 1 0,-5-22 0,7 27 0,0 1 0,1 0 0,-1-1 0,1 1 0,0-1 0,1 1 0,0 0 0,0-1 0,0 1 0,4-10 0,-5 16 0,0 0 0,0 0 0,0-1 0,1 1 0,-1 0 0,0 0 0,0 0 0,1 0 0,-1 0 0,0 0 0,0 0 0,0 0 0,1 0 0,-1 0 0,0 0 0,0 0 0,1 0 0,-1 0 0,0 0 0,0 0 0,1 0 0,-1 0 0,0 0 0,0 0 0,1 0 0,-1 0 0,0 0 0,0 1 0,0-1 0,1 0 0,-1 0 0,0 0 0,0 0 0,0 0 0,1 1 0,-1-1 0,0 0 0,0 0 0,0 0 0,0 1 0,0-1 0,0 0 0,0 0 0,1 0 0,-1 1 0,0-1 0,0 0 0,0 0 0,0 1 0,0-1 0,0 0 0,0 0 0,0 1 0,8 15 0,4 29 0,-2 0 0,10 90 0,-15-92 0,12 117 0,13 92 0,-29-249 0,1 16 0,2-1 0,11 32 0,-15-47 0,1 0 0,0 0 0,0 0 0,0 0 0,1-1 0,-1 1 0,1-1 0,-1 1 0,1-1 0,0 1 0,0-1 0,0 0 0,0 0 0,0 0 0,1 0 0,-1 0 0,1-1 0,-1 1 0,1-1 0,-1 1 0,1-1 0,0 0 0,0 0 0,0 0 0,4 0 0,-4-1 0,0 0 0,0-1 0,0 1 0,0-1 0,0 0 0,0 0 0,0 0 0,0-1 0,-1 1 0,1-1 0,-1 1 0,1-1 0,-1 0 0,1 0 0,-1 0 0,0 0 0,0 0 0,4-5 0,2-5 0,0 0 0,11-22 0,-14 24 0,16-30 0,-2 0 0,-1-2 0,19-71 0,-36 110 0,-1 1 0,1 0 0,-1-1 0,0 1 0,1-1 0,-1 1 0,0 0 0,-1-1 0,0-4 0,1 7 0,0 0 0,0-1 0,0 1 0,0-1 0,-1 1 0,1 0 0,0-1 0,0 1 0,-1-1 0,1 1 0,0 0 0,-1-1 0,1 1 0,0 0 0,-1 0 0,1-1 0,0 1 0,-1 0 0,1 0 0,-1-1 0,1 1 0,0 0 0,-1 0 0,1 0 0,-1 0 0,1 0 0,-1 0 0,1 0 0,-1 0 0,1 0 0,-1 0 0,-2 1 0,0 0 0,0 0 0,0 0 0,0 1 0,1-1 0,-1 1 0,0 0 0,1-1 0,-1 1 0,1 1 0,0-1 0,0 0 0,-3 4 0,-11 12 0,1 2 0,1 0 0,1 0 0,0 1 0,2 1 0,0 0 0,2 1 0,0-1 0,2 2 0,0-1 0,2 1 0,-5 38 0,10-55 0,-1 0 0,1 0 0,0-1 0,1 1 0,0 0 0,0-1 0,0 1 0,1 0 0,0-1 0,0 0 0,1 1 0,-1-1 0,1 0 0,1 0 0,-1-1 0,1 1 0,0-1 0,1 0 0,-1 0 0,1 0 0,0 0 0,0-1 0,0 0 0,1 0 0,-1 0 0,1-1 0,0 1 0,0-2 0,0 1 0,1-1 0,-1 1 0,0-2 0,1 1 0,0-1 0,11 1 0,8 0 17,-1-2 0,1-1 1,-1-1-1,1 0 0,-1-3 0,46-12 0,-41 7-265,1-1 1,-2-1-1,0-2 1,0-1-1,26-18 1,-3-5-6579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7:57.930"/>
    </inkml:context>
    <inkml:brush xml:id="br0">
      <inkml:brushProperty name="width" value="0.1" units="cm"/>
      <inkml:brushProperty name="height" value="0.1" units="cm"/>
      <inkml:brushProperty name="color" value="#004F8B"/>
    </inkml:brush>
  </inkml:definitions>
  <inkml:trace contextRef="#ctx0" brushRef="#br0">2 420 24575,'-1'-117'-434,"3"-126"-11754,-1 236 12224,0 0 0,0 1 0,1-1-1,-1 0 1,5-9 0,-6 16 5,0-1-1,1 1 1,-1-1-1,0 1 1,0-1-1,1 1 1,-1-1-1,0 1 0,1-1 1,-1 1-1,1-1 1,-1 1-1,1-1 1,-1 1-1,0 0 1,1-1-1,0 1 1,-1 0-1,1-1 1,-1 1-1,1 0 1,-1 0-1,1-1 1,0 1-1,0 0 1,0 1-39,0-1-1,0 1 1,0-1 0,0 1 0,0 0-1,0 0 1,0 0 0,0 0 0,0-1 0,0 1-1,-1 0 1,1 0 0,0 0 0,-1 1-1,1-1 1,-1 0 0,1 0 0,0 2 0,6 18 808,-1 0 1,-2 1 0,0-1 0,-1 1-1,-1 0 1,-1 32 0,2 2 1327,6 73 1187,0-38-3234,26 118 0,-33-201-91,0-1 0,0 1 0,0-1 0,1 0 0,0 0 0,1 0 0,0 0 0,6 8 0,-9-14 0,0 1 0,1-1 0,-1 0 0,1 0 0,-1 0 0,1 1 0,-1-1 0,1-1 0,-1 1 0,1 0 0,0 0 0,0-1 0,-1 1 0,1-1 0,0 1 0,0-1 0,0 0 0,0 1 0,0-1 0,-1 0 0,1 0 0,0-1 0,0 1 0,0 0 0,0-1 0,0 1 0,-1-1 0,1 1 0,0-1 0,-1 0 0,1 0 0,0 0 0,-1 0 0,1 0 0,-1 0 0,1 0 0,-1 0 0,0-1 0,2-1 0,13-13 0,-1 0 0,0-1 0,-2-1 0,0 0 0,-1-1 0,15-30 0,-18 29 0,1 2 0,1-1 0,1 2 0,1-1 0,0 2 0,1-1 0,20-16 0,-31 30 0,1 0 0,0 1 0,1-1 0,-1 1 0,0 0 0,1 0 0,-1 0 0,1 0 0,0 1 0,-1 0 0,1 0 0,0 0 0,0 1 0,0-1 0,0 1 0,-1 1 0,1-1 0,0 0 0,0 1 0,0 0 0,4 2 0,-2-1 0,0 1 0,-1 0 0,0 1 0,1-1 0,-1 1 0,-1 0 0,1 1 0,-1-1 0,1 1 0,-1 0 0,-1 0 0,1 1 0,7 11 0,-8-10 0,0 0 0,-1-1 0,0 1 0,0 0 0,-1 1 0,0-1 0,0 0 0,0 1 0,-1-1 0,0 1 0,-1 0 0,0-1 0,-1 14 0,-1-10 0,0 1 0,-1-1 0,0 0 0,-1 1 0,0-1 0,-1-1 0,0 1 0,-8 12 0,0-5 0,-1 1 0,0-2 0,-1 0 0,-1-1 0,-1 0 0,0-1 0,-1-1 0,-33 20 0,32-24 0,0 0 0,0-1 0,-39 11 0,50-18 0,0 0 0,0 0 0,-1-1 0,1 0 0,0-1 0,0 0 0,-1 0 0,1 0 0,0-1 0,0-1 0,0 1 0,-15-6 0,21 6 4,0 1 0,0-1 0,0 0 0,0 0 0,0 0 0,1 0 0,-1 0 0,0-1 0,1 1 0,-1 0 0,1-1 0,-1 1 0,1-1 0,0 0 0,-1 1 0,1-1 0,0 0 0,0 0 0,0 0 0,1 0 0,-1 0 0,0 0 0,1 0 0,-1 0 0,1 0 0,0 0 0,-1 0 0,1-3 0,1 1-118,0 0 0,0-1 0,0 1 0,0 0 0,1 0 0,-1 0 0,1 0 1,0 0-1,0 0 0,1 0 0,-1 1 0,5-5 0,21-22-6712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04.520"/>
    </inkml:context>
    <inkml:brush xml:id="br0">
      <inkml:brushProperty name="width" value="0.1" units="cm"/>
      <inkml:brushProperty name="height" value="0.1" units="cm"/>
      <inkml:brushProperty name="color" value="#004F8B"/>
    </inkml:brush>
  </inkml:definitions>
  <inkml:trace contextRef="#ctx0" brushRef="#br0">52 273 24575,'-13'11'0,"8"-6"0,-1 0 0,1 0 0,0 0 0,-6 7 0,10-11 0,1 0 0,-1 0 0,0 0 0,1 0 0,-1 0 0,1 0 0,-1 0 0,1 0 0,0 0 0,-1 0 0,1 0 0,0 0 0,0 0 0,0 0 0,0 0 0,0 0 0,0 0 0,0 0 0,0 0 0,0 0 0,0 0 0,0 0 0,1 0 0,-1 0 0,1 0 0,-1 0 0,0 0 0,1 0 0,0 0 0,-1 0 0,1 0 0,-1 0 0,1 0 0,1 1 0,0-1 0,0 0 0,0 0 0,0 0 0,0 0 0,0 0 0,0-1 0,0 1 0,0-1 0,0 1 0,0-1 0,1 0 0,-1 1 0,0-1 0,0 0 0,0-1 0,0 1 0,0 0 0,1-1 0,-1 1 0,0-1 0,4-1 0,1-1 0,0 1 0,-1-1 0,1-1 0,-1 0 0,8-5 0,0-2 0,-2 0 0,1-1 0,-2-1 0,1 0 0,-2-1 0,15-23 0,41-94 0,-31 57 0,-25 59 0,-10 15 0,0 0 0,0 0 0,1 0 0,-1 0 0,0 0 0,0 0 0,0 0 0,1 0 0,-1 0 0,0 0 0,0 0 0,0 0 0,0 0 0,1 1 0,-1-1 0,0 0 0,0 0 0,0 0 0,0 0 0,1 0 0,-1 0 0,0 0 0,0 0 0,0 1 0,0-1 0,0 0 0,0 0 0,0 0 0,1 0 0,-1 0 0,0 1 0,0-1 0,0 0 0,0 0 0,0 0 0,0 1 0,0-1 0,0 0 0,0 0 0,0 0 0,0 0 0,0 1 0,0-1 0,0 33 0,-29 299 0,26 3 0,4-233 0,0-19 0,3-1 0,19 102 0,-22-181 9,-1 0-1,1 1 1,0-1-1,0 0 1,0 0 0,0 0-1,0 0 1,1 0-1,-1-1 1,1 1-1,0 0 1,0-1-1,3 4 1,-4-5-53,1 0 1,-1-1-1,0 1 0,0-1 1,0 0-1,1 1 0,-1-1 1,0 0-1,1 0 0,-1 1 1,0-1-1,0 0 0,1 0 1,-1-1-1,0 1 0,1 0 0,-1 0 1,0-1-1,0 1 0,0 0 1,1-1-1,-1 1 0,0-1 1,0 0-1,0 1 0,0-1 1,0 0-1,0 0 0,0 0 1,0 0-1,0 1 0,0-1 1,1-2-1,16-16-6782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05.020"/>
    </inkml:context>
    <inkml:brush xml:id="br0">
      <inkml:brushProperty name="width" value="0.1" units="cm"/>
      <inkml:brushProperty name="height" value="0.1" units="cm"/>
      <inkml:brushProperty name="color" value="#004F8B"/>
    </inkml:brush>
  </inkml:definitions>
  <inkml:trace contextRef="#ctx0" brushRef="#br0">41 41 24575,'-13'-17'0,"12"15"0,0 0 0,0 0 0,0 0 0,0 0 0,-1 1 0,1-1 0,-1 0 0,1 1 0,-1-1 0,0 1 0,0-1 0,-2 0 0,3 2 0,0 1 0,1 0 0,-1 0 0,0 0 0,1 0 0,-1 0 0,1 0 0,0 0 0,-1 0 0,1 0 0,0 0 0,-1 0 0,1 0 0,0 0 0,0 0 0,0 0 0,0 0 0,0 0 0,0 1 0,1 0 0,-1 0 0,6 548 0,26-124 0,-31-418 0,-1-2 0,0-1 0,1 1 0,0-1 0,0 1 0,0-1 0,1 0 0,0 1 0,0-1 0,4 8 0,-6-13 0,1 1 0,-1-1 0,0 0 0,0 1 0,1-1 0,-1 0 0,0 1 0,1-1 0,-1 0 0,0 0 0,1 1 0,-1-1 0,1 0 0,-1 0 0,0 0 0,1 1 0,-1-1 0,1 0 0,-1 0 0,1 0 0,-1 0 0,1 0 0,-1 0 0,0 0 0,1 0 0,-1 0 0,1 0 0,-1 0 0,1 0 0,-1 0 0,1-1 0,10-11 0,3-20 0,-1-12-1365,0-1-5461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05.520"/>
    </inkml:context>
    <inkml:brush xml:id="br0">
      <inkml:brushProperty name="width" value="0.1" units="cm"/>
      <inkml:brushProperty name="height" value="0.1" units="cm"/>
      <inkml:brushProperty name="color" value="#004F8B"/>
    </inkml:brush>
  </inkml:definitions>
  <inkml:trace contextRef="#ctx0" brushRef="#br0">466 57 24575,'3'-3'-55,"-1"0"0,0 0 1,0 0-1,0 0 0,0-1 0,-1 1 0,1-1 0,1-5 0,4-10 248,-7 19-191,0 0-1,0 0 1,0-1-1,1 1 1,-1 0-1,0 0 1,0 0-1,0 0 1,0 0-1,0 0 1,0 0-1,0 0 1,0 0-1,0-1 1,1 1-1,-1 0 1,0 0-1,0 0 1,0 0-1,0 0 1,0 0-1,0 0 1,0 0-1,1 0 1,-1 0-1,0 0 1,0 0-1,0 0 1,0 0-1,0 0 1,0 0-1,1 0 1,-1 0-1,0 0 1,0 0-1,0 0 1,0 0-1,0 0 1,0 0-1,1 0 1,-1 0-1,0 0 1,0 1-1,0-1 1,0 0-1,0 0 1,0 0-1,0 0 1,0 0-1,1 0 1,-1 0-1,0 0 1,0 1-1,0-1 1,0 0-1,0 0 1,7 13 32,2 17-18,0 34 53,2 83 1,-5-48-44,37 329-26,-32-329 0,18 94 0,-28-188 0,-1 0 0,0 0 0,0 0 0,0 0 0,-2 8 0,2-12 0,0 0 0,0 0 0,0-1 0,-1 1 0,1 0 0,0 0 0,-1-1 0,1 1 0,-1 0 0,1-1 0,-1 1 0,1 0 0,-1-1 0,1 1 0,-1-1 0,1 1 0,-1-1 0,0 1 0,1-1 0,-1 1 0,0-1 0,0 0 0,1 1 0,-1-1 0,0 0 0,0 0 0,1 0 0,-1 1 0,0-1 0,0 0 0,0 0 0,1 0 0,-1 0 0,0 0 0,0-1 0,0 1 0,1 0 0,-1 0 0,0 0 0,0-1 0,0 1 0,1 0 0,-2-1 0,-26-12-51,1-1 0,0-1 0,-38-28-1,30 19-1108,-14-9-5666</inkml:trace>
  <inkml:trace contextRef="#ctx0" brushRef="#br0" timeOffset="1">60 869 24575,'-6'0'0,"-8"0"0,-6 0 0,4 0 0,12 0 0,12 0 0,11 0 0,7 0 0,11 0 0,11-5 0,9-9 0,0-1 0,2-4 0,3-5 0,2 2 0,1 0 0,-9 2-8191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06.170"/>
    </inkml:context>
    <inkml:brush xml:id="br0">
      <inkml:brushProperty name="width" value="0.1" units="cm"/>
      <inkml:brushProperty name="height" value="0.1" units="cm"/>
      <inkml:brushProperty name="color" value="#004F8B"/>
    </inkml:brush>
  </inkml:definitions>
  <inkml:trace contextRef="#ctx0" brushRef="#br0">471 237 24575,'1'0'0,"0"0"0,0 0 0,0-1 0,0 1 0,0 0 0,0-1 0,0 1 0,0-1 0,0 1 0,0-1 0,0 1 0,0-1 0,0 0 0,-1 1 0,1-1 0,0 0 0,0 0 0,-1 1 0,1-1 0,-1 0 0,1 0 0,0 0 0,-1 0 0,0 0 0,1 0 0,-1 0 0,0 0 0,1 0 0,-1 0 0,0 0 0,0 0 0,0 0 0,0-1 0,0 1 0,0 0 0,0 0 0,0 0 0,-1-2 0,-8-43 0,6 35 0,-1 0 0,-1 0 0,0 0 0,0 0 0,-1 1 0,-1 0 0,1 0 0,-2 0 0,1 1 0,-14-12 0,17 17 0,0 1 0,0 0 0,0 0 0,0 0 0,-1 0 0,1 1 0,-1 0 0,0 0 0,0 0 0,1 1 0,-1-1 0,0 1 0,0 0 0,-1 1 0,1-1 0,0 1 0,0 0 0,0 0 0,0 1 0,0-1 0,0 1 0,0 0 0,0 1 0,0-1 0,0 1 0,-7 3 0,-3 4 0,0 0 0,1 1 0,1 0 0,-1 1 0,2 1 0,0 0 0,0 0 0,1 1 0,0 1 0,2 0 0,-17 29 0,9-8 0,0 1 0,3 1 0,1 1 0,-9 39 0,15-44 0,1 0 0,2 1 0,-1 45 0,5-63 0,0 0 0,2 0 0,0 0 0,0 0 0,2 0 0,0-1 0,0 1 0,2-1 0,7 15 0,-12-26 0,1-1 0,0 1 0,0 0 0,0-1 0,1 0 0,-1 0 0,1 0 0,0 0 0,0 0 0,0 0 0,0-1 0,0 1 0,1-1 0,-1 0 0,1 0 0,-1 0 0,1 0 0,0-1 0,0 1 0,-1-1 0,1 0 0,0 0 0,0-1 0,0 1 0,1-1 0,-1 0 0,0 0 0,0 0 0,0-1 0,0 1 0,0-1 0,0 0 0,0 0 0,-1 0 0,1-1 0,0 1 0,0-1 0,5-4 0,7-5 0,0-1 0,-1 0 0,0-2 0,-1 1 0,-1-2 0,23-30 0,-7 2 0,34-66 0,-39 60 0,-1 0 0,22-71 0,-44 115 0,0-1 0,0 0 0,-1 1 0,1-1 0,-2-8 0,1 14 0,0-1 0,1 1 0,-1 0 0,0-1 0,0 1 0,-1-1 0,1 1 0,0 0 0,0-1 0,0 1 0,0 0 0,0-1 0,0 1 0,0 0 0,-1-1 0,1 1 0,0 0 0,0-1 0,0 1 0,-1 0 0,1-1 0,0 1 0,0 0 0,-1 0 0,1-1 0,0 1 0,-1 0 0,1 0 0,0 0 0,-1-1 0,0 2 0,0 0 0,0-1 0,0 1 0,0 0 0,0 0 0,0-1 0,0 1 0,1 0 0,-1 0 0,0 0 0,1 0 0,-1 0 0,0 0 0,1 0 0,-1 2 0,-5 9 0,1 0 0,1 1 0,0-1 0,1 1 0,0 0 0,-1 16 0,1 4 0,2 44 0,1-68 0,1-1 0,0 1 0,0-1 0,1 0 0,0 1 0,0-1 0,1 0 0,0 0 0,0 0 0,7 11 0,-7-15 0,0-1 0,0 1 0,0-1 0,0 1 0,0-1 0,1 0 0,-1 0 0,1-1 0,0 1 0,0-1 0,0 0 0,0 0 0,0 0 0,0 0 0,1-1 0,-1 0 0,0 0 0,1 0 0,-1 0 0,1-1 0,5 1 0,3-2 10,1 0 0,-1 0 0,0-1 0,0-1 0,0 0 0,0-1 0,-1-1 0,1 1 0,-1-2 0,0 0 0,15-10 0,-7 2-258,-1 0 1,0-1-1,-1-2 1,-1 0-1,20-24 1,9-19-6579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6.133"/>
    </inkml:context>
    <inkml:brush xml:id="br0">
      <inkml:brushProperty name="width" value="0.1" units="cm"/>
      <inkml:brushProperty name="height" value="0.1" units="cm"/>
      <inkml:brushProperty name="color" value="#004F8B"/>
    </inkml:brush>
  </inkml:definitions>
  <inkml:trace contextRef="#ctx0" brushRef="#br0">0 206 24575,'2'0'0,"1"-1"0,-1 1 0,0-1 0,1 1 0,-1-1 0,0 0 0,0 0 0,0 0 0,4-3 0,18-7 0,-7 9 0,0 2 0,1 0 0,-1 1 0,0 1 0,0 1 0,18 5 0,0-2 0,492 61 0,171-68-162,1-43-134,-48 2 153,663 26 143,-1114 16 0,188 14 0,185-4 0,-454-17 83,270-10 435,-385 17-518,4 1 0,0-2 0,0 1 0,0-1 0,8-2 0,-15 3 0,0 0 0,-1 0 0,1 0 0,0-1 0,0 1 0,0 0 0,0-1 0,0 1 0,-1 0 0,1-1 0,0 1 0,0-1 0,-1 1 0,1-1 0,0 1 0,-1-1 0,1 0 0,0 1 0,-1-1 0,1 0 0,-1 1 0,1-1 0,-1 0 0,0 0 0,1 0 0,-1 1 0,0-1 0,1 0 0,-1 0 0,0 0 0,0 0 0,0 0 0,0 0 0,0 1 0,0-1 0,0 0 0,0 0 0,0 0 0,0 0 0,0 0 0,0 0 0,-1 1 0,1-1 0,0 0 0,-1 0 0,0-1 0,-3-4 0,1 0 0,-2 0 0,1 0 0,-1 1 0,1 0 0,-1 0 0,-1 0 0,1 0 0,-11-6 0,-62-33 0,28 18 0,130 57 0,237 74 0,-248-85 0,-53-16 0,47 17 0,-60-19 0,0-1 0,0 0 0,0 1 0,0 0 0,0 0 0,-1 0 0,1 0 0,0 0 0,-1 0 0,0 1 0,1-1 0,-1 1 0,0-1 0,0 1 0,2 5 0,-4-6 0,1 0 0,-1 1 0,0-1 0,0 0 0,0 1 0,0-1 0,-1 0 0,1 1 0,-1-1 0,1 0 0,-1 0 0,0 0 0,0 0 0,0 1 0,0-1 0,0 0 0,0-1 0,0 1 0,-1 0 0,1 0 0,-1 0 0,-1 1 0,-44 39 0,38-35 0,-256 176 0,229-160 0,25-17-74,9-4-87,-1-1-1,1 1 1,-1-1-1,1 1 1,0 0 0,-1 0-1,-3 5 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07.730"/>
    </inkml:context>
    <inkml:brush xml:id="br0">
      <inkml:brushProperty name="width" value="0.1" units="cm"/>
      <inkml:brushProperty name="height" value="0.1" units="cm"/>
      <inkml:brushProperty name="color" value="#004F8B"/>
    </inkml:brush>
  </inkml:definitions>
  <inkml:trace contextRef="#ctx0" brushRef="#br0">1 427 24575,'1'-30'-308,"9"-48"0,-1 13-2352,3-107-5464,-9 91 8601,-4 361 9359,21 144-8749,-17-378-1087,-2-24 0,1 1 0,1-1 0,6 24 0,0-26 0,-9-20 0,0 0 0,1 0 0,-1 0 0,0 0 0,0 0 0,1-1 0,-1 1 0,0 0 0,0 0 0,1 0 0,-1 0 0,0 0 0,0-1 0,0 1 0,0 0 0,1 0 0,-1 0 0,0-1 0,0 1 0,0 0 0,0 0 0,0-1 0,0 1 0,0 0 0,1 0 0,-1-1 0,0 1 0,0 0 0,0 0 0,0-1 0,0 1 0,0 0 0,0 0 0,0-1 0,0 1 0,0 0 0,-1-1 0,0-41 0,-8 5 0,-19-48 0,6 19 0,20 62 0,1-1 0,0 1 0,0 0 0,0 0 0,1 0 0,-1-1 0,1 1 0,0 0 0,0-1 0,1 1 0,-1 0 0,1 0 0,0-1 0,0 1 0,0 0 0,1 0 0,-1 0 0,1 0 0,0 0 0,0 1 0,1-1 0,-1 0 0,1 1 0,0 0 0,-1-1 0,5-2 0,0 1 0,0 0 0,0 0 0,1 1 0,0 0 0,0 0 0,0 1 0,0 0 0,0 1 0,1-1 0,-1 2 0,1-1 0,8 0 0,-5 1 0,-1 0 0,1 1 0,-1 1 0,1-1 0,-1 2 0,1 0 0,-1 0 0,0 1 0,18 7 0,-21-6 0,1 0 0,-1 1 0,-1 0 0,1 0 0,-1 1 0,0 0 0,0 0 0,0 1 0,-1-1 0,0 2 0,-1-1 0,8 12 0,20 42 0,-23-41 0,1 1 0,0-2 0,2 0 0,28 34 0,-37-48 0,1-1 0,0 0 0,0 0 0,1 0 0,-1 0 0,1-1 0,0 0 0,0 0 0,0-1 0,0 1 0,0-1 0,1-1 0,-1 1 0,0-1 0,1 0 0,-1 0 0,1-1 0,0 0 0,-1 0 0,1-1 0,11-2 0,-8 1 0,0-1 0,-1 0 0,1 0 0,-1-1 0,0 0 0,0-1 0,-1 0 0,1 0 0,-1-1 0,0 0 0,0-1 0,-1 1 0,9-11 0,-7 6 0,0-1 0,-1 1 0,-1-1 0,0-1 0,-1 1 0,0-1 0,0-1 0,-2 1 0,4-15 0,-5 13 0,0 0 0,-1 0 0,-1 0 0,0 0 0,-1-1 0,-1 1 0,0 0 0,-5-21 0,4 25 0,-1 1 0,-1-1 0,1 1 0,-2 0 0,1 0 0,-1 1 0,-1-1 0,0 1 0,0 0 0,-1 1 0,0-1 0,-9-7 0,13 13 0,-1-1 0,-1 1 0,1 0 0,0 0 0,-1 0 0,0 0 0,1 1 0,-1 0 0,0 0 0,0 0 0,0 0 0,0 1 0,-1 0 0,1 0 0,0 0 0,-1 1 0,1 0 0,0 0 0,-1 0 0,1 1 0,0 0 0,0 0 0,-6 1 0,4 1 0,1 0 0,0 0 0,0 0 0,0 1 0,0 0 0,0 0 0,1 1 0,-1 0 0,1-1 0,1 2 0,-1-1 0,1 0 0,-1 1 0,2 0 0,-1 0 0,1 0 0,-3 7 0,2-5 0,1 0 0,1 0 0,-1 0 0,1 0 0,1 0 0,0 1 0,0-1 0,0 0 0,1 1 0,0-1 0,1 0 0,0 1 0,0-1 0,1 0 0,0 0 0,0 0 0,1 0 0,0 0 0,1 0 0,-1-1 0,7 10 0,-3-7 0,0-1 0,1 0 0,0 0 0,0-1 0,1 0 0,0-1 0,0 0 0,1 0 0,-1-1 0,2 0 0,-1 0 0,1-1 0,-1-1 0,22 6 0,1-4 0,1-1 0,0-2 0,0-1 0,56-4 0,32 1 0,-120 1 0,0 0 0,0 0 0,0 0 0,0 0 0,0 1 0,0-1 0,0 0 0,0 1 0,0 0 0,0-1 0,-1 1 0,1 0 0,0 0 0,-1 0 0,1 0 0,0 0 0,-1 0 0,1 1 0,-1-1 0,0 0 0,1 1 0,-1 0 0,0-1 0,0 1 0,0-1 0,0 1 0,1 3 0,-1-1 0,0 0 0,-1 0 0,0 0 0,1 0 0,-2-1 0,1 1 0,0 0 0,-1 0 0,0 0 0,1-1 0,-2 1 0,1 0 0,-3 6 0,-16 26 0,16-32 0,13-26 0,48-94 0,116-177 0,-169 286 0,1 1 0,0 0 0,0 1 0,1-1 0,0 1 0,7-6 0,-11 10 0,-1 0 0,0 0 0,0 0 0,0 0 0,1 1 0,-1-1 0,0 0 0,1 1 0,-1-1 0,1 1 0,-1 0 0,1-1 0,-1 1 0,1 0 0,-1 0 0,1 0 0,-1 0 0,1 0 0,-1 0 0,1 0 0,-1 1 0,1-1 0,-1 0 0,0 1 0,1-1 0,-1 1 0,1 0 0,-1-1 0,0 1 0,0 0 0,1 0 0,-1 0 0,0 0 0,0 0 0,0 0 0,0 0 0,0 0 0,1 3 0,3 4 0,0 1 0,-1 0 0,0-1 0,-1 2 0,0-1 0,2 15 0,8 61 0,-11-69 0,1 35 0,-3-38 0,0-1 0,1 0 0,0 1 0,1-1 0,1 0 0,0 0 0,0 0 0,1 0 0,6 12 0,-9-23 0,-1 1 0,1-1 0,0 0 0,-1 0 0,1 0 0,0 0 0,0 0 0,0 0 0,0 0 0,0-1 0,0 1 0,0 0 0,0 0 0,0-1 0,0 1 0,0 0 0,1-1 0,-1 1 0,0-1 0,0 0 0,1 1 0,-1-1 0,0 0 0,0 0 0,1 0 0,-1 0 0,3 0 0,-2-1 0,1 0 0,0 0 0,-1-1 0,1 1 0,-1 0 0,1-1 0,-1 0 0,0 0 0,1 1 0,-1-1 0,0-1 0,1-1 0,8-9 0,-2 0 0,0-1 0,9-20 0,9-24 0,21-39 0,-43 88 0,0 1 0,1-1 0,0 1 0,0 1 0,1-1 0,0 1 0,14-11 0,-20 17 0,0 0 0,0 0 0,0 0 0,0 0 0,0 1 0,0-1 0,1 0 0,-1 1 0,0-1 0,0 1 0,1-1 0,-1 1 0,0 0 0,1-1 0,-1 1 0,0 0 0,1 0 0,-1 0 0,1 0 0,-1 0 0,0 0 0,1 1 0,-1-1 0,0 0 0,1 1 0,-1-1 0,0 1 0,0-1 0,1 1 0,-1 0 0,0-1 0,0 1 0,0 0 0,0 0 0,0 0 0,0 0 0,0 0 0,0 0 0,0 0 0,0 0 0,-1 0 0,1 0 0,0 1 0,-1-1 0,2 2 0,1 5 0,0 1 0,0-1 0,-1 1 0,0 0 0,1 14 0,-1 69 0,-3-75 0,0 0 0,1 0 0,1 0 0,1 0 0,1 0 0,0 0 0,10 29 0,-12-43 0,1 0 0,-1 0 0,1 0 0,0 0 0,0 0 0,0 0 0,0-1 0,0 1 0,1-1 0,-1 0 0,1 0 0,0 1 0,0-2 0,0 1 0,0 0 0,0-1 0,5 3 0,-2-3 0,-1 1 0,1-1 0,0-1 0,-1 1 0,1-1 0,-1 0 0,1-1 0,0 1 0,10-3 0,2-2 0,-1-1 0,0 0 0,0-1 0,-1-1 0,26-17 0,-23 13 0,0-2 0,-1 0 0,-1-1 0,-1-1 0,0-1 0,21-28 0,-27 31 0,-1-1 0,0 1 0,-1-2 0,-1 1 0,0-1 0,-1 0 0,-1-1 0,0 0 0,2-20 0,-6 34 0,-1 0 0,0 0 0,0 0 0,0 0 0,0 0 0,-1 0 0,1 0 0,-1 1 0,0-1 0,-1-4 0,2 7 0,0 0 0,0-1 0,0 1 0,0 0 0,-1 0 0,1 0 0,0-1 0,0 1 0,0 0 0,0 0 0,0 0 0,-1-1 0,1 1 0,0 0 0,0 0 0,0 0 0,0 0 0,-1 0 0,1 0 0,0-1 0,0 1 0,-1 0 0,1 0 0,0 0 0,0 0 0,0 0 0,-1 0 0,1 0 0,0 0 0,0 0 0,-1 0 0,1 0 0,0 0 0,0 0 0,-1 0 0,1 0 0,0 0 0,-1 0 0,-8 17 0,4-1 0,1 1 0,0 0 0,2 0 0,0 0 0,0 0 0,3 28 0,1-19 0,1 0 0,1 0 0,12 42 0,-12-57 0,1 1 0,0 0 0,0-1 0,1 0 0,0 0 0,1-1 0,16 19 0,-19-24 0,1-1 0,-1 1 0,1-1 0,1 1 0,-1-2 0,0 1 0,1 0 0,0-1 0,0 0 0,0-1 0,0 1 0,0-1 0,0 0 0,1-1 0,-1 1 0,10 0 0,-12-2 0,0-1 0,0 1 0,-1-1 0,1 0 0,0 0 0,0 0 0,0 0 0,-1-1 0,1 1 0,-1-1 0,1 0 0,-1 0 0,0 0 0,1-1 0,-1 1 0,0-1 0,-1 0 0,1 0 0,0 0 0,-1 0 0,0 0 0,1 0 0,-1-1 0,1-3 0,5-9 0,0-1 0,-2-1 0,9-30 0,-14 42 0,29-152 0,-29 218 0,0-23-136,1 0-1,1 0 1,3 0-1,0-1 1,3 1-1,1-2 1,1 1-1,2-2 0,22 42 1,-18-44-6690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19.290"/>
    </inkml:context>
    <inkml:brush xml:id="br0">
      <inkml:brushProperty name="width" value="0.1" units="cm"/>
      <inkml:brushProperty name="height" value="0.1" units="cm"/>
      <inkml:brushProperty name="color" value="#004F8B"/>
    </inkml:brush>
  </inkml:definitions>
  <inkml:trace contextRef="#ctx0" brushRef="#br0">1 0 24575,'5'1'0,"0"-1"0,0 1 0,0 0 0,0 1 0,0 0 0,6 2 0,16 5 0,62 9 0,2-5 0,101 3 0,186-14 0,-208-4 0,-160 2 0,-6 1 0,0-1 0,0 1 0,0-1 0,0-1 0,0 1 0,0 0 0,0-1 0,0 0 0,0 0 0,0 0 0,0 0 0,0-1 0,0 0 0,6-3 0,-10 5 0,0 0-1,0 0 0,0 0 1,0-1-1,0 1 1,0 0-1,0 0 1,0 0-1,0 0 0,0 0 1,0 0-1,1 0 1,-1 0-1,0-1 0,0 1 1,0 0-1,0 0 1,0 0-1,0 0 0,0 0 1,0 0-1,0-1 1,0 1-1,0 0 0,0 0 1,0 0-1,0 0 1,0 0-1,-1 0 1,1 0-1,0-1 0,0 1 1,0 0-1,0 0 1,0 0-1,0 0 0,0 0 1,0 0-1,0 0 1,0 0-1,0 0 0,0-1 1,-1 1-1,1 0 1,0 0-1,0 0 0,0 0 1,0 0-1,0 0 1,0 0-1,0 0 0,-1 0 1,1 0-1,0 0 1,0 0-1,0 0 1,-13-1 83,-11 3-1498,-1 3-5411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19.699"/>
    </inkml:context>
    <inkml:brush xml:id="br0">
      <inkml:brushProperty name="width" value="0.1" units="cm"/>
      <inkml:brushProperty name="height" value="0.1" units="cm"/>
      <inkml:brushProperty name="color" value="#004F8B"/>
    </inkml:brush>
  </inkml:definitions>
  <inkml:trace contextRef="#ctx0" brushRef="#br0">1 1 24575,'19'0'0,"1"1"0,0 0 0,0 2 0,0 0 0,-1 2 0,29 9 0,-3-1 0,0-3 0,0-1 0,1-3 0,67 2 0,21 3 0,-42-2 0,-48-6 0,0 2 0,69 17 0,-106-21 75,-11-5-1515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1.240"/>
    </inkml:context>
    <inkml:brush xml:id="br0">
      <inkml:brushProperty name="width" value="0.1" units="cm"/>
      <inkml:brushProperty name="height" value="0.1" units="cm"/>
      <inkml:brushProperty name="color" value="#004F8B"/>
    </inkml:brush>
  </inkml:definitions>
  <inkml:trace contextRef="#ctx0" brushRef="#br0">105 73 24575,'15'-1'-422,"-1"0"-1,0-1 1,24-8-1,18-2-4440,-10 8 3310,-1 2 0,56 4 0,89 18 5590,-170-18-3193,-6 1 17,-10-2-443,0 0-1,1 0 1,-1 0 0,0-1 0,0 1 0,1-1 0,-1 0 0,1 0-1,-1-1 1,0 1 0,0-1 0,7-2 0,-11 3-417,0-1 0,0 0 1,0 1-1,0-1 0,0 1 0,0-1 0,0 1 1,0-1-1,0 1 0,0-1 0,-1 1 1,1-1-1,0 1 0,0-1 0,-1 1 1,1-1-1,0 1 0,-1 0 0,1-1 1,0 1-1,-1-1 0,1 1 0,-1 0 0,1 0 1,-1-1-1,1 1 0,0 0 0,-1-1 1,1 1-1,-1 0 0,1 0 0,-1 0 1,0 0-1,-22-12-7,22 11 8,-20-7-2,0 0 0,0 2 0,0 0 0,-1 2 0,0 0 0,1 1 0,-2 1 0,1 1 0,0 1 0,0 1 0,0 1 0,0 1 0,0 1 0,1 1 0,-31 11 0,40-10 0,0 0 0,1 1 0,0 0 0,0 1 0,1 0 0,0 1 0,0 0 0,1 1 0,0 0 0,1 0 0,0 1 0,1 0 0,0 0 0,0 0 0,1 1 0,1 0 0,0 1 0,1-1 0,0 1 0,1 0 0,0 0 0,1 0 0,1 0 0,0 0 0,0 0 0,4 26 0,-3-36 0,0 0 0,0 0 0,1 0 0,-1 0 0,1 0 0,0-1 0,0 1 0,0 0 0,0 0 0,0-1 0,1 1 0,-1-1 0,1 1 0,0-1 0,-1 0 0,1 0 0,0 0 0,0 0 0,1 0 0,-1 0 0,0 0 0,1 0 0,-1-1 0,1 0 0,-1 1 0,1-1 0,0 0 0,-1 0 0,1 0 0,0-1 0,0 1 0,0-1 0,3 1 0,8-1 0,1 0 0,0-2 0,-1 1 0,1-2 0,19-5 0,0 0 0,-19 5 0,-1 1 0,0 1 0,1 0 0,18 1 0,-29 0 0,-1 0 0,0 0 0,1 1 0,-1 0 0,0 0 0,0 0 0,1 0 0,-1 0 0,0 0 0,0 1 0,0 0 0,0-1 0,-1 1 0,1 0 0,0 1 0,-1-1 0,1 0 0,-1 1 0,0-1 0,0 1 0,0 0 0,0 0 0,0-1 0,1 6 0,1 3 0,-1 0 0,0 0 0,-1 1 0,-1-1 0,0 1 0,0-1 0,-1 1 0,-2 22 0,-3 2 0,-15 53 0,7-44 0,-2 0 0,-1-1 0,-3-1 0,-27 48 0,33-69 0,-1 0 0,-1-1 0,-1 0 0,0-2 0,-2 0 0,0 0 0,-1-2 0,-1 0 0,-26 16 0,35-26 0,0-1 0,-1-1 0,0 0 0,0 0 0,-14 2 0,21-5 0,0-1 0,0 0 0,0-1 0,0 1 0,0-1 0,0 0 0,0 0 0,0 0 0,0-1 0,0 0 0,0 0 0,1 0 0,-1 0 0,0-1 0,-8-4 0,12 5 3,0 1 0,0-1 0,0 1 0,1-1-1,-1 1 1,0-1 0,0 1 0,1-1 0,-1 0-1,1 1 1,-1-1 0,0 0 0,1 0 0,0 1-1,-1-1 1,1 0 0,-1 0 0,1 0 0,0 0 0,0 0-1,-1 0 1,1 1 0,0-1 0,0 0 0,0 0-1,0 0 1,0 0 0,0 0 0,0-1 0,1 0-124,0 0 0,0 0 0,0 0 0,0 0 1,1 0-1,-1 0 0,0 0 0,1 1 0,-1-1 1,1 1-1,2-3 0,19-13-6705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1.670"/>
    </inkml:context>
    <inkml:brush xml:id="br0">
      <inkml:brushProperty name="width" value="0.1" units="cm"/>
      <inkml:brushProperty name="height" value="0.1" units="cm"/>
      <inkml:brushProperty name="color" value="#004F8B"/>
    </inkml:brush>
  </inkml:definitions>
  <inkml:trace contextRef="#ctx0" brushRef="#br0">13 1 24575,'6'6'0,"1"7"0,-5 7 0,-4 7 0,-1 3 0,-6-2 0,-1-1 0,6-5 0,5-11 0,1-15 0,7-11 0,1-9 0,5-7 0,0 3-8191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2.210"/>
    </inkml:context>
    <inkml:brush xml:id="br0">
      <inkml:brushProperty name="width" value="0.1" units="cm"/>
      <inkml:brushProperty name="height" value="0.1" units="cm"/>
      <inkml:brushProperty name="color" value="#004F8B"/>
    </inkml:brush>
  </inkml:definitions>
  <inkml:trace contextRef="#ctx0" brushRef="#br0">449 103 24575,'-3'-1'0,"-1"0"0,1-1 0,0 1 0,0-1 0,-1 1 0,1-1 0,0 0 0,0 0 0,0 0 0,1-1 0,-1 1 0,-4-5 0,-6-6 0,2 5 0,-1 1 0,1 0 0,-1 1 0,0 0 0,-1 1 0,1 0 0,-1 1 0,0 0 0,0 1 0,0 0 0,-1 1 0,1 1 0,-1 0 0,1 1 0,-1 1 0,1 0 0,-1 0 0,1 1 0,0 1 0,0 0 0,0 1 0,-16 7 0,23-8 0,1 0 0,0 1 0,0-1 0,0 1 0,0 0 0,0 0 0,1 0 0,0 1 0,0 0 0,0 0 0,0 0 0,1 0 0,0 0 0,0 1 0,0-1 0,1 1 0,0 0 0,0 0 0,0 0 0,1 0 0,0 0 0,0 0 0,0 0 0,1 0 0,0 0 0,0 0 0,2 8 0,-1-1 0,1-1 0,1 1 0,0-1 0,0 0 0,2 0 0,-1 0 0,1-1 0,1 1 0,0-1 0,1-1 0,0 1 0,13 14 0,7 1 0,1-1 0,35 23 0,34 30 0,-85-68 0,-2 1 0,0 0 0,0 1 0,-1 0 0,15 26 0,-20-31 0,-1 0 0,-1 0 0,1 1 0,-1-1 0,0 1 0,-1-1 0,0 1 0,0-1 0,-1 1 0,0 0 0,0-1 0,0 1 0,-1 0 0,-1-1 0,1 1 0,-1-1 0,0 1 0,-1-1 0,0 0 0,0 0 0,0 0 0,-1 0 0,0-1 0,0 1 0,-1-1 0,0 0 0,-9 9 0,12-13 0,-1-1 0,1 1 0,0 0 0,0-1 0,-1 1 0,1-1 0,-1 0 0,1 0 0,-1 0 0,0 0 0,1 0 0,-1-1 0,0 1 0,1-1 0,-1 1 0,0-1 0,0 0 0,1 0 0,-1-1 0,-4 0 0,3 0 0,0 0 0,1-1 0,-1 0 0,0 0 0,1 0 0,0 0 0,-1 0 0,1-1 0,0 1 0,0-1 0,0 0 0,-4-6 0,2 3 0,1-1 0,0 1 0,0-1 0,0 0 0,1 0 0,0 0 0,1 0 0,0 0 0,0-1 0,0 1 0,1-1 0,0 1 0,0-1 0,1-13 0,3 10 0,-1 1 0,2 1 0,-1-1 0,2 0 0,-1 1 0,1 0 0,0 0 0,1 0 0,0 1 0,1 0 0,0 0 0,0 0 0,0 1 0,1 0 0,9-6 0,17-12 0,1 3 0,52-26 0,-77 42 0,84-40-455,2 3 0,125-37 0,-162 63-6371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2.650"/>
    </inkml:context>
    <inkml:brush xml:id="br0">
      <inkml:brushProperty name="width" value="0.1" units="cm"/>
      <inkml:brushProperty name="height" value="0.1" units="cm"/>
      <inkml:brushProperty name="color" value="#004F8B"/>
    </inkml:brush>
  </inkml:definitions>
  <inkml:trace contextRef="#ctx0" brushRef="#br0">360 2 24575,'-46'0'0,"4"-1"0,-67 7 0,97-4 0,0 0 0,1 0 0,-1 1 0,0 1 0,1 0 0,0 1 0,0 0 0,0 0 0,1 1 0,-12 9 0,19-13 0,1 0 0,0 1 0,0-1 0,-1 0 0,2 1 0,-1 0 0,0-1 0,0 1 0,1 0 0,0 0 0,-1 0 0,1 0 0,0 0 0,1 0 0,-1 0 0,0 1 0,1-1 0,0 0 0,0 0 0,0 1 0,0-1 0,0 0 0,1 0 0,-1 0 0,1 0 0,0 1 0,2 4 0,3 8 0,1 0 0,1 0 0,0-1 0,11 14 0,-10-16 0,95 126 0,-74-103 0,-1 2 0,45 77 0,-70-106 0,0 0 0,0 1 0,-1-1 0,0 1 0,0-1 0,-1 1 0,-1 0 0,2 17 0,-3-24 0,0-1 0,0 1 0,-1 0 0,1-1 0,-1 1 0,1 0 0,-1-1 0,0 1 0,0-1 0,0 1 0,0-1 0,0 1 0,0-1 0,-1 0 0,1 0 0,-1 1 0,0-1 0,0 0 0,0-1 0,0 1 0,0 0 0,0 0 0,0-1 0,0 1 0,-1-1 0,1 0 0,0 0 0,-1 0 0,1 0 0,-1 0 0,0 0 0,1-1 0,-1 1 0,0-1 0,1 0 0,-4 0 0,2 1 0,0-1 0,1-1 0,-1 1 0,0 0 0,0-1 0,1 0 0,-1 0 0,0 0 0,1 0 0,-1-1 0,1 1 0,-1-1 0,1 0 0,0 0 0,0 0 0,-1 0 0,2-1 0,-1 1 0,0-1 0,0 0 0,1 0 0,0 0 0,-1 0 0,1 0 0,0-1 0,1 1 0,-1 0 0,1-1 0,-1 1 0,1-1 0,0 0 0,-1-4 0,0-3 0,0 1 0,0-1 0,1 0 0,1 0 0,-1 1 0,2-1 0,0 0 0,0 0 0,1 1 0,3-15 0,1 9-3,1 1-1,0 0 1,1 0 0,1 0-1,0 1 1,1 0-1,18-20 1,95-80 138,-89 85-626,-1-2 0,36-42 0,-40 34-6335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3.180"/>
    </inkml:context>
    <inkml:brush xml:id="br0">
      <inkml:brushProperty name="width" value="0.1" units="cm"/>
      <inkml:brushProperty name="height" value="0.1" units="cm"/>
      <inkml:brushProperty name="color" value="#004F8B"/>
    </inkml:brush>
  </inkml:definitions>
  <inkml:trace contextRef="#ctx0" brushRef="#br0">1 6 24575,'11'-4'0,"-10"4"0,-1 0 0,0 0 0,1 0 0,-1-1 0,0 1 0,1 0 0,-1 0 0,0 0 0,1 0 0,-1 0 0,1 0 0,-1-1 0,0 1 0,1 0 0,-1 0 0,1 0 0,-1 0 0,0 1 0,1-1 0,-1 0 0,1 0 0,-1 0 0,0 0 0,1 0 0,-1 0 0,0 1 0,1-1 0,-1 0 0,0 0 0,1 0 0,-1 1 0,0-1 0,1 0 0,-1 0 0,0 1 0,0-1 0,1 0 0,-1 1 0,0-1 0,0 0 0,0 1 0,1-1 0,-1 1 0,0-1 0,0 0 0,0 1 0,0-1 0,0 1 0,0-1 0,0 0 0,0 1 0,0-1 0,0 1 0,0-1 0,0 1 0,12 48 0,-2 0 0,7 99 0,-13 106 0,-4-176 0,-15 137 0,3-66 0,11-142 0,1-1 0,0 0 0,0 1 0,0-1 0,1 0 0,0 1 0,0-1 0,3 9 0,-4-14 0,1-1 0,-1 0 1,0 1-1,0-1 0,0 1 0,1-1 0,-1 0 0,0 1 0,0-1 0,1 0 0,-1 0 1,0 1-1,1-1 0,-1 0 0,0 0 0,1 1 0,-1-1 0,0 0 0,1 0 0,-1 0 0,1 1 1,-1-1-1,1 0 0,-1 0 0,0 0 0,1 0 0,-1 0 0,1 0 0,-1 0 0,0 0 1,1 0-1,-1 0 0,1 0 0,-1 0 0,1-1 0,-1 1 0,0 0 0,1 0 0,0-1 0,13-10-1302,-14 10 1235,19-21-6759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3.780"/>
    </inkml:context>
    <inkml:brush xml:id="br0">
      <inkml:brushProperty name="width" value="0.1" units="cm"/>
      <inkml:brushProperty name="height" value="0.1" units="cm"/>
      <inkml:brushProperty name="color" value="#004F8B"/>
    </inkml:brush>
  </inkml:definitions>
  <inkml:trace contextRef="#ctx0" brushRef="#br0">608 21 24575,'0'-20'0,"0"27"0,0 31 0,20 661 0,-16-655 0,4 124 0,-8-160 0,0-1 0,-1 0 0,0 0 0,0 0 0,-5 14 0,6-20 0,0 0 0,-1 1 0,0-1 0,1 0 0,-1 0 0,0 1 0,1-1 0,-1 0 0,0 0 0,0 0 0,0 0 0,0 0 0,0 0 0,0 0 0,0 0 0,-1-1 0,1 1 0,0 0 0,0-1 0,-1 1 0,1-1 0,0 1 0,-1-1 0,1 1 0,-1-1 0,1 0 0,0 0 0,-1 0 0,1 0 0,-1 0 0,1 0 0,0 0 0,-1 0 0,1-1 0,-1 1 0,0-1 0,-26-10-1365,-2-4-5461</inkml:trace>
  <inkml:trace contextRef="#ctx0" brushRef="#br0" timeOffset="1">67 733 24575,'-6'0'0,"-7"0"0,-3-6 0,-3-2 0,7 1 0,12 1 0,16 2 0,18 1 0,14 2 0,17 1 0,14 0 0,11 5 0,14 9 0,5 1 0,-14-1-8191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6.200"/>
    </inkml:context>
    <inkml:brush xml:id="br0">
      <inkml:brushProperty name="width" value="0.1" units="cm"/>
      <inkml:brushProperty name="height" value="0.1" units="cm"/>
      <inkml:brushProperty name="color" value="#004F8B"/>
    </inkml:brush>
  </inkml:definitions>
  <inkml:trace contextRef="#ctx0" brushRef="#br0">4 415 24575,'0'1'0,"0"-1"0,0 0 0,0 0 0,1 0 0,-1 0 0,0 0 0,0 0 0,0 1 0,0-1 0,0 0 0,1 0 0,-1 0 0,0 1 0,0-1 0,0 0 0,0 0 0,0 0 0,0 1 0,0-1 0,0 0 0,0 0 0,0 0 0,0 1 0,0-1 0,0 0 0,0 0 0,0 0 0,0 1 0,0-1 0,0 0 0,0 0 0,0 0 0,0 1 0,0-1 0,0 0 0,0 0 0,-1 0 0,1 1 0,0-1 0,0 0 0,0 0 0,0 0 0,0 0 0,-1 0 0,1 1 0,0-1 0,0 0 0,0 0 0,0 0 0,-1 0 0,1 0 0,0 0 0,0 0 0,0 0 0,-1 0 0,1 0 0,0 1 0,0-1 0,-1 0 0,1 0 0,0 0 0,0-1 0,17 13 0,8-6 0,1-1 0,0-2 0,0 0 0,0-2 0,0 0 0,28-4 0,6 1 0,350-23 0,-1-29 0,-11 1 0,-284 37 0,-64 8 0,0 1 0,1 3 0,83 3 0,-133 2 0,34 0 0,-35-1 0,0 0 0,0 0 0,0 0 0,1 0 0,-1 0 0,0 0 0,0 0 0,1 0 0,-1 0 0,0 0 0,0 0 0,1 0 0,-1 0 0,0 0 0,0 0 0,0-1 0,1 1 0,-1 0 0,0 0 0,0 0 0,0 0 0,0 0 0,1 0 0,-1-1 0,0 1 0,0 0 0,0 0 0,0 0 0,0-1 0,1 1 0,-1 0 0,0 0 0,0 0 0,0-1 0,0 1 0,0 0 0,-13-11 0,-19-9 0,0-1 0,1-1 0,2-2 0,0 0 0,2-2 0,-41-50 0,25 25 0,43 46 0,8 6 0,10 4 0,107 38 0,52 20 0,-167-59 0,0 1 0,0 0 0,-1 1 0,0 0 0,0 1 0,-1-1 0,1 2 0,-1-1 0,12 17 0,-16-19 0,-1-1 0,0 1 0,-1 0 0,1 0 0,-1 0 0,0 0 0,0 0 0,-1 1 0,1-1 0,-1 1 0,0-1 0,-1 1 0,1-1 0,-1 1 0,-1-1 0,1 1 0,-1-1 0,1 1 0,-1-1 0,-1 1 0,-1 5 0,-6 9 0,0-1 0,-1 0 0,-1 0 0,0-1 0,-2 0 0,0-1 0,-1-1 0,-21 21 0,-22 13 0,-63 45 0,65-53 0,17-12-69,-68 49-1227,80-63-5530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1.863"/>
    </inkml:context>
    <inkml:brush xml:id="br0">
      <inkml:brushProperty name="width" value="0.1" units="cm"/>
      <inkml:brushProperty name="height" value="0.1" units="cm"/>
      <inkml:brushProperty name="color" value="#004F8B"/>
    </inkml:brush>
  </inkml:definitions>
  <inkml:trace contextRef="#ctx0" brushRef="#br0">748 0 24575,'-1'208'0,"3"228"0,14-276 0,-1 14 0,-15-172 0,0 0 0,0 0 0,0 0 0,0 0 0,0 1 0,-1-1 0,1 0 0,-1 0 0,1 0 0,-1 0 0,0 0 0,0 0 0,-1 2 0,2-3 0,-1-1 0,1 1 0,-1-1 0,1 0 0,-1 1 0,1-1 0,-1 0 0,0 1 0,1-1 0,-1 0 0,1 0 0,-1 1 0,0-1 0,1 0 0,-1 0 0,0 0 0,1 0 0,-1 0 0,1 0 0,-1 0 0,0 0 0,1 0 0,-1 0 0,0-1 0,1 1 0,-1 0 0,1 0 0,-2-1 0,-4-2 0,0-1 0,0 0 0,0-1 0,0 1 0,0-1 0,-5-7 0,-154-142 0,132 128 0,0 2 0,-1 1 0,-56-28 0,67 40 0,0 1 0,0 1 0,-1 1 0,-27-5 0,41 11 0,0 0 0,0 1 0,-1 1 0,1-1 0,0 2 0,0-1 0,0 1 0,0 1 0,0 0 0,0 0 0,1 1 0,-20 8 0,25-9 0,0 0 0,0 0 0,1 1 0,-1-1 0,0 1 0,1 0 0,0 0 0,0 1 0,0-1 0,0 1 0,0-1 0,0 1 0,1 0 0,0 0 0,0 0 0,0 0 0,0 1 0,1-1 0,0 0 0,0 1 0,0-1 0,0 1 0,1-1 0,-1 1 0,1-1 0,0 1 0,0-1 0,1 1 0,2 8 0,0 0 0,0 0 0,2 0 0,-1-1 0,2 0 0,0 0 0,0 0 0,1 0 0,0-1 0,11 12 0,5 2 0,2-1 0,0-1 0,2-2 0,0 0 0,2-2 0,0-1 0,0-1 0,54 21 0,-66-31 9,1-2 1,0 0-1,1-1 0,-1-1 0,1-1 1,-1 0-1,1-2 0,-1 0 0,1-1 0,0 0 1,-1-2-1,21-5 0,14-6-504,-1-3 0,90-43 0,-87 34-6331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8.192"/>
    </inkml:context>
    <inkml:brush xml:id="br0">
      <inkml:brushProperty name="width" value="0.1" units="cm"/>
      <inkml:brushProperty name="height" value="0.1" units="cm"/>
      <inkml:brushProperty name="color" value="#004F8B"/>
    </inkml:brush>
  </inkml:definitions>
  <inkml:trace contextRef="#ctx0" brushRef="#br0">475 368 24575,'-1'-27'0,"-1"0"0,-1 0 0,-2 1 0,-1-1 0,0 1 0,-2 0 0,-1 1 0,-2 0 0,-18-35 0,26 55 0,0 0 0,-1 0 0,1 0 0,-1 1 0,0-1 0,-1 1 0,1 0 0,-1 0 0,1 0 0,-1 1 0,0-1 0,-1 1 0,1 1 0,0-1 0,-11-3 0,8 4 0,1 1 0,0 0 0,-1 0 0,1 1 0,-1 0 0,1 0 0,-1 1 0,1 0 0,-1 0 0,1 0 0,-11 4 0,5 0 0,1 0 0,-1 1 0,1 0 0,0 1 0,1 1 0,0-1 0,0 2 0,0-1 0,1 2 0,0-1 0,1 1 0,0 1 0,-12 19 0,13-15 0,1 0 0,0 1 0,1 0 0,1 0 0,1 0 0,0 0 0,1 1 0,1-1 0,0 1 0,2 32 0,0-41 0,1 0 0,1 0 0,-1 0 0,1 0 0,0-1 0,1 1 0,0 0 0,0-1 0,1 0 0,8 13 0,-8-15 0,0-1 0,0 1 0,0-1 0,1 0 0,-1 0 0,1-1 0,0 1 0,0-1 0,1 0 0,-1-1 0,1 1 0,-1-1 0,1 0 0,0 0 0,0-1 0,6 1 0,-2-1 0,1 0 0,-1-1 0,1-1 0,-1 0 0,0 0 0,1-1 0,-1-1 0,0 1 0,0-2 0,0 1 0,0-1 0,15-10 0,-1 1 0,-1-2 0,0-1 0,33-31 0,-41 33 0,-1-1 0,-1-1 0,0 0 0,-1-1 0,-1 0 0,0 0 0,-1-2 0,-2 1 0,11-31 0,-15 36 0,-8 17 0,-9 23 0,0 14 0,2 1 0,-10 80 0,18-100 0,-4 51 0,3-1 0,3 1 0,4 0 0,11 74 0,-12-133 0,-2-3 0,2-1 0,-1 1 0,1-1 0,1 1 0,0-1 0,0 0 0,8 16 0,-11-26-27,0 1 0,1-1-1,-1 1 1,0-1 0,1 1-1,-1-1 1,0 1 0,1-1 0,-1 0-1,1 1 1,-1-1 0,0 0-1,1 1 1,-1-1 0,1 0-1,-1 0 1,1 0 0,-1 1-1,1-1 1,0 0 0,-1 0 0,1 0-1,-1 0 1,1 0 0,-1 0-1,1 0 1,-1 0 0,1 0-1,-1 0 1,1 0 0,0 0-1,-1 0 1,1-1 0,-1 1 0,1 0-1,-1 0 1,1-1 0,-1 1-1,0 0 1,1-1 0,-1 1-1,1 0 1,-1-1 0,1 1-1,-1 0 1,0-1 0,1 1 0,-1-1-1,1 0 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8.679"/>
    </inkml:context>
    <inkml:brush xml:id="br0">
      <inkml:brushProperty name="width" value="0.1" units="cm"/>
      <inkml:brushProperty name="height" value="0.1" units="cm"/>
      <inkml:brushProperty name="color" value="#004F8B"/>
    </inkml:brush>
  </inkml:definitions>
  <inkml:trace contextRef="#ctx0" brushRef="#br0">78 37 24575,'0'-2'0,"-1"-1"0,1 1 0,0-1 0,0 1 0,-1 0 0,0-1 0,1 1 0,-1 0 0,0-1 0,0 1 0,0 0 0,-2-3 0,2 5 0,1-1 0,0 1 0,0 0 0,0 0 0,0 0 0,-1-1 0,1 1 0,0 0 0,0 0 0,0 0 0,-1 0 0,1 0 0,0-1 0,0 1 0,-1 0 0,1 0 0,0 0 0,0 0 0,0 0 0,-1 0 0,1 0 0,0 0 0,0 0 0,-1 0 0,1 0 0,0 0 0,0 0 0,-1 0 0,1 0 0,0 0 0,0 0 0,-1 0 0,1 1 0,0-1 0,0 0 0,-1 0 0,1 0 0,-8 19 0,-12 96 0,-10 224 0,30-319 0,0 1 0,1-1 0,1 0 0,0 0 0,2 0 0,0 0 0,10 24 0,-12-38 0,1 1 0,0-1 0,1 0 0,-1 0 0,1 0 0,0 0 0,1-1 0,0 0 0,-1 0 0,1 0 0,1 0 0,-1-1 0,1 0 0,0 0 0,0 0 0,0-1 0,0 0 0,1 0 0,-1-1 0,1 0 0,0 0 0,-1 0 0,1-1 0,10 1 0,-1-1 0,1 0 0,-1-2 0,0 0 0,1-1 0,-1 0 0,0-1 0,0-1 0,0-1 0,-1 0 0,0-1 0,0-1 0,0 0 0,0-1 0,-1 0 0,-1-2 0,17-13 0,-24 17-85,-2 0 0,1-1-1,-1 1 1,0-1 0,0 0-1,-1 0 1,1 0 0,-2 0-1,1-1 1,-1 1 0,0-1-1,-1 0 1,0 1 0,0-1-1,0-12 1,-1-10-6741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9.343"/>
    </inkml:context>
    <inkml:brush xml:id="br0">
      <inkml:brushProperty name="width" value="0.1" units="cm"/>
      <inkml:brushProperty name="height" value="0.1" units="cm"/>
      <inkml:brushProperty name="color" value="#004F8B"/>
    </inkml:brush>
  </inkml:definitions>
  <inkml:trace contextRef="#ctx0" brushRef="#br0">68 402 24575,'-3'4'0,"0"-1"0,1 0 0,0 1 0,-1-1 0,1 1 0,0 0 0,1-1 0,-1 1 0,1 0 0,0 0 0,-1 7 0,-5 49 0,6-45 0,-15 111 0,-2 20 0,17-126 0,0 0 0,2 0 0,0 0 0,2 0 0,4 21 0,-6-37 8,0-1-1,0 1 1,0 0-1,1-1 1,-1 1-1,1-1 1,0 1-1,0-1 1,0 0-1,0 0 1,1 0-1,0 0 1,-1 0-1,1-1 1,4 4-1,-4-5-72,-1 1 1,0-1-1,1 0 1,-1-1-1,1 1 1,0 0-1,-1-1 0,1 1 1,0-1-1,-1 0 1,1 0-1,0 0 1,-1 0-1,1-1 0,-1 1 1,1-1-1,0 1 1,-1-1-1,1 0 1,-1 0-1,1 0 1,3-3-1,17-9-6761</inkml:trace>
  <inkml:trace contextRef="#ctx0" brushRef="#br0" timeOffset="1">405 809 24575,'0'6'0,"6"1"0,2 6 0,5 1 0,6-3 0,6-8 0,5-11 0,-4-4-8191</inkml:trace>
  <inkml:trace contextRef="#ctx0" brushRef="#br0" timeOffset="2">1049 63 24575,'-19'-31'0,"18"30"0,0-1 0,0 1 0,0-1 0,1 1 0,-1-1 0,1 0 0,-1 0 0,1 1 0,-1-1 0,1 0 0,0 0 0,0 1 0,0-1 0,0 0 0,0 0 0,1-2 0,0 4 0,0 0 0,0 0 0,0 0 0,-1 0 0,1 1 0,0-1 0,0 0 0,-1 1 0,1-1 0,0 0 0,0 1 0,-1-1 0,1 1 0,0-1 0,-1 1 0,1 0 0,-1-1 0,1 1 0,-1-1 0,1 1 0,-1 0 0,1 0 0,-1-1 0,1 2 0,5 8 0,-1 0 0,0 0 0,-1 1 0,0 0 0,4 18 0,10 62 0,-16-77 0,14 122 0,-5 273 0,-11-390 0,0-4 0,-3 60 0,2-69 0,0 1 0,0-1 0,0 1 0,-1-1 0,0 1 0,0-1 0,-1 0 0,-4 8 0,7-14 0,0 0 0,0 0 0,0 0 0,0 0 0,0 0 0,0 0 0,0-1 0,0 1 0,0 0 0,0 0 0,0 0 0,0 0 0,0 0 0,0 0 0,0 0 0,0 0 0,0 0 0,-1 0 0,1 0 0,0 0 0,0 0 0,0 0 0,0 0 0,0 0 0,0 0 0,0 0 0,0 0 0,0 0 0,0 0 0,0 0 0,0 0 0,0 0 0,-1 0 0,1 0 0,0 0 0,0 0 0,0 0 0,0 0 0,0 0 0,0 0 0,0 0 0,0 0 0,0 0 0,0 0 0,0 0 0,0 0 0,0 0 0,0 0 0,0 0 0,0 1 0,-1-1 0,1 0 0,0 0 0,0 0 0,0 0 0,0 0 0,0 0 0,0 0 0,0 0 0,0 0 0,0 0 0,0 0 0,0-10 0,4-13 0,7-6-1365,2 0-5461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29.760"/>
    </inkml:context>
    <inkml:brush xml:id="br0">
      <inkml:brushProperty name="width" value="0.1" units="cm"/>
      <inkml:brushProperty name="height" value="0.1" units="cm"/>
      <inkml:brushProperty name="color" value="#004F8B"/>
    </inkml:brush>
  </inkml:definitions>
  <inkml:trace contextRef="#ctx0" brushRef="#br0">0 286 24575,'1'-3'0,"-1"1"0,1-1 0,0 0 0,0 1 0,0-1 0,0 1 0,0-1 0,3-3 0,6-14 0,2-31 0,-8 35 0,0-1 0,1 1 0,12-28 0,-14 38 0,1 0 0,-1 1 0,1 0 0,0-1 0,1 1 0,-1 1 0,1-1 0,0 1 0,0-1 0,0 1 0,1 1 0,-1-1 0,11-4 0,-3 3 0,0 1 0,1 0 0,0 0 0,0 1 0,-1 1 0,1 0 0,1 1 0,-1 1 0,0 0 0,0 1 0,0 1 0,0 0 0,0 0 0,-1 2 0,15 4 0,-19-5 0,0 0 0,0 1 0,0 0 0,-1 0 0,1 1 0,-1 0 0,-1 1 0,1 0 0,-1 0 0,0 0 0,0 1 0,0 0 0,-1 0 0,0 1 0,-1 0 0,0 0 0,0 0 0,0 0 0,-1 1 0,-1 0 0,1 0 0,3 18 0,-5-11 0,-1 0 0,-1 0 0,-1-1 0,0 1 0,-1 0 0,-1 0 0,0 0 0,-1-1 0,-1 0 0,0 0 0,-9 18 0,-12 20 0,-54 79 0,79-131 0,-48 70 0,-70 76 0,93-111 0,26-35 0,-1-1 0,1 1 0,-1 0 0,1-1 0,0 1 0,-1-1 0,1 1 0,0 0 0,0-1 0,0 1 0,0-1 0,-1 1 0,1 0 0,0-1 0,0 1 0,0 0 0,0-1 0,0 1 0,0 0 0,1-1 0,-1 1 0,0 0 0,0-1 0,0 1 0,1 0 0,-1-1 0,0 1 0,1-1 0,-1 1 0,0-1 0,1 1 0,-1-1 0,1 1 0,-1-1 0,1 1 0,-1-1 0,1 1 0,-1-1 0,1 0 0,-1 1 0,1-1 0,0 0 0,-1 1 0,1-1 0,-1 0 0,1 0 0,0 0 0,-1 0 0,1 0 0,0 1 0,-1-1 0,1 0 0,0 0 0,-1-1 0,1 1 0,0 0 0,-1 0 0,1 0 0,0 0 0,0-1 0,40-3 0,0-2 0,50-15 0,-27 6 0,0 1-104,-15 2-317,1 2 1,94-6 0,-116 16-6406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0.299"/>
    </inkml:context>
    <inkml:brush xml:id="br0">
      <inkml:brushProperty name="width" value="0.1" units="cm"/>
      <inkml:brushProperty name="height" value="0.1" units="cm"/>
      <inkml:brushProperty name="color" value="#004F8B"/>
    </inkml:brush>
  </inkml:definitions>
  <inkml:trace contextRef="#ctx0" brushRef="#br0">341 233 24575,'-1'-5'0,"0"0"0,0 0 0,0 0 0,0 0 0,-1 0 0,-2-6 0,-6-16 0,4-15 0,5 30 0,-1 0 0,0 1 0,0-1 0,-1 0 0,-1 1 0,-6-15 0,9 24 0,0 0 0,0 0 0,0 0 0,-1 1 0,1-1 0,-1 0 0,1 1 0,-1-1 0,0 1 0,1 0 0,-1 0 0,0-1 0,0 1 0,0 0 0,0 1 0,-3-2 0,2 1 0,-1 1 0,1 0 0,-1-1 0,1 2 0,0-1 0,-1 0 0,1 1 0,0-1 0,-1 1 0,1 0 0,0 0 0,0 0 0,-6 3 0,-4 3 0,1 1 0,0-1 0,0 2 0,1 0 0,0 0 0,1 1 0,0 0 0,0 1 0,1 0 0,1 1 0,-12 19 0,9-11 0,0 1 0,2 0 0,0 1 0,1 0 0,1 0 0,-5 32 0,11-46 0,0 0 0,0 0 0,1 0 0,0 0 0,1-1 0,0 1 0,0 0 0,0 0 0,1 0 0,0-1 0,5 11 0,-6-16 0,0 0 0,0 0 0,1 1 0,-1-1 0,1 0 0,-1 0 0,1 0 0,0-1 0,0 1 0,0 0 0,0-1 0,0 1 0,0-1 0,0 0 0,5 2 0,-4-2 0,0 0 0,0-1 0,0 1 0,0-1 0,0 0 0,0 0 0,1 0 0,-1-1 0,0 1 0,0-1 0,0 1 0,0-1 0,0 0 0,0 0 0,5-3 0,8-5 0,0 0 0,-1-1 0,0-1 0,23-22 0,13-9 0,-50 41 0,0 0 0,0 0 0,0 0 0,0 0 0,1 1 0,-1-1 0,0 0 0,1 1 0,-1-1 0,1 1 0,-1-1 0,1 1 0,-1 0 0,1-1 0,-1 1 0,1 0 0,-1 0 0,1 0 0,-1 0 0,1 0 0,1 1 0,-1 0 0,-1 0 0,0-1 0,1 1 0,-1 0 0,0 0 0,0 0 0,0 1 0,0-1 0,0 0 0,0 0 0,0 1 0,0-1 0,-1 0 0,1 1 0,0-1 0,-1 0 0,1 3 0,2 6 0,-1 1 0,0 0 0,0 0 0,-1 16 0,-1-26 0,0 18 0,1 9 0,1 0 0,6 34 0,-7-57 0,0 1 0,1 0 0,-1 0 0,1-1 0,0 1 0,1-1 0,-1 1 0,1-1 0,0 0 0,1 0 0,-1 0 0,1-1 0,0 1 0,0-1 0,0 0 0,9 6 0,-9-8-114,0 0 1,0-1-1,0 1 0,0-1 0,0 0 1,1 0-1,-1-1 0,0 1 0,1-1 1,-1 0-1,9-1 0,16-3-6712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0.775"/>
    </inkml:context>
    <inkml:brush xml:id="br0">
      <inkml:brushProperty name="width" value="0.1" units="cm"/>
      <inkml:brushProperty name="height" value="0.1" units="cm"/>
      <inkml:brushProperty name="color" value="#004F8B"/>
    </inkml:brush>
  </inkml:definitions>
  <inkml:trace contextRef="#ctx0" brushRef="#br0">2 134 24575,'-1'-29'0,"1"15"0,0 1 0,0 0 0,1-1 0,5-24 0,-6 38 0,0-1 0,0 1 0,0-1 0,0 1 0,0-1 0,0 1 0,0-1 0,0 1 0,0-1 0,0 1 0,1-1 0,-1 1 0,0 0 0,0-1 0,0 1 0,1-1 0,-1 1 0,0-1 0,1 1 0,-1 0 0,0-1 0,1 1 0,-1 0 0,1-1 0,-1 1 0,0 0 0,1-1 0,-1 1 0,1 0 0,-1 0 0,1 0 0,-1-1 0,1 1 0,-1 0 0,1 0 0,0 0 0,10 17 0,4 35 0,-1 33 0,2 144 0,-6-61 0,9 92 0,-19-253 0,1 0 0,0 0 0,1 1 0,0-2 0,0 1 0,0 0 0,5 9 0,-6-15 0,0 0 0,-1 0 0,1 0 0,0 0 0,-1 0 0,1 0 0,0 0 0,0-1 0,0 1 0,0 0 0,0 0 0,0-1 0,0 1 0,0-1 0,0 1 0,0-1 0,0 1 0,1-1 0,-1 0 0,1 1 0,0-2 0,0 1 0,0 0 0,0-1 0,0 1 0,0-1 0,0 1 0,0-1 0,-1 0 0,1 0 0,0 0 0,0 0 0,-1 0 0,1 0 0,-1 0 0,1-1 0,1-1 0,9-11 0,0 0 0,-1 0 0,-1-1 0,0-1 0,11-25 0,6-8 0,-6 14 0,-5 7 0,0 1 0,2 0 0,28-31 0,-58 77 0,0 0 0,1 0 0,-9 22 0,9-17 0,-12 19 0,3 2 0,1 1 0,3 0 0,-15 65 0,30-103 0,0 0 0,1 0 0,-1 0 0,1 0 0,1 0 0,0 0 0,0 0 0,0 0 0,1 0 0,3 9 0,-3-14 0,-1 1 0,1-1 0,-1 0 0,1 1 0,1-1 0,-1 0 0,0 0 0,1 0 0,-1 0 0,1 0 0,0-1 0,0 1 0,0-1 0,0 0 0,0 0 0,1 0 0,-1 0 0,0-1 0,1 1 0,0-1 0,-1 0 0,1 0 0,5 1 0,2-2 10,0 1 0,0-2 0,0 1 0,0-2 0,0 1 0,-1-1 0,1-1 0,-1 0 0,1-1 0,-1 0 0,19-10 0,-9 3-307,0-1 0,-1-1 0,-1-1 0,28-26 0,-10 2-6529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1.320"/>
    </inkml:context>
    <inkml:brush xml:id="br0">
      <inkml:brushProperty name="width" value="0.1" units="cm"/>
      <inkml:brushProperty name="height" value="0.1" units="cm"/>
      <inkml:brushProperty name="color" value="#004F8B"/>
    </inkml:brush>
  </inkml:definitions>
  <inkml:trace contextRef="#ctx0" brushRef="#br0">37 102 24575,'1'-19'0,"-1"10"0,0 0 0,0-1 0,-1 1 0,0 0 0,-4-16 0,-1 14 0,0 14 0,-2 23 0,0 66 0,6 168 0,4-140 0,-3-52 0,4 79 0,-3-142 0,1 0 0,-1-1 0,1 1 0,0 0 0,1-1 0,2 7 0,-4-10 0,0 0 0,1-1 0,-1 1 0,1-1 0,-1 1 0,0 0 0,1-1 0,-1 1 0,1-1 0,0 1 0,-1-1 0,1 1 0,-1-1 0,1 1 0,0-1 0,-1 0 0,1 1 0,0-1 0,-1 0 0,1 0 0,0 1 0,-1-1 0,1 0 0,0 0 0,0 0 0,-1 0 0,1 0 0,0 0 0,0 0 0,-1 0 0,1 0 0,0 0 0,0-1 0,-1 1 0,1 0 0,0 0 0,-1-1 0,1 1 0,0 0 0,-1-1 0,1 1 0,0-1 0,-1 1 0,1-1 0,-1 1 0,1-1 0,-1 1 0,1-2 0,18-16 0,-1 0 0,-1-2 0,23-34 0,-21 27 0,36-39 0,-47 59 0,-1 0 0,1 0 0,0 1 0,1 0 0,-1 0 0,1 1 0,1 0 0,-1 0 0,13-3 0,-19 7 0,0 0 0,-1 0 0,1 0 0,0 0 0,0 1 0,0-1 0,0 1 0,0 0 0,-1 0 0,1 0 0,0 0 0,0 1 0,0-1 0,0 1 0,0 0 0,-1 0 0,1 0 0,0 0 0,0 0 0,-1 0 0,1 1 0,-1-1 0,1 1 0,-1 0 0,0-1 0,0 1 0,0 1 0,0-1 0,0 0 0,0 0 0,0 1 0,-1-1 0,1 1 0,1 4 0,-1-1 0,0-1 0,0 1 0,-1 0 0,0 0 0,0 0 0,0-1 0,-1 1 0,0 0 0,0 0 0,-1 0 0,1 0 0,-1 0 0,-1 0 0,1-1 0,-1 1 0,-4 9 0,-6 6 0,-2 0 0,0 0 0,-1-2 0,-1 0 0,-1 0 0,-1-2 0,-28 22 0,37-31-85,-1-1 0,0 0-1,-1 0 1,1-1 0,-1-1-1,0 1 1,-1-2 0,1 0-1,-1 0 1,0-1 0,0-1-1,0 0 1,0 0 0,-1-1-1,-23-1 1,4-7-6741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5.630"/>
    </inkml:context>
    <inkml:brush xml:id="br0">
      <inkml:brushProperty name="width" value="0.1" units="cm"/>
      <inkml:brushProperty name="height" value="0.1" units="cm"/>
      <inkml:brushProperty name="color" value="#004F8B"/>
    </inkml:brush>
  </inkml:definitions>
  <inkml:trace contextRef="#ctx0" brushRef="#br0">1 772 24575,'3'-1'0,"0"0"0,0 1 0,0-1 0,0 0 0,0-1 0,0 1 0,0-1 0,0 1 0,-1-1 0,5-4 0,27-22 0,-32 26 0,13-13 0,0-2 0,-1 0 0,0 0 0,12-24 0,43-83 0,-54 93 0,26-52 0,-5-2 0,36-121 0,-54 118 0,-18 158 0,1-70 0,-1 1 0,0-1 0,0 1 0,0-1 0,-1 1 0,1-1 0,0 1 0,0-1 0,0 1 0,0-1 0,0 1 0,-1-1 0,1 1 0,0-1 0,0 1 0,-1-1 0,1 0 0,0 1 0,-1-1 0,1 1 0,0-1 0,-1 0 0,1 1 0,-1-1 0,1 0 0,0 1 0,-1-1 0,0 0 0,-10 12 0,-4 24 0,2 1 0,1 1 0,3 0 0,-8 59 0,-1 158 0,17-173 0,4 0 0,15 91 0,-3-36 0,-15-137 1,0 1-1,0-1 1,-1 0-1,1 0 1,0 0-1,0 1 1,0-1-1,0 0 1,0 0-1,0 0 1,0 1-1,0-1 1,0 0-1,0 0 1,0 0-1,0 0 1,0 1-1,1-1 1,-1 0-1,0 0 1,0 0-1,0 1 1,0-1-1,0 0 1,0 0-1,0 0 0,0 0 1,1 1-1,-1-1 1,0 0-1,0 0 1,0 0-1,0 0 1,1 0-1,-1 0 1,0 0-1,0 1 1,0-1-1,0 0 1,1 0-1,-1 0 1,0 0-1,0 0 1,0 0-1,1 0 1,-1 0-1,0 0 1,0 0-1,0 0 1,1 0-1,-1 0 1,0 0-1,0 0 1,0 0-1,0 0 1,1-1-1,-1 1 1,0 0-1,0 0 1,1 0-1,9-10-640,-8 7-115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6.200"/>
    </inkml:context>
    <inkml:brush xml:id="br0">
      <inkml:brushProperty name="width" value="0.1" units="cm"/>
      <inkml:brushProperty name="height" value="0.1" units="cm"/>
      <inkml:brushProperty name="color" value="#004F8B"/>
    </inkml:brush>
  </inkml:definitions>
  <inkml:trace contextRef="#ctx0" brushRef="#br0">303 98 24575,'-3'-3'0,"1"-1"0,0 1 0,0-1 0,0 1 0,0-1 0,1 0 0,-1 0 0,1 0 0,0 1 0,0-1 0,0-6 0,1 6 0,-1 1 0,1 0 0,-1 0 0,0 0 0,1 0 0,-2 0 0,1 0 0,0 1 0,0-1 0,-1 0 0,1 0 0,-1 1 0,0-1 0,-2-2 0,3 5 0,1 0 0,-1 0 0,0-1 0,1 1 0,-1 0 0,0 0 0,1 0 0,-1 0 0,0 0 0,1 0 0,-1 0 0,0 0 0,0 0 0,1 0 0,-1 0 0,0 0 0,1 1 0,-1-1 0,1 0 0,-1 0 0,0 1 0,1-1 0,-1 0 0,1 1 0,-1-1 0,1 1 0,-1-1 0,1 1 0,-1-1 0,1 1 0,-1-1 0,1 1 0,-1 0 0,-15 22 0,16-23 0,-48 93 0,-62 173 0,94-218 0,1 1 0,3 1 0,-7 61 0,15-80 0,2 0 0,1 0 0,2 0 0,1 0 0,1-1 0,12 49 0,-11-66 0,0 1 0,2-1 0,0 1 0,0-1 0,1-1 0,0 0 0,2 0 0,-1 0 0,1-1 0,1 0 0,0-1 0,0 0 0,1 0 0,0-1 0,1-1 0,0 0 0,0 0 0,1-1 0,0-1 0,0 0 0,1-1 0,-1-1 0,1 0 0,0 0 0,0-2 0,1 1 0,-1-2 0,0 0 0,1-1 0,-1 0 0,1-1 0,-1-1 0,0 0 0,0-1 0,0 0 0,0-1 0,0-1 0,-1 0 0,21-12 0,-26 12 0,0 0 0,0-1 0,-1 1 0,1-2 0,-2 1 0,1-1 0,-1 0 0,1-1 0,-2 1 0,1-1 0,-1 0 0,-1-1 0,1 1 0,4-14 0,-7 15 0,-1 0 0,1 0 0,-1 0 0,0 0 0,0 0 0,-1-1 0,0 1 0,-1 0 0,1 0 0,-1 0 0,-1 0 0,1 0 0,-1 0 0,0 0 0,-1 1 0,0-1 0,0 0 0,0 1 0,-8-11 0,4 9 0,0-1 0,0 2 0,-1-1 0,0 1 0,-1 0 0,1 0 0,-1 1 0,0 1 0,-1-1 0,1 1 0,-1 1 0,0 0 0,-1 0 0,1 1 0,0 1 0,-1-1 0,-17 0 0,20 2 0,1 1 0,-1 0 0,0 0 0,0 0 0,1 1 0,-1 0 0,1 1 0,-1 0 0,1 0 0,-1 1 0,1 0 0,0 0 0,0 0 0,1 1 0,-1 0 0,1 0 0,-1 1 0,1 0 0,1 0 0,-1 0 0,1 1 0,0 0 0,0 0 0,1 0 0,-6 9 0,8-11-124,0 1 0,0-1 0,0 1 0,1-1 0,-1 1 0,1 0-1,0 0 1,1-1 0,-1 1 0,1 9 0,4 9-6702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6.780"/>
    </inkml:context>
    <inkml:brush xml:id="br0">
      <inkml:brushProperty name="width" value="0.1" units="cm"/>
      <inkml:brushProperty name="height" value="0.1" units="cm"/>
      <inkml:brushProperty name="color" value="#004F8B"/>
    </inkml:brush>
  </inkml:definitions>
  <inkml:trace contextRef="#ctx0" brushRef="#br0">523 234 24575,'-1'-3'-45,"0"1"0,1-1 0,-1 1 0,0-1 1,0 0-1,0 1 0,0-1 0,-4-3 0,-5-14-1538,7 10 1679,-2-8-4,-1-1 0,0 1 0,-2 0 0,0 0 0,-16-24 1,22 39-53,-1-1 1,1 1-1,-1 0 1,0 0-1,0 0 1,0 1 0,0-1-1,-1 1 1,1-1-1,-1 1 1,1 0-1,-1 0 1,0 1 0,0-1-1,1 1 1,-1 0-1,0 0 1,-1 0-1,1 0 1,0 1-1,0 0 1,0-1 0,0 2-1,0-1 1,0 0-1,0 1 1,0 0-1,0 0 1,0 0 0,0 0-1,0 1 1,-6 2-1,-7 5-40,0 0 0,0 1 0,1 1 0,1 1 0,0 0 0,0 1 0,-25 29 0,17-14 0,1 2 0,1 0 0,-22 43 0,34-55 0,-1 1 0,2 1 0,1 0 0,-9 40 0,14-52 0,1-1 0,1 1 0,-1-1 0,1 1 0,1-1 0,-1 1 0,4 12 0,-3-16 0,0 0 0,1 0 0,-1 0 0,1 0 0,0 0 0,0-1 0,1 1 0,-1-1 0,1 1 0,-1-1 0,1 0 0,0 0 0,0 0 0,7 4 0,-5-4 0,-1-1 0,1 0 0,0 0 0,0 0 0,1-1 0,-1 1 0,0-1 0,1-1 0,-1 1 0,0-1 0,1 0 0,-1 0 0,0 0 0,1-1 0,-1 1 0,0-2 0,1 1 0,-1 0 0,0-1 0,0 0 0,0 0 0,6-4 0,9-5 0,-2 0 0,0-1 0,0 0 0,19-19 0,17-24 0,-38 38 0,1 1 0,32-26 0,-48 41 0,-1 1 0,1-1 0,0 1 0,-1-1 0,1 0 0,0 1 0,0 0 0,-1-1 0,1 1 0,0-1 0,0 1 0,0 0 0,0 0 0,-1-1 0,1 1 0,0 0 0,0 0 0,0 0 0,0 0 0,0 0 0,0 0 0,0 0 0,0 0 0,-1 0 0,1 1 0,0-1 0,0 0 0,0 1 0,0-1 0,0 0 0,-1 1 0,1-1 0,0 1 0,0-1 0,-1 1 0,1 0 0,0-1 0,-1 1 0,1 0 0,-1-1 0,1 1 0,-1 0 0,1 0 0,-1-1 0,1 1 0,-1 0 0,0 0 0,1 0 0,-1 0 0,0 1 0,2 7 0,0-1 0,-1 1 0,0-1 0,0 12 0,-1-16 0,-2 83 0,-1-63 0,2-1 0,1 1 0,1 0 0,6 34 0,-6-54 0,0 0 0,0-1 0,0 1 0,1-1 0,-1 1 0,1-1 0,0 1 0,0-1 0,0 0 0,0 0 0,0 0 0,1 0 0,-1-1 0,1 1 0,0-1 0,0 1 0,0-1 0,0 0 0,6 3 0,-5-3 0,1-1 0,-1 0 0,0 0 0,1 0 0,-1 0 0,1-1 0,-1 0 0,1 0 0,-1 0 0,1 0 0,-1-1 0,1 0 0,-1 0 0,0 0 0,1 0 0,5-3 0,31-19-1365,-3-4-5461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2.333"/>
    </inkml:context>
    <inkml:brush xml:id="br0">
      <inkml:brushProperty name="width" value="0.1" units="cm"/>
      <inkml:brushProperty name="height" value="0.1" units="cm"/>
      <inkml:brushProperty name="color" value="#004F8B"/>
    </inkml:brush>
  </inkml:definitions>
  <inkml:trace contextRef="#ctx0" brushRef="#br0">1 467 24575,'6'-6'0,"2"4"0,6 3 0,0 6 0,-1 9 0,2 8 0,5-1 0,-1 3 0,-3 2 0,1 4 0,-1 1 0,-5-10 0,-9-15 0,-6-16 0,-8-13 0,-2-2-8191</inkml:trace>
  <inkml:trace contextRef="#ctx0" brushRef="#br0" timeOffset="1">109 358 24575,'0'-7'0,"0"-13"0,0-10 0,0-13 0,0-4 0,0-1 0,0 2 0,6 8 0,2 5 0,6 8 0,7 8 0,12 14 0,13 6 0,11 10 0,7 8 0,-6 1-8191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7.300"/>
    </inkml:context>
    <inkml:brush xml:id="br0">
      <inkml:brushProperty name="width" value="0.1" units="cm"/>
      <inkml:brushProperty name="height" value="0.1" units="cm"/>
      <inkml:brushProperty name="color" value="#004F8B"/>
    </inkml:brush>
  </inkml:definitions>
  <inkml:trace contextRef="#ctx0" brushRef="#br0">39 144 24575,'-2'-13'0,"1"0"0,-2 1 0,0-1 0,0 1 0,-8-18 0,3 5 0,0 2 0,8 21 0,2 5 0,11 41 0,16 65 0,-6 1 0,17 198 0,-40-296 0,4 56 0,17 97 0,-21-162 0,1 0 0,-1 1 0,1-1 0,0 0 0,1 0 0,-1 0 0,0 0 0,1 0 0,0 0 0,0 0 0,0-1 0,0 1 0,0 0 0,3 2 0,-4-4 0,1-1 0,-1 1 0,1-1 0,-1 1 0,1-1 0,0 1 0,-1-1 0,1 0 0,-1 0 0,1 0 0,0 0 0,-1 0 0,1 0 0,-1 0 0,1 0 0,0-1 0,-1 1 0,1-1 0,-1 1 0,1-1 0,-1 0 0,1 1 0,-1-1 0,0 0 0,1 0 0,-1 0 0,0 0 0,0 0 0,0 0 0,1 0 0,0-2 0,24-23 0,-1-1 0,43-60 0,33-70 0,-93 143 0,18-39 0,-25 51 0,0 0 0,-1 0 0,1 0 0,-1 0 0,1 0 0,-1-1 0,0 1 0,0 0 0,0 0 0,0-4 0,-1 5 0,1 1 0,0-1 0,0 0 0,-1 1 0,1-1 0,0 0 0,-1 1 0,1-1 0,-1 1 0,1-1 0,-1 1 0,1-1 0,-1 1 0,1 0 0,-1-1 0,0 1 0,1-1 0,-1 1 0,0 0 0,1 0 0,-1-1 0,0 1 0,1 0 0,-1 0 0,0 0 0,1 0 0,-1 0 0,0 0 0,1 0 0,-1 0 0,0 0 0,-1 0 0,-2 1 0,-1 0 0,1 0 0,-1 1 0,1 0 0,0-1 0,0 2 0,0-1 0,0 0 0,0 1 0,0 0 0,0-1 0,1 1 0,-6 7 0,-44 53 0,44-50 0,-8 9 0,2 0 0,0 2 0,2-1 0,-13 31 0,21-42 0,0 0 0,2 1 0,-1-1 0,1 1 0,1 0 0,0 0 0,1 0 0,0 0 0,1 0 0,3 23 0,-2-30 0,1 0 0,0-1 0,0 1 0,0-1 0,1 1 0,0-1 0,0 0 0,0 0 0,0 0 0,1 0 0,0 0 0,0-1 0,0 0 0,1 0 0,-1 0 0,1 0 0,0-1 0,0 0 0,0 0 0,1 0 0,-1-1 0,0 1 0,1-1 0,0-1 0,10 3 0,-2-1 0,0-1 0,1 0 0,-1-1 0,1-1 0,-1 0 0,0-1 0,1 0 0,-1-2 0,23-5 0,-6-3-227,-1-1-1,0-1 1,-1-2-1,-1-1 1,52-38-1,-33 16-6598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7.810"/>
    </inkml:context>
    <inkml:brush xml:id="br0">
      <inkml:brushProperty name="width" value="0.1" units="cm"/>
      <inkml:brushProperty name="height" value="0.1" units="cm"/>
      <inkml:brushProperty name="color" value="#004F8B"/>
    </inkml:brush>
  </inkml:definitions>
  <inkml:trace contextRef="#ctx0" brushRef="#br0">130 150 24575,'-1'-11'-452,"-1"1"0,0-1 0,0 1 0,-1 0 1,0 0-1,-9-19 0,-8-30-2711,25 84 4204,26 160 2329,-25 28-1290,4 36-2245,-8-237 165,-1 0 0,1-1 0,1 1 0,0-1 0,8 19 0,-10-28 0,0 0 0,0-1 0,0 1 0,0 0 0,0 0 0,0 0 0,1-1 0,-1 1 0,1-1 0,-1 1 0,1-1 0,-1 1 0,1-1 0,0 0 0,0 0 0,0 0 0,0 0 0,0 0 0,0 0 0,0-1 0,0 1 0,0-1 0,0 1 0,0-1 0,0 0 0,0 0 0,0 0 0,0 0 0,1 0 0,-1 0 0,0 0 0,0-1 0,0 1 0,0-1 0,0 0 0,0 1 0,0-1 0,3-2 0,7-3 0,0-1 0,0-1 0,0 0 0,-1 0 0,18-19 0,47-57 0,-8 7 0,-55 64 0,1 1 0,0 1 0,1 0 0,1 0 0,-1 2 0,1 0 0,26-10 0,-34 16 0,0 0 0,0 1 0,0-1 0,0 2 0,1-1 0,-1 1 0,0 1 0,1-1 0,-1 1 0,0 1 0,1 0 0,-1 0 0,0 0 0,1 1 0,-1 0 0,0 1 0,0 0 0,11 6 0,-16-8 0,0 1 0,-1-1 0,1 1 0,0 0 0,-1 0 0,1 0 0,-1 0 0,0 0 0,0 1 0,0-1 0,0 1 0,0-1 0,-1 1 0,1 0 0,-1 0 0,1 0 0,-1-1 0,0 1 0,0 0 0,0 1 0,-1-1 0,1 0 0,-1 0 0,0 0 0,0 0 0,0 0 0,0 1 0,0-1 0,-1 0 0,1 0 0,-1 0 0,0 0 0,0 0 0,0 0 0,0 0 0,-2 3 0,-3 5 0,-1 1 0,-1-1 0,1 0 0,-2-1 0,1 0 0,-2 0 0,-13 11 0,0-3 0,0 0 0,-1-2 0,-1-1 0,-1-1 0,0-2 0,0 0 0,-1-2 0,-1 0 0,-44 8 0,48-13 0,0-1 0,0-2 0,-1 0 0,1-1 0,-1-2 0,0 0 0,1-2 0,0-1 0,0 0 0,0-2 0,-39-15 0,8-9-1365,11-2-5461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2.280"/>
    </inkml:context>
    <inkml:brush xml:id="br0">
      <inkml:brushProperty name="width" value="0.1" units="cm"/>
      <inkml:brushProperty name="height" value="0.1" units="cm"/>
      <inkml:brushProperty name="color" value="#004F8B"/>
    </inkml:brush>
  </inkml:definitions>
  <inkml:trace contextRef="#ctx0" brushRef="#br0">283 1 24575,'0'2'0,"1"1"0,-1 0 0,1-1 0,0 1 0,0-1 0,0 1 0,0-1 0,3 5 0,6 12 0,-5 2 0,0 0 0,-2 0 0,0 0 0,-2 0 0,0 1 0,-1-1 0,-6 37 0,-1-17 0,-1-1 0,-3 0 0,-16 41 0,0-12 0,-3 0 0,-3-2 0,-53 80 0,82-141 0,-1 0 0,1 0 0,-1 0 0,-1-1 0,1 0 0,-1 0 0,-8 6 0,14-11 0,-1 1 0,0-1 0,0 1 0,0-1 0,0 1 0,1-1 0,-1 0 0,0 1 0,0-1 0,0 0 0,0 0 0,0 0 0,0 0 0,0 0 0,0 0 0,0 0 0,0 0 0,0 0 0,0 0 0,0-1 0,1 1 0,-1 0 0,0 0 0,-2-2 0,2 1 0,0-1 0,0 1 0,-1-1 0,1 0 0,0 0 0,0 1 0,0-1 0,1 0 0,-1 0 0,0 0 0,1 0 0,-1 0 0,1 0 0,0 0 0,0 0 0,-1-4 0,2-78-1365,2 37-5461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2.729"/>
    </inkml:context>
    <inkml:brush xml:id="br0">
      <inkml:brushProperty name="width" value="0.1" units="cm"/>
      <inkml:brushProperty name="height" value="0.1" units="cm"/>
      <inkml:brushProperty name="color" value="#004F8B"/>
    </inkml:brush>
  </inkml:definitions>
  <inkml:trace contextRef="#ctx0" brushRef="#br0">0 140 24575,'4'-4'-188,"-1"0"-1,0 0 1,-1-1-1,1 1 1,-1-1-1,0 1 1,0-1-1,0 0 1,-1 0-1,0 0 1,0 0-1,0 0 1,0-6-1,0 4 218,0 0-1,1 0 1,-1 0-1,1 1 1,5-11-1,-6 16-14,-1-1 0,1 1 0,0 0 0,0 0 0,0 0 1,0 0-1,0 0 0,0 0 0,1 0 0,-1 0 0,0 0 0,0 0 0,1 1 0,-1-1 0,0 1 0,1-1 0,-1 1 0,1-1 0,-1 1 1,1 0-1,-1-1 0,1 1 0,-1 0 0,1 0 0,-1 0 0,1 0 0,-1 1 0,1-1 0,-1 0 0,0 0 0,1 1 0,-1-1 0,1 1 1,1 1-1,6 2 32,0 0 0,-1 1 0,0 0 0,9 8 0,21 20 377,-2 1 0,-1 3-1,55 73 1,-69-83-369,130 171-54,-127-158 0,-24-40 0,0 0 0,0 1 0,0-1 0,1 0 0,-1 0 0,0 0 0,0 1 0,0-1 0,0 0 0,0 0 0,0 0 0,0 1 0,0-1 0,1 0 0,-1 0 0,0 1 0,0-1 0,0 0 0,0 0 0,0 1 0,0-1 0,0 0 0,-1 0 0,1 0 0,0 1 0,0-1 0,0 0 0,0 0 0,0 1 0,0-1 0,0 0 0,0 0 0,-1 0 0,1 1 0,0-1 0,0 0 0,0 0 0,0 0 0,-1 0 0,1 0 0,0 1 0,-1-1 0,-19-12 0,-6-10-1365,-2-4-5461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3.260"/>
    </inkml:context>
    <inkml:brush xml:id="br0">
      <inkml:brushProperty name="width" value="0.1" units="cm"/>
      <inkml:brushProperty name="height" value="0.1" units="cm"/>
      <inkml:brushProperty name="color" value="#004F8B"/>
    </inkml:brush>
  </inkml:definitions>
  <inkml:trace contextRef="#ctx0" brushRef="#br0">29 130 24575,'-6'-6'-1878,"-7"-1"1878,4-1 916,9 3-916,11 0 0,14 3 316,10 0-316,9 2 160,10 0-160,1 0 486,2-5-486,4-2 0,-4-6 0,1 0 0,2-5 0,2 2 0,2 3 0,-10 4-8191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3.749"/>
    </inkml:context>
    <inkml:brush xml:id="br0">
      <inkml:brushProperty name="width" value="0.1" units="cm"/>
      <inkml:brushProperty name="height" value="0.1" units="cm"/>
      <inkml:brushProperty name="color" value="#004F8B"/>
    </inkml:brush>
  </inkml:definitions>
  <inkml:trace contextRef="#ctx0" brushRef="#br0">1 45 24575,'35'0'0,"0"2"0,61 9 0,47 11 0,197 4 0,1437 15 0,606-42 0,-2233-4 0,272-45 0,-345 38 0,54-10 0,-111 14 0,-20 8 0,1 0 0,-1-1 0,0 1 0,1 0 0,-1 0 0,0-1 0,0 1 0,1 0 0,-1 0 0,0-1 0,0 1 0,0 0 0,1-1 0,-1 1 0,0 0 0,0-1 0,0 1 0,0-1 0,0 1 0,0 0 0,0-1 0,0 1 0,0 0 0,0-1 0,0 1 0,0-1 0,0 1 0,-1-2 0,0 1 0,0 0 0,0-1 0,-1 1 0,1 0 0,0 0 0,-1 0 0,1 0 0,-1 0 0,1 0 0,-1 0 0,1 1 0,-1-1 0,0 1 0,1-1 0,-1 1 0,0-1 0,-2 1 0,-34-8-455,0 2 0,-52-1 0,25 6-6371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8.629"/>
    </inkml:context>
    <inkml:brush xml:id="br0">
      <inkml:brushProperty name="width" value="0.1" units="cm"/>
      <inkml:brushProperty name="height" value="0.1" units="cm"/>
      <inkml:brushProperty name="color" value="#004F8B"/>
    </inkml:brush>
  </inkml:definitions>
  <inkml:trace contextRef="#ctx0" brushRef="#br0">4 773 24575,'1'0'0,"-1"1"0,0-1 0,0 1 0,0 0 0,0-1 0,0 1 0,0-1 0,0 1 0,0 0 0,0-1 0,0 1 0,0-1 0,0 1 0,0-1 0,-1 1 0,1 0 0,0-1 0,0 1 0,-1-1 0,1 1 0,0-1 0,0 1 0,-1-1 0,1 1 0,-1 0 0,1-3 0,0 1 0,0-1 0,0 0 0,0 1 0,0-1 0,1 1 0,-1-1 0,1 1 0,-1-1 0,1 1 0,0-1 0,-1 1 0,2-2 0,79-141 0,-70 120 0,115-266 0,-114 254 0,-1-1 0,-1 1 0,-3-2 0,-1 1 0,-1-1 0,-1-47 0,-6 311 0,-1-64 0,6 90 0,40 288 0,-41-526 0,-1-1 0,1 1 0,0 0 0,1 0 0,1-1 0,0 0 0,1 1 0,6 11 0,-11-24-41,1 1 0,0-1-1,-1 0 1,1 0-1,0 0 1,0 0 0,-1 0-1,1-1 1,0 1 0,0 0-1,0 0 1,0 0-1,0-1 1,0 1 0,0-1-1,0 1 1,1-1 0,-1 1-1,0-1 1,0 1-1,0-1 1,1 0 0,-1 0-1,0 0 1,0 0 0,1 0-1,-1 0 1,0 0-1,0 0 1,0 0 0,1 0-1,0-1 1,18-7-6785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39.340"/>
    </inkml:context>
    <inkml:brush xml:id="br0">
      <inkml:brushProperty name="width" value="0.1" units="cm"/>
      <inkml:brushProperty name="height" value="0.1" units="cm"/>
      <inkml:brushProperty name="color" value="#004F8B"/>
    </inkml:brush>
  </inkml:definitions>
  <inkml:trace contextRef="#ctx0" brushRef="#br0">130 218 24575,'-3'0'0,"1"0"0,0 0 0,0 1 0,0-1 0,1 1 0,-1 0 0,0 0 0,0-1 0,0 1 0,0 0 0,1 0 0,-1 1 0,0-1 0,1 0 0,-1 1 0,1-1 0,-1 1 0,1-1 0,0 1 0,0-1 0,0 1 0,-2 2 0,-1 4 0,1 0 0,-1 0 0,1 0 0,-2 9 0,-4 23 0,1 1 0,2-1 0,2 1 0,2 69 0,7-21 0,18 97 0,-19-159 0,1 1 0,1-1 0,2 0 0,16 38 0,-20-58 0,-1 0 0,1 0 0,1 0 0,-1-1 0,1 0 0,0 0 0,1 0 0,-1 0 0,7 4 0,-7-7 0,-1 0 0,1-1 0,0 1 0,0-1 0,0 0 0,0 0 0,0 0 0,0-1 0,0 0 0,1 0 0,-1 0 0,0-1 0,1 0 0,8 0 0,-1-2 0,-1-1 0,1 0 0,-1 0 0,1-1 0,-1-1 0,0 0 0,-1-1 0,1 0 0,-1-1 0,-1 0 0,1 0 0,-1-1 0,0-1 0,-1 0 0,12-14 0,-8 8 0,0-1 0,-1 0 0,-1-1 0,-1-1 0,0 0 0,-1 0 0,-1-1 0,-1 0 0,5-22 0,-8 23 0,-1 0 0,-1 0 0,-1-1 0,0 1 0,-1-1 0,-2 1 0,-4-30 0,0 21 0,-2 0 0,0 1 0,-1 0 0,-20-37 0,-2 10 0,-1 2 0,-3 2 0,-79-88 0,98 118 0,-7-7 0,0 1 0,-2 1 0,-46-35 0,69 58 0,0-1 0,0 1 0,0 0 0,0-1 0,0 1 0,-1 0 0,1 1 0,0-1 0,-1 0 0,1 0 0,-1 1 0,1 0 0,-1-1 0,1 1 0,-1 0 0,1 0 0,-1 0 0,1 1 0,-1-1 0,1 1 0,-1-1 0,1 1 0,0 0 0,-1 0 0,1 0 0,0 0 0,0 0 0,0 0 0,-1 1 0,1-1 0,0 1 0,1-1 0,-1 1 0,0 0 0,0 0 0,1 0 0,-1 0 0,-1 3 0,-2 3 0,0 1 0,1 0 0,0 0 0,0 0 0,1 1 0,0-1 0,1 1 0,-2 13 0,2-7 0,1 0 0,0 1 0,2-1 0,-1 0 0,2 0 0,0 1 0,1-1 0,1 0 0,0-1 0,2 1 0,-1-1 0,2 0 0,0 0 0,1-1 0,0 0 0,1 0 0,0-1 0,1 0 0,1 0 0,0-1 0,1-1 0,0 0 0,1-1 0,20 14 0,-8-12 0,1 0 0,0-1 0,0-2 0,1-1 0,0-1 0,0-1 0,1-1 0,45 1 0,-21-4 0,0-4 0,0-1 0,88-18 0,-28-8-1365,-90 25-5461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41.580"/>
    </inkml:context>
    <inkml:brush xml:id="br0">
      <inkml:brushProperty name="width" value="0.1" units="cm"/>
      <inkml:brushProperty name="height" value="0.1" units="cm"/>
      <inkml:brushProperty name="color" value="#004F8B"/>
    </inkml:brush>
  </inkml:definitions>
  <inkml:trace contextRef="#ctx0" brushRef="#br0">342 699 24575,'-2'-24'0,"0"-1"0,-9-37 0,-1-6 0,12 67 0,-2-28 0,-2-1 0,-1 1 0,-2 0 0,-17-48 0,23 74 0,1 1 0,-1 0 0,-1-1 0,1 1 0,0 0 0,0 0 0,-1 0 0,1 0 0,-1 0 0,0 0 0,1 0 0,-1 0 0,0 1 0,0-1 0,0 1 0,0-1 0,-1 1 0,1 0 0,0 0 0,-1 0 0,1 0 0,0 0 0,-1 1 0,1-1 0,-1 1 0,1-1 0,-1 1 0,1 0 0,-1 0 0,1 0 0,-1 0 0,1 1 0,-1-1 0,1 1 0,-1-1 0,1 1 0,-1 0 0,1 0 0,0 0 0,-1 0 0,1 0 0,0 1 0,0-1 0,0 1 0,0-1 0,-3 4 0,-9 8 0,0 0 0,1 0 0,0 2 0,2 0 0,-1 0 0,2 1 0,0 0 0,1 1 0,-11 25 0,10-17 0,2 1 0,0 1 0,1-1 0,2 1 0,-4 54 0,9-67 0,0 1 0,1-1 0,1 1 0,0-1 0,1 0 0,1 1 0,0-2 0,11 26 0,-13-35 0,0 0 0,1 0 0,-1 0 0,1 0 0,0 0 0,0 0 0,0-1 0,1 1 0,0-1 0,-1 0 0,1 0 0,8 4 0,-8-5 0,0-1 0,0 0 0,-1 0 0,1 0 0,0 0 0,0-1 0,0 0 0,0 0 0,0 0 0,-1 0 0,1 0 0,0-1 0,0 0 0,0 0 0,0 0 0,-1 0 0,1 0 0,4-3 0,5-3 0,-1 0 0,0-1 0,-1-1 0,1 0 0,-2 0 0,1-1 0,-2 0 0,1-1 0,11-16 0,8-16 0,28-54 0,-22 30 0,-35 67 0,0 0 0,0-1 0,0 1 0,0 0 0,0 0 0,0-1 0,0 1 0,1 0 0,-1 0 0,0-1 0,0 1 0,0 0 0,0 0 0,0-1 0,1 1 0,-1 0 0,0 0 0,0 0 0,0-1 0,1 1 0,-1 0 0,0 0 0,0 0 0,1 0 0,-1 0 0,0 0 0,0-1 0,1 1 0,-1 0 0,0 0 0,0 0 0,1 0 0,-1 0 0,0 0 0,0 0 0,1 0 0,-1 0 0,0 0 0,1 0 0,-1 0 0,0 0 0,0 0 0,1 1 0,-1-1 0,0 0 0,5 16 0,-4 28 0,-1-42 0,0 17 0,0 0 0,2 1 0,0-1 0,1 0 0,10 35 0,-10-48 0,-1 0 0,0-1 0,1 1 0,0-1 0,1 1 0,-1-1 0,1 0 0,0-1 0,8 9 0,-8-10 0,-1-1 0,1 1 0,-1-1 0,1 0 0,0 0 0,0-1 0,0 1 0,0-1 0,0 0 0,0 0 0,0 0 0,0 0 0,1-1 0,-1 0 0,0 0 0,5 0 0,-1-1 0,0 0 0,0-1 0,0 0 0,0 0 0,0 0 0,-1-1 0,1-1 0,-1 1 0,1-1 0,11-9 0,-8 4 0,0 0 0,0-1 0,-1 0 0,0-1 0,13-19 0,-6 3 0,-2 1 0,0-2 0,-2 0 0,-1 0 0,9-34 0,-8 10 0,-2-1 0,-3-1 0,-2 1 0,-2-1 0,-2 0 0,-3 0 0,-13-91 0,10 116 0,4 27 0,2 6 0,7 49 0,24 164 0,6 391 0,-39-592 0,-1 33 0,1-47 0,0 1 0,0-1 0,-1 1 0,1-1 0,-1 1 0,1-1 0,-1 1 0,0-1 0,0 0 0,0 0 0,-1 1 0,1-1 0,-1 0 0,-2 3 0,4-5 0,-1 1 0,0-1 0,1 0 0,-1 0 0,0 1 0,0-1 0,1 0 0,-1 0 0,0 0 0,1 0 0,-1 0 0,0 0 0,0 0 0,1 0 0,-1 0 0,0 0 0,0-1 0,1 1 0,-1 0 0,0 0 0,1-1 0,-1 1 0,0 0 0,1-1 0,-1 1 0,1-1 0,-1 1 0,0-1 0,1 1 0,-1-1 0,1 1 0,-1-1 0,1 1 0,0-1 0,-1 0 0,1 1 0,0-1 0,-1 0 0,1 1 0,0-1 0,-1-1 0,-12-30 0,7 8 0,1 0 0,1 0 0,1 0 0,0-36 0,3 44 0,1-1 0,0 1 0,1 0 0,1 0 0,1 1 0,0-1 0,11-25 0,-13 36 0,1 0 0,-1 0 0,1 0 0,0 0 0,1 1 0,-1 0 0,1-1 0,-1 1 0,1 1 0,1-1 0,-1 0 0,0 1 0,1 0 0,0 0 0,0 0 0,7-2 0,-8 4 0,-1 0 0,1 0 0,0 1 0,-1 0 0,1 0 0,0 0 0,-1 0 0,1 0 0,0 1 0,-1-1 0,1 1 0,-1 0 0,1 0 0,-1 0 0,1 1 0,-1-1 0,0 1 0,1 0 0,-1 0 0,0 0 0,0 0 0,-1 1 0,1-1 0,0 1 0,2 3 0,2 4 0,0-1 0,-1 2 0,0-1 0,0 1 0,-1 0 0,-1 0 0,0 0 0,0 1 0,1 12 0,1-3 0,14 34 0,-18-49 0,1-1 0,0 1 0,1-1 0,-1 1 0,1-1 0,0 0 0,0-1 0,1 1 0,-1-1 0,8 5 0,-6-6 0,0 0 0,0 0 0,0 0 0,1-1 0,-1 0 0,1 0 0,-1-1 0,1 0 0,0 0 0,0-1 0,0 0 0,-1 0 0,1 0 0,0-1 0,0 0 0,6-2 0,5-1 0,0-1 0,0 0 0,0-2 0,27-14 0,-25 10 0,0-1 0,-1-1 0,32-28 0,-42 33 0,-1 0 0,0-1 0,0 0 0,-1 0 0,-1 0 0,1-1 0,-1 0 0,-1 0 0,7-19 0,-10 25 0,-1 0 0,0 0 0,0-1 0,-1 1 0,1 0 0,-1 0 0,0-1 0,0 1 0,0 0 0,0-1 0,-1 1 0,0 0 0,0 0 0,0-1 0,-1 1 0,1 0 0,-1 0 0,0 0 0,0 1 0,0-1 0,-1 0 0,1 1 0,-1-1 0,0 1 0,0 0 0,0 0 0,0 0 0,0 1 0,-1-1 0,0 1 0,1-1 0,-1 1 0,0 0 0,-7-2 0,3 1 0,-1 0 0,1 0 0,-1 1 0,0 0 0,1 1 0,-1 0 0,0 0 0,0 1 0,0 0 0,0 0 0,0 1 0,0 0 0,1 1 0,-1 0 0,0 0 0,-9 5 0,7-1 0,0 0 0,1 0 0,0 1 0,1 0 0,-1 1 0,1 0 0,1 0 0,0 1 0,0 0 0,-13 20 0,17-21 0,-1-1 0,1 1 0,1 0 0,-1 1 0,2-1 0,-1 0 0,1 1 0,0-1 0,1 1 0,0 0 0,0 0 0,1-1 0,0 1 0,0 0 0,4 14 0,-3-18 0,1 0 0,0 0 0,0 0 0,0 0 0,1-1 0,-1 1 0,1-1 0,0 0 0,1 0 0,-1 0 0,1 0 0,0-1 0,0 1 0,0-1 0,0 0 0,0 0 0,1 0 0,-1-1 0,1 1 0,0-1 0,0 0 0,7 1 0,13 4 0,0-1 0,0-2 0,36 3 0,-29-4 0,-13-1 0,100 15 0,-105-14 0,1 1 0,-1 0 0,0 1 0,0 0 0,24 14 0,-34-16 0,-1-1 0,1 1 0,-1 0 0,0 0 0,0 0 0,5 7 0,-2-2 0,-8-12 0,1-1 0,0 1 0,0-1 0,0 1 0,1-1 0,-1 0 0,1 1 0,0-1 0,1 0 0,-1 1 0,3-10 0,-3 10 0,3-9 0,-1 1 0,2-1 0,0 1 0,0 0 0,1 0 0,1 0 0,0 1 0,0 0 0,1 0 0,11-13 0,6-4 0,1 2 0,39-33 0,-62 56 0,0 1 0,1 0 0,-1 1 0,1-1 0,0 0 0,-1 1 0,1-1 0,0 1 0,0 0 0,0 0 0,0 0 0,0 0 0,0 0 0,0 1 0,0 0 0,0-1 0,6 1 0,-7 1 0,0 0 0,1-1 0,-1 1 0,0 0 0,0 0 0,0 1 0,0-1 0,0 0 0,0 1 0,0-1 0,-1 1 0,1-1 0,-1 1 0,1 0 0,-1 0 0,1 0 0,-1 0 0,0 0 0,0 0 0,0 0 0,0 0 0,0 0 0,0 0 0,0 4 0,4 18 0,-2 0 0,0 0 0,-1 0 0,-2 0 0,0 0 0,-5 30 0,5-50 0,-1 1 0,1 0 0,-1-1 0,0 1 0,0-1 0,-1 1 0,1-1 0,-1 1 0,-3 5 0,4-10 0,1 1 0,-1-1 0,1 0 0,-1 0 0,1 1 0,-1-1 0,1 0 0,-1 0 0,1 0 0,-1 0 0,1 0 0,-1 0 0,0 0 0,1 0 0,-1 0 0,1 0 0,-1 0 0,1 0 0,-1 0 0,1 0 0,-1-1 0,1 1 0,-1 0 0,1 0 0,-1 0 0,1-1 0,-1 1 0,1 0 0,0-1 0,-1 1 0,1 0 0,-1-1 0,1 1 0,0-1 0,-1 1 0,1 0 0,0-1 0,0 1 0,-1-1 0,1 1 0,0-1 0,0 1 0,0-1 0,-1 0 0,-11-24 0,8 15 0,1 0 0,1-1 0,0 1 0,0-1 0,1 1 0,1-1 0,0 0 0,0 0 0,1 1 0,0-1 0,4-15 0,0 7 0,0 0 0,1 1 0,1 0 0,1 0 0,15-25 0,-13 28 0,0-1 0,1 1 0,1 1 0,24-24 0,-32 35 0,0-1 0,0 0 0,0 1 0,1 0 0,-1 0 0,1 0 0,0 1 0,0 0 0,0 0 0,0 0 0,0 0 0,0 1 0,0-1 0,0 2 0,1-1 0,-1 0 0,0 1 0,1 0 0,-1 0 0,0 1 0,7 0 0,-10 0 0,1 1 0,-1-1 0,1 0 0,-1 1 0,1-1 0,-1 1 0,0 0 0,0 0 0,0 0 0,0 0 0,0 0 0,0 0 0,-1 1 0,1-1 0,-1 0 0,1 1 0,-1-1 0,0 1 0,0 0 0,0-1 0,0 1 0,-1 0 0,1 4 0,2 8 0,-2 1 0,0-1 0,-1 17 0,0-19 0,-2 33 0,1 27 0,1-67 0,1 0 0,0 1 0,0-1 0,0 0 0,1 0 0,0 0 0,0-1 0,6 12 0,-7-15 0,0-1 0,1 1 0,-1 0 0,0-1 0,1 1 0,0-1 0,-1 0 0,1 1 0,0-1 0,-1 0 0,1 0 0,0 0 0,0 0 0,0-1 0,0 1 0,0 0 0,0-1 0,0 1 0,0-1 0,0 0 0,0 0 0,0 1 0,1-1 0,-1-1 0,0 1 0,0 0 0,0-1 0,0 1 0,0-1 0,0 1 0,0-1 0,0 0 0,0 0 0,0 0 0,-1 0 0,3-2 0,5-1 0,-1-2 0,0 1 0,-1-1 0,0 0 0,0-1 0,11-12 0,1-5 0,-1-2 0,16-29 0,-27 42 0,0-1 0,-1 0 0,-1 0 0,0-1 0,-1 1 0,4-21 0,-8 33 0,1 0 0,-1 0 0,0 0 0,0 0 0,0 0 0,0 0 0,0 0 0,0 0 0,0 0 0,-1 0 0,1 0 0,-1 0 0,1 0 0,-1 0 0,0 1 0,0-1 0,-1-3 0,1 5 0,1 0 0,0 0 0,-1 0 0,1-1 0,0 1 0,-1 0 0,1 0 0,0 0 0,-1 0 0,1 0 0,-1 0 0,1 0 0,0 0 0,-1 0 0,1 0 0,0 0 0,-1 0 0,1 0 0,0 0 0,-1 0 0,1 0 0,-1 0 0,1 0 0,0 1 0,-1-1 0,1 0 0,0 0 0,0 0 0,-1 1 0,1-1 0,-15 20 0,10-10 0,1 0 0,1 1 0,-1-1 0,2 1 0,-1 0 0,1 0 0,1 0 0,0 0 0,1 0 0,0 0 0,0 1 0,2-1 0,-1 0 0,1 0 0,1-1 0,0 1 0,7 16 0,-8-19 0,2-1 0,-1 0 0,1 0 0,0 0 0,1 0 0,-1-1 0,1 1 0,1-1 0,-1-1 0,1 1 0,0-1 0,0 0 0,1 0 0,-1-1 0,1 1 0,0-2 0,0 1 0,0-1 0,1 0 0,0 0 0,-1-1 0,1 0 0,0-1 0,0 1 0,8-1 0,-9-1 0,0 0 0,0 0 0,1-1 0,-1 0 0,0 0 0,0-1 0,0 1 0,0-2 0,-1 1 0,1-1 0,0 0 0,-1 0 0,0-1 0,0 0 0,0 0 0,0 0 0,-1-1 0,1 0 0,-1 0 0,-1 0 0,9-12 0,-7 7 0,-1 0 0,0 0 0,0-1 0,-1 1 0,0-1 0,-1 0 0,0 0 0,-1-1 0,0 1 0,-1-1 0,0 1 0,-2-23 0,1 30 0,0 0 0,-1 0 0,1 0 0,-1 0 0,0 0 0,0 0 0,0 0 0,-1 0 0,1 0 0,-1 1 0,-2-5 0,4 7 0,-1 1 0,1 0 0,0 0 0,0-1 0,0 1 0,0 0 0,-1 0 0,1 0 0,0-1 0,0 1 0,0 0 0,-1 0 0,1 0 0,0 0 0,0 0 0,-1-1 0,1 1 0,0 0 0,0 0 0,-1 0 0,1 0 0,0 0 0,0 0 0,-1 0 0,1 0 0,0 0 0,-1 0 0,1 0 0,0 0 0,0 0 0,-1 0 0,1 0 0,0 0 0,0 0 0,-1 1 0,-4 9 0,3 16 0,8 40 60,20 104 0,-20-146-246,0-1 1,2 0-1,0 0 0,2-1 1,0-1-1,2 1 1,26 37-1,-14-30-6640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42.129"/>
    </inkml:context>
    <inkml:brush xml:id="br0">
      <inkml:brushProperty name="width" value="0.1" units="cm"/>
      <inkml:brushProperty name="height" value="0.1" units="cm"/>
      <inkml:brushProperty name="color" value="#004F8B"/>
    </inkml:brush>
  </inkml:definitions>
  <inkml:trace contextRef="#ctx0" brushRef="#br0">0 104 24575,'64'-2'-3766,"89"-14"1,-12-8 3986,-127 22 305,83-11-426,47 3 5567,-49 5-4650,-95 5-1017,5 0 0,-1 0 0,1-1 0,-1 1 0,1-1 0,-1 0 0,1 0 0,-1-1 0,0 1 0,7-4 0,-11 5 0,0 0 0,0 0 0,0 0 0,1-1 0,-1 1 0,0 0 0,0 0 0,0 0 0,0 0 0,0-1 0,0 1 0,0 0 0,0 0 0,0 0 0,0-1 0,0 1 0,1 0 0,-1 0 0,0 0 0,0-1 0,0 1 0,0 0 0,-1 0 0,1 0 0,0-1 0,0 1 0,0 0 0,0 0 0,0 0 0,0 0 0,0-1 0,0 1 0,0 0 0,0 0 0,-1 0 0,1 0 0,0-1 0,0 1 0,0 0 0,0 0 0,0 0 0,-1 0 0,1 0 0,0 0 0,0-1 0,0 1 0,0 0 0,-1 0 0,1 0 0,0 0 0,0 0 0,0 0 0,-1 0 0,1 0 0,0 0 0,0 0 0,0 0 0,-1 0 0,-14-4 0,-59-2-1365,30 5-5461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4.743"/>
    </inkml:context>
    <inkml:brush xml:id="br0">
      <inkml:brushProperty name="width" value="0.1" units="cm"/>
      <inkml:brushProperty name="height" value="0.1" units="cm"/>
      <inkml:brushProperty name="color" value="#004F8B"/>
    </inkml:brush>
  </inkml:definitions>
  <inkml:trace contextRef="#ctx0" brushRef="#br0">370 395 24575,'0'3'0,"2"21"0,-2-23 0,0-1 0,0 0 0,0 0 0,0 1 0,0-1 0,0 0 0,0 1 0,0-1 0,0 0 0,0 1 0,0-1 0,0 0 0,0 0 0,0 1 0,0-1 0,1 0 0,-1 0 0,0 1 0,0-1 0,0 0 0,0 0 0,1 1 0,-1-1 0,0 0 0,0 0 0,0 0 0,1 1 0,-1-1 0,0 0 0,0 0 0,1 0 0,-1 0 0,0 0 0,1 0 0,-1 0 0,0 0 0,0 1 0,1-1 0,-1 0 0,0 0 0,1 0 0,-1 0 0,0 0 0,1 0 0,-1-1 0,0 1 0,0 0 0,1 0 0,-1 0 0,0 0 0,0 0 0,1 0 0,-1 0 0,0-1 0,0 1 0,1 0 0,-1 0 0,0 0 0,0-1 0,1 1 0,-1 0 0,0 0 0,0 0 0,0-1 0,0 1 0,1-1 0,0 0 0,0-1 0,0 0 0,0 1 0,0-1 0,0 0 0,0 0 0,-1 0 0,1 0 0,-1 0 0,1 0 0,-1 0 0,0 0 0,0 0 0,0 0 0,0 0 0,0 0 0,0 0 0,0 0 0,-1 0 0,1 0 0,-1 0 0,1 0 0,-1 0 0,0 0 0,0 0 0,0 0 0,0 1 0,0-1 0,0 0 0,-3-2 0,0-2 0,-1 0 0,0 0 0,0 1 0,-1-1 0,1 1 0,-1 0 0,-7-4 0,4 4 0,1 1 0,-1 0 0,1 1 0,-1 0 0,0 0 0,0 1 0,-1 0 0,1 0 0,0 1 0,-1 1 0,1-1 0,-1 1 0,1 1 0,0 0 0,-1 0 0,1 1 0,0 0 0,0 1 0,0 0 0,0 0 0,0 1 0,1 0 0,-1 0 0,1 1 0,0 0 0,1 1 0,-1 0 0,1 0 0,0 0 0,1 1 0,0 0 0,0 1 0,0-1 0,1 1 0,0 0 0,0 0 0,1 1 0,0-1 0,1 1 0,-1 0 0,2 0 0,-4 15 0,3 2 0,0 0 0,1 49 0,3-64 0,-1-1 0,2 0 0,-1 1 0,1-1 0,1 0 0,0 0 0,1 0 0,-1-1 0,2 1 0,5 9 0,-8-16 0,-1-1 0,0 1 0,1-1 0,0 1 0,0-1 0,0 0 0,0 0 0,0 0 0,0 0 0,0 0 0,0 0 0,1-1 0,-1 1 0,1-1 0,-1 0 0,1 1 0,0-1 0,-1 0 0,1-1 0,0 1 0,0 0 0,0-1 0,0 0 0,-1 1 0,1-1 0,0 0 0,0-1 0,0 1 0,0 0 0,0-1 0,0 0 0,-1 1 0,1-1 0,0 0 0,-1-1 0,1 1 0,0 0 0,-1-1 0,4-2 0,8-7 0,0-1 0,-2 0 0,0-1 0,0 0 0,12-19 0,-15 20 0,-6 9 0,-1 0 0,0 0 0,1 0 0,0 0 0,0 1 0,0-1 0,0 1 0,0-1 0,0 1 0,1 0 0,-1 0 0,7-2 0,-8 4 0,0 0 0,1 0 0,-1-1 0,0 2 0,0-1 0,1 0 0,-1 0 0,0 1 0,0-1 0,0 1 0,1 0 0,-1-1 0,0 1 0,0 0 0,0 0 0,0 1 0,0-1 0,-1 0 0,1 1 0,0-1 0,0 1 0,-1-1 0,3 4 0,15 15 0,-3-2 0,1-1 0,34 26 0,-44-38 0,0 0 0,1-1 0,-1 0 0,1 0 0,0-1 0,1 0 0,-1 0 0,0-1 0,1 0 0,-1-1 0,14 1 0,-11-1 0,-1-2 0,0 1 0,1-1 0,-1-1 0,0 0 0,0 0 0,0-1 0,0-1 0,0 1 0,-1-2 0,0 1 0,10-7 0,-6 2 0,-1 0 0,0-1 0,0-1 0,-1 0 0,0 0 0,-1-1 0,13-19 0,-9 8 0,-1-1 0,0 0 0,-2-1 0,-1 0 0,-1-1 0,-1 0 0,-1-1 0,6-50 0,-11 8 0,-3 52 0,1 0 0,1 0 0,4-24 0,-5 40 0,0 0 0,0 1 0,0-1 0,0 0 0,1 1 0,-1-1 0,0 0 0,0 0 0,1 1 0,-1-1 0,0 1 0,1-1 0,-1 0 0,0 1 0,1-1 0,-1 1 0,1-1 0,-1 0 0,1 1 0,-1-1 0,1 1 0,0 0 0,-1-1 0,1 1 0,-1-1 0,1 1 0,0 0 0,0 0 0,0 0 0,0 0 0,0 1 0,0-1 0,0 0 0,0 1 0,0-1 0,0 1 0,-1-1 0,1 1 0,0-1 0,0 1 0,-1-1 0,1 1 0,0 0 0,-1 0 0,2 0 0,22 40 0,-7 2 0,-2 0 0,-2 2 0,8 47 0,13 142 0,-25-167 0,-5-37 0,-1-14 0,-1 1 0,0 0 0,-2 27 0,0-44 0,0 0 0,0 0 0,0 1 0,0-1 0,0 0 0,0 0 0,0 1 0,0-1 0,0 0 0,0 0 0,0 1 0,0-1 0,0 0 0,0 0 0,0 0 0,0 1 0,0-1 0,-1 0 0,1 0 0,0 1 0,0-1 0,0 0 0,0 0 0,-1 0 0,1 1 0,0-1 0,0 0 0,0 0 0,-1 0 0,1 0 0,0 0 0,0 1 0,0-1 0,-1 0 0,1 0 0,0 0 0,-1 0 0,-7-7 0,-6-15 0,-5-14 0,-22-54 0,37 80 0,1 0 0,-1 0 0,2-1 0,0 1 0,0-1 0,1 0 0,0 1 0,1-1 0,0 0 0,3-20 0,-2 27 0,-1 1 0,1-1 0,1 0 0,-1 1 0,0-1 0,1 1 0,0-1 0,0 1 0,0 0 0,0 0 0,0 0 0,1 0 0,0 0 0,-1 1 0,1-1 0,0 1 0,0-1 0,0 1 0,0 0 0,1 0 0,-1 1 0,1-1 0,-1 1 0,1-1 0,-1 1 0,1 0 0,0 0 0,0 1 0,-1-1 0,8 1 0,0 0 0,0 1 0,0 0 0,0 1 0,0 0 0,0 1 0,0 0 0,-1 1 0,1 0 0,12 7 0,0 3 0,0 1 0,0 2 0,-2 0 0,28 28 0,-27-23 0,1-1 0,52 34 0,-65-49 0,0 0 0,0-1 0,0 0 0,1-1 0,0 0 0,12 2 0,-17-5 0,-1 0 0,1-1 0,0 0 0,-1 0 0,1 0 0,0 0 0,-1-1 0,1 0 0,0-1 0,-1 1 0,1-1 0,-1 0 0,0 0 0,7-4 0,-6 3 0,1-1 0,-1-1 0,0 1 0,0-1 0,0 0 0,0 0 0,-1-1 0,0 1 0,0-1 0,-1 0 0,0-1 0,0 1 0,0-1 0,-1 0 0,4-8 0,-6 9 0,1 1 0,-1 0 0,-1 0 0,1 0 0,-1-1 0,1 1 0,-1 0 0,-1-1 0,1 1 0,-1 0 0,0 0 0,0-1 0,-1 1 0,1 0 0,-1 0 0,0 0 0,-1 1 0,1-1 0,-1 0 0,0 1 0,0 0 0,-6-6 0,4 4 0,0 2 0,-1-1 0,1 1 0,-1 0 0,0 0 0,0 0 0,-1 1 0,1 0 0,-1 0 0,0 1 0,1 0 0,-1 0 0,0 1 0,0-1 0,0 1 0,-1 1 0,1 0 0,0 0 0,0 0 0,-9 2 0,8-1 0,0 0 0,0 1 0,0 0 0,0 0 0,1 1 0,-1 0 0,1 0 0,0 1 0,0 0 0,0 0 0,1 0 0,-1 1 0,1 0 0,0 0 0,0 1 0,1 0 0,-9 11 0,11-11 0,0-1 0,0 1 0,0 0 0,0 0 0,1 0 0,0 0 0,1 1 0,-1-1 0,1 0 0,0 1 0,1-1 0,0 1 0,0-1 0,0 1 0,1-1 0,-1 1 0,2-1 0,-1 0 0,4 11 0,-3-12 0,1 0 0,0 0 0,0 0 0,0 0 0,0-1 0,1 1 0,0-1 0,0 0 0,0 0 0,0 0 0,0-1 0,1 1 0,0-1 0,0 0 0,0 0 0,0-1 0,0 1 0,0-1 0,1 0 0,-1-1 0,1 1 0,8 0 0,-2-1 0,1 0 0,0-1 0,0-1 0,-1 0 0,1-1 0,0 0 0,-1-1 0,0 0 0,1-1 0,-1 0 0,17-9 0,4-5 0,-1-1 0,47-36 0,-77 54 0,-1-1 0,0 1 0,1 0 0,-1 0 0,0 0 0,1 0 0,-1 0 0,1 1 0,0-1 0,-1 0 0,1 1 0,-1-1 0,1 1 0,0-1 0,0 1 0,-1 0 0,1 0 0,0 0 0,3 0 0,-3 1 0,-1 0 0,1 1 0,-1-1 0,0 0 0,1 1 0,-1-1 0,0 1 0,0 0 0,1-1 0,-2 1 0,1 0 0,0 0 0,0 0 0,0-1 0,-1 1 0,1 4 0,4 12 0,-1 0 0,4 34 0,-7-33 0,2 0 0,7 26 0,-10-44 0,0 0 0,0 0 0,0 0 0,1 0 0,-1 0 0,0-1 0,0 1 0,1 0 0,-1 0 0,1 0 0,-1 0 0,1 0 0,-1-1 0,1 1 0,-1 0 0,1 0 0,0-1 0,-1 1 0,1 0 0,0-1 0,-1 1 0,1-1 0,1 1 0,-1-1 0,0-1 0,0 1 0,-1-1 0,1 0 0,-1 0 0,1 1 0,0-1 0,-1 0 0,0 0 0,1 0 0,-1 1 0,1-1 0,-1 0 0,0 0 0,0 0 0,1 0 0,-1-2 0,7-49 0,-6 2 0,-1 19 0,5-34 0,-4 57 0,0 0 0,1 0 0,0 0 0,0 0 0,1 0 0,0 0 0,0 1 0,1 0 0,5-9 0,-7 14 0,0-1 0,0 1 0,0 0 0,1-1 0,-1 1 0,0 0 0,1 0 0,0 1 0,-1-1 0,1 0 0,0 1 0,0 0 0,0 0 0,0 0 0,0 0 0,5-1 0,-2 1 0,0 1 0,-1 0 0,1 0 0,-1 0 0,1 1 0,0 0 0,-1 0 0,10 4 0,-1 0 0,-1 1 0,0 0 0,0 1 0,-1 0 0,0 1 0,17 15 0,-19-14 0,0 1 0,-1 1 0,-1-1 0,0 1 0,0 1 0,-1-1 0,8 17 0,29 91 0,-33-87 0,-10-28 0,0 0 0,1 0 0,0 0 0,0 0 0,0 0 0,5 6 0,-7-10 0,1 1 0,-1-1 0,1 0 0,-1 1 0,1-1 0,0 1 0,-1-1 0,1 0 0,-1 1 0,1-1 0,0 0 0,-1 0 0,1 0 0,-1 1 0,1-1 0,0 0 0,-1 0 0,1 0 0,0 0 0,-1 0 0,1 0 0,0 0 0,-1 0 0,1-1 0,0 1 0,-1 0 0,1 0 0,0 0 0,-1-1 0,1 1 0,-1 0 0,1-1 0,-1 1 0,1 0 0,-1-1 0,1 1 0,-1-1 0,1 1 0,-1-1 0,1 1 0,-1-1 0,0 1 0,1-1 0,-1 0 0,0 1 0,1-1 0,-1 1 0,0-1 0,0-1 0,10-16 0,0-1 0,-2-1 0,10-35 0,-12 36 0,0 0 0,1 1 0,1 0 0,18-31 0,-21 41 0,0 1 0,1 0 0,-1 0 0,2 1 0,11-11 0,-17 16 0,1-1 0,0 1 0,0 0 0,0 0 0,1 0 0,-1 0 0,0 0 0,0 0 0,1 1 0,-1-1 0,0 1 0,1 0 0,-1-1 0,0 1 0,1 0 0,-1 0 0,0 1 0,1-1 0,-1 0 0,0 1 0,1-1 0,-1 1 0,0 0 0,0 0 0,0 0 0,4 2 0,1 1 0,-1 1 0,-1-1 0,1 1 0,-1 0 0,1 0 0,-2 1 0,1-1 0,0 1 0,-1 0 0,0 0 0,4 10 0,1 6 0,0 0 0,6 28 0,-11-35 0,0 1 0,1-2 0,0 1 0,2 0 0,-1-1 0,17 24 0,-21-35 0,1-1 0,-1 1 0,0-1 0,1 0 0,-1 0 0,1 0 0,-1 0 0,1 0 0,0-1 0,0 1 0,0-1 0,0 1 0,0-1 0,0 0 0,0-1 0,6 2 0,-3-2 0,-1 0 0,0 0 0,1-1 0,-1 1 0,0-1 0,1 0 0,-1-1 0,0 1 0,7-4 0,2-2 0,0-1 0,-1 0 0,0 0 0,0-1 0,-1-1 0,13-14 0,-10 8 0,-2 0 0,19-30 0,-19 26 0,23-27 0,-35 45 0,0 1 0,0 0 0,0 0 0,0 0 0,0-1 0,1 1 0,-1 0 0,0 1 0,0-1 0,1 0 0,-1 0 0,1 0 0,-1 1 0,1-1 0,-1 1 0,1-1 0,-1 1 0,1 0 0,-1-1 0,1 1 0,0 0 0,1 0 0,-1 1 0,-1-1 0,1 1 0,-1 0 0,1 0 0,-1 0 0,0 0 0,1 0 0,-1 0 0,0 0 0,0 0 0,0 0 0,0 0 0,0 1 0,0-1 0,0 1 0,0-1 0,1 3 0,3 8 0,-1 1 0,0-1 0,-1 1 0,3 15 0,-5-24 0,4 37 0,-3-26 0,0-1 0,6 24 0,0-24 0,-8-13 0,0-1 0,0 0 0,1 0 0,-1 0 0,0 0 0,0 0 0,0 0 0,1 0 0,-1 0 0,0 0 0,0 0 0,0 0 0,0 0 0,1 0 0,-1 0 0,0 0 0,0 0 0,0 0 0,1 0 0,-1 0 0,0 0 0,0 0 0,0 0 0,0 0 0,1 0 0,-1 0 0,0 0 0,0 0 0,0 0 0,0-1 0,1 1 0,-1 0 0,0 0 0,0 0 0,0 0 0,0 0 0,0-1 0,0 1 0,1 0 0,7-28 0,16-241 0,-18 184 0,1-45 0,-5 53 0,19-109 0,-19 175 0,0 0 0,1 0 0,1 1 0,0-1 0,0 1 0,1 0 0,7-12 0,-10 20 0,-1-1 0,1 1 0,0 0 0,0 0 0,-1 0 0,2 0 0,-1 0 0,0 0 0,0 0 0,0 1 0,1-1 0,-1 1 0,1-1 0,-1 1 0,1 0 0,-1 0 0,1 1 0,0-1 0,0 0 0,-1 1 0,1-1 0,0 1 0,0 0 0,0 0 0,-1 0 0,1 1 0,0-1 0,0 0 0,0 1 0,-1 0 0,1 0 0,0 0 0,-1 0 0,3 2 0,6 3 0,-1 0 0,0 1 0,-1 0 0,0 1 0,0 0 0,-1 1 0,1-1 0,-2 2 0,0-1 0,9 15 0,-1 2 0,0 1 0,20 56 0,-17-22 0,-2 1 0,11 92 0,16 70 0,-41-218 0,-1-1 0,1 1 0,0-1 0,0 0 0,0 0 0,1 1 0,-1-1 0,1-1 0,7 10 0,-9-14 0,0 1 0,-1-1 0,1 0 0,0 1 0,-1-1 0,1 0 0,0 0 0,0 0 0,-1 0 0,1 0 0,0 1 0,-1-1 0,1 0 0,0-1 0,0 1 0,-1 0 0,1 0 0,0 0 0,-1 0 0,1 0 0,0-1 0,-1 1 0,1 0 0,0-1 0,-1 1 0,1 0 0,0-1 0,-1 1 0,1-1 0,-1 1 0,1-1 0,-1 1 0,1-1 0,-1 0 0,1 1 0,-1-1 0,0 1 0,1-1 0,-1 0 0,0 0 0,15-28 0,-9 14 0,23-66 0,-26 71 0,0 0 0,-1 0 0,0 0 0,-1 0 0,0-20 0,-1 30 0,0 0 0,0 1 0,0-1 0,0 0 0,-1 0 0,1 1 0,0-1 0,0 0 0,-1 0 0,1 0 0,0 1 0,0-1 0,-1 0 0,1 0 0,0 0 0,0 0 0,-1 1 0,1-1 0,0 0 0,-1 0 0,1 0 0,0 0 0,-1 0 0,1 0 0,0 0 0,0 0 0,-1 0 0,1 0 0,0 0 0,-1 0 0,1 0 0,0 0 0,-1 0 0,1-1 0,0 1 0,0 0 0,-1 0 0,1 0 0,0 0 0,0-1 0,-1 1 0,1 0 0,0 0 0,0 0 0,-1-1 0,1 1 0,0 0 0,0 0 0,0-1 0,0 1 0,-1 0 0,1 0 0,0-1 0,0 1 0,0 0 0,0-1 0,0 1 0,0 0 0,0-1 0,0 1 0,0 0 0,0 0 0,0-1 0,0 1 0,0 0 0,0-1 0,0 1 0,0-1 0,-15 22 0,12-14 0,-1 0 0,1 1 0,1 0 0,-1 0 0,1 0 0,1 0 0,-1 0 0,2 0 0,-1 0 0,1 0 0,0 0 0,0 1 0,1-1 0,0 0 0,1 0 0,0 0 0,0 0 0,1 0 0,0-1 0,0 1 0,1-1 0,0 0 0,0 0 0,0 0 0,1 0 0,0-1 0,1 1 0,-1-2 0,1 1 0,0 0 0,1-1 0,-1 0 0,1-1 0,0 1 0,14 5 0,3-1 15,0-2 0,0 0 0,1-1 0,-1-2 0,1-1 0,0 0 0,36-3 0,-10-2-510,-1-2 0,84-18 0,-69 5-6331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42.600"/>
    </inkml:context>
    <inkml:brush xml:id="br0">
      <inkml:brushProperty name="width" value="0.1" units="cm"/>
      <inkml:brushProperty name="height" value="0.1" units="cm"/>
      <inkml:brushProperty name="color" value="#004F8B"/>
    </inkml:brush>
  </inkml:definitions>
  <inkml:trace contextRef="#ctx0" brushRef="#br0">10 1 24575,'-1'0'0,"0"1"0,0-1 0,1 1 0,-1 0 0,0 0 0,1-1 0,-1 1 0,1 0 0,-1 0 0,1-1 0,0 1 0,-1 0 0,1 0 0,0 0 0,-1 0 0,1 0 0,0 0 0,0 0 0,0 0 0,0 0 0,0 0 0,0-1 0,0 1 0,0 0 0,0 0 0,0 0 0,1 2 0,0-2 0,0 1 0,0 0 0,1-1 0,-1 1 0,0-1 0,1 1 0,-1-1 0,1 0 0,0 0 0,-1 1 0,1-1 0,2 1 0,5 2 0,1 0 0,0 0 0,18 4 0,450 85 0,-454-89 0,-12-1 0,1-1 0,0 0 0,0 0 0,0-1 0,0-1 0,0 0 0,0-1 0,22-5 0,-33 6-52,-1-1-1,1 1 1,-1-1-1,1 0 1,-1 0-1,1 1 1,-1-1-1,0 0 1,1 0-1,-1-1 1,0 1-1,0 0 1,0 0-1,0-1 1,0 1-1,0 0 1,0-1-1,0 1 1,0-1-1,-1 1 1,1-1-1,-1 1 0,1-1 1,-1 0-1,1-2 1,-1-18-6774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54.350"/>
    </inkml:context>
    <inkml:brush xml:id="br0">
      <inkml:brushProperty name="width" value="0.1" units="cm"/>
      <inkml:brushProperty name="height" value="0.1" units="cm"/>
      <inkml:brushProperty name="color" value="#004F8B"/>
    </inkml:brush>
  </inkml:definitions>
  <inkml:trace contextRef="#ctx0" brushRef="#br0">71 167 24575,'5'-3'0,"1"0"0,-1 0 0,1 0 0,0 1 0,0-1 0,0 1 0,1 1 0,-1-1 0,0 1 0,0 0 0,13 0 0,-8 0 0,173-11 0,-29 2 0,156-11 0,-306 21 0,0-1 0,0 1 0,0-1 0,0-1 0,0 1 0,8-4 0,-13 5 0,1 0 0,-1 0 0,0-1 0,1 1 0,-1 0 0,1-1 0,-1 1 0,1 0 0,-1-1 0,0 1 0,1 0 0,-1-1 0,0 1 0,0-1 0,1 1 0,-1-1 0,0 1 0,0-1 0,0 1 0,1-1 0,-1 1 0,0-1 0,0 1 0,0-1 0,0 0 0,0-1 0,-1 1 0,1 0 0,-1 0 0,0 0 0,1-1 0,-1 1 0,0 0 0,0 0 0,0 0 0,0 0 0,0 0 0,0 0 0,0 0 0,0 1 0,-1-2 0,-11-6 0,1 1 0,-1 0 0,-1 0 0,1 2 0,-1 0 0,0 0 0,0 1 0,0 1 0,-1 0 0,1 1 0,-20 0 0,-1 1 0,0 2 0,0 1 0,-57 12 0,69-9 0,0 0 0,1 2 0,-1 1 0,2 1 0,-1 0 0,1 2 0,1 0 0,0 2 0,1 0 0,0 1 0,1 1 0,0 1 0,2 0 0,0 1 0,0 1 0,2 0 0,0 1 0,2 1 0,0 0 0,1 1 0,-12 30 0,10-23 0,2 0 0,1 2 0,1-1 0,2 1 0,0 0 0,2 1 0,2-1 0,0 62 0,4-86 0,-1 0 0,1 0 0,1 0 0,-1 0 0,1 0 0,0-1 0,0 1 0,1 0 0,0-1 0,0 0 0,0 1 0,0-1 0,1 0 0,0-1 0,0 1 0,0-1 0,1 0 0,0 0 0,-1 0 0,1 0 0,0-1 0,1 0 0,-1 0 0,1-1 0,-1 1 0,1-1 0,0 0 0,0 0 0,0-1 0,0 0 0,0 0 0,0-1 0,0 1 0,0-1 0,0 0 0,10-2 0,31-7 0,-27 4 0,0 2 0,-1 0 0,1 1 0,0 1 0,0 0 0,28 4 0,-23 2 0,0 1 0,0 1 0,-1 1 0,0 1 0,0 2 0,-1 0 0,0 1 0,-1 1 0,-1 2 0,0 0 0,-1 1 0,0 1 0,-2 0 0,0 2 0,-1 0 0,0 1 0,18 31 0,-31-45 0,-1 0 0,0 0 0,-1 0 0,1 1 0,-1-1 0,-1 0 0,1 1 0,-1-1 0,0 1 0,0 0 0,-1-1 0,0 1 0,0 0 0,-1-1 0,0 1 0,0 0 0,-3 8 0,1-6 0,0-1 0,-1 0 0,0 0 0,-1-1 0,0 1 0,0-1 0,-1 0 0,1 0 0,-2 0 0,1-1 0,-1 0 0,-11 8 0,0-1 0,-1-2 0,0 0 0,-1-1 0,0 0 0,0-2 0,-1-1 0,0 0 0,0-2 0,0 0 0,-1-1 0,0-1 0,0-2 0,-25 0 0,43-1 0,0-1 0,-1 1 0,1-1 0,0 0 0,0 0 0,0 0 0,0-1 0,0 1 0,0-1 0,1 0 0,-5-3 0,7 5 0,1-1 0,-1 0 0,1 1 0,-1-1 0,1 1 0,-1-1 0,1 0 0,-1 1 0,1-1 0,0 0 0,-1 0 0,1 1 0,0-1 0,-1 0 0,1 0 0,0 0 0,0 1 0,0-1 0,0 0 0,0 0 0,0 0 0,0-1 0,1 0 0,-1 0 0,1 1 0,0-1 0,0 0 0,0 0 0,0 1 0,0-1 0,0 1 0,1-1 0,-1 1 0,1-1 0,-1 1 0,3-2 0,28-19-1365,4 2-5461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54.860"/>
    </inkml:context>
    <inkml:brush xml:id="br0">
      <inkml:brushProperty name="width" value="0.1" units="cm"/>
      <inkml:brushProperty name="height" value="0.1" units="cm"/>
      <inkml:brushProperty name="color" value="#004F8B"/>
    </inkml:brush>
  </inkml:definitions>
  <inkml:trace contextRef="#ctx0" brushRef="#br0">1 4 24575,'58'-1'0,"-34"-1"0,0 2 0,0 0 0,0 2 0,36 6 0,-55-6 0,1 0 0,-1-1 0,0 2 0,0-1 0,0 0 0,-1 1 0,1 0 0,-1 0 0,1 1 0,-1-1 0,0 1 0,0 0 0,-1 0 0,1 0 0,-1 0 0,0 1 0,0 0 0,3 6 0,2 7 0,-1 1 0,-1-1 0,7 36 0,-1-2 0,0-2 0,-9-33 0,1 0 0,11 29 0,-15-45 2,0 0 0,1 0 0,-1 0-1,0-1 1,1 1 0,-1 0 0,1 0-1,-1-1 1,1 1 0,-1 0 0,1-1-1,-1 1 1,1 0 0,-1-1 0,1 1-1,0-1 1,0 1 0,-1-1 0,1 1-1,0-1 1,0 0 0,-1 1 0,1-1-1,0 0 1,0 1 0,0-1 0,0 0-1,0 0 1,-1 0 0,1 0 0,0 0-1,0 0 1,0 0 0,0 0 0,0 0-1,-1-1 1,1 1 0,0 0 0,0 0-1,0-1 1,-1 1 0,1-1 0,0 1-1,0-1 1,-1 1 0,1-1 0,0 0-1,5-3-226,-1-1-1,0 0 1,0 0-1,6-10 1,-9 13-97,22-30-6504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55.340"/>
    </inkml:context>
    <inkml:brush xml:id="br0">
      <inkml:brushProperty name="width" value="0.1" units="cm"/>
      <inkml:brushProperty name="height" value="0.1" units="cm"/>
      <inkml:brushProperty name="color" value="#004F8B"/>
    </inkml:brush>
  </inkml:definitions>
  <inkml:trace contextRef="#ctx0" brushRef="#br0">395 237 24575,'-4'-6'0,"0"0"0,1-1 0,0 1 0,0 0 0,1-1 0,0 0 0,0 0 0,0 1 0,1-1 0,0 0 0,0-14 0,-3-10 0,3 23 0,-1 0 0,0-1 0,0 1 0,-1 1 0,0-1 0,-1 0 0,1 1 0,-9-13 0,10 18 0,0-1 0,-1 1 0,1-1 0,-1 1 0,1 0 0,-1 0 0,0 0 0,1 1 0,-1-1 0,0 0 0,0 1 0,-1 0 0,1 0 0,0 0 0,0 0 0,0 0 0,-1 1 0,1-1 0,0 1 0,-1 0 0,1 0 0,0 0 0,-1 1 0,-3 0 0,-6 2 0,0 1 0,1 0 0,0 0 0,-1 2 0,2-1 0,-1 1 0,1 1 0,0 0 0,0 1 0,-15 14 0,15-12 0,1 0 0,0 1 0,0 0 0,1 0 0,1 1 0,0 0 0,1 1 0,0 0 0,-7 19 0,10-21 0,1-1 0,1 0 0,0 1 0,1 0 0,0-1 0,0 1 0,1 0 0,1 0 0,0-1 0,0 1 0,4 16 0,0-12 0,0 0 0,1-1 0,1 1 0,0-1 0,1-1 0,0 1 0,11 12 0,13 10 0,1-1 0,1-2 0,2-1 0,43 28 0,-33-25 0,-10-10 0,-1 1 0,-2 2 0,59 63 0,-90-88 0,1 0 0,-1 1 0,1-1 0,-1 1 0,0 0 0,0-1 0,0 1 0,-1 0 0,0 0 0,1 0 0,-1 0 0,-1 0 0,1 1 0,0 5 0,-2-6 0,1-1 0,-1 0 0,0 1 0,0-1 0,0 0 0,0 0 0,-1 0 0,1 0 0,-1 0 0,0 0 0,0-1 0,0 1 0,0 0 0,0-1 0,0 0 0,-1 1 0,1-1 0,-5 3 0,-1-1 0,0 0 0,1 0 0,-1 0 0,0-1 0,-1 0 0,1-1 0,0 0 0,-1 0 0,1-1 0,-1 0 0,0-1 0,1 1 0,-1-2 0,0 1 0,1-1 0,-1-1 0,1 1 0,-1-1 0,1-1 0,0 0 0,0 0 0,0 0 0,-11-7 0,13 6 0,0 1 0,0-1 0,1-1 0,-1 1 0,1-1 0,0 0 0,0 0 0,1 0 0,-1 0 0,1-1 0,0 0 0,1 0 0,-4-7 0,5 8 0,0 0 0,1-1 0,0 1 0,0-1 0,0 0 0,0 1 0,1-1 0,0 0 0,0 1 0,0-1 0,1 1 0,0-1 0,0 0 0,1 1 0,-1 0 0,1-1 0,5-9 0,4-6 0,2 0 0,0 1 0,1 0 0,24-25 0,73-67 0,-105 107 0,257-237 0,-174 164 120,-77 69-368,1 0 1,0 1-1,1 0 1,0 1-1,21-7 1,-2 5-6579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55.889"/>
    </inkml:context>
    <inkml:brush xml:id="br0">
      <inkml:brushProperty name="width" value="0.1" units="cm"/>
      <inkml:brushProperty name="height" value="0.1" units="cm"/>
      <inkml:brushProperty name="color" value="#004F8B"/>
    </inkml:brush>
  </inkml:definitions>
  <inkml:trace contextRef="#ctx0" brushRef="#br0">334 240 24575,'0'-17'0,"-1"-1"0,0 1 0,-1 0 0,-1 1 0,-1-1 0,0 0 0,-13-31 0,15 44 0,0-1 0,-1 1 0,0-1 0,1 1 0,-1 0 0,-1 0 0,1 0 0,-1 0 0,1 0 0,-1 1 0,0 0 0,0 0 0,-1 0 0,1 0 0,0 1 0,-1-1 0,0 1 0,1 1 0,-1-1 0,0 0 0,0 1 0,0 0 0,0 0 0,0 1 0,-1-1 0,1 1 0,0 0 0,0 1 0,0-1 0,-7 2 0,4 0 0,-1 0 0,1 0 0,0 1 0,1 0 0,-1 0 0,0 0 0,1 1 0,0 0 0,0 1 0,0 0 0,0 0 0,1 0 0,0 1 0,0 0 0,1 0 0,-1 1 0,1-1 0,0 1 0,1 0 0,0 1 0,0-1 0,1 1 0,-1-1 0,-2 14 0,3-9 0,0 0 0,1 1 0,1-1 0,0 1 0,1-1 0,0 1 0,0-1 0,2 1 0,0-1 0,0 1 0,1-1 0,0 0 0,1 0 0,1 0 0,10 20 0,7 2 0,2-2 0,1 0 0,2-2 0,50 45 0,-34-33 0,43 51 0,-74-78 0,-1 1 0,0 0 0,-1 1 0,-1-1 0,-1 2 0,0 0 0,8 29 0,-14-39 0,0 1 0,-1-1 0,0 1 0,-1 0 0,0-1 0,0 1 0,-1-1 0,0 1 0,-1-1 0,1 1 0,-2-1 0,1 0 0,-8 15 0,8-18 0,0 0 0,-1 0 0,0-1 0,0 1 0,0-1 0,-1 0 0,1 0 0,-1 0 0,0 0 0,0-1 0,-1 0 0,1 0 0,-1 0 0,1 0 0,-1 0 0,0-1 0,0 0 0,0 0 0,0-1 0,-1 1 0,1-1 0,0 0 0,-7 0 0,8-1 0,0 1 0,1-1 0,-1-1 0,0 1 0,0 0 0,1-1 0,-1 0 0,0 0 0,1 0 0,-1 0 0,1-1 0,-1 1 0,1-1 0,0 0 0,0 0 0,-1 0 0,1 0 0,1-1 0,-1 1 0,0-1 0,1 0 0,-1 0 0,1 0 0,0 0 0,0 0 0,0 0 0,0-1 0,0 1 0,1-1 0,-2-5 0,0-1 0,1 0 0,1 0 0,-1 0 0,2 0 0,-1 0 0,1-1 0,1 1 0,0 0 0,0 0 0,4-13 0,10-24 0,2 1 0,2 0 0,2 2 0,35-56 0,-29 54 0,-1-1 0,-3-1 0,22-67 0,-35 66 120,-10 47-207,0-1-1,0 0 1,0 1 0,0-1-1,-1 1 1,1-1 0,-1 0-1,0 1 1,1-1-1,-1 1 1,0-1 0,-1 1-1,1 0 1,0-1 0,-1 1-1,-1-2 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8:56.699"/>
    </inkml:context>
    <inkml:brush xml:id="br0">
      <inkml:brushProperty name="width" value="0.1" units="cm"/>
      <inkml:brushProperty name="height" value="0.1" units="cm"/>
      <inkml:brushProperty name="color" value="#004F8B"/>
    </inkml:brush>
  </inkml:definitions>
  <inkml:trace contextRef="#ctx0" brushRef="#br0">304 256 24575,'-2'0'0,"-1"-1"0,0 0 0,1 1 0,-1-1 0,1 0 0,-1 0 0,1-1 0,-1 1 0,1 0 0,0-1 0,-1 0 0,1 1 0,0-1 0,0 0 0,-2-3 0,2 3 0,0 0 0,0 0 0,0 0 0,0 0 0,-1 0 0,1 1 0,0-1 0,-1 1 0,0 0 0,-2-2 0,3 3 0,1 0 0,-1 0 0,1 1 0,-1-1 0,1 0 0,-1 0 0,1 1 0,-1-1 0,1 1 0,-1-1 0,1 1 0,0 0 0,-1 0 0,1-1 0,0 1 0,-1 0 0,1 0 0,0 0 0,0 1 0,0-1 0,0 0 0,0 0 0,0 0 0,-1 3 0,-15 23 0,1 1 0,1 0 0,2 1 0,-17 53 0,21-56 0,-16 43 0,4 2 0,2 0 0,-9 80 0,24-117 0,1 1 0,1-1 0,2 1 0,2-1 0,1 1 0,2-1 0,1 0 0,19 61 0,-18-77 0,1 0 0,0 0 0,2 0 0,0-1 0,1-1 0,0 0 0,2 0 0,20 20 0,-24-27 0,1-1 0,0 0 0,0-1 0,0 0 0,1-1 0,0 0 0,1 0 0,-1-1 0,1-1 0,0 0 0,0 0 0,0-1 0,1-1 0,16 1 0,-11-2 0,0-2 0,0 0 0,0-1 0,-1-1 0,1 0 0,-1-2 0,0 0 0,0-1 0,0 0 0,-1-1 0,0-1 0,0-1 0,-1 0 0,0-1 0,0-1 0,16-15 0,-14 9 0,0 0 0,-2-2 0,1 1 0,-2-2 0,-1 0 0,0 0 0,-2-1 0,0-1 0,-1 0 0,-2-1 0,11-38 0,-13 30 0,-1 0 0,-1-1 0,-1 1 0,-2-1 0,-1 0 0,-2 0 0,-1 1 0,-1-1 0,-17-57 0,9 50 0,-3 0 0,-1 1 0,-2 0 0,-2 1 0,-1 2 0,-2 0 0,-27-33 0,48 66 0,-147-173 0,125 150 0,-2 0 0,-1 2 0,-1 0 0,-41-24 0,62 43 0,1 0 0,-1 1 0,0 0 0,1 1 0,-1-1 0,0 1 0,-1 0 0,1 1 0,0 0 0,-1 0 0,1 1 0,0 0 0,-15 1 0,19 0 0,-1 0 0,0 0 0,0 0 0,1 1 0,-1-1 0,1 1 0,0 0 0,-1 0 0,1 0 0,0 1 0,0-1 0,0 1 0,1-1 0,-1 1 0,1 0 0,-1 0 0,1 0 0,0 1 0,0-1 0,0 0 0,1 1 0,-1 0 0,1-1 0,0 1 0,0 0 0,0-1 0,0 1 0,0 5 0,0 4 0,0 0 0,1 1 0,1-1 0,0 0 0,1 1 0,0-1 0,1 0 0,0 0 0,1-1 0,1 1 0,0-1 0,12 22 0,-3-11 0,0-1 0,2 0 0,0-1 0,1-1 0,31 28 0,-27-30 0,1-1 0,1-1 0,0-1 0,1-1 0,1-1 0,0-2 0,1 0 0,0-1 0,1-2 0,0-1 0,0-1 0,0-1 0,51 2 0,16-6 0,-1-4 0,163-27 0,-116 11 0,-86 13-1365,-11 2-5461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9:02.640"/>
    </inkml:context>
    <inkml:brush xml:id="br0">
      <inkml:brushProperty name="width" value="0.2" units="cm"/>
      <inkml:brushProperty name="height" value="1.2" units="cm"/>
      <inkml:brushProperty name="color" value="#E71224"/>
      <inkml:brushProperty name="ignorePressure" value="1"/>
      <inkml:brushProperty name="inkEffects" value="pencil"/>
    </inkml:brush>
  </inkml:definitions>
  <inkml:trace contextRef="#ctx0" brushRef="#br0">347 3454,'-6'-6,"-7"-2,-8-4,0-8,-2-4,3-5,-2-4,4-6,4-9,5-8,4-6,3-4,2-2,0-1,1 0,0-6,0-2,-1-4,1-7,5-5,1-10,1-4,3-8,7-6,0-7,2 2,10-1,5 4,3 5,6 6,7 5,7 3,10 7,6 4,6 5,9 7,5 5,10 4,4 3,8 8,0 2,5 6,-2-1,2 5,-2 4,1 9,4 6,4 2,3 6,2 6,-4 6,-1 11,0 5,-3 7,-6 7,-7 7,-4 3,-4 3,-7 7,-4 3,0 0,-4 3,-6 7,-5 5,-5 4,-3 3,-8 8,-9 3,-6 6,-13 7,-6 4,-7 5,-2 2,-4 2,-5 1,-4 0,-3 5,4 2,1 0,-2-3,-1-1,4-1,1-3,-8 1,-3-2,-8 1,-8-1,-7 0,-4 0,-5-5,-1-2,-7-6,-2-5,0-7,2-4,-3-8,-1-4,-3 0,-6-5,-5-1,-10 3,-10-3,-9 1,-7 3,-5 3,-7-4,-4 1,0 1,1-2,3-1,2-3,1-6,2-4,-5-4,-2-9,0-4,-4-6,0 0,2-4,2-5,3-4,1-9,3-4,6-2,2-4,1-7,3-5,1-4,-3-4,4-7,-1-9,-3-2,3-4,0-5,3-3,4-3,5-2,10-1,11 0,8-1,14 7,5 1,9 0,7-1,6 4,4 1,8 3,4 1,0 2,5-1,-1 3,-2 3,2 5,0 2,-3 4,-9 6,-4 3,-2 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9:04.490"/>
    </inkml:context>
    <inkml:brush xml:id="br0">
      <inkml:brushProperty name="width" value="0.2" units="cm"/>
      <inkml:brushProperty name="height" value="1.2" units="cm"/>
      <inkml:brushProperty name="color" value="#E71224"/>
      <inkml:brushProperty name="ignorePressure" value="1"/>
      <inkml:brushProperty name="inkEffects" value="pencil"/>
    </inkml:brush>
  </inkml:definitions>
  <inkml:trace contextRef="#ctx0" brushRef="#br0">271 4274,'-6'0,"-7"-6,-2-7,2-8,3-6,3-4,3-2,-4-7,0-9,-5-1,0-5,-4-3,-4-4,1 3,-2-6,-2-3,2-2,5-6,6-7,4-13,9-13,5-11,6-9,7-4,12-9,6-3,2-1,0 3,5 7,1 4,-3 8,-1 7,-4 6,5 5,-1 4,6-5,4-1,13 0,5 2,9 1,2 1,4 2,0 6,-3 8,-4 7,-4 6,-3 11,-2 3,-1 8,5 6,1 11,6 7,6 7,12 8,7 7,7 4,4 2,-2 2,3 6,-1 8,-3 7,-4 5,-2 10,-3 16,-7 11,-4 16,-4 13,-2 14,-3 11,-5 14,-4 9,-4 8,-1 8,-2 0,-1 2,-6 4,-2-4,-5 0,-6-4,-6-5,-3-5,-4-4,-6-4,-4-1,-5-1,-7-1,-5 1,-4-6,-3-2,-7-5,-2-12,-1-7,-3-10,-1-3,3-6,-4-5,1-5,-3-3,-4-3,-5 5,-4 2,-3 4,-1 2,-1-3,-1 4,-6-2,-1-2,-5-3,-1-3,-4-1,-4-3,-4 0,-9-1,-5 0,-1-5,-5-3,0-4,-4-1,-5-4,1 2,-2-3,-2-10,-4-5,-2-9,-2-8,5-8,0-5,0-8,5-11,0-1,4-5,-1-3,3-11,4-4,4-7,4-2,8-4,4-10,5-7,13-2,8-7,3-2,8-4,7 0,1-2,3 1,4 5,-3-3,0 2,3 3,2 4,2 2,-4 2,0 2,0 1,8-1,4 1,2 0,-1 0,-1 5,4 2,2 0,-2-2,-2 5,-2-1,-1 5,-2-1,-1 3,0 0,-6 1,-2 4,-6 5,0 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1.970"/>
    </inkml:context>
    <inkml:brush xml:id="br0">
      <inkml:brushProperty name="width" value="0.1" units="cm"/>
      <inkml:brushProperty name="height" value="0.1" units="cm"/>
      <inkml:brushProperty name="color" value="#CC0066"/>
    </inkml:brush>
  </inkml:definitions>
  <inkml:trace contextRef="#ctx0" brushRef="#br0">1 95 24575,'0'1'0,"0"0"0,0 0 0,0-1 0,0 1 0,1 0 0,-1-1 0,0 1 0,1 0 0,-1-1 0,0 1 0,1-1 0,-1 1 0,1-1 0,-1 1 0,1 0 0,-1-1 0,1 0 0,-1 1 0,1-1 0,-1 1 0,1-1 0,0 0 0,-1 1 0,1-1 0,0 0 0,-1 0 0,1 1 0,0-1 0,0 0 0,-1 0 0,1 0 0,0 0 0,-1 0 0,1 0 0,0 0 0,0 0 0,0 0 0,36-5 0,-23 2 0,18 1 0,1 0 0,-1 3 0,1 0 0,-1 2 0,40 9 0,-8-3 0,1-3 0,115-5 0,-96-2 0,268-15 0,-69 1 0,508 31 0,213-1 0,-725-16 0,-53-16 0,-21 0 0,-163 14 0,57-11 0,24-2 0,-112 16 0,-7 0 0,0 0 0,0 0 0,0 0 0,0 0 0,0-1 0,0 1 0,0-1 0,0 0 0,0-1 0,0 1 0,-1-1 0,1 1 0,6-5 0,-10 6 0,0-1 0,0 0 0,0 1 0,0-1 0,0 0 0,0 1 0,0-1 0,0 0 0,0 1 0,-1-1 0,1 1 0,0-1 0,0 0 0,0 1 0,-1-1 0,1 1 0,0-1 0,-1 1 0,1-1 0,-1 1 0,1-1 0,0 1 0,-1-1 0,1 1 0,-1-1 0,1 1 0,-1 0 0,1-1 0,-1 1 0,0 0 0,1 0 0,-1-1 0,1 1 0,-1 0 0,-1 0 0,-23-12 0,-9 2-1365,-2 3-5461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7.443"/>
    </inkml:context>
    <inkml:brush xml:id="br0">
      <inkml:brushProperty name="width" value="0.1" units="cm"/>
      <inkml:brushProperty name="height" value="0.1" units="cm"/>
      <inkml:brushProperty name="color" value="#CC0066"/>
    </inkml:brush>
  </inkml:definitions>
  <inkml:trace contextRef="#ctx0" brushRef="#br0">20 306 24575,'-20'0'0,"24"0"0,36 0 0,653-49 0,-447 25 0,1201-72-670,-707 54 709,167-13-39,-830 53 0,-44 3 0,0-3 0,52-8 0,-65 3 148,-20 7-141,0 0-1,0 0 1,1 0 0,-1 0-1,0-1 1,0 1 0,0 0 0,0 0-1,0 0 1,0 0 0,0 0-1,0-1 1,1 1 0,-1 0-1,0 0 1,0 0 0,0 0 0,0 0-1,0-1 1,0 1 0,0 0-1,0 0 1,0 0 0,0 0-1,0-1 1,0 1 0,0 0 0,0 0-1,0 0 1,0 0 0,-1-1-1,1 1 1,0 0 0,0 0-1,0 0 1,0 0 0,0 0 0,0-1-1,0 1 1,0 0 0,-1 0-1,1 0 1,0 0 0,0 0-1,0 0 1,0 0 0,0 0 0,-1-1-1,-2 0 14,-1-1-1,1 1 0,-1 0 1,0 0-1,1 0 0,-1 1 1,-6-1-1,-138-3-412,117 3-579,-41 1-5854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6.763"/>
    </inkml:context>
    <inkml:brush xml:id="br0">
      <inkml:brushProperty name="width" value="0.1" units="cm"/>
      <inkml:brushProperty name="height" value="0.1" units="cm"/>
      <inkml:brushProperty name="color" value="#004F8B"/>
    </inkml:brush>
  </inkml:definitions>
  <inkml:trace contextRef="#ctx0" brushRef="#br0">331 57 24575,'-4'-1'0,"0"0"0,1 0 0,-1 0 0,1-1 0,-1 1 0,1-1 0,0 0 0,-1 0 0,1 0 0,0-1 0,0 1 0,-4-6 0,3 5 0,0-1 0,0 1 0,0 0 0,-1 0 0,1 0 0,-10-3 0,11 5 0,0 0 0,-1 0 0,1 1 0,-1-1 0,1 1 0,-1 0 0,1 0 0,-1 1 0,1-1 0,0 1 0,-1-1 0,1 1 0,-1 0 0,1 0 0,-6 3 0,3 0 0,1-1 0,-1 1 0,1 0 0,0 1 0,0-1 0,0 1 0,-7 9 0,-2 6 0,1 0 0,1 1 0,-14 32 0,26-52 0,-14 29 0,3 0 0,0 2 0,2-1 0,1 1 0,-4 41 0,9-56 0,2 0 0,0 0 0,2 0 0,-1-1 0,2 1 0,0 0 0,1-1 0,1 1 0,0-1 0,2 0 0,-1 0 0,10 16 0,-11-25 8,1 1 0,0-1 0,0 0 0,1-1 0,0 1 0,0-1 0,0 0 0,1-1 0,0 1 0,0-1 0,0-1 0,1 1 0,0-1 0,12 4 0,-5-3-220,1-1 0,-1 0 0,1-2-1,0 0 1,0 0 0,29-2 0,15-4-6614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8.330"/>
    </inkml:context>
    <inkml:brush xml:id="br0">
      <inkml:brushProperty name="width" value="0.1" units="cm"/>
      <inkml:brushProperty name="height" value="0.1" units="cm"/>
      <inkml:brushProperty name="color" value="#CC0066"/>
    </inkml:brush>
  </inkml:definitions>
  <inkml:trace contextRef="#ctx0" brushRef="#br0">208 67 24575,'25'0'0,"69"0"0,105-13 0,-156 8 0,-27 4 0,-1 0 0,0-1 0,1-1 0,-1 0 0,0-1 0,0-1 0,-1 0 0,15-8 0,-29 13 0,0 0 0,0 0 0,0 0 0,0 0 0,1 0 0,-1 0 0,0 0 0,0 0 0,0 0 0,0 0 0,0 0 0,0 0 0,1-1 0,-1 1 0,0 0 0,0 0 0,0 0 0,0 0 0,0 0 0,0 0 0,0 0 0,0-1 0,0 1 0,1 0 0,-1 0 0,0 0 0,0 0 0,0 0 0,0-1 0,0 1 0,0 0 0,0 0 0,0 0 0,0 0 0,0-1 0,0 1 0,0 0 0,0 0 0,0 0 0,0 0 0,0 0 0,-1-1 0,1 1 0,0 0 0,0 0 0,0 0 0,0 0 0,0 0 0,0 0 0,0-1 0,0 1 0,-11-4 0,-15 2 0,-17 7 0,0 1 0,1 3 0,0 1 0,1 2 0,-56 25 0,51-18 0,1 2 0,-48 30 0,72-38 0,1 1 0,1 1 0,0 0 0,1 2 0,1 0 0,-21 26 0,33-36 0,0 0 0,1 1 0,0-1 0,0 1 0,1 0 0,-1 0 0,2 0 0,-1 0 0,1 0 0,-1 17 0,2-21 0,1 0 0,0 0 0,1 1 0,-1-1 0,1 0 0,-1 0 0,1 0 0,0 0 0,1 0 0,-1 0 0,1 0 0,0-1 0,0 1 0,0 0 0,0-1 0,1 0 0,-1 1 0,1-1 0,0 0 0,0 0 0,0 0 0,0-1 0,0 1 0,5 1 0,9 5 0,1-1 0,0-1 0,0-1 0,0 0 0,37 5 0,-31-6 0,-1 0 0,1 2 0,23 9 0,-43-14 0,0-1 0,-1 1 0,1 0 0,-1 0 0,0 0 0,1 0 0,-1 0 0,0 1 0,0 0 0,-1-1 0,1 1 0,0 0 0,-1 0 0,0 1 0,0-1 0,0 0 0,0 1 0,0-1 0,-1 1 0,0 0 0,1-1 0,-1 1 0,0 0 0,-1 0 0,1 0 0,-1 0 0,0 7 0,-1-4 0,0 0 0,-1 0 0,0 0 0,0 0 0,-1 0 0,0 0 0,0-1 0,-1 0 0,1 1 0,-1-1 0,-1-1 0,1 1 0,-1-1 0,-7 8 0,-5 2 0,0 0 0,-1-1 0,-26 15 0,34-23 0,1-1 0,-1 0 0,0-1 0,0 0 0,-1-1 0,1 0 0,-1-1 0,-21 3 0,29-5 5,1 0-1,0 0 1,-1 0-1,1 0 0,0 0 1,-1 0-1,1-1 1,0 1-1,-1-1 1,1 1-1,0-1 0,0 0 1,-1 0-1,1 0 1,0 0-1,0-1 1,0 1-1,0 0 1,1-1-1,-1 0 0,0 1 1,0-1-1,1 0 1,-1 0-1,1 0 1,-2-4-1,1 3-91,1-1-1,0 1 1,1-1 0,-1 0-1,1 1 1,-1-1 0,1 0-1,0 1 1,0-1-1,1 0 1,-1 0 0,1 1-1,0-1 1,0 1 0,0-1-1,2-3 1,11-23-6739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8.800"/>
    </inkml:context>
    <inkml:brush xml:id="br0">
      <inkml:brushProperty name="width" value="0.1" units="cm"/>
      <inkml:brushProperty name="height" value="0.1" units="cm"/>
      <inkml:brushProperty name="color" value="#CC0066"/>
    </inkml:brush>
  </inkml:definitions>
  <inkml:trace contextRef="#ctx0" brushRef="#br0">1 1 24575,'6'0'0,"7"0"0,8 6 0,0 7 0,-3 7 0,-6 7 0,-3 4 0,-5 2 0,-2 2 0,-1 0 0,4 1 0,1-1 0,6-6 0,7-8 0,5-13 0,5-9 0,3-9 0,-4-3-8191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9.250"/>
    </inkml:context>
    <inkml:brush xml:id="br0">
      <inkml:brushProperty name="width" value="0.1" units="cm"/>
      <inkml:brushProperty name="height" value="0.1" units="cm"/>
      <inkml:brushProperty name="color" value="#CC0066"/>
    </inkml:brush>
  </inkml:definitions>
  <inkml:trace contextRef="#ctx0" brushRef="#br0">303 144 24575,'-99'-87'0,"94"83"0,0 0 0,0-1 0,-1 2 0,1-1 0,-1 1 0,0 0 0,0 0 0,0 0 0,-1 1 0,1 0 0,-1 0 0,1 1 0,-9-1 0,12 1 0,0 2 0,0-1 0,0 0 0,-1 0 0,1 1 0,0 0 0,0 0 0,0 0 0,0 0 0,1 0 0,-1 0 0,0 1 0,0-1 0,1 1 0,-1 0 0,1 0 0,-1 0 0,1 0 0,0 0 0,0 1 0,0-1 0,0 0 0,0 1 0,1 0 0,-1-1 0,1 1 0,0 0 0,-1 0 0,1 0 0,-1 4 0,0 2 0,1-1 0,-1 1 0,1 0 0,1 0 0,-1-1 0,2 1 0,-1 0 0,1-1 0,0 1 0,1 0 0,0-1 0,1 1 0,-1-1 0,2 0 0,-1 0 0,6 9 0,9 15 0,2-1 0,37 45 0,-22-31 0,-25-33 0,-1 1 0,-1 0 0,0 0 0,-1 1 0,8 20 0,-14-30 0,0 1 0,0 0 0,0-1 0,0 1 0,0 0 0,-1-1 0,0 1 0,0 0 0,-1-1 0,1 1 0,-1 0 0,0-1 0,0 1 0,0 0 0,-1-1 0,0 0 0,1 1 0,-2-1 0,1 0 0,0 0 0,-6 7 0,-2 0 0,0 0 0,-1-1 0,0 0 0,0-1 0,-20 13 0,26-19 0,-1 1 0,0-1 0,0 0 0,0 0 0,0-1 0,0 0 0,0 0 0,0 0 0,-1-1 0,1 0 0,-1 0 0,1-1 0,-1 0 0,-11-1 0,16 1 0,0-1 0,0 1 0,0-1 0,0 0 0,0 0 0,0 0 0,1 0 0,-1 0 0,0 0 0,0 0 0,1 0 0,-1-1 0,1 1 0,-1-1 0,1 1 0,-1-1 0,1 0 0,0 1 0,0-1 0,0 0 0,0 0 0,0 0 0,0 0 0,1 0 0,-1 0 0,1 0 0,-1 0 0,1 0 0,0 0 0,0 0 0,0 0 0,0-1 0,0 1 0,0 0 0,0 0 0,1 0 0,0-2 0,1-7 0,1-1 0,1 1 0,0 1 0,0-1 0,9-15 0,20-27 0,2 2 0,63-72 0,-48 64 0,-9 7-115,-15 17-135,2 1 0,1 2 0,2 0 0,54-42 0,-49 49-6576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9.720"/>
    </inkml:context>
    <inkml:brush xml:id="br0">
      <inkml:brushProperty name="width" value="0.1" units="cm"/>
      <inkml:brushProperty name="height" value="0.1" units="cm"/>
      <inkml:brushProperty name="color" value="#CC0066"/>
    </inkml:brush>
  </inkml:definitions>
  <inkml:trace contextRef="#ctx0" brushRef="#br0">406 105 24575,'-106'-1'0,"-119"3"0,219-1 0,-1-1 0,1 1 0,0 1 0,0-1 0,-1 1 0,-11 5 0,17-7 0,0 1 0,0-1 0,0 1 0,0 0 0,0-1 0,0 1 0,0 0 0,0 0 0,0 0 0,0 0 0,0 0 0,1 0 0,-1 0 0,0 0 0,1 0 0,-1 0 0,0 0 0,1 0 0,0 0 0,-1 0 0,1 1 0,0-1 0,-1 0 0,1 0 0,0 1 0,0-1 0,0 0 0,0 0 0,0 1 0,0-1 0,0 0 0,1 0 0,-1 1 0,0-1 0,1 0 0,-1 0 0,1 0 0,-1 0 0,1 0 0,0 1 0,-1-1 0,2 1 0,3 4 0,0 1 0,0-1 0,1-1 0,-1 1 0,1-1 0,0 0 0,1 0 0,9 6 0,65 29 0,-29-15 0,-16-5 0,55 39 0,-81-52 0,0 1 0,-1 0 0,0 1 0,0 0 0,-1 0 0,0 1 0,-1 0 0,0 0 0,10 21 0,-15-25 0,0-1 0,-1 1 0,0-1 0,0 1 0,-1 0 0,0-1 0,0 1 0,0 0 0,0-1 0,-1 1 0,0 0 0,0-1 0,-1 1 0,1-1 0,-1 1 0,-1-1 0,1 0 0,-1 0 0,1 0 0,-1 0 0,-1-1 0,-5 7 0,5-5 0,0-1 0,-1 0 0,0-1 0,0 1 0,0-1 0,0 0 0,-1 0 0,0-1 0,0 1 0,0-1 0,0-1 0,0 1 0,0-1 0,-1 0 0,1 0 0,-1-1 0,0 0 0,-11 0 0,16 0 0,0-1 0,-1 0 0,1-1 0,-1 1 0,1 0 0,0-1 0,-1 1 0,1-1 0,0 0 0,0 0 0,0 0 0,-1 0 0,1 0 0,0 0 0,0 0 0,0-1 0,0 1 0,1-1 0,-1 0 0,0 1 0,1-1 0,-1 0 0,1 0 0,0 0 0,-1 0 0,1 0 0,0 0 0,0-1 0,0 1 0,1 0 0,-1 0 0,0-1 0,1 1 0,0 0 0,-1-1 0,1 1 0,0-1 0,1-2 0,-1-5 0,1 0 0,1 1 0,0-1 0,1 1 0,-1-1 0,2 1 0,-1 0 0,7-11 0,9-12-4,1 0-1,1 1 0,40-43 0,87-76 115,9-9-1566,-129 125-5370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30.923"/>
    </inkml:context>
    <inkml:brush xml:id="br0">
      <inkml:brushProperty name="width" value="0.1" units="cm"/>
      <inkml:brushProperty name="height" value="0.1" units="cm"/>
      <inkml:brushProperty name="color" value="#CC0066"/>
    </inkml:brush>
  </inkml:definitions>
  <inkml:trace contextRef="#ctx0" brushRef="#br0">0 432 24575,'5'0'0,"0"-1"0,0 0 0,0 0 0,0-1 0,0 1 0,0-1 0,-1 0 0,1 0 0,-1-1 0,1 1 0,-1-1 0,0 0 0,0 0 0,0 0 0,0-1 0,-1 1 0,4-6 0,8-8 0,-1-2 0,16-29 0,-24 40 0,53-85 0,60-108 0,-137 246 0,-20 75 0,-13 82 0,32-102 0,3 0 0,6 0 0,1 118 0,9-209 0,1 10 0,-2-1 0,-3 26 0,4-44 3,0 1-1,0 0 0,0 0 1,0-1-1,0 1 0,-1 0 1,1-1-1,0 1 1,0 0-1,0 0 0,-1-1 1,1 1-1,0 0 0,-1-1 1,1 1-1,0 0 1,-1-1-1,1 1 0,-1-1 1,1 1-1,-1-1 0,1 1 1,-1-1-1,1 1 1,-1-1-1,0 1 0,1-1 1,-1 0-1,0 1 0,1-1 1,-1 0-1,0 0 1,0 0-1,-1 1 0,0-2-133,1 0-1,-1 1 0,0-1 1,0 0-1,0 0 0,1-1 1,-1 1-1,0 0 0,1 0 1,-3-4-1,-15-14-6694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31.499"/>
    </inkml:context>
    <inkml:brush xml:id="br0">
      <inkml:brushProperty name="width" value="0.1" units="cm"/>
      <inkml:brushProperty name="height" value="0.1" units="cm"/>
      <inkml:brushProperty name="color" value="#CC0066"/>
    </inkml:brush>
  </inkml:definitions>
  <inkml:trace contextRef="#ctx0" brushRef="#br0">599 388 24575,'2'-73'-3766,"-1"55"3881,1 0-1,1 0 0,9-31 0,-9 40 57,0 0 0,1 1 0,0 0 0,0 0 0,1 0 0,0 0 0,0 1 0,1 0 0,0 0 0,0 0 0,0 1 0,1 0 0,0 0 0,1 1 0,-1-1 0,1 2 0,11-7 0,-2 5-155,1 0 0,-1 0-1,1 2 1,0 0 0,0 1-1,0 1 1,0 1 0,1 0 0,-1 1-1,0 2 1,0-1 0,0 2-1,0 0 1,0 2 0,26 8 0,-15-2-19,0 1 1,0 1 0,-1 2 0,-1 0-1,0 2 1,-1 1 0,-1 1 0,28 28-1,-34-27 3,-1 0 0,-1 2 0,0 0 0,-2 0 0,-1 2 0,0 0 0,-2 0 0,-1 2 0,-1-1 0,-1 1 0,-1 0 0,5 32 0,-8-23 0,-1-1 0,-2 1 0,-1 0 0,-2 0 0,-2 0 0,-1 0 0,-1-1 0,-2 0 0,-13 40 0,-5-2 0,-3 0 0,-53 95 0,71-148 0,-1-1 0,0-1 0,-2 0 0,0 0 0,-1-1 0,-1-1 0,0 0 0,-1-1 0,0-1 0,-1 0 0,-1-1 0,0-1 0,0-1 0,-1-1 0,-1 0 0,1-1 0,-1-1 0,-1-1 0,-38 6 0,3-6 0,-1-2 0,0-2 0,0-3 0,0-2 0,1-3 0,-1-2 0,2-3 0,-1-2 0,1-3 0,-79-34 0,116 42 0,0-1 0,1-1 0,0 0 0,1-1 0,1-1 0,-1-1 0,2 0 0,0-1 0,0 0 0,2-2 0,-1 1 0,2-1 0,0-1 0,1 0 0,1 0 0,1-1 0,0 0 0,1-1 0,1 0 0,1 0 0,1 0 0,0 0 0,1-1 0,1-24 0,1-4 0,3 0 0,3 0 0,1 1 0,2-1 0,2 2 0,24-67 0,-6 38 0,4 1 0,2 1 0,48-71 0,62-69-1159,-140 208 953,32-47-6620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5.500"/>
    </inkml:context>
    <inkml:brush xml:id="br0">
      <inkml:brushProperty name="width" value="0.1" units="cm"/>
      <inkml:brushProperty name="height" value="0.1" units="cm"/>
      <inkml:brushProperty name="color" value="#CC0066"/>
    </inkml:brush>
  </inkml:definitions>
  <inkml:trace contextRef="#ctx0" brushRef="#br0">103 101 24575,'144'-26'0,"57"19"0,-44 4 0,-151 3 0,-1-1 0,1 0 0,-1 0 0,1 0 0,9-5 0,-15 6 0,1 0 0,0 0 0,-1-1 0,1 1 0,-1 0 0,1-1 0,-1 1 0,1 0 0,-1-1 0,1 1 0,-1-1 0,0 1 0,1-1 0,-1 1 0,0-1 0,1 1 0,-1-1 0,0 1 0,1-1 0,-1 1 0,0-1 0,0 1 0,0-1 0,1 0 0,-2 0 0,1 0 0,-1 0 0,1 0 0,-1 0 0,1 0 0,-1 0 0,1 0 0,-1 0 0,0 0 0,0 1 0,1-1 0,-1 0 0,0 1 0,0-1 0,0 0 0,0 1 0,0-1 0,0 1 0,-1-1 0,-9-4 0,0 0 0,0 1 0,-1 1 0,0 0 0,1 0 0,-1 1 0,0 1 0,0 0 0,0 1 0,-20 1 0,2 2 0,2 1 0,-1 1 0,-38 12 0,48-10 0,0 0 0,0 2 0,1 0 0,0 1 0,1 1 0,-24 19 0,9-3 0,1 2 0,-31 36 0,55-57 0,0 1 0,1 0 0,0 0 0,0 0 0,1 0 0,0 1 0,0 0 0,1 0 0,1 0 0,0 0 0,-3 16 0,6-21 0,-1 0 0,1 0 0,0 0 0,0 0 0,1 0 0,0 0 0,0 0 0,0 0 0,0 0 0,1-1 0,0 1 0,0 0 0,0-1 0,0 1 0,1-1 0,-1 0 0,1 0 0,0 0 0,1 0 0,-1-1 0,1 1 0,-1-1 0,1 0 0,0 0 0,0 0 0,7 3 0,18 8 0,1-2 0,0-1 0,0-2 0,1-1 0,59 8 0,-14-2 0,-75-14 0,18 4 0,0 0 0,0 2 0,-1 0 0,27 13 0,-42-18 0,0 1 0,1 0 0,-1 0 0,0 1 0,0-1 0,0 1 0,-1-1 0,1 1 0,0 0 0,-1 0 0,0 0 0,0 0 0,2 4 0,-3-4 0,0 0 0,-1-1 0,1 1 0,-1 0 0,0-1 0,1 1 0,-1 0 0,0 0 0,-1-1 0,1 1 0,0 0 0,-1-1 0,0 1 0,1 0 0,-1-1 0,0 1 0,-1-1 0,1 1 0,0-1 0,-3 4 0,-5 6 0,1-1 0,-2-1 0,0 0 0,0 0 0,0-1 0,-1 0 0,-1-1 0,1 0 0,-2-1 0,-18 9 0,-5 0 0,-1-1 0,-56 14 0,73-24 0,1-1 0,-39 3 0,51-6 0,0-1 0,1 0 0,-1 0 0,1-1 0,-1 0 0,1 0 0,0-1 0,-1 1 0,1-2 0,0 1 0,0 0 0,-9-6 0,13 7 4,1 0-1,-1-1 1,1 1-1,-1 0 0,1 0 1,0-1-1,0 1 1,-1-1-1,1 1 1,0-1-1,0 0 0,1 1 1,-1-1-1,0 0 1,0 1-1,1-1 1,-1 0-1,1 0 1,0 0-1,-1 0 0,1 1 1,0-1-1,0 0 1,1-3-1,0 0-184,0 0-1,0 0 1,1 0 0,0 0-1,0 1 1,0-1-1,5-7 1,18-25-6645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6.089"/>
    </inkml:context>
    <inkml:brush xml:id="br0">
      <inkml:brushProperty name="width" value="0.1" units="cm"/>
      <inkml:brushProperty name="height" value="0.1" units="cm"/>
      <inkml:brushProperty name="color" value="#CC0066"/>
    </inkml:brush>
  </inkml:definitions>
  <inkml:trace contextRef="#ctx0" brushRef="#br0">97 0 24575,'6'6'0,"1"7"0,1 8 0,-8 6 0,-9 3 0,-10 4 0,0 1 0,-4 0 0,3 0 0,4 0 0,5 0 0,10-6 0,12-8 0,3-14 0,5-7 0,6-16 0,-3-11 0,-4 0-8191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6.540"/>
    </inkml:context>
    <inkml:brush xml:id="br0">
      <inkml:brushProperty name="width" value="0.1" units="cm"/>
      <inkml:brushProperty name="height" value="0.1" units="cm"/>
      <inkml:brushProperty name="color" value="#CC0066"/>
    </inkml:brush>
  </inkml:definitions>
  <inkml:trace contextRef="#ctx0" brushRef="#br0">355 145 24575,'2'-2'0,"0"0"0,0-1 0,0 1 0,-1-1 0,1 1 0,-1-1 0,0 0 0,0 0 0,0 1 0,0-1 0,0 0 0,-1 0 0,1 0 0,-1 0 0,0 0 0,0 0 0,0 0 0,0 0 0,0 0 0,-1 0 0,1 0 0,-1 0 0,0 0 0,0 1 0,0-1 0,0 0 0,-1 0 0,-2-4 0,1 3 0,0-1 0,0 1 0,0 0 0,0 0 0,-1 0 0,1 1 0,-1-1 0,0 1 0,-1 0 0,1 0 0,0 0 0,-1 0 0,1 1 0,-1 0 0,0 0 0,-5-1 0,-1 1 0,-1 1 0,1 1 0,0 0 0,-1 0 0,1 1 0,0 1 0,-1-1 0,1 2 0,0 0 0,0 0 0,0 1 0,1 0 0,0 1 0,-1 1 0,-11 7 0,15-8 0,-1-1 0,1 1 0,0 1 0,1-1 0,0 1 0,0 0 0,0 1 0,0-1 0,1 1 0,0 0 0,1 1 0,-1-1 0,1 1 0,1 0 0,0 0 0,0 0 0,0 0 0,1 1 0,0-1 0,-1 16 0,4-18 0,-1 0 0,1 0 0,1 0 0,-1 0 0,1 0 0,0 0 0,0 0 0,1-1 0,-1 1 0,1-1 0,1 0 0,-1 0 0,1 0 0,4 5 0,10 9 0,0-2 0,23 19 0,-19-18 0,33 22 0,-31-24 0,29 27 0,-48-39 0,0 1 0,-1 0 0,1 0 0,-1 0 0,0 0 0,0 1 0,-1 0 0,0 0 0,0 0 0,0 0 0,2 7 0,-5-7 0,1-1 0,-1 0 0,0 0 0,0 1 0,0-1 0,-1 0 0,0 0 0,0 1 0,0-1 0,-1 0 0,0 0 0,0 0 0,0-1 0,0 1 0,-1 0 0,0-1 0,0 1 0,0-1 0,0 0 0,-1 0 0,0 0 0,-5 4 0,2-2 0,0 0 0,0 0 0,0-1 0,-1 0 0,0 0 0,0-1 0,-1 0 0,1 0 0,-1-1 0,0 0 0,-17 3 0,23-5 0,1-1 0,-1 0 0,1 0 0,-1 0 0,1 0 0,0 0 0,-1 0 0,1-1 0,-1 1 0,1-1 0,0 0 0,-1 0 0,1 1 0,0-1 0,0-1 0,0 1 0,-3-2 0,4 2 0,-1-1 0,1 1 0,0-1 0,0 0 0,0 1 0,0-1 0,0 0 0,0 0 0,0 0 0,1 0 0,-1 1 0,1-1 0,-1 0 0,1 0 0,0 0 0,0-4 0,0-2 0,1 1 0,0-1 0,0 1 0,1-1 0,0 1 0,1 0 0,0 0 0,0-1 0,6-8 0,5-7 0,1 1 0,2 1 0,0 1 0,38-34 0,91-64 0,-112 92 0,120-72-213,-115 74-939,-2 2-5674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26.920"/>
    </inkml:context>
    <inkml:brush xml:id="br0">
      <inkml:brushProperty name="width" value="0.1" units="cm"/>
      <inkml:brushProperty name="height" value="0.1" units="cm"/>
      <inkml:brushProperty name="color" value="#CC0066"/>
    </inkml:brush>
  </inkml:definitions>
  <inkml:trace contextRef="#ctx0" brushRef="#br0">351 0 24575,'-3'0'0,"-142"7"0,127-5 0,1 1 0,-1 1 0,1 1 0,0 0 0,0 1 0,1 1 0,-17 9 0,29-14 0,0 0 0,1 0 0,-1 1 0,1-1 0,0 1 0,0 0 0,0 0 0,0 0 0,0 0 0,1 1 0,-1-1 0,1 1 0,0-1 0,-2 5 0,4-4 0,-1-1 0,0 0 0,1 0 0,-1 1 0,1-1 0,0 0 0,0 1 0,0-1 0,1 0 0,-1 1 0,1-1 0,0 0 0,-1 1 0,2-1 0,-1 0 0,0 0 0,1 0 0,1 3 0,8 10 0,1 0 0,0-1 0,1-1 0,1 0 0,0-1 0,1 0 0,20 12 0,-11-6 0,39 38 0,-56-50 0,0 1 0,0 1 0,-1-1 0,-1 1 0,1 0 0,-2 0 0,1 0 0,-1 1 0,3 12 0,-4-10 0,0 0 0,-1 0 0,-1 0 0,0 1 0,-1-1 0,0 1 0,-1-1 0,0 0 0,-1 0 0,0 1 0,-1-1 0,0 0 0,-7 14 0,4-12 0,-1 0 0,-1 0 0,0 0 0,-1-1 0,-1-1 0,0 1 0,0-1 0,-1-1 0,-23 19 0,32-29 0,-1 1 0,1 0 0,0-1 0,-1 1 0,1-1 0,0 0 0,-1 0 0,0 0 0,1 0 0,-1 0 0,0-1 0,1 1 0,-1-1 0,0 0 0,0 0 0,-3 0 0,4 0 0,1-1 0,0 1 0,-1-1 0,1 1 0,0-1 0,0 0 0,0 0 0,-1 1 0,1-1 0,0 0 0,0 0 0,0 0 0,0 0 0,1 0 0,-1 0 0,0-1 0,0 1 0,1 0 0,-1 0 0,0-1 0,1 1 0,-1 0 0,1-1 0,0 1 0,0 0 0,-1-1 0,1 1 0,0 0 0,0-1 0,0 1 0,0-1 0,0 1 0,1-3 0,1-11 0,1-1 0,0 1 0,1 0 0,0 0 0,2 1 0,0-1 0,0 1 0,15-23 0,76-100 0,-96 136 0,236-265-1365,-211 238-5461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48.323"/>
    </inkml:context>
    <inkml:brush xml:id="br0">
      <inkml:brushProperty name="width" value="0.1" units="cm"/>
      <inkml:brushProperty name="height" value="0.1" units="cm"/>
      <inkml:brushProperty name="color" value="#004F8B"/>
    </inkml:brush>
  </inkml:definitions>
  <inkml:trace contextRef="#ctx0" brushRef="#br0">388 415 24575,'0'-3'0,"1"1"0,0-1 0,0 0 0,0 0 0,0 0 0,0 1 0,0-1 0,4-4 0,5-14 0,-8 9 0,1 0 0,-2 0 0,0 0 0,0-1 0,-1 1 0,-1 0 0,0 0 0,0 0 0,-1-1 0,-1 1 0,0 1 0,-1-1 0,0 0 0,-1 1 0,0 0 0,-1 0 0,0 1 0,-7-11 0,10 17 0,-1 0 0,1 0 0,0 1 0,-1-1 0,0 1 0,0 0 0,0 0 0,0 0 0,-1 0 0,1 1 0,-1 0 0,1 0 0,-1 0 0,0 0 0,0 1 0,-8-2 0,7 3 0,-1 0 0,1 0 0,-1 0 0,1 1 0,0 0 0,-1 0 0,1 1 0,0 0 0,0 0 0,0 0 0,-9 5 0,0 2 0,2 0 0,-1 0 0,1 2 0,0-1 0,1 2 0,1-1 0,-1 2 0,2-1 0,-11 18 0,11-15 0,2-1 0,0 1 0,1 0 0,0 1 0,2-1 0,-1 1 0,2 1 0,0-1 0,1 1 0,-1 19 0,4-27 0,0-1 0,1 1 0,0-1 0,0 1 0,0-1 0,1 1 0,1-1 0,0 0 0,0 0 0,0 0 0,1 0 0,0-1 0,0 1 0,1-1 0,0 0 0,1 0 0,-1-1 0,1 0 0,0 0 0,1 0 0,12 8 0,-11-9 0,0-1 0,0 0 0,1 0 0,-1 0 0,1-1 0,0-1 0,0 0 0,0 0 0,0 0 0,0-1 0,1-1 0,-1 0 0,0 0 0,0 0 0,1-1 0,-1-1 0,0 0 0,0 0 0,0 0 0,10-5 0,-2 0 0,0 0 0,-1-1 0,0-1 0,-1-1 0,0 0 0,0-1 0,-1 0 0,0-1 0,17-20 0,-12 8 0,-15 17 0,1 1 0,1-1 0,-1 1 0,1 0 0,0 1 0,0-1 0,0 1 0,13-7 0,-18 11 0,0 1 0,0 0 0,0-1 0,1 1 0,-1 0 0,0 0 0,0 0 0,1 0 0,-1 0 0,0 0 0,0 0 0,1 0 0,-1 0 0,0 0 0,0 1 0,0-1 0,1 1 0,-1-1 0,0 1 0,0-1 0,0 1 0,0 0 0,0-1 0,0 1 0,0 0 0,0 0 0,0 0 0,0 0 0,-1 0 0,2 1 0,22 40 0,-18-29 0,-1-4 0,0 0 0,1 0 0,0-1 0,0 1 0,1-1 0,13 12 0,-18-18 0,0-1 0,0 1 0,1 0 0,-1-1 0,0 1 0,1-1 0,-1 0 0,1 0 0,0 0 0,-1 0 0,1-1 0,0 1 0,-1 0 0,1-1 0,0 0 0,0 0 0,-1 0 0,1 0 0,0 0 0,0-1 0,-1 1 0,1-1 0,0 1 0,0-1 0,-1 0 0,1 0 0,-1-1 0,1 1 0,-1 0 0,3-3 0,1-1 0,0 0 0,0 0 0,-1-1 0,0 0 0,0 0 0,-1 0 0,1 0 0,-2-1 0,1 0 0,0 1 0,-1-2 0,2-7 0,2-7 0,-1-1 0,5-35 0,-8 52 0,3 12 0,8 23 0,-8-16 0,-3-8 0,0 0 0,1 0 0,-1 0 0,1 0 0,0-1 0,0 1 0,0-1 0,1 0 0,-1 0 0,1-1 0,0 0 0,0 0 0,1 0 0,-1 0 0,0-1 0,1 0 0,0 0 0,-1 0 0,1-1 0,0 1 0,0-1 0,0-1 0,0 1 0,0-1 0,0 0 0,0-1 0,0 0 0,0 1 0,9-4 0,-3 1 0,-1-1 0,1 0 0,-1-1 0,0 0 0,0-1 0,0 0 0,-1-1 0,0 0 0,0-1 0,-1 0 0,0 0 0,0-1 0,11-15 0,-7 6 0,-2 0 0,0-1 0,-1-1 0,-1 0 0,-1 0 0,-1 0 0,-1-1 0,0 0 0,-2-1 0,0 1 0,-2-1 0,0 0 0,-2-28 0,0 46 0,0 1 0,0-1 0,0 1 0,-1-1 0,0 1 0,0-1 0,0 1 0,0 0 0,0-1 0,-1 1 0,1 0 0,-1 0 0,-2-3 0,4 6 0,0 0 0,0-1 0,0 1 0,0 0 0,0 0 0,-1 0 0,1 0 0,0 0 0,0 0 0,0-1 0,0 1 0,0 0 0,-1 0 0,1 0 0,0 0 0,0 0 0,0 0 0,0 0 0,-1 0 0,1 0 0,0 0 0,0 0 0,0 0 0,0 0 0,-1 0 0,1 0 0,0 0 0,0 0 0,0 0 0,0 0 0,-1 0 0,1 0 0,0 0 0,0 0 0,0 0 0,0 0 0,-1 0 0,1 1 0,0-1 0,0 0 0,0 0 0,0 0 0,0 0 0,0 0 0,-1 0 0,1 0 0,0 1 0,0-1 0,0 0 0,0 0 0,0 1 0,-2 13 0,4 18 0,9 16 0,2 0 0,2-2 0,28 62 0,16 45 0,-34-74 0,28 151 0,-49-204 0,-2 0 0,0 0 0,-1 0 0,-2 0 0,-1 0 0,-1 0 0,-1 0 0,-1 0 0,-1-1 0,-11 28 0,15-49 0,0 1 0,-1-1 0,1 1 0,-1-1 0,0 0 0,0 0 0,0 0 0,-1 0 0,0-1 0,1 1 0,-9 5 0,10-9 0,1 1 0,0 0 0,0-1 0,0 1 0,0-1 0,0 0 0,-1 1 0,1-1 0,0 0 0,0 0 0,-1 0 0,1 0 0,0 0 0,-1 0 0,1 0 0,0 0 0,0 0 0,0-1 0,-1 1 0,0-1 0,0 0 0,0 0 0,1 0 0,-1-1 0,1 1 0,-1 0 0,1-1 0,0 0 0,-1 1 0,1-1 0,0 0 0,0 1 0,0-1 0,0 0 0,1 0 0,-1 0 0,0-3 0,-4-12 0,2 0 0,0 1 0,1-1 0,1 0 0,1-1 0,0 1 0,5-33 0,33-119 0,-36 160 0,10-36 0,3 1 0,1 0 0,2 2 0,2 0 0,32-49 0,-50 86 0,1 1 0,0 0 0,1 0 0,-1 0 0,1 1 0,0-1 0,0 1 0,0 0 0,4-3 0,-6 5 0,-1 1 0,1-1 0,-1 1 0,1-1 0,-1 1 0,1-1 0,-1 1 0,1 0 0,-1 0 0,1 0 0,0 0 0,-1 0 0,1 0 0,-1 0 0,1 0 0,-1 1 0,1-1 0,-1 1 0,1-1 0,-1 1 0,1-1 0,-1 1 0,1 0 0,-1 0 0,0 0 0,1 0 0,-1 0 0,0 0 0,0 0 0,0 0 0,0 0 0,1 2 0,5 9 0,-1-1 0,0 0 0,-1 1 0,-1 0 0,1 1 0,-2-1 0,0 0 0,2 20 0,-1-10 0,2 21 0,-6-34 0,1 0 0,0 1 0,1-1 0,0 0 0,0 0 0,1 0 0,0 0 0,0-1 0,8 14 0,-11-21 0,1-1 0,-1 0 0,1 0 0,-1 1 0,1-1 0,-1 0 0,1 0 0,-1 0 0,1 0 0,0 1 0,-1-1 0,1 0 0,-1 0 0,1 0 0,-1 0 0,1 0 0,-1-1 0,1 1 0,-1 0 0,1 0 0,0 0 0,-1 0 0,1 0 0,-1-1 0,1 1 0,-1 0 0,0-1 0,1 1 0,-1 0 0,1-1 0,-1 1 0,1 0 0,-1-1 0,0 1 0,1-1 0,-1 1 0,0-1 0,1 1 0,-1-1 0,0 1 0,0-1 0,0 1 0,1-1 0,-1 1 0,0-1 0,13-25 0,-8 7 0,0 1 0,-1-2 0,-1 1 0,-1 0 0,0-33 0,-1 25 0,1 1 0,6-31 0,-7 50 0,1 1 0,0 0 0,0 0 0,0 0 0,1 1 0,0-1 0,0 1 0,0-1 0,1 1 0,-1 0 0,1 0 0,1 0 0,-1 1 0,1 0 0,-1 0 0,8-5 0,-9 8 0,0-1 0,0 1 0,0-1 0,1 1 0,-1 0 0,1 0 0,-1 1 0,0-1 0,1 1 0,-1 0 0,1 0 0,0 0 0,-1 0 0,1 0 0,-1 1 0,0 0 0,1-1 0,-1 1 0,1 0 0,-1 1 0,0-1 0,0 1 0,0-1 0,0 1 0,0 0 0,0 0 0,0 1 0,-1-1 0,1 0 0,2 5 0,7 7 0,0 1 0,-1 0 0,-1 0 0,-1 1 0,0 1 0,11 32 0,-14-33 0,0 0 0,2-1 0,-1 0 0,2 0 0,0 0 0,1-1 0,0-1 0,22 22 0,-30-32 0,0-1 0,1 0 0,-1-1 0,1 1 0,-1 0 0,1-1 0,0 1 0,0-1 0,-1 0 0,1 0 0,0 0 0,0-1 0,0 1 0,0 0 0,1-1 0,-1 0 0,0 0 0,0 0 0,0 0 0,6-1 0,-5-1 0,0 0 0,1 0 0,-1 0 0,0 0 0,0-1 0,0 1 0,0-1 0,-1 0 0,1 0 0,-1-1 0,1 1 0,2-5 0,5-7 0,-2 1 0,0-1 0,-1-1 0,0 0 0,-1 0 0,5-19 0,-11 33 0,6-22 0,-3 17 0,-2 11 0,-1 9 0,0 9 0,0-1 0,2 1 0,7 28 0,-8-42 0,1-1 0,0 1 0,0-1 0,1 0 0,0 0 0,0 0 0,1-1 0,0 1 0,0-1 0,0 0 0,1-1 0,-1 1 0,9 4 0,-4-3-195,0 0 0,1-1 0,0-1 0,1 0 0,-1 0 0,17 3 0,17 3-6631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32.380"/>
    </inkml:context>
    <inkml:brush xml:id="br0">
      <inkml:brushProperty name="width" value="0.1" units="cm"/>
      <inkml:brushProperty name="height" value="0.1" units="cm"/>
      <inkml:brushProperty name="color" value="#CC0066"/>
    </inkml:brush>
  </inkml:definitions>
  <inkml:trace contextRef="#ctx0" brushRef="#br0">1 495 24575,'2'-1'2,"0"1"0,0-1 0,0 1-1,0-1 1,0 0 0,-1 0 0,1 0-1,0 0 1,0 0 0,-1-1 0,1 1-1,-1 0 1,1-1 0,-1 1 0,0-1 0,1 0-1,-1 1 1,2-4 0,20-38-369,-21 38 154,37-82-6699,-1-1 3390,57-126 3728,-76 185 2335,-18 28-2464,-1 1-1,0 0 1,0 0 0,1-1-1,-1 1 1,0 0 0,1 0-1,-1-1 1,1 1 0,-1 0-1,0 0 1,1 0 0,-1 0-1,0-1 1,1 1 0,-1 0-1,1 0 1,-1 0 0,1 0 0,-1 0-1,0 0 1,1 0 0,-1 0-1,1 0 1,-1 0 0,1 1-1,0-1 80,0 1 1,-1 0-1,1 0 0,0-1 0,-1 1 1,1 0-1,-1 0 0,1 0 0,-1 0 0,1 0 1,-1 0-1,0 0 0,1 0 0,-1 0 1,0 0-1,0 1 0,4 18 1547,2 37 1,-7 66-1763,0-56 218,-3 651-1524,4-700-5461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9:33.160"/>
    </inkml:context>
    <inkml:brush xml:id="br0">
      <inkml:brushProperty name="width" value="0.1" units="cm"/>
      <inkml:brushProperty name="height" value="0.1" units="cm"/>
      <inkml:brushProperty name="color" value="#CC0066"/>
    </inkml:brush>
  </inkml:definitions>
  <inkml:trace contextRef="#ctx0" brushRef="#br0">719 288 24575,'1'-10'0,"0"0"0,0-1 0,1 1 0,0 0 0,1 0 0,0 0 0,0 1 0,1-1 0,1 1 0,-1 0 0,2 0 0,-1 0 0,1 1 0,0-1 0,1 1 0,0 1 0,0 0 0,1 0 0,9-7 0,2 0 0,0 2 0,1 0 0,0 1 0,1 1 0,0 0 0,1 2 0,37-9 0,-51 15 0,1 0 0,-1 0 0,1 1 0,-1 1 0,1 0 0,0 0 0,0 0 0,-1 1 0,1 0 0,-1 1 0,1 0 0,-1 0 0,1 1 0,-1 0 0,9 5 0,-8-3 0,-1 1 0,0 0 0,0 0 0,0 1 0,-1 0 0,0 0 0,0 1 0,-1 0 0,0 0 0,0 0 0,-1 1 0,0 0 0,4 9 0,8 23 0,-3 0 0,-1 1 0,-2 0 0,5 44 0,10 177 0,-20-156 0,-5 0 0,-13 107 0,7-169 0,-3 0 0,-2-1 0,-1 0 0,-2-1 0,-2 0 0,-3-1 0,-30 56 0,30-68 0,-2 0 0,0-2 0,-2 0 0,-1-2 0,-1 0 0,-1-2 0,-39 30 0,45-41 0,0 0 0,-1-1 0,0-1 0,-1-1 0,0-1 0,-1 0 0,0-2 0,0-1 0,-1 0 0,1-2 0,-1 0 0,-27 0 0,25-5 0,-1-1 0,1-1 0,-1-1 0,1-1 0,1-1 0,-1-1 0,-26-12 0,5-1 0,2-2 0,-72-47 0,96 56 0,-1-2 0,2 0 0,0-1 0,1-1 0,0-1 0,1-1 0,2 0 0,0-1 0,1 0 0,0-2 0,2 1 0,1-2 0,1 1 0,0-1 0,2-1 0,1 0 0,1 0 0,-6-48 0,7 13 0,4-1 0,2 0 0,2 0 0,18-93 0,-4 74 0,3 1 0,58-143 0,-60 180 30,2 0 0,1 1 0,41-56 0,-49 79-179,1 0 1,0 1-1,1 1 1,0 0-1,2 1 1,0 0-1,0 2 1,1 0-1,29-14 1,-6 9-6678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31.390"/>
    </inkml:context>
    <inkml:brush xml:id="br0">
      <inkml:brushProperty name="width" value="0.1" units="cm"/>
      <inkml:brushProperty name="height" value="0.1" units="cm"/>
      <inkml:brushProperty name="color" value="#CC0066"/>
    </inkml:brush>
  </inkml:definitions>
  <inkml:trace contextRef="#ctx0" brushRef="#br0">1 113 24575,'108'-92'-32,"-106"90"34,0 0 0,1 0-1,-1 0 1,1 0 0,-1 0 0,1 1 0,0-1 0,0 1 0,-1 0 0,1 0-1,4-1 1,-6 1-1,1 1-1,-1 0 0,1 0 1,-1 0-1,1 0 0,-1 1 1,0-1-1,1 0 1,-1 1-1,1-1 0,-1 1 1,0-1-1,1 1 0,-1 0 1,0-1-1,0 1 0,1 0 1,-1 0-1,0 0 0,0 0 1,0 0-1,0 0 0,0 0 1,0 0-1,-1 0 1,1 1-1,1 0 0,6 16 0,-1-1 0,0 1 0,-1 0 0,-1 1 0,-1-1 0,-1 1 0,2 20 0,-1-11 0,41 604 0,-44-586 0,14 223 0,2 61 0,-15-318 0,2-17 0,3-20 0,0-15-1365,-1-4-5461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31.870"/>
    </inkml:context>
    <inkml:brush xml:id="br0">
      <inkml:brushProperty name="width" value="0.1" units="cm"/>
      <inkml:brushProperty name="height" value="0.1" units="cm"/>
      <inkml:brushProperty name="color" value="#CC0066"/>
    </inkml:brush>
  </inkml:definitions>
  <inkml:trace contextRef="#ctx0" brushRef="#br0">12 15 24575,'0'-1'0,"0"1"0,0-1 0,0 1 0,0-1 0,0 1 0,-1 0 0,1-1 0,0 1 0,1-1 0,-1 1 0,0-1 0,0 1 0,0-1 0,0 1 0,0 0 0,0-1 0,0 1 0,1-1 0,-1 1 0,0 0 0,0-1 0,1 1 0,-1-1 0,0 1 0,0 0 0,1 0 0,-1-1 0,0 1 0,1 0 0,-1-1 0,0 1 0,1 0 0,-1 0 0,1 0 0,-1-1 0,1 1 0,-1 0 0,0 0 0,1 0 0,-1 0 0,1 0 0,-1 0 0,1 0 0,-1 0 0,0 0 0,1 0 0,-1 0 0,1 0 0,-1 0 0,1 0 0,-1 0 0,1 0 0,-1 1 0,0-1 0,1 0 0,-1 0 0,0 1 0,1-1 0,-1 0 0,1 1 0,1 0 0,1 1 0,-1 0 0,0-1 0,0 1 0,1 0 0,-2 0 0,1 1 0,0-1 0,1 3 0,5 11 0,-1 0 0,-1 0 0,-1 0 0,0 1 0,-1 0 0,-1 0 0,2 26 0,-6 127 0,0-130 0,-12 697 0,13-725 0,0 3 0,0-1 0,-1 0 0,-4 23 0,5-36 1,0-1 0,0 1 0,0-1 0,0 1 0,0-1 0,-1 1 0,1-1 0,0 1 0,0-1 0,0 1 0,-1-1 0,1 1 0,0-1 0,0 1 0,-1-1 0,1 1 0,0-1-1,-1 1 1,1-1 0,-1 0 0,1 1 0,0-1 0,-1 0 0,1 0 0,-1 1 0,1-1 0,-1 0 0,1 0 0,-1 1 0,1-1 0,-1 0 0,1 0 0,-1 0 0,1 0 0,-1 0 0,0 0 0,1 0 0,-1 0 0,1 0 0,-1 0-1,1 0 1,-1 0 0,1 0 0,-1-1 0,0 1 0,-21-17-666,17 12-79,-22-18-6082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32.349"/>
    </inkml:context>
    <inkml:brush xml:id="br0">
      <inkml:brushProperty name="width" value="0.1" units="cm"/>
      <inkml:brushProperty name="height" value="0.1" units="cm"/>
      <inkml:brushProperty name="color" value="#CC0066"/>
    </inkml:brush>
  </inkml:definitions>
  <inkml:trace contextRef="#ctx0" brushRef="#br0">15 96 24575,'0'-6'0,"-6"-2"0,-1-5 0,5-1 0,10 2 0,8 4 0,8 2 0,5 3 0,10 2 0,9 0 0,8-4 0,7-2 0,-3 0 0,-11 2-8191</inkml:trace>
  <inkml:trace contextRef="#ctx0" brushRef="#br0" timeOffset="1">861 434 24575,'0'1'0,"0"1"0,0 0 0,0-1 0,0 1 0,0 0 0,0-1 0,0 1 0,1 0 0,-1-1 0,0 1 0,1 0 0,-1-1 0,1 1 0,0-1 0,0 1 0,0-1 0,-1 1 0,1-1 0,0 0 0,1 1 0,0 0 0,0-2 0,-1 1 0,1-1 0,-1 0 0,1 0 0,-1 0 0,1 0 0,-1 0 0,1-1 0,-1 1 0,1 0 0,-1-1 0,1 1 0,-1-1 0,0 1 0,1-1 0,-1 0 0,0 0 0,1 1 0,-1-1 0,0 0 0,0 0 0,0 0 0,2-2 0,10-9 0,-1 1 0,0-2 0,0 0 0,-2 0 0,0-1 0,0 0 0,-1-1 0,9-21 0,1-10 0,20-73 0,-15 42 0,-21 91 0,-1 14 0,16 320 0,-15-297 0,7 49 0,-8-88 0,0-1 0,1 0 0,0 0 0,0 0 0,2 0 0,5 12 0,-9-22 3,0 0 0,-1 1 0,1-1 1,0 0-1,0 0 0,0 0 0,0 0 0,0 0 0,0 0 0,0 0 0,0 0 0,1 0 0,-1 0 0,0 0 0,0-1 0,1 1 0,-1 0 1,1-1-1,-1 1 0,0-1 0,1 0 0,-1 1 0,1-1 0,-1 0 0,1 0 0,-1 0 0,1 0 0,-1 0 0,2-1 0,3 0-156,-1-1 0,1 0 0,-1 0 0,0-1 0,0 0 0,5-3-1,-6 3-231,27-16-6441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32.929"/>
    </inkml:context>
    <inkml:brush xml:id="br0">
      <inkml:brushProperty name="width" value="0.1" units="cm"/>
      <inkml:brushProperty name="height" value="0.1" units="cm"/>
      <inkml:brushProperty name="color" value="#CC0066"/>
    </inkml:brush>
  </inkml:definitions>
  <inkml:trace contextRef="#ctx0" brushRef="#br0">58 560 24575,'0'1'0,"0"-1"0,-1 1 0,1-1 0,0 1 0,0-1 0,0 0 0,-1 1 0,1-1 0,0 0 0,0 1 0,-1-1 0,1 0 0,0 1 0,-1-1 0,1 0 0,-1 0 0,1 1 0,0-1 0,-1 0 0,1 0 0,-1 0 0,1 1 0,-1-1 0,1 0 0,0 0 0,-1 0 0,1 0 0,-1 0 0,1 0 0,-1 0 0,1 0 0,-1 0 0,1 0 0,0 0 0,-1 0 0,1 0 0,-1-1 0,1 1 0,-1 0 0,1 0 0,0 0 0,-1-1 0,1 1 0,-1 0 0,1 0 0,0-1 0,-1 1 0,1 0 0,0-1 0,0 1 0,-1 0 0,1-1 0,0 1 0,0-1 0,-1 1 0,1 0 0,0-1 0,0 1 0,0-1 0,0 1 0,0-1 0,-1 1 0,1-1 0,0 1 0,0 0 0,0-1 0,0 1 0,1-1 0,-9 22 0,1 0 0,1 1 0,0 0 0,2 0 0,1 1 0,1-1 0,1 1 0,2 38 0,4-14 0,1 1 0,3-1 0,15 50 0,-18-78 0,0 0 0,1-1 0,1 0 0,0 0 0,2-1 0,21 31 0,-27-43 0,1 1 0,-1-1 0,1 0 0,0-1 0,0 1 0,1-1 0,0 0 0,-1 0 0,1-1 0,1 1 0,-1-1 0,0-1 0,1 1 0,-1-1 0,1 0 0,0-1 0,0 1 0,0-2 0,0 1 0,0-1 0,-1 0 0,12-1 0,-4-2 0,0 0 0,-1-1 0,0 0 0,1-2 0,-2 1 0,1-2 0,-1 1 0,0-2 0,0 1 0,-1-2 0,16-14 0,-1-2 0,-1-1 0,-2-1 0,27-38 0,-32 36 0,0 0 0,-2-1 0,-1 0 0,-1-1 0,-2-1 0,-1 0 0,-2-1 0,-1 0 0,-2-1 0,-1 1 0,-1-1 0,-2-57 0,-3 62 0,-2 1 0,-1-1 0,-1 1 0,-1-1 0,-1 2 0,-2-1 0,-1 1 0,-1 0 0,-1 1 0,-2 0 0,0 1 0,-2 1 0,0 0 0,-2 1 0,-25-25 0,31 36 0,0 1 0,-1 1 0,0-1 0,-1 2 0,0 0 0,0 1 0,-1 0 0,-21-7 0,28 12 0,1 1 0,-1 0 0,1 0 0,-1 1 0,0 0 0,0 0 0,1 1 0,-1 0 0,0 0 0,0 1 0,0 0 0,1 1 0,-1-1 0,1 1 0,-1 1 0,1-1 0,0 1 0,-1 1 0,-10 6 0,7-2 0,0 1 0,1 0 0,0 1 0,0 0 0,1 0 0,0 1 0,1 0 0,0 0 0,1 1 0,0 0 0,1 1 0,1-1 0,-1 1 0,2 0 0,0 1 0,1-1 0,0 1 0,1-1 0,0 1 0,1 26 0,2-23 0,0 1 0,1-1 0,0 0 0,2 0 0,0 0 0,1 0 0,0-1 0,2 1 0,0-1 0,1-1 0,0 0 0,1 0 0,1 0 0,0-1 0,1-1 0,17 17 0,-18-21 0,-1-1 0,2-1 0,-1 0 0,1 0 0,0-1 0,0 0 0,1-1 0,0 0 0,0-1 0,0 0 0,0-1 0,1-1 0,-1 1 0,1-2 0,22 0 0,7-3 0,1-3 0,-1-1 0,57-16 0,-51 11 0,80-10 0,-93 22-1365,-9 4-5461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33.429"/>
    </inkml:context>
    <inkml:brush xml:id="br0">
      <inkml:brushProperty name="width" value="0.1" units="cm"/>
      <inkml:brushProperty name="height" value="0.1" units="cm"/>
      <inkml:brushProperty name="color" value="#CC0066"/>
    </inkml:brush>
  </inkml:definitions>
  <inkml:trace contextRef="#ctx0" brushRef="#br0">1 239 24575,'0'0'0,"0"1"0,0 0 0,1 0 0,-1 0 0,0-1 0,1 1 0,-1 0 0,1 0 0,-1-1 0,0 1 0,1 0 0,0-1 0,-1 1 0,1 0 0,-1-1 0,1 1 0,0-1 0,-1 1 0,1-1 0,0 1 0,0-1 0,-1 0 0,1 1 0,0-1 0,0 0 0,0 0 0,-1 1 0,1-1 0,0 0 0,0 0 0,0 0 0,0 0 0,-1 0 0,1 0 0,0 0 0,0 0 0,0-1 0,0 1 0,-1 0 0,1 0 0,1-1 0,37-10 0,-26 4 0,0 0 0,0-1 0,-1 0 0,0-1 0,0 0 0,-1-1 0,20-21 0,-2-5 0,29-47 0,-47 67 0,3-1 0,-14 17 0,0 0 0,0 0 0,1 0 0,-1 0 0,0 0 0,0 0 0,0 0 0,0 0 0,1 0 0,-1 0 0,0 0 0,0 0 0,0 0 0,0 0 0,1 1 0,-1-1 0,0 0 0,0 0 0,0 0 0,0 0 0,0 0 0,0 0 0,1 0 0,-1 1 0,0-1 0,0 0 0,0 0 0,0 0 0,0 0 0,0 0 0,0 1 0,0-1 0,0 0 0,0 0 0,0 0 0,0 0 0,0 1 0,0-1 0,0 0 0,0 0 0,0 0 0,0 0 0,0 1 0,0-1 0,0 0 0,0 0 0,0 0 0,0 0 0,0 1 0,0-1 0,-8 42 0,4-24 0,-1 19-151,2 0-1,1 0 0,2 0 0,1 0 1,2-1-1,2 1 0,2-1 1,12 44-1,-8-45-6674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0.490"/>
    </inkml:context>
    <inkml:brush xml:id="br0">
      <inkml:brushProperty name="width" value="0.1" units="cm"/>
      <inkml:brushProperty name="height" value="0.1" units="cm"/>
      <inkml:brushProperty name="color" value="#CC0066"/>
    </inkml:brush>
  </inkml:definitions>
  <inkml:trace contextRef="#ctx0" brushRef="#br0">1 0 24575,'0'2'0,"1"0"0,0-1 0,-1 1 0,1 0 0,0-1 0,0 1 0,0-1 0,0 1 0,0-1 0,0 0 0,1 1 0,-1-1 0,0 0 0,1 0 0,-1 0 0,1 0 0,-1 0 0,1 0 0,0 0 0,2 0 0,36 16 0,5-5 0,-1-2 0,2-1 0,52 1 0,-44-4 0,1688 108 0,-1653-114 0,125-3 0,-179-3 0,-28-2 0,-7 7 0,0 1 0,0-1 0,-1 0 0,1 0 0,0 0 0,-1 1 0,1-1 0,0 0 0,-1 1 0,1-1 0,-1 0 0,0 1 0,1-1 0,-1 1 0,1-1 0,-1 1 0,0-1 0,0 0 0,-11-7-341,0 1 0,0 1-1,-22-10 1,-10 0-6485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0.929"/>
    </inkml:context>
    <inkml:brush xml:id="br0">
      <inkml:brushProperty name="width" value="0.1" units="cm"/>
      <inkml:brushProperty name="height" value="0.1" units="cm"/>
      <inkml:brushProperty name="color" value="#CC0066"/>
    </inkml:brush>
  </inkml:definitions>
  <inkml:trace contextRef="#ctx0" brushRef="#br0">297 85 24575,'-46'-40'-62,"-4"-4"-6188,144 120 5882,-27-23 991,76 63 3027,-120-95-3048,-1 2 0,-1 0 0,33 48-1,-50-66-601,-1 0 0,0 0 0,-1 0 0,1 1 0,-1-1 0,0 1 0,0-1 0,0 1 0,-1 0 0,0 0 0,0 0 0,-1 0 0,0 0 0,0 0 0,0 6 0,-2-5 0,0 0 0,0 0 0,-1 0 0,1 0 0,-1-1 0,-1 1 0,1-1 0,-1 0 0,-1 0 0,1 0 0,-1 0 0,-5 4 0,-9 9 0,0-2 0,-2 0 0,-34 22 0,-74 34 0,117-66 0,-37 20-341,-1-2 0,-2-2-1,-95 29 1,99-43-6485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3.100"/>
    </inkml:context>
    <inkml:brush xml:id="br0">
      <inkml:brushProperty name="width" value="0.1" units="cm"/>
      <inkml:brushProperty name="height" value="0.1" units="cm"/>
      <inkml:brushProperty name="color" value="#CC0066"/>
    </inkml:brush>
  </inkml:definitions>
  <inkml:trace contextRef="#ctx0" brushRef="#br0">161 862 24575,'-5'1'-451,"1"1"0,-1-1 0,0 0 0,1 1 0,-1 0 0,1 0 0,0 1 0,0-1 0,0 1 0,-6 5-1,-2 0-1139,4-3 1478,0 1 0,0 1 1,1-1-1,0 1 0,0 0 0,0 1 1,1 0-1,0 0 0,1 0 0,0 0 1,-7 15-1,11-19 265,-1 0-1,1 1 1,0-1 0,0 0-1,0 0 1,1 1 0,-1-1-1,1 0 1,0 1 0,0-1 0,0 0-1,1 1 1,0-1 0,0 0-1,0 0 1,0 1 0,1-1-1,-1 0 1,1 0 0,0 0-1,0-1 1,1 1 0,-1 0 0,1-1-1,-1 0 1,1 1 0,0-1-1,6 4 1,0 0 102,0-1-1,0-1 1,1 1-1,0-1 1,0-1 0,0 0-1,1 0 1,-1-1-1,1-1 1,0 0 0,-1 0-1,1-1 1,0 0 0,13-1-1,-5-1-290,-1 0 0,0-2 0,1 0 0,-1 0 0,0-2-1,-1-1 1,29-12 0,-33 11 37,0 0 0,0-1 0,-1 0 0,0-1 0,-1-1 0,0 0 0,-1 0 0,1-1 0,-2-1 0,0 0 0,0 0 0,-1 0 0,-1-1 0,11-25 0,-15 30 0,0 0 0,0 0 0,-1 0 0,0 0 0,-1-1 0,0 1 0,0 0 0,-1-1 0,0 1 0,0-1 0,-1 1 0,0 0 0,-1-1 0,0 1 0,0 0 0,0 0 0,-1 0 0,0 0 0,-1 0 0,0 1 0,0 0 0,-1 0 0,0 0 0,0 0 0,0 1 0,-1-1 0,-7-5 0,5 5 0,-1 0 0,1 1 0,-1 0 0,0 1 0,-1 0 0,1 0 0,-1 1 0,0 0 0,0 1 0,0 0 0,0 1 0,-1 0 0,1 0 0,-1 1 0,1 1 0,-1-1 0,0 2 0,1-1 0,-1 2 0,1-1 0,-1 2 0,-18 6 0,15-4 0,1 0 0,0 1 0,0 1 0,1 0 0,0 1 0,0 1 0,1-1 0,0 2 0,0 0 0,1 0 0,1 1 0,0 0 0,0 0 0,1 1 0,0 0 0,-8 19 0,10-16 0,0 0 0,1 0 0,1 0 0,0 1 0,2-1 0,-1 1 0,1 19 0,2-29 0,-1-1 0,2 1 0,-1-1 0,0 1 0,1-1 0,0 0 0,1 1 0,-1-1 0,1 0 0,0 0 0,0 0 0,0 0 0,1 0 0,0 0 0,0-1 0,0 1 0,0-1 0,1 0 0,0 0 0,-1 0 0,1-1 0,1 1 0,-1-1 0,8 4 0,-7-5 0,0 0 0,1 0 0,-1-1 0,1 0 0,-1 0 0,1 0 0,0-1 0,-1 0 0,1 0 0,0 0 0,-1-1 0,1 0 0,-1 0 0,1 0 0,-1-1 0,0 0 0,11-4 0,-2-1 0,0-1 0,-1 0 0,1-1 0,-2 0 0,17-16 0,12-15 0,-2-1 0,-3-3 0,47-69 0,74-158 0,-47 39 0,-91 183 0,-1 0 0,20-97 0,-34 102 0,-4 43 0,0 0 0,0 1 0,0-1 0,0 0 0,0 1 0,0-1 0,0 0 0,0 0 0,0 1 0,0-1 0,0 0 0,-1 1 0,1-1 0,0 0 0,-1 1 0,1-1 0,0 0 0,-1 1 0,1-1 0,-1 1 0,1-1 0,-1 0 0,0 0 0,1 1 0,-1 0 0,1 1 0,-1-1 0,0 0 0,1 0 0,-1 0 0,1 0 0,-1 1 0,1-1 0,-1 0 0,1 0 0,-1 1 0,1-1 0,-1 1 0,1-1 0,-1 0 0,1 1 0,-1-1 0,1 1 0,-1 0 0,-20 32 0,10-7 0,2 1 0,0 0 0,1 0 0,2 1 0,1 0 0,1 1 0,1-1 0,3 51 0,2-40 0,1-1 0,3 1 0,1-1 0,2 0 0,26 71 0,-25-85 0,1 0 0,1 0 0,2-1 0,0-1 0,1-1 0,1 0 0,1 0 0,22 19 0,-26-28 0,1 0 0,0-2 0,1 1 0,0-2 0,1 0 0,0-1 0,0-1 0,1 0 0,0-1 0,0-1 0,1 0 0,32 3 0,-24-7 0,0 0 0,0-2 0,0-1 0,0-1 0,0-2 0,0 0 0,-1-1 0,0-2 0,0-1 0,-1-1 0,34-18 0,-15 3 0,-1-1 0,-2-2 0,-1-2 0,-1-2 0,40-42 0,-64 59 0,-1 0 0,18-27 0,-28 38 0,0 0 0,0 0 0,-1 0 0,0-1 0,0 1 0,0-1 0,-1 0 0,1 1 0,-1-1 0,0 0 0,0 0 0,-1 0 0,0 0 0,0 0 0,-1-9 0,1 12 0,-1 1 0,1-1 0,-1 0 0,0 0 0,0 0 0,1 1 0,-1-1 0,-1 0 0,1 1 0,0-1 0,0 1 0,-1-1 0,1 1 0,-1-1 0,1 1 0,-1 0 0,1 0 0,-1 0 0,0 0 0,0 0 0,1 0 0,-1 1 0,0-1 0,0 0 0,0 1 0,0-1 0,0 1 0,0 0 0,0 0 0,0 0 0,0 0 0,0 0 0,0 0 0,0 0 0,0 1 0,-3 0 0,-2 1 0,0 0 0,0 0 0,0 0 0,0 1 0,0 0 0,1 1 0,-1-1 0,-9 9 0,6-3 0,0 1 0,1 0 0,0 0 0,1 1 0,0 0 0,1 1 0,0 0 0,1 0 0,0 0 0,1 1 0,1 0 0,-1 0 0,2 0 0,0 0 0,1 1 0,-2 22 0,3-14 0,1 1 0,1 0 0,1 0 0,1-1 0,1 1 0,1-1 0,1 0 0,1 0 0,12 26 0,-15-39 0,1 0 0,0 0 0,1 0 0,0 0 0,0-1 0,1 0 0,0-1 0,1 1 0,-1-1 0,1-1 0,1 1 0,-1-1 0,1-1 0,0 0 0,0 0 0,1 0 0,0-1 0,-1-1 0,1 0 0,0 0 0,1-1 0,-1 0 0,0-1 0,1 0 0,-1-1 0,1 0 0,-1 0 0,0-1 0,1-1 0,-1 1 0,0-2 0,0 1 0,0-2 0,14-5 0,-3-2 0,-1 0 0,0-1 0,-1 0 0,0-2 0,-1 0 0,26-28 0,-5-1 0,48-70 0,-84 108 0,0 1 0,0 0 0,0 0 0,1 0 0,7-6 0,-10 10 0,-1 0 0,1-1 0,-1 1 0,1 0 0,-1-1 0,1 1 0,0 0 0,-1 0 0,1 0 0,-1-1 0,1 1 0,0 0 0,-1 0 0,1 0 0,0 0 0,-1 0 0,1 0 0,-1 0 0,1 1 0,0-1 0,0 0 0,0 1 0,0 0 0,0 0 0,0-1 0,0 1 0,0 0 0,0 0 0,0 0 0,-1 0 0,1 0 0,0 0 0,-1 0 0,1 0 0,-1 1 0,1-1 0,-1 2 0,11 37 0,-2 1 0,6 55 0,-10-53 0,2 0 0,14 47 0,-19-86 0,-1 1 0,1 0 0,0-1 0,0 0 0,0 1 0,1-1 0,0 0 0,0 0 0,0 0 0,7 6 0,-9-9 0,1 0 0,-1 0 0,1 0 0,-1 0 0,1-1 0,0 1 0,-1-1 0,1 1 0,0-1 0,-1 1 0,1-1 0,0 0 0,0 0 0,-1 0 0,1 0 0,0 0 0,0-1 0,-1 1 0,1 0 0,0-1 0,-1 1 0,1-1 0,0 0 0,-1 1 0,1-1 0,-1 0 0,1 0 0,-1 0 0,1 0 0,-1 0 0,0-1 0,0 1 0,1 0 0,0-3 0,23-24 0,-2-1 0,-1-2 0,-2 0 0,26-52 0,-35 63 0,61-137 0,-46 95 0,-22 52 0,1 1 0,-1 0 0,1 0 0,1 0 0,8-10 0,-13 17 0,1 1 0,-1-1 0,0 1 0,1 0 0,-1 0 0,0 0 0,1 0 0,0 0 0,-1 0 0,1 0 0,0 0 0,-1 0 0,1 1 0,0-1 0,0 1 0,-1-1 0,1 1 0,0 0 0,0 0 0,0-1 0,0 1 0,0 1 0,-1-1 0,1 0 0,0 0 0,0 1 0,0-1 0,-1 1 0,1-1 0,0 1 0,0 0 0,-1 0 0,1 0 0,-1 0 0,1 0 0,2 2 0,8 9 0,-1 0 0,0 1 0,-1 0 0,0 0 0,-1 1 0,-1 1 0,0-1 0,6 17 0,27 45 0,-33-64 0,1 0 0,0 0 0,1-1 0,0 0 0,1-1 0,0 0 0,1 0 0,14 8 0,-19-14 0,-1 0 0,1-1 0,0 0 0,-1 0 0,1-1 0,0 0 0,1 0 0,-1-1 0,0 0 0,1 0 0,-1-1 0,0 0 0,1 0 0,-1 0 0,0-1 0,1 0 0,-1-1 0,10-3 0,0-2 0,-1 0 0,0-2 0,0 0 0,-1-1 0,0 0 0,-1-2 0,0 1 0,0-2 0,-2 0 0,1 0 0,-2-1 0,14-21 0,5-12 0,-2-1 0,38-89 0,-62 128 0,16-44 0,-19 49 0,0 1 0,-1 0 0,1-1 0,-1 1 0,0-1 0,1 1 0,-2-1 0,1 1 0,0-1 0,-1 1 0,1-1 0,-1 1 0,-1-4 0,1 6 0,1 0 0,0 1 0,0-1 0,-1 0 0,1 0 0,-1 1 0,1-1 0,-1 0 0,1 1 0,-1-1 0,1 1 0,-1-1 0,0 0 0,1 1 0,-1-1 0,0 1 0,1 0 0,-1-1 0,0 1 0,1 0 0,-1-1 0,0 1 0,0 0 0,0 0 0,1 0 0,-2-1 0,0 1 0,0 1 0,1-1 0,-1 0 0,0 1 0,1-1 0,-1 1 0,1 0 0,-1 0 0,1-1 0,-1 1 0,1 0 0,-2 1 0,-2 3 0,0-1 0,0 1 0,0 0 0,1 0 0,-6 9 0,0 4 0,1 1 0,1-1 0,1 2 0,0-1 0,2 1 0,0 0 0,1 0 0,1 1 0,1-1 0,1 0 0,1 1 0,2 21 0,-1-29 0,0 1 0,1-1 0,1 1 0,0-1 0,1 0 0,0 0 0,1 0 0,1-1 0,0 0 0,0 0 0,1 0 0,1-1 0,0 0 0,0 0 0,1-1 0,1 0 0,-1 0 0,23 15 0,-22-19 0,0-1 0,0 0 0,1-1 0,0 0 0,-1 0 0,2-1 0,-1-1 0,0 0 0,0 0 0,1-2 0,-1 1 0,1-1 0,-1-1 0,1 0 0,-1 0 0,0-1 0,0-1 0,0 0 0,0 0 0,0-1 0,16-8 0,-7 2 0,-2-1 0,1 0 0,-1-1 0,-1-1 0,0-1 0,-1-1 0,-1 0 0,0-1 0,-1 0 0,19-29 0,4-25 0,-28 50 0,1 2 0,17-26 0,-27 43 0,0 1 0,1-1 0,-1 1 0,0-1 0,1 1 0,-1-1 0,1 1 0,-1-1 0,1 1 0,-1-1 0,1 1 0,-1 0 0,1-1 0,-1 1 0,1 0 0,-1-1 0,1 1 0,0 0 0,-1 0 0,1 0 0,0 0 0,-1-1 0,1 1 0,0 0 0,-1 0 0,1 0 0,-1 0 0,1 0 0,0 1 0,-1-1 0,1 0 0,0 0 0,-1 0 0,1 0 0,-1 1 0,1-1 0,0 0 0,-1 1 0,1-1 0,-1 0 0,1 1 0,-1-1 0,1 1 0,-1-1 0,1 1 0,-1-1 0,0 1 0,1-1 0,-1 1 0,0-1 0,1 1 0,-1-1 0,0 1 0,0 0 0,1-1 0,-1 1 0,0 0 0,15 42 0,-14-40 0,6 26 0,0 0 0,20 52 0,-24-74 0,0 0 0,1-1 0,-1 1 0,1-1 0,0 0 0,1 0 0,-1 0 0,1-1 0,0 0 0,1 0 0,-1 0 0,1 0 0,7 3 0,-9-6 0,1 0 0,0-1 0,-1 0 0,1 0 0,0 0 0,0 0 0,0-1 0,0 0 0,0 0 0,0 0 0,0 0 0,0-1 0,-1 0 0,1 0 0,0 0 0,0-1 0,-1 1 0,1-1 0,-1 0 0,5-3 0,7-4 0,-1 0 0,-1-1 0,0 0 0,18-17 0,-17 12 0,0-1 0,-1 0 0,-1-1 0,-1-1 0,0 0 0,-1-1 0,-1 0 0,-1 0 0,-1-1 0,0 0 0,-2-1 0,0 1 0,3-24 0,8-39 0,-62 298 0,11 2 0,9 2 0,3 228 0,22-409 0,1 11 0,-3 0 0,-9 57 0,10-93 0,-2-1 0,0 1 0,-1-1 0,0 0 0,0 0 0,-2 0 0,1 0 0,-1-1 0,-1 0 0,0 0 0,-1-1 0,0 0 0,-12 12 0,15-17 0,-1-1 0,1 0 0,0 0 0,-1 0 0,0-1 0,0 0 0,0 0 0,0 0 0,-1-1 0,1 0 0,-1 0 0,1-1 0,-1 0 0,0 0 0,0 0 0,1-1 0,-1 0 0,0-1 0,0 1 0,1-1 0,-1 0 0,1-1 0,-1 0 0,-7-3 0,4 1 0,1 0 0,-1-1 0,1-1 0,0 0 0,1 0 0,0 0 0,0-1 0,0-1 0,1 1 0,0-1 0,0 0 0,1-1 0,0 0 0,-9-18 0,7 9 9,1-1-1,1 0 1,1 0-1,0-1 1,2 0 0,0 0-1,1 0 1,1 0-1,1 0 1,1 0-1,0 0 1,2 1-1,6-29 1,0 15-221,1 1 0,1-1 0,2 2-1,1 0 1,2 0 0,37-55 0,13 1-6614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50.143"/>
    </inkml:context>
    <inkml:brush xml:id="br0">
      <inkml:brushProperty name="width" value="0.1" units="cm"/>
      <inkml:brushProperty name="height" value="0.1" units="cm"/>
      <inkml:brushProperty name="color" value="#004F8B"/>
    </inkml:brush>
  </inkml:definitions>
  <inkml:trace contextRef="#ctx0" brushRef="#br0">464 419 24575,'-1'-8'0,"1"0"0,-2 0 0,1 0 0,-1 0 0,-1 1 0,1-1 0,-1 1 0,0-1 0,-1 1 0,0 0 0,0 0 0,0 1 0,-1-1 0,0 1 0,-11-10 0,10 9 0,-1 1 0,0 1 0,0 0 0,0 0 0,0 0 0,-1 0 0,0 1 0,0 1 0,0-1 0,0 2 0,-1-1 0,1 1 0,-1 0 0,-10-1 0,10 4 0,0-1 0,0 1 0,0 1 0,0 0 0,0 0 0,0 1 0,1 0 0,-1 0 0,1 1 0,-1 0 0,1 1 0,1 0 0,-1 0 0,1 1 0,-13 12 0,5-5 0,2 2 0,0 0 0,0 0 0,2 1 0,0 1 0,-13 25 0,18-28 0,1 1 0,0-1 0,1 1 0,0 0 0,1 0 0,1 1 0,1-1 0,0 1 0,1-1 0,2 21 0,-2-28 0,1-1 0,0 0 0,1 1 0,-1-1 0,1 0 0,1 1 0,-1-1 0,1 0 0,1-1 0,-1 1 0,1-1 0,0 1 0,1-1 0,-1 0 0,1-1 0,0 1 0,1-1 0,-1 0 0,1 0 0,0-1 0,1 1 0,12 5 0,-12-7 0,0-2 0,0 1 0,0-1 0,0 0 0,0 0 0,0-1 0,1 0 0,-1 0 0,0-1 0,0 0 0,0 0 0,0-1 0,0 0 0,0 0 0,0-1 0,0 1 0,-1-1 0,1-1 0,-1 1 0,0-1 0,7-6 0,1-1 0,0 0 0,-2 0 0,1-2 0,-1 1 0,-1-1 0,0-1 0,16-28 0,-15 19 0,17-41 0,-27 58 0,0 0 0,0 0 0,0-1 0,-1 1 0,0-1 0,0 1 0,0-1 0,-1 1 0,0-1 0,0 1 0,-3-14 0,3 21 0,0-1 0,0 0 0,0 0 0,0 1 0,-1-1 0,1 0 0,0 0 0,0 1 0,0-1 0,0 0 0,-1 0 0,1 0 0,0 1 0,0-1 0,0 0 0,-1 0 0,1 0 0,0 0 0,0 1 0,-1-1 0,1 0 0,0 0 0,0 0 0,-1 0 0,1 0 0,0 0 0,-1 0 0,1 0 0,0 0 0,0 0 0,-1 0 0,1 0 0,0 0 0,0 0 0,-1 0 0,1 0 0,0 0 0,-1 0 0,1 0 0,0 0 0,0-1 0,-1 1 0,1 0 0,0 0 0,0 0 0,0 0 0,-1-1 0,1 1 0,0 0 0,0 0 0,0 0 0,-1-1 0,1 1 0,0 0 0,0 0 0,0-1 0,0 1 0,0 0 0,0 0 0,-1-1 0,1 1 0,0 0 0,0 0 0,0-1 0,0 1 0,0-1 0,-8 23 0,6-13 0,1 0 0,0 1 0,0-1 0,1 0 0,0 1 0,1-1 0,0 0 0,1 1 0,-1-1 0,2 0 0,-1 0 0,2 0 0,-1-1 0,1 1 0,7 11 0,-8-15 0,-1-1 0,1 0 0,0 0 0,0 0 0,1 0 0,-1-1 0,1 1 0,0-1 0,0 0 0,0 0 0,0 0 0,0-1 0,1 1 0,-1-1 0,1 0 0,0-1 0,0 1 0,-1-1 0,1 0 0,0 0 0,0 0 0,0 0 0,0-1 0,0 0 0,0 0 0,0-1 0,0 1 0,0-1 0,0 0 0,6-2 0,-5 1 0,-1-1 0,1 1 0,-1-1 0,1 0 0,-1 0 0,0 0 0,0-1 0,-1 1 0,1-1 0,-1 0 0,1-1 0,5-8 0,-4 5 0,-1-1 0,0 0 0,-1 0 0,0 0 0,0-1 0,5-18 0,-4-1 0,-1 1 0,-1-1 0,-2 0 0,-2-41 0,-18-84 0,0-1 0,21 126 0,-2 29 0,0 0 0,0-1 0,0 1 0,0 0 0,0 0 0,0-1 0,0 1 0,0 0 0,0 0 0,0 0 0,0-1 0,0 1 0,0 0 0,1 0 0,-1 0 0,0-1 0,0 1 0,0 0 0,0 0 0,0 0 0,1 0 0,-1-1 0,0 1 0,0 0 0,0 0 0,0 0 0,1 0 0,-1 0 0,0 0 0,0 0 0,0-1 0,1 1 0,-1 0 0,0 0 0,0 0 0,1 0 0,-1 0 0,0 0 0,0 0 0,0 0 0,1 0 0,-1 0 0,0 0 0,0 0 0,1 0 0,-1 1 0,0-1 0,0 0 0,0 0 0,1 0 0,-1 0 0,0 0 0,0 0 0,0 0 0,0 1 0,1-1 0,-1 0 0,0 0 0,0 0 0,0 0 0,0 1 0,0-1 0,1 0 0,-1 0 0,0 0 0,0 1 0,9 15 0,12 40 0,-2 1 0,-3 1 0,11 72 0,-21-96 0,56 299 0,-60-323 0,0 1 0,-1 0 0,2-1 0,-1 1 0,2 0 0,-1-1 0,8 15 0,-6-23 0,-1-10 0,0-17 0,-3 22 0,41-226 0,-34 198 0,1 1 0,2 0 0,1 0 0,1 1 0,22-36 0,-33 61 0,1 0 0,0 0 0,0 0 0,0 0 0,1 1 0,-1-1 0,1 1 0,0 0 0,0 0 0,0 0 0,6-3 0,-8 6 0,1-1 0,-1 0 0,1 0 0,-1 1 0,1 0 0,-1-1 0,1 1 0,-1 0 0,1 0 0,-1 0 0,1 1 0,-1-1 0,1 1 0,-1-1 0,1 1 0,-1 0 0,0 0 0,1 0 0,-1 0 0,0 0 0,0 0 0,1 1 0,2 2 0,16 14 0,26 27 0,-31-28 0,1 0 0,28 20 0,-38-33 0,0 1 0,0-1 0,1 0 0,-1-1 0,1 0 0,0 0 0,0-1 0,-1 0 0,2 0 0,-1-1 0,9 1 0,-7-2 0,0 0 0,-1-1 0,1 0 0,0 0 0,0-1 0,-1-1 0,1 0 0,-1 0 0,0 0 0,0-1 0,9-5 0,-13 5 0,1 0 0,0 1 0,-1-2 0,0 1 0,1-1 0,-2 0 0,1 0 0,-1 0 0,0 0 0,0-1 0,0 0 0,-1 0 0,1 0 0,-1 0 0,-1 0 0,3-10 0,-4 13 0,0-1 0,-1 1 0,1-1 0,-1 1 0,0 0 0,0-1 0,0 1 0,-1-1 0,1 1 0,-1 0 0,0-1 0,0 1 0,0 0 0,0 0 0,0-1 0,-1 1 0,1 0 0,-1 0 0,0 1 0,0-1 0,0 0 0,-1 1 0,1-1 0,0 1 0,-1 0 0,0-1 0,1 1 0,-1 0 0,0 1 0,-5-3 0,1 0 0,-1 1 0,0 0 0,0 0 0,0 1 0,0 0 0,0 0 0,0 1 0,0 0 0,-1 1 0,1 0 0,-14 1 0,11 1 0,0 0 0,0 1 0,0 0 0,1 1 0,-1 0 0,1 0 0,0 1 0,0 1 0,0 0 0,1 0 0,0 1 0,0 0 0,1 0 0,-1 1 0,-6 9 0,10-11 0,1 0 0,0 0 0,0 0 0,0 1 0,1 0 0,0-1 0,0 1 0,1 0 0,0 0 0,0 1 0,1-1 0,0 0 0,0 1 0,0-1 0,1 0 0,0 1 0,1-1 0,0 1 0,0-1 0,0 0 0,1 0 0,0 1 0,5 10 0,-5-13 0,0-1 0,0 1 0,0-1 0,1 0 0,0 0 0,-1 0 0,1 0 0,1 0 0,-1-1 0,0 1 0,1-1 0,0 0 0,0 0 0,0 0 0,0 0 0,0-1 0,1 0 0,-1 0 0,1 0 0,-1 0 0,1-1 0,8 2 0,-5-3 0,1 1 0,-1-1 0,1-1 0,-1 0 0,1 0 0,-1-1 0,0 0 0,1 0 0,-1-1 0,0 0 0,0 0 0,9-6 0,14-11 0,-2 0 0,0-2 0,-2-1 0,0-1 0,-1-2 0,34-44 0,-59 69 0,0 0 0,0 0 0,0-1 0,0 1 0,0 0 0,0 0 0,0 0 0,0 0 0,1 0 0,-1 1 0,0-1 0,1 0 0,-1 1 0,1-1 0,-1 1 0,1-1 0,-1 1 0,1-1 0,-1 1 0,3 0 0,-3 0 0,1 1 0,-1-1 0,1 1 0,-1-1 0,0 1 0,1-1 0,-1 1 0,0 0 0,0 0 0,0 0 0,1 0 0,-1 0 0,0 0 0,0 0 0,0 0 0,-1 0 0,2 2 0,4 7 0,-1-1 0,-1 1 0,0 0 0,4 17 0,-5-20 0,3 17 0,2 1 0,1-1 0,0-1 0,2 0 0,1 0 0,27 38 0,-38-59 0,0-1 0,-1 0 0,1 0 0,0 0 0,0 0 0,0 0 0,0 0 0,0 0 0,1 0 0,-1 0 0,0 0 0,0 0 0,1-1 0,-1 1 0,0-1 0,1 1 0,-1-1 0,0 1 0,1-1 0,-1 0 0,1 1 0,-1-1 0,3 0 0,-3-1 0,0 0 0,1 1 0,-1-1 0,0 0 0,1 0 0,-1 0 0,0 0 0,0 0 0,0 0 0,0 0 0,0 0 0,0-1 0,0 1 0,0 0 0,0-1 0,-1 1 0,1 0 0,0-3 0,4-10 0,-1-1 0,0 1 0,2-25 0,-3 24 0,25-189 0,-24 193 0,3 18 0,5 20 0,-12-26 0,8 18 0,0-1 0,2 0 0,0-1 0,0 0 0,18 20 0,-22-29 0,0 0 0,1-1 0,0 0 0,1-1 0,0 1 0,0-1 0,0-1 0,0 0 0,1 0 0,0 0 0,0-1 0,17 5 0,-21-8 0,1 0 0,0 0 0,-1-1 0,1 0 0,0 0 0,0 0 0,-1-1 0,1 0 0,0 0 0,-1 0 0,1-1 0,-1 0 0,8-3 0,-5 1 0,1-1 0,-1 0 0,0-1 0,0 0 0,-1 0 0,1-1 0,8-10 0,-4 3 0,-1-1 0,0-1 0,-2 0 0,1 0 0,-2-1 0,0 0 0,9-31 0,1-34 0,-13 117 0,0 0 0,3 0 0,1-1 0,1 0 0,2-1 0,1 0 0,21 37 0,-31-65 0,0-1 0,0 1 0,0-1 0,1 0 0,0 0 0,0 0 0,0 0 0,0-1 0,0 1 0,1-1 0,0 0 0,-1 0 0,10 3 0,-10-5 0,-1 0 0,0 0 0,0-1 0,1 1 0,-1-1 0,1 0 0,-1 0 0,0 0 0,1 0 0,-1-1 0,0 1 0,1-1 0,-1 0 0,0 0 0,0 0 0,1 0 0,-1-1 0,0 1 0,0-1 0,-1 0 0,1 0 0,0 0 0,3-4 0,16-19-1365,-7-2-5461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3.951"/>
    </inkml:context>
    <inkml:brush xml:id="br0">
      <inkml:brushProperty name="width" value="0.1" units="cm"/>
      <inkml:brushProperty name="height" value="0.1" units="cm"/>
      <inkml:brushProperty name="color" value="#CC0066"/>
    </inkml:brush>
  </inkml:definitions>
  <inkml:trace contextRef="#ctx0" brushRef="#br0">235 406 24575,'1'-3'0,"-1"1"0,1-1 0,0 0 0,0 0 0,0 0 0,0 1 0,0-1 0,3-3 0,7-21 0,-11 26 0,0 0 0,0 0 0,0 0 0,0 0 0,0-1 0,0 1 0,-1 0 0,1 0 0,0 0 0,-1 0 0,1 0 0,0 0 0,-1 0 0,1 0 0,-1 0 0,0 0 0,1 0 0,-1 0 0,0 0 0,0 1 0,1-1 0,-1 0 0,-2-1 0,1 1 0,0 0 0,0 0 0,-1 1 0,1-1 0,-1 0 0,1 1 0,-1 0 0,1-1 0,0 1 0,-1 0 0,1 0 0,-1 0 0,1 1 0,-1-1 0,1 1 0,-1-1 0,1 1 0,0 0 0,-1 0 0,-2 1 0,-47 25 0,39-19 0,1 1 0,0 0 0,1 1 0,0 0 0,0 1 0,1 0 0,1 0 0,-1 1 0,-9 19 0,15-25 0,1 0 0,1 0 0,-1 1 0,1-1 0,0 1 0,0 0 0,1-1 0,0 1 0,0 0 0,0 7 0,2-9 0,-1 0 0,1-1 0,0 1 0,0 0 0,0-1 0,1 1 0,-1-1 0,1 1 0,0-1 0,1 0 0,-1 0 0,1 0 0,-1 0 0,1 0 0,7 6 0,15 12 0,2 0 0,0-2 0,34 19 0,-35-24 0,0 1 0,-2 2 0,0 0 0,34 35 0,-55-48 0,1-1 0,-1 1 0,-1-1 0,1 1 0,-1 0 0,1 0 0,-1 0 0,-1 0 0,1 0 0,-1 1 0,0-1 0,0 0 0,0 1 0,-1-1 0,0 1 0,0-1 0,0 0 0,-1 1 0,0-1 0,0 1 0,0-1 0,-1 0 0,0 0 0,-2 6 0,-2 2 0,-1 1 0,0-1 0,-1 0 0,0-1 0,-1 1 0,0-2 0,-17 17 0,32-39 0,0 1 0,1 1 0,9-11 0,35-28 0,75-54 0,-18 16 0,-90 71 0,-1 0 0,0-2 0,-1 0 0,-1-1 0,-1 0 0,-1-1 0,16-29 0,-19 19 0,-9 28 0,-1 0 0,1 0 0,-1 0 0,0 0 0,0 0 0,0 0 0,0 0 0,0 0 0,0 0 0,0 0 0,0 0 0,0 0 0,0 0 0,0 0 0,-1 0 0,1 0 0,0 0 0,-1 0 0,1 0 0,-1 0 0,1 0 0,-1 0 0,1 0 0,-1 0 0,-1-1 0,1 3 0,0-1 0,1 0 0,-1 1 0,0-1 0,0 1 0,1-1 0,-1 1 0,0-1 0,1 1 0,-1-1 0,0 1 0,1 0 0,-1-1 0,1 1 0,-1 0 0,1 0 0,-1-1 0,1 1 0,0 0 0,-1 0 0,1 0 0,0 0 0,-1-1 0,1 3 0,-10 26 0,10-27 0,-8 24 0,1 1 0,2 1 0,1-1 0,1 1 0,1-1 0,2 1 0,1 0 0,0 0 0,3-1 0,11 51 0,-13-70 0,1 0 0,0 0 0,1-1 0,-1 1 0,2-1 0,-1 0 0,1 0 0,0 0 0,0 0 0,1-1 0,-1 0 0,1 0 0,1-1 0,-1 0 0,1 0 0,0 0 0,9 4 0,-5-5 0,-1 0 0,1 0 0,1-1 0,-1 0 0,0-1 0,1 0 0,-1-1 0,1-1 0,0 1 0,-1-2 0,1 0 0,12-2 0,9-4 0,1-2 0,-2-1 0,1-1 0,-1-2 0,-1-1 0,52-32 0,-24 8 0,-1-3 0,67-62 0,-85 66 0,-2-1 0,-1-2 0,39-58 0,-61 77 0,-1-1 0,-1-1 0,0 0 0,-2-1 0,-1 0 0,-1-1 0,-1 0 0,8-48 0,-14 55 0,-1-1 0,-1 0 0,-1 1 0,-1-1 0,0 0 0,-1 1 0,-2 0 0,-10-33 0,10 38 0,0 1 0,-1-1 0,0 1 0,-1 1 0,0-1 0,-1 1 0,0 1 0,-1 0 0,0 0 0,-1 0 0,1 1 0,-2 0 0,-11-7 0,19 14 0,0 1 0,0-1 0,0 0 0,0 1 0,0 0 0,0 0 0,-1 0 0,1 0 0,0 0 0,-1 0 0,1 1 0,-1 0 0,1 0 0,-1 0 0,1 0 0,0 0 0,-1 1 0,1-1 0,-1 1 0,1 0 0,-6 2 0,4 0 0,1 0 0,-1 0 0,1 1 0,0-1 0,0 1 0,0 0 0,1 0 0,-1 0 0,1 1 0,0-1 0,0 1 0,0-1 0,-3 10 0,-3 9 0,1 0 0,2 0 0,0 0 0,-5 48 0,1 102 0,10-152 0,-2 127 0,27 234 0,-23-364 0,1 1 0,1 0 0,0-1 0,14 34 0,-16-48 0,0 0 0,0 1 0,0-1 0,1 0 0,-1 0 0,1-1 0,0 1 0,0-1 0,1 1 0,-1-1 0,1 0 0,-1 0 0,1 0 0,0-1 0,0 1 0,1-1 0,-1 0 0,0 0 0,1-1 0,-1 1 0,1-1 0,-1 0 0,1 0 0,8 0 0,32-3-1365,-2-5-5461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6.449"/>
    </inkml:context>
    <inkml:brush xml:id="br0">
      <inkml:brushProperty name="width" value="0.1" units="cm"/>
      <inkml:brushProperty name="height" value="0.1" units="cm"/>
      <inkml:brushProperty name="color" value="#CC0066"/>
    </inkml:brush>
  </inkml:definitions>
  <inkml:trace contextRef="#ctx0" brushRef="#br0">1 610 24575,'0'0'0,"1"1"0,0-1 0,-1 1 0,1 0 0,-1-1 0,1 1 0,-1-1 0,1 1 0,-1 0 0,1-1 0,-1 1 0,0 0 0,1 0 0,-1-1 0,0 1 0,0 0 0,1 0 0,-1 0 0,0-1 0,0 1 0,0 0 0,0 0 0,0 0 0,0-1 0,0 1 0,0 0 0,-1 1 0,-1 34 0,1-26 0,-1 24 0,1 0 0,2-1 0,9 58 0,-7-79 0,-1 1 0,2-1 0,0 1 0,0-1 0,1 0 0,1-1 0,0 1 0,0-1 0,1 0 0,1-1 0,0 1 0,16 15 0,-20-22 0,1 0 0,-1-1 0,1 0 0,0 1 0,-1-2 0,1 1 0,1-1 0,-1 1 0,0-1 0,0-1 0,1 1 0,-1-1 0,1 0 0,0 0 0,10 0 0,-8-2 0,0 0 0,1 0 0,-1-1 0,0 0 0,0 0 0,0-1 0,0 0 0,0 0 0,12-9 0,-3 1 0,-1-1 0,0 0 0,-1-1 0,-1-1 0,0 0 0,-1-1 0,0-1 0,14-22 0,-16 18 0,0 0 0,-1-1 0,0 0 0,-2-1 0,7-30 0,-12 41 0,-1-1 0,0 1 0,0-1 0,-2 0 0,1 0 0,-2 1 0,1-1 0,-2 0 0,1 0 0,-2 1 0,1-1 0,-7-13 0,9 22 0,-1 0 0,0 1 0,0-1 0,0 1 0,-1-1 0,1 1 0,-1 0 0,1-1 0,-1 1 0,0 0 0,0 0 0,0 0 0,0 0 0,0 0 0,0 1 0,-1-1 0,1 1 0,0-1 0,-1 1 0,1 0 0,-1 0 0,0 0 0,1 0 0,-1 0 0,0 1 0,1-1 0,-1 1 0,0 0 0,0 0 0,1 0 0,-1 0 0,0 0 0,0 0 0,0 1 0,1 0 0,-1-1 0,0 1 0,-2 1 0,-4 3 0,0-1 0,0 1 0,0 1 0,1-1 0,0 2 0,0-1 0,1 1 0,0 0 0,-9 11 0,7-5 0,0-1 0,1 1 0,1 1 0,0-1 0,1 1 0,0 0 0,1 1 0,1 0 0,0-1 0,1 1 0,-1 17 0,4-25 0,-1-1 0,2 1 0,-1-1 0,1 0 0,-1 1 0,2-1 0,-1 0 0,1 0 0,0 0 0,0 0 0,1 0 0,4 9 0,-4-11 0,0 0 0,1-1 0,-1 1 0,1 0 0,0-1 0,0 0 0,0 0 0,0 0 0,0-1 0,1 1 0,-1-1 0,1 0 0,-1 0 0,1-1 0,0 1 0,0-1 0,10 1 0,2-1 0,1 0 0,0-1 0,0-2 0,-1 1 0,1-2 0,0 0 0,-1-1 0,0-1 0,0-1 0,19-9 0,11-7 0,0-2 0,51-36 0,-49 26 0,-2-3 0,-1-1 0,80-89 0,-75 67 0,-3-2 0,63-107 0,-107 162 0,4-5 0,-1-1 0,-1 0 0,0 0 0,4-14 0,-9 26 0,-1 0 0,0 0 0,1 0 0,-1 0 0,0 1 0,0-1 0,0 0 0,0 0 0,0 0 0,0 0 0,0 0 0,0 0 0,0 0 0,-1 1 0,1-1 0,0 0 0,-1-1 0,1 2 0,-1 0 0,1 0 0,-1 0 0,1-1 0,0 1 0,-1 0 0,1 0 0,-1 0 0,1 0 0,-1 0 0,1 1 0,-1-1 0,1 0 0,0 0 0,-1 0 0,1 0 0,-1 0 0,1 0 0,0 1 0,-1-1 0,1 0 0,0 0 0,-1 1 0,1-1 0,0 0 0,-1 1 0,1-1 0,0 0 0,-1 1 0,1-1 0,0 0 0,0 1 0,-1 0 0,-7 10 0,0 1 0,1 1 0,0 0 0,1 0 0,0 0 0,1 0 0,1 1 0,-5 24 0,7-33 0,-12 60 0,3-1 0,2 1 0,4 1 0,3 92 0,2-142 0,1-1 0,1 1 0,0 0 0,1-1 0,1 0 0,10 26 0,-12-35 0,0-1 0,1 0 0,0 0 0,0 0 0,0-1 0,1 1 0,-1-1 0,1 1 0,0-1 0,1-1 0,-1 1 0,1 0 0,-1-1 0,1 0 0,0 0 0,0-1 0,0 1 0,1-1 0,-1 0 0,0 0 0,12 1 0,-2-1 0,0-2 0,1 1 0,-1-2 0,0 0 0,1-1 0,-1 0 0,0-2 0,0 1 0,-1-2 0,1 0 0,-1-1 0,0 0 0,19-12 0,-16 8 0,-1 0 0,-1-2 0,0 0 0,0 0 0,-1-1 0,0-1 0,-2-1 0,1 1 0,-2-2 0,13-22 0,-5-5 0,-18 40 0,0 1 0,0 0 0,-1-1 0,1 1 0,-1-1 0,0 1 0,0-1 0,0 1 0,0-1 0,0 1 0,0-1 0,-1 1 0,1-1 0,-1 1 0,-1-5 0,2 7 0,0 0 0,0 0 0,0 0 0,0 0 0,0 1 0,0-1 0,0 0 0,0 0 0,0 0 0,0 0 0,0 0 0,0 0 0,0 0 0,0 0 0,0 0 0,-1 0 0,1 0 0,0 0 0,0 0 0,0 0 0,0 0 0,0 1 0,0-1 0,0 0 0,0 0 0,0 0 0,0 0 0,0 0 0,0 0 0,0 0 0,-1 0 0,1 0 0,0 0 0,0 0 0,0 0 0,0 0 0,0 0 0,0 0 0,0 0 0,0 0 0,0 0 0,0 0 0,0 0 0,0 0 0,-1 0 0,1-1 0,0 1 0,0 0 0,0 0 0,0 0 0,0 0 0,0 0 0,0 0 0,0 0 0,0 0 0,0 0 0,0 0 0,0 0 0,0 0 0,0 0 0,0 0 0,0 0 0,0-1 0,0 1 0,0 0 0,0 0 0,0 0 0,0 0 0,-2 11 0,1 12 0,3 0 0,0-1 0,1 0 0,2 0 0,12 40 0,-14-56 0,-1-1 0,1 1 0,0-1 0,0 1 0,1-1 0,0 0 0,0 0 0,0-1 0,9 9 0,-10-11 0,1 1 0,-1-1 0,1 0 0,0 0 0,0-1 0,0 1 0,0-1 0,0 0 0,1 0 0,-1 0 0,0 0 0,0-1 0,1 0 0,-1 1 0,8-2 0,-5-1 0,0 1 0,0-1 0,0 0 0,-1-1 0,1 0 0,-1 0 0,0 0 0,0-1 0,0 1 0,0-2 0,-1 1 0,1-1 0,-1 1 0,9-12 0,-1 0 0,0-2 0,0 0 0,14-29 0,-14 22 0,-1 0 0,-2-1 0,0-1 0,-2 1 0,-1-1 0,-1 0 0,-1-1 0,-2 0 0,1-54 0,-4 78 0,0 0 0,-1 0 0,1 0 0,-1 1 0,0-1 0,0 0 0,0 0 0,0 0 0,-1 1 0,0-1 0,1 1 0,-1-1 0,-1 1 0,1 0 0,0 0 0,-1 0 0,-4-4 0,5 5 0,-1 1 0,1-1 0,-1 1 0,1 0 0,-1 0 0,0 0 0,0 0 0,1 1 0,-1-1 0,0 1 0,0-1 0,0 1 0,0 0 0,1 0 0,-1 0 0,0 1 0,0-1 0,0 1 0,1 0 0,-1-1 0,0 1 0,1 0 0,-1 1 0,-4 1 0,-4 4 0,-1 0 0,1 1 0,0 0 0,1 1 0,0 0 0,0 0 0,1 1 0,1 0 0,-1 1 0,1 0 0,1 0 0,0 1 0,-5 14 0,3-8 0,2 0 0,1 0 0,0 1 0,1 0 0,1 0 0,1 0 0,1 1 0,-1 28 0,3-44 0,0 1 0,1 0 0,-1-1 0,1 1 0,0 0 0,0-1 0,0 1 0,1-1 0,0 1 0,0-1 0,0 0 0,0 0 0,1 0 0,-1 0 0,1 0 0,0-1 0,6 7 0,-5-7 0,0-1 0,-1 1 0,1-1 0,0 0 0,0-1 0,1 1 0,-1-1 0,0 1 0,0-1 0,1-1 0,-1 1 0,0 0 0,1-1 0,-1 0 0,1 0 0,-1-1 0,0 1 0,8-2 0,3-2 0,0-1 0,0 0 0,0 0 0,-1-2 0,0 0 0,-1 0 0,1-1 0,-1-1 0,14-13 0,-4 2 0,-2 0 0,0-2 0,33-46 0,-53 66 0,0 0 0,1 0 0,-1 0 0,1 0 0,0 1 0,-1-1 0,1 1 0,0-1 0,0 1 0,0-1 0,0 1 0,4-2 0,-5 3 0,0 0 0,0 0 0,0 0 0,0 0 0,0 0 0,0 0 0,1 1 0,-1-1 0,0 0 0,0 0 0,0 1 0,0-1 0,0 1 0,0-1 0,0 1 0,0-1 0,-1 1 0,1 0 0,0-1 0,0 1 0,0 0 0,-1 0 0,1 0 0,0 0 0,-1-1 0,1 1 0,-1 0 0,1 0 0,0 2 0,5 9 0,-1 0 0,0 1 0,0 0 0,-2 0 0,5 26 0,-6-27 0,0-1 0,1 1 0,0-1 0,0 0 0,1 0 0,1 0 0,0-1 0,10 18 0,-14-27 0,0 0 0,0 0 0,0 0 0,0 0 0,0 0 0,0 0 0,0 0 0,0 0 0,0-1 0,0 1 0,0 0 0,1-1 0,-1 1 0,0-1 0,1 1 0,-1-1 0,0 1 0,1-1 0,-1 0 0,0 0 0,1 0 0,-1 0 0,1 0 0,-1 0 0,0 0 0,1 0 0,-1-1 0,0 1 0,1 0 0,-1-1 0,0 1 0,1-1 0,-1 1 0,0-1 0,0 0 0,0 0 0,1 1 0,-1-1 0,1-2 0,6-3 0,-1-2 0,0 1 0,-1-1 0,9-12 0,-9 12 0,85-131 0,-1 1 0,-73 115 0,1 1 0,1 1 0,37-33 0,-54 52 0,0 0 0,0 0 0,1 1 0,-1-1 0,0 1 0,1-1 0,-1 1 0,1 0 0,0-1 0,-1 1 0,1 1 0,0-1 0,0 0 0,-1 1 0,1-1 0,0 1 0,0 0 0,4 0 0,-6 1 0,1 0 0,0 0 0,-1 0 0,1 0 0,-1 0 0,1 0 0,-1 1 0,1-1 0,-1 1 0,0-1 0,0 1 0,0-1 0,0 1 0,0-1 0,0 1 0,0 0 0,0 0 0,-1 0 0,1-1 0,-1 1 0,1 0 0,-1 0 0,0 0 0,0 0 0,0 0 0,0 0 0,0 2 0,0 22 0,-1 0 0,-2 0 0,-6 34 0,3-25 0,-2 42 0,7-66 0,2-1 0,-1 1 0,1 0 0,1 0 0,0 0 0,0-1 0,1 1 0,5 10 0,-6-17 0,0 0 0,0 0 0,1 0 0,-1-1 0,1 1 0,0-1 0,0 0 0,1 0 0,-1 0 0,1 0 0,-1 0 0,1-1 0,0 0 0,0 0 0,0 0 0,0 0 0,0 0 0,0-1 0,1 0 0,-1 0 0,1 0 0,-1 0 0,0-1 0,1 1 0,-1-1 0,1-1 0,6 0 0,6 0 0,1-2 0,-1 0 0,1-1 0,-1-1 0,25-11 0,88-41 0,-129 57 0,0-1 0,0 0 0,1 1 0,-1 0 0,0-1 0,0 1 0,1 0 0,-1 0 0,0-1 0,1 1 0,-1 0 0,0 0 0,1 1 0,-1-1 0,0 0 0,1 0 0,-1 1 0,0-1 0,1 0 0,-1 1 0,0 0 0,0-1 0,0 1 0,0 0 0,0-1 0,1 1 0,-1 0 0,0 0 0,-1 0 0,1 0 0,0 0 0,0 0 0,0 0 0,0 0 0,-1 0 0,1 0 0,0 2 0,2 6 0,0 0 0,0 0 0,-1-1 0,2 17 0,2 4 0,-5-24 0,1 1 0,0 0 0,1-1 0,-1 1 0,1-1 0,0 1 0,0-1 0,1 0 0,0-1 0,-1 1 0,2 0 0,-1-1 0,0 0 0,1 0 0,0-1 0,0 1 0,7 3 0,-3-3 0,-1-1 0,1 0 0,0 0 0,0-1 0,0 0 0,0-1 0,0 0 0,0 0 0,0-1 0,19-1 0,-17-1 0,-1 0 0,1 0 0,0-1 0,-1 0 0,1 0 0,-1-1 0,0-1 0,0 0 0,0 0 0,-1-1 0,0 0 0,0-1 0,-1 0 0,1 0 0,-2-1 0,1 0 0,-1-1 0,0 1 0,-1-1 0,0 0 0,0-1 0,-1 0 0,0 0 0,-1 0 0,0 0 0,0-1 0,-1 1 0,-1-1 0,0 0 0,0 0 0,0-21 0,-3 18 0,0-1 0,-1 1 0,0 0 0,-1 0 0,0 0 0,-2 0 0,-5-13 0,8 23 0,0-1 0,0 1 0,-1 0 0,0-1 0,0 1 0,0 1 0,0-1 0,-1 0 0,1 1 0,-7-5 0,8 6 0,-1 1 0,0 0 0,0-1 0,0 1 0,0 0 0,0 0 0,0 0 0,0 1 0,0-1 0,0 1 0,0 0 0,0-1 0,-1 1 0,1 1 0,0-1 0,0 0 0,0 1 0,-3 1 0,0 0 0,1 0 0,0 1 0,0-1 0,0 1 0,0 1 0,0-1 0,0 1 0,1 0 0,0 0 0,0 0 0,0 0 0,-3 6 0,-40 60 0,45-67 0,-8 14 0,1 0 0,1 1 0,0 1 0,-6 24 0,12-36 0,0 1 0,0 0 0,1-1 0,0 1 0,1 0 0,-1 0 0,2 0 0,-1-1 0,1 1 0,0 0 0,1-1 0,-1 1 0,6 11 0,-6-16 0,0-1 0,0 0 0,0 1 0,1-1 0,-1 0 0,1 0 0,0 0 0,-1 0 0,1 0 0,0 0 0,0 0 0,1-1 0,-1 1 0,0-1 0,0 1 0,1-1 0,-1 0 0,0 0 0,1 0 0,5 1 0,-3-2 0,0 1 0,-1-1 0,1 0 0,0-1 0,0 1 0,0-1 0,0 0 0,0 0 0,0-1 0,7-2 0,3-3 0,0-1 0,-1 0 0,0-1 0,0-1 0,21-19 0,13-25 0,-36 39 0,0 1 0,16-14 0,-27 27 0,0 1 0,-1 0 0,1 0 0,0 0 0,-1-1 0,1 1 0,0 0 0,0 0 0,-1 0 0,1 0 0,0 0 0,-1 0 0,1 0 0,0 0 0,-1 0 0,1 1 0,0-1 0,0 0 0,-1 0 0,1 0 0,-1 1 0,1-1 0,0 0 0,-1 1 0,1-1 0,-1 1 0,1-1 0,-1 1 0,1-1 0,-1 1 0,1-1 0,-1 1 0,1-1 0,-1 1 0,0 0 0,1-1 0,-1 1 0,0 0 0,0-1 0,1 1 0,-1 1 0,16 35 0,-13-30 0,1 3 0,0 1 0,1-1 0,0 1 0,1-1 0,0-1 0,1 1 0,8 8 0,-10-13 0,1 0 0,0 0 0,0-1 0,1 0 0,-1 0 0,1 0 0,0-1 0,0 0 0,0 0 0,0-1 0,14 3 0,-6-1 0,0-2 0,1 0 0,0-1 0,-1-1 0,1 0 0,0-1 0,-1-1 0,1 0 0,-1-1 0,0-1 0,1 0 0,-2-1 0,1-1 0,-1 0 0,1-1 0,15-10 0,-10 3 0,-1-1 0,0 0 0,0-2 0,-2 0 0,0-1 0,-1 0 0,-1-1 0,-1-1 0,22-40 0,-14 15 0,-2-1 0,-2-1 0,-2-1 0,10-50 0,26-200 0,-51 272 0,-1 26 0,0 0 0,0 0 0,0 0 0,0 0 0,0 0 0,0 0 0,0 0 0,0 0 0,-1 0 0,1 0 0,0 0 0,0 0 0,0 0 0,0 0 0,0 0 0,0 0 0,0 0 0,0 0 0,0 0 0,0 0 0,0 0 0,0 0 0,-1 0 0,1 0 0,0 0 0,0-1 0,0 1 0,0 0 0,0 0 0,0 0 0,0 0 0,0 0 0,0 0 0,0 0 0,0 0 0,0 0 0,0 0 0,0 0 0,0 0 0,0 0 0,0 0 0,0 0 0,0-1 0,0 1 0,0 0 0,0 0 0,0 0 0,0 0 0,0 0 0,0 0 0,0 0 0,-6 12 0,-3 20 0,-15 68 0,-11 115 0,29-157 0,3 1 0,2-1 0,11 89 0,-7-129 0,0 0 0,1 0 0,1 0 0,0-1 0,16 32 0,-18-44 0,-1 0 0,1-1 0,0 0 0,0 1 0,1-1 0,-1-1 0,1 1 0,0 0 0,0-1 0,9 6 0,-10-8 0,0 1 0,0-1 0,0 0 0,1 0 0,-1 0 0,0-1 0,1 1 0,-1-1 0,1 1 0,-1-1 0,0 0 0,1-1 0,-1 1 0,0-1 0,1 1 0,-1-1 0,0 0 0,6-2 0,-2-1 0,1 1 0,-1-1 0,0-1 0,-1 1 0,1-1 0,-1-1 0,1 1 0,-2-1 0,11-12 0,2-6 0,20-36 0,-8 11 0,-31 54 0,0 0 0,1 0 0,-1 0 0,1-1 0,0 1 0,0 0 0,1 0 0,1 6 0,10 49 0,-9-52 0,1-1 0,-1 0 0,1 1 0,0-2 0,1 1 0,-1 0 0,2-1 0,-1 0 0,0 0 0,1 0 0,8 5 0,-4-3 0,1-1 0,-1-1 0,2 0 0,-1 0 0,1-1 0,18 5 0,0-3 0,0-1 0,0-1 0,0-2 0,1-1 0,36-3 0,5-4-682,89-18-1,-52 1-6143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7.289"/>
    </inkml:context>
    <inkml:brush xml:id="br0">
      <inkml:brushProperty name="width" value="0.1" units="cm"/>
      <inkml:brushProperty name="height" value="0.1" units="cm"/>
      <inkml:brushProperty name="color" value="#CC0066"/>
    </inkml:brush>
  </inkml:definitions>
  <inkml:trace contextRef="#ctx0" brushRef="#br0">33 0 24575,'-1'1'0,"0"-1"0,-1 0 0,1 1 0,0-1 0,0 1 0,0-1 0,-1 1 0,1 0 0,0-1 0,0 1 0,0 0 0,0 0 0,0 0 0,0 0 0,1 0 0,-1 0 0,0 0 0,0 0 0,1 0 0,-1 0 0,0 0 0,1 0 0,-1 0 0,1 1 0,0-1 0,-1 0 0,1 3 0,-7 39 0,6-38 0,0 36 0,2 1 0,11 77 0,-1-14 0,-9-71 0,29 277 0,-23-265 0,1 0 0,2-1 0,3 0 0,31 70 0,-41-105 0,1 0 0,1-1 0,0 0 0,0 0 0,0 0 0,10 9 0,-14-16 0,0 0 0,0-1 0,0 1 0,0 0 0,0-1 0,1 1 0,-1-1 0,0 0 0,1 0 0,0 0 0,-1 0 0,1 0 0,-1-1 0,1 1 0,0-1 0,-1 0 0,1 1 0,0-1 0,0 0 0,-1-1 0,1 1 0,0 0 0,-1-1 0,1 0 0,-1 1 0,1-1 0,0 0 0,-1 0 0,4-3 0,1 0 0,-1 0 0,0-1 0,-1 0 0,1 0 0,-1 0 0,0-1 0,0 1 0,4-9 0,33-55 0,-30 47 0,21-38 0,56-95 0,-68 123 0,1 1 0,43-46 0,-58 70 0,0 0 0,0 1 0,1 0 0,-1 0 0,1 0 0,0 1 0,1 1 0,-1 0 0,15-6 0,-19 9 0,0 0 0,0 0 0,0 1 0,0-1 0,0 1 0,0 0 0,0 0 0,0 0 0,0 1 0,0-1 0,0 1 0,0 0 0,0 0 0,0 0 0,-1 1 0,1-1 0,0 1 0,-1 0 0,1 0 0,-1 1 0,0-1 0,1 0 0,-1 1 0,4 4 0,-1 1 0,0-1 0,-1 1 0,0 0 0,0 1 0,0-1 0,-1 1 0,-1 0 0,0 0 0,0 0 0,0 0 0,-1 0 0,-1 1 0,1-1 0,-2 1 0,1-1 0,-1 1 0,-2 10 0,1-4 0,-1-1 0,-1 0 0,0 0 0,-1 0 0,-1 0 0,0 0 0,-1-1 0,-1 0 0,-15 24 0,16-30 0,-1 0 0,0 0 0,0-1 0,-1 0 0,0 0 0,-1-1 0,1 0 0,-1 0 0,0-1 0,-1 0 0,1-1 0,-1 0 0,-12 4 0,5-4 0,0 0 0,0 0 0,0-2 0,0 0 0,0-1 0,-1-1 0,-20-2 0,36 2 0,0 0 0,0 0 0,-1-1 0,1 1 0,0 0 0,0-1 0,0 1 0,0-1 0,-1 0 0,1 0 0,0 0 0,0 0 0,0 0 0,1 0 0,-1 0 0,0 0 0,0-1 0,1 1 0,-1-1 0,1 0 0,-1 1 0,1-1 0,0 0 0,-1 0 0,1 0 0,0 0 0,0 0 0,0 0 0,0-3 0,1 1 0,0 1 0,0-1 0,0 1 0,1 0 0,-1-1 0,1 1 0,0 0 0,0-1 0,0 1 0,1 0 0,-1 0 0,1 0 0,0 0 0,-1 0 0,1 0 0,1 0 0,-1 1 0,5-5 0,30-25-1365,4 2-5461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7.770"/>
    </inkml:context>
    <inkml:brush xml:id="br0">
      <inkml:brushProperty name="width" value="0.1" units="cm"/>
      <inkml:brushProperty name="height" value="0.1" units="cm"/>
      <inkml:brushProperty name="color" value="#CC0066"/>
    </inkml:brush>
  </inkml:definitions>
  <inkml:trace contextRef="#ctx0" brushRef="#br0">1 20 24575,'34'-2'-557,"39"-6"0,-44 4-294,58-1-1,-76 5 956,-1 1 0,0 0 0,1 1 0,-1 0 0,0 1 0,0 0 0,-1 0 0,1 1 0,13 8 1,-17-8-72,-1 0 1,0 0 0,0 0 0,0 1 0,0 0 0,-1 0 0,0 0 0,0 0 0,0 1 0,-1-1 0,1 1 0,-1 0-1,-1 0 1,1 1 0,1 8 0,3 10 404,-2 1 0,3 42 0,-4-33-518,1 26 80,-5-44 0,1 1 0,1 0 0,0 0 0,9 26 0,-11-43 0,0 1 0,1-1 0,-1 1 0,1-1 0,-1 1 0,1-1 0,0 0 0,-1 1 0,1-1 0,0 0 0,0 0 0,0 1 0,0-1 0,0 0 0,0 0 0,1 0 0,-1 0 0,0 0 0,0-1 0,1 1 0,-1 0 0,1-1 0,-1 1 0,3 0 0,-3-1 0,1-1 0,0 1 0,-1-1 0,1 1 0,-1-1 0,0 0 0,1 1 0,-1-1 0,0 0 0,1 0 0,-1 0 0,0 0 0,0 0 0,0-1 0,0 1 0,0 0 0,0 0 0,0-1 0,0 1 0,0 0 0,-1-1 0,1 1 0,0-1 0,0-2 0,10-29-183,-1 0 0,-1 0 0,4-41-1,-10 56-448,10-60-6194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8.549"/>
    </inkml:context>
    <inkml:brush xml:id="br0">
      <inkml:brushProperty name="width" value="0.1" units="cm"/>
      <inkml:brushProperty name="height" value="0.1" units="cm"/>
      <inkml:brushProperty name="color" value="#CC0066"/>
    </inkml:brush>
  </inkml:definitions>
  <inkml:trace contextRef="#ctx0" brushRef="#br0">3 167 24575,'-2'-49'-2127,"1"24"2427,1-1 0,3-25 1,-3 50-285,0 0 1,1 0 0,-1 1 0,0-1-1,0 0 1,0 0 0,0 1-1,0-1 1,1 0 0,-1 0 0,0 1-1,1-1 1,-1 0 0,1 1-1,-1-1 1,0 1 0,1-1 0,-1 0-1,1 1 1,0-1 0,0 1-9,-1 0-1,1 0 1,-1 0 0,1 0 0,-1 0 0,1 0 0,-1 0-1,1 0 1,-1 0 0,1 0 0,-1 0 0,1 1-1,-1-1 1,0 0 0,1 0 0,-1 1 0,1-1 0,-1 0-1,0 1 1,1-1 0,-1 0 0,1 1 0,-1-1-1,24 35 147,-17-24-67,5 4 24,1-1 1,0 0-1,23 18 0,3 3-109,-36-32-2,0 1 0,0 0 0,0 0 0,-1 0 0,0 0 0,0 0 0,0 0 0,0 1 0,0-1 0,-1 1 0,0 0 0,0-1 0,0 1 0,-1 0 0,1-1 0,-2 10 0,0 8 0,-2 0 0,-7 31 0,4-20 0,-15 88 0,5 0 0,6 2 0,6 173 0,6-271 0,11 107 0,-11-120 0,1-1 0,0 1 0,0-1 0,1 0 0,1 0 0,0 0 0,0 0 0,12 17 0,-14-25 0,-1 0 0,1-1 0,-1 1 0,1 0 0,0-1 0,0 0 0,0 1 0,0-1 0,1 0 0,-1-1 0,1 1 0,-1 0 0,1-1 0,-1 0 0,8 2 0,-5-3 0,0 0 0,0 1 0,0-2 0,0 1 0,0-1 0,0 0 0,0 0 0,-1-1 0,8-2 0,9-5 0,-1-2 0,0 0 0,-1-1 0,21-17 0,-32 23 0,25-19 0,-2-1 0,-1-2 0,0-1 0,-3-1 0,33-43 0,-45 51 0,0-1 0,-2-1 0,0 0 0,-2-1 0,-1-1 0,-1 0 0,-1 0 0,10-50 0,-17 55 0,-2 21 0,0 0 0,0 0 0,0 0 0,0-1 0,0 1 0,0 0 0,0 0 0,0 0 0,0 0 0,-1 0 0,1 0 0,0 0 0,0 0 0,0 0 0,0 0 0,0-1 0,0 1 0,0 0 0,0 0 0,0 0 0,0 0 0,0 0 0,0 0 0,-1 0 0,1 0 0,0 0 0,0 0 0,0 0 0,0 0 0,0 0 0,0 0 0,0 0 0,0 0 0,0 0 0,-1 0 0,1 0 0,0 0 0,0 0 0,0 0 0,0 0 0,0 0 0,0 0 0,0 0 0,0 0 0,-1 0 0,1 0 0,0 0 0,0 0 0,0 0 0,0 0 0,0 0 0,0 0 0,0 0 0,0 0 0,0 1 0,0-1 0,0 0 0,-1 0 0,1 0 0,0 0 0,0 0 0,0 0 0,0 0 0,0 0 0,0 0 0,0 1 0,0-1 0,-2 3 0,0 1 0,0 0 0,0 0 0,1 0 0,0 0 0,-2 7 0,-1 8 0,1 0 0,1 0 0,0 0 0,2 0 0,0 0 0,1 0 0,1 1 0,9 36 0,-9-48 0,1 1 0,0-1 0,0 0 0,1-1 0,-1 1 0,2-1 0,-1 1 0,1-1 0,0 0 0,1-1 0,0 1 0,0-1 0,0-1 0,1 1 0,-1-1 0,1 0 0,1 0 0,-1-1 0,1 0 0,-1 0 0,1-1 0,14 4 0,10 0 0,1-1 0,0-2 0,0-1 0,39-2 0,-19-3 0,98-18 0,-138 18 0,0-1 0,0-1 0,0 0 0,0-1 0,-1 0 0,0 0 0,0-2 0,12-8 0,-19 11 0,1 0 0,-2 0 0,1-1 0,0 0 0,-1 0 0,0 0 0,0-1 0,-1 1 0,1-1 0,-1 0 0,0 0 0,-1 0 0,0 0 0,1-1 0,-2 1 0,1-1 0,-1 1 0,0-8 0,1-25 0,-1-1 0,-2 1 0,-8-43 0,9 80 0,0 0 0,0 0 0,0 0 0,-1 0 0,1 0 0,-1 0 0,0 0 0,0 0 0,0 0 0,0 0 0,0 0 0,0 0 0,0 0 0,0 1 0,-1-1 0,1 0 0,-1 1 0,1-1 0,-1 1 0,-3-3 0,3 4 0,0-1 0,0 1 0,0 0 0,0-1 0,0 1 0,0 0 0,0 0 0,0 0 0,0 1 0,0-1 0,0 0 0,0 1 0,0-1 0,0 1 0,0 0 0,1 0 0,-1-1 0,0 1 0,0 0 0,1 1 0,-1-1 0,-2 2 0,-8 7 0,0 0 0,1 1 0,0 1 0,1 0 0,0 0 0,1 1 0,0 0 0,1 0 0,0 1 0,-9 26 0,15-36 0,1-1 0,0 1 0,0 0 0,0-1 0,1 1 0,-1 0 0,1-1 0,0 1 0,0 0 0,0-1 0,0 1 0,1 0 0,0 0 0,0-1 0,0 1 0,0-1 0,0 1 0,1-1 0,-1 1 0,1-1 0,0 0 0,0 0 0,0 0 0,0 0 0,1 0 0,-1 0 0,1-1 0,0 1 0,0-1 0,0 0 0,0 0 0,0 0 0,0 0 0,0 0 0,6 1 0,10 4 0,-1-1 0,1 0 0,0-2 0,0 0 0,27 1 0,-26-3 0,21 2 0,0 1 0,51 15 0,-89-20 0,0 1 0,0 0 0,0 0 0,-1 0 0,1 1 0,0-1 0,-1 1 0,1 0 0,0-1 0,-1 1 0,0 0 0,0 0 0,1 1 0,1 1 0,-3-1 0,0-1 0,0 0 0,0 1 0,-1-1 0,1 1 0,0-1 0,-1 0 0,0 1 0,1-1 0,-1 1 0,0 0 0,0-1 0,-1 1 0,1-1 0,0 1 0,-1-1 0,0 3 0,-29 90 0,20-70 0,2-1 0,1 2 0,0-1 0,-4 45 0,11-67-4,0 0 0,0 0 0,0 0-1,0-1 1,0 1 0,1 0 0,-1 0-1,1-1 1,0 1 0,-1 0 0,1 0-1,1-1 1,-1 1 0,0-1 0,1 1 0,-1-1-1,1 0 1,3 4 0,-3-4 16,0-1 1,1 1-1,-1-1 1,0 0-1,1 0 1,0 1-1,-1-2 1,1 1-1,-1 0 1,1-1-1,0 1 1,0-1-1,-1 0 1,1 0-1,5 0 1,3-1-199,0-1 1,0-1-1,0 0 0,0 0 1,0-1-1,0 0 1,15-10-1,12-8-6640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0:59.746"/>
    </inkml:context>
    <inkml:brush xml:id="br0">
      <inkml:brushProperty name="width" value="0.1" units="cm"/>
      <inkml:brushProperty name="height" value="0.1" units="cm"/>
      <inkml:brushProperty name="color" value="#CC0066"/>
    </inkml:brush>
  </inkml:definitions>
  <inkml:trace contextRef="#ctx0" brushRef="#br0">1 318 24575,'2'-7'0,"0"0"0,1 0 0,0 0 0,0 1 0,1-1 0,5-8 0,-8 16 0,-1 0 0,1 0 0,0 0 0,-1 0 0,1 0 0,-1 0 0,1 0 0,-1 0 0,1 0 0,-1 0 0,0 0 0,1 0 0,-1 0 0,0 0 0,0 0 0,0 0 0,0 0 0,0 2 0,3 32 0,12 115 0,-11-126 0,1 0 0,2 0 0,0-1 0,12 27 0,-16-45 0,-1 1 0,2-1 0,-1 0 0,0 0 0,1-1 0,0 1 0,0-1 0,8 7 0,-11-10 0,0-1 0,0 1 0,0 0 0,0 0 0,0-1 0,0 1 0,0 0 0,1-1 0,-1 1 0,0-1 0,0 0 0,1 1 0,-1-1 0,0 0 0,1 0 0,-1 0 0,0 0 0,0 0 0,1 0 0,-1 0 0,0 0 0,1-1 0,-1 1 0,0 0 0,0-1 0,1 1 0,-1-1 0,0 1 0,0-1 0,0 0 0,0 0 0,0 1 0,0-1 0,0 0 0,0 0 0,0 0 0,0 0 0,0 0 0,0 0 0,-1 0 0,1 0 0,0-1 0,-1 1 0,1-1 0,4-10 0,0 1 0,-1-1 0,0 0 0,-1 1 0,-1-2 0,0 1 0,0 0 0,-1-17 0,-1-7 0,-7-58 0,-3 41 0,-4-32 0,13 80 0,1-1 0,0 0 0,0 0 0,1 1 0,-1-1 0,1 0 0,0 1 0,1-1 0,-1 1 0,1-1 0,4-7 0,-4 10 0,0 0 0,1 0 0,-1 0 0,1 0 0,0 0 0,0 1 0,0 0 0,0-1 0,0 1 0,1 0 0,-1 0 0,1 1 0,-1-1 0,1 1 0,0-1 0,-1 1 0,1 1 0,0-1 0,0 0 0,0 1 0,-1 0 0,1 0 0,0 0 0,0 0 0,0 0 0,7 3 0,5 0 0,-1 1 0,1 1 0,-1 0 0,-1 1 0,17 9 0,-15-7 0,-1 0 0,-1 1 0,0 1 0,0 0 0,-1 1 0,0 1 0,-1 0 0,0 0 0,-1 1 0,0 1 0,-1 0 0,-1 0 0,0 1 0,-1 1 0,0-1 0,9 33 0,-1 12 0,-12-41 0,1 0 0,1-1 0,10 26 0,-15-42 0,0 1 0,1-1 0,-1 0 0,0 0 0,0 1 0,1-1 0,0 0 0,-1-1 0,1 1 0,0 0 0,0 0 0,0-1 0,0 1 0,0-1 0,0 1 0,0-1 0,1 0 0,-1 0 0,0 0 0,1 0 0,-1-1 0,1 1 0,-1-1 0,1 1 0,-1-1 0,1 0 0,-1 0 0,1 0 0,-1 0 0,1 0 0,-1-1 0,1 1 0,-1-1 0,1 1 0,-1-1 0,0 0 0,1 0 0,-1 0 0,0 0 0,0-1 0,3-1 0,3-3 0,1 1 0,-2-2 0,1 1 0,-1-1 0,0 0 0,0-1 0,-1 0 0,0 0 0,6-11 0,-6 7 0,-1 1 0,0-1 0,-1-1 0,0 1 0,-1-1 0,0 1 0,-1-1 0,-1 0 0,0 0 0,-1 0 0,0 1 0,-1-1 0,0 0 0,-1 0 0,0 0 0,-6-16 0,7 27 0,0 0 0,0-1 0,0 1 0,0 0 0,0 0 0,0 0 0,0 0 0,0 0 0,-1 0 0,1 0 0,-1 0 0,0 1 0,0-1 0,1 1 0,-1-1 0,0 1 0,0 0 0,0-1 0,0 1 0,-1 0 0,1 0 0,0 1 0,0-1 0,-1 0 0,1 1 0,0-1 0,-1 1 0,1 0 0,0 0 0,-1 0 0,1 0 0,-5 1 0,3 0 0,-1 1 0,1-1 0,0 1 0,0 0 0,0 1 0,0-1 0,0 1 0,1-1 0,-1 1 0,1 0 0,0 0 0,0 1 0,0-1 0,0 1 0,0-1 0,-3 8 0,1-2 0,2 1 0,-1-1 0,1 1 0,1-1 0,0 1 0,0 0 0,1 0 0,0 0 0,0 0 0,1 0 0,1 0 0,0 0 0,0 0 0,1 0 0,0 0 0,1 0 0,5 14 0,2 0 0,1 1 0,1-1 0,1-1 0,1 0 0,25 30 0,48 50 0,34 44 0,-103-121 0,0 1 0,-1 0 0,23 55 0,-38-76 0,0 0 0,0 0 0,0 1 0,-1-1 0,0 1 0,0-1 0,0 1 0,-1-1 0,0 1 0,-1-1 0,1 1 0,-1-1 0,-4 13 0,4-16 0,0 0 0,0-1 0,-1 1 0,1-1 0,-1 1 0,1-1 0,-1 1 0,0-1 0,0 0 0,0 0 0,-1 0 0,1 0 0,0 0 0,-1-1 0,1 1 0,-1-1 0,1 1 0,-1-1 0,0 0 0,0 0 0,1 0 0,-1-1 0,0 1 0,0 0 0,0-1 0,0 0 0,0 0 0,0 0 0,0 0 0,0 0 0,0-1 0,-5-1 0,2 1 0,0 0 0,0 0 0,0-1 0,0 0 0,0 0 0,1-1 0,-1 1 0,1-1 0,0-1 0,-1 1 0,1-1 0,1 0 0,-1 0 0,0 0 0,1 0 0,0-1 0,0 0 0,1 0 0,-1 0 0,1 0 0,0-1 0,0 1 0,1-1 0,0 0 0,0 1 0,-2-11 0,1 2 0,1 0 0,1-1 0,0 1 0,1 0 0,0 0 0,1-1 0,1 1 0,0 0 0,1 0 0,8-22 0,2 4 0,1 0 0,1 1 0,2 1 0,31-44 0,-17 33 0,1 2 0,56-52 0,-73 77 0,0 1 0,33-21 0,-44 31 0,0 0 0,0 1 0,0 0 0,1 0 0,-1 0 0,1 1 0,-1 0 0,1-1 0,-1 2 0,1-1 0,0 0 0,0 1 0,-1 0 0,1 0 0,0 0 0,-1 1 0,1 0 0,7 1 0,-10 0 0,1-1 0,0 1 0,-1-1 0,1 1 0,-1 0 0,0 0 0,1 0 0,-1 0 0,0 0 0,0 1 0,-1-1 0,1 0 0,0 1 0,-1 0 0,2 3 0,17 48 0,-14-34 0,0 0 0,-2-5 0,1-1 0,0 0 0,1-1 0,11 21 0,-16-32 0,0 0 0,1 0 0,-1 0 0,1 0 0,0 0 0,-1 0 0,1 0 0,0 0 0,0-1 0,0 1 0,1-1 0,-1 1 0,0-1 0,0 0 0,1 0 0,-1 0 0,1 0 0,-1 0 0,1-1 0,-1 1 0,1-1 0,-1 1 0,1-1 0,-1 0 0,1 0 0,0 0 0,-1-1 0,1 1 0,-1-1 0,1 1 0,-1-1 0,4-1 0,2-2 0,0 0 0,0 0 0,0-1 0,-1 0 0,0-1 0,0 0 0,0 0 0,0 0 0,6-9 0,51-73 0,-40 53 0,4-7 0,-4 7 0,41-47 0,-65 82 0,0-1 0,1 0 0,-1 1 0,1-1 0,0 1 0,-1-1 0,1 1 0,-1-1 0,1 1 0,0-1 0,-1 1 0,1 0 0,0-1 0,0 1 0,-1 0 0,1-1 0,0 1 0,0 0 0,-1 0 0,3 0 0,-3 0 0,1 0 0,-1 1 0,0-1 0,1 0 0,-1 1 0,1-1 0,-1 0 0,1 1 0,-1-1 0,0 1 0,1-1 0,-1 0 0,0 1 0,0-1 0,1 1 0,-1-1 0,0 1 0,0-1 0,1 1 0,-1-1 0,0 2 0,2 35 0,-2-33 0,-1 38 0,-1-27 0,2 0 0,0 0 0,0 0 0,5 19 0,-6-33 0,1 0 0,1 0 0,-1 0 0,0 0 0,0 0 0,0 0 0,0 0 0,1 0 0,-1 0 0,1 0 0,-1 0 0,0 0 0,1 0 0,0 0 0,-1 0 0,1 0 0,-1-1 0,1 1 0,0 0 0,0 0 0,-1-1 0,1 1 0,0 0 0,0-1 0,0 1 0,0-1 0,0 1 0,0-1 0,0 0 0,0 1 0,0-1 0,0 0 0,0 0 0,0 0 0,0 1 0,0-1 0,0 0 0,0 0 0,0-1 0,0 1 0,0 0 0,0 0 0,0 0 0,0-1 0,0 1 0,0 0 0,0-1 0,0 1 0,0-1 0,0 0 0,0 1 0,0-1 0,1-1 0,6-4 0,1-1 0,-1-1 0,-1 1 0,8-10 0,-11 12 0,61-70 0,-29 30 0,3 1 0,1 3 0,53-43 0,-88 80 0,0 1 0,-1 0 0,1 0 0,0 1 0,0-1 0,0 1 0,1 0 0,-1 1 0,1-1 0,-1 1 0,1 0 0,6 0 0,2 1 0,-1 1 0,0 0 0,23 6 0,-14-2 0,-11-3 7,-1-1 0,1-1 0,-1 0 0,1 0 0,0-1 1,-1 0-1,1-1 0,-1 0 0,0 0 0,1-1 0,-1-1 0,0 0 0,-1 0 0,1-1 0,-1 0 0,15-11 0,-4 1-255,0-2 1,-1 0-1,-1-1 1,-1-1-1,26-36 1,-5 0-6579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0.969"/>
    </inkml:context>
    <inkml:brush xml:id="br0">
      <inkml:brushProperty name="width" value="0.1" units="cm"/>
      <inkml:brushProperty name="height" value="0.1" units="cm"/>
      <inkml:brushProperty name="color" value="#CC0066"/>
    </inkml:brush>
  </inkml:definitions>
  <inkml:trace contextRef="#ctx0" brushRef="#br0">66 1 24575,'-1'7'-338,"-1"0"0,1 0-1,-1 0 1,0-1-1,-1 1 1,0-1 0,0 1-1,-5 6 1,-7 18-2949,10-17 3040,0 0-1,1-1 0,1 2 1,0-1-1,-2 20 1,5-29 434,0-1 1,0 0-1,0 1 0,0-1 1,1 0-1,0 1 1,0-1-1,0 0 0,0 0 1,0 1-1,1-1 1,0 0-1,0-1 0,0 1 1,0 0-1,1-1 1,-1 1-1,1-1 0,0 1 1,0-1-1,0 0 1,6 3-1,0 0-8,0-1 0,0 0-1,1-1 1,0 0 0,0-1 0,0 0 0,0-1 0,0 1 0,1-2-1,-1 0 1,0 0 0,1-1 0,-1 0 0,1-1 0,-1 0 0,1 0-1,-1-1 1,0-1 0,0 0 0,0 0 0,15-8 0,11-7-538,-1-1 1,0-2-1,-2-1 0,38-33 1,-35 26-6468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1.460"/>
    </inkml:context>
    <inkml:brush xml:id="br0">
      <inkml:brushProperty name="width" value="0.1" units="cm"/>
      <inkml:brushProperty name="height" value="0.1" units="cm"/>
      <inkml:brushProperty name="color" value="#CC0066"/>
    </inkml:brush>
  </inkml:definitions>
  <inkml:trace contextRef="#ctx0" brushRef="#br0">67 1 24575,'-5'0'0,"-3"5"0,-5 9 0,-1 6 0,2 7 0,4 4 0,2 3 0,9-5 0,9-8 0,3 0 0,4-11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2.579"/>
    </inkml:context>
    <inkml:brush xml:id="br0">
      <inkml:brushProperty name="width" value="0.1" units="cm"/>
      <inkml:brushProperty name="height" value="0.1" units="cm"/>
      <inkml:brushProperty name="color" value="#CC0066"/>
    </inkml:brush>
  </inkml:definitions>
  <inkml:trace contextRef="#ctx0" brushRef="#br0">2 0 24575,'1'0'0,"0"0"0,0 1 0,0-1 0,0 0 0,0 1 0,0-1 0,0 1 0,0-1 0,0 1 0,0-1 0,-1 1 0,1-1 0,0 1 0,0 0 0,0 0 0,-1-1 0,1 1 0,-1 0 0,1 0 0,0 0 0,-1 0 0,1 1 0,10 25 0,-9-21 0,8 26 0,-2 0 0,-2 1 0,0 0 0,-3 0 0,1 38 0,-14 171 0,7-206 0,-20 659 0,21-791 0,-9-228 0,-10-247 0,24 548 0,-3 22 0,0 1 0,0 0 0,0 0 0,1 0 0,-1 0 0,0 0 0,0 0 0,0 0 0,0 0 0,0-1 0,1 1 0,-1 0 0,0 0 0,0 0 0,0 0 0,1 0 0,-1 0 0,0 0 0,0 0 0,0 0 0,0 0 0,1 0 0,-1 0 0,0 0 0,0 0 0,0 0 0,0 0 0,1 0 0,-1 1 0,0-1 0,0 0 0,0 0 0,0 0 0,1 0 0,-1 0 0,0 0 0,0 0 0,0 0 0,0 1 0,0-1 0,0 0 0,1 0 0,-1 0 0,0 0 0,0 1 0,0-1 0,0 0 0,0 0 0,0 0 0,0 0 0,0 1 0,17 40 0,7 38 0,54 151 0,-67-204 0,1-1 0,1 0 0,1-1 0,1 0 0,1-2 0,30 33 0,-38-46 0,0-1 0,0-1 0,1 0 0,0 0 0,0 0 0,1-1 0,0 0 0,0-1 0,0 0 0,1-1 0,-1 0 0,1-1 0,0 0 0,0-1 0,1 0 0,-1 0 0,0-1 0,1-1 0,-1 0 0,0-1 0,1 0 0,-1 0 0,0-1 0,0-1 0,0 0 0,0 0 0,0-1 0,-1-1 0,0 1 0,19-13 0,-12 5 0,-1 0 0,-1 0 0,0-2 0,0 0 0,-2 0 0,0-2 0,0 1 0,-2-2 0,17-29 0,0-11 0,35-104 0,-10 21 0,-52 137 0,0 1 0,1-1 0,-1 0 0,1 1 0,-1-1 0,1 1 0,0 0 0,0 0 0,0-1 0,3-1 0,-5 4 0,1 0 0,-1 0 0,0-1 0,1 1 0,-1 0 0,0 0 0,1 0 0,-1 0 0,1-1 0,-1 1 0,0 0 0,1 0 0,-1 0 0,1 0 0,-1 0 0,1 0 0,-1 0 0,0 0 0,1 0 0,-1 0 0,1 1 0,-1-1 0,0 0 0,1 0 0,-1 0 0,0 0 0,1 1 0,0 0 0,0 0 0,0 0 0,0 0 0,-1 0 0,1 0 0,0 1 0,-1-1 0,1 0 0,-1 0 0,1 1 0,-1-1 0,0 0 0,1 2 0,1 15 0,-1 0 0,0-1 0,-1 1 0,-1 0 0,-3 19 0,-1 11 0,2-10 0,-5 171 0,9-185 0,1-1 0,1 0 0,0 1 0,2-1 0,1 0 0,15 38 0,-19-56-62,1 1 0,0-1 0,-1 0 0,2 0 0,-1 0 0,0 0 0,1 0 0,0-1 0,0 1 0,1-1 0,-1 0 0,1-1-1,0 1 1,0-1 0,0 0 0,0 0 0,0-1 0,1 1 0,0-1 0,-1 0 0,11 2 0,28 0-6764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3.099"/>
    </inkml:context>
    <inkml:brush xml:id="br0">
      <inkml:brushProperty name="width" value="0.1" units="cm"/>
      <inkml:brushProperty name="height" value="0.1" units="cm"/>
      <inkml:brushProperty name="color" value="#CC0066"/>
    </inkml:brush>
  </inkml:definitions>
  <inkml:trace contextRef="#ctx0" brushRef="#br0">273 14 24575,'0'0'0,"0"-1"0,0 1 0,0-1 0,0 1 0,0-1 0,0 1 0,0-1 0,0 1 0,0-1 0,0 1 0,-1-1 0,1 1 0,0-1 0,0 1 0,0-1 0,-1 1 0,1-1 0,0 1 0,0 0 0,-1-1 0,1 1 0,0 0 0,-1-1 0,1 1 0,0-1 0,-1 1 0,1 0 0,-1 0 0,1-1 0,-1 1 0,1 0 0,0 0 0,-2-1 0,-16 7 0,-16 20 0,23-14 0,1 0 0,0 1 0,1 1 0,1 0 0,0 0 0,-6 15 0,-32 96 0,44-121 0,-17 59 0,-17 104 0,5 68 0,24-151 0,10-70 0,2-16 0,6-24 0,29-120 0,110-346 0,-146 483 0,19-45 0,-21 50 0,-1 1 0,1 0 0,0 0 0,1 0 0,-1 0 0,0 1 0,1-1 0,-1 1 0,1-1 0,0 1 0,0 0 0,0 0 0,4-2 0,-6 4 0,1 0 0,-1-1 0,1 1 0,-1 0 0,1 0 0,0 0 0,-1 0 0,1 0 0,-1 0 0,1 0 0,-1 1 0,1-1 0,-1 1 0,1-1 0,-1 1 0,1-1 0,-1 1 0,1 0 0,-1 0 0,0 0 0,1 0 0,-1 0 0,0 0 0,0 0 0,0 0 0,2 2 0,26 38 0,-26-36 0,92 174 0,20 32 0,-96-180-195,1-1 0,2-1 0,1 0 0,2-2 0,0-1 0,54 43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0:50.663"/>
    </inkml:context>
    <inkml:brush xml:id="br0">
      <inkml:brushProperty name="width" value="0.1" units="cm"/>
      <inkml:brushProperty name="height" value="0.1" units="cm"/>
      <inkml:brushProperty name="color" value="#004F8B"/>
    </inkml:brush>
  </inkml:definitions>
  <inkml:trace contextRef="#ctx0" brushRef="#br0">0 100 24575,'0'-7'0,"0"1"0,1-1 0,-1 0 0,1 0 0,1 1 0,-1-1 0,1 0 0,4-9 0,-5 14 0,0 0 0,1 0 0,-1 0 0,1 0 0,-1 0 0,1 1 0,0-1 0,-1 0 0,1 1 0,0-1 0,0 1 0,0 0 0,0-1 0,1 1 0,-1 0 0,0 1 0,0-1 0,1 0 0,-1 1 0,0-1 0,1 1 0,-1-1 0,1 1 0,-1 0 0,1 0 0,-1 0 0,5 1 0,5 2 0,0-1 0,-1 1 0,1 1 0,-1 0 0,0 1 0,0 0 0,0 0 0,-1 2 0,1-1 0,-2 1 0,1 0 0,-1 1 0,0 0 0,0 1 0,-1 0 0,7 10 0,1 2 0,-1 1 0,-1 0 0,0 2 0,-2-1 0,-1 2 0,10 32 0,-9-15 0,-2 1 0,-3-1 0,-1 1 0,-1 1 0,-3-1 0,-2 0 0,-1 1 0,-13 72 0,-2-33 0,-4-2 0,-3 0 0,-52 120 0,52-151-1365,3-11-5461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3.560"/>
    </inkml:context>
    <inkml:brush xml:id="br0">
      <inkml:brushProperty name="width" value="0.1" units="cm"/>
      <inkml:brushProperty name="height" value="0.1" units="cm"/>
      <inkml:brushProperty name="color" value="#CC0066"/>
    </inkml:brush>
  </inkml:definitions>
  <inkml:trace contextRef="#ctx0" brushRef="#br0">91 103 24575,'-12'0'0,"-9"0"0,-7-6 0,7 5 0,13 1 0,19 1 0,19-5 0,17-2 0,11 0 0,13-4 0,12-2 0,9 3 0,7-4 0,8-6 0,-13 1-8191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04.080"/>
    </inkml:context>
    <inkml:brush xml:id="br0">
      <inkml:brushProperty name="width" value="0.1" units="cm"/>
      <inkml:brushProperty name="height" value="0.1" units="cm"/>
      <inkml:brushProperty name="color" value="#CC0066"/>
    </inkml:brush>
  </inkml:definitions>
  <inkml:trace contextRef="#ctx0" brushRef="#br0">6 441 24575,'1'0'0,"-1"-1"0,0 1 0,1 0 0,-1 0 0,1 0 0,-1-1 0,0 1 0,1 0 0,-1 0 0,0-1 0,1 1 0,-1-1 0,0 1 0,1 0 0,-1-1 0,0 1 0,0 0 0,0-1 0,1 1 0,-1-1 0,0 1 0,0-1 0,0 1 0,0 0 0,0-1 0,0 1 0,0-1 0,0 1 0,0-1 0,0 1 0,0-1 0,0 1 0,0-1 0,0 1 0,0 0 0,0-1 0,0 1 0,-1-1 0,1 1 0,0-1 0,0 1 0,0 0 0,-1-1 0,1 1 0,0 0 0,-1-1 0,1 1 0,0 0 0,-1-1 0,1 1 0,0 0 0,-1 0 0,1-1 0,-1 1 0,1 0 0,-1 0 0,1 0 0,0 0 0,-1-1 0,1 1 0,-1 0 0,1 0 0,-1 0 0,1 0 0,-1 0 0,1 0 0,-1 0 0,1 0 0,13-4 0,1 1 0,1 0 0,-1 1 0,0 1 0,1 0 0,24 1 0,-10 0 0,230 13 0,-53 0 0,378-31 0,-521 15 0,331-32 0,-391 32 0,-14-1 0,-32-9 0,2 2 0,12-1 0,0-1 0,0-1 0,-27-20 0,-76-58 0,122 84 0,-8-4 0,-1-2 0,0 0 0,0-1 0,1 0 0,1-2 0,-23-28 0,39 44 0,0 0 0,1 0 0,-1 0 0,0 0 0,1 0 0,-1 0 0,0 0 0,1 0 0,0 0 0,-1 0 0,1 0 0,-1-1 0,1 1 0,0 0 0,0 0 0,0 0 0,0-1 0,0 1 0,0 0 0,0 0 0,0 0 0,0-1 0,1 1 0,0-1 0,-1 1 0,1 0 0,0 0 0,0 0 0,0 0 0,0 1 0,1-1 0,-1 0 0,0 1 0,0-1 0,0 1 0,0-1 0,1 1 0,-1-1 0,0 1 0,1 0 0,-1 0 0,0 0 0,2 0 0,6 0 0,-1 0 0,1 0 0,0 1 0,-1 1 0,11 2 0,61 21 0,128 57 0,-190-73 0,1 1 0,-2 1 0,1 0 0,-1 1 0,-1 1 0,27 27 0,-38-35 0,-1 0 0,0 0 0,0 1 0,0 0 0,-1-1 0,0 1 0,0 0 0,0 0 0,-1 1 0,0-1 0,0 1 0,-1-1 0,1 1 0,-2-1 0,1 1 0,-1 0 0,0-1 0,0 1 0,0 0 0,-1-1 0,0 1 0,-1 0 0,0-1 0,-4 13 0,-3-1 0,-1 0 0,-1 0 0,0-1 0,-1 0 0,-1-1 0,-1-1 0,0 0 0,-1-1 0,0 0 0,-1-1 0,-1-1 0,-23 13 0,-8 2 0,-1-1 0,-1-3 0,-73 23 0,97-38-682,-39 7-1,31-10-6143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0.030"/>
    </inkml:context>
    <inkml:brush xml:id="br0">
      <inkml:brushProperty name="width" value="0.1" units="cm"/>
      <inkml:brushProperty name="height" value="0.1" units="cm"/>
      <inkml:brushProperty name="color" value="#CC0066"/>
    </inkml:brush>
  </inkml:definitions>
  <inkml:trace contextRef="#ctx0" brushRef="#br0">25 138 24575,'-1'0'0,"1"0"0,-1 0 0,0 0 0,0 0 0,0 0 0,0 1 0,1-1 0,-1-1 0,0 1 0,0 0 0,0 0 0,0 0 0,1 0 0,-1-1 0,0 1 0,0 0 0,1-1 0,-1 1 0,0 0 0,0-1 0,1 1 0,-1-1 0,1 1 0,-1-1 0,0 0 0,1 1 0,-1-1 0,1 0 0,-1 1 0,1-1 0,-1 0 0,1 1 0,0-1 0,-1 0 0,1 0 0,0 0 0,0 1 0,0-1 0,-1 0 0,1-1 0,1 0 0,-1 1 0,1-1 0,-1 0 0,1 0 0,0 1 0,0-1 0,0 1 0,0-1 0,0 1 0,0-1 0,0 1 0,0-1 0,1 1 0,-1 0 0,0 0 0,1 0 0,2-2 0,20-11 0,1 1 0,0 2 0,0 0 0,1 2 0,0 0 0,1 2 0,0 1 0,0 2 0,0 0 0,44 0 0,-66 4 0,0 0 0,0 1 0,0-1 0,0 1 0,-1 0 0,1 0 0,0 1 0,-1-1 0,1 1 0,-1 0 0,1 0 0,-1 0 0,0 1 0,0 0 0,0 0 0,0 0 0,5 6 0,-5-4 0,0 1 0,0 0 0,-1 0 0,0 0 0,0 0 0,0 1 0,-1-1 0,0 1 0,0-1 0,-1 1 0,1 14 0,0-5 0,-2-1 0,0 1 0,-1 0 0,-1 0 0,0 0 0,-1-1 0,0 1 0,-2-1 0,0 0 0,-7 15 0,-9 13 0,-1-2 0,-29 39 0,3-5 0,45-70 0,0 0 0,1 0 0,-1 0 0,1 0 0,0 1 0,0-1 0,1 1 0,-2 6 0,3-9 0,0-1 0,0 1 0,0-1 0,0 1 0,1 0 0,-1-1 0,1 1 0,0-1 0,-1 1 0,1-1 0,0 0 0,1 1 0,-1-1 0,0 0 0,1 0 0,-1 0 0,1 0 0,-1 0 0,1 0 0,3 3 0,68 51 0,-47-36 0,27 24 0,-44-35 0,0 0 0,-1 1 0,0 0 0,-1 0 0,0 1 0,8 16 0,-8-13 0,-1 1 0,0 1 0,-1-1 0,-1 1 0,-1 0 0,0 0 0,-1 0 0,0 0 0,-2 29 0,-1-34 0,0-1 0,-1 1 0,0-1 0,-1 1 0,0-1 0,-1 0 0,0 0 0,0 0 0,-1-1 0,-1 0 0,1 0 0,-1 0 0,-1 0 0,0-1 0,0 0 0,-8 7 0,6-8 0,0 0 0,-1 0 0,1-1 0,-1 0 0,0-1 0,-1 0 0,1-1 0,-1 0 0,0 0 0,0-1 0,0-1 0,0 0 0,-14 1 0,8-3 0,0 0 0,-1-1 0,1 0 0,0-2 0,0 0 0,0-1 0,-32-12 0,44 15-62,1 0 0,0-1 0,0 1 0,-1-1 0,1 0 0,1 0 0,-1-1 0,0 1 0,0-1 0,1 0 0,0 0 0,-1 0-1,1 0 1,0-1 0,1 1 0,-1-1 0,1 0 0,-1 0 0,1 0 0,0 0 0,-2-6 0,2-15-6764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0.539"/>
    </inkml:context>
    <inkml:brush xml:id="br0">
      <inkml:brushProperty name="width" value="0.1" units="cm"/>
      <inkml:brushProperty name="height" value="0.1" units="cm"/>
      <inkml:brushProperty name="color" value="#CC0066"/>
    </inkml:brush>
  </inkml:definitions>
  <inkml:trace contextRef="#ctx0" brushRef="#br0">1 39 24575,'11'-13'0,"-9"10"0,1 0 0,-1 0 0,1 1 0,0-1 0,-1 0 0,1 1 0,5-3 0,-8 4 0,1 1 0,-1 0 0,1 0 0,-1 0 0,1 0 0,-1 0 0,1 0 0,-1 0 0,1 0 0,-1 0 0,1 0 0,-1 0 0,1 0 0,-1 0 0,0 0 0,1 0 0,-1 0 0,1 0 0,-1 0 0,1 1 0,-1-1 0,1 0 0,-1 0 0,1 1 0,9 19 0,-4 13 0,-2 0 0,-1 0 0,-1 1 0,-6 60 0,2-67 0,-13 144 0,-1 7 0,15-142 0,2 0 0,9 68 0,-9-96 0,1 0 0,-1-1 0,2 0 0,-1 1 0,1-1 0,0 0 0,1 0 0,-1 0 0,1-1 0,1 1 0,-1-1 0,1 0 0,0 0 0,1-1 0,-1 1 0,1-1 0,0-1 0,0 1 0,1-1 0,0 0 0,-1 0 0,1-1 0,0 0 0,1 0 0,-1 0 0,0-1 0,1-1 0,-1 1 0,1-1 0,10 0 0,6 0 0,1-1 0,0-1 0,0-1 0,-1-1 0,30-8 0,-12 0 0,-1-2 0,47-21 0,-64 24 0,-1-2 0,-1 0 0,1-1 0,-2-2 0,0 0 0,25-23 0,-44 35-62,1 1 0,-1-1 0,0 1 0,1-1 0,-1 0 0,-1 0 0,1 0 0,0 0 0,-1 0 0,1 0 0,-1 0 0,0-1-1,0 1 1,-1-1 0,1 1 0,0 0 0,-1-1 0,0 1 0,0-1 0,0 1 0,-1-5 0,-4-12-6764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1.040"/>
    </inkml:context>
    <inkml:brush xml:id="br0">
      <inkml:brushProperty name="width" value="0.1" units="cm"/>
      <inkml:brushProperty name="height" value="0.1" units="cm"/>
      <inkml:brushProperty name="color" value="#CC0066"/>
    </inkml:brush>
  </inkml:definitions>
  <inkml:trace contextRef="#ctx0" brushRef="#br0">54 40 24575,'-7'-7'0,"-21"-22"0,27 28 0,1 1 0,0 0 0,-1-1 0,1 1 0,-1 0 0,1-1 0,-1 1 0,1 0 0,-1 0 0,1 0 0,-1 0 0,1-1 0,-1 1 0,1 0 0,-1 0 0,1 0 0,-1 0 0,1 0 0,-1 0 0,1 0 0,-1 0 0,1 1 0,-2-1 0,2 1 0,-1-1 0,0 1 0,1 0 0,-1 0 0,1-1 0,0 1 0,-1 0 0,1 0 0,0 0 0,-1-1 0,1 1 0,0 0 0,0 0 0,0 0 0,-1 0 0,1 0 0,0 0 0,0 0 0,1 1 0,1 60 0,20 115 0,-1-14 0,-18-116 0,9 78 0,-10-113 0,1 0 0,0 0 0,0 0 0,1-1 0,1 1 0,0-1 0,11 18 0,-13-25 7,0 0-1,0 0 0,0 0 0,1-1 1,0 0-1,-1 0 0,1 0 1,0 0-1,1 0 0,-1-1 1,0 0-1,1 0 0,-1 0 0,1 0 1,0-1-1,-1 0 0,1 0 1,5 1-1,4-1-254,0-1 1,-1 0-1,1-1 1,0-1-1,13-2 1,17-5-6579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1.499"/>
    </inkml:context>
    <inkml:brush xml:id="br0">
      <inkml:brushProperty name="width" value="0.1" units="cm"/>
      <inkml:brushProperty name="height" value="0.1" units="cm"/>
      <inkml:brushProperty name="color" value="#CC0066"/>
    </inkml:brush>
  </inkml:definitions>
  <inkml:trace contextRef="#ctx0" brushRef="#br0">456 365 24575,'2'-38'0,"13"-69"0,-9 72 0,-2 1 0,1-49 0,-5 80 0,0-1 0,0 1 0,0 0 0,-1-1 0,1 1 0,-1 0 0,0-1 0,0 1 0,-1 0 0,1 0 0,0 0 0,-1 0 0,0 0 0,-3-5 0,3 7 0,0-1 0,0 1 0,0 0 0,0-1 0,0 1 0,0 0 0,0 0 0,0 0 0,0 1 0,0-1 0,0 0 0,-1 1 0,1-1 0,0 1 0,-1 0 0,1 0 0,0 0 0,-1 0 0,1 0 0,0 1 0,0-1 0,-4 1 0,-6 3 0,0 0 0,1 0 0,-1 1 0,1 0 0,0 1 0,0 1 0,-13 10 0,-1 2 0,-39 41 0,36-30 0,1 1 0,2 2 0,1 0 0,1 2 0,3 0 0,0 2 0,-19 53 0,35-79 0,0 1 0,1 0 0,0 0 0,1 0 0,1 0 0,0 0 0,0 0 0,1 0 0,3 24 0,-2-31 0,0 0 0,1 0 0,-1 0 0,1-1 0,0 1 0,0 0 0,1-1 0,-1 1 0,1-1 0,0 0 0,0 0 0,1 0 0,-1 0 0,1-1 0,0 1 0,0-1 0,0 0 0,0 0 0,0-1 0,1 1 0,-1-1 0,1 0 0,0 0 0,-1 0 0,1-1 0,6 2 0,-4-2 0,1 1 0,0-2 0,0 1 0,-1-1 0,1 0 0,0 0 0,0-1 0,0 0 0,-1-1 0,1 1 0,-1-2 0,10-2 0,-5-1 0,-1 0 0,1 0 0,-1-1 0,0-1 0,-1 1 0,17-17 0,-5 1 0,-1-1 0,-2-1 0,0-1 0,-2 0 0,18-37 0,12-33 0,-47 96 0,0 0 0,0-1 0,0 1 0,0 0 0,0 0 0,0-1 0,0 1 0,0 0 0,0 0 0,0-1 0,1 1 0,-1 0 0,0 0 0,0-1 0,0 1 0,0 0 0,0 0 0,1 0 0,-1-1 0,0 1 0,0 0 0,0 0 0,1 0 0,-1 0 0,0 0 0,0-1 0,1 1 0,-1 0 0,0 0 0,0 0 0,1 0 0,-1 0 0,0 0 0,0 0 0,1 0 0,-1 0 0,0 0 0,0 0 0,1 0 0,-1 0 0,0 0 0,0 0 0,1 0 0,-1 0 0,0 0 0,0 1 0,1-1 0,-1 0 0,0 0 0,0 0 0,0 0 0,1 0 0,-1 1 0,0-1 0,0 0 0,0 0 0,1 0 0,-1 1 0,0-1 0,0 0 0,0 0 0,0 1 0,0-1 0,0 0 0,0 0 0,1 1 0,5 21 0,-5-17 0,6 41 0,4 74 0,-10-85 0,2 0 0,1-1 0,2 0 0,15 50 0,-19-78 5,0-1-1,1 1 1,-1-1 0,1 0-1,1 0 1,-1 0-1,1 0 1,0 0 0,0-1-1,0 0 1,0 0 0,1 0-1,0 0 1,0-1-1,0 0 1,0 0 0,0 0-1,1-1 1,-1 1-1,1-1 1,-1-1 0,1 1-1,0-1 1,0 0-1,6 1 1,6-1-191,0-1 1,0-1-1,0 0 0,-1-1 1,1-1-1,-1-1 1,20-6-1,15-7-6640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1.999"/>
    </inkml:context>
    <inkml:brush xml:id="br0">
      <inkml:brushProperty name="width" value="0.1" units="cm"/>
      <inkml:brushProperty name="height" value="0.1" units="cm"/>
      <inkml:brushProperty name="color" value="#CC0066"/>
    </inkml:brush>
  </inkml:definitions>
  <inkml:trace contextRef="#ctx0" brushRef="#br0">0 138 24575,'1'-138'0,"19"331"0,-6-38 0,40 175 0,-52-321 0,1 0 0,-1 0 0,2-1 0,-1 1 0,8 12 0,-10-19 0,0-1 0,0 1 0,0 0 0,0-1 0,0 1 0,1-1 0,-1 0 0,1 1 0,-1-1 0,1 0 0,-1 0 0,1 0 0,-1 0 0,1 0 0,0 0 0,0-1 0,-1 1 0,1 0 0,0-1 0,0 1 0,0-1 0,0 0 0,0 0 0,0 0 0,0 0 0,-1 0 0,1 0 0,0 0 0,0-1 0,0 1 0,0 0 0,3-2 0,2-2 0,1 0 0,-1 0 0,-1-1 0,1 0 0,-1 0 0,0-1 0,0 1 0,0-1 0,8-11 0,41-67 0,-51 76 0,67-119 0,-60 107 0,-2-2 0,0 1 0,-2-1 0,6-27 0,-12 48 0,-1 0 0,0 1 0,1-1 0,-1 0 0,0 0 0,0 0 0,0 0 0,0 0 0,0 0 0,0 0 0,0 1 0,0-1 0,0 0 0,0 0 0,0 0 0,0 0 0,-1 0 0,1 0 0,0 1 0,-1-1 0,1 0 0,-2-1 0,2 2 0,-1 0 0,0 0 0,1 0 0,-1 0 0,0 0 0,0 0 0,1 0 0,-1 1 0,0-1 0,1 0 0,-1 0 0,0 1 0,1-1 0,-1 0 0,0 1 0,1-1 0,-1 1 0,1-1 0,-1 1 0,0 0 0,-31 36 0,17-13 0,2 1 0,0 0 0,2 1 0,-13 38 0,18-44 0,1 1 0,1 0 0,0-1 0,2 1 0,0 0 0,2 35 0,1-48 0,0 0 0,0-1 0,1 1 0,0-1 0,0 1 0,1-1 0,0 0 0,0 0 0,1 0 0,0 0 0,0-1 0,9 11 0,-9-12 0,0-1 0,1 0 0,-1-1 0,1 1 0,0-1 0,0 0 0,0 0 0,1 0 0,-1-1 0,1 0 0,0 0 0,-1 0 0,1-1 0,0 0 0,0 0 0,0 0 0,6-1 0,10 0 0,0-2 0,0 0 0,0-2 0,0 0 0,-1-2 0,28-10 0,-5-2 0,80-44 0,-85 38-682,54-43-1,-39 22-6143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2.459"/>
    </inkml:context>
    <inkml:brush xml:id="br0">
      <inkml:brushProperty name="width" value="0.1" units="cm"/>
      <inkml:brushProperty name="height" value="0.1" units="cm"/>
      <inkml:brushProperty name="color" value="#CC0066"/>
    </inkml:brush>
  </inkml:definitions>
  <inkml:trace contextRef="#ctx0" brushRef="#br0">214 149 24575,'-1'-21'0,"-1"0"0,0 0 0,-2 0 0,-1 1 0,-7-25 0,7 64 0,1 15 0,3 111 0,30 264 0,-27-400 0,-1 0 0,2-1 0,-1 1 0,1-1 0,0 1 0,1-1 0,0 0 0,0 0 0,10 12 0,-13-19 0,1 1 0,-1 0 0,1-1 0,-1 1 0,1-1 0,0 0 0,0 1 0,-1-1 0,1 0 0,0 0 0,0 0 0,0 0 0,0-1 0,1 1 0,-1-1 0,0 1 0,4 0 0,-3-2 0,0 1 0,0-1 0,0 0 0,0 0 0,-1 0 0,1 0 0,0 0 0,-1 0 0,1-1 0,-1 1 0,1-1 0,-1 0 0,0 0 0,1 0 0,-1 0 0,0 0 0,2-3 0,9-13 0,-1-1 0,0 0 0,-1 0 0,-2-1 0,13-34 0,8-17 0,-22 55 0,1-5 0,2 1 0,0 0 0,23-30 0,-31 46 0,0 0 0,0 0 0,1 0 0,0 1 0,-1-1 0,1 1 0,1 0 0,-1 0 0,0 1 0,1-1 0,-1 1 0,1 0 0,0 0 0,0 0 0,0 1 0,0 0 0,0 0 0,0 0 0,0 1 0,0-1 0,0 1 0,6 1 0,-4 0 0,0 0 0,0 0 0,0 1 0,0 0 0,-1 1 0,1-1 0,-1 1 0,1 1 0,-1-1 0,0 1 0,0 0 0,-1 0 0,1 1 0,-1 0 0,0 0 0,0 0 0,0 0 0,-1 1 0,0 0 0,0 0 0,3 7 0,-3-5 0,-1 1 0,0 0 0,0 0 0,-1 0 0,0 0 0,0 1 0,-1-1 0,-1 1 0,1-1 0,-1 0 0,-1 1 0,0-1 0,0 1 0,-1-1 0,-5 15 0,4-14 0,-1-1 0,0 0 0,0 0 0,-1 0 0,0-1 0,-1 0 0,0 0 0,0 0 0,0-1 0,-13 12 0,7-10 0,1-1 0,-1 0 0,-1 0 0,0-1 0,0 0 0,-21 6 0,-5-1 0,0-3 0,-1-1 0,0-2 0,-52 2 0,-133 4-1365,118-5-5461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1.890"/>
    </inkml:context>
    <inkml:brush xml:id="br0">
      <inkml:brushProperty name="width" value="0.1" units="cm"/>
      <inkml:brushProperty name="height" value="0.1" units="cm"/>
      <inkml:brushProperty name="color" value="#CC0066"/>
    </inkml:brush>
  </inkml:definitions>
  <inkml:trace contextRef="#ctx0" brushRef="#br0">128 1 24575,'-21'26'0,"17"-12"0,1 0 0,0 1 0,0 0 0,2-1 0,-1 1 0,2 0 0,1 15 0,-1 25 0,-29 309 0,11-196 0,-3 60 0,8-272 0,7 2 0,3 0 0,1-1 0,2 1 0,8-56 0,36-169 0,-42 254 0,2-5 0,0 1 0,0 0 0,2 0 0,0 0 0,1 0 0,16-26 0,-20 38 0,0 1 0,0-1 0,1 1 0,0-1 0,0 1 0,0 0 0,0 0 0,1 1 0,-1-1 0,1 1 0,0 0 0,0 0 0,0 1 0,0 0 0,1 0 0,-1 0 0,1 0 0,-1 1 0,1 0 0,0 0 0,-1 0 0,1 1 0,0 0 0,9 0 0,-2 2 0,0 0 0,0 1 0,0 0 0,0 1 0,-1 0 0,1 1 0,-1 1 0,0 0 0,0 0 0,18 15 0,-16-9 0,0 0 0,-1 1 0,-1 0 0,0 1 0,-1 0 0,-1 1 0,11 18 0,-1 8 0,-2 0 0,-2 1 0,-1 1 0,-3 1 0,12 67 0,14 187 0,-21-140 0,-14-108 0,-3-38 0,0 0 0,1 0 0,0 0 0,1 0 0,1 0 0,6 18 0,3-16-1365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2.510"/>
    </inkml:context>
    <inkml:brush xml:id="br0">
      <inkml:brushProperty name="width" value="0.1" units="cm"/>
      <inkml:brushProperty name="height" value="0.1" units="cm"/>
      <inkml:brushProperty name="color" value="#CC0066"/>
    </inkml:brush>
  </inkml:definitions>
  <inkml:trace contextRef="#ctx0" brushRef="#br0">648 31 24575,'-4'-28'0,"4"28"0,-1 0 0,1 0 0,0-1 0,0 1 0,0 0 0,0 0 0,0 0 0,0 0 0,0-1 0,-1 1 0,1 0 0,0 0 0,0 0 0,0 0 0,0 0 0,-1 0 0,1-1 0,0 1 0,0 0 0,0 0 0,-1 0 0,1 0 0,0 0 0,0 0 0,0 0 0,-1 0 0,1 0 0,0 0 0,0 0 0,0 0 0,-1 0 0,1 0 0,0 0 0,0 0 0,0 0 0,-1 0 0,1 1 0,-11 12 0,-107 221 0,43-78 0,-251 419 0,319-562 0,4-7 0,0 0 0,-1 0 0,1-1 0,-1 1 0,0-1 0,0 0 0,-1 0 0,0-1 0,0 1 0,0-1 0,0 0 0,-12 7 0,17-11-35,-1 0 0,0 0 0,0 0 0,0 0 0,0 0 0,0 0 0,0 0 0,0 0 0,0-1 0,0 1 0,0 0 0,0 0 0,0-1 0,1 1 0,-1-1 0,0 1 0,0 0 0,0-1 0,0 0 0,1 1 0,-1-1 0,0 1 0,1-1 0,-1 0 0,0 0 0,1 1 0,-1-1 0,1 0 0,-1 0 0,1 0 0,0 0 0,-1 0 0,1 1 0,0-1 0,0 0 0,-1 0 0,1 0 0,0-2 0,-6-23-6791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4.333"/>
    </inkml:context>
    <inkml:brush xml:id="br0">
      <inkml:brushProperty name="width" value="0.1" units="cm"/>
      <inkml:brushProperty name="height" value="0.1" units="cm"/>
      <inkml:brushProperty name="color" value="#004F8B"/>
    </inkml:brush>
  </inkml:definitions>
  <inkml:trace contextRef="#ctx0" brushRef="#br0">1 39 24575,'0'4'0,"0"43"0,1-1 0,12 73 0,-4-59 0,1 97 0,-4-46 0,-6-102 0,1-1 0,0 0 0,1 0 0,0 0 0,5 14 0,-7-22 0,0 0 0,0 0 0,0 0 0,0 1 0,0-1 0,0 0 0,0 0 0,0 1 0,0-1 0,0 0 0,1 0 0,-1 1 0,0-1 0,0 0 0,0 0 0,0 0 0,0 1 0,0-1 0,1 0 0,-1 0 0,0 0 0,0 0 0,0 1 0,1-1 0,-1 0 0,0 0 0,0 0 0,0 0 0,1 0 0,-1 0 0,0 0 0,0 1 0,1-1 0,-1 0 0,0 0 0,0 0 0,1 0 0,-1 0 0,0 0 0,0 0 0,1 0 0,-1 0 0,0 0 0,0-1 0,1 1 0,-1 0 0,0 0 0,0 0 0,0 0 0,1 0 0,5-16 0,0-24 0,-6 20 0,-1 1 0,-1-1 0,0 0 0,-8-26 0,6 29 0,0-1 0,1 0 0,1 0 0,1 0 0,1-35 0,3 27 0,2 1 0,1-1 0,0 1 0,2 0 0,1 1 0,20-40 0,-25 56 0,1 0 0,-1 1 0,2 0 0,-1 0 0,1 0 0,0 0 0,0 1 0,1 0 0,0 0 0,0 1 0,0 0 0,1 0 0,-1 1 0,1 0 0,0 0 0,1 1 0,-1 0 0,1 0 0,-1 1 0,1 0 0,0 0 0,0 1 0,9 0 0,-9 2 0,0 0 0,0 0 0,0 1 0,0 0 0,0 1 0,0 0 0,-1 0 0,1 1 0,-1 0 0,0 0 0,0 1 0,0 0 0,-1 0 0,0 1 0,0 0 0,0 1 0,8 10 0,1 2 0,-1 0 0,-1 1 0,-1 1 0,-1 0 0,13 33 0,-16-31 0,-2 0 0,-1 1 0,7 46 0,4 18 0,-17-86 0,0-1 0,0 0 0,0 1 0,1-1 0,-1 0 0,1 0 0,-1 1 0,0-1 0,1 0 0,0 0 0,-1 0 0,1 0 0,0 0 0,0 0 0,-1 0 0,1 0 0,0 0 0,1 1 0,-1-2 0,-1-1 0,1 1 0,0-1 0,-1 1 0,1-1 0,-1 1 0,1-1 0,-1 0 0,0 1 0,1-1 0,-1 0 0,1 1 0,-1-1 0,0 0 0,0 1 0,1-1 0,-1 0 0,0 1 0,0-1 0,0 0 0,0-1 0,7-52 0,-5 5 0,2 1 0,3 0 0,1 0 0,21-65 0,-27 106 0,1 1 0,0-1 0,0 1 0,0 0 0,1 0 0,0 0 0,0 0 0,1 1 0,-1-1 0,1 1 0,0 0 0,1 1 0,-1-1 0,1 1 0,8-5 0,-11 8 0,1-1 0,0 1 0,0 0 0,-1 0 0,1 0 0,0 0 0,0 0 0,0 1 0,0 0 0,0 0 0,0 0 0,0 0 0,0 1 0,0 0 0,0-1 0,-1 1 0,1 1 0,0-1 0,0 0 0,-1 1 0,1 0 0,-1 0 0,0 0 0,1 0 0,-1 1 0,0-1 0,0 1 0,4 4 0,-1 1 0,1-1 0,-1 1 0,-1 0 0,1 0 0,-2 0 0,1 1 0,-1 0 0,3 9 0,3 11 0,5 38 0,-11-49 0,0 1 0,1-1 0,0 0 0,2 0 0,16 32 0,-21-47 8,0 0-1,0 0 1,0 0-1,0-1 1,1 1-1,-1-1 1,1 1-1,0-1 0,0 0 1,0 0-1,0 0 1,0-1-1,0 1 1,0-1-1,6 2 1,-3-1-173,0-2 0,0 1 0,0 0 0,-1-1 0,1 0 0,0-1 0,0 1 0,8-3 0,17-4-6661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3"/>
    </inkml:context>
    <inkml:brush xml:id="br0">
      <inkml:brushProperty name="width" value="0.1" units="cm"/>
      <inkml:brushProperty name="height" value="0.1" units="cm"/>
      <inkml:brushProperty name="color" value="#CC0066"/>
    </inkml:brush>
  </inkml:definitions>
  <inkml:trace contextRef="#ctx0" brushRef="#br0">1 36 24575,'0'-2'0,"-1"1"0,1-1 0,0 0 0,0 1 0,0-1 0,1 0 0,-1 1 0,0-1 0,0 1 0,1-1 0,-1 0 0,1 1 0,0-1 0,-1 1 0,1-1 0,0 1 0,0 0 0,0-1 0,0 1 0,0 0 0,2-2 0,-2 2 0,1 1 0,-1 0 0,1 0 0,-1 0 0,1 0 0,0 0 0,-1 0 0,1 1 0,-1-1 0,1 0 0,-1 1 0,1-1 0,-1 1 0,0-1 0,1 1 0,-1 0 0,0 0 0,1 0 0,-1 0 0,0 0 0,0 0 0,0 0 0,2 1 0,41 40 0,-1 1 0,-3 2 0,64 92 0,26 30 0,-87-115 0,35 37 0,-67-77 0,1-1 0,1 0 0,0-1 0,26 16 0,-31-23-91,-1 0 0,1-1 0,0 0 0,-1 0 0,1-1 0,0 0 0,0 0 0,0-1 0,0 0 0,0 0 0,0-1 0,0 0 0,0-1 0,11-3 0,10-1-6735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5.760"/>
    </inkml:context>
    <inkml:brush xml:id="br0">
      <inkml:brushProperty name="width" value="0.1" units="cm"/>
      <inkml:brushProperty name="height" value="0.1" units="cm"/>
      <inkml:brushProperty name="color" value="#CC0066"/>
    </inkml:brush>
  </inkml:definitions>
  <inkml:trace contextRef="#ctx0" brushRef="#br0">3 0 24575,'0'0'0,"1"0"0,-1 0 0,0 0 0,0 1 0,0-1 0,0 0 0,0 0 0,1 0 0,-1 0 0,0 0 0,0 1 0,0-1 0,0 0 0,0 0 0,0 0 0,0 1 0,1-1 0,-1 0 0,0 0 0,0 0 0,0 1 0,0-1 0,0 0 0,0 0 0,0 0 0,0 1 0,0-1 0,0 0 0,0 0 0,0 1 0,0-1 0,0 0 0,-1 0 0,1 0 0,0 1 0,0-1 0,0 0 0,0 0 0,0 0 0,0 0 0,0 1 0,-1-1 0,1 0 0,0 0 0,0 0 0,0 0 0,0 0 0,-1 0 0,1 1 0,0-1 0,0 0 0,0 0 0,-1 0 0,1 0 0,0 0 0,0 0 0,0 0 0,-1 0 0,1 0 0,0 0 0,-1 0 0,20 12 0,-1-4 0,1-2 0,0 0 0,1-1 0,29 3 0,83 1 0,-67-6 0,2 1 0,626 29 0,-262-7 0,-429-26 0,0 0 0,-1 0 0,1 1 0,-1-1 0,1 0 0,-1 0 0,1 1 0,-1-1 0,1 1 0,-1-1 0,0 1 0,1 0 0,-1-1 0,2 3 0,-3-3 0,0 1 0,0-1 0,0 1 0,-1-1 0,1 1 0,0-1 0,-1 0 0,1 1 0,0-1 0,-1 1 0,1-1 0,0 0 0,-1 1 0,1-1 0,-1 0 0,1 1 0,-1-1 0,1 0 0,-1 0 0,1 1 0,-1-1 0,1 0 0,-1 0 0,1 0 0,-2 0 0,-48 13 0,50-12 0,-105 21-1365,52-12-5461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6.249"/>
    </inkml:context>
    <inkml:brush xml:id="br0">
      <inkml:brushProperty name="width" value="0.1" units="cm"/>
      <inkml:brushProperty name="height" value="0.1" units="cm"/>
      <inkml:brushProperty name="color" value="#CC0066"/>
    </inkml:brush>
  </inkml:definitions>
  <inkml:trace contextRef="#ctx0" brushRef="#br0">193 1 24575,'-62'37'-1292,"-24"27"-6339,84-62 7396,-2 2 78,-1-1 0,1 1 0,0 0 0,0 1 0,0-1 0,1 1 0,0-1-1,-3 7 1,5-10 213,0 1 0,0 0-1,1 0 1,-1-1 0,1 1-1,-1 0 1,1 0 0,0 0-1,0 0 1,-1 0 0,2 0-1,-1 0 1,0-1 0,0 1 0,0 0-1,1 0 1,-1 0 0,1 0-1,0-1 1,-1 1 0,1 0-1,0 0 1,0-1 0,0 1-1,0-1 1,1 1 0,1 2-1,4 2 21,-1-1-1,1 0 1,0 0-1,1 0 1,-1-1-1,1 0 1,0 0-1,0-1 1,15 4-1,12 2 839,38 4-1,-48-10-714,162 20 4876,3-13-3585,190-8-2197,-281-3 1081,-52 0-829,0-1 0,49-10 0,-58 4-6371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6.740"/>
    </inkml:context>
    <inkml:brush xml:id="br0">
      <inkml:brushProperty name="width" value="0.1" units="cm"/>
      <inkml:brushProperty name="height" value="0.1" units="cm"/>
      <inkml:brushProperty name="color" value="#CC0066"/>
    </inkml:brush>
  </inkml:definitions>
  <inkml:trace contextRef="#ctx0" brushRef="#br0">8 230 24575,'-3'-3'-186,"-2"-2"-103,6 9 438,8 18-24,1 26-85,-2-1-1,4 64 1,-8 101 49,1 10-96,-3-198 7,1 32 0,3-1 0,21 93 0,-26-143 0,1 1 0,0-1 0,1 0 0,-1 1 0,1-1 0,0 0 0,1-1 0,4 7 0,-7-10 0,0 0 0,-1-1 0,1 1 0,0 0 0,0-1 0,0 1 0,-1-1 0,1 1 0,0-1 0,0 1 0,0-1 0,0 0 0,0 1 0,0-1 0,0 0 0,0 0 0,0 1 0,0-1 0,0 0 0,2 0 0,-2-1 0,1 0 0,-1 1 0,0-1 0,0 0 0,1 0 0,-1 0 0,0 1 0,0-1 0,0 0 0,0-1 0,0 1 0,0 0 0,0 0 0,-1 0 0,1 0 0,0-1 0,-1 1 0,1 0 0,0-3 0,4-9 0,-1 0 0,0 0 0,-1-1 0,0 0 0,-1 1 0,0-24 0,-6-89 0,3 107 0,-34-299 0,16 175 0,0-170 0,19 302 0,0-10 0,1 0 0,4-27 0,-5 44 0,1 1 0,0-1 0,0 0 0,0 0 0,0 0 0,1 1 0,-1-1 0,1 0 0,0 1 0,0 0 0,0-1 0,1 1 0,-1 0 0,1 0 0,-1 0 0,1 0 0,0 1 0,6-4 0,-7 5 0,0 0 0,0 0 0,0 1 0,0-1 0,0 1 0,0 0 0,0-1 0,0 1 0,0 0 0,0 0 0,0 0 0,1 1 0,-1-1 0,0 0 0,0 1 0,0 0 0,0-1 0,0 1 0,0 0 0,-1 0 0,1 0 0,0 0 0,0 0 0,2 3 0,4 2 0,0 1 0,-1 1 0,11 14 0,1 3 0,-1 1 0,-2 1 0,15 33 0,34 93 0,-22-48 0,-24-59 0,2-1 0,2-1 0,53 75 0,-68-108 0,1-1 0,0 0 0,1 0 0,-1 0 0,2-1 0,-1-1 0,2 0 0,-1 0 0,1-1 0,0-1 0,0 0 0,1 0 0,-1-1 0,1-1 0,0 0 0,1-1 0,-1 0 0,27 1 0,-24-4 0,1-1 0,0-1 0,-1 0 0,0-1 0,0-1 0,0-1 0,0 0 0,0-1 0,-1-1 0,0 0 0,0-1 0,-1 0 0,0-1 0,-1-1 0,0 0 0,0-1 0,-1 0 0,-1-1 0,13-16 0,-5 3 0,-2 0 0,0-1 0,-2-1 0,-1-1 0,-1 0 0,-1 0 0,-1-1 0,-2-1 0,8-43 0,10-84 0,-24 145 0,0 11 0,2 18 0,-3-7 0,33 114 0,5-3 0,5-1 0,106 199 0,-134-289 24,2-1 0,0-1 0,2 0 0,43 42 0,-51-57-159,1-1 0,1-1 0,0 0 0,1-1 0,0 0 0,0-1 0,1-1 0,0-1 0,1 0 0,22 5 0,23 0-6691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18.920"/>
    </inkml:context>
    <inkml:brush xml:id="br0">
      <inkml:brushProperty name="width" value="0.1" units="cm"/>
      <inkml:brushProperty name="height" value="0.1" units="cm"/>
      <inkml:brushProperty name="color" value="#CC0066"/>
    </inkml:brush>
  </inkml:definitions>
  <inkml:trace contextRef="#ctx0" brushRef="#br0">16 1 24575,'-1'0'0,"0"0"0,0 0 0,1 1 0,-1-1 0,0 0 0,0 1 0,1-1 0,-1 0 0,0 1 0,1-1 0,-1 1 0,1-1 0,-1 1 0,0-1 0,1 1 0,-1-1 0,1 1 0,-1 0 0,1-1 0,0 1 0,-1 0 0,1 0 0,0-1 0,-1 1 0,1 0 0,0 0 0,0-1 0,0 1 0,0 0 0,0 0 0,0-1 0,0 1 0,0 0 0,0 0 0,0 0 0,3 40 0,-1-27 0,73 603 0,8 7 0,-79-587 0,-1 0 0,-2 1 0,-2 0 0,-2-1 0,-7 41 0,9-73 15,0 0 0,-1 0 0,0 0 0,0 0 0,0 0 0,0 0 0,-5 6 0,6-11-50,1 1-1,-1 0 1,0 0-1,1-1 1,-1 1 0,0 0-1,0-1 1,1 1 0,-1 0-1,0-1 1,0 0 0,0 1-1,0-1 1,0 1 0,0-1-1,0 0 1,0 0-1,0 1 1,0-1 0,0 0-1,0 0 1,0 0 0,0 0-1,0 0 1,0 0 0,0-1-1,0 1 1,0 0 0,0 0-1,0-1 1,1 1 0,-1 0-1,0-1 1,0 1-1,0-1 1,0 0 0,0 1-1,1-1 1,-1 1 0,0-1-1,-1-1 1,-18-21-6791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19.410"/>
    </inkml:context>
    <inkml:brush xml:id="br0">
      <inkml:brushProperty name="width" value="0.1" units="cm"/>
      <inkml:brushProperty name="height" value="0.1" units="cm"/>
      <inkml:brushProperty name="color" value="#CC0066"/>
    </inkml:brush>
  </inkml:definitions>
  <inkml:trace contextRef="#ctx0" brushRef="#br0">21 95 24575,'-3'-2'-35,"2"0"1,-1-1-1,0 1 0,0-1 0,1 1 1,-1-1-1,1 0 0,0 0 0,0 1 1,0-1-1,0 0 0,0 0 0,1 0 1,-1 0-1,1 0 0,0-6 0,0 8 45,0-1 1,1 0-1,-1 0 0,1 0 0,-1 1 0,1-1 0,-1 0 0,1 1 1,0-1-1,0 0 0,0 1 0,0-1 0,0 1 0,0 0 0,1-1 1,-1 1-1,0 0 0,1 0 0,-1-1 0,1 1 0,-1 0 0,1 0 0,-1 1 1,1-1-1,0 0 0,-1 1 0,1-1 0,2 0 0,11-1 17,0 0-1,-1 1 1,1 1-1,0 1 0,27 3 1,-3 0 72,638 14-60,-668-19-141,-8 1 39,1 0-1,-1 0 1,1-1 0,-1 1 0,1 0 0,-1 0 0,1 0 0,0 0-1,-1 1 1,1-1 0,-1 0 0,1 1 0,-1-1 0,1 1 0,-1-1-1,0 1 1,1 0 0,-1-1 0,2 3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19.829"/>
    </inkml:context>
    <inkml:brush xml:id="br0">
      <inkml:brushProperty name="width" value="0.1" units="cm"/>
      <inkml:brushProperty name="height" value="0.1" units="cm"/>
      <inkml:brushProperty name="color" value="#CC0066"/>
    </inkml:brush>
  </inkml:definitions>
  <inkml:trace contextRef="#ctx0" brushRef="#br0">85 0 24575,'-30'46'198,"21"-35"-1391,1 1 0,1 0 1,0 0-1,0 1 0,-6 17 1,13-27 985,-1 0 0,0 0 1,1 1-1,-1-1 0,1 0 1,0 0-1,0 0 1,0 0-1,1 1 0,-1-1 1,2 6-1,-1-6 294,1 0 1,-1 0-1,1 0 0,0-1 0,0 1 1,0 0-1,0-1 0,0 1 0,0-1 1,1 0-1,-1 0 0,1 0 1,4 3-1,7 3 94,0-1-1,0-1 1,1 0 0,0-1 0,0-1-1,1 0 1,25 3 0,116 3 2036,-137-10-1171,130 2 2496,0-4-3539,-5-1-1406,-116 3-5423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0.249"/>
    </inkml:context>
    <inkml:brush xml:id="br0">
      <inkml:brushProperty name="width" value="0.1" units="cm"/>
      <inkml:brushProperty name="height" value="0.1" units="cm"/>
      <inkml:brushProperty name="color" value="#CC0066"/>
    </inkml:brush>
  </inkml:definitions>
  <inkml:trace contextRef="#ctx0" brushRef="#br0">72 447 24575,'-1'-1'3,"1"1"-1,0 0 0,-1-1 0,1 1 1,-1-1-1,1 1 0,-1 0 0,1-1 1,-1 1-1,1 0 0,-1 0 1,1-1-1,-1 1 0,1 0 0,-1 0 1,1 0-1,-1 0 0,0 0 0,1 0 1,-1 0-1,1 0 0,-1 0 1,1 0-1,-1 0 0,0 0 0,1 0 1,-1 0-1,1 0 0,-1 1 1,1-1-1,-1 0 0,0 1 0,-14 18-293,-3 30-2769,10-5 2435,2 0 1,0 57 0,7 93 312,0-177 312,18 301 3151,-2-63-841,-6-681-2310,37-21 0,-41 393 0,30-188 0,-26 190 0,2 0 0,29-75 0,-40 121 0,1 0 0,0 0 0,0 1 0,0-1 0,0 1 0,1 0 0,0 0 0,0 0 0,0 1 0,1-1 0,0 1 0,0 0 0,10-6 0,-12 8 0,1 1 0,-1 0 0,1-1 0,0 2 0,-1-1 0,1 0 0,0 1 0,0-1 0,-1 1 0,1 0 0,0 0 0,0 1 0,-1-1 0,1 1 0,0 0 0,-1 0 0,1 0 0,-1 0 0,1 1 0,-1-1 0,1 1 0,-1 0 0,0 0 0,4 3 0,3 4 0,0-1 0,0 2 0,-1-1 0,0 1 0,-1 1 0,0 0 0,0 0 0,8 17 0,41 105 0,-52-120 0,135 422 0,-32 9 0,-90-351 0,-19-78 74,1-15-124,-1 0 0,1 0 1,-1 1-1,1-1 0,0 0 1,-1 0-1,1 0 1,-1 0-1,1 0 0,0 0 1,-1 0-1,1 0 1,0 0-1,-1 0 0,1-1 1,-1 1-1,1 0 1,0 0-1,-1 0 0,1 0 1,0 0-1,-1-1 1,1 1-1,0 0 0,-1 0 1,1-1-1,0 1 1,-1-1-1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0.689"/>
    </inkml:context>
    <inkml:brush xml:id="br0">
      <inkml:brushProperty name="width" value="0.1" units="cm"/>
      <inkml:brushProperty name="height" value="0.1" units="cm"/>
      <inkml:brushProperty name="color" value="#CC0066"/>
    </inkml:brush>
  </inkml:definitions>
  <inkml:trace contextRef="#ctx0" brushRef="#br0">43 230 24575,'-6'0'0,"-8"0"0,-1 6 0,8-4 0,16-2 0,18-2 0,16-5 0,19-2 0,15-5 0,12-6 0,8-6 0,5-3 0,3-4 0,0-1 0,-6 0 0,-20 4-8191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1.070"/>
    </inkml:context>
    <inkml:brush xml:id="br0">
      <inkml:brushProperty name="width" value="0.1" units="cm"/>
      <inkml:brushProperty name="height" value="0.1" units="cm"/>
      <inkml:brushProperty name="color" value="#CC0066"/>
    </inkml:brush>
  </inkml:definitions>
  <inkml:trace contextRef="#ctx0" brushRef="#br0">191 15 24575,'-1'-1'0,"0"0"0,0 0 0,0 0 0,0 0 0,-1-1 0,1 2 0,0-1 0,-1 0 0,1 0 0,0 0 0,-1 1 0,1-1 0,-1 0 0,0 1 0,1 0 0,-1-1 0,-2 1 0,3 0 0,0 0 0,0 0 0,0 1 0,-1-1 0,1 1 0,0-1 0,0 0 0,0 1 0,0 0 0,0-1 0,0 1 0,0 0 0,0 0 0,0-1 0,0 1 0,1 0 0,-1 0 0,-1 1 0,-2 4 0,1 1 0,-1 0 0,1-1 0,1 1 0,-1 0 0,-1 10 0,-12 59 0,-7 88 0,11-68 0,-42 382 0,38 11 0,21-373 0,6-1 0,29 136 0,-21-171 0,3-1 0,3 0 0,68 139 0,-77-188 40,0-1 0,40 51 0,-46-68-205,0-1 0,1 0 0,0 0 0,0-1 0,1 0 0,1-1 0,0-1 0,20 11 0,-1-7-6661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5.534"/>
    </inkml:context>
    <inkml:brush xml:id="br0">
      <inkml:brushProperty name="width" value="0.1" units="cm"/>
      <inkml:brushProperty name="height" value="0.1" units="cm"/>
    </inkml:brush>
  </inkml:definitions>
  <inkml:trace contextRef="#ctx0" brushRef="#br0">400 93 24575,'3'-1'0,"-1"1"0,0-1 0,0 0 0,0 0 0,0 0 0,0 0 0,0 0 0,0 0 0,0-1 0,0 1 0,-1-1 0,1 1 0,0-1 0,-1 0 0,0 0 0,1 1 0,-1-1 0,0 0 0,0 0 0,2-4 0,-2 4 0,0 0 0,0 0 0,0 0 0,0 0 0,0 0 0,-1 0 0,1 0 0,-1 0 0,1 0 0,-1 0 0,0 0 0,0 0 0,0 0 0,0-1 0,0 1 0,0 0 0,-1 0 0,1 0 0,-1 0 0,1 0 0,-2-3 0,1 4 0,-1 0 0,1-1 0,-1 1 0,1 1 0,-1-1 0,1 0 0,-1 0 0,0 0 0,1 1 0,-1-1 0,0 1 0,1 0 0,-1-1 0,0 1 0,0 0 0,1 0 0,-1 0 0,0 0 0,0 0 0,-3 1 0,-36 11 0,5 5 0,1 1 0,2 2 0,0 2 0,-46 39 0,64-50 0,1 1 0,1 1 0,0 0 0,1 1 0,1 1 0,0-1 0,1 2 0,-13 25 0,18-32 0,1 1 0,0 0 0,1 1 0,1-1 0,-1 0 0,2 1 0,-1 0 0,2-1 0,-1 1 0,1 0 0,1-1 0,0 1 0,0 0 0,1-1 0,7 20 0,-1-7 0,2 0 0,1-1 0,1-1 0,25 36 0,71 73 0,0 3 0,-83-99 0,-2 2 0,-1 0 0,-2 1 0,-2 2 0,21 61 0,-34-84 0,-2-1 0,0 1 0,0 0 0,-2 0 0,0 1 0,-1-1 0,-2 26 0,0-31 0,-1 0 0,0 0 0,0 0 0,-1 0 0,0-1 0,-1 1 0,0-1 0,0 0 0,-1 0 0,-1-1 0,-14 17 0,13-18 0,0 1 0,-1-1 0,0-1 0,-1 0 0,1 0 0,-1-1 0,-1 0 0,1-1 0,-1 0 0,0 0 0,0-1 0,0-1 0,-1 0 0,1 0 0,-19 0 0,21-2 0,0-1 0,0 0 0,0-1 0,0 0 0,0-1 0,0 0 0,0 0 0,1-1 0,-1 0 0,1 0 0,0-1 0,-1 0 0,2-1 0,-1 0 0,0 0 0,1 0 0,0-1 0,1 0 0,-1-1 0,-9-12 0,13 16 0,0-1 0,0 0 0,1 0 0,0 0 0,-1 0 0,1 0 0,1-1 0,-1 1 0,1-1 0,0 1 0,0-1 0,0 0 0,0 1 0,1-1 0,0 0 0,0 1 0,0-1 0,0 0 0,1 1 0,0-1 0,0 0 0,2-4 0,-1 4 0,0 1 0,1-1 0,-1 1 0,1 0 0,0 0 0,0 0 0,1 0 0,-1 0 0,1 1 0,0-1 0,0 1 0,0 0 0,0 1 0,0-1 0,1 1 0,-1-1 0,1 1 0,0 1 0,0-1 0,8-1 0,0 1 0,0 0 0,0 1 0,0 1 0,0 0 0,0 1 0,0 1 0,0 0 0,0 0 0,0 1 0,-1 1 0,0 0 0,1 1 0,12 7 0,2 2 0,-1 1 0,0 1 0,-1 2 0,36 32 0,-29-18 0,-1 1 0,-1 1 0,-2 2 0,40 67 0,-52-78-273,0 0 0,1-1 0,2-1 0,23 22 0,-10-17-6553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4.803"/>
    </inkml:context>
    <inkml:brush xml:id="br0">
      <inkml:brushProperty name="width" value="0.1" units="cm"/>
      <inkml:brushProperty name="height" value="0.1" units="cm"/>
      <inkml:brushProperty name="color" value="#004F8B"/>
    </inkml:brush>
  </inkml:definitions>
  <inkml:trace contextRef="#ctx0" brushRef="#br0">1 171 24575,'1'9'0,"2"0"0,-1 0 0,2 0 0,-1 0 0,1-1 0,0 0 0,1 1 0,0-2 0,0 1 0,10 11 0,0-1 0,0-1 0,2-1 0,-1-1 0,2 0 0,0-1 0,21 12 0,-24-17 0,1 0 0,0-1 0,1-1 0,0 0 0,0-1 0,1-1 0,-1-1 0,22 3 0,-33-7 0,0 1 0,0-1 0,0 0 0,-1-1 0,1 1 0,0-1 0,0 0 0,0-1 0,-1 1 0,1-1 0,0 0 0,-1-1 0,0 1 0,1-1 0,-1 0 0,0-1 0,-1 1 0,1-1 0,-1 0 0,1 0 0,-1 0 0,0-1 0,0 1 0,-1-1 0,0 0 0,0 0 0,0 0 0,0 0 0,-1-1 0,0 1 0,0-1 0,0 0 0,-1 1 0,1-1 0,-1 0 0,-1 0 0,1 0 0,-1 0 0,0 0 0,-1 0 0,1 0 0,-1 1 0,-3-10 0,-5-12 0,-1 1 0,-1 1 0,-2 0 0,0 0 0,-2 1 0,0 1 0,-30-33 0,40 50 0,0 0 0,0 0 0,-1 1 0,0 0 0,0 0 0,-1 1 0,-10-6 0,15 9 0,1 0 0,-1 0 0,0 0 0,0 1 0,1-1 0,-1 1 0,0-1 0,0 1 0,0 0 0,0 0 0,0 0 0,1 0 0,-1 0 0,0 0 0,0 0 0,0 1 0,0-1 0,1 1 0,-1-1 0,0 1 0,0 0 0,1 0 0,-1-1 0,0 1 0,1 1 0,-1-1 0,1 0 0,-1 0 0,1 0 0,0 1 0,-1-1 0,1 1 0,0-1 0,0 1 0,0-1 0,-1 3 0,-3 7 12,-1-1 0,2 1 0,0 0 0,0 0 0,1 0 0,0 1 0,1-1 0,0 1 0,0 23 0,2-30-71,0 0-1,0 0 1,1 0-1,0 0 1,0 0 0,0 0-1,0 0 1,1 0-1,-1 0 1,1 0 0,1-1-1,-1 1 1,1-1-1,-1 1 1,1-1 0,1 0-1,-1 0 1,0-1-1,1 1 1,0-1 0,0 1-1,0-1 1,0 0-1,9 4 1,13 3-6767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1.511"/>
    </inkml:context>
    <inkml:brush xml:id="br0">
      <inkml:brushProperty name="width" value="0.1" units="cm"/>
      <inkml:brushProperty name="height" value="0.1" units="cm"/>
      <inkml:brushProperty name="color" value="#CC0066"/>
    </inkml:brush>
  </inkml:definitions>
  <inkml:trace contextRef="#ctx0" brushRef="#br0">0 0 24575,'2'1'0,"0"-1"0,-1 0 0,1 1 0,0 0 0,-1-1 0,1 1 0,-1 0 0,1 0 0,-1 0 0,1 0 0,-1 0 0,0 0 0,1 0 0,-1 0 0,2 3 0,17 23 0,-1 8 0,-2 2 0,-1 0 0,-2 1 0,11 44 0,-23-74 0,42 168 0,25 219 0,-36-184 0,-31-202 0,0 8 0,2 0 0,10 33 0,-14-49 4,1 0 0,-1 0 0,0 0 0,1 0 0,-1 0 0,1 0 0,-1 0 0,1 0 0,-1 0 0,1 0 0,-1-1 0,1 1 0,0 0 0,0 0 0,-1-1 0,1 1 0,0 0-1,0-1 1,0 1 0,0-1 0,0 1 0,0-1 0,0 0 0,0 1 0,2-1 0,-2 0-81,0 0 0,1-1-1,-1 1 1,0-1 0,0 1 0,0-1-1,1 1 1,-1-1 0,0 0-1,0 0 1,0 0 0,0 0 0,0 0-1,0 1 1,-1-2 0,1 1 0,0 0-1,1-1 1,9-19-6749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1.965"/>
    </inkml:context>
    <inkml:brush xml:id="br0">
      <inkml:brushProperty name="width" value="0.1" units="cm"/>
      <inkml:brushProperty name="height" value="0.1" units="cm"/>
      <inkml:brushProperty name="color" value="#CC0066"/>
    </inkml:brush>
  </inkml:definitions>
  <inkml:trace contextRef="#ctx0" brushRef="#br0">435 20 24575,'1'-20'0,"-1"20"0,0 0 0,0 0 0,0 0 0,0 0 0,0 1 0,0-1 0,0 0 0,0 0 0,0 0 0,0 0 0,0 0 0,0 0 0,0 0 0,0 0 0,0 0 0,0 0 0,0 0 0,0 0 0,1 0 0,-1 0 0,0 0 0,0 0 0,0 0 0,0 0 0,0 0 0,0 0 0,0 0 0,0 0 0,0 0 0,0 0 0,0 0 0,0 0 0,0 0 0,0 0 0,1 0 0,-1 0 0,0 0 0,0 0 0,0 0 0,0 0 0,0 0 0,6 36 0,-1-8 0,147 861 0,-152-880 0,2 2 0,-1 0 0,-1 1 0,-1 20 0,0-30 0,1 0 0,0-1 0,0 1 0,-1 0 0,1 0 0,-1-1 0,1 1 0,-1 0 0,0-1 0,1 1 0,-1-1 0,0 1 0,0-1 0,0 1 0,0-1 0,-1 1 0,1-1 0,0 0 0,-1 0 0,1 0 0,0 0 0,-1 0 0,1 0 0,-1 0 0,0 0 0,1 0 0,-1-1 0,0 1 0,1-1 0,-1 1 0,-2-1 0,-22-1-1365,0-5-5461</inkml:trace>
  <inkml:trace contextRef="#ctx0" brushRef="#br0" timeOffset="1">29 900 24575,'-6'0'0,"-7"-5"0,3-9 0,16 0 0,12-5 0,15 1 0,13-2 0,11-3 0,12-4 0,6-2 0,2-3 0,0-2 0,-3 0 0,-1 0 0,-3-1 0,-6 6 0,-15 8-8191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2.409"/>
    </inkml:context>
    <inkml:brush xml:id="br0">
      <inkml:brushProperty name="width" value="0.1" units="cm"/>
      <inkml:brushProperty name="height" value="0.1" units="cm"/>
      <inkml:brushProperty name="color" value="#CC0066"/>
    </inkml:brush>
  </inkml:definitions>
  <inkml:trace contextRef="#ctx0" brushRef="#br0">0 226 24575,'1'1'0,"1"-1"0,-1 0 0,0 1 0,0-1 0,0 1 0,0-1 0,1 1 0,-1-1 0,0 1 0,0 0 0,0 0 0,0-1 0,0 1 0,-1 0 0,1 0 0,0 0 0,0 0 0,-1 0 0,1 0 0,0 0 0,-1 0 0,1 1 0,-1-1 0,1 0 0,-1 0 0,1 3 0,6 36 0,-6-37 0,5 51 0,25 99 0,-26-136 0,1 0 0,0-1 0,1 0 0,1 0 0,1 0 0,0-1 0,1-1 0,0 1 0,24 23 0,-24-28 0,-1-2 0,2 1 0,-1-1 0,1-1 0,0 0 0,1 0 0,0-1 0,16 6 0,-22-10 0,0-1 0,0 1 0,0-1 0,0 0 0,0-1 0,0 1 0,0-1 0,0 0 0,0-1 0,0 0 0,0 0 0,0 0 0,0 0 0,-1-1 0,1 0 0,0 0 0,-1-1 0,1 0 0,-1 0 0,8-5 0,-3-1 0,0 0 0,-1 0 0,0-1 0,0 0 0,-1-1 0,-1 0 0,0 0 0,0-1 0,-1 1 0,0-1 0,-1-1 0,-1 1 0,0-1 0,0 0 0,-2 0 0,3-15 0,-2-5 0,0 0 0,-3 0 0,0 1 0,-3-1 0,-8-46 0,7 54 0,-2 1 0,0 0 0,-2 0 0,0 1 0,-2 0 0,-23-41 0,28 57 0,1 1 0,-1 0 0,0 0 0,-1 0 0,1 1 0,-1-1 0,0 1 0,-1 1 0,1-1 0,-1 1 0,-8-4 0,10 6 0,-1 0 0,0 0 0,0 1 0,0 0 0,0 0 0,0 1 0,0-1 0,0 1 0,0 0 0,0 1 0,0 0 0,0 0 0,0 0 0,0 0 0,1 1 0,-9 3 0,-3 3-68,1 1 0,0 0-1,0 1 1,1 1 0,1 0 0,0 1-1,0 0 1,1 1 0,1 1 0,0 0-1,0 1 1,2 0 0,0 1 0,1 0-1,0 0 1,2 1 0,-1 0-1,2 0 1,-8 35 0,9-1-6758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22.859"/>
    </inkml:context>
    <inkml:brush xml:id="br0">
      <inkml:brushProperty name="width" value="0.1" units="cm"/>
      <inkml:brushProperty name="height" value="0.1" units="cm"/>
      <inkml:brushProperty name="color" value="#CC0066"/>
    </inkml:brush>
  </inkml:definitions>
  <inkml:trace contextRef="#ctx0" brushRef="#br0">1 1 24575,'9'0'0,"1"2"0,-1-1 0,0 1 0,1 1 0,-1-1 0,0 2 0,-1-1 0,1 1 0,0 1 0,14 10 0,5 4 0,41 40 0,-17-8 0,-4 1 0,-1 3 0,-3 2 0,-2 2 0,-3 2 0,-3 1 0,-2 2 0,24 68 0,-15-20 0,-6 2 0,-4 2 0,-5 1 0,12 123 0,-31-149 0,-4 1 0,-9 143 0,-9-103 0,-34 148 0,16-109-1365,28-137-5461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3.146"/>
    </inkml:context>
    <inkml:brush xml:id="br0">
      <inkml:brushProperty name="width" value="0.1" units="cm"/>
      <inkml:brushProperty name="height" value="0.1" units="cm"/>
      <inkml:brushProperty name="color" value="#CC0066"/>
    </inkml:brush>
  </inkml:definitions>
  <inkml:trace contextRef="#ctx0" brushRef="#br0">3 129 24575,'0'0'0,"1"0"0,-1-1 0,0 1 0,0 0 0,0 0 0,0 0 0,0 0 0,1 0 0,-1-1 0,0 1 0,0 0 0,0 0 0,0 0 0,0 0 0,0-1 0,1 1 0,-1 0 0,0 0 0,0 0 0,0-1 0,0 1 0,0 0 0,0 0 0,0 0 0,0-1 0,0 1 0,0 0 0,0 0 0,0 0 0,0-1 0,0 1 0,0 0 0,0 0 0,-1 0 0,1-1 0,0 1 0,0 0 0,0 0 0,0 0 0,0-1 0,0 1 0,0 0 0,-1 0 0,1 0 0,0 0 0,0 0 0,0-1 0,0 1 0,-1 0 0,1 0 0,0 0 0,0 0 0,0 0 0,-1 0 0,1 0 0,0 0 0,0 0 0,0 0 0,-1 0 0,1 0 0,0 0 0,17-12 0,7 7 0,0 0 0,0 2 0,0 0 0,0 2 0,0 1 0,30 3 0,-25-2 0,247 13 0,59 2 0,793-32 0,-91 2 0,-1127-32 0,53 22-1365,4 0-5461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3.599"/>
    </inkml:context>
    <inkml:brush xml:id="br0">
      <inkml:brushProperty name="width" value="0.1" units="cm"/>
      <inkml:brushProperty name="height" value="0.1" units="cm"/>
      <inkml:brushProperty name="color" value="#CC0066"/>
    </inkml:brush>
  </inkml:definitions>
  <inkml:trace contextRef="#ctx0" brushRef="#br0">56 34 24575,'-5'-1'0,"0"0"0,0-1 0,0 1 0,0-1 0,0 0 0,0 0 0,0 0 0,-8-6 0,13 8 0,0 0 0,0 0 0,0 0 0,-1 0 0,1 0 0,0 0 0,0-1 0,0 1 0,0 0 0,-1 0 0,1 0 0,0 0 0,0-1 0,0 1 0,0 0 0,0 0 0,0 0 0,-1-1 0,1 1 0,0 0 0,0 0 0,0 0 0,0-1 0,0 1 0,0 0 0,0 0 0,0 0 0,0-1 0,0 1 0,0 0 0,0 0 0,0-1 0,0 1 0,0 0 0,0 0 0,0 0 0,0-1 0,1 1 0,-1 0 0,0 0 0,0 0 0,0-1 0,0 1 0,0 0 0,0 0 0,1 0 0,-1 0 0,0 0 0,0-1 0,0 1 0,1 0 0,-1 0 0,0 0 0,0 0 0,0 0 0,1 0 0,-1 0 0,0 0 0,0 0 0,0-1 0,1 1 0,-1 0 0,0 0 0,0 0 0,0 0 0,1 0 0,-1 1 0,0-1 0,1 0 0,18-3 0,9 3 0,0 2 0,0 1 0,0 1 0,-1 1 0,35 12 0,-29-9 0,-1 0 0,-1 1 0,0 2 0,0 1 0,-1 1 0,0 2 0,47 32 0,-67-40 0,0 2 0,0 0 0,-1 0 0,0 0 0,0 1 0,-1 1 0,0-1 0,9 19 0,-13-20 0,0 1 0,0-1 0,-1 1 0,-1 0 0,1 0 0,-2 0 0,1 0 0,-1 0 0,-1 0 0,0 0 0,0 0 0,-3 14 0,0-10 9,0-1 1,-1 1-1,-1-1 0,0 0 0,0 0 1,-2-1-1,1 1 0,-2-1 0,1-1 0,-2 1 1,0-1-1,-17 17 0,-2-3-380,-1-1-1,0-1 1,-50 28 0,44-30-6455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4.109"/>
    </inkml:context>
    <inkml:brush xml:id="br0">
      <inkml:brushProperty name="width" value="0.1" units="cm"/>
      <inkml:brushProperty name="height" value="0.1" units="cm"/>
      <inkml:brushProperty name="color" value="#CC0066"/>
    </inkml:brush>
  </inkml:definitions>
  <inkml:trace contextRef="#ctx0" brushRef="#br0">103 97 24575,'-39'-43'-825,"-4"-3"-4352,43 45 5174,-1 1 1,1-1-1,-1 1 0,0-1 1,1 1-1,-1-1 0,1 1 1,-1-1-1,0 1 0,1 0 1,-1-1-1,0 1 0,0 0 1,1 0-1,-1-1 1,0 1-1,0 0 0,1 0 1,-3 0-1,-3 10 803,7 25-8,18 121-190,23 256 3207,-42-411-3808,37 516 50,-35-495-51,-2-10 0,1 0 0,0 0 0,1 0 0,0 0 0,1-1 0,0 1 0,1-1 0,0 0 0,7 11 0,0-12 0,-5-17 0,-5-22 0,-8-13-1365,-3-3-5461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4.599"/>
    </inkml:context>
    <inkml:brush xml:id="br0">
      <inkml:brushProperty name="width" value="0.1" units="cm"/>
      <inkml:brushProperty name="height" value="0.1" units="cm"/>
      <inkml:brushProperty name="color" value="#CC0066"/>
    </inkml:brush>
  </inkml:definitions>
  <inkml:trace contextRef="#ctx0" brushRef="#br0">49 544 24575,'-2'-20'0,"0"0"0,-2 1 0,-10-38 0,3 18 0,7 20 0,0-1 0,1 0 0,0 1 0,2-1 0,1 0 0,2-31 0,-1 42 0,1 0 0,0 1 0,0-1 0,1 1 0,0 0 0,1 0 0,-1 0 0,1 0 0,1 0 0,0 1 0,0 0 0,0 0 0,1 0 0,0 1 0,0 0 0,0 0 0,10-7 0,0 3 0,0 0 0,1 1 0,0 1 0,0 0 0,1 1 0,0 1 0,0 1 0,0 1 0,1 0 0,0 1 0,-1 1 0,1 1 0,0 1 0,0 0 0,24 4 0,-20 0 0,0 1 0,-1 0 0,0 2 0,0 1 0,0 0 0,-1 2 0,0 0 0,-1 2 0,0 0 0,-1 1 0,0 1 0,17 17 0,-16-12 0,0 1 0,-2 1 0,0 1 0,-2 0 0,0 2 0,21 42 0,-29-49 0,-1 0 0,-1 0 0,-1 1 0,0 0 0,-1-1 0,-1 2 0,-1-1 0,0 0 0,-2 1 0,0-1 0,-3 22 0,0-20 0,-1 0 0,-1 0 0,-1 0 0,-1-1 0,0 0 0,-17 31 0,7-22 0,-1-1 0,-1-1 0,-33 35 0,49-58 0,-1 1 0,0 0 0,1 0 0,0 0 0,-1 1 0,-3 8 0,6-12 0,1-1 0,0 1 0,0 0 0,-1 0 0,1 0 0,0 0 0,0 0 0,0 0 0,0 0 0,0 0 0,0 0 0,0-1 0,0 1 0,0 0 0,1 0 0,-1 0 0,0 0 0,1 0 0,-1 0 0,0 0 0,1-1 0,-1 1 0,1 0 0,-1 0 0,1-1 0,0 1 0,-1 0 0,1-1 0,0 1 0,-1 0 0,1-1 0,0 1 0,0-1 0,0 0 0,-1 1 0,1-1 0,0 1 0,0-1 0,0 0 0,1 1 0,27 7 0,-1 0 0,1-2 0,44 5 0,19 2 0,-71-8 0,0 0 0,0 1 0,-1 1 0,0 0 0,0 2 0,33 20 0,-48-26 0,0 0 0,0 1 0,0-1 0,-1 1 0,1 0 0,-1 1 0,0-1 0,-1 1 0,1-1 0,-1 1 0,0 0 0,0 1 0,0-1 0,-1 0 0,1 1 0,-2 0 0,1-1 0,0 1 0,-1 0 0,0 0 0,-1 0 0,1 0 0,-1 0 0,0-1 0,0 1 0,-1 0 0,0 0 0,0 0 0,-3 8 0,-1 0 0,-1-1 0,0 0 0,-1 0 0,-1 0 0,0-1 0,-1 0 0,0 0 0,-1-1 0,0 0 0,-15 11 0,-6 5 0,-2-2 0,-52 30 0,40-29 0,-1-2 0,-69 25 0,93-41 0,-1-1 0,0-1 0,0-1 0,0 0 0,0-2 0,-1-2 0,-38 0 0,59-1 0,0 0 0,-1 0 0,1-1 0,-1 1 0,1-1 0,0 0 0,-1 0 0,1 0 0,0 0 0,0 0 0,0-1 0,0 1 0,0-1 0,0 0 0,0 0 0,1 0 0,-1 0 0,1-1 0,-1 1 0,1-1 0,0 1 0,0-1 0,0 0 0,0 0 0,1 0 0,-1 0 0,1 0 0,0 0 0,0 0 0,0-1 0,0 1 0,0 0 0,1-1 0,-1 1 0,1 0 0,0-1 0,0 1 0,0-1 0,1 1 0,-1 0 0,1-1 0,0 1 0,-1 0 0,3-5 0,2-6-227,1 1-1,0-1 1,0 1-1,1 1 1,14-20-1,15-15-6598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5.149"/>
    </inkml:context>
    <inkml:brush xml:id="br0">
      <inkml:brushProperty name="width" value="0.1" units="cm"/>
      <inkml:brushProperty name="height" value="0.1" units="cm"/>
      <inkml:brushProperty name="color" value="#CC0066"/>
    </inkml:brush>
  </inkml:definitions>
  <inkml:trace contextRef="#ctx0" brushRef="#br0">1 1 24575,'12'0'-170,"1"0"1,-1 1-1,1 0 0,-1 1 0,1 1 0,-1 0 0,13 5 0,-19-6 210,-1 1 0,0 0 1,1 0-1,-2 0 0,1 1 0,0 0 0,-1 0 0,1 0 0,-1 0 0,0 1 0,0-1 0,-1 1 0,0 0 0,0 0 0,0 1 0,0-1 0,2 8 0,2 10 47,-2 0 1,0 1 0,-2 0-1,0 0 1,-2 1-1,-2 37 1,0-28-80,1 0 1,8 49-1,-7-79-8,3 16 0,11 35 0,-14-52 0,0 1 0,0-1 0,1 1 0,-1-1 0,1 0 0,0 1 0,0-1 0,0 0 0,0 0 0,1-1 0,-1 1 0,1 0 0,0-1 0,0 1 0,0-1 0,0 0 0,4 2 0,-6-3 3,1-1 0,0 0 0,0 0 0,0 1 0,0-1-1,0 0 1,0-1 0,-1 1 0,1 0 0,0 0 0,0-1 0,0 1 0,0-1-1,-1 0 1,1 1 0,0-1 0,-1 0 0,1 0 0,0 0 0,-1 0-1,1 0 1,-1-1 0,0 1 0,1 0 0,-1-1 0,0 1 0,0-1 0,0 1-1,1-3 1,5-6-233,-1-1 0,-1 1 0,7-16 0,-10 18-301,16-36-6295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5.630"/>
    </inkml:context>
    <inkml:brush xml:id="br0">
      <inkml:brushProperty name="width" value="0.1" units="cm"/>
      <inkml:brushProperty name="height" value="0.1" units="cm"/>
      <inkml:brushProperty name="color" value="#CC0066"/>
    </inkml:brush>
  </inkml:definitions>
  <inkml:trace contextRef="#ctx0" brushRef="#br0">3 175 24575,'-1'-40'0,"0"22"0,1 1 0,0 0 0,1 0 0,6-30 0,-7 46 0,0 0 0,0 1 0,0-1 0,0 0 0,1 0 0,-1 1 0,0-1 0,0 0 0,0 1 0,1-1 0,-1 0 0,0 0 0,1 1 0,-1-1 0,1 1 0,-1-1 0,1 0 0,-1 1 0,1-1 0,-1 1 0,1-1 0,-1 1 0,1-1 0,0 1 0,-1 0 0,1-1 0,0 1 0,-1 0 0,1-1 0,0 1 0,-1 0 0,1 0 0,0 0 0,0-1 0,-1 1 0,1 0 0,0 0 0,0 0 0,-1 0 0,1 1 0,0-1 0,0 0 0,-1 0 0,1 0 0,0 0 0,-1 1 0,1-1 0,0 0 0,-1 1 0,1-1 0,0 1 0,-1-1 0,1 1 0,-1-1 0,1 1 0,0-1 0,-1 1 0,0-1 0,1 1 0,-1 0 0,1 0 0,6 7 0,-1 0 0,0 0 0,7 13 0,2 8 0,-1 0 0,20 60 0,9 70 0,-41-152 0,30 151 0,14 202 0,-25-169 0,-18-166 0,0-1 0,2 1 0,1-1 0,1 0 0,16 37 0,-19-53 0,0 0 0,1 0 0,0 0 0,0-1 0,1 0 0,0 0 0,0 0 0,1-1 0,0 0 0,0 0 0,0-1 0,1 0 0,-1 0 0,1 0 0,1-1 0,-1-1 0,0 1 0,15 3 0,-8-4 0,0 0 0,1-1 0,0-1 0,-1 0 0,1-1 0,0-1 0,0 0 0,-1-1 0,1-1 0,-1 0 0,0-1 0,0-1 0,0-1 0,0 0 0,-1 0 0,0-2 0,26-17 0,-25 14 0,1-2 0,-1 0 0,-1 0 0,0-1 0,-1-1 0,-1 0 0,0-1 0,-1-1 0,-1 1 0,-1-2 0,0 1 0,-1-1 0,-1-1 0,5-18 0,-10 29 0,0-1 0,-1 1 0,0-1 0,0-16 0,-1 24 0,1 0 0,-1 0 0,0 0 0,0 0 0,-1-1 0,1 1 0,0 0 0,0 0 0,0 0 0,-1 0 0,1 0 0,0 0 0,-1 0 0,1 0 0,-1 0 0,0 0 0,1 0 0,-1 0 0,0 0 0,1 0 0,-1 0 0,0 1 0,0-1 0,0 0 0,0 1 0,0-1 0,0 0 0,0 1 0,0-1 0,0 1 0,0-1 0,0 1 0,0 0 0,0 0 0,0-1 0,0 1 0,0 0 0,0 0 0,-1 0 0,1 0 0,0 0 0,0 0 0,0 0 0,0 1 0,0-1 0,-2 1 0,-5 2 0,1 0 0,0 1 0,0-1 0,0 2 0,0-1 0,1 1 0,-1 0 0,1 0 0,1 1 0,-1-1 0,1 2 0,0-1 0,0 0 0,0 1 0,-5 12 0,-1 1 0,1 1 0,1 1 0,1 0 0,-6 27 0,12-39 0,0-1 0,0 0 0,1 1 0,0-1 0,0 1 0,1-1 0,1 1 0,0-1 0,0 1 0,0-1 0,6 16 0,-4-18 0,0 0 0,1 0 0,0-1 0,0 1 0,1-1 0,-1 0 0,1 0 0,0-1 0,1 1 0,0-1 0,0 0 0,0-1 0,0 1 0,1-1 0,8 4 0,11 4 0,0-1 0,1-1 0,1-2 0,-1 0 0,1-2 0,46 5 0,-31-8 0,-1-1 0,1-3 0,76-10 0,-39-6-1365,-13-5-5461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5.363"/>
    </inkml:context>
    <inkml:brush xml:id="br0">
      <inkml:brushProperty name="width" value="0.1" units="cm"/>
      <inkml:brushProperty name="height" value="0.1" units="cm"/>
      <inkml:brushProperty name="color" value="#004F8B"/>
    </inkml:brush>
  </inkml:definitions>
  <inkml:trace contextRef="#ctx0" brushRef="#br0">63 71 24575,'0'-6'0,"-1"-1"0,0 1 0,0 0 0,0 0 0,-4-10 0,4 15 0,1 0 0,0-1 0,0 1 0,-1 0 0,1 0 0,-1 0 0,1 0 0,-1 0 0,1 0 0,-1 0 0,1 0 0,-1 0 0,0 0 0,0 1 0,0-1 0,1 0 0,-1 0 0,0 1 0,0-1 0,0 0 0,0 1 0,0-1 0,0 1 0,0-1 0,0 1 0,0 0 0,-1-1 0,1 1 0,0 0 0,0 0 0,0 0 0,0 0 0,0 0 0,-1 0 0,1 0 0,-2 0 0,1 1 0,1 0 0,0 0 0,-1 0 0,1 0 0,0 1 0,-1-1 0,1 0 0,0 1 0,0-1 0,0 0 0,0 1 0,0-1 0,1 1 0,-1 0 0,0-1 0,1 1 0,-1-1 0,1 1 0,-1 0 0,1 0 0,0 2 0,-1 42 0,1-42 0,9 81 0,21 94 0,-10-72 0,8 98 0,10 52 0,-24-205 120,-13-49-207,0-1-1,0 1 1,1-1 0,-1 1-1,1-1 1,-1 0 0,1 1-1,0-1 1,0 0-1,0 0 1,0 0 0,0 0-1,0-1 1,0 1 0,1-1-1,3 3 1,10-2-6739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6.070"/>
    </inkml:context>
    <inkml:brush xml:id="br0">
      <inkml:brushProperty name="width" value="0.1" units="cm"/>
      <inkml:brushProperty name="height" value="0.1" units="cm"/>
      <inkml:brushProperty name="color" value="#CC0066"/>
    </inkml:brush>
  </inkml:definitions>
  <inkml:trace contextRef="#ctx0" brushRef="#br0">454 119 24575,'0'-8'0,"0"-1"0,-1 1 0,0-1 0,0 1 0,0 0 0,-6-16 0,6 21 0,-1 1 0,1-1 0,-1 0 0,1 1 0,-1-1 0,0 1 0,0 0 0,0 0 0,0-1 0,0 1 0,0 0 0,-1 1 0,1-1 0,0 0 0,-1 1 0,0-1 0,1 1 0,-1 0 0,0 0 0,0 0 0,0 0 0,0 1 0,-3-1 0,-6 0 0,0 1 0,0 0 0,0 1 0,-1 0 0,1 1 0,1 0 0,-1 1 0,0 1 0,1 0 0,-22 10 0,2 2 0,0 1 0,-42 32 0,59-40 0,1 1 0,1 1 0,0 0 0,-14 17 0,24-25 0,-1-1 0,2 0 0,-1 1 0,0-1 0,0 1 0,1 0 0,-1-1 0,1 1 0,0 0 0,0 0 0,0 0 0,0 0 0,1 0 0,-1 0 0,1 0 0,0 0 0,0 0 0,0 0 0,0 1 0,0-1 0,1 0 0,-1 0 0,1 0 0,0 0 0,0 0 0,0 0 0,0-1 0,1 1 0,-1 0 0,4 4 0,2 1 0,2-1 0,-1 0 0,1 0 0,0-1 0,1 0 0,-1 0 0,1-1 0,0 0 0,1-1 0,20 6 0,-15-5 0,1 2 0,-1 0 0,22 12 0,-34-16 0,1 0 0,-1 0 0,0 1 0,0-1 0,-1 1 0,1 0 0,-1 0 0,0 0 0,0 1 0,0-1 0,0 1 0,-1-1 0,0 1 0,0 0 0,2 8 0,-3-9 0,0 1 0,0-1 0,-1 0 0,0 0 0,0 0 0,0 0 0,-1 1 0,1-1 0,-1 0 0,0 0 0,0 0 0,0 0 0,-4 6 0,-2 4 0,0-1 0,-15 20 0,15-25 0,1 1 0,0 0 0,0 1 0,1-1 0,0 1 0,-6 21 0,6-9 0,2 1 0,0-1 0,2 28 0,0-40 0,2 1 0,0-1 0,0 0 0,1 0 0,0 0 0,1 0 0,0 0 0,0 0 0,7 11 0,-8-17-68,1-1 0,-1 1-1,1-1 1,0 0 0,0 0 0,0 0-1,1-1 1,-1 1 0,1-1 0,-1 0-1,1 0 1,0 0 0,0 0 0,0 0-1,0-1 1,0 0 0,0 0-1,0 0 1,9 0 0,15 1-6758</inkml:trace>
  <inkml:trace contextRef="#ctx0" brushRef="#br0" timeOffset="1">793 222 24575,'0'-2'0,"0"0"0,0 1 0,0-1 0,0 0 0,0 0 0,0 0 0,0 1 0,1-1 0,-1 0 0,1 1 0,-1-1 0,1 0 0,0 1 0,1-3 0,6 5 0,5 15 0,4 12 0,-1 1 0,-2 0 0,20 62 0,-23-59 0,2 1 0,1-2 0,25 44 0,-36-70 0,0 0 0,1-1 0,0 1 0,-1-1 0,2 0 0,-1 0 0,0 0 0,1 0 0,7 4 0,-12-8-25,0 0 0,1 1-1,-1-1 1,1 0 0,-1 0 0,1 0-1,-1 1 1,1-1 0,-1 0-1,1 0 1,-1 0 0,1 0 0,-1 0-1,1 0 1,-1 0 0,1 0-1,-1 0 1,1 0 0,-1 0 0,1-1-1,-1 1 1,1 0 0,-1 0-1,0 0 1,1-1 0,-1 1 0,1 0-1,-1 0 1,1-1 0,-1 1-1,0 0 1,1-1 0,-1 1 0,0 0-1,1-1 1,-1 1 0,0-1 0,0 1-1,1-1 1,-1 1 0,0-1-1,0 1 1,0-1 0,0 1 0,1 0-1,-1-1 1,0 1 0,0-1-1,0 1 1,0-1 0,0 1 0,0-1-1,-1 0 1,2-17-6801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6.540"/>
    </inkml:context>
    <inkml:brush xml:id="br0">
      <inkml:brushProperty name="width" value="0.1" units="cm"/>
      <inkml:brushProperty name="height" value="0.1" units="cm"/>
      <inkml:brushProperty name="color" value="#CC0066"/>
    </inkml:brush>
  </inkml:definitions>
  <inkml:trace contextRef="#ctx0" brushRef="#br0">1 519 24575,'0'-11'0,"0"-10"0,0-13 0,0-6-3276,0-2-1,0 0 1501,6 1 1776,1 3 1694,6 1-1694,1 2 0,9 0 0,7 1 3277,4 1-1,7-7-3194,-3 5-8273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7.220"/>
    </inkml:context>
    <inkml:brush xml:id="br0">
      <inkml:brushProperty name="width" value="0.1" units="cm"/>
      <inkml:brushProperty name="height" value="0.1" units="cm"/>
      <inkml:brushProperty name="color" value="#CC0066"/>
    </inkml:brush>
  </inkml:definitions>
  <inkml:trace contextRef="#ctx0" brushRef="#br0">0 1 24575,'2'0'0,"9"0"0,0 0 0,0 0 0,0 1 0,0 1 0,14 3 0,-21-3 0,0 0 0,0 0 0,0 0 0,0 0 0,0 0 0,-1 1 0,1 0 0,-1 0 0,0 0 0,0 0 0,0 1 0,0-1 0,-1 1 0,1-1 0,-1 1 0,3 5 0,10 27 0,-1 1 0,-1 0 0,-3 1 0,8 42 0,-8-31 0,59 310 0,41 164 0,-108-516 0,2 10 0,1 0 0,1 0 0,0-1 0,1 0 0,15 25 0,-21-40 0,0 1 0,0-1 0,0 0 0,0 0 0,0 0 0,0 0 0,0 0 0,0 0 0,0 0 0,0 0 0,0-1 0,1 1 0,-1 0 0,0-1 0,1 1 0,-1-1 0,0 1 0,1-1 0,-1 1 0,1-1 0,-1 0 0,0 0 0,3 0 0,-1 0 0,-1-1 0,1 0 0,-1 0 0,1 0 0,-1 0 0,1 0 0,-1 0 0,0 0 0,0-1 0,1 0 0,-1 1 0,2-3 0,7-7 0,-1-1 0,0 0 0,13-21 0,-16 23 0,-3 3 0,156-236 0,-158 240 0,1-3 0,1 0 0,-1 0 0,0-1 0,0 1 0,0-1 0,-1 0 0,2-10 0,-4 17 0,0 0 0,0-1 0,0 1 0,0 0 0,0-1 0,0 1 0,0 0 0,0-1 0,0 1 0,0 0 0,0-1 0,0 1 0,0 0 0,0-1 0,0 1 0,0 0 0,-1 0 0,1-1 0,0 1 0,0 0 0,0-1 0,-1 1 0,1 0 0,0 0 0,0 0 0,-1-1 0,1 1 0,0 0 0,0 0 0,-1 0 0,1-1 0,0 1 0,-1 0 0,1 0 0,0 0 0,-1 0 0,1 0 0,0 0 0,-1 0 0,1 0 0,0 0 0,-1 0 0,1 0 0,0 0 0,0 0 0,-1 0 0,1 0 0,0 0 0,-1 0 0,1 0 0,-18 8 0,7 0 0,0 0 0,1 0 0,0 1 0,0 0 0,1 1 0,0 0 0,1 1 0,0 0 0,-8 15 0,1 1 0,2 0 0,1 0 0,-10 33 0,16-44 0,2 1 0,0 0 0,1 0 0,0 0 0,2 0 0,0 32 0,1-42 0,1 1 0,0-1 0,1 0 0,0 0 0,0 0 0,0 0 0,1 0 0,-1-1 0,2 1 0,-1-1 0,1 0 0,0 0 0,0 0 0,1 0 0,0-1 0,0 0 0,0 0 0,0 0 0,8 4 0,3 1 0,0-1 0,1-1 0,1 0 0,-1-2 0,1 0 0,1-1 0,-1 0 0,1-2 0,27 2 0,9-1 0,109-10 0,-56-5-1365,-10-4-5461</inkml:trace>
  <inkml:trace contextRef="#ctx0" brushRef="#br0" timeOffset="1">2711 680 24575,'-31'-25'0,"31"25"0,-1 0 0,1-1 0,-1 1 0,0 0 0,1-1 0,-1 1 0,0 0 0,0 0 0,1-1 0,-1 1 0,0 0 0,1 0 0,-1 0 0,0 0 0,0 0 0,1 0 0,-1 0 0,0 1 0,0-1 0,0 0 0,0 1 0,1 0 0,-1-1 0,1 1 0,0-1 0,-1 1 0,1 0 0,-1-1 0,1 1 0,0 0 0,0-1 0,-1 1 0,1 0 0,0 0 0,0-1 0,0 1 0,0 0 0,0 0 0,0-1 0,0 1 0,0 0 0,0 0 0,0 1 0,4 26 0,1 0 0,1 1 0,15 41 0,-1-4 0,88 502 0,-89-447 0,-18-114 0,-1-2 0,1 0 0,0 0 0,0 0 0,0 0 0,0-1 0,1 1 0,0 0 0,0 0 0,4 7 0,-6-12 0,1 0 0,-1 0 0,0 0 0,0 0 0,0 1 0,0-1 0,0 0 0,1 0 0,-1 0 0,0 0 0,0 0 0,0 0 0,0 0 0,1 0 0,-1 0 0,0 0 0,0 0 0,0 0 0,1 0 0,-1 0 0,0 0 0,0 0 0,0 0 0,0 0 0,1 0 0,-1 0 0,0 0 0,0 0 0,0 0 0,0 0 0,1-1 0,-1 1 0,0 0 0,0 0 0,0 0 0,0 0 0,0 0 0,0 0 0,1 0 0,-1-1 0,0 1 0,0 0 0,0 0 0,0 0 0,0 0 0,0-1 0,0 1 0,0 0 0,0 0 0,0 0 0,0 0 0,0-1 0,0 1 0,0 0 0,0 0 0,0 0 0,0-1 0,0 1 0,0 0 0,1-8-71,0 0-1,-1 0 1,0 1-1,-1-1 1,-1-9-1,0 2-864,-3-33-5890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7.830"/>
    </inkml:context>
    <inkml:brush xml:id="br0">
      <inkml:brushProperty name="width" value="0.1" units="cm"/>
      <inkml:brushProperty name="height" value="0.1" units="cm"/>
      <inkml:brushProperty name="color" value="#CC0066"/>
    </inkml:brush>
  </inkml:definitions>
  <inkml:trace contextRef="#ctx0" brushRef="#br0">54 365 24575,'0'-9'-1516,"-1"1"-1,0-1 0,0 0 1,-4-11-1,-14-33-1823,14 42 3581,1 1 0,0-1 0,0 0 1,2 0-1,-1 0 0,1 0 0,1 0 1,0-1-1,1-12 0,0 21-93,1-1 0,0 1-1,0-1 1,0 1 0,0-1-1,1 1 1,0 0 0,-1 0-1,1 0 1,0 0 0,1 0-1,-1 0 1,0 0 0,1 1-1,-1-1 1,1 1 0,0 0-1,0 0 1,0 0 0,0 0-1,0 0 1,1 1 0,-1-1-1,0 1 1,1 0 0,6-2-1,8 0 991,0 0 1,1 0-1,37 2 0,-43 1-1205,61-1 90,438-25-8,-444 15-81,-35 5-259,0 1 1,1 2-1,50 1 0,-53 6-6501</inkml:trace>
  <inkml:trace contextRef="#ctx0" brushRef="#br0" timeOffset="1">257 669 24575,'-22'28'-1109,"-4"3"-19,-29 48 0,49-71 991,1 1 0,1 0 0,0 0 1,0 0-1,1 1 0,0-1 0,0 1 0,1 0 0,0 0 0,0 18 0,2-24 196,1 0-1,-1 0 1,1 0-1,0 0 1,0 0 0,0 0-1,0 0 1,1 0 0,0 0-1,0 0 1,0-1-1,0 1 1,0-1 0,1 0-1,-1 1 1,1-1-1,0 0 1,0-1 0,0 1-1,1 0 1,-1-1 0,0 0-1,1 0 1,0 0-1,-1 0 1,1 0 0,0-1-1,4 2 1,8 1 27,0 0-1,1-2 1,-1 1 0,0-2 0,31-1-1,9-3 567,109-20-1,54-29 870,-164 38-1688,25-8 167,-33 8 0,89-14 0,-134 28 0,0-1 0,0 1 0,1 0 0,-1 0 0,0 0 0,0 0 0,1 0 0,-1 0 0,0 0 0,0 1 0,0-1 0,1 1 0,-1 0 0,0 0 0,0 0 0,0 0 0,0 0 0,0 0 0,0 0 0,2 2 0,-3 0 0,0-1 0,1 0 0,-1 1 0,0-1 0,-1 1 0,1-1 0,0 1 0,-1-1 0,1 1 0,-1-1 0,0 1 0,0 0 0,0-1 0,0 1 0,0-1 0,-2 6 0,-1 16 0,1 1 0,1-1 0,1 1 0,1-1 0,8 49 0,-7-64 0,0 0 0,0 0 0,1-1 0,0 1 0,1 0 0,0-1 0,0 0 0,1 0 0,0 0 0,0-1 0,1 0 0,0 0 0,0 0 0,1-1 0,-1 1 0,2-2 0,-1 1 0,0-1 0,11 6 0,-11-8 0,0 0 0,0 0 0,0-1 0,1 0 0,-1 0 0,1-1 0,-1 0 0,1 0 0,-1-1 0,1 1 0,0-2 0,-1 1 0,1-1 0,10-3 0,-9 1 0,1 0 0,-1-1 0,0 0 0,0 0 0,0-1 0,0-1 0,-1 1 0,0-1 0,14-15 0,-10 9 0,-1-1 0,0 0 0,-1-1 0,-1 0 0,0-1 0,-1 0 0,0 0 0,-1-1 0,-1 0 0,-1 0 0,0 0 0,4-26 0,-8 27 0,-1 1 0,0-1 0,-1 1 0,0-1 0,-1 1 0,-1 0 0,0 0 0,-1 0 0,-1 0 0,0 0 0,0 1 0,-2 0 0,-11-18 0,14 23 0,-1 1 0,0 0 0,-1 0 0,0 0 0,0 1 0,0 0 0,-1 0 0,1 0 0,-1 1 0,-1 0 0,1 1 0,-1-1 0,0 1 0,0 1 0,0 0 0,0 0 0,-1 0 0,1 1 0,-1 0 0,0 1 0,1 0 0,-1 0 0,-9 1 0,11 1 0,1 0 0,-1 0 0,1 1 0,0 0 0,-1 0 0,1 1 0,0-1 0,1 1 0,-1 0 0,0 1 0,1-1 0,-1 1 0,1 1 0,0-1 0,-8 10 0,10-10 0,0-1 0,1 1 0,-1-1 0,1 1 0,0 0 0,0 0 0,0 0 0,1 0 0,-1 0 0,1 1 0,0-1 0,0 0 0,1 1 0,-1-1 0,1 0 0,0 1 0,0-1 0,1 1 0,-1-1 0,1 0 0,0 1 0,0-1 0,0 0 0,3 6 0,1 0-114,1-1 1,0 0-1,1-1 0,0 1 0,0-1 1,1 0-1,0-1 0,0 0 0,1 0 1,0-1-1,14 8 0,20 9-6712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9.510"/>
    </inkml:context>
    <inkml:brush xml:id="br0">
      <inkml:brushProperty name="width" value="0.1" units="cm"/>
      <inkml:brushProperty name="height" value="0.1" units="cm"/>
      <inkml:brushProperty name="color" value="#CC0066"/>
    </inkml:brush>
  </inkml:definitions>
  <inkml:trace contextRef="#ctx0" brushRef="#br0">0 710 24575,'6'0'0,"-1"1"0,1 0 0,-1 0 0,0 0 0,1 1 0,-1 0 0,0 0 0,0 0 0,0 0 0,0 1 0,-1 0 0,1 0 0,-1 0 0,5 5 0,-3-3 0,-1 0 0,0 0 0,0 1 0,0 0 0,-1 0 0,0 0 0,0 0 0,-1 1 0,5 11 0,-7-17 0,-1 1 0,0-1 0,1 0 0,-1 1 0,1-1 0,0 0 0,-1 0 0,1 0 0,0 0 0,0 1 0,0-1 0,0 0 0,0 0 0,1 1 0,-2-2 0,1 0 0,-1 0 0,1 0 0,-1 0 0,1 1 0,-1-1 0,1 0 0,-1 0 0,1 0 0,-1 0 0,0-1 0,1 1 0,-1 0 0,1 0 0,-1 0 0,1 0 0,-1 0 0,1 0 0,-1-1 0,0 1 0,1 0 0,-1 0 0,1-1 0,-1 1 0,0 0 0,1-1 0,-1 0 0,4-3 0,0-1 0,-1-1 0,0 1 0,0 0 0,3-7 0,-3 5 0,30-65 0,-25 51 0,1 0 0,1 0 0,1 1 0,0 1 0,2 0 0,0 0 0,1 1 0,17-16 0,-29 32 0,1-1 0,-1 1 0,1 0 0,0 0 0,0 0 0,0 0 0,0 0 0,0 1 0,1-1 0,-1 1 0,0 0 0,1 0 0,-1 0 0,1 1 0,-1-1 0,1 1 0,-1 0 0,1 0 0,-1 0 0,1 0 0,-1 0 0,1 1 0,-1 0 0,1 0 0,-1 0 0,0 0 0,1 0 0,-1 0 0,0 1 0,0 0 0,0 0 0,0 0 0,0 0 0,0 0 0,-1 0 0,5 5 0,3 4 0,0 1 0,-1-1 0,0 2 0,-1-1 0,0 1 0,-1 1 0,7 17 0,2 17 0,-2 1 0,-3 0 0,7 56 0,2 7 0,-17-108 0,-2-16 0,-1-25 0,-10-39 0,5 46 0,1 0 0,2-1 0,2-57 0,1 79 0,1-1 0,-1 1 0,2 0 0,-1 1 0,1-1 0,0 0 0,1 1 0,0 0 0,0 0 0,1 0 0,0 0 0,1 1 0,-1-1 0,1 2 0,1-1 0,-1 1 0,13-9 0,-14 11 0,0 0 0,0 0 0,1 1 0,0 0 0,-1 0 0,1 1 0,0 0 0,0 0 0,1 0 0,-1 0 0,0 1 0,0 0 0,1 1 0,-1-1 0,13 2 0,-11 0 0,-1 1 0,1 0 0,0 1 0,-1-1 0,1 2 0,-1-1 0,0 1 0,0 0 0,0 0 0,0 1 0,7 6 0,1 4 0,0 0 0,-1 1 0,0 1 0,-2 0 0,0 1 0,0 0 0,-2 1 0,13 33 0,-5 0 0,-3 1 0,12 84 0,-16-78 0,-11-56 0,1 0 0,-1 0 0,1 0 0,0 0 0,0 0 0,0 0 0,1 0 0,-1 0 0,3 3 0,-4-6 0,0 0 0,0 1 0,1-1 0,-1 0 0,0 0 0,1 1 0,-1-1 0,0 0 0,1 0 0,-1 0 0,1 1 0,-1-1 0,0 0 0,1 0 0,-1 0 0,1 0 0,-1 0 0,0 0 0,1 0 0,-1 0 0,1 0 0,-1 0 0,0 0 0,1 0 0,0 0 0,13-13 0,0-9 0,-1 0 0,-1-2 0,17-47 0,16-31 0,-41 96 0,7-17 0,1 0 0,2 1 0,0 1 0,1 0 0,1 1 0,26-25 0,-40 43 0,1 0 0,-1 0 0,0 0 0,0 0 0,1 1 0,-1-1 0,1 1 0,0-1 0,-1 1 0,1 0 0,0 0 0,0 0 0,-1 0 0,1 1 0,0-1 0,0 1 0,0 0 0,0 0 0,0 0 0,0 0 0,0 0 0,0 1 0,0-1 0,0 1 0,0 0 0,-1-1 0,1 2 0,0-1 0,-1 0 0,1 0 0,0 1 0,-1-1 0,1 1 0,-1 0 0,0 0 0,0 0 0,0 0 0,0 0 0,2 4 0,6 8 0,0 0 0,-1 1 0,-1 0 0,-1 1 0,8 22 0,-13-33 0,14 40 0,-4-11 0,24 48 0,-32-74 0,0 0 0,1 0 0,0-1 0,1 1 0,-1-1 0,1-1 0,1 1 0,-1-1 0,1 0 0,0-1 0,9 6 0,-9-8 0,-1-1 0,0 0 0,1 0 0,0-1 0,-1 1 0,1-2 0,0 1 0,0-1 0,0 0 0,-1 0 0,1-1 0,0 0 0,0 0 0,-1 0 0,1-1 0,-1 0 0,9-4 0,7-3 0,-1-1 0,0-1 0,32-23 0,-24 12 0,-2-1 0,45-49 0,-24 22 0,-47 49 0,-1 1 0,0 0 0,1-1 0,-1 1 0,0-1 0,1 1 0,-1 0 0,0-1 0,1 1 0,-1 0 0,1-1 0,-1 1 0,1 0 0,-1 0 0,1 0 0,-1-1 0,1 1 0,-1 0 0,1 0 0,-1 0 0,1 0 0,-1 0 0,1 0 0,-1 0 0,1 0 0,-1 0 0,1 0 0,-1 0 0,1 0 0,-1 0 0,1 0 0,0 1 0,6 16 0,-6 33 0,-1-44 0,0 12 0,0-1 0,0 0 0,2 0 0,6 29 0,-7-41 0,1 0 0,0 1 0,0-1 0,1 0 0,-1 0 0,1 0 0,0 0 0,1-1 0,-1 1 0,1-1 0,-1 0 0,1 0 0,1 0 0,-1-1 0,0 1 0,1-1 0,0 0 0,7 3 0,0-1 0,0 0 0,1-2 0,-1 1 0,1-2 0,0 0 0,0 0 0,0-1 0,0-1 0,0 0 0,0 0 0,0-2 0,0 0 0,0 0 0,0-1 0,-1 0 0,1-1 0,-1-1 0,0 0 0,16-10 0,-20 11 0,0 0 0,0-1 0,-1-1 0,0 1 0,0-1 0,0 0 0,-1-1 0,1 0 0,-1 0 0,-1 0 0,0 0 0,0-1 0,0 0 0,-1 0 0,0-1 0,-1 1 0,0-1 0,0 1 0,0-1 0,-1 0 0,-1 0 0,0 0 0,0 0 0,-1-1 0,0 1 0,0 0 0,-1 0 0,-2-9 0,3 15 0,-1 1 0,1 0 0,-1 0 0,0-1 0,1 1 0,-1 0 0,0 0 0,-1 0 0,1 0 0,0 0 0,-3-3 0,3 4 0,1 1 0,0 0 0,0 0 0,0 0 0,0 0 0,0 0 0,0 0 0,-1 0 0,1 0 0,0 0 0,0 0 0,0 0 0,0 0 0,0 0 0,-1 0 0,1 0 0,0 0 0,0 0 0,0 0 0,0 0 0,0 0 0,-1 0 0,1 0 0,0 0 0,0 0 0,0 0 0,0 0 0,0 0 0,0 0 0,-1 0 0,1 0 0,0 1 0,0-1 0,0 0 0,0 0 0,0 0 0,0 0 0,0 0 0,-1 0 0,1 0 0,0 1 0,0-1 0,0 0 0,0 0 0,0 0 0,0 0 0,0 0 0,0 1 0,0-1 0,0 20 0,1-6 0,2-1 0,0 1 0,1 0 0,0-1 0,1 0 0,0 0 0,1 0 0,14 22 0,-16-29 0,1 0 0,-1 0 0,1 0 0,0-1 0,0 0 0,1 0 0,0 0 0,-1-1 0,2 1 0,-1-1 0,0-1 0,1 1 0,0-1 0,0 0 0,0-1 0,0 0 0,0 0 0,12 2 0,-7-4 0,0 0 0,0-1 0,1 0 0,-1-1 0,0 0 0,0-1 0,-1 0 0,1-1 0,0 0 0,-1-1 0,0 0 0,0-1 0,-1 0 0,0-1 0,0 0 0,0 0 0,-1-1 0,9-10 0,-1 0 0,-1 0 0,0-1 0,-2-1 0,0-1 0,-1 0 0,-2 0 0,0-1 0,9-28 0,-5 4 0,-2 0 0,-2-1 0,-2 0 0,4-67 0,-11 74 0,-2 1 0,-2-1 0,-1 0 0,-2 1 0,-17-66 0,19 93 0,-1 1 0,0 0 0,-1-1 0,0 2 0,-1-1 0,-13-19 0,17 28 0,0-1 0,0 1 0,0 0 0,0 0 0,0 0 0,0 0 0,0 0 0,-1 0 0,1 1 0,-1-1 0,0 1 0,1 0 0,-1 0 0,0 0 0,0 0 0,1 0 0,-1 0 0,0 1 0,0-1 0,0 1 0,0 0 0,0 0 0,0 0 0,0 0 0,0 1 0,0-1 0,0 1 0,1 0 0,-1 0 0,0 0 0,0 0 0,-4 3 0,-1 0 0,1 1 0,0 0 0,0 1 0,1 0 0,0 0 0,0 1 0,0-1 0,0 1 0,1 0 0,-7 14 0,-3 7 0,-17 50 0,11-18 0,2 1 0,3 1 0,-10 75 0,21-99 0,2 0 0,2 1 0,1 0 0,2-1 0,1 1 0,14 59 0,-13-83 0,1 1 0,1-1 0,0-1 0,0 1 0,1-1 0,1 0 0,1-1 0,0 1 0,0-2 0,2 0 0,-1 0 0,19 15 0,-14-14 0,2-2 0,-1 0 0,1-1 0,0-1 0,1-1 0,0 0 0,1-1 0,0-1 0,33 6 0,-17-6 0,1-1 0,-1-2 0,1-2 0,0-1 0,-1-2 0,63-11 0,-70 8 0,-1-2 0,0-1 0,-1-1 0,0-2 0,0 0 0,-1-2 0,-1 0 0,0-2 0,25-20 0,-40 27 0,0-2 0,0 1 0,-1-1 0,0 0 0,0 0 0,7-16 0,-6 11 0,-8 14 0,-1 0 0,1-1 0,0 1 0,-1 0 0,1 0 0,0-1 0,0 1 0,0 0 0,0 0 0,0 0 0,0 0 0,0 0 0,0 0 0,0 0 0,1 1 0,-1-1 0,0 0 0,1 1 0,-1-1 0,0 1 0,1-1 0,-1 1 0,1-1 0,-1 1 0,0 0 0,1 0 0,-1 0 0,1 0 0,-1 0 0,1 0 0,-1 0 0,1 1 0,-1-1 0,1 0 0,-1 1 0,0-1 0,1 1 0,0 0 0,5 4 0,-1 0 0,0 0 0,0 0 0,0 1 0,-1 0 0,6 7 0,2 3 0,14 13 0,1 0 0,2-2 0,61 44 0,-74-60 0,0-1 0,1 0 0,0-1 0,1-1 0,0-1 0,0-1 0,1-1 0,-1 0 0,35 3 0,-48-7 0,1-1 0,-1 0 0,0 0 0,0-1 0,1 0 0,-1 0 0,0 0 0,0-1 0,0 0 0,0 0 0,0 0 0,-1-1 0,1 0 0,-1 0 0,9-6 0,-7 3 0,-1 0 0,0-1 0,0 1 0,-1-1 0,1 0 0,-1-1 0,-1 0 0,0 1 0,7-17 0,-3-2 0,-1 0 0,-1-1 0,-1 1 0,-1-1 0,-1 0 0,-2-33 0,-3-5 0,13 144 0,21 82 0,-29-150 0,1 0 0,0 1 0,1-2 0,0 1 0,11 17 0,-14-25 0,0 0 0,1-1 0,-1 1 0,1 0 0,-1-1 0,1 0 0,0 0 0,0 1 0,0-2 0,5 4 0,-6-5 0,-1 1 0,1 0 0,0-1 0,0 0 0,0 1 0,0-1 0,0 0 0,0 0 0,0 0 0,0 0 0,-1-1 0,1 1 0,0 0 0,0-1 0,0 0 0,0 1 0,0-1 0,-1 0 0,1 0 0,3-1 0,-3-1-72,1 1 1,-1-1-1,0 1 0,0-1 0,1 0 0,-2 0 0,1 0 0,0 0 1,-1 0-1,1 0 0,-1 0 0,0 0 0,0-1 0,0 1 0,0-1 1,-1 1-1,1 0 0,-1-5 0,2-33-6754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19.960"/>
    </inkml:context>
    <inkml:brush xml:id="br0">
      <inkml:brushProperty name="width" value="0.1" units="cm"/>
      <inkml:brushProperty name="height" value="0.1" units="cm"/>
      <inkml:brushProperty name="color" value="#CC0066"/>
    </inkml:brush>
  </inkml:definitions>
  <inkml:trace contextRef="#ctx0" brushRef="#br0">15 1 24575,'-6'0'0,"-1"6"0,5 7 0,4 8 0,1 5 0,0 11 0,0 4 0,-1 1 0,5-1 0,7-7 0,7-15 0,6-17 0,-3-9-8191</inkml:trace>
  <inkml:trace contextRef="#ctx0" brushRef="#br0" timeOffset="1">285 103 24575,'6'-6'0,"2"-7"0,-1 3 0,-7 10 0,-9 11 0,-3 15 0,-6 8 0,-5 5 0,-4 1 0,-4 0 0,-2-7 0,-7-10 0,3-7-8191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0.550"/>
    </inkml:context>
    <inkml:brush xml:id="br0">
      <inkml:brushProperty name="width" value="0.1" units="cm"/>
      <inkml:brushProperty name="height" value="0.1" units="cm"/>
      <inkml:brushProperty name="color" value="#CC0066"/>
    </inkml:brush>
  </inkml:definitions>
  <inkml:trace contextRef="#ctx0" brushRef="#br0">0 8 24575,'6'0'0,"2"6"0,6 2 0,-1 5 0,5 6-3276,-2 6-1,2 4 2415,-1 3 862,-4 2-261,-5 1 261,-2 0 1595,2-5-1595,0-3 0,-1-11 0,4-9 3277,6-11-2925,0-5-6091</inkml:trace>
  <inkml:trace contextRef="#ctx0" brushRef="#br0" timeOffset="1">373 8 24575,'0'-6'0,"0"4"0,0 9 0,0 8 0,0 13 0,0 8 0,0 9 0,6 9 0,7 0 0,14-3 0,13-4 0,0-11-8191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1.078"/>
    </inkml:context>
    <inkml:brush xml:id="br0">
      <inkml:brushProperty name="width" value="0.1" units="cm"/>
      <inkml:brushProperty name="height" value="0.1" units="cm"/>
      <inkml:brushProperty name="color" value="#CC0066"/>
    </inkml:brush>
  </inkml:definitions>
  <inkml:trace contextRef="#ctx0" brushRef="#br0">167 269 24575,'-2'-1'0,"0"1"0,-1-1 0,1 0 0,0 0 0,-1 0 0,1 0 0,0 0 0,0 0 0,0 0 0,0-1 0,0 1 0,0-1 0,0 0 0,0 1 0,1-1 0,-1 0 0,-1-3 0,-23-35 0,24 36 0,1 0 0,-1 0 0,1 0 0,-1-1 0,1 1 0,1 0 0,-1 0 0,1-1 0,-1 1 0,1-1 0,0 1 0,1 0 0,-1-1 0,1 1 0,0 0 0,0 0 0,0-1 0,1 1 0,-1 0 0,1 0 0,0 0 0,0 0 0,0 1 0,1-1 0,-1 1 0,1-1 0,0 1 0,0 0 0,5-4 0,2-2 0,0 1 0,1 0 0,0 0 0,0 1 0,1 1 0,-1 0 0,1 1 0,22-7 0,-24 9 0,1 1 0,-1 0 0,1 1 0,0 0 0,0 0 0,-1 1 0,1 1 0,0 0 0,0 0 0,-1 1 0,1 0 0,-1 1 0,1 1 0,-1-1 0,0 1 0,0 1 0,-1 0 0,0 0 0,1 1 0,-2 0 0,1 1 0,-1 0 0,0 0 0,0 1 0,-1 0 0,0 0 0,-1 1 0,1 0 0,-2 0 0,1 0 0,-1 1 0,-1 0 0,0 0 0,0 0 0,-1 0 0,3 14 0,-4-3 0,0-1 0,-2 0 0,0 0 0,-1 1 0,-1-1 0,-1 0 0,-9 32 0,-3-3 0,-39 88 0,38-104 0,-2 0 0,-2-1 0,-1-1 0,-1-1 0,-34 35 0,-142 123 0,167-161 0,18-16-227,1 0-1,0 1 1,1 0-1,0 1 1,-15 25-1,12-10-6598</inkml:trace>
  <inkml:trace contextRef="#ctx0" brushRef="#br0" timeOffset="1">100 1657 24575,'-6'12'-2414,"-1"14"2414,0 10 0,1 9 1169,2 4-1169,1-2 406,7-2-406,9-10 207,8-10-207,6-15 632,4-9-632,-3-11 0,-6-4-8191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1.649"/>
    </inkml:context>
    <inkml:brush xml:id="br0">
      <inkml:brushProperty name="width" value="0.1" units="cm"/>
      <inkml:brushProperty name="height" value="0.1" units="cm"/>
      <inkml:brushProperty name="color" value="#CC0066"/>
    </inkml:brush>
  </inkml:definitions>
  <inkml:trace contextRef="#ctx0" brushRef="#br0">42 402 24575,'-4'-6'-161,"0"0"0,1 0-1,0 0 1,0-1 0,1 1-1,-1-1 1,1 1 0,1-1 0,-2-8-1,0-1-1501,-1 1 812,1 0 0,1-1 0,1 1 0,0-19 0,2 21 754,0 0 1,1 0-1,0 1 1,1-1-1,6-17 0,-7 22 418,1 1-1,1 0 1,-1 0 0,1 0-1,0 1 1,0-1-1,1 1 1,0 0-1,0 0 1,1 1-1,-1-1 1,1 1-1,0 0 1,1 1 0,-1 0-1,1 0 1,0 0-1,0 1 1,0 0-1,0 0 1,1 0-1,9-1 1,-1 2-271,1 0 0,-1 1 1,0 1-1,0 1 0,1 0 0,-1 1 0,0 1 0,0 0 1,-1 1-1,1 1 0,-1 0 0,0 1 0,0 1 1,-1 0-1,24 16 0,-27-16-53,0 1 0,-1 0-1,1 1 1,-2 0 0,1 1 0,-1-1-1,-1 2 1,0-1 0,0 1 0,-1 0-1,-1 1 1,0 0 0,0 0 0,-1 0-1,-1 1 1,0 0 0,-1-1 0,0 1-1,2 20 1,-6-13 3,0-1 0,-1 0 0,0 1 0,-2-1 0,-1 0 0,0-1 0,-9 23 0,-8 10 0,-36 61 0,-39 32 0,72-112 0,1 1 0,3 0 0,0 2 0,-27 65 0,38-66-1365,5-5-5461</inkml:trace>
  <inkml:trace contextRef="#ctx0" brushRef="#br0" timeOffset="1">178 1688 24575,'-6'12'0,"-2"15"0,-5 8 0,0 5 0,2 1 0,2-1 0,9-1 0,11-7 0,2-16 0,6-9 0,4-7 0,5-9 0,-3-3-8191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2.190"/>
    </inkml:context>
    <inkml:brush xml:id="br0">
      <inkml:brushProperty name="width" value="0.1" units="cm"/>
      <inkml:brushProperty name="height" value="0.1" units="cm"/>
      <inkml:brushProperty name="color" value="#CC0066"/>
    </inkml:brush>
  </inkml:definitions>
  <inkml:trace contextRef="#ctx0" brushRef="#br0">1 427 24575,'0'-42'0,"-1"-5"0,9-80 0,-6 113 0,1 0 0,0 0 0,1 0 0,1 1 0,0 0 0,0 0 0,1 0 0,1 1 0,0 0 0,11-14 0,-14 22 0,0-1 0,1 0 0,0 1 0,0 0 0,0 0 0,1 1 0,-1-1 0,1 1 0,0 0 0,0 1 0,0-1 0,0 1 0,0 0 0,1 1 0,-1 0 0,0 0 0,1 0 0,-1 1 0,1-1 0,-1 2 0,1-1 0,-1 1 0,1 0 0,-1 0 0,11 4 0,-3-1 0,1 1 0,-1 1 0,-1 0 0,1 1 0,-1 0 0,0 1 0,-1 1 0,0 0 0,0 1 0,11 12 0,-10-8 0,-1 1 0,0 1 0,-1 0 0,-1 0 0,0 1 0,-1 0 0,-1 1 0,-1 0 0,6 21 0,-6-11 0,-2 0 0,0 0 0,-2 0 0,-1 0 0,-3 46 0,-6-11 0,-2 0 0,-4-1 0,-2 0 0,-42 110 0,26-96 0,15-40 0,1 1 0,2 0 0,2 1 0,-8 50 0,18-47-1365,6-8-5461</inkml:trace>
  <inkml:trace contextRef="#ctx0" brushRef="#br0" timeOffset="1">374 1917 24575,'-6'17'-3276,"-1"18"-1,-6 14 0,-7 4 0,1 5 5954,3-1-2677,4-6 1958,11-10-1958,10-13 1688,10-11-1688,2-9-1407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5.783"/>
    </inkml:context>
    <inkml:brush xml:id="br0">
      <inkml:brushProperty name="width" value="0.1" units="cm"/>
      <inkml:brushProperty name="height" value="0.1" units="cm"/>
      <inkml:brushProperty name="color" value="#004F8B"/>
    </inkml:brush>
  </inkml:definitions>
  <inkml:trace contextRef="#ctx0" brushRef="#br0">1 288 24575,'0'-1'0,"0"-1"0,1 1 0,-1 0 0,1 0 0,-1-1 0,1 1 0,0 0 0,-1 0 0,1 0 0,0 0 0,0 0 0,0 0 0,-1 0 0,1 0 0,0 0 0,0 0 0,1 1 0,-1-1 0,0 0 0,0 1 0,0-1 0,0 0 0,1 1 0,-1 0 0,0-1 0,0 1 0,2-1 0,41-6 0,-42 7 0,91-8 0,-60 7 0,0-1 0,0-2 0,0-1 0,-1-2 0,58-20 0,-77 22 0,-1-1 0,1 0 0,-1-1 0,-1-1 0,1 0 0,12-12 0,-21 18 0,-1 0 0,0 0 0,1 0 0,-1-1 0,0 1 0,0-1 0,-1 1 0,1-1 0,0 0 0,-1 0 0,0 0 0,0 1 0,0-1 0,0 0 0,0-1 0,0 1 0,-1 0 0,0 0 0,1 0 0,-1 0 0,0 0 0,-1 0 0,1-1 0,0 1 0,-1 0 0,0 0 0,0 0 0,0 0 0,0 0 0,0 0 0,0 0 0,-1 1 0,-2-5 0,2 4 0,-1 0 0,1 0 0,-1 0 0,1 0 0,-1 0 0,0 1 0,0-1 0,-1 1 0,1 0 0,0-1 0,-1 2 0,1-1 0,-1 0 0,0 1 0,0 0 0,-6-2 0,4 2 0,0 1 0,0-1 0,0 1 0,0 1 0,0-1 0,0 1 0,0 0 0,1 0 0,-1 1 0,-7 3 0,3-1 0,0 0 0,0 1 0,1 1 0,-1-1 0,1 2 0,1-1 0,-1 1 0,1 1 0,0-1 0,1 1 0,-13 17 0,14-14 0,0 0 0,0 0 0,1 1 0,1-1 0,0 1 0,0 0 0,1 1 0,1-1 0,0 0 0,0 1 0,2-1 0,0 20 0,1-23 0,0 0 0,0-1 0,1 0 0,0 1 0,1-1 0,0 0 0,0 0 0,1-1 0,0 1 0,0 0 0,1-1 0,0 0 0,0 0 0,1-1 0,0 0 0,0 0 0,0 0 0,1 0 0,9 6 0,-6-7 9,0 0-1,0 0 1,0 0-1,0-2 1,1 1 0,-1-1-1,1-1 1,0 0-1,0 0 1,0-1-1,0-1 1,0 1-1,14-3 1,2-1-306,1-2 0,-1-1 0,0-1 0,27-11 0,5-4-6529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5.789"/>
    </inkml:context>
    <inkml:brush xml:id="br0">
      <inkml:brushProperty name="width" value="0.1" units="cm"/>
      <inkml:brushProperty name="height" value="0.1" units="cm"/>
      <inkml:brushProperty name="color" value="#CC0066"/>
    </inkml:brush>
  </inkml:definitions>
  <inkml:trace contextRef="#ctx0" brushRef="#br0">0 0 24575,'0'41'0,"13"662"0,9-87 0,-22-605 0,1 2 0,-1-1 0,-1 0 0,0 1 0,-4 16 0,5-28 3,0 0-1,0-1 0,0 1 0,0-1 1,-1 1-1,1-1 0,0 1 1,0-1-1,0 1 0,-1-1 1,1 1-1,0-1 0,0 1 1,-1-1-1,1 1 0,0-1 0,-1 0 1,1 1-1,-1-1 0,1 1 1,-1-1-1,1 0 0,0 0 1,-2 1-1,-5-11-1425,1-11-5403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6.290"/>
    </inkml:context>
    <inkml:brush xml:id="br0">
      <inkml:brushProperty name="width" value="0.1" units="cm"/>
      <inkml:brushProperty name="height" value="0.1" units="cm"/>
      <inkml:brushProperty name="color" value="#CC0066"/>
    </inkml:brush>
  </inkml:definitions>
  <inkml:trace contextRef="#ctx0" brushRef="#br0">88 375 24575,'0'-9'-93,"-1"1"0,0-1 0,-1 1 0,-4-17 0,-3 1-2641,-19-37 1,19 42 510,0-1 1,-10-31-1,18 49 2268,0-1 0,1 1 0,-1-1-1,1 0 1,0 1 0,-1-1 0,1 0 0,0 1-1,1-1 1,-1 0 0,0 1 0,1-1 0,0 1-1,-1-1 1,1 1 0,0-1 0,0 1 0,0-1-1,1 1 1,-1 0 0,1-1 0,-1 1 0,1 0-1,0 0 1,0 0 0,0 0 0,0 1 0,0-1-1,0 0 1,0 1 0,4-2 0,6-3 273,0 1 1,0 1-1,1 0 0,0 1 1,16-2-1,-14 1 558,58-9 1858,0 3 0,86-1 0,-29 16-2556,-115-3-178,1 0 0,0 1 0,0 0 0,-1 1 0,0 1 0,0 1 0,23 11 0,-32-14 0,-1 1 0,0-1 0,0 1 0,0 0 0,0 0 0,-1 1 0,0-1 0,0 1 0,0 0 0,0 0 0,-1 0 0,0 1 0,0-1 0,0 1 0,-1 0 0,0 0 0,0-1 0,0 1 0,-1 1 0,0-1 0,0 0 0,0 8 0,-1 2 0,-1-1 0,0 1 0,-1-1 0,-1 0 0,0 0 0,-1 0 0,-1 0 0,-12 25 0,-4 2 0,-43 60 0,41-68 0,2 1 0,-27 56 0,47-88 0,0 0 0,0-1 0,0 1 0,1 0 0,-1 0 0,1 0 0,-1 1 0,1-1 0,0 0 0,0 0 0,1 0 0,-1 0 0,0 0 0,1 0 0,0 0 0,0 0 0,0 0 0,0 0 0,0-1 0,1 1 0,-1 0 0,1-1 0,-1 1 0,1-1 0,0 1 0,0-1 0,0 0 0,1 0 0,-1 0 0,3 2 0,9 6 0,1-1 0,0-1 0,0 0 0,24 9 0,-1-1 0,-21-7 0,1 0 0,-2 1 0,1 1 0,-1 1 0,-1 0 0,0 1 0,-1 1 0,0 0 0,18 25 0,-27-30 0,1-1 0,-1 1 0,-1 0 0,1 1 0,-2-1 0,1 1 0,-1 0 0,-1 0 0,0 0 0,0 0 0,-1 0 0,0 0 0,-1 0 0,0 1 0,0-1 0,-1 0 0,-1 0 0,0 0 0,0 0 0,-4 10 0,0-4 8,-1 0 0,0-1 0,-2 1 0,1-2 0,-2 1 0,0-2 0,0 1 0,-1-1 0,-1-1 0,0 0 0,-1 0 0,0-1 0,-1-1 0,-16 9 0,11-8-143,-1-1 0,0 0 0,-1-2 0,1-1 0,-2 0 0,1-1 0,-1-2 0,0 0 0,0-1 0,-29 0 0,29-4-6691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6.790"/>
    </inkml:context>
    <inkml:brush xml:id="br0">
      <inkml:brushProperty name="width" value="0.1" units="cm"/>
      <inkml:brushProperty name="height" value="0.1" units="cm"/>
      <inkml:brushProperty name="color" value="#CC0066"/>
    </inkml:brush>
  </inkml:definitions>
  <inkml:trace contextRef="#ctx0" brushRef="#br0">503 774 24575,'0'-158'-5487,"0"-77"5624,0 11 3430,0 216-3173,0-7-104,0 1-1,-1-1 1,-1 0-1,-4-21 1,5 33-292,0 0 0,1 1 0,-1-1 0,0 0 0,-1 1 0,1-1 0,0 1 0,-1-1 1,1 1-1,-1 0 0,0 0 0,0-1 0,0 1 0,0 0 0,0 1 0,0-1 1,0 0-1,-1 1 0,1-1 0,0 1 0,-1 0 0,0-1 0,1 1 0,-1 0 1,0 1-1,1-1 0,-1 0 0,0 1 0,0 0 0,-3 0 0,-4 0 2,1 1 0,-1 1 0,1 0 0,0 0 0,0 1 0,0 0 0,0 1 0,0 0 0,1 0 0,-1 1 0,-11 9 0,-2 2 0,1 2 0,-35 35 0,32-26 0,1 0 0,2 2 0,0 0 0,2 1 0,1 1 0,2 1 0,1 1 0,1 0 0,2 0 0,-10 43 0,21-68 0,-1 0 0,2 0 0,-1 0 0,1 0 0,0 0 0,0 0 0,1 0 0,0 0 0,1 0 0,3 11 0,-4-16 0,1 1 0,0 0 0,0 0 0,0-1 0,0 1 0,0-1 0,1 0 0,0 0 0,-1 0 0,1 0 0,1 0 0,-1 0 0,0-1 0,0 1 0,1-1 0,0 0 0,-1 0 0,1-1 0,0 1 0,0-1 0,7 2 0,0-1 0,0-1 0,1 0 0,-1-1 0,0 0 0,1-1 0,-1 0 0,0-1 0,0 0 0,0-1 0,0 0 0,0 0 0,0-2 0,-1 1 0,0-1 0,15-10 0,4-4 0,0-2 0,-1 0 0,41-43 0,-12 2 0,-36 37 0,38-34 0,-66 96 0,6-32 0,-9 39 0,-7 67 0,16-99 0,0 1 0,1-1 0,1 1 0,0-1 0,0 1 0,1-1 0,1 0 0,0 0 0,1 0 0,8 18 0,-10-25 5,1-1 0,0 1 0,1-1 0,-1 0 0,1 0 0,-1 0 0,1 0 0,1-1 0,-1 0 0,0 1 0,1-1 0,-1-1 0,1 1 0,0-1 0,0 0 0,0 0 0,0 0 0,1-1 0,-1 1 0,0-1 0,1-1 0,-1 1 0,8-1 0,9-1-302,-1 0 0,0-2 0,1 0 0,29-9 0,5-4-6529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7.259"/>
    </inkml:context>
    <inkml:brush xml:id="br0">
      <inkml:brushProperty name="width" value="0.1" units="cm"/>
      <inkml:brushProperty name="height" value="0.1" units="cm"/>
      <inkml:brushProperty name="color" value="#CC0066"/>
    </inkml:brush>
  </inkml:definitions>
  <inkml:trace contextRef="#ctx0" brushRef="#br0">253 199 24575,'0'-9'-819,"1"-7"-195,-1-1 0,-1 1 0,-1 0 0,0-1 0,-6-20 0,7 33 1098,-1 0 1,0 0 0,0 0-1,0 0 1,0 0-1,0 1 1,-1-1-1,0 1 1,1-1 0,-1 1-1,-1 0 1,1 0-1,0 0 1,-1 1-1,1-1 1,-1 1-1,0 0 1,0 0 0,0 0-1,0 0 1,0 1-1,0 0 1,-1-1-1,-7 0 1,5 2 49,1 0-1,-1 0 1,1 1-1,-1 0 1,1 0-1,0 0 1,-1 1-1,1 0 1,0 0-1,0 1 1,0-1-1,0 1 1,-7 6-1,8-6 30,1-1-1,-1 1 0,1 0 0,0 1 0,1-1 1,-1 1-1,0-1 0,1 1 0,0 0 1,0 1-1,0-1 0,0 0 0,1 1 0,0-1 1,0 1-1,0 0 0,-1 7 0,3-9-162,0 1 0,0-1 0,0 1 0,1-1 0,0 1 0,0-1 0,0 0 0,0 1 0,0-1 0,1 0 0,-1 0 0,1 0 0,0 0 0,0 0 0,0 0 0,0-1 0,1 1 0,-1-1 0,1 1 0,-1-1 0,5 3 0,7 5 0,1 0 0,30 15 0,-34-20 0,8 5 0,8 3 0,-1 1 0,-1 1 0,0 1 0,44 38 0,-64-50 0,0 1 0,-1-1 0,0 1 0,0 0 0,0 1 0,0-1 0,-1 1 0,0-1 0,0 1 0,-1 0 0,0 0 0,0 0 0,0 1 0,-1-1 0,1 0 0,-1 1 0,-1-1 0,0 1 0,0-1 0,0 0 0,0 1 0,-1-1 0,0 1 0,-1-1 0,1 0 0,-1 0 0,0 1 0,-6 9 0,3-6 0,-1 1 0,-1-1 0,0-1 0,0 0 0,-1 0 0,0 0 0,0-1 0,-1 0 0,0 0 0,0-1 0,-1-1 0,0 1 0,0-1 0,-1-1 0,0 0 0,0-1 0,0 0 0,0 0 0,-1-1 0,-21 2 0,29-4 14,0-1-1,0 0 0,0 0 0,0 0 1,0-1-1,0 1 0,0-1 1,-4-1-1,7 1-63,0 1 1,-1-1-1,1 1 1,0-1-1,0 1 1,0-1-1,0 0 1,0 0-1,1 1 1,-1-1-1,0 0 1,0 0-1,0 0 1,1 0-1,-1 0 1,0 0-1,1 0 1,-1 0-1,1 0 1,-1 0-1,1-1 1,0 1-1,-1 0 1,1 0-1,0 0 1,0 0-1,0-1 1,0 1-1,0-2 1,4-19-6777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7.709"/>
    </inkml:context>
    <inkml:brush xml:id="br0">
      <inkml:brushProperty name="width" value="0.1" units="cm"/>
      <inkml:brushProperty name="height" value="0.1" units="cm"/>
      <inkml:brushProperty name="color" value="#CC0066"/>
    </inkml:brush>
  </inkml:definitions>
  <inkml:trace contextRef="#ctx0" brushRef="#br0">1 813 24575,'3'0'0,"1"0"0,0 1 0,-1-1 0,1 1 0,0-1 0,-1 1 0,1 0 0,-1 1 0,1-1 0,-1 1 0,1-1 0,-1 1 0,0 0 0,0 0 0,0 0 0,0 1 0,0-1 0,-1 1 0,1 0 0,-1-1 0,0 1 0,1 0 0,-1 1 0,0-1 0,-1 0 0,1 0 0,1 5 0,2 8 0,0 1 0,-1 0 0,0 1 0,1 28 0,1-2 0,-3-22 0,-1-5 0,0 0 0,9 28 0,-10-43 0,-1 1 0,1-1 0,0 0 0,0 0 0,0 1 0,0-1 0,0 0 0,0 0 0,1 0 0,-1 0 0,1 0 0,-1 0 0,1 0 0,0-1 0,0 1 0,-1-1 0,1 1 0,0-1 0,1 0 0,-1 1 0,0-1 0,0 0 0,0-1 0,1 1 0,4 1 0,-5-2 0,1-1 0,0 1 0,-1 0 0,1-1 0,-1 0 0,1 0 0,-1 0 0,1 0 0,-1 0 0,1 0 0,-1 0 0,0-1 0,0 1 0,0-1 0,0 0 0,0 0 0,0 0 0,0 1 0,0-2 0,-1 1 0,1 0 0,-1 0 0,2-4 0,2-3 0,0 0 0,-1-1 0,-1 1 0,6-20 0,-3-7 0,-1 0 0,-1 0 0,-2-1 0,-4-55 0,-27-145 0,16 163 0,4 24 0,1-1 0,0-72 0,8 117 7,0 1 0,1-1-1,0 1 1,0-1 0,0 1-1,0-1 1,1 1-1,0 0 1,0-1 0,1 1-1,-1 0 1,1 0 0,0 1-1,0-1 1,1 1 0,0-1-1,4-3 1,3-1-255,0 1 1,0 0-1,0 1 1,1 1-1,22-9 1,14-6-6579</inkml:trace>
  <inkml:trace contextRef="#ctx0" brushRef="#br0" timeOffset="1">813 0 24575,'7'7'0,"-1"1"0,-1-1 0,1 1 0,-1 0 0,-1 0 0,1 0 0,-2 1 0,1 0 0,-1 0 0,0 0 0,2 15 0,0 8 0,1 66 0,-5-69 0,24 443 0,-11-343 0,48 208 0,-59-325 0,-2-6 0,0 1 0,1-1 0,-1 0 0,1 0 0,1 0 0,-1 0 0,1 0 0,0-1 0,0 1 0,0-1 0,1 0 0,7 9 0,-11-14-1,0 0 0,1 0 1,-1 0-1,0 0 0,0 0 0,0 0 0,1 0 0,-1 0 0,0 0 0,0 0 0,1 0 0,-1 0 0,0 0 0,0 0 0,0 0 1,1 0-1,-1 0 0,0 0 0,0 0 0,0 0 0,1 0 0,-1-1 0,0 1 0,0 0 0,0 0 0,0 0 0,1 0 1,-1 0-1,0 0 0,0-1 0,0 1 0,0 0 0,0 0 0,1 0 0,-1 0 0,0-1 0,0 1 0,0 0 0,0 0 1,0 0-1,0-1 0,0 1 0,0 0 0,0 0 0,0 0 0,0-1 0,0 1 0,0 0 0,0 0 0,0-1 0,0 1 1,0 0-1,0 0 0,0-1 0,0-13-1117,0 13 921,-2-26-6629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8.129"/>
    </inkml:context>
    <inkml:brush xml:id="br0">
      <inkml:brushProperty name="width" value="0.1" units="cm"/>
      <inkml:brushProperty name="height" value="0.1" units="cm"/>
      <inkml:brushProperty name="color" value="#CC0066"/>
    </inkml:brush>
  </inkml:definitions>
  <inkml:trace contextRef="#ctx0" brushRef="#br0">61 236 24575,'-11'-11'-79,"-5"-10"79,-4-7 0,7 1 39,16 5-39,20 7 14,18-1-14,18 4 6,23 2-6,20 5 20,16-4-20,17 0 0,13-5 0,12-4 0,-22-1-8191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8.589"/>
    </inkml:context>
    <inkml:brush xml:id="br0">
      <inkml:brushProperty name="width" value="0.1" units="cm"/>
      <inkml:brushProperty name="height" value="0.1" units="cm"/>
      <inkml:brushProperty name="color" value="#CC0066"/>
    </inkml:brush>
  </inkml:definitions>
  <inkml:trace contextRef="#ctx0" brushRef="#br0">195 221 24575,'0'0'-29,"-1"0"-1,1-1 1,0 1-1,0 0 1,-1-1-1,1 1 1,0 0-1,-1 0 1,1-1-1,0 1 1,-1 0-1,1 0 1,0 0 0,-1-1-1,1 1 1,-1 0-1,1 0 1,0 0-1,-1 0 1,1 0-1,-1 0 1,1 0-1,0 0 1,-1 0-1,1 0 1,-1 0-1,1 0 1,0 0-1,-1 0 1,1 0-1,-1 0 1,1 0-1,0 1 1,-1-1-1,1 0 1,0 0-1,-1 0 1,1 1-1,-1-1 1,-8 20-132,3 31-98,5-49 143,0 71-3400,13 120 0,-1-62 3735,-11-123-175,6 100 1079,31 177 0,-36-281-926,2 11 1215,1 0 0,9 23-1,-13-35-1341,1-1-1,0 0 1,0 0-1,0 0 1,0 0-1,0 0 0,0 0 1,1 0-1,-1 0 1,1 0-1,-1-1 1,1 1-1,0-1 1,-1 1-1,1-1 1,0 1-1,0-1 1,0 0-1,0 0 0,0 0 1,0 0-1,1 0 1,-1-1-1,0 1 1,4 0-1,-4-1-66,-1 0-1,0-1 1,0 1 0,0 0-1,0-1 1,0 1-1,1-1 1,-1 1 0,0-1-1,0 1 1,0-1-1,0 0 1,0 1-1,-1-1 1,1 0 0,0 0-1,0 0 1,0 0-1,-1 0 1,1 0 0,0 0-1,-1 0 1,1 0-1,-1 0 1,1 0-1,-1 0 1,0 0 0,1-3-1,2-32-1442,-6 1-5386</inkml:trace>
  <inkml:trace contextRef="#ctx0" brushRef="#br0" timeOffset="1">94 290 24575,'-17'-39'-107,"-16"-55"-1,4 7 197,28 85-93,-11-37 71,12 38-65,0 0-1,0 1 1,-1-1-1,1 0 1,0 0 0,0 0-1,0 0 1,0 0-1,0 0 1,0 1-1,0-1 1,0 0-1,0 0 1,0 0-1,1 0 1,-1 0-1,0 1 1,0-1-1,1 0 1,-1 0 0,1 0-1,-1 1 1,1-1-1,-1 0 1,1 1-1,-1-1 1,1 0-1,0 1 1,-1-1-1,1 1 1,0-1-1,-1 1 1,1-1-1,0 1 1,0 0 0,0-1-1,-1 1 1,1 0-1,0-1 1,1 1-1,36 1-1,0 1 0,-1 2 0,43 10 0,28 2 0,4-5 0,162-6 0,-245-7 0,1-2 0,39-10 0,-59 13-1365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9.050"/>
    </inkml:context>
    <inkml:brush xml:id="br0">
      <inkml:brushProperty name="width" value="0.1" units="cm"/>
      <inkml:brushProperty name="height" value="0.1" units="cm"/>
      <inkml:brushProperty name="color" value="#CC0066"/>
    </inkml:brush>
  </inkml:definitions>
  <inkml:trace contextRef="#ctx0" brushRef="#br0">169 0 24575,'-61'54'-4892,"47"-44"4221,1 0 0,0 2-1,1-1 1,0 2 0,1-1 0,-16 24-1,26-35 711,1 0 1,-1 0-1,1 0 0,-1 0 0,1 0 0,-1 0 0,1 0 0,0 0 0,-1 0 0,1 1 0,0-1 0,0 0 0,0 0 0,0 0 0,0 0 0,0 1 0,0-1 0,1 0 0,-1 0 0,0 0 0,0 0 0,1 1 1,-1-1-1,1 0 0,-1 0 0,1 0 0,0 0 0,-1 0 0,1 0 0,0 0 0,0-1 0,-1 1 0,1 0 0,0 0 0,0-1 0,0 1 0,0 0 0,0-1 0,0 1 0,0-1 0,0 1 0,0-1 1,1 1-1,-1-1 0,0 0 0,0 0 0,2 1 0,8 1 148,1 0 1,0 0 0,21 0-1,-25-2-130,72-1 2942,113-14 0,-118 6-2544,140 2 1,-90 19-1821,-79-6-5461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29.565"/>
    </inkml:context>
    <inkml:brush xml:id="br0">
      <inkml:brushProperty name="width" value="0.1" units="cm"/>
      <inkml:brushProperty name="height" value="0.1" units="cm"/>
      <inkml:brushProperty name="color" value="#CC0066"/>
    </inkml:brush>
  </inkml:definitions>
  <inkml:trace contextRef="#ctx0" brushRef="#br0">0 54 24575,'393'-6'0,"11"-31"0,-399 36 0,40-6 0,-30 5 0,-20 4 0,-29 8-1365,-9 2-5461</inkml:trace>
  <inkml:trace contextRef="#ctx0" brushRef="#br0" timeOffset="1">168 224 24575,'-24'11'0,"18"-9"0,0 0 0,1 0 0,-1 1 0,1-1 0,0 1 0,0 1 0,0-1 0,0 1 0,0 0 0,1 0 0,-8 8 0,12-11 0,-1 0 0,1 0 0,0 0 0,-1 0 0,1 0 0,0 0 0,0 0 0,0 0 0,0 0 0,-1 0 0,1 0 0,1 0 0,-1 0 0,0 0 0,0 0 0,0 0 0,0 0 0,1 0 0,-1 0 0,0 0 0,1 0 0,-1-1 0,1 1 0,-1 0 0,1 0 0,-1 0 0,1 0 0,0-1 0,-1 1 0,1 0 0,0-1 0,0 1 0,0 0 0,-1-1 0,1 1 0,0-1 0,0 1 0,0-1 0,0 0 0,0 1 0,0-1 0,2 0 0,7 4 0,0-1 0,0 0 0,13 1 0,-14-2 0,73 10 0,1-2 0,0-5 0,87-4 0,249-44 0,-259 7-1365,-96 16-5461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0.399"/>
    </inkml:context>
    <inkml:brush xml:id="br0">
      <inkml:brushProperty name="width" value="0.1" units="cm"/>
      <inkml:brushProperty name="height" value="0.1" units="cm"/>
      <inkml:brushProperty name="color" value="#CC0066"/>
    </inkml:brush>
  </inkml:definitions>
  <inkml:trace contextRef="#ctx0" brushRef="#br0">1 32 24575,'2'0'0,"0"-1"0,0 1 0,0-1 0,1 0 0,-1 0 0,0 0 0,0 0 0,-1 0 0,1 0 0,0 0 0,0 0 0,0-1 0,-1 1 0,3-3 0,-3 2 0,1 1 0,0-1 0,0 0 0,0 1 0,0 0 0,0-1 0,0 1 0,0 0 0,3-1 0,-4 2 0,0 0 0,1 0 0,-1 0 0,0 0 0,0 0 0,0 1 0,0-1 0,0 0 0,0 1 0,0-1 0,0 1 0,0-1 0,0 1 0,0-1 0,0 1 0,0-1 0,0 1 0,0 0 0,0 0 0,0 0 0,-1-1 0,1 1 0,0 0 0,-1 0 0,2 2 0,5 7 0,-1 1 0,0 0 0,-1 0 0,0 1 0,-1 0 0,4 15 0,14 80 0,-22-107 0,72 685 0,-60-522 0,-8-98 0,-3-34 0,1 1 0,1-1 0,14 52 0,-17-81 0,0 0 0,1 0 0,0 0 0,-1 0 0,1-1 0,0 1 0,0 0 0,0 0 0,0 0 0,0-1 0,0 1 0,1-1 0,-1 1 0,0-1 0,1 1 0,-1-1 0,1 0 0,0 1 0,-1-1 0,1 0 0,0 0 0,0 0 0,0-1 0,0 1 0,3 0 0,-3-1 0,1 0 0,-1 0 0,1-1 0,-1 1 0,1-1 0,-1 0 0,1 0 0,-1 0 0,1 0 0,-1 0 0,0-1 0,0 1 0,1-1 0,-1 1 0,0-1 0,-1 0 0,1 0 0,0 0 0,0 0 0,1-3 0,18-25-1365,-1-4-5461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6.363"/>
    </inkml:context>
    <inkml:brush xml:id="br0">
      <inkml:brushProperty name="width" value="0.1" units="cm"/>
      <inkml:brushProperty name="height" value="0.1" units="cm"/>
      <inkml:brushProperty name="color" value="#004F8B"/>
    </inkml:brush>
  </inkml:definitions>
  <inkml:trace contextRef="#ctx0" brushRef="#br0">22 182 24575,'-1'-19'0,"-1"0"0,-7-28 0,6 33 0,0 0 0,1 0 0,1 0 0,0-25 0,1 39 0,0 0 0,0 0 0,0 0 0,1 0 0,-1 0 0,0 0 0,0 0 0,0 0 0,0 0 0,0 0 0,0 1 0,0-1 0,0 0 0,0 0 0,0 0 0,1 0 0,-1 0 0,0 0 0,0 0 0,0 0 0,0 0 0,0-1 0,0 1 0,0 0 0,0 0 0,0 0 0,0 0 0,0 0 0,1 0 0,-1 0 0,0 0 0,0 0 0,0 0 0,0 0 0,0 0 0,0 0 0,0 0 0,0 0 0,0 0 0,0 0 0,0 0 0,0-1 0,0 1 0,0 0 0,0 0 0,0 0 0,0 0 0,0 0 0,0 0 0,0 0 0,0 0 0,0 0 0,0 0 0,0-1 0,0 1 0,6 13 0,4 22 0,29 164 0,-26-118 0,37 121 0,-41-172 0,-5-12 0,2 0 0,12 25 0,-17-39 0,1-1 0,0 1 0,0-1 0,0 0 0,0 0 0,1 0 0,-1 0 0,1 0 0,0 0 0,-1-1 0,1 0 0,1 1 0,-1-1 0,0 0 0,0 0 0,1-1 0,6 3 0,-8-3 0,0-1 0,1 0 0,-1 0 0,0 0 0,1 0 0,-1 0 0,0-1 0,0 1 0,1-1 0,-1 1 0,0-1 0,0 0 0,1 0 0,-1 0 0,0 0 0,0 0 0,0 0 0,0-1 0,-1 1 0,1-1 0,0 1 0,-1-1 0,1 0 0,0 1 0,-1-1 0,0 0 0,3-4 0,2-5 0,0-1 0,0 0 0,6-20 0,-11 29 0,14-43 0,16-84 0,-31 143 0,1 0 0,0 0 0,1 0 0,0 0 0,6 16 0,0 2 0,21 50 0,-22-66 0,1 0 0,0-1 0,0 0 0,2 0 0,0-1 0,0-1 0,1 1 0,22 17 0,-28-25 0,1-1 0,-1 0 0,1-1 0,0 1 0,1-1 0,-1 0 0,1-1 0,-1 0 0,1 0 0,0 0 0,-1-1 0,1 1 0,0-2 0,0 1 0,0-1 0,0 0 0,0-1 0,0 1 0,0-1 0,0-1 0,-1 1 0,1-1 0,6-3 0,-3 1 0,-1 0 0,-1-1 0,1 0 0,-1-1 0,1 0 0,-2 0 0,1-1 0,-1 1 0,0-2 0,0 1 0,-1-1 0,0 0 0,0 0 0,8-18 0,-7 11 0,-1 0 0,0 0 0,-2-1 0,1 0 0,-2 0 0,0 0 0,-1-1 0,0-21 0,-2 25 0,1-26 0,-1 37 0,0 0 0,0 0 0,1 0 0,-1 0 0,1 0 0,-1 1 0,1-1 0,0 0 0,-1 0 0,1 0 0,0 1 0,0-1 0,0 0 0,3-2 0,-3 4 0,0-1 0,-1 1 0,1 0 0,0 0 0,0 0 0,0 0 0,-1 0 0,1 0 0,0 0 0,0 0 0,0 0 0,-1 0 0,1 0 0,0 0 0,0 1 0,-1-1 0,1 0 0,0 0 0,0 1 0,-1-1 0,1 1 0,0-1 0,-1 1 0,1-1 0,-1 1 0,1-1 0,0 1 0,-1-1 0,1 1 0,-1 0 0,1-1 0,-1 1 0,1 0 0,17 27 0,-16-26 0,33 74 0,-28-57 0,1 0 0,1-1 0,1 0 0,13 19 0,-19-32 0,-1-1 0,1 0 0,0 0 0,0 0 0,0-1 0,0 1 0,1-1 0,0 0 0,-1 0 0,1-1 0,0 1 0,0-1 0,1 0 0,-1 0 0,0-1 0,1 0 0,-1 0 0,1 0 0,9 0 0,-6-1 0,1-1 0,-1-1 0,0 1 0,0-2 0,0 1 0,0-1 0,0 0 0,0-1 0,-1 0 0,0-1 0,0 1 0,0-1 0,0-1 0,-1 0 0,0 0 0,0 0 0,0-1 0,10-14 0,-6 6 0,0 0 0,-2 0 0,0-1 0,-1 0 0,0-1 0,-1 0 0,-1 0 0,7-33 0,-3 16 0,-2 27 0,-8 7 0,1 0 0,0 1 0,-1-1 0,1 1 0,-1-1 0,1 1 0,-1-1 0,1 1 0,-1-1 0,1 1 0,-1-1 0,1 1 0,-1 0 0,0-1 0,1 1 0,-1 0 0,0-1 0,0 1 0,0 0 0,1 1 0,2 13 0,1 0 0,-2 0 0,1 26 0,3 14 0,-2-27 0,7 38 0,-10-62 0,0 1 0,0 0 0,1-1 0,0 1 0,0-1 0,0 1 0,0-1 0,1 0 0,5 8 0,3-9-1365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0.930"/>
    </inkml:context>
    <inkml:brush xml:id="br0">
      <inkml:brushProperty name="width" value="0.1" units="cm"/>
      <inkml:brushProperty name="height" value="0.1" units="cm"/>
      <inkml:brushProperty name="color" value="#CC0066"/>
    </inkml:brush>
  </inkml:definitions>
  <inkml:trace contextRef="#ctx0" brushRef="#br0">1 37 24575,'-1'-3'0,"2"1"0,-1-1 0,0 1 0,0-1 0,1 1 0,0-1 0,-1 1 0,1 0 0,0-1 0,0 1 0,2-4 0,-2 6 0,-1-1 0,0 1 0,0 0 0,1 0 0,-1-1 0,0 1 0,0 0 0,1 0 0,-1-1 0,0 1 0,1 0 0,-1 0 0,0 0 0,1 0 0,-1-1 0,0 1 0,1 0 0,-1 0 0,1 0 0,-1 0 0,0 0 0,1 0 0,-1 0 0,0 0 0,1 0 0,-1 0 0,1 0 0,0 1 0,12 13 0,-4 7 0,-2 1 0,0 0 0,-1 0 0,-1 0 0,-1 1 0,1 24 0,-1-14 0,35 323 0,25 154 0,-59-481 0,2 0 0,0-1 0,2 0 0,24 52 0,-30-69-64,-11-14 171,-21-21-566,21 17-490,-24-17-5877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1.319"/>
    </inkml:context>
    <inkml:brush xml:id="br0">
      <inkml:brushProperty name="width" value="0.1" units="cm"/>
      <inkml:brushProperty name="height" value="0.1" units="cm"/>
      <inkml:brushProperty name="color" value="#CC0066"/>
    </inkml:brush>
  </inkml:definitions>
  <inkml:trace contextRef="#ctx0" brushRef="#br0">121 160 24575,'-12'-1'0,"1"0"0,0-2 0,0 1 0,-18-8 0,16 6 0,-13-9 0,25 13 0,1 0 0,-1 0 0,1 0 0,0-1 0,-1 1 0,1 0 0,0 0 0,-1-1 0,1 1 0,0 0 0,-1 0 0,1-1 0,0 1 0,-1 0 0,1-1 0,0 1 0,0 0 0,0-1 0,-1 1 0,1-1 0,0 1 0,0 0 0,0-1 0,0 1 0,0-1 0,0 1 0,0 0 0,0-1 0,0 1 0,0-1 0,0 1 0,0-1 0,0 1 0,0 0 0,0-1 0,0 1 0,0-1 0,0 1 0,1 0 0,-1-1 0,0 1 0,0-1 0,0 1 0,1 0 0,-1-1 0,0 1 0,1 0 0,-1 0 0,0-1 0,1 1 0,-1 0 0,0 0 0,1-1 0,-1 1 0,0 0 0,1 0 0,-1 0 0,1 0 0,-1-1 0,0 1 0,1 0 0,0 0 0,25-8 0,0 0 0,1 2 0,43-5 0,-14 2 0,22-5-119,174-28 372,-198 37-753,0 1 1,92 7-1,-84 3-6326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1.979"/>
    </inkml:context>
    <inkml:brush xml:id="br0">
      <inkml:brushProperty name="width" value="0.1" units="cm"/>
      <inkml:brushProperty name="height" value="0.1" units="cm"/>
      <inkml:brushProperty name="color" value="#CC0066"/>
    </inkml:brush>
  </inkml:definitions>
  <inkml:trace contextRef="#ctx0" brushRef="#br0">63 479 24575,'15'-20'0,"-12"16"0,0-1 0,0 1 0,0 0 0,1 0 0,0 0 0,0 1 0,6-6 0,-9 9 0,0 0 0,0-1 0,-1 1 0,1 0 0,0 0 0,0-1 0,-1 1 0,1 0 0,0 0 0,0 0 0,-1 0 0,1 0 0,0 0 0,0 0 0,0 0 0,-1 0 0,1 1 0,0-1 0,0 0 0,-1 0 0,1 1 0,1 0 0,0 0 0,-1 1 0,1-1 0,0 1 0,-1-1 0,1 1 0,-1 0 0,0 0 0,1 0 0,-1 0 0,0 0 0,1 4 0,4 13 0,-2 0 0,0 1 0,-1-1 0,-1 1 0,0 0 0,-2 0 0,-2 21 0,2 1 0,-2 96 0,0-41 0,11 105 0,-7-184 0,1 0 0,0-1 0,1 1 0,2-1 0,-1 0 0,2 0 0,0-1 0,13 20 0,-15-28 0,0 0 0,1-1 0,-1 0 0,1-1 0,1 1 0,0-1 0,0 0 0,0 0 0,0-1 0,1 0 0,0-1 0,0 0 0,0 0 0,0 0 0,1-1 0,0 0 0,-1-1 0,12 2 0,-2-2 0,1 0 0,0-2 0,0 0 0,0-1 0,0-1 0,0 0 0,-1-2 0,1 0 0,28-11 0,-23 5 0,0-1 0,-1-1 0,-1-1 0,0 0 0,0-2 0,29-27 0,-25 17 0,-1-1 0,-1-1 0,-1-2 0,-1 0 0,-2-1 0,-1-1 0,-1-1 0,-2 0 0,-1-1 0,13-47 0,-20 53 0,-2-1 0,-1 0 0,-1 0 0,-1-1 0,-1 1 0,-2 0 0,-1-1 0,-2 1 0,0 0 0,-2 0 0,-11-38 0,6 37 0,-1 0 0,-1 1 0,-1 1 0,-2 0 0,-1 1 0,-1 0 0,-1 1 0,-1 2 0,-1 0 0,-33-30 0,31 34 0,-1 0 0,-1 2 0,0 0 0,-1 2 0,-1 1 0,-1 1 0,0 1 0,0 1 0,-56-14 0,64 21 0,1 1 0,-1 1 0,0 1 0,0 0 0,0 1 0,0 1 0,0 1 0,0 1 0,0 1 0,1 0 0,0 1 0,-1 1 0,2 1 0,-1 0 0,1 2 0,-23 14 0,26-13 14,-1 0-1,1 1 0,1 1 0,0 0 1,1 1-1,0 1 0,1 0 1,-18 29-1,23-33-112,1 1 0,0 0 0,1 0 0,0 0 0,1 0 0,0 0 0,1 1 0,0 0 0,1-1 0,0 1 0,1 0 0,0-1 0,1 1 0,2 15 0,10 23-6727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2.420"/>
    </inkml:context>
    <inkml:brush xml:id="br0">
      <inkml:brushProperty name="width" value="0.1" units="cm"/>
      <inkml:brushProperty name="height" value="0.1" units="cm"/>
      <inkml:brushProperty name="color" value="#CC0066"/>
    </inkml:brush>
  </inkml:definitions>
  <inkml:trace contextRef="#ctx0" brushRef="#br0">18 82 24575,'-2'-1'0,"1"0"0,0 0 0,-1 0 0,1 0 0,0 0 0,0-1 0,0 1 0,0 0 0,0-1 0,0 1 0,1-1 0,-1 1 0,0-1 0,1 0 0,-1 1 0,1-1 0,-1 1 0,1-1 0,0 0 0,0 0 0,0 1 0,0-1 0,0 0 0,0 1 0,0-1 0,0 0 0,1 1 0,-1-1 0,1 0 0,-1 1 0,1-1 0,0 1 0,0-1 0,-1 1 0,1-1 0,2-1 0,-1 1 0,1-1 0,0 1 0,0 0 0,0 0 0,0 0 0,0 0 0,0 1 0,0-1 0,0 1 0,1 0 0,-1 0 0,1 0 0,-1 0 0,1 0 0,-1 1 0,5 0 0,8 0 0,0 2 0,0 0 0,0 1 0,0 0 0,0 1 0,-1 1 0,0 1 0,0 0 0,0 1 0,22 14 0,-1 2 0,-2 1 0,60 56 0,-59-44 0,-1 1 0,-2 2 0,-1 1 0,-3 1 0,-1 2 0,-2 0 0,-2 2 0,-2 1 0,-2 0 0,18 66 0,-21-49 0,-2 2 0,-3-1 0,-3 1 0,-3 0 0,-3 1 0,-2-1 0,-14 98 0,5-112-80,-2 0 0,-2-1-1,-2-1 1,-2 0 0,-3-1-1,-1-1 1,-3-1 0,-1-1-1,-3-1 1,-1-2 0,-2-1 0,-2-1-1,-2-1 1,-1-3 0,-2 0-1,-56 39 1,19-24-6746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3.179"/>
    </inkml:context>
    <inkml:brush xml:id="br0">
      <inkml:brushProperty name="width" value="0.1" units="cm"/>
      <inkml:brushProperty name="height" value="0.1" units="cm"/>
      <inkml:brushProperty name="color" value="#CC0066"/>
    </inkml:brush>
  </inkml:definitions>
  <inkml:trace contextRef="#ctx0" brushRef="#br0">371 98 24575,'1'-3'0,"-1"1"0,1-1 0,0 0 0,0 1 0,0-1 0,0 1 0,0-1 0,3-3 0,6-14 0,-10 18 0,1 0 0,0-1 0,-1 0 0,1 1 0,-1-1 0,0 1 0,0-1 0,0 1 0,0-1 0,-1 0 0,1 1 0,-1-1 0,1 1 0,-2-5 0,1 7 0,1-1 0,-1 1 0,1-1 0,0 0 0,-1 1 0,1-1 0,-1 1 0,1 0 0,-1-1 0,1 1 0,-1-1 0,1 1 0,-1 0 0,1-1 0,-1 1 0,0 0 0,1 0 0,-1 0 0,0-1 0,1 1 0,-1 0 0,0 0 0,0 0 0,-1 0 0,0 0 0,0 1 0,1-1 0,-1 1 0,0-1 0,0 1 0,1 0 0,-1 0 0,0 0 0,1 0 0,-1 0 0,-1 2 0,-9 7 0,1 2 0,0 0 0,0 0 0,2 1 0,-1 0 0,-9 20 0,1-4 0,-17 30 0,2 2 0,4 1 0,1 2 0,4 0 0,2 2 0,-24 132 0,31-100 0,4 0 0,5 0 0,4 1 0,13 125 0,-6-174 0,2 0 0,2 0 0,3-1 0,1-1 0,3 0 0,2 0 0,2-2 0,2 0 0,1-2 0,3 0 0,2-2 0,58 69 0,-37-59-682,99 80-1,-58-63-6143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4.680"/>
    </inkml:context>
    <inkml:brush xml:id="br0">
      <inkml:brushProperty name="width" value="0.1" units="cm"/>
      <inkml:brushProperty name="height" value="0.1" units="cm"/>
      <inkml:brushProperty name="color" value="#CC0066"/>
    </inkml:brush>
  </inkml:definitions>
  <inkml:trace contextRef="#ctx0" brushRef="#br0">1 85 24575,'0'3'0,"1"0"0,0 0 0,0-1 0,0 1 0,1 0 0,-1-1 0,1 1 0,-1 0 0,1-1 0,4 4 0,3 7 0,18 32 0,-2 2 0,-2 0 0,-2 2 0,-2 0 0,-2 1 0,-3 1 0,12 72 0,-25-108 0,-1-11 0,0 1 0,0-1 0,1 0 0,-1 0 0,1 0 0,0 0 0,0 0 0,0 0 0,0-1 0,1 1 0,0 0 0,-1 0 0,2-1 0,3 7 0,-5-10 0,0 0 0,-1 1 0,1-1 0,0 0 0,-1 0 0,1 0 0,0 0 0,-1 0 0,1 0 0,0 0 0,0 0 0,-1 0 0,1 0 0,0 0 0,0 0 0,-1 0 0,1-1 0,0 1 0,-1 0 0,1 0 0,0-1 0,-1 1 0,1-1 0,-1 1 0,1 0 0,-1-1 0,1 1 0,-1-1 0,1 0 0,-1 1 0,1-1 0,-1 1 0,1-1 0,-1 0 0,0 1 0,1-2 0,12-27 0,-9 11 0,-1 0 0,-1 0 0,-1 0 0,-1 0 0,0-1 0,-1 1 0,-1 0 0,-7-26 0,5 20 0,0 1 0,2 0 0,1-1 0,2-41 0,4 43 0,1-1 0,1 1 0,1 0 0,0 0 0,2 1 0,1 0 0,0 1 0,2 0 0,0 1 0,16-18 0,-27 34 0,1 0 0,-1 0 0,1 1 0,0-1 0,0 1 0,0-1 0,0 1 0,1 0 0,-1 0 0,1 0 0,-1 1 0,1-1 0,-1 1 0,1 0 0,0 0 0,0 0 0,0 0 0,4 0 0,-3 2 0,1-1 0,-1 1 0,0 0 0,1 0 0,-1 1 0,0-1 0,0 1 0,0 0 0,0 0 0,0 1 0,7 5 0,4 4 0,-1 1 0,-1 0 0,0 1 0,-1 1 0,0 0 0,11 18 0,2 8 0,-1 2 0,-3 0 0,19 47 0,38 142 0,-76-222-195,1 1 0,0 0 0,0-1 0,1 0 0,0 0 0,10 14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5.159"/>
    </inkml:context>
    <inkml:brush xml:id="br0">
      <inkml:brushProperty name="width" value="0.1" units="cm"/>
      <inkml:brushProperty name="height" value="0.1" units="cm"/>
      <inkml:brushProperty name="color" value="#CC0066"/>
    </inkml:brush>
  </inkml:definitions>
  <inkml:trace contextRef="#ctx0" brushRef="#br0">15 124 24575,'0'1'0,"0"-1"0,-1 0 0,1 0 0,-1 0 0,1 0 0,-1 0 0,1 0 0,0 0 0,-1 0 0,1 0 0,-1 0 0,1 0 0,-1 0 0,1 0 0,0 0 0,-1 0 0,1 0 0,-1 0 0,1-1 0,-1 1 0,1 0 0,0 0 0,-1 0 0,1-1 0,0 1 0,-1 0 0,1-1 0,0 1 0,-1 0 0,1 0 0,0-1 0,0 1 0,-1-1 0,1 1 0,0 0 0,0-1 0,0 1 0,-1-1 0,1 1 0,0 0 0,0-1 0,0 1 0,0-1 0,0 1 0,0-1 0,0 1 0,0 0 0,0-1 0,0 1 0,0-1 0,0 1 0,0-1 0,1 1 0,-1 0 0,0-1 0,0 1 0,0-1 0,1 1 0,-1 0 0,0-1 0,0 1 0,1 0 0,-1-1 0,0 1 0,1 0 0,-1-1 0,0 1 0,1 0 0,1-3 0,1 0 0,-1 1 0,1-1 0,0 1 0,-1 0 0,1-1 0,6-2 0,24-7 0,1 1 0,1 1 0,0 2 0,68-6 0,147 4 0,-197 13 0,59 9 0,-1 1 0,-110-13 6,1 0 0,0 1 0,0-1 0,0 0 0,0 0 0,0 0 0,0-1 0,0 1 0,0 0 0,0-1 0,0 1 0,-1-1-1,1 0 1,0 1 0,0-1 0,0 0 0,-1 0 0,1 0 0,2-2 0,-4 2-13,0 1 0,0-1-1,1 1 1,-1 0 0,0-1 0,0 1 0,0-1-1,0 1 1,0-1 0,0 1 0,0 0-1,0-1 1,0 1 0,0-1 0,0 1 0,0-1-1,0 1 1,0-1 0,-1 1 0,1 0-1,0-1 1,0 1 0,0-1 0,-1 1 0,1 0-1,0-1 1,-1 0 0,-19-12-1275,-6 2-5544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1:35.699"/>
    </inkml:context>
    <inkml:brush xml:id="br0">
      <inkml:brushProperty name="width" value="0.1" units="cm"/>
      <inkml:brushProperty name="height" value="0.1" units="cm"/>
      <inkml:brushProperty name="color" value="#CC0066"/>
    </inkml:brush>
  </inkml:definitions>
  <inkml:trace contextRef="#ctx0" brushRef="#br0">14 1 24575,'-1'0'0,"0"1"0,0 0 0,0 0 0,0 0 0,0 0 0,0 0 0,1 0 0,-1 0 0,0 0 0,0 0 0,1 0 0,-1 0 0,1 0 0,-1 1 0,1-1 0,0 0 0,-1 0 0,1 1 0,0-1 0,0 0 0,0 0 0,0 1 0,0-1 0,0 0 0,0 1 0,0-1 0,0 0 0,1 0 0,-1 1 0,0-1 0,1 0 0,-1 0 0,2 2 0,0-1 0,-1-1 0,1 1 0,0-1 0,-1 1 0,1-1 0,0 0 0,0 0 0,0 0 0,0 0 0,0 0 0,0 0 0,0-1 0,0 1 0,0-1 0,0 1 0,0-1 0,0 0 0,1 0 0,3 0 0,113-11 0,17-1 0,-126 12-55,53-2-600,121-18 0,-155 15-6171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35.279"/>
    </inkml:context>
    <inkml:brush xml:id="br0">
      <inkml:brushProperty name="width" value="0.1" units="cm"/>
      <inkml:brushProperty name="height" value="0.1" units="cm"/>
      <inkml:brushProperty name="color" value="#CC0066"/>
    </inkml:brush>
  </inkml:definitions>
  <inkml:trace contextRef="#ctx0" brushRef="#br0">14 804 24575,'-7'-23'0,"6"21"0,0 1 0,1-1 0,-1 0 0,0 1 0,1-1 0,-1 0 0,1 1 0,-1-1 0,1 0 0,0 0 0,0 1 0,0-1 0,0 0 0,0 0 0,0 1 0,0-1 0,1 0 0,-1-1 0,4-4 0,0 0 0,1 0 0,-1 1 0,1-1 0,0 1 0,1 0 0,0 1 0,0-1 0,0 1 0,0 1 0,9-6 0,-3 1 0,-2 2 0,269-193 0,-212 158 0,1 3 0,101-42 0,-27 28 0,2 7 0,295-54 0,312 16 0,132 74 0,-2 93 0,2 74 0,-729-117 0,-2 6 0,166 76 0,273 168 0,-542-262 0,-2 3 0,-1 1 0,49 45 0,-89-71 0,1 0 0,-1-1 0,1 0 0,1 0 0,14 7 0,-21-12 0,0 1 0,0-1 0,1 0 0,-1 1 0,0-1 0,0 0 0,1 0 0,-1 0 0,0 0 0,0 0 0,1 0 0,-1 0 0,0 0 0,0 0 0,1-1 0,-1 1 0,0-1 0,0 1 0,2-1 0,-2-1 0,1 1 0,-1 0 0,0-1 0,0 1 0,1-1 0,-1 1 0,0-1 0,0 0 0,-1 0 0,1 1 0,0-1 0,-1 0 0,1 0 0,-1 0 0,1 0 0,-1 1 0,0-3 0,2-19 0,-1 0 0,-1 0 0,-3-29 0,0 28 0,2 0 0,3-39 0,-2 63 0,0-1 0,0 0 0,0 1 0,0-1 0,0 1 0,0-1 0,0 0 0,0 1 0,1-1 0,-1 0 0,0 1 0,0-1 0,1 1 0,-1-1 0,0 0 0,1 1 0,-1-1 0,1 1 0,-1-1 0,0 1 0,1 0 0,-1-1 0,2 0 0,9 6 0,9 23 0,17 53 0,35 114 0,-71-191 0,1 1 0,-1 0 0,0-1 0,0 1 0,0 0 0,0 0 0,-1 0 0,0 0 0,-1 8 0,0-10 0,0-1 0,0 1 0,0-1 0,0 0 0,0 0 0,0 0 0,-1 0 0,1 1 0,-1-2 0,1 1 0,-1 0 0,0 0 0,0 0 0,0-1 0,0 1 0,0-1 0,0 0 0,0 0 0,-1 1 0,-3 0 0,-35 13 0,-1-2 0,-84 16 0,74-19 0,-70 23 0,95-24 0,-46 15 0,73-24-21,0 0 0,0 0-1,-1 0 1,1 1 0,0-1-1,-1 0 1,1 0 0,0 0-1,-1 0 1,1 0 0,0 0-1,-1 0 1,1 1 0,0-1-1,-1 0 1,1 0 0,-1 0-1,1 0 1,0-1 0,-1 1-1,1 0 1,0 0 0,-1 0-1,1 0 1,0 0 0,-1 0-1,1 0 1,0-1 0,-1 1-1,1 0 1,0 0 0,0 0-1,-1-1 1,1 1 0,0 0-1,0 0 1,-1-1 0,1 1-1,0 0 1,0-1 0,0 1-1,-1 0 1,1-1 0,0 1-1,0 0 1,0-1 0,0 1-1,0 0 1,0-1 0,0 1-1,0 0 1,0-1 0,0 1-1,0-1 1,0 1 0,0 0-1,0-1 1,0 1 0,0 0-1,0-1 1,0 1 0,1 0-1,-1-1 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36.619"/>
    </inkml:context>
    <inkml:brush xml:id="br0">
      <inkml:brushProperty name="width" value="0.1" units="cm"/>
      <inkml:brushProperty name="height" value="0.1" units="cm"/>
      <inkml:brushProperty name="color" value="#CC0066"/>
    </inkml:brush>
  </inkml:definitions>
  <inkml:trace contextRef="#ctx0" brushRef="#br0">1 649 24575,'3'-1'0,"-1"0"0,1-1 0,0 1 0,0-1 0,0 1 0,-1-1 0,1 0 0,-1 0 0,0 0 0,1-1 0,-1 1 0,0 0 0,0-1 0,0 1 0,1-4 0,2-1 0,23-30 0,-2-2 0,-1 0 0,-2-2 0,23-57 0,54-180 0,-98 272 0,1-2 0,-2 2 0,1-1 0,0 1 0,1-1 0,0 1 0,0 0 0,0 0 0,8-10 0,-11 16 0,0-1 0,1 1 0,-1 0 0,0 0 0,0 0 0,0 0 0,0 0 0,1 0 0,-1 0 0,0 0 0,0-1 0,0 1 0,0 0 0,1 0 0,-1 0 0,0 0 0,0 0 0,0 0 0,1 0 0,-1 0 0,0 0 0,0 0 0,0 0 0,0 0 0,1 0 0,-1 0 0,0 1 0,0-1 0,0 0 0,1 0 0,-1 0 0,0 0 0,0 0 0,0 0 0,0 0 0,0 0 0,1 1 0,-1-1 0,0 0 0,0 0 0,0 0 0,0 0 0,0 0 0,0 1 0,0-1 0,1 0 0,-1 0 0,0 0 0,0 1 0,0-1 0,0 0 0,0 0 0,0 0 0,0 1 0,0-1 0,0 0 0,0 0 0,2 15 0,-2-15 0,6 128 0,-3-18 0,-2-93 0,37 383 0,-25-312 0,4-1 0,42 130 0,-58-215-41,3 8-290,-1 0 0,0 0 0,3 21 0,-6-12-6495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6.823"/>
    </inkml:context>
    <inkml:brush xml:id="br0">
      <inkml:brushProperty name="width" value="0.1" units="cm"/>
      <inkml:brushProperty name="height" value="0.1" units="cm"/>
      <inkml:brushProperty name="color" value="#004F8B"/>
    </inkml:brush>
  </inkml:definitions>
  <inkml:trace contextRef="#ctx0" brushRef="#br0">66 105 24575,'-6'-7'0,"-3"-7"0,-5-2 0,-1-5 0,3-4 0,3 8 0,9 12 0,4 15 0,3 11 0,5 8 0,1 5 0,-1 4 0,3 0 0,5-5 0,-1-15 0</inkml:trace>
  <inkml:trace contextRef="#ctx0" brushRef="#br0" timeOffset="1">174 141 24575,'0'-7'0,"0"-7"0,0-8 0,0-7 0,0 8 0,0 14 0,6 15 0,2 11 0,6 9 0,7 0 0,0-5-8191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38.899"/>
    </inkml:context>
    <inkml:brush xml:id="br0">
      <inkml:brushProperty name="width" value="0.1" units="cm"/>
      <inkml:brushProperty name="height" value="0.1" units="cm"/>
      <inkml:brushProperty name="color" value="#CC0066"/>
    </inkml:brush>
  </inkml:definitions>
  <inkml:trace contextRef="#ctx0" brushRef="#br0">0 478 24575,'0'-1'0,"1"0"0,-1-1 0,1 1 0,-1 0 0,1-1 0,0 1 0,0 0 0,-1 0 0,1-1 0,0 1 0,0 0 0,0 0 0,0 0 0,0 0 0,0 0 0,1 0 0,1-1 0,27-16 0,-22 14 0,428-231 0,-358 200 0,1 3 0,2 4 0,151-33 0,-117 42 0,1 6 0,175 2 0,-137 17 0,216 36 0,-106 11 0,490 166 0,-377-80 0,359 188 0,-610-260 0,-3 4 0,-3 6 0,-4 5 0,171 156 0,-211-166 0,-3 4 0,-4 2 0,94 137 0,-125-150 0,44 101 0,-59-116 0,-22-48 0,23 43 0,-23-43 0,0 0 0,1 0 0,-1 0 0,1 0 0,0 0 0,0 0 0,-1 0 0,1 0 0,0-1 0,0 1 0,1-1 0,-1 1 0,0-1 0,0 0 0,5 2 0,-5-3 0,-1-1 0,0 1 0,0 0 0,0 0 0,0-1 0,0 1 0,0-1 0,0 1 0,0-1 0,0 1 0,0-1 0,0 0 0,0 0 0,0 1 0,0-1 0,-1 0 0,1 0 0,0 0 0,0 0 0,-1 0 0,1 0 0,-1 0 0,1 0 0,-1 0 0,1 0 0,-1 0 0,0 0 0,1 0 0,-1 0 0,0 0 0,0 0 0,0-3 0,5-43 0,-5 42 0,1-45 0,-2 1 0,-2-1 0,-16-78 0,10 74 0,11 49 0,5 11 0,4 13 0,5 15 0,-2 2 0,-2 0 0,-2 0 0,13 75 0,-7-27 0,-14-78 0,1 6 0,0 2 0,-1-1 0,-1 0 0,1 27 0,-3-37 0,1 0 0,0 0 0,-1 1 0,0-1 0,0 0 0,0 0 0,0 0 0,0 0 0,-1 0 0,1 0 0,-1-1 0,0 1 0,1 0 0,-1-1 0,-1 0 0,1 1 0,0-1 0,0 0 0,-1 0 0,1 0 0,-1 0 0,0 0 0,0-1 0,0 1 0,1-1 0,-6 1 0,-20 6 0,0-2 0,-1-1 0,-44 3 0,-9 1 0,67-7 0,-20 2 0,0 2 0,1 2 0,0 1 0,-39 15 0,70-22-97,0-1-1,0 0 1,0 1-1,1-1 1,-1 1-1,1-1 1,-1 1-1,1 0 1,0 0-1,0 1 1,0-1-1,0 0 0,-2 4 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39.420"/>
    </inkml:context>
    <inkml:brush xml:id="br0">
      <inkml:brushProperty name="width" value="0.1" units="cm"/>
      <inkml:brushProperty name="height" value="0.1" units="cm"/>
      <inkml:brushProperty name="color" value="#CC0066"/>
    </inkml:brush>
  </inkml:definitions>
  <inkml:trace contextRef="#ctx0" brushRef="#br0">16 1 24575,'-1'0'0,"0"0"0,0 0 0,1 0 0,-1 1 0,0-1 0,0 0 0,1 1 0,-1-1 0,0 1 0,1-1 0,-1 1 0,0-1 0,1 1 0,-1-1 0,1 1 0,-1 0 0,1-1 0,-1 1 0,1 0 0,0-1 0,-1 1 0,1 0 0,0-1 0,-1 1 0,1 0 0,0 0 0,0 0 0,0-1 0,0 1 0,-1 0 0,1 0 0,0 0 0,1-1 0,-1 1 0,0 1 0,3 38 0,-1-27 0,12 158 0,79 751 0,-91-909 0,13 62 0,-14-70 0,0-1 0,0 0 0,1 0 0,0 0 0,0 0 0,0 0 0,0 0 0,1-1 0,-1 1 0,1-1 0,0 1 0,0-1 0,6 5 0,-8-8-52,0 1-1,1 0 1,-1-1-1,1 1 1,-1-1-1,0 1 1,1-1-1,-1 0 1,1 1-1,-1-1 1,1 0-1,-1 0 1,1 0-1,-1 0 1,1-1-1,-1 1 1,1 0-1,-1-1 1,1 1-1,-1-1 1,0 1-1,1-1 1,-1 1-1,0-1 0,3-2 1,15-10-6774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39.899"/>
    </inkml:context>
    <inkml:brush xml:id="br0">
      <inkml:brushProperty name="width" value="0.1" units="cm"/>
      <inkml:brushProperty name="height" value="0.1" units="cm"/>
      <inkml:brushProperty name="color" value="#CC0066"/>
    </inkml:brush>
  </inkml:definitions>
  <inkml:trace contextRef="#ctx0" brushRef="#br0">137 14 24575,'-1'-1'0,"0"0"0,-1 0 0,1-1 0,0 1 0,-1 0 0,1 0 0,0 0 0,-1 1 0,1-1 0,-1 0 0,1 1 0,-1-1 0,0 1 0,1-1 0,-1 1 0,1-1 0,-1 1 0,0 0 0,1 0 0,-1 0 0,0 0 0,-2 1 0,2 0 0,-1 0 0,1 0 0,-1 0 0,1 0 0,-1 1 0,1-1 0,0 1 0,0-1 0,0 1 0,0 0 0,0 0 0,-3 3 0,-1 4 0,0 0 0,0 1 0,1 0 0,0-1 0,-6 19 0,4-1 0,0 1 0,2-1 0,1 1 0,1 0 0,1 0 0,2 0 0,3 31 0,1-23 0,1 0 0,2-1 0,2 0 0,1-1 0,16 37 0,-22-60 0,1-1 0,0-1 0,0 1 0,1-1 0,1 0 0,-1 0 0,1 0 0,13 11 0,-17-18 0,-1 0 0,1 0 0,-1 0 0,1 0 0,0-1 0,0 1 0,0-1 0,0 0 0,0 0 0,0 0 0,0 0 0,0 0 0,1-1 0,-1 1 0,0-1 0,0 0 0,0 0 0,1 0 0,-1-1 0,0 1 0,0-1 0,0 0 0,0 1 0,1-1 0,-1-1 0,-1 1 0,1 0 0,0-1 0,0 1 0,0-1 0,-1 0 0,5-4 0,-1 1 0,0 0 0,0-1 0,-1 0 0,0 0 0,0-1 0,0 1 0,-1-1 0,0 0 0,0 0 0,-1-1 0,0 1 0,0-1 0,-1 0 0,0 1 0,0-1 0,0 0 0,-1 0 0,-1 0 0,1-1 0,-1 1 0,-1 0 0,0 0 0,0 0 0,0 0 0,-5-15 0,3 13 0,-1 0 0,0 0 0,0 1 0,-1 0 0,0-1 0,-1 2 0,0-1 0,0 1 0,-1 0 0,0 0 0,0 0 0,-1 1 0,0 0 0,0 1 0,0 0 0,-1 0 0,0 1 0,-1 0 0,-16-6 0,19 8-124,-1 1 0,0 0 0,0 0 0,0 1 0,0 0 0,0 0-1,0 1 1,0 0 0,0 0 0,-12 3 0,-3 4-6702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0.520"/>
    </inkml:context>
    <inkml:brush xml:id="br0">
      <inkml:brushProperty name="width" value="0.1" units="cm"/>
      <inkml:brushProperty name="height" value="0.1" units="cm"/>
      <inkml:brushProperty name="color" value="#CC0066"/>
    </inkml:brush>
  </inkml:definitions>
  <inkml:trace contextRef="#ctx0" brushRef="#br0">0 0 24575,'31'1'0,"-1"2"0,0 1 0,0 1 0,0 2 0,-1 1 0,0 1 0,0 1 0,35 19 0,-45-20 0,-1 1 0,-1 0 0,0 2 0,0 0 0,-1 1 0,0 0 0,-1 1 0,-1 1 0,-1 0 0,0 1 0,0 1 0,-2 0 0,0 0 0,9 21 0,-8-6 0,-2 1 0,-1 1 0,-2-1 0,-1 1 0,-2 0 0,0 65 0,-26 211 0,16-255 0,-15 122 0,-21 298 0,40-405 0,4-1 0,2 0 0,4 0 0,30 123 0,-27-153 0,2-1 0,2-1 0,2 0 0,1-1 0,2-1 0,1-1 0,2 0 0,1-2 0,1-1 0,36 34 0,-39-44 0,0 2 0,-1 0 0,28 44 0,-39-50 0,0 0 0,-2 0 0,0 1 0,-1 0 0,-1 0 0,0 1 0,3 21 0,1 31 0,1 100 0,-14 75 0,1-114 0,1 34 0,-3 142 0,-1-214 0,-21 114 0,22-190 0,0 1 0,-1-1 0,0-1 0,-2 1 0,0-1 0,-1 0 0,-17 26 0,22-38 0,0-1 0,0 1 0,-1-1 0,1 0 0,-1 0 0,0-1 0,0 1 0,-1-1 0,1 1 0,-1-1 0,0-1 0,1 1 0,-1-1 0,0 0 0,-1 0 0,1 0 0,0-1 0,-1 1 0,1-1 0,0-1 0,-1 1 0,1-1 0,-1 0 0,1 0 0,-1-1 0,1 1 0,-1-1 0,1 0 0,-9-4 0,5 2 9,0-1-1,0 0 1,1-1-1,-1 0 1,1 0 0,0-1-1,0 0 1,1 0-1,0-1 1,0 0-1,0 0 1,1-1-1,-8-13 1,3 4-257,2-1 1,0 1-1,2-1 1,0-1-1,-8-31 1,0-22-6579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1.009"/>
    </inkml:context>
    <inkml:brush xml:id="br0">
      <inkml:brushProperty name="width" value="0.1" units="cm"/>
      <inkml:brushProperty name="height" value="0.1" units="cm"/>
      <inkml:brushProperty name="color" value="#CC0066"/>
    </inkml:brush>
  </inkml:definitions>
  <inkml:trace contextRef="#ctx0" brushRef="#br0">1 50 24575,'15'-17'0,"-12"13"0,0 0 0,0 1 0,1-1 0,-1 1 0,1 0 0,0 0 0,4-3 0,-7 6 0,1-1 0,-1 1 0,1-1 0,-1 1 0,1 0 0,-1 0 0,0-1 0,1 1 0,-1 0 0,1 0 0,-1 1 0,1-1 0,-1 0 0,1 0 0,-1 1 0,1-1 0,-1 1 0,1-1 0,-1 1 0,0-1 0,1 1 0,-1 0 0,0 0 0,0 0 0,0 0 0,0 0 0,1 0 0,0 1 0,5 6 0,-1 0 0,1 1 0,-1-1 0,-1 1 0,1 0 0,-2 1 0,1-1 0,-1 1 0,4 17 0,20 100 0,-27-119 0,12 81 0,1 102 0,-13 91 0,-3-137 0,27 233 0,-24-368 17,1-1 0,1 0 1,-1 0-1,1 0 0,1 0 0,9 16 0,-13-24-26,1 1 0,0-1 0,-1 0-1,1 0 1,0 0 0,0 0 0,0 0 0,0-1 0,0 1 0,0 0-1,0 0 1,0 0 0,0-1 0,0 1 0,1-1 0,-1 1 0,0-1 0,0 1-1,1-1 1,-1 0 0,3 1 0,-3-2-55,1 0 0,0 1-1,0-1 1,0 0 0,0 0 0,-1 0 0,1 0-1,-1 0 1,1-1 0,-1 1 0,1 0 0,-1-1-1,1 1 1,-1-1 0,0 1 0,0-1 0,0 0-1,0 1 1,1-4 0,13-25-6762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1.619"/>
    </inkml:context>
    <inkml:brush xml:id="br0">
      <inkml:brushProperty name="width" value="0.1" units="cm"/>
      <inkml:brushProperty name="height" value="0.1" units="cm"/>
      <inkml:brushProperty name="color" value="#CC0066"/>
    </inkml:brush>
  </inkml:definitions>
  <inkml:trace contextRef="#ctx0" brushRef="#br0">1 304 24575,'-1'-23'-46,"2"0"-1,0 0 1,2 0 0,0 0-1,10-34 1,-10 50 60,0 0 0,0-1 0,1 1 0,-1 0 0,1 1-1,1-1 1,0 1 0,-1 0 0,2 0 0,-1 0 0,1 1 0,0-1 0,0 1 0,0 1 0,1-1 0,0 1 0,-1 1-1,2-1 1,13-4 0,-12 5-14,0 0 0,0 0 0,1 1 0,-1 1 0,0-1 0,1 2 0,-1-1 0,1 1 0,14 2 0,-18 0 0,1-1 0,-1 1 0,1 0 0,-1 1 0,1 0 0,-1 0 0,0 0 0,-1 1 0,1-1 0,0 1 0,-1 1 0,0-1 0,0 1 0,4 5 0,7 10 0,-2 0 0,-1 1 0,0 1 0,-1 0 0,-2 0 0,0 1 0,-2 1 0,0-1 0,-2 1 0,6 38 0,-2 11 0,-4 0 0,-3 92 0,-23 148 0,0-33 0,20-268 0,0-2 0,0 1 0,0-1 0,-5 19 0,5-28 0,0 0 0,0 0 0,0 0 0,-1 0 0,1 0 0,0 1 0,-1-1 0,1 0 0,-1 0 0,1 0 0,-1 0 0,1 0 0,-1-1 0,0 1 0,0 0 0,1 0 0,-1 0 0,0 0 0,0-1 0,0 1 0,0 0 0,0-1 0,0 1 0,0-1 0,0 1 0,0-1 0,0 1 0,0-1 0,0 0 0,0 0 0,0 1 0,0-1 0,-1 0 0,1 0 0,0 0 0,0 0 0,0 0 0,0-1 0,0 1 0,0 0 0,-1 0 0,0-1 0,-23-13-1365,0-5-5461</inkml:trace>
  <inkml:trace contextRef="#ctx0" brushRef="#br0" timeOffset="1">35 1117 24575,'-6'-6'0,"-2"-7"0,12-2 0,11-4 0,15 2 0,19 3 0,19-2 0,15 2 0,10 4 0,8 3 0,3 3 0,1 2 0,-6 1 0,-7-4 0,-15-3 0,-14 1 0,-18 2-8191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2.460"/>
    </inkml:context>
    <inkml:brush xml:id="br0">
      <inkml:brushProperty name="width" value="0.1" units="cm"/>
      <inkml:brushProperty name="height" value="0.1" units="cm"/>
      <inkml:brushProperty name="color" value="#CC0066"/>
    </inkml:brush>
  </inkml:definitions>
  <inkml:trace contextRef="#ctx0" brushRef="#br0">1 0 24575,'31'502'0,"-8"-230"0,-1-23 0,1 38 0,-22-273 0,-1-5 0,0 0 0,1 0 0,0-1 0,1 1 0,3 10 0,-5-19 1,0-1 0,0 1-1,0 0 1,0-1 0,0 1-1,0 0 1,0 0 0,1-1-1,-1 1 1,0 0 0,0 0-1,0-1 1,1 1 0,-1 0-1,0 0 1,0 0 0,1-1-1,-1 1 1,0 0 0,0 0-1,1 0 1,-1 0 0,0 0 0,1-1-1,-1 1 1,0 0 0,1 0-1,-1 0 1,0 0 0,0 0-1,1 0 1,-1 0 0,0 0-1,1 0 1,-1 0 0,0 0-1,1 1 1,-1-1 0,0 0-1,0 0 1,1 0 0,-1 0-1,0 0 1,1 0 0,-1 1-1,0-1 1,0 0 0,0 0-1,1 0 1,-1 1 0,0-1 0,0 0-1,0 0 1,1 1 0,-1-1-1,0 0 1,0 1 0,0-1-1,0 0 1,0 0 0,1 1-1,5-27-1407,-2-5-5419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2.971"/>
    </inkml:context>
    <inkml:brush xml:id="br0">
      <inkml:brushProperty name="width" value="0.1" units="cm"/>
      <inkml:brushProperty name="height" value="0.1" units="cm"/>
      <inkml:brushProperty name="color" value="#CC0066"/>
    </inkml:brush>
  </inkml:definitions>
  <inkml:trace contextRef="#ctx0" brushRef="#br0">27 203 24575,'-3'-4'0,"0"1"0,0-1 0,1-1 0,0 1 0,-1 0 0,1 0 0,1-1 0,-1 0 0,1 1 0,-1-1 0,2 0 0,-1 1 0,0-1 0,1 0 0,0 0 0,0 0 0,0 1 0,1-1 0,-1 0 0,1 0 0,0 0 0,1 1 0,-1-1 0,1 1 0,0-1 0,0 1 0,0 0 0,1 0 0,-1-1 0,1 2 0,0-1 0,0 0 0,7-5 0,1 2 0,0 1 0,0 0 0,1 1 0,-1 0 0,1 1 0,0 0 0,1 1 0,-1 0 0,1 1 0,-1 1 0,1 0 0,0 1 0,-1 0 0,1 0 0,0 2 0,18 3 0,-19-2 0,1-1 0,-1 2 0,-1 0 0,1 0 0,0 1 0,-1 0 0,0 1 0,0 0 0,-1 1 0,0 0 0,0 1 0,0 0 0,-1 1 0,-1 0 0,1 0 0,12 19 0,-12-11 0,-1 0 0,-1 0 0,-1 1 0,0 0 0,-1 0 0,-1 1 0,3 32 0,-3 137 0,-4-147 0,-25 285 0,9-162 0,15-150-95,1-11-2,0 0-1,0 0 0,0 1 0,0-1 1,-1 0-1,1 0 0,-1 0 1,0 0-1,0 0 0,0 0 0,-1-1 1,-1 5-1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3.370"/>
    </inkml:context>
    <inkml:brush xml:id="br0">
      <inkml:brushProperty name="width" value="0.1" units="cm"/>
      <inkml:brushProperty name="height" value="0.1" units="cm"/>
      <inkml:brushProperty name="color" value="#CC0066"/>
    </inkml:brush>
  </inkml:definitions>
  <inkml:trace contextRef="#ctx0" brushRef="#br0">16 112 24575,'-6'-6'0,"-2"-7"0,7-2 0,8 2 0,15 3 0,10 3 0,10 9 0,16 4 0,9 0 0,5 0 0,2-7 0,0-3 0,-7-7 0,-10-2 0,-8 2 0,-6-3 0,-12 1-8191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3.999"/>
    </inkml:context>
    <inkml:brush xml:id="br0">
      <inkml:brushProperty name="width" value="0.1" units="cm"/>
      <inkml:brushProperty name="height" value="0.1" units="cm"/>
      <inkml:brushProperty name="color" value="#CC0066"/>
    </inkml:brush>
  </inkml:definitions>
  <inkml:trace contextRef="#ctx0" brushRef="#br0">1 137 24575,'1'17'0,"1"-1"0,1 1 0,0-1 0,11 30 0,2 14 0,20 149 0,-13-61 0,-22-144 0,-1 1 0,1 0 0,0-1 0,0 1 0,0 0 0,1 0 0,-1-1 0,1 1 0,0-1 0,5 7 0,-7-11 0,0 0 0,0 1 0,1-1 0,-1 0 0,0 0 0,0 0 0,1 0 0,-1 0 0,0 0 0,0 0 0,1 0 0,-1 0 0,0 0 0,1 0 0,-1 0 0,0 0 0,0 0 0,1 0 0,-1 0 0,0 0 0,0 0 0,1 0 0,-1-1 0,0 1 0,0 0 0,1 0 0,-1 0 0,0 0 0,0 0 0,0-1 0,1 1 0,-1 0 0,0 0 0,0 0 0,0-1 0,0 1 0,0 0 0,1 0 0,-1-1 0,0 1 0,0 0 0,0 0 0,0-1 0,0 1 0,0 0 0,0 0 0,0-1 0,0 1 0,0 0 0,0-1 0,4-16 0,-4-11 0,-1 1 0,-8-42 0,1 0 0,4 20 0,2 0 0,8-83 0,-4 112 0,2 0 0,0 1 0,1 0 0,1-1 0,0 1 0,2 1 0,0 0 0,1 0 0,17-25 0,-23 38 0,1 0 0,0 0 0,0 1 0,0-1 0,1 1 0,0 0 0,-1 1 0,2-1 0,-1 1 0,0 0 0,0 0 0,1 0 0,0 1 0,0 0 0,-1 0 0,1 0 0,0 1 0,0 0 0,0 0 0,1 0 0,9 1 0,-6 1 0,0 1 0,0-1 0,-1 2 0,1-1 0,-1 2 0,0-1 0,1 1 0,-1 0 0,-1 1 0,1 0 0,-1 1 0,14 11 0,6 8 0,-2 2 0,-1 1 0,-1 1 0,-1 1 0,-2 0 0,-1 2 0,30 65 0,-6 8 0,39 140 0,-81-239-46,5 18 103,1-1 1,20 41-1,-25-58-140,0-1 0,0 0 0,0 0 1,1-1-1,0 1 0,0-1 0,0 1 0,0-1 0,1-1 1,-1 1-1,1 0 0,0-1 0,0 0 0,0 0 0,1-1 1,-1 0-1,8 3 0,22 0-6743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7.183"/>
    </inkml:context>
    <inkml:brush xml:id="br0">
      <inkml:brushProperty name="width" value="0.1" units="cm"/>
      <inkml:brushProperty name="height" value="0.1" units="cm"/>
      <inkml:brushProperty name="color" value="#004F8B"/>
    </inkml:brush>
  </inkml:definitions>
  <inkml:trace contextRef="#ctx0" brushRef="#br0">0 25 24575,'11'-13'0,"2"1"0,-12 13 0,0 0 0,0-1 0,-1 1 0,1 0 0,0 0 0,-1-1 0,1 1 0,-1 0 0,1 0 0,-1 0 0,1 0 0,-1 0 0,0 0 0,1 0 0,-1 0 0,0 0 0,0 0 0,0 0 0,0 0 0,0 0 0,0 0 0,0 2 0,109 712 0,-108-702 0,11 52 0,-11-60 0,1-1 0,-1 0 0,1 0 0,0 1 0,0-1 0,0 0 0,0-1 0,1 1 0,-1 0 0,1-1 0,6 7 0,-8-10-80,0 1 0,0 0-1,0-1 1,0 1 0,0-1-1,0 1 1,0-1 0,0 0-1,0 1 1,0-1 0,0 0 0,0 0-1,1 0 1,-1 0 0,0 0-1,1 0 1,17-5-6746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4.549"/>
    </inkml:context>
    <inkml:brush xml:id="br0">
      <inkml:brushProperty name="width" value="0.1" units="cm"/>
      <inkml:brushProperty name="height" value="0.1" units="cm"/>
      <inkml:brushProperty name="color" value="#CC0066"/>
    </inkml:brush>
  </inkml:definitions>
  <inkml:trace contextRef="#ctx0" brushRef="#br0">542 0 24575,'-2'1'0,"0"-1"0,0 0 0,1 1 0,-1 0 0,0-1 0,1 1 0,-1 0 0,1 0 0,-1 0 0,1 0 0,-1 0 0,1 0 0,0 1 0,0-1 0,-1 0 0,1 1 0,-1 2 0,-21 32 0,16-24 0,-234 387-4571,221-364 5335,15-25-341,0 0 0,-1-1 0,0 1 0,0-1 0,-1 0 0,0-1 0,-1 0 0,-13 12 0,20-20-419,0 1 0,0 0 0,0-1 0,0 1 0,0-1 0,-1 1 0,1-1 0,0 0 0,0 1 0,0-1 0,0 0 0,-1 0 0,1 0 0,0 0 0,0 0 0,-1 0 0,1 0 0,0 0 0,0 0 0,0-1 0,-1 1 0,1 0 0,-1-1 0,-1-1-166,1 1 0,0-1-1,-1 0 1,1 0-1,0 0 1,0 0 0,1 0-1,-4-4 1,-9-15-6664</inkml:trace>
  <inkml:trace contextRef="#ctx0" brushRef="#br0" timeOffset="1">1 203 24575,'0'-9'-257,"0"0"0,1-1-1,4-13 1,-5 21 299,1 1-1,-1-1 1,1 0-1,-1 1 1,1-1-1,0 1 1,0-1-1,0 1 0,0-1 1,0 1-1,0 0 1,2-3-1,-2 4-38,-1 0-1,1-1 0,0 1 0,-1 0 0,1 0 0,0 0 0,0-1 0,-1 1 1,1 0-1,0 0 0,0 0 0,0 0 0,-1 0 0,1 0 0,0 0 1,0 0-1,-1 1 0,1-1 0,0 0 0,0 0 0,-1 1 0,1-1 0,0 0 1,-1 1-1,1-1 0,0 1 0,-1-1 0,1 1 0,0 0 0,10 10 57,-1 0 0,0 1-1,-1 0 1,0 0-1,-1 1 1,12 25 0,-2-6-44,29 52-134,-6-10 244,53 70 1,-79-124-293,0-1 1,1 0 0,1-1 0,1-2-1,1 1 1,0-2 0,1 0-1,25 13 1,-2-7-6660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5.219"/>
    </inkml:context>
    <inkml:brush xml:id="br0">
      <inkml:brushProperty name="width" value="0.1" units="cm"/>
      <inkml:brushProperty name="height" value="0.1" units="cm"/>
      <inkml:brushProperty name="color" value="#CC0066"/>
    </inkml:brush>
  </inkml:definitions>
  <inkml:trace contextRef="#ctx0" brushRef="#br0">0 66 24575,'217'-16'0,"-47"2"0,-67 10 0,220-17 0,-298 17-88,15-2 292,-40 6-214,0 0-1,0 0 1,0 0 0,0 0 0,0 0-1,0 0 1,0 0 0,0 0-1,0 1 1,0-1 0,0 0 0,0 0-1,0 0 1,0 0 0,0 0 0,0 0-1,0 0 1,0 0 0,0 0 0,0 0-1,0 0 1,0 0 0,0 0 0,1 0-1,-1 0 1,0 0 0,0 0-1,0 1 1,0-1 0,0 0 0,0 0-1,0 0 1,0 0 0,0 0 0,0 0-1,0 0 1,-22 8-1091,-2-1-5725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5.729"/>
    </inkml:context>
    <inkml:brush xml:id="br0">
      <inkml:brushProperty name="width" value="0.1" units="cm"/>
      <inkml:brushProperty name="height" value="0.1" units="cm"/>
      <inkml:brushProperty name="color" value="#CC0066"/>
    </inkml:brush>
  </inkml:definitions>
  <inkml:trace contextRef="#ctx0" brushRef="#br0">29 1 24575,'-6'5'0,"-7"9"0,4 0 0,9 0 0,16-4 0,12-4 0,11-2 0,12-2 0,8-1 0,6 4 0,3 2 0,-4 0 0,-2-2 0,-5-1 0,-6-2 0,-7-1 0,-11 0-8191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6.709"/>
    </inkml:context>
    <inkml:brush xml:id="br0">
      <inkml:brushProperty name="width" value="0.1" units="cm"/>
      <inkml:brushProperty name="height" value="0.1" units="cm"/>
      <inkml:brushProperty name="color" value="#CC0066"/>
    </inkml:brush>
  </inkml:definitions>
  <inkml:trace contextRef="#ctx0" brushRef="#br0">0 225 24575,'2'-6'0,"0"1"0,0-1 0,1 1 0,0 0 0,-1-1 0,2 1 0,-1 0 0,1 1 0,-1-1 0,8-5 0,-3 0 0,4-4 0,2 0 0,0 1 0,0 0 0,1 1 0,0 1 0,1 0 0,1 1 0,0 1 0,0 1 0,26-9 0,-30 12 0,-1 1 0,1 1 0,0 0 0,0 1 0,0 0 0,0 1 0,1 1 0,-1 0 0,0 0 0,0 2 0,1-1 0,-1 2 0,0 0 0,-1 0 0,25 11 0,-33-12 0,0 0 0,0 0 0,0 0 0,0 1 0,-1 0 0,1 0 0,-1 0 0,1 0 0,-1 0 0,0 1 0,0-1 0,-1 1 0,1 0 0,-1 0 0,0 0 0,0 0 0,2 5 0,-3-3 0,1 0 0,-1 0 0,-1 1 0,1-1 0,-1 0 0,0 0 0,0 1 0,-1-1 0,0 0 0,0 0 0,-2 7 0,-4 7 0,-1-1 0,0 1 0,-2-2 0,0 1 0,-1-2 0,-18 23 0,8-13 0,13-18 0,0-1 0,1 1 0,0 0 0,1 1 0,0 0 0,1 0 0,0 0 0,0 0 0,-3 14 0,7-23 0,1 0 0,0 0 0,0 0 0,0 0 0,0 1 0,0-1 0,0 0 0,0 0 0,0 0 0,0 0 0,0 1 0,1-1 0,-1 0 0,1 0 0,-1 0 0,0 0 0,1 0 0,0 0 0,-1 0 0,1 0 0,0 0 0,-1 0 0,1 0 0,0-1 0,0 1 0,0 0 0,0 0 0,0-1 0,0 1 0,0-1 0,0 1 0,0-1 0,0 1 0,0-1 0,0 1 0,0-1 0,0 0 0,1 0 0,-1 0 0,1 0 0,6 1 0,0-1 0,0 0 0,0 0 0,13-3 0,-15 2 0,5-1 0,12-2 0,1 1 0,0 1 0,0 1 0,28 3 0,-48-2 0,1 0 0,0 1 0,0 0 0,-1-1 0,1 2 0,-1-1 0,1 1 0,-1-1 0,0 1 0,1 1 0,-1-1 0,0 0 0,0 1 0,-1 0 0,1 0 0,0 0 0,-1 1 0,0-1 0,0 1 0,0-1 0,0 1 0,0 0 0,-1 0 0,0 0 0,0 1 0,0-1 0,2 10 0,-3-7 0,0 0 0,-1 1 0,0-1 0,-1 1 0,1-1 0,-2 1 0,1-1 0,-1 1 0,0-1 0,0 0 0,-1 0 0,0 0 0,-6 10 0,-6 9 0,0-1 0,-21 23 0,18-25 0,-1-1 0,0 0 0,-2-2 0,-35 27 0,44-38 0,1-2 0,-1 1 0,-1-1 0,1-1 0,-1 0 0,0-1 0,-1 0 0,1-1 0,-1-1 0,0 0 0,-19 1 0,27-3 11,1-1 0,0-1 0,0 1 0,0-1 0,0 0 0,0 0-1,0 0 1,0-1 0,0 0 0,-8-4 0,11 5-85,-1-1-1,1 1 1,0-1 0,-1 0 0,1 0-1,0 0 1,0 0 0,0 0 0,0-1-1,1 1 1,-1 0 0,1-1 0,-1 0-1,1 1 1,0-1 0,0 0 0,0 1-1,0-1 1,0-6 0,0-18-6752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7.161"/>
    </inkml:context>
    <inkml:brush xml:id="br0">
      <inkml:brushProperty name="width" value="0.1" units="cm"/>
      <inkml:brushProperty name="height" value="0.1" units="cm"/>
      <inkml:brushProperty name="color" value="#CC0066"/>
    </inkml:brush>
  </inkml:definitions>
  <inkml:trace contextRef="#ctx0" brushRef="#br0">3 0 24575,'3'5'0,"0"-1"0,1 1 0,-1 0 0,-1 0 0,1 0 0,-1 1 0,0-1 0,0 0 0,0 1 0,-1 0 0,0-1 0,0 1 0,-1 0 0,1 7 0,-1 12 0,-7 48 0,5-51 0,-4 31 0,-12 154 0,18-182 0,1 0 0,1 0 0,0 0 0,2 0 0,1 0 0,10 26 0,-12-43 0,1 0 0,0 0 0,0 0 0,1 0 0,0-1 0,1 0 0,0 0 0,0 0 0,0-1 0,1 1 0,0-2 0,0 1 0,0-1 0,1 0 0,0 0 0,0-1 0,0 0 0,0-1 0,1 0 0,-1 0 0,1-1 0,0 0 0,0 0 0,-1-1 0,1 0 0,1 0 0,-1-1 0,0-1 0,0 0 0,0 0 0,-1 0 0,1-1 0,0 0 0,0-1 0,-1 0 0,0-1 0,1 1 0,-1-1 0,0-1 0,-1 0 0,1 0 0,-1 0 0,12-13 0,-14 13-105,-1-1 0,1 1 0,-1-1 0,-1 0 0,1 0 0,-1-1 0,0 1 0,-1-1 0,1 1 0,-1-1 0,0 0 0,0-9 0,2-14-6721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7.590"/>
    </inkml:context>
    <inkml:brush xml:id="br0">
      <inkml:brushProperty name="width" value="0.1" units="cm"/>
      <inkml:brushProperty name="height" value="0.1" units="cm"/>
      <inkml:brushProperty name="color" value="#CC0066"/>
    </inkml:brush>
  </inkml:definitions>
  <inkml:trace contextRef="#ctx0" brushRef="#br0">108 72 24575,'-3'-4'0,"1"1"0,-1-1 0,1 1 0,0-1 0,0 0 0,1 0 0,-2-4 0,2 5 0,0 1 0,0-1 0,0 1 0,0-1 0,0 1 0,0-1 0,-1 1 0,1 0 0,-1-1 0,0 1 0,0 0 0,1 0 0,-1 0 0,-5-3 0,6 5 0,0 0 0,1 0 0,-1 0 0,0 0 0,0 0 0,0 1 0,0-1 0,0 0 0,0 0 0,1 1 0,-1-1 0,0 0 0,0 1 0,0-1 0,1 1 0,-1-1 0,0 1 0,1-1 0,-1 1 0,0-1 0,1 1 0,-1 0 0,1-1 0,-1 1 0,1 0 0,-1 0 0,1-1 0,-1 1 0,1 0 0,0 0 0,-1 0 0,1 1 0,-13 30 0,5 8 0,1-1 0,2 1 0,1 1 0,4 66 0,0-61 0,-2 36 0,0-30 0,1 0 0,4 0 0,15 94 0,-17-139-42,1 0-1,0 0 0,0 0 1,1 0-1,0 0 0,0-1 1,0 1-1,1-1 0,0 0 1,0 0-1,1-1 0,0 1 1,0-1-1,0 0 0,0 0 1,1-1-1,0 1 0,0-1 1,0 0-1,0-1 0,1 0 1,-1 0-1,1 0 0,0-1 1,0 0-1,0 0 0,0 0 1,0-1-1,0-1 0,1 1 1,13-1-1,13-6-6783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7.409"/>
    </inkml:context>
    <inkml:brush xml:id="br0">
      <inkml:brushProperty name="width" value="0.1" units="cm"/>
      <inkml:brushProperty name="height" value="0.1" units="cm"/>
      <inkml:brushProperty name="color" value="#CC0066"/>
    </inkml:brush>
  </inkml:definitions>
  <inkml:trace contextRef="#ctx0" brushRef="#br0">309 90 24575,'42'-90'-71,"-181"513"142,-38 199-71,143-467 0,34-147 0,3-15 0,9-26 0,-9 24 0,135-429 0,-18 50 0,-110 358 0,18-50 0,-26 75 0,0 0 0,1 0 0,0 0 0,0 0 0,0 1 0,1-1 0,-1 1 0,1-1 0,0 1 0,0 1 0,6-5 0,-8 7 0,0 0 0,0 0 0,0 0 0,0 1 0,0-1 0,0 1 0,0-1 0,0 1 0,0 0 0,0 0 0,0 0 0,1 0 0,-1 0 0,0 0 0,0 1 0,0-1 0,0 1 0,0-1 0,0 1 0,0 0 0,0 0 0,0 0 0,3 2 0,4 3 0,-1 0 0,0 0 0,12 13 0,-18-17 0,60 67 0,105 149 0,-109-135 0,189 228 0,-183-241 0,3-3 0,89 70 0,-129-116 0,22 17 0,57 35 0,-103-72-36,-7-4 94,-12-10-417,8 7-669,-16-14-5798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07.900"/>
    </inkml:context>
    <inkml:brush xml:id="br0">
      <inkml:brushProperty name="width" value="0.1" units="cm"/>
      <inkml:brushProperty name="height" value="0.1" units="cm"/>
      <inkml:brushProperty name="color" value="#CC0066"/>
    </inkml:brush>
  </inkml:definitions>
  <inkml:trace contextRef="#ctx0" brushRef="#br0">154 49 24575,'-17'0'-1405,"-12"-6"1405,-7-1 0,-2 0 690,10 1-690,22 2 236,24 1-236,25 2 119,23 0-119,18 1 360,12 0-360,12 1 0,5-1 0,-5-5 0,-9-3 0,-10 7 0,-21 3-8191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8.275"/>
    </inkml:context>
    <inkml:brush xml:id="br0">
      <inkml:brushProperty name="width" value="0.1" units="cm"/>
      <inkml:brushProperty name="height" value="0.1" units="cm"/>
      <inkml:brushProperty name="color" value="#CC0066"/>
    </inkml:brush>
  </inkml:definitions>
  <inkml:trace contextRef="#ctx0" brushRef="#br0">1 50 24575,'6'-5'0,"1"-1"0,0 2 0,0-1 0,0 1 0,1 0 0,0 0 0,0 1 0,-1 0 0,2 0 0,-1 1 0,0 0 0,0 0 0,1 1 0,-1 0 0,1 1 0,-1 0 0,1 0 0,16 3 0,-2 1 0,-1 1 0,1 0 0,-1 2 0,0 1 0,36 17 0,-28-9 0,0 2 0,-2 1 0,0 2 0,-1 0 0,-1 2 0,-1 1 0,-1 0 0,-1 2 0,-2 1 0,0 1 0,-2 0 0,-1 2 0,-1 0 0,-2 1 0,-1 0 0,-1 2 0,13 54 0,-6 2 0,13 142 0,-14 94 0,6 46 0,16-44 0,-25-235 0,41 133 0,-48-195 0,2 0 0,1-1 0,25 42 0,-33-63 0,1 0 0,0-1 0,1 0 0,-1 0 0,1 0 0,1 0 0,-1-1 0,1 0 0,0-1 0,0 0 0,1 0 0,0 0 0,0-1 0,0 0 0,0-1 0,17 6 0,-10-6 0,-3-1 0,0 0 0,0 1 0,0 1 0,11 4 0,-19-5 0,1-1 0,-1 1 0,0 0 0,0 0 0,0 0 0,0 0 0,-1 1 0,0-1 0,1 1 0,-1 0 0,0 0 0,-1 0 0,4 7 0,6 15 0,-1 0 0,-1 1 0,-2 1 0,6 29 0,15 119 0,-21-115 0,3 11 0,39 308 0,-39-262 0,-7 144 0,-4-243 0,-1 1 0,-2-1 0,0 0 0,-5 20 0,6-34 0,1 0 0,-1 0 0,0 0 0,-1 0 0,1-1 0,-1 1 0,0 0 0,0-1 0,-1 0 0,1 0 0,-1 0 0,0 0 0,0-1 0,0 1 0,0-1 0,-1 0 0,1 0 0,-1 0 0,-5 2 0,-3-1 10,0 0 0,1-1 0,-1 0 0,0-1 0,0 0 0,0-1 0,-1-1 0,1 0 0,0 0 0,0-2 0,-19-3 0,23 3-97,0 0-1,0-1 1,0 0 0,1-1-1,-1 0 1,1 0 0,0-1-1,0 0 1,0 0-1,1-1 1,0 0 0,0 0-1,0 0 1,1-1 0,0 0-1,-8-13 1,-12-29-6739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8.891"/>
    </inkml:context>
    <inkml:brush xml:id="br0">
      <inkml:brushProperty name="width" value="0.1" units="cm"/>
      <inkml:brushProperty name="height" value="0.1" units="cm"/>
      <inkml:brushProperty name="color" value="#CC0066"/>
    </inkml:brush>
  </inkml:definitions>
  <inkml:trace contextRef="#ctx0" brushRef="#br0">1 30 24575,'0'6'-86,"1"0"0,0 0 0,0 0 1,1 0-1,-1-1 0,4 7 0,5 23-2589,-3 10 1260,0 63 0,-8 47 2242,3 55 4249,5-180-4865,-2-22-224,2-18 18,-2-15-5,-1-1 0,-1 1 0,-1-1 0,-2-31 0,1-11 0,2-1 0,3 1 0,3 0 0,26-99 0,-34 162 0,1 0 0,0 1 0,0-1 0,0 0 0,1 1 0,-1-1 0,7-7 0,-8 11 0,0-1 0,1 1 0,-1 0 0,0 0 0,1 0 0,-1 0 0,0 0 0,1 0 0,-1 1 0,1-1 0,0 0 0,-1 1 0,1-1 0,-1 1 0,1 0 0,0-1 0,-1 1 0,1 0 0,0 0 0,-1 0 0,1 0 0,0 0 0,-1 1 0,1-1 0,0 0 0,-1 1 0,1-1 0,1 2 0,7 3 0,-1 0 0,1 1 0,-2 0 0,1 0 0,-1 1 0,1 0 0,-2 1 0,1-1 0,-1 2 0,-1-1 0,1 1 0,5 11 0,10 19 0,27 65 0,-44-93 0,18 51 0,-3 2 0,-3 0 0,-2 0 0,10 119 0,-25-177-91,0 0 0,1 0 0,0 0 0,0 0 0,0 0 0,1 0 0,0-1 0,0 1 0,0 0 0,0-1 0,1 0 0,0 0 0,1 0 0,6 8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7.603"/>
    </inkml:context>
    <inkml:brush xml:id="br0">
      <inkml:brushProperty name="width" value="0.1" units="cm"/>
      <inkml:brushProperty name="height" value="0.1" units="cm"/>
      <inkml:brushProperty name="color" value="#004F8B"/>
    </inkml:brush>
  </inkml:definitions>
  <inkml:trace contextRef="#ctx0" brushRef="#br0">0 26 24575,'3'-21'0,"-3"21"0,0 0 0,0-1 0,0 1 0,0 0 0,0 0 0,0 0 0,0-1 0,0 1 0,0 0 0,0 0 0,0 0 0,0 0 0,1-1 0,-1 1 0,0 0 0,0 0 0,0 0 0,0 0 0,0 0 0,1-1 0,-1 1 0,0 0 0,0 0 0,0 0 0,0 0 0,1 0 0,-1 0 0,0 0 0,0 0 0,0 0 0,1 0 0,-1 0 0,0 0 0,0 0 0,0 0 0,1 0 0,-1 0 0,0 0 0,0 0 0,1 0 0,1 2 0,0 0 0,1 0 0,-1 1 0,0-1 0,-1 1 0,1 0 0,0-1 0,-1 1 0,3 4 0,18 46 0,-1 0 0,-3 2 0,18 88 0,-8-27 0,-17-73 0,15 50 0,-23-84 0,0 0 0,1 0 0,0 0 0,1-1 0,0 0 0,0 0 0,8 9 0,-12-16-29,-1 0-1,1 0 0,-1 0 1,1-1-1,-1 1 0,1 0 0,0-1 1,-1 1-1,1 0 0,0-1 1,0 1-1,-1-1 0,1 1 1,0-1-1,0 1 0,0-1 1,0 0-1,0 1 0,0-1 1,-1 0-1,1 0 0,0 0 1,0 1-1,0-1 0,0 0 1,0 0-1,0 0 0,0-1 1,0 1-1,0 0 0,0 0 0,0 0 1,0-1-1,0 1 0,-1-1 1,1 1-1,0 0 0,0-1 1,0 0-1,-1 1 0,1-1 1,0 1-1,0-1 0,-1 0 1,2-1-1,10-19-6796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9.490"/>
    </inkml:context>
    <inkml:brush xml:id="br0">
      <inkml:brushProperty name="width" value="0.1" units="cm"/>
      <inkml:brushProperty name="height" value="0.1" units="cm"/>
      <inkml:brushProperty name="color" value="#CC0066"/>
    </inkml:brush>
  </inkml:definitions>
  <inkml:trace contextRef="#ctx0" brushRef="#br0">0 104 24575,'0'-6'0,"6"-2"0,2-5 0,5 0 0,6 2 0,6 2 0,10 4-3276,5 1-1,1-3 1327,6-1 1950,-1 1 1719,-1 1-1719,-3 2 0,-2 2 0,-15 7 3277,-11 3-7961</inkml:trace>
  <inkml:trace contextRef="#ctx0" brushRef="#br0" timeOffset="1">103 340 24575,'-6'6'0,"-8"7"0,-1 8 0,2 6 0,8-2 0,12-5 0,10-6 0,13-5 0,8-4 0,9-3 0,8-2 0,5-7 0,0-2 0,0 1 0,-4 1 0,-6 2 0,-6 2 0,-10 2-8191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2:49.969"/>
    </inkml:context>
    <inkml:brush xml:id="br0">
      <inkml:brushProperty name="width" value="0.1" units="cm"/>
      <inkml:brushProperty name="height" value="0.1" units="cm"/>
      <inkml:brushProperty name="color" value="#CC0066"/>
    </inkml:brush>
  </inkml:definitions>
  <inkml:trace contextRef="#ctx0" brushRef="#br0">0 409 24575,'1'-2'0,"-1"-1"0,1 1 0,0-1 0,0 1 0,0-1 0,0 1 0,0-1 0,0 1 0,2-2 0,7-16 0,12-78 0,-20 77 0,2 0 0,1 1 0,0-1 0,1 1 0,18-37 0,-18 48 0,0 1 0,1 1 0,-1-1 0,1 1 0,1 1 0,-1-1 0,1 1 0,1 0 0,-1 1 0,1 0 0,0 0 0,0 1 0,0 0 0,0 1 0,1 0 0,-1 0 0,1 1 0,0 0 0,13 0 0,-9 0 0,0 2 0,-1-1 0,1 2 0,0 0 0,-1 0 0,1 1 0,-1 1 0,0 0 0,0 1 0,0 1 0,0 0 0,-1 0 0,21 13 0,-21-8 0,0 1 0,0 0 0,-1 0 0,0 1 0,-1 0 0,-1 1 0,0 0 0,0 1 0,-2 0 0,1 0 0,-2 1 0,0 0 0,-1 0 0,0 0 0,-1 1 0,-1-1 0,2 25 0,-3-14 0,0 0 0,-2 0 0,-1 0 0,-2 0 0,0 0 0,-1-1 0,-2 1 0,0-1 0,-2 0 0,-13 28 0,13-38 0,-2 0 0,1 0 0,-2-1 0,0-1 0,0 1 0,-2-2 0,-16 15 0,-1 1 0,29-28 0,1 0 0,-1 1 0,1-1 0,0 0 0,-1 0 0,1 1 0,0-1 0,-1 0 0,1 1 0,0-1 0,-1 0 0,1 1 0,0-1 0,0 1 0,0-1 0,-1 0 0,1 1 0,0-1 0,0 1 0,0-1 0,0 1 0,0-1 0,0 1 0,0-1 0,0 0 0,0 1 0,0 0 0,12 1 0,28-12 0,-32 8 0,36-10 0,-10 2 0,0 1 0,1 2 0,0 2 0,40-2 0,-16 10 0,0 3 0,68 15 0,0 0 0,-121-20-113,-5-1 56,0 1 0,0-1 0,0 0 0,1 1 1,-1-1-1,0 0 0,0 0 0,0 0 0,0 0 0,1 0 0,-1 0 0,0 0 0,0 0 0,0 0 0,0-1 0,0 1 1,1 0-1,-1-1 0,0 1 0,0-1 0,1 0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08.079"/>
    </inkml:context>
    <inkml:brush xml:id="br0">
      <inkml:brushProperty name="width" value="0.1" units="cm"/>
      <inkml:brushProperty name="height" value="0.1" units="cm"/>
      <inkml:brushProperty name="color" value="#004F8B"/>
    </inkml:brush>
  </inkml:definitions>
  <inkml:trace contextRef="#ctx0" brushRef="#br0">9106 3026 24575,'-1'1'0,"1"1"0,-1-1 0,1 0 0,-1 0 0,1 1 0,-1-1 0,0 0 0,0 0 0,1 0 0,-1 0 0,0 0 0,0 0 0,0 0 0,0 0 0,0-1 0,0 1 0,-1 0 0,1-1 0,0 1 0,-2 0 0,-8 1 0,11-2 0,0 0 0,0-1 0,-1 1 0,1 0 0,0 0 0,0 0 0,0-1 0,0 1 0,0 0 0,0 0 0,0-1 0,0 1 0,-1 0 0,1-1 0,0 1 0,0 0 0,0 0 0,0-1 0,0 1 0,1 0 0,-1 0 0,0-1 0,0 1 0,0 0 0,0 0 0,0-1 0,0 1 0,0 0 0,0 0 0,1-1 0,-1 1 0,0 0 0,0 0 0,0 0 0,0-1 0,1 1 0,-1 0 0,36-50 0,-25 35 0,0 0 0,-1 0 0,0-1 0,-2 0 0,8-19 0,-9 15 0,-1 0 0,-1-1 0,-1 0 0,0 0 0,-2-1 0,-1 1 0,0 0 0,-2-1 0,0 1 0,-1 0 0,-9-34 0,3 26 0,-1 1 0,-2 0 0,0 1 0,-2 1 0,-1 0 0,-2 0 0,-33-42 0,6 16 0,-3 3 0,-1 2 0,-3 1 0,-2 3 0,-1 3 0,-2 1 0,-2 3 0,-2 3 0,0 2 0,-2 3 0,-1 3 0,-2 2 0,0 3 0,-76-13 0,34 13 0,-146-6 0,179 23 0,0 4 0,-143 20 0,-68 35 0,132-23 0,-282 24 0,-109-25 0,325-15 0,1 10 0,2 8 0,-272 83 0,298-56 0,-126 34 0,281-92 0,-1 0 0,1-3 0,0 0 0,-68-9 0,32 2 0,-769-99 0,216-14 0,65-17 0,208 45 0,239 64 0,1-5 0,-156-68 0,216 76 0,1-1 0,1-3 0,1-2 0,1-2 0,2-2 0,2-2 0,-47-49 0,33 17 0,2-3 0,4-2 0,3-2 0,-41-88 0,70 124 0,1-1 0,2-1 0,2 0 0,2-1 0,2 0 0,1-1 0,3 1 0,1-2 0,3-72 0,3 81 0,1 0 0,2 0 0,2 0 0,0 1 0,18-46 0,-24 76 0,12-41 0,-12 43 0,-1 0 0,1 0 0,-1 0 0,0 0 0,0 0 0,0 0 0,0 0 0,0 0 0,0 0 0,-1 0 0,1 0 0,0 0 0,-1 0 0,0 0 0,1 1 0,-1-1 0,0 0 0,0 0 0,-2-2 0,2 3 0,0 1 0,0-1 0,0 1 0,0 0 0,0-1 0,0 1 0,0 0 0,0 0 0,0 0 0,0 0 0,0-1 0,0 1 0,0 1 0,0-1 0,0 0 0,0 0 0,0 0 0,0 0 0,0 1 0,0-1 0,0 1 0,0-1 0,0 1 0,0-1 0,0 1 0,-1 1 0,-29 20 0,26-18 0,-40 37 0,2 1 0,-51 65 0,18-20 0,52-61 0,1 1 0,1 1 0,-37 61 0,55-78 0,9-19 0,11-18 0,130-250 0,-118 230 0,3 2 0,1 2 0,70-72 0,-98 110 0,0 0 0,0 0 0,0 1 0,0 0 0,0 0 0,1 0 0,0 0 0,5-2 0,-7 4 0,0 1 0,-1 0 0,1-1 0,0 1 0,-1 0 0,1 0 0,0 1 0,0-1 0,-1 0 0,1 1 0,0 0 0,-1 0 0,1 0 0,-1 0 0,1 0 0,-1 0 0,1 0 0,2 3 0,3 1 0,0 1 0,0 1 0,0 0 0,0 0 0,-1 0 0,0 1 0,7 11 0,39 67 0,-20-29 0,39 62 0,67 98 0,-129-204-455,1 0 0,23 22 0,-7-14-6371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12.409"/>
    </inkml:context>
    <inkml:brush xml:id="br0">
      <inkml:brushProperty name="width" value="0.1" units="cm"/>
      <inkml:brushProperty name="height" value="0.1" units="cm"/>
      <inkml:brushProperty name="color" value="#004F8B"/>
    </inkml:brush>
  </inkml:definitions>
  <inkml:trace contextRef="#ctx0" brushRef="#br0">1836 0 24575,'-1'10'0,"0"0"0,-1 0 0,0-1 0,-1 1 0,-5 14 0,-3 8 0,-76 332 0,76-331 0,-1 0 0,-2 0 0,-1-1 0,-2-1 0,-1 0 0,-1-2 0,-1 0 0,-44 46 0,-14 4 0,-126 100 0,-57 22 0,183-147 0,-124 63 0,-6-31 0,-8 4 0,213-88 0,-1 0 0,0 0 0,0-1 0,0 1 0,0-1 0,0 0 0,0-1 0,-6 2 0,9-2 0,0 0 0,1 0 0,-1-1 0,1 1 0,-1 0 0,1 0 0,-1 0 0,1 0 0,-1 0 0,1-1 0,-1 1 0,1 0 0,-1 0 0,1-1 0,0 1 0,-1 0 0,1-1 0,-1 1 0,1 0 0,0-1 0,-1 1 0,1-1 0,0 1 0,-1 0 0,1-1 0,0 0 0,-1 0 0,1-1 0,0 1 0,0-1 0,0 1 0,0-1 0,0 1 0,0-1 0,1 1 0,-1-1 0,0 1 0,1-1 0,-1 1 0,1 0 0,1-3 0,8-22 0,-2-1 0,0-1 0,-2 0 0,0 0 0,-2 0 0,-2 0 0,0-1 0,-3-31 0,1 60 0,0 0 0,0 0 0,0 0 0,0 0 0,0 0 0,0 0 0,0 1 0,-1-1 0,1 0 0,0 0 0,0 0 0,0 0 0,0 0 0,0 0 0,0 0 0,0 0 0,0 0 0,0 0 0,0 0 0,0 0 0,0 0 0,0 0 0,-1 0 0,1 0 0,0 0 0,0 0 0,0 0 0,0 0 0,0 0 0,0 0 0,0 0 0,0 0 0,0 0 0,0 0 0,-1 0 0,1 0 0,0 0 0,0 0 0,0 0 0,0 0 0,0 0 0,0 0 0,0 0 0,0 0 0,0 0 0,0 0 0,0 0 0,0 0 0,-1 0 0,1 0 0,0-1 0,0 1 0,0 0 0,0 0 0,0 0 0,0 0 0,0 0 0,0 0 0,0 0 0,-8 13 0,-8 19 0,-15 31 0,-52 76 0,12-24 0,46-77 0,19-31 0,0 1 0,1 0 0,0 0 0,0 0 0,1 1 0,-6 15 0,10-22 0,0 1 0,-1-1 0,1 1 0,0-1 0,0 1 0,0-1 0,1 1 0,-1-1 0,1 1 0,-1-1 0,1 1 0,0-1 0,0 0 0,0 1 0,0-1 0,0 0 0,0 0 0,1 0 0,-1 0 0,1 0 0,0 0 0,-1 0 0,1 0 0,0-1 0,0 1 0,0-1 0,0 1 0,0-1 0,1 0 0,2 2 0,15 6 0,1-1 0,-1 0 0,2-2 0,-1 0 0,43 5 0,7 2 0,-34-3 0,0-2 0,1-1 0,0-3 0,1 0 0,48-4 0,-82 0-136,0-1-1,0 0 1,0 0-1,0-1 1,0 0-1,0 0 1,0 0-1,-1 0 0,6-4 1,11-9-6690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16.040"/>
    </inkml:context>
    <inkml:brush xml:id="br0">
      <inkml:brushProperty name="width" value="0.1" units="cm"/>
      <inkml:brushProperty name="height" value="0.1" units="cm"/>
      <inkml:brushProperty name="color" value="#004F8B"/>
    </inkml:brush>
  </inkml:definitions>
  <inkml:trace contextRef="#ctx0" brushRef="#br0">2440 271 24575,'-2'12'0,"0"0"0,-1 0 0,-1-1 0,0 1 0,0-1 0,-1 0 0,0 0 0,-1 0 0,-11 14 0,-6 15 0,13-23 0,0 0 0,-1 0 0,-1-1 0,-1-1 0,0 0 0,-1 0 0,-1-2 0,0 0 0,-1 0 0,0-2 0,-35 20 0,-6-4 0,-1-3 0,-89 26 0,101-36 0,-21 4 0,-112 14 0,141-27 0,-19 1 0,0-3 0,0-3 0,0-2 0,-87-14 0,60 7 0,23 2 0,1-1 0,-64-19 0,82 15 0,0-2 0,1-2 0,-47-26 0,72 33 0,0-1 0,0-1 0,1 0 0,0-1 0,1 0 0,1-1 0,0-1 0,1 0 0,0-1 0,-11-19 0,1-1 0,-1 2 0,-54-59 0,-67-50 0,88 89 0,32 29 0,-29-43 0,45 57 0,-7-2 0,15 12 0,0 0 0,-1-1 0,1 2 0,0-1 0,-1 0 0,1 0 0,0 0 0,-1 0 0,1 0 0,0 0 0,-1 0 0,1 0 0,0 0 0,-1 1 0,1-1 0,0 0 0,0 0 0,-1 0 0,1 1 0,0-1 0,0 0 0,-1 0 0,1 1 0,0-1 0,0 0 0,-1 0 0,1 1 0,0-1 0,0 0 0,0 1 0,-7 35 0,5-18 0,-6 30 0,7-36 0,0 1 0,-1-1 0,0 0 0,-1 1 0,-1-1 0,0 0 0,-1-1 0,-10 21 0,15-32 0,0 0 0,0 1 0,0-1 0,0 0 0,0 0 0,-1 0 0,1 0 0,0 0 0,0 0 0,0 1 0,0-1 0,0 0 0,0 0 0,0 0 0,-1 0 0,1 0 0,0 0 0,0 0 0,0 0 0,0 0 0,0 0 0,0 0 0,-1 1 0,1-1 0,0 0 0,0 0 0,0 0 0,0 0 0,-1 0 0,1 0 0,0 0 0,0 0 0,0 0 0,0-1 0,0 1 0,-1 0 0,1 0 0,0 0 0,0 0 0,0 0 0,0 0 0,0 0 0,-1 0 0,1 0 0,0-1 0,-4-8 0,1-12 0,3 5 0,0 0 0,1 0 0,1 0 0,0 0 0,1 1 0,1-1 0,0 1 0,1 0 0,1 0 0,0 0 0,1 1 0,13-21 0,-18 33 0,0 0 0,0 1 0,0-1 0,-1 0 0,2 1 0,-1-1 0,0 1 0,0 0 0,0-1 0,1 1 0,-1 0 0,0 1 0,1-1 0,-1 0 0,1 1 0,-1-1 0,1 1 0,-1 0 0,1 0 0,-1 0 0,1 0 0,-1 0 0,1 0 0,-1 1 0,1-1 0,-1 1 0,1 0 0,-1 0 0,0 0 0,1 0 0,-1 0 0,0 0 0,3 3 0,10 5 0,-2 1 0,1 0 0,23 24 0,-22-19 0,117 90-1365,-110-86-5461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22.420"/>
    </inkml:context>
    <inkml:brush xml:id="br0">
      <inkml:brushProperty name="width" value="0.1" units="cm"/>
      <inkml:brushProperty name="height" value="0.1" units="cm"/>
      <inkml:brushProperty name="color" value="#004F8B"/>
    </inkml:brush>
  </inkml:definitions>
  <inkml:trace contextRef="#ctx0" brushRef="#br0">1582 798 24575,'-4'1'0,"1"0"0,-1 0 0,1 0 0,0 1 0,0 0 0,0 0 0,0-1 0,0 2 0,0-1 0,0 0 0,1 1 0,-5 4 0,-7 5 0,-22 15 0,-1-1 0,-1-3 0,-2 0 0,-56 22 0,68-34 0,0-1 0,0-1 0,-1-2 0,0 0 0,0-2 0,-1-2 0,1 0 0,-1-2 0,0-1 0,-48-7 0,-7-5 0,1-4 0,-128-42 0,197 52 0,0-1 0,1 0 0,0-1 0,0-1 0,-14-12 0,-60-58 0,76 68 0,-91-94 0,88 87 0,0 0 0,2-1 0,0-1 0,-13-28 0,22 37 0,0 0 0,0 0 0,1 0 0,1 0 0,0-1 0,-1-16 0,5-74 0,-1 53 0,2 28 0,0-1 0,0 1 0,2 0 0,1 0 0,14-35 0,-10 32 0,-2 0 0,-1-1 0,5-30 0,-12 55 0,0 0 0,1 0 0,-1-1 0,0 1 0,0 0 0,0-1 0,0 1 0,0 0 0,1-1 0,-1 1 0,0 0 0,0-1 0,0 1 0,0-1 0,0 1 0,0 0 0,0-1 0,0 1 0,0 0 0,-1-1 0,1 1 0,0 0 0,0-1 0,0 1 0,0 0 0,0-1 0,0 1 0,-1 0 0,1-1 0,0 1 0,0 0 0,-1 0 0,1-1 0,0 1 0,0 0 0,-1 0 0,1-1 0,0 1 0,-1 0 0,1 0 0,0 0 0,-1 0 0,1-1 0,0 1 0,-1 0 0,1 0 0,0 0 0,-1 0 0,0 0 0,-19 14 0,-19 30 0,-7 14 0,-43 64 0,115-162 0,-3 5 0,-1-1 0,28-64 0,-49 96 0,1 1 0,-1-1 0,1 1 0,0-1 0,0 1 0,0 0 0,0 0 0,0 0 0,1 0 0,5-5 0,-7 7 0,0 0 0,1 1 0,-1-1 0,0 1 0,0-1 0,1 1 0,-1 0 0,0-1 0,0 1 0,1 0 0,-1 0 0,1 0 0,-1 0 0,0 0 0,1 0 0,-1 0 0,0 0 0,0 1 0,1-1 0,-1 0 0,0 1 0,1-1 0,-1 1 0,0 0 0,0-1 0,0 1 0,0 0 0,0 0 0,0 0 0,0 0 0,0-1 0,0 1 0,0 0 0,1 2 0,44 54 0,-32-38 0,29 30 0,-38-44 0,0 0 0,1 0 0,0-1 0,0 0 0,0 0 0,1 0 0,-1-1 0,1 0 0,0-1 0,7 3 0,-5-2-341,1-1 0,0-1-1,16 2 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28.459"/>
    </inkml:context>
    <inkml:brush xml:id="br0">
      <inkml:brushProperty name="width" value="0.1" units="cm"/>
      <inkml:brushProperty name="height" value="0.1" units="cm"/>
      <inkml:brushProperty name="color" value="#004F8B"/>
    </inkml:brush>
  </inkml:definitions>
  <inkml:trace contextRef="#ctx0" brushRef="#br0">171 124 24575,'-2'1'0,"0"-1"0,0 1 0,1 0 0,-1 0 0,1-1 0,-1 1 0,1 0 0,-1 0 0,1 1 0,-1-1 0,1 0 0,0 0 0,0 1 0,0-1 0,0 0 0,0 1 0,-2 1 0,-15 30 0,18-33 0,-66 135 0,54-109 0,0 1 0,1 1 0,-8 36 0,32-91 0,-7 4 0,-2 1 0,0-1 0,-2 0 0,0 0 0,-2 0 0,0-1 0,-2 1 0,-1 0 0,-7-31 0,8 45 0,-4-10 0,1-1 0,-2-21 0,6 37 0,1 0 0,-1 0 0,1 1 0,0-1 0,0 0 0,1 0 0,-1 1 0,1-1 0,-1 0 0,1 1 0,0-1 0,1 0 0,-1 1 0,1-1 0,-1 1 0,1 0 0,0 0 0,3-4 0,-4 6 0,0 0 0,0 0 0,1 1 0,-1-1 0,0 0 0,1 0 0,-1 1 0,1-1 0,-1 1 0,1-1 0,-1 1 0,1 0 0,-1-1 0,1 1 0,-1 0 0,1 0 0,-1 0 0,1 0 0,0 0 0,-1 1 0,1-1 0,-1 0 0,1 1 0,-1-1 0,0 1 0,4 1 0,36 25 0,-28-18 0,50 32 0,-29-20 0,32 27 0,-63-46-85,0 0 0,-1 0-1,1 0 1,0 0 0,0 0-1,0 0 1,0-1 0,0 1-1,0-1 1,1 0 0,-1 0-1,0 0 1,1 0 0,-1-1-1,7 1 1,7-3-6741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0.010"/>
    </inkml:context>
    <inkml:brush xml:id="br0">
      <inkml:brushProperty name="width" value="0.1" units="cm"/>
      <inkml:brushProperty name="height" value="0.1" units="cm"/>
      <inkml:brushProperty name="color" value="#004F8B"/>
    </inkml:brush>
  </inkml:definitions>
  <inkml:trace contextRef="#ctx0" brushRef="#br0">1 1 24575,'26'103'0,"-17"27"0,-8 139 0,-3-135 0,1 489 0,3-599 120,2-18-321,3-13-1083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0.459"/>
    </inkml:context>
    <inkml:brush xml:id="br0">
      <inkml:brushProperty name="width" value="0.1" units="cm"/>
      <inkml:brushProperty name="height" value="0.1" units="cm"/>
      <inkml:brushProperty name="color" value="#004F8B"/>
    </inkml:brush>
  </inkml:definitions>
  <inkml:trace contextRef="#ctx0" brushRef="#br0">39 29 24575,'9'-10'-1752,"11"-7"1993,-19 16-218,0 1 0,-1 0 0,1 0 0,0 0 0,0 0 0,0 0 0,0 0 0,0 0 0,0 0 0,0 0 0,0 1 0,0-1 0,0 0 0,-1 0 0,1 1 0,0-1 0,0 1 0,0-1 0,0 1 0,-1-1 0,1 1 0,0-1 1,-1 1-1,1 0 0,0-1 0,-1 1 0,1 0 0,0 1 0,4 5 12,0-1 0,-1 1 0,0 0 0,-1 0 0,1 0 1,-1 1-1,-1-1 0,0 1 0,3 10 0,-1 12 183,2 35 0,-3-27-162,32 621-56,-34-630 0,-2 36 0,1-62 0,-1 1 0,1 0 0,-1 0 0,0-1 0,0 1 0,0-1 0,-1 1 0,1-1 0,-1 1 0,0-1 0,0 0 0,0 0 0,-3 4 0,4-6 0,0 0 0,0 0 0,0-1 0,-1 1 0,1 0 0,0-1 0,-1 1 0,1 0 0,0-1 0,-1 0 0,1 1 0,-1-1 0,1 0 0,-1 0 0,1 0 0,-1 0 0,1 0 0,0 0 0,-1 0 0,1 0 0,-1 0 0,1-1 0,-3 0 0,-35-18 0,27 12 0,-23-11-1365,0-1-5461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0.940"/>
    </inkml:context>
    <inkml:brush xml:id="br0">
      <inkml:brushProperty name="width" value="0.1" units="cm"/>
      <inkml:brushProperty name="height" value="0.1" units="cm"/>
      <inkml:brushProperty name="color" value="#004F8B"/>
    </inkml:brush>
  </inkml:definitions>
  <inkml:trace contextRef="#ctx0" brushRef="#br0">90 133 24575,'-3'-3'0,"0"1"0,0 0 0,0-1 0,-1 2 0,1-1 0,-1 0 0,1 0 0,-1 1 0,0 0 0,1 0 0,-1 0 0,-6 0 0,-22-8 0,32 9 0,0-1 0,-1 1 0,1 0 0,0 0 0,-1 0 0,1 0 0,0 0 0,0 0 0,-1-1 0,1 1 0,0 0 0,-1 0 0,1 0 0,0-1 0,0 1 0,-1 0 0,1 0 0,0-1 0,0 1 0,0 0 0,0 0 0,-1-1 0,1 1 0,0 0 0,0-1 0,0 1 0,0 0 0,0-1 0,0 1 0,0 0 0,0-1 0,0 1 0,0 0 0,0-1 0,0 1 0,0 0 0,0-1 0,0 1 0,0 0 0,0-1 0,0 1 0,0 0 0,0 0 0,1-1 0,-1 1 0,0 0 0,0-1 0,0 1 0,1 0 0,-1 0 0,0-1 0,0 1 0,1 0 0,-1 0 0,0 0 0,0-1 0,1 1 0,-1 0 0,0 0 0,1 0 0,-1 0 0,0 0 0,1 0 0,-1 0 0,1-1 0,22-7 0,328-49 0,-248 44 0,-84 10-136,-1 1-1,1 0 1,0 1-1,-1 1 1,1 1-1,0 1 1,-1 0-1,1 2 0,30 9 1,-18 1-6690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8.043"/>
    </inkml:context>
    <inkml:brush xml:id="br0">
      <inkml:brushProperty name="width" value="0.1" units="cm"/>
      <inkml:brushProperty name="height" value="0.1" units="cm"/>
      <inkml:brushProperty name="color" value="#004F8B"/>
    </inkml:brush>
  </inkml:definitions>
  <inkml:trace contextRef="#ctx0" brushRef="#br0">22 363 24575,'-1'-12'-108,"0"0"0,-1 0 0,-5-19 0,4 20 155,1 1 0,0-1-1,0 0 1,0-19 0,3 16-29,0 1-1,1-1 1,0 1 0,1 0 0,1 0 0,0 0 0,10-23 0,-11 30-15,1 0 1,0 0-1,0 0 0,1 0 0,-1 1 1,1 0-1,0 0 0,1 0 0,-1 0 1,1 1-1,0 0 0,0 0 0,0 1 1,1 0-1,-1 0 0,11-4 0,-8 5-3,0-1 0,1 1 0,-1 1 0,0 0 0,0 0 0,1 1 0,-1 0 0,1 0 0,-1 1 0,0 0 0,1 1 0,-1 0 0,0 1 0,0 0 0,-1 0 0,1 0 0,9 7 0,-11-6 0,-1 0 0,0 0 0,-1 1 0,1 0 0,-1 0 0,0 0 0,0 1 0,0 0 0,-1 0 0,0 0 0,0 1 0,-1-1 0,1 1 0,-1 0 0,-1 0 0,0 0 0,0 0 0,0 0 0,0 0 0,-1 1 0,-1-1 0,1 9 0,-2-3 0,-1 1 0,0-1 0,-1 0 0,0 0 0,-1 0 0,0 0 0,-8 15 0,-12 38 0,23-63 0,0 0 0,1 0 0,-1 1 0,1-1 0,0 1 0,0-1 0,0 0 0,1 1 0,-1-1 0,1 0 0,-1 0 0,1 1 0,0-1 0,0 0 0,1 0 0,-1 0 0,1 0 0,-1 0 0,1 0 0,0 0 0,0-1 0,0 1 0,5 3 0,4 4 0,0-2 0,1 0 0,-1 0 0,20 9 0,5 3 0,-25-12 0,0 0 0,-1 0 0,0 1 0,0 1 0,-1-1 0,-1 1 0,1 1 0,-2 0 0,1 0 0,-1 0 0,-1 1 0,0 0 0,-1 0 0,-1 1 0,1 0 0,3 23 0,-6-25 0,-1-1 0,0 1 0,0 0 0,-1-1 0,-1 1 0,0-1 0,0 1 0,-1-1 0,0 1 0,-1-1 0,0 0 0,-1 0 0,0 0 0,0 0 0,-1-1 0,-1 0 0,1 0 0,-2 0 0,1-1 0,-1 1 0,-12 10 0,5-7 0,-1-1 0,0-1 0,-1 0 0,0-1 0,0 0 0,-1-2 0,0 0 0,-1 0 0,-18 3 0,26-7 0,-1-1 0,1 0 0,-1-1 0,1 0 0,-1 0 0,0-1 0,0-1 0,1 1 0,-1-2 0,1 0 0,-1 0 0,1-1 0,0 0 0,-1 0 0,2-1 0,-16-9 0,22 11-62,1 1 0,-1-1 0,1 0 0,-1 0 0,1 0 0,0-1 0,0 1 0,0 0 0,0-1 0,1 1 0,-1-1 0,1 0-1,-1 0 1,1 0 0,0 1 0,0-1 0,0 0 0,1 0 0,-1 0 0,1 0 0,-1-6 0,5-22-6764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1.429"/>
    </inkml:context>
    <inkml:brush xml:id="br0">
      <inkml:brushProperty name="width" value="0.1" units="cm"/>
      <inkml:brushProperty name="height" value="0.1" units="cm"/>
      <inkml:brushProperty name="color" value="#004F8B"/>
    </inkml:brush>
  </inkml:definitions>
  <inkml:trace contextRef="#ctx0" brushRef="#br0">15 154 24575,'0'0'0,"-1"0"0,1 0 0,-1 0 0,1 0 0,-1 0 0,0 0 0,1 0 0,-1 0 0,1 0 0,-1-1 0,1 1 0,-1 0 0,1 0 0,-1 0 0,1-1 0,-1 1 0,1 0 0,-1 0 0,1-1 0,-1 1 0,1-1 0,0 1 0,-1 0 0,1-1 0,0 1 0,-1-1 0,1 1 0,0-1 0,-1 1 0,1-1 0,0 1 0,0-1 0,4-19 0,19-16 0,-15 27 0,1 0 0,0 0 0,0 1 0,1 0 0,0 1 0,0 0 0,0 1 0,20-9 0,-25 13 0,-1 0 0,1 1 0,-1-1 0,1 1 0,-1 0 0,1 0 0,0 1 0,0 0 0,0-1 0,-1 1 0,1 1 0,0-1 0,0 1 0,-1 0 0,1 0 0,0 0 0,-1 1 0,1-1 0,-1 1 0,1 0 0,-1 1 0,0-1 0,0 1 0,7 6 0,-6-5 0,0 1 0,0 0 0,-1 0 0,0 0 0,0 1 0,-1 0 0,1-1 0,-1 1 0,0 1 0,-1-1 0,1 0 0,-1 1 0,-1-1 0,2 11 0,-2-8 0,-1 1 0,0 0 0,0-1 0,-1 1 0,0-1 0,-1 1 0,0-1 0,-1 0 0,-4 12 0,-2-1 0,-1 0 0,-1-1 0,-1 0 0,0-1 0,-1 0 0,-1-1 0,-1 0 0,-19 16 0,23-24 0,8-6 0,-1 0 0,1 0 0,-1 0 0,1 1 0,0-1 0,-4 6 0,7-8 0,0-1 0,0 0 0,0 0 0,0 1 0,-1-1 0,1 0 0,0 1 0,0-1 0,0 0 0,0 1 0,0-1 0,0 0 0,0 1 0,0-1 0,0 0 0,0 1 0,0-1 0,1 0 0,-1 1 0,0-1 0,0 0 0,0 0 0,0 1 0,0-1 0,1 0 0,-1 1 0,0-1 0,0 0 0,0 0 0,1 1 0,-1-1 0,0 0 0,0 0 0,1 1 0,23 3 0,160-6 0,-69-1 0,-89 3-195,-1-2 0,0-1 0,1 0 0,-2-2 0,1-1 0,32-13 0,-35 9-6631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1.919"/>
    </inkml:context>
    <inkml:brush xml:id="br0">
      <inkml:brushProperty name="width" value="0.1" units="cm"/>
      <inkml:brushProperty name="height" value="0.1" units="cm"/>
      <inkml:brushProperty name="color" value="#004F8B"/>
    </inkml:brush>
  </inkml:definitions>
  <inkml:trace contextRef="#ctx0" brushRef="#br0">20 719 24575,'0'0'0,"0"1"0,0-1 0,0 1 0,0-1 0,0 1 0,0-1 0,0 0 0,0 1 0,0-1 0,0 1 0,0-1 0,-1 1 0,1-1 0,0 0 0,0 1 0,0-1 0,0 1 0,-1-1 0,1 0 0,0 1 0,0-1 0,-1 0 0,1 1 0,0-1 0,-1 0 0,1 1 0,0-1 0,-1 0 0,1 0 0,0 1 0,-1-1 0,1 0 0,-1 0 0,1 0 0,0 0 0,-1 0 0,1 1 0,-1-1 0,1 0 0,-1 0 0,1 0 0,-1 0 0,1 0 0,0 0 0,-1 0 0,1 0 0,-1-1 0,1 1 0,-1 0 0,1 0 0,0 0 0,-1 0 0,1-1 0,0 1 0,-1 0 0,1 0 0,-1-1 0,1 1 0,0 0 0,-1 0 0,1-1 0,0 1 0,0 0 0,-1-1 0,1 1 0,0-1 0,-1 0 0,4 38 0,2-18 0,0-1 0,1 1 0,1-1 0,0-1 0,1 1 0,1-1 0,1-1 0,1 0 0,19 24 0,-25-34 0,-1-1 0,1 0 0,1 0 0,-1-1 0,1 1 0,-1-1 0,1 0 0,1-1 0,-1 1 0,0-1 0,1-1 0,-1 1 0,1-1 0,0 0 0,0-1 0,0 1 0,0-1 0,0-1 0,0 1 0,0-1 0,0-1 0,0 1 0,1-1 0,-1 0 0,-1-1 0,1 0 0,0 0 0,0 0 0,6-4 0,6-4 0,-1-1 0,-1 0 0,0-1 0,0-1 0,-2-1 0,1 0 0,-2-1 0,0-1 0,-1 0 0,0-1 0,18-33 0,-6 4 0,-2-1 0,-2-1 0,22-78 0,-35 98 0,-1 0 0,-2-1 0,-1 1 0,-1-1 0,-1 0 0,-2 1 0,-1-1 0,-5-36 0,3 50 0,0 0 0,-1 1 0,-1 0 0,0-1 0,-1 2 0,0-1 0,-14-20 0,14 25 0,-1 0 0,0 1 0,0 0 0,-1 0 0,0 1 0,-1 0 0,1 0 0,-1 1 0,0 0 0,-1 1 0,-14-6 0,14 7 0,0 0 0,0 1 0,0 0 0,-1 1 0,1 0 0,0 1 0,-1 0 0,0 0 0,1 2 0,-1-1 0,1 1 0,-1 0 0,1 1 0,0 1 0,-1-1 0,-15 8 0,13-4 0,0 1 0,1 0 0,0 1 0,0 0 0,1 1 0,0 0 0,0 1 0,1 0 0,1 1 0,0 0 0,-14 22 0,12-15-97,1 0-1,0 1 1,2 0-1,0 1 1,1-1-1,1 2 1,1-1-1,0 0 1,2 1-1,1 0 1,0 0-1,2 0 0,1 24 1,5 2-6729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3:32.420"/>
    </inkml:context>
    <inkml:brush xml:id="br0">
      <inkml:brushProperty name="width" value="0.1" units="cm"/>
      <inkml:brushProperty name="height" value="0.1" units="cm"/>
      <inkml:brushProperty name="color" value="#004F8B"/>
    </inkml:brush>
  </inkml:definitions>
  <inkml:trace contextRef="#ctx0" brushRef="#br0">5 58 24575,'0'0'0,"0"0"0,0 0 0,0 0 0,-1 0 0,1 0 0,0 0 0,0 0 0,0 0 0,0 0 0,-1 0 0,1 0 0,0 0 0,0 0 0,0 0 0,0 0 0,-1 0 0,1 0 0,0 0 0,0 0 0,0 0 0,0 0 0,0-1 0,-1 1 0,1 0 0,0 0 0,0 0 0,0 0 0,0 0 0,0 0 0,0-1 0,0 1 0,0 0 0,-1 0 0,1 0 0,0 0 0,0-1 0,0 1 0,0 0 0,0 0 0,0 0 0,0 0 0,0-1 0,0 1 0,0 0 0,0 0 0,0 0 0,0 0 0,0-1 0,0 1 0,8-12 0,14-10 0,-18 19 0,0 1 0,0 0 0,0 0 0,0 0 0,0 0 0,1 1 0,-1 0 0,1-1 0,-1 2 0,1-1 0,-1 0 0,1 1 0,-1 0 0,1 0 0,0 1 0,-1-1 0,1 1 0,-1 0 0,1 0 0,-1 0 0,0 1 0,1-1 0,-1 1 0,0 0 0,0 0 0,0 1 0,0-1 0,0 1 0,-1 0 0,1 0 0,-1 0 0,0 1 0,0-1 0,0 1 0,0-1 0,-1 1 0,0 0 0,1 0 0,-1 0 0,0 1 0,-1-1 0,1 0 0,-1 1 0,1 8 0,-1 3 0,-1-1 0,0 1 0,-1-1 0,-1 1 0,-1-1 0,0 1 0,-1-1 0,-8 20 0,-5 6 0,-35 65 0,12-48 0,10-18 0,30-40 0,-1 1 0,1-1 0,-1 1 0,1 0 0,0-1 0,-1 1 0,1-1 0,-1 1 0,1 0 0,0 0 0,0-1 0,0 1 0,-1 0 0,1 0 0,0-1 0,0 1 0,0 0 0,0 0 0,0-1 0,0 1 0,0 0 0,0 0 0,1 1 0,-1-2 0,1 0 0,0 1 0,-1-1 0,1 1 0,0-1 0,-1 0 0,1 0 0,0 1 0,-1-1 0,1 0 0,0 0 0,-1 0 0,1 0 0,0 0 0,0 0 0,-1 0 0,1 0 0,0 0 0,1 0 0,47-14 0,-37 10 0,61-13 0,138-17 0,-161 28 0,129-6-1365,-147 11-5461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36.879"/>
    </inkml:context>
    <inkml:brush xml:id="br0">
      <inkml:brushProperty name="width" value="0.1" units="cm"/>
      <inkml:brushProperty name="height" value="0.1" units="cm"/>
      <inkml:brushProperty name="color" value="#004F8B"/>
    </inkml:brush>
  </inkml:definitions>
  <inkml:trace contextRef="#ctx0" brushRef="#br0">1 0 24575,'1'25'0,"2"0"0,7 34 0,2 17 0,-3 25 0,23 185 0,-24-237 0,3 0 0,2 0 0,31 77 0,-32-100 0,1-1 0,1-1 0,0 0 0,2-1 0,1 0 0,1-2 0,1 0 0,1-1 0,27 21 0,-17-18 0,2-1 0,0-2 0,1-2 0,1-1 0,1-1 0,39 11 0,-7-7 0,1-3 0,108 13 0,134-8 0,239-23 0,98 3 0,-579 2 0,-1 2 0,0 3 0,113 31 0,-153-32 0,-1 2 0,1 0 0,-2 2 0,0 1 0,0 1 0,-1 1 0,-1 1 0,0 0 0,-1 2 0,-1 1 0,30 35 0,-42-43 0,-1 1 0,0 1 0,-1-1 0,0 1 0,0 1 0,-2-1 0,0 1 0,6 23 0,-11-34 0,1 1 0,0-1 0,0 0 0,0 1 0,0-1 0,1 0 0,-1 0 0,1 0 0,2 4 0,-3-7 0,-1 1 0,1-1 0,-1 0 0,1 1 0,-1-1 0,1 0 0,-1 0 0,1 1 0,-1-1 0,1 0 0,0 0 0,-1 0 0,1 0 0,-1 1 0,1-1 0,-1 0 0,1 0 0,0 0 0,-1 0 0,1-1 0,-1 1 0,2 0 0,17-13 0,17-23 0,47-65 0,-42 49 0,62-78 0,74-88 0,-134 170 0,3 1 0,66-51 0,-88 81 0,0 1 0,1 1 0,1 1 0,1 1 0,0 2 0,0 0 0,1 2 0,1 1 0,-1 1 0,1 2 0,33-2 0,32 2 0,0 5 0,104 13 0,-117-7 0,-76-6 0,16 2 0,-1-1 0,0-1 0,30-4 0,-45 4 0,0-1 0,0 0 0,-1 0 0,1-1 0,0 1 0,-1-1 0,0 0 0,1 0 0,-1-1 0,0 1 0,0-1 0,0 0 0,0 0 0,-1 0 0,1-1 0,-1 1 0,0-1 0,0 0 0,0 1 0,3-8 0,2-8 0,-2-1 0,0 0 0,-1 0 0,-1 0 0,-1 0 0,-1-1 0,-1-21 0,0 17 0,1 1 0,1-1 0,13-47 0,-9 57-1365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39.969"/>
    </inkml:context>
    <inkml:brush xml:id="br0">
      <inkml:brushProperty name="width" value="0.1" units="cm"/>
      <inkml:brushProperty name="height" value="0.1" units="cm"/>
      <inkml:brushProperty name="color" value="#004F8B"/>
    </inkml:brush>
  </inkml:definitions>
  <inkml:trace contextRef="#ctx0" brushRef="#br0">483 41 24575,'-4'1'0,"-1"-1"0,0 0 0,0 1 0,0 0 0,1 0 0,-1 1 0,1-1 0,-1 1 0,1 0 0,-1 0 0,1 0 0,0 1 0,0-1 0,0 1 0,0 0 0,-6 7 0,5-4 0,0-1 0,1 2 0,0-1 0,0 1 0,0-1 0,1 1 0,-1 0 0,2 0 0,-1 1 0,-1 8 0,2-7 0,0-1 0,1 1 0,1-1 0,-1 1 0,1-1 0,1 1 0,0 0 0,0-1 0,3 10 0,-3-13 0,1 0 0,-1 0 0,1 0 0,1 0 0,-1 0 0,1-1 0,0 1 0,0-1 0,0 0 0,0 0 0,1 0 0,-1 0 0,1 0 0,9 5 0,-6-5 0,0 0 0,0-1 0,1 0 0,-1 0 0,1-1 0,0 0 0,0 0 0,0-1 0,0 0 0,0-1 0,0 1 0,0-1 0,14-3 0,-18 3 0,0-1 0,0 1 0,0-1 0,0 0 0,-1-1 0,1 1 0,0-1 0,-1 1 0,1-1 0,-1 0 0,1 0 0,-1-1 0,0 1 0,0-1 0,0 0 0,0 1 0,-1-1 0,1 0 0,-1-1 0,0 1 0,1 0 0,-2-1 0,1 1 0,0-1 0,-1 0 0,1 0 0,-1 1 0,0-1 0,0-5 0,0 1 0,-1-1 0,-1 0 0,1 1 0,-1-1 0,-1 1 0,0-1 0,0 1 0,-1-1 0,0 1 0,0 0 0,-1 0 0,0 1 0,0-1 0,-1 1 0,1 0 0,-13-13 0,8 9 0,-1 1 0,-1 0 0,1 1 0,-1 0 0,-1 1 0,0 0 0,0 1 0,0 0 0,-24-8 0,17 8 0,-1 2 0,1 1 0,-1 0 0,0 2 0,0 0 0,0 1 0,0 1 0,0 0 0,0 2 0,0 1 0,0 0 0,1 1 0,-1 2 0,1-1 0,0 2 0,0 1 0,-20 11 0,36-17-54,-1 0-1,1 0 0,0 0 1,-1 0-1,1 1 1,0-1-1,0 1 0,1 0 1,-1 0-1,0 0 1,1 0-1,0 0 0,0 1 1,0-1-1,0 1 0,0-1 1,1 1-1,-1 0 1,1-1-1,0 1 0,1 0 1,-1 0-1,0 0 1,1 5-1,5 19-6771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0.419"/>
    </inkml:context>
    <inkml:brush xml:id="br0">
      <inkml:brushProperty name="width" value="0.1" units="cm"/>
      <inkml:brushProperty name="height" value="0.1" units="cm"/>
      <inkml:brushProperty name="color" value="#004F8B"/>
    </inkml:brush>
  </inkml:definitions>
  <inkml:trace contextRef="#ctx0" brushRef="#br0">602 0 24575,'-37'39'0,"2"2"0,2 2 0,2 0 0,2 2 0,-35 73 0,-88 254 0,85-194 0,40-110 0,-46 120 0,58-141 0,2 0 0,-8 50 0,19-86 15,1-1 0,0 1 0,0 0 0,1-1 0,1 1 0,0 0 0,3 14 0,-3-22-72,0 0 0,0 1 0,0-1 0,0 0-1,1 0 1,0 0 0,-1 0 0,1 0 0,0 0 0,0-1 0,1 1 0,-1-1-1,1 1 1,-1-1 0,1 0 0,0 0 0,-1 0 0,1 0 0,0-1 0,0 1 0,1-1-1,-1 0 1,0 0 0,0 0 0,7 1 0,31 1-6769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0.869"/>
    </inkml:context>
    <inkml:brush xml:id="br0">
      <inkml:brushProperty name="width" value="0.1" units="cm"/>
      <inkml:brushProperty name="height" value="0.1" units="cm"/>
      <inkml:brushProperty name="color" value="#004F8B"/>
    </inkml:brush>
  </inkml:definitions>
  <inkml:trace contextRef="#ctx0" brushRef="#br0">266 102 24575,'0'-1'0,"-1"0"0,0 1 0,0-1 0,1 0 0,-1 1 0,0-1 0,0 1 0,0-1 0,0 1 0,0 0 0,0-1 0,0 1 0,0 0 0,0-1 0,0 1 0,0 0 0,0 0 0,0 0 0,0 0 0,0 0 0,0 0 0,0 0 0,0 1 0,0-1 0,-1 0 0,0 1 0,-1 1 0,1-1 0,-1 0 0,1 1 0,0 0 0,-1-1 0,1 1 0,0 0 0,-2 3 0,-2 1 0,1 1 0,0 0 0,1 0 0,-1 1 0,-3 9 0,5-9 0,1 0 0,1 0 0,-1 1 0,1-1 0,1 0 0,-1 0 0,1 1 0,1-1 0,0 0 0,0 1 0,0-1 0,1 0 0,0 0 0,1 0 0,0 0 0,0-1 0,1 1 0,0-1 0,0 0 0,0 0 0,1 0 0,0 0 0,1-1 0,-1 0 0,11 8 0,-15-12 0,1-1 0,-1 0 0,1 0 0,-1 0 0,1 0 0,0 0 0,-1 0 0,1 0 0,0-1 0,0 1 0,0 0 0,0-1 0,0 0 0,0 1 0,0-1 0,0 0 0,-1 0 0,1 0 0,0 0 0,0 0 0,0-1 0,0 1 0,0-1 0,0 1 0,0-1 0,0 0 0,-1 1 0,1-1 0,0 0 0,-1 0 0,1 0 0,0-1 0,-1 1 0,1 0 0,-1-1 0,0 1 0,1 0 0,-1-1 0,0 0 0,0 1 0,0-1 0,0 0 0,0 1 0,-1-1 0,2-2 0,2-6 0,-1 1 0,0-1 0,0 0 0,-1 0 0,0 0 0,-1-1 0,0-14 0,-2 12 0,0 1 0,0-1 0,-1 1 0,-1-1 0,0 1 0,-1 0 0,0 0 0,-1 0 0,0 1 0,-1 0 0,0 0 0,-1 0 0,-14-16 0,16 20 0,-1 0 0,0 1 0,0 0 0,-1 1 0,0-1 0,0 1 0,0 1 0,-1-1 0,0 1 0,1 0 0,-1 1 0,-1 0 0,1 0 0,0 1 0,-1 0 0,1 0 0,-1 1 0,0 0 0,1 1 0,-14 1 0,17-1 0,-1 1 0,1 0 0,0 0 0,0 1 0,1 0 0,-1 0 0,0 0 0,0 0 0,1 1 0,-1-1 0,1 1 0,0 1 0,0-1 0,0 0 0,-5 8 0,7-9 0,0 0 0,1 0 0,-1 1 0,1-1 0,-1 1 0,1-1 0,0 1 0,0 0 0,1-1 0,-1 1 0,0 0 0,1 0 0,-1-1 0,1 1 0,0 0 0,0 0 0,0 0 0,1 0 0,-1-1 0,1 1 0,-1 0 0,1 0 0,0-1 0,0 1 0,0-1 0,0 1 0,1-1 0,-1 1 0,4 3 0,2 2-170,0-1-1,0 0 0,1 0 1,0-1-1,0 0 0,1-1 1,15 9-1,25 10-6655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5.099"/>
    </inkml:context>
    <inkml:brush xml:id="br0">
      <inkml:brushProperty name="width" value="0.1" units="cm"/>
      <inkml:brushProperty name="height" value="0.1" units="cm"/>
      <inkml:brushProperty name="color" value="#004F8B"/>
    </inkml:brush>
  </inkml:definitions>
  <inkml:trace contextRef="#ctx0" brushRef="#br0">232 39 24575,'0'-2'0,"0"-1"0,0 1 0,0 0 0,0 0 0,-1-1 0,1 1 0,-1 0 0,0 0 0,0 0 0,1-1 0,-1 1 0,0 0 0,-2-2 0,2 3 0,0 1 0,1-1 0,-1 1 0,0-1 0,0 1 0,1 0 0,-1-1 0,0 1 0,0 0 0,0-1 0,1 1 0,-1 0 0,0 0 0,0 0 0,0 0 0,0 0 0,0 0 0,1 0 0,-1 0 0,0 0 0,0 0 0,0 0 0,0 1 0,1-1 0,-1 0 0,0 1 0,0-1 0,0 0 0,1 1 0,-1-1 0,0 1 0,1-1 0,-1 1 0,0-1 0,1 1 0,-1 0 0,1-1 0,-1 2 0,-6 5 0,1 0 0,0 0 0,1 1 0,0-1 0,0 1 0,0 0 0,1 1 0,-6 16 0,-19 80 0,25-88 0,-17 99 0,5 1 0,-1 147 0,9-109 0,-12 55 0,-3 38 0,23-242-114,-1 0 1,1 0-1,0 0 0,0 0 0,1 0 1,-1 0-1,1 0 0,1 0 0,-1-1 1,1 1-1,4 8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5.636"/>
    </inkml:context>
    <inkml:brush xml:id="br0">
      <inkml:brushProperty name="width" value="0.1" units="cm"/>
      <inkml:brushProperty name="height" value="0.1" units="cm"/>
      <inkml:brushProperty name="color" value="#004F8B"/>
    </inkml:brush>
  </inkml:definitions>
  <inkml:trace contextRef="#ctx0" brushRef="#br0">535 84 24575,'1'-6'0,"0"0"0,0 0 0,0 1 0,1-1 0,0 0 0,3-4 0,2-11 0,1 3 0,-2 39 0,28 439 0,-20-197 0,-9-197 0,8 193 0,-13-251-105,-4 39 343,4-45-284,-1-1-1,1 0 0,0 0 0,0 0 0,-1 1 0,1-1 1,0 0-1,-1 0 0,1 0 0,-1 0 0,0 0 0,1 0 1,-1 0-1,0 0 0,0 0 0,1 0 0,-1 0 1,0 0-1,0-1 0,0 1 0,0 0 0,0-1 0,0 1 1,0 0-1,0-1 0,0 0 0,-1 1 0,1-1 0,0 1 1,0-1-1,-2 0 0,-18-4-6779</inkml:trace>
  <inkml:trace contextRef="#ctx0" brushRef="#br0" timeOffset="1">162 896 24575,'-11'0'-3276,"-10"-5"328,-7-3 5779,-5 1-2831,-2 1 1064,11-4-1064,14 0 556,21 1-556,21 3 1773,21 2-1773,14-5 0,12 0 0,10 2 0,14 1 0,6 2 0,-5 2 0,-1 1 0,-20 0-8191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6.189"/>
    </inkml:context>
    <inkml:brush xml:id="br0">
      <inkml:brushProperty name="width" value="0.1" units="cm"/>
      <inkml:brushProperty name="height" value="0.1" units="cm"/>
      <inkml:brushProperty name="color" value="#004F8B"/>
    </inkml:brush>
  </inkml:definitions>
  <inkml:trace contextRef="#ctx0" brushRef="#br0">1 434 24575,'0'0'0,"0"0"0,0-1 0,0 1 0,0 0 0,0 0 0,0 0 0,0 0 0,0 0 0,1 0 0,-1 0 0,0 0 0,0 0 0,0 0 0,0 0 0,0 0 0,1 0 0,-1 0 0,0 0 0,0-1 0,0 1 0,0 0 0,0 0 0,1 1 0,-1-1 0,0 0 0,0 0 0,0 0 0,0 0 0,0 0 0,0 0 0,1 0 0,-1 0 0,0 0 0,0 0 0,0 0 0,0 0 0,0 0 0,0 0 0,0 1 0,1-1 0,-1 0 0,0 0 0,0 0 0,0 0 0,0 0 0,0 0 0,0 0 0,0 1 0,0-1 0,0 0 0,0 0 0,0 0 0,0 0 0,0 0 0,0 1 0,0-1 0,0 0 0,0 0 0,0 0 0,0 0 0,0 0 0,0 1 0,0-1 0,0 0 0,0 0 0,0 0 0,0 0 0,0 0 0,0 1 0,24-4 0,31-8 0,-54 10 0,51-14 0,-38 10 0,0 1 0,0 0 0,0 1 0,1 1 0,16-1 0,-30 3 0,1 0 0,-1 0 0,0 0 0,1 0 0,-1 1 0,0-1 0,1 0 0,-1 1 0,0-1 0,0 1 0,1 0 0,-1-1 0,0 1 0,0 0 0,0 0 0,0 0 0,0 0 0,0 0 0,0 0 0,0 0 0,0 0 0,0 0 0,-1 0 0,1 0 0,0 1 0,-1-1 0,1 0 0,-1 0 0,0 1 0,1-1 0,-1 0 0,0 1 0,0-1 0,1 1 0,-1-1 0,0 0 0,0 1 0,-1-1 0,1 0 0,-1 3 0,0 6 0,-1-1 0,0 1 0,0 0 0,-6 12 0,-6 11 0,-36 60 0,36-70 0,1 0 0,1 0 0,2 1 0,0 0 0,-10 37 0,19-56 0,0-1 0,0 1 0,1-1 0,-1 1 0,1 0 0,0-1 0,0 1 0,1-1 0,-1 1 0,1-1 0,0 1 0,0-1 0,1 1 0,-1-1 0,1 0 0,0 0 0,0 0 0,0 0 0,1 0 0,-1 0 0,1 0 0,0-1 0,0 1 0,0-1 0,1 0 0,-1 0 0,1 0 0,0-1 0,0 1 0,0-1 0,0 0 0,0 0 0,0 0 0,0-1 0,1 1 0,-1-1 0,1 0 0,-1 0 0,1-1 0,-1 1 0,6-1 0,13 0 0,0-2 0,1 0 0,-1-1 0,0-2 0,0 0 0,-1-2 0,40-16 0,-23 5 0,-2-1 0,0-2 0,50-38 0,-57 35 0,-1-2 0,-2 0 0,0-2 0,32-44 0,77-133 0,-105 155 0,-30 47 0,1 0 0,-1 1 0,1-1 0,0 1 0,0-1 0,0 1 0,0 0 0,0 0 0,0 0 0,1 0 0,-1 0 0,4-2 0,-6 4 0,1 0 0,-1 0 0,1 0 0,-1 0 0,0 0 0,1 0 0,-1 0 0,1 0 0,-1 0 0,1 0 0,-1 0 0,1 1 0,-1-1 0,0 0 0,1 0 0,-1 0 0,1 1 0,-1-1 0,0 0 0,1 1 0,-1-1 0,0 0 0,1 1 0,-1-1 0,0 0 0,1 1 0,9 23 0,-5-4 0,3 13 0,2-1 0,17 38 0,-22-60 0,0 0 0,0-1 0,1 0 0,0 0 0,1 0 0,0-1 0,0 0 0,1 0 0,0-1 0,0 0 0,12 7 0,-9-8 0,0 0 0,0-1 0,0 0 0,1-1 0,-1 0 0,1-1 0,0 0 0,0-1 0,1 0 0,-1-1 0,0 0 0,0-1 0,1-1 0,-1 0 0,0 0 0,0-1 0,0-1 0,0 0 0,0-1 0,0 0 0,-1-1 0,0 0 0,0 0 0,0-2 0,-1 1 0,0-1 0,0-1 0,0 1 0,-1-2 0,0 1 0,-1-1 0,0-1 0,0 0 0,6-11 0,-3 3 0,-1-1 0,-1 0 0,-1 0 0,-1-1 0,0 1 0,-2-2 0,6-33 0,-8 37 0,-2-1 0,0 0 0,-1 1 0,0-1 0,-2 0 0,0 1 0,-1-1 0,0 1 0,-8-21 0,9 31 0,-1 1 0,1 0 0,-1 0 0,0 0 0,-1 0 0,1 0 0,-1 0 0,-1 1 0,1 0 0,-1 0 0,1 0 0,-1 0 0,-1 1 0,1 0 0,-1 0 0,0 0 0,1 1 0,-2 0 0,1 0 0,0 0 0,0 1 0,-1 0 0,0 0 0,1 1 0,-1 0 0,0 0 0,0 0 0,1 1 0,-1 0 0,0 0 0,0 1 0,0 0 0,1 0 0,-1 1 0,1-1 0,-1 1 0,1 1 0,-1-1 0,1 1 0,-9 6 0,2-1-50,1 0-1,-1 1 1,2 0-1,0 1 0,0 1 1,0 0-1,2 0 1,-1 0-1,1 2 1,1-1-1,0 1 0,1 0 1,0 0-1,1 1 1,1 0-1,0 0 1,1 1-1,1-1 0,0 1 1,0 0-1,2 0 1,0-1-1,1 1 1,0 0-1,1 0 1,4 24-1,12 23-6775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8.513"/>
    </inkml:context>
    <inkml:brush xml:id="br0">
      <inkml:brushProperty name="width" value="0.1" units="cm"/>
      <inkml:brushProperty name="height" value="0.1" units="cm"/>
      <inkml:brushProperty name="color" value="#004F8B"/>
    </inkml:brush>
  </inkml:definitions>
  <inkml:trace contextRef="#ctx0" brushRef="#br0">0 47 24575,'7'-5'0,"-1"-1"0,1 1 0,0 1 0,0-1 0,0 1 0,1 0 0,13-4 0,-19 7 0,0 0 0,0 0 0,0 1 0,0-1 0,0 1 0,0-1 0,0 1 0,0 0 0,0 0 0,0-1 0,0 2 0,0-1 0,0 0 0,0 0 0,0 1 0,0-1 0,0 1 0,0 0 0,0-1 0,0 1 0,0 0 0,0 0 0,-1 0 0,1 0 0,0 1 0,-1-1 0,1 0 0,-1 1 0,1-1 0,-1 1 0,1-1 0,-1 1 0,0 0 0,2 3 0,2 13 0,0-1 0,0 1 0,-2 0 0,0 0 0,0 19 0,5 29 0,19 68 0,-22-116 0,1 0 0,0 0 0,2-1 0,0 1 0,10 16 0,-17-33-3,-1 0 0,1 1-1,0-1 1,-1 0-1,1 0 1,0 0 0,0 0-1,0 0 1,0 0 0,0 0-1,0 0 1,0 0-1,0 0 1,0 0 0,0 0-1,1-1 1,-1 1 0,0-1-1,1 1 1,-1-1 0,0 1-1,3 0 1,-3-2 12,0 1-1,0-1 1,0 0 0,0 1 0,-1-1-1,1 0 1,0 1 0,0-1 0,0 0-1,-1 0 1,1 0 0,0 0 0,-1 0-1,1 0 1,-1 0 0,1 0 0,-1 0-1,0 0 1,1 0 0,-1 0 0,0-1 0,3-11-380,0 0 1,-2 0 0,1-15 0,0-11-6456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6.709"/>
    </inkml:context>
    <inkml:brush xml:id="br0">
      <inkml:brushProperty name="width" value="0.1" units="cm"/>
      <inkml:brushProperty name="height" value="0.1" units="cm"/>
      <inkml:brushProperty name="color" value="#004F8B"/>
    </inkml:brush>
  </inkml:definitions>
  <inkml:trace contextRef="#ctx0" brushRef="#br0">0 160 24575,'1'-6'0,"0"0"0,0 0 0,0 1 0,1-1 0,0 0 0,0 1 0,1-1 0,-1 1 0,1-1 0,0 1 0,1 0 0,-1 0 0,1 1 0,0-1 0,0 1 0,0 0 0,10-7 0,-4 3 0,-1 1 0,2 0 0,-1 1 0,1 0 0,0 1 0,0 0 0,23-6 0,-29 9 0,1 1 0,-1 0 0,0 1 0,1-1 0,-1 1 0,0 0 0,1 1 0,-1-1 0,0 1 0,0 0 0,1 0 0,-1 1 0,0-1 0,0 1 0,0 0 0,0 1 0,-1-1 0,1 1 0,-1 0 0,1 0 0,-1 0 0,0 1 0,4 4 0,-3-3 0,-1 1 0,0-1 0,0 1 0,-1 0 0,0 1 0,0-1 0,0 0 0,-1 1 0,0 0 0,0-1 0,0 1 0,-1 0 0,0 0 0,-1 0 0,1 0 0,-1 0 0,-1 9 0,-4 7 0,0 0 0,-2-1 0,0 1 0,-1-1 0,-2-1 0,0 1 0,-14 21 0,10-19 0,1 1 0,1 0 0,1 1 0,-10 39 0,20-61 0,0 0 0,1-1 0,-1 1 0,1 0 0,0-1 0,0 1 0,0-1 0,1 1 0,-1 0 0,1-1 0,0 1 0,0-1 0,0 1 0,1-1 0,-1 1 0,1-1 0,0 0 0,0 0 0,0 0 0,0 0 0,0 0 0,1 0 0,-1-1 0,1 1 0,-1-1 0,1 0 0,0 1 0,0-1 0,1 0 0,-1-1 0,3 2 0,10 4 0,-1-1 0,1-1 0,-1-1 0,2 0 0,25 3 0,52 2 0,0-4 0,97-7 0,-163 2 0,0-1 0,0-2 0,0-1 0,-1-1 0,1-2 0,46-17 0,-71 23-62,1 0 0,-1-1 0,0 0 0,1 0 0,-1 0 0,0 0 0,0 0 0,0-1 0,0 1 0,-1-1 0,1 0 0,-1 0-1,1 0 1,-1 0 0,0 0 0,0 0 0,0-1 0,-1 1 0,1-1 0,-1 1 0,1-6 0,0-27-6764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7.430"/>
    </inkml:context>
    <inkml:brush xml:id="br0">
      <inkml:brushProperty name="width" value="0.1" units="cm"/>
      <inkml:brushProperty name="height" value="0.1" units="cm"/>
      <inkml:brushProperty name="color" value="#004F8B"/>
    </inkml:brush>
  </inkml:definitions>
  <inkml:trace contextRef="#ctx0" brushRef="#br0">67 428 24575,'-9'-10'0,"1"-1"0,1 1 0,-1-2 0,2 1 0,0-1 0,0 0 0,1-1 0,-6-20 0,11 32 0,0-1 0,0 1 0,-1-1 0,1 0 0,0 1 0,0-1 0,1 1 0,-1-1 0,0 1 0,0-1 0,1 1 0,-1-1 0,1 1 0,-1 0 0,1-1 0,0 1 0,-1-1 0,1 1 0,0 0 0,0 0 0,0 0 0,0-1 0,0 1 0,0 0 0,0 0 0,1 0 0,-1 0 0,0 1 0,0-1 0,1 0 0,-1 1 0,3-2 0,4-1 0,1 1 0,-1-1 0,1 2 0,14-2 0,-5 0 0,259-64 0,-203 49 0,1 4 0,114-6 0,-126 14 0,1992-115-973,-1428 121 973,-5 46 0,-462-20 55,-1 7-1,184 64 0,-282-78 166,-1 3 0,-1 3 1,71 40-1,-106-50-226,-1 0-1,0 2 1,-1 0-1,-1 2 1,-1 0 0,-1 1-1,0 1 1,-2 1-1,0 0 1,13 27-1,-4 1 7,-2 2 0,-2 0 0,26 102 0,20 174 0,-50-230 0,75 496 0,-55 6 0,-41-486 0,1 54 0,4-137 0,0 1 0,2-1 0,10 37 0,-3-39 120,-11-28-157,0-1 0,0 1 0,1 0-1,-1-1 1,0 1 0,0 0 0,1-1 0,-1 1 0,0-1 0,1 1 0,-1-1-1,1 1 1,-1-1 0,1 1 0,-1-1 0,1 1 0,-1-1 0,1 1 0,-1-1-1,1 0 1,-1 1 0,1-1 0,0 0 0,-1 1 0,1-1 0,0 0 0,-1 0-1,1 0 1,0 0 0,-1 0 0,1 0 0,0 0 0,-1 0 0,1 0 0,0 0-1,-1 0 1,1 0 0,0 0 0,0-1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1.199"/>
    </inkml:context>
    <inkml:brush xml:id="br0">
      <inkml:brushProperty name="width" value="0.1" units="cm"/>
      <inkml:brushProperty name="height" value="0.1" units="cm"/>
      <inkml:brushProperty name="color" value="#004F8B"/>
    </inkml:brush>
  </inkml:definitions>
  <inkml:trace contextRef="#ctx0" brushRef="#br0">172 1 24575,'-8'110'0,"-30"162"0,19-157 0,-85 879 0,103-967 0,-1 40 0,2-62 0,1 0 0,-1 1 0,1-1 0,0 0 0,0 1 0,1-1 0,0 0 0,4 9 0,-6-13-25,0-1 0,0 0-1,0 0 1,0 0 0,0 0 0,1 1-1,-1-1 1,0 0 0,0 0-1,0 0 1,0 0 0,0 0 0,0 1-1,0-1 1,1 0 0,-1 0-1,0 0 1,0 0 0,0 0 0,0 0-1,1 0 1,-1 0 0,0 0-1,0 1 1,0-1 0,0 0 0,1 0-1,-1 0 1,0 0 0,0 0-1,0 0 1,0 0 0,1 0 0,-1 0-1,0 0 1,0 0 0,0-1 0,1 1-1,-1 0 1,0 0 0,0 0-1,0 0 1,0 0 0,0 0 0,1 0-1,-1 0 1,0 0 0,0-1-1,0 1 1,0 0 0,0 0 0,0 0-1,1 0 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1.680"/>
    </inkml:context>
    <inkml:brush xml:id="br0">
      <inkml:brushProperty name="width" value="0.1" units="cm"/>
      <inkml:brushProperty name="height" value="0.1" units="cm"/>
      <inkml:brushProperty name="color" value="#004F8B"/>
    </inkml:brush>
  </inkml:definitions>
  <inkml:trace contextRef="#ctx0" brushRef="#br0">5 114 24575,'0'-12'0,"0"0"0,1 0 0,1 0 0,0 0 0,0 0 0,1 1 0,7-19 0,-10 30 0,1 0 0,-1 0 0,0 0 0,0 0 0,0 0 0,0 1 0,0-1 0,0 0 0,0 0 0,0 0 0,0 0 0,0 0 0,0 0 0,1 1 0,-1-1 0,0 0 0,0 0 0,0 0 0,0 0 0,0 0 0,0 0 0,1 0 0,-1 0 0,0 0 0,0 0 0,0 0 0,0 0 0,0 0 0,1 0 0,-1 0 0,0 0 0,0 0 0,0 0 0,0 0 0,0 0 0,1 0 0,-1 0 0,0 0 0,0 0 0,0 0 0,0 0 0,0 0 0,1 0 0,-1 0 0,0 0 0,0 0 0,0 0 0,0-1 0,0 1 0,0 0 0,1 0 0,-1 0 0,0 0 0,0 0 0,0 0 0,0 0 0,0-1 0,0 1 0,0 0 0,0 0 0,0 0 0,0-1 0,3 18 0,4 96 0,-18 223 0,-1-30 0,16-139 0,32 214 0,-31-343 0,-7-27-41,-5-14 116,-14-21-621,15 17-307,-21-24-5973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2.129"/>
    </inkml:context>
    <inkml:brush xml:id="br0">
      <inkml:brushProperty name="width" value="0.1" units="cm"/>
      <inkml:brushProperty name="height" value="0.1" units="cm"/>
      <inkml:brushProperty name="color" value="#004F8B"/>
    </inkml:brush>
  </inkml:definitions>
  <inkml:trace contextRef="#ctx0" brushRef="#br0">26 151 24575,'-11'-9'0,"-4"-4"0,18 8 0,11 2 0,165-5 0,-56 5 0,767-79 0,-808 69 0,-58 8 0,0 0 0,1 2 0,0 1 0,48 2 0,-73 0-27,0 1 1,0-1-1,0 0 0,0 0 0,0 0 1,0 0-1,0 0 0,0 0 0,0 0 1,0 0-1,0 0 0,0 1 0,0-1 0,0 0 1,0 0-1,0 0 0,0 0 0,0 0 1,0 0-1,0 0 0,0 0 0,0 0 1,0 1-1,0-1 0,0 0 0,0 0 0,1 0 1,-1 0-1,0 0 0,0 0 0,0 0 1,0 0-1,0 0 0,0 0 0,0 0 1,0 0-1,0 0 0,0 0 0,0 0 0,1 0 1,-1 0-1,0 0 0,0 0 0,0 0 1,0 0-1,0 0 0,0 0 0,0 0 0,0 0 1,1 0-1</inkml:trace>
  <inkml:trace contextRef="#ctx0" brushRef="#br0" timeOffset="1">364 354 24575,'-30'22'0,"27"-20"0,0-1 0,0 1 0,0 0 0,0 0 0,1 0 0,-1 0 0,1 1 0,-1-1 0,1 1 0,0-1 0,0 1 0,0 0 0,0 0 0,1 0 0,-3 5 0,4-7 0,0 0 0,-1-1 0,1 1 0,0 0 0,0 0 0,0 0 0,0 0 0,0 0 0,0 0 0,1 0 0,-1 0 0,0 0 0,0-1 0,1 1 0,-1 0 0,0 0 0,1 0 0,-1-1 0,1 1 0,-1 0 0,1 0 0,-1-1 0,1 1 0,0 0 0,-1-1 0,1 1 0,0 0 0,-1-1 0,1 1 0,0-1 0,0 0 0,0 1 0,-1-1 0,1 0 0,2 1 0,33 7 0,-33-7 0,86 6 0,167-9 0,-234 1 0,228-16 0,46-1 0,-138 10-1365,-88 0-5461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3.089"/>
    </inkml:context>
    <inkml:brush xml:id="br0">
      <inkml:brushProperty name="width" value="0.1" units="cm"/>
      <inkml:brushProperty name="height" value="0.1" units="cm"/>
      <inkml:brushProperty name="color" value="#004F8B"/>
    </inkml:brush>
  </inkml:definitions>
  <inkml:trace contextRef="#ctx0" brushRef="#br0">1 1047 24575,'3'-1'0,"1"0"0,-1-1 0,0 1 0,1-1 0,-1 1 0,0-1 0,0 0 0,0 0 0,0 0 0,-1-1 0,1 1 0,4-6 0,7-4 0,65-55 0,-37 30 0,63-42 0,-32 35 0,2 4 0,2 2 0,2 4 0,1 4 0,1 2 0,105-19 0,-47 21 0,0 7 0,1 6 0,145 6 0,21 13 0,-282-8 0,-23 2 0,-1-1 0,0 1 0,0 0 0,1 0 0,-1 0 0,0 0 0,0 0 0,1-1 0,-1 1 0,0 0 0,0 0 0,0 0 0,0-1 0,1 1 0,-1 0 0,0 0 0,0-1 0,0 1 0,0 0 0,0 0 0,0-1 0,0 1 0,1 0 0,-1 0 0,0-1 0,0 1 0,0 0 0,0 0 0,0-1 0,0 1 0,0 0 0,0 0 0,-1-1 0,1 1 0,0 0 0,0 0 0,0-1 0,0 1 0,0 0 0,-3-4 0,0 0 0,-1 0 0,1 1 0,-1-1 0,1 1 0,-6-3 0,1-1 0,-243-212 0,0 1 0,237 204 0,14 14 0,0 0 0,0 0 0,0-1 0,0 1 0,0 0 0,0 0 0,0 0 0,-1 0 0,1 0 0,0 0 0,0-1 0,0 1 0,0 0 0,0 0 0,0 0 0,0 0 0,0 0 0,0 0 0,0-1 0,0 1 0,0 0 0,0 0 0,0 0 0,0 0 0,0 0 0,1 0 0,-1-1 0,0 1 0,0 0 0,0 0 0,0 0 0,0 0 0,0 0 0,0 0 0,0 0 0,0-1 0,0 1 0,0 0 0,1 0 0,-1 0 0,0 0 0,0 0 0,0 0 0,0 0 0,0 0 0,0 0 0,1 0 0,-1 0 0,0 0 0,0 0 0,0 0 0,0 0 0,3 0 0,0 0 0,-1 1 0,1-1 0,-1 1 0,1 0 0,-1 0 0,1 0 0,-1 0 0,0 0 0,3 3 0,126 88 0,0 1 0,-56-49 0,50 34 0,-110-67 0,-1 0 0,-1 0 0,0 1 0,0 1 0,20 28 0,-28-34 0,-1 0 0,-1 0 0,1 0 0,-1 0 0,0 0 0,-1 1 0,0 0 0,0-1 0,-1 1 0,1 0 0,-1 14 0,-2-9 0,0-1 0,0 0 0,-1 1 0,-1-1 0,0 0 0,-9 21 0,-4 1 0,-2 0 0,-2-1 0,-41 54 0,-81 101 0,138-180-1365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3.719"/>
    </inkml:context>
    <inkml:brush xml:id="br0">
      <inkml:brushProperty name="width" value="0.1" units="cm"/>
      <inkml:brushProperty name="height" value="0.1" units="cm"/>
      <inkml:brushProperty name="color" value="#004F8B"/>
    </inkml:brush>
  </inkml:definitions>
  <inkml:trace contextRef="#ctx0" brushRef="#br0">454 26 24575,'-3'0'0,"0"-1"0,0 0 0,1 1 0,-1-1 0,0 0 0,1 0 0,-1-1 0,-3-2 0,-14-5 0,12 7 0,0 1 0,0 0 0,0 0 0,-1 1 0,1 0 0,0 1 0,0-1 0,0 1 0,0 1 0,0 0 0,0 0 0,0 1 0,0-1 0,1 2 0,-1-1 0,-6 5 0,-2 2 0,0 1 0,0 0 0,1 1 0,0 0 0,-23 27 0,33-33 0,0 0 0,1 0 0,-1 0 0,1 1 0,0-1 0,1 1 0,0 0 0,0 0 0,0 0 0,1 0 0,0 1 0,0-1 0,1 1 0,0-1 0,0 9 0,2-7 0,0 1 0,0-1 0,1 0 0,0 1 0,1-1 0,0 0 0,0 0 0,1 0 0,0-1 0,9 13 0,6 5 0,1-1 0,1 0 0,1-2 0,1-1 0,51 38 0,-46-39 0,-14-12 0,0 0 0,-1 2 0,0-1 0,-1 2 0,0 0 0,-1 0 0,12 18 0,-21-27 0,-1 0 0,0 1 0,0-1 0,0 1 0,0-1 0,0 1 0,-1-1 0,0 1 0,0 0 0,0-1 0,0 1 0,0-1 0,-1 1 0,1 0 0,-1-1 0,0 1 0,0-1 0,0 0 0,-1 1 0,1-1 0,-1 0 0,0 0 0,0 0 0,0 0 0,0 0 0,-1 0 0,-2 3 0,-7 5 0,1 1 0,-2-2 0,1 0 0,-24 15 0,10-9 0,-1 0 0,-1-2 0,0-2 0,0 0 0,-1-2 0,-1-1 0,1-1 0,-38 5 0,61-13 0,1 0 0,-1 0 0,1 0 0,0 0 0,-10-3 0,14 3 0,0 0 0,0 0 0,0 0 0,0-1 0,0 1 0,0 0 0,1-1 0,-1 1 0,0-1 0,0 1 0,0-1 0,1 1 0,-1-1 0,0 1 0,1-1 0,-1 0 0,0 0 0,1 1 0,-1-1 0,1 0 0,-1 0 0,1 1 0,0-1 0,-1 0 0,1 0 0,0 0 0,-1 0 0,1 0 0,0 0 0,0 1 0,0-1 0,0 0 0,0 0 0,0 0 0,0 0 0,0 0 0,0 0 0,0 0 0,1 0 0,-1 0 0,1 0 0,2-6-76,0 1-1,1 0 0,0 1 1,0-1-1,0 1 0,1-1 1,0 1-1,7-5 0,-4 2-598,32-28-6151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4.929"/>
    </inkml:context>
    <inkml:brush xml:id="br0">
      <inkml:brushProperty name="width" value="0.1" units="cm"/>
      <inkml:brushProperty name="height" value="0.1" units="cm"/>
      <inkml:brushProperty name="color" value="#004F8B"/>
    </inkml:brush>
  </inkml:definitions>
  <inkml:trace contextRef="#ctx0" brushRef="#br0">32 267 24575,'1'14'0,"0"0"0,0 1 0,2-1 0,0 0 0,0 0 0,1 0 0,1 0 0,0-1 0,1 0 0,1 0 0,0 0 0,0-1 0,2 0 0,-1 0 0,1-1 0,1 0 0,0-1 0,1 0 0,0 0 0,0-1 0,24 14 0,-31-21 0,1 0 0,0 1 0,0-2 0,0 1 0,0 0 0,0-1 0,0 0 0,0 0 0,0-1 0,0 1 0,1-1 0,-1 0 0,0-1 0,0 1 0,1-1 0,-1 0 0,7-2 0,-6 0 0,1 0 0,-1 0 0,-1-1 0,1 0 0,-1 0 0,1 0 0,-1 0 0,0-1 0,-1 0 0,1 0 0,-1 0 0,4-7 0,2-4 0,-1 0 0,-1-1 0,0-1 0,-2 1 0,0-1 0,0 0 0,-2-1 0,4-33 0,-6 32 0,-2 1 0,0-1 0,-1 1 0,-1-1 0,-1 1 0,-1 0 0,0 0 0,-9-22 0,10 32 0,-1 1 0,0 0 0,0 1 0,-1-1 0,0 1 0,0 0 0,-1 0 0,-12-12 0,13 15 0,0 0 0,0 1 0,0 0 0,0 0 0,0 0 0,-1 1 0,0-1 0,1 1 0,-1 1 0,0-1 0,0 1 0,0 0 0,0 0 0,-8 0 0,7 1 0,-1 1 0,1 0 0,-1 0 0,1 0 0,0 1 0,0 0 0,-1 0 0,1 1 0,0-1 0,1 2 0,-10 5 0,6-2 0,0 0 0,1 1 0,0 0 0,0 0 0,1 1 0,-11 15 0,5-4 0,2 0 0,1 1 0,0 0 0,1 1 0,2 0 0,-10 39 0,14-45 0,1 0 0,1 0 0,1 0 0,0 0 0,1 1 0,1-1 0,3 19 0,-3-29 0,0 0 0,1 0 0,0 0 0,0 0 0,1 0 0,-1-1 0,1 1 0,0-1 0,7 9 0,-7-11 0,0 0 0,-1-1 0,1 1 0,0-1 0,0 0 0,1 0 0,-1 0 0,0 0 0,1-1 0,-1 1 0,1-1 0,0 0 0,-1 0 0,1 0 0,0 0 0,0-1 0,3 1 0,3-1 0,0-1 0,0 0 0,0-1 0,0 0 0,-1 0 0,1-1 0,-1 0 0,1-1 0,-1 0 0,-1 0 0,12-8 0,7-6 0,0-1 0,26-24 0,-13 5 0,-25 23 0,0 1 0,21-15 0,-35 28 0,0 0 0,0 1 0,0-1 0,0 0 0,0 1 0,0-1 0,0 1 0,0-1 0,0 1 0,0 0 0,0-1 0,0 1 0,0 0 0,0 0 0,0 0 0,1 0 0,-1 0 0,0 0 0,0 0 0,0 0 0,0 0 0,0 0 0,0 0 0,2 1 0,-2 0 0,0 0 0,1 0 0,-1 1 0,0-1 0,0 0 0,-1 0 0,1 0 0,0 1 0,0-1 0,-1 0 0,1 1 0,0-1 0,-1 1 0,0-1 0,1 1 0,-1 1 0,2 9 0,-1 1 0,0 0 0,-2 20 0,1-21 0,-1 6 0,1 0 0,1-1 0,1 1 0,5 27 0,-5-40 0,-1 1 0,1-1 0,0 0 0,1 0 0,-1 0 0,1 0 0,0 0 0,0-1 0,1 1 0,-1-1 0,1 0 0,0 0 0,0 0 0,0-1 0,1 1 0,-1-1 0,1 0 0,9 5 0,-3-4 0,1 0 0,-1-1 0,1 0 0,0-1 0,0 0 0,0-1 0,0-1 0,0 1 0,0-2 0,0 0 0,0 0 0,-1-1 0,1 0 0,0-1 0,11-5 0,4-2 0,1-1 0,-2-1 0,0-2 0,-1 0 0,25-20 0,-29 19 0,-1-1 0,-1-1 0,-1 0 0,22-27 0,-33 34 0,1 0 0,-1 0 0,-1-1 0,0 1 0,-1-2 0,1 1 0,-2 0 0,0-1 0,0 0 0,3-23 0,-7 32 0,0-1 0,0 1 0,0-1 0,0 0 0,0 1 0,-1-1 0,1 1 0,-1-1 0,0 1 0,0 0 0,-2-5 0,3 8 0,-1-1 0,1 1 0,0-1 0,-1 1 0,1-1 0,-1 1 0,1-1 0,-1 1 0,1-1 0,-1 1 0,1 0 0,-1-1 0,1 1 0,-1 0 0,1-1 0,-1 1 0,0 0 0,1 0 0,-1 0 0,1-1 0,-1 1 0,0 0 0,0 0 0,-1 0 0,0 1 0,1-1 0,0 1 0,-1-1 0,1 1 0,-1 0 0,1-1 0,0 1 0,-1 0 0,1 0 0,0 0 0,0 0 0,0 0 0,-2 2 0,-4 6 0,0-1 0,1 2 0,0-1 0,1 1 0,0 0 0,1 0 0,0 0 0,0 1 0,1-1 0,0 1 0,1 0 0,0 0 0,1 0 0,0 0 0,1 0 0,0 0 0,3 19 0,-2-19 0,0 0 0,1-1 0,0 1 0,1 0 0,1 0 0,-1-1 0,2 0 0,-1 0 0,1 0 0,1 0 0,0-1 0,0 0 0,1 0 0,0-1 0,0 1 0,1-2 0,15 13 0,-17-16 0,0 0 0,1-1 0,-1 0 0,1 0 0,0 0 0,-1-1 0,1 0 0,0 0 0,0-1 0,0 0 0,1 0 0,-1-1 0,0 0 0,0 0 0,0 0 0,1-1 0,-1 0 0,0-1 0,0 0 0,0 0 0,-1 0 0,1-1 0,0 0 0,-1 0 0,0 0 0,11-8 0,-1-2 0,0 0 0,-2-1 0,1 0 0,-2-1 0,0-1 0,0 0 0,-2-1 0,13-23 0,-3 4 0,-3-2 0,0 0 0,-3 0 0,-1-2 0,-2 0 0,11-66 0,-22 76 0,-1 29 0,0 1 0,0 0 0,0 0 0,0 0 0,1 0 0,-1 0 0,0 0 0,0 0 0,0-1 0,0 1 0,0 0 0,0 0 0,0 0 0,0 0 0,0 0 0,0 0 0,0-1 0,0 1 0,0 0 0,0 0 0,0 0 0,0 0 0,0 0 0,0 0 0,0 0 0,0-1 0,0 1 0,0 0 0,0 0 0,-1 0 0,1 0 0,0 0 0,0 0 0,0 0 0,0-1 0,0 1 0,0 0 0,0 0 0,0 0 0,0 0 0,-1 0 0,1 0 0,0 0 0,0 0 0,0 0 0,0 0 0,0 0 0,0 0 0,-1 0 0,1 0 0,0 0 0,0 0 0,0 0 0,0 0 0,0 0 0,0 0 0,-1 0 0,1 0 0,0 0 0,0 0 0,0 0 0,0 0 0,0 0 0,0 0 0,0 0 0,-1 0 0,1 0 0,0 0 0,-8 13 0,-5 22 0,6 2 0,1 0 0,2 1 0,0 54 0,14 117 0,-8-186 0,17 178 0,-6-87 0,-5 0 0,-7 131 0,-3-216 0,-2 0 0,-1 0 0,-1-1 0,-1 0 0,-2 0 0,-18 41 0,22-59 0,-1 0 0,0 0 0,0 0 0,-1-1 0,-1 0 0,1 0 0,-1-1 0,-12 10 0,13-13 0,0-1 0,0 0 0,0 0 0,0 0 0,0-1 0,-1 0 0,1 0 0,-1-1 0,0 0 0,0-1 0,0 1 0,0-2 0,-9 1 0,11-1 0,-1 0 0,1 0 0,-1-1 0,1 0 0,0 0 0,-1-1 0,1 0 0,0 0 0,0 0 0,0-1 0,0 0 0,1 0 0,-1 0 0,1-1 0,0 0 0,0 0 0,0 0 0,0 0 0,1-1 0,-1 0 0,-4-7 0,4 3 0,0 1 0,1-1 0,0 0 0,0 0 0,1-1 0,1 1 0,-1-1 0,1 1 0,1-1 0,0 0 0,0 0 0,1 0 0,1-14 0,3-1 0,1-1 0,0 1 0,2 1 0,1-1 0,1 1 0,1 0 0,17-27 0,10-11 0,58-76 0,340-357 0,-223 268 0,-206 219 0,-1 2 0,0 1 0,0-1 0,1 1 0,0 0 0,0 0 0,10-6 0,-16 11 0,0 0 0,0-1 0,0 1 0,1 0 0,-1 0 0,0 0 0,0 0 0,1 0 0,-1 0 0,0 0 0,0 0 0,1 0 0,-1 0 0,0 0 0,0 0 0,1 0 0,-1 0 0,0 0 0,0 0 0,1 0 0,-1 0 0,0 0 0,0 0 0,1 0 0,-1 0 0,0 0 0,0 0 0,0 0 0,1 1 0,-1-1 0,0 0 0,0 0 0,0 0 0,1 0 0,-1 0 0,0 1 0,0-1 0,0 0 0,0 0 0,0 1 0,1-1 0,-1 0 0,0 0 0,0 0 0,0 1 0,0-1 0,0 0 0,0 0 0,0 1 0,0-1 0,0 17 0,-1-13 0,-4 52 0,-4 38 0,2 101 0,8-166 0,1-1 0,2 1 0,0-1 0,2 0 0,1 0 0,1-1 0,2 0 0,13 28 0,-18-45-114,0-1 1,0 1-1,1-1 0,1 0 0,-1-1 1,2 0-1,-1 0 0,1 0 0,0-1 1,0 0-1,13 7 0,9 1-6712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5.449"/>
    </inkml:context>
    <inkml:brush xml:id="br0">
      <inkml:brushProperty name="width" value="0.1" units="cm"/>
      <inkml:brushProperty name="height" value="0.1" units="cm"/>
      <inkml:brushProperty name="color" value="#004F8B"/>
    </inkml:brush>
  </inkml:definitions>
  <inkml:trace contextRef="#ctx0" brushRef="#br0">292 69 24575,'0'-2'0,"0"1"0,-1 0 0,1-1 0,-1 1 0,1 0 0,-1 0 0,1-1 0,-1 1 0,0 0 0,0 0 0,1 0 0,-1 0 0,0 0 0,0 0 0,0 0 0,0 0 0,0 0 0,0 0 0,-1 1 0,-1-2 0,-28-12 0,27 12 0,-11-4 0,-1 1 0,1 0 0,-1 2 0,0 0 0,-24-2 0,34 4 0,1 1 0,-1 0 0,1 0 0,-1 0 0,1 1 0,-1-1 0,1 1 0,-1 1 0,1-1 0,0 1 0,0 0 0,-1 0 0,2 1 0,-1-1 0,0 1 0,0 0 0,1 0 0,-1 1 0,-4 5 0,7-7 0,0 1 0,1 0 0,0 0 0,-1 0 0,1 0 0,0 0 0,0 0 0,1 0 0,-1 0 0,1 0 0,0 0 0,-1 0 0,1 0 0,1 1 0,-1-1 0,0 0 0,1 0 0,0 0 0,-1 0 0,1 0 0,0 0 0,1 0 0,-1 0 0,0 0 0,1-1 0,3 5 0,4 8 0,2-1 0,0 0 0,17 17 0,-25-27 0,4 3 0,14 15 0,-1 0 0,26 39 0,-41-53 0,0 0 0,-1 0 0,0 1 0,0-1 0,-1 1 0,0 0 0,0 0 0,-1 1 0,-1-1 0,0 0 0,0 1 0,0 13 0,-3-5 0,0 0 0,-2 0 0,0 0 0,-11 31 0,-36 65 0,7-17 0,43-94 7,0-1-1,0 0 1,0 0-1,0 1 1,1-1-1,-1 0 1,1 1-1,-1-1 1,1 0-1,0 1 1,0-1-1,0 1 1,0-1-1,0 0 1,1 1-1,-1-1 1,2 5-1,-1-6-59,0 0 0,1 0 0,-1 0 0,0-1 0,0 1 0,1 0 0,-1 0 1,1-1-1,-1 1 0,1-1 0,-1 1 0,0-1 0,1 0 0,0 0 0,-1 0 0,1 1 0,-1-1 0,1-1 0,-1 1 0,1 0 0,-1 0 1,1 0-1,-1-1 0,1 1 0,-1-1 0,1 1 0,1-2 0,28-8-6773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6.090"/>
    </inkml:context>
    <inkml:brush xml:id="br0">
      <inkml:brushProperty name="width" value="0.1" units="cm"/>
      <inkml:brushProperty name="height" value="0.1" units="cm"/>
      <inkml:brushProperty name="color" value="#004F8B"/>
    </inkml:brush>
  </inkml:definitions>
  <inkml:trace contextRef="#ctx0" brushRef="#br0">1 714 24575,'1'0'0,"0"1"0,0-1 0,0 0 0,0 0 0,0 1 0,0-1 0,0 1 0,0-1 0,0 1 0,0-1 0,0 1 0,0 0 0,-1-1 0,1 1 0,0 0 0,0 0 0,0 0 0,-1-1 0,1 1 0,-1 0 0,1 0 0,0 0 0,-1 0 0,0 0 0,1 0 0,-1 2 0,9 33 0,-7-25 0,1 2 0,0-1 0,1 0 0,0 0 0,1-1 0,0 1 0,1-1 0,0 0 0,10 14 0,-13-22 0,-1 0 0,1 0 0,0-1 0,0 1 0,0 0 0,0-1 0,0 0 0,1 0 0,-1 0 0,0 0 0,1 0 0,0-1 0,-1 1 0,1-1 0,0 0 0,0 0 0,0 0 0,0-1 0,0 0 0,0 1 0,0-1 0,0-1 0,0 1 0,0-1 0,-1 1 0,1-1 0,0 0 0,0 0 0,0-1 0,6-2 0,-2-1 0,-1 1 0,1-1 0,-1-1 0,1 0 0,-2 0 0,1 0 0,-1-1 0,0 1 0,0-2 0,-1 1 0,1 0 0,-2-1 0,8-16 0,-6 10 0,0 0 0,-1-1 0,-1 1 0,0-1 0,-1 0 0,0 0 0,0-25 0,-3 31 0,0 0 0,-1 0 0,0 0 0,0 0 0,-1 0 0,0 0 0,-1 0 0,0 1 0,0-1 0,-1 1 0,0 0 0,-5-8 0,6 12 0,0 0 0,0 1 0,0-1 0,-1 1 0,0 0 0,1 0 0,-1 0 0,0 0 0,-1 0 0,1 1 0,0 0 0,-1 0 0,1 0 0,-1 1 0,1-1 0,-1 1 0,0 0 0,0 0 0,0 1 0,1 0 0,-1-1 0,0 1 0,-9 2 0,7-1 0,0 1 0,0 0 0,0 0 0,0 1 0,0 0 0,0 0 0,1 1 0,-1 0 0,1 0 0,0 0 0,0 1 0,1 0 0,0 0 0,-1 0 0,2 1 0,-1-1 0,0 1 0,1 1 0,0-1 0,1 0 0,0 1 0,-4 8 0,2-3 0,1 1 0,-1 0 0,2-1 0,0 1 0,1 0 0,0 1 0,1-1 0,0 0 0,1 0 0,0 1 0,4 21 0,-3-32 0,0 0 0,-1 1 0,1-1 0,0 0 0,1 0 0,-1 0 0,0 0 0,1 0 0,0-1 0,0 1 0,-1 0 0,2-1 0,-1 1 0,0-1 0,0 0 0,1 1 0,4 2 0,-5-4 0,1 0 0,-1-1 0,1 1 0,-1 0 0,1-1 0,0 1 0,-1-1 0,1 0 0,0 0 0,0 0 0,-1 0 0,1 0 0,0-1 0,-1 1 0,1-1 0,0 1 0,-1-1 0,1 0 0,-1 0 0,1-1 0,3-1 0,11-8 0,-1-1 0,0 0 0,0-1 0,26-29 0,-22 21 0,28-21 0,-47 40 0,1 0 0,0 0 0,0 1 0,0-1 0,1 1 0,-1-1 0,0 1 0,0 0 0,1 0 0,-1 0 0,1 0 0,-1 1 0,1-1 0,-1 0 0,1 1 0,0 0 0,-1 0 0,1 0 0,-1 0 0,1 0 0,0 0 0,-1 1 0,1-1 0,-1 1 0,1-1 0,-1 1 0,1 0 0,-1 0 0,0 0 0,1 1 0,-1-1 0,0 1 0,0-1 0,0 1 0,0 0 0,0-1 0,0 1 0,-1 0 0,1 0 0,-1 0 0,1 1 0,1 2 0,28 52 0,-28-48 0,1 0 0,1 0 0,-1-1 0,1 1 0,1-1 0,0 0 0,0-1 0,0 1 0,1-1 0,0 0 0,1-1 0,-1 0 0,1 0 0,9 5 0,-7-7 0,0 1 0,1-1 0,-1-1 0,1 0 0,0 0 0,0-1 0,0-1 0,0 0 0,0 0 0,19-2 0,-14-1 0,0 0 0,0-2 0,0 0 0,0 0 0,-1-2 0,26-12 0,-16 4 0,0-1 0,0-1 0,-2-1 0,0-2 0,-1 0 0,-1-1 0,34-43 0,-32 32 0,-2-1 0,-2 0 0,-1-2 0,25-64 0,-25 47 0,-3 1 0,17-100 0,-28 120 0,1-44 0,-5 66 0,0 1 0,-1 0 0,1 0 0,-1 0 0,-1-1 0,1 1 0,-1 0 0,0 1 0,-1-1 0,0 0 0,-6-10 0,9 16 0,-1 0 0,1 1 0,-1-1 0,1 1 0,0-1 0,-1 1 0,0-1 0,1 1 0,-1-1 0,1 1 0,-1-1 0,0 1 0,1 0 0,-1-1 0,0 1 0,1 0 0,-1-1 0,0 1 0,1 0 0,-1 0 0,0 0 0,0 0 0,1 0 0,-1 0 0,0 0 0,0 0 0,1 0 0,-1 0 0,0 0 0,1 0 0,-1 1 0,0-1 0,0 0 0,1 0 0,-1 1 0,0-1 0,1 0 0,-1 1 0,1-1 0,-1 1 0,0-1 0,1 1 0,-1-1 0,1 1 0,-1 0 0,1-1 0,0 1 0,-1-1 0,0 2 0,-18 34 0,11-9 0,1 0 0,1 0 0,2 0 0,0 1 0,1 28 0,8 140 0,23 49 0,-19-204 0,1 1 0,2-2 0,31 71 0,18-1 0,-35-67 0,20 49 0,-33-48-1365,-8-5-5461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8.953"/>
    </inkml:context>
    <inkml:brush xml:id="br0">
      <inkml:brushProperty name="width" value="0.1" units="cm"/>
      <inkml:brushProperty name="height" value="0.1" units="cm"/>
      <inkml:brushProperty name="color" value="#004F8B"/>
    </inkml:brush>
  </inkml:definitions>
  <inkml:trace contextRef="#ctx0" brushRef="#br0">1 201 24575,'-1'-55'0,"3"-65"0,-2 118 0,0 1 0,0-1 0,0 0 0,1 1 0,-1-1 0,0 0 0,1 0 0,0 1 0,-1-1 0,1 1 0,0-1 0,1-1 0,-2 2 0,0 1 0,1 0 0,-1 0 0,0 0 0,1 0 0,-1-1 0,0 1 0,1 0 0,-1 0 0,0 0 0,1 0 0,-1 0 0,0 0 0,1 0 0,-1 0 0,0 0 0,1 0 0,-1 0 0,0 0 0,1 0 0,-1 0 0,0 0 0,1 0 0,-1 1 0,0-1 0,1 0 0,-1 0 0,0 0 0,1 1 0,-1-1 0,0 0 0,0 0 0,1 0 0,-1 1 0,0-1 0,4 5 0,-1-1 0,0 0 0,0 1 0,0 0 0,-1-1 0,4 10 0,19 63 0,-3 0 0,18 115 0,2 15 0,-30-163 0,1 0 0,31 66 0,-40-101 0,1 0 0,0 0 0,1 0 0,0 0 0,0-1 0,1 0 0,0 0 0,0-1 0,1 0 0,0 0 0,17 10 0,-20-14 0,1 0 0,-1 0 0,1-1 0,0 0 0,0-1 0,0 1 0,0-1 0,0 0 0,1-1 0,-1 1 0,0-1 0,0-1 0,1 1 0,-1-1 0,0 0 0,0 0 0,0-1 0,0 0 0,0 0 0,10-5 0,2-3 0,-2-1 0,1 0 0,-1-1 0,-1-1 0,0 0 0,-1-1 0,0 0 0,-1-2 0,-1 1 0,0-2 0,-1 1 0,-1-2 0,-1 1 0,0-1 0,8-28 0,-15 41 0,0-1 0,-1 0 0,0 1 0,0-1 0,0 0 0,-1 0 0,0 0 0,0 0 0,0 0 0,-1 0 0,0 0 0,0 1 0,-1-1 0,1 0 0,-1 1 0,-5-10 0,5 12 0,0-1 0,0 1 0,0 0 0,0 1 0,-1-1 0,1 0 0,-1 1 0,0-1 0,0 1 0,0 0 0,0 0 0,0 0 0,0 0 0,-1 0 0,1 1 0,-1 0 0,1-1 0,-1 1 0,1 1 0,-1-1 0,0 0 0,1 1 0,-1 0 0,0 0 0,1 0 0,-1 0 0,-5 1 0,4 0 0,1 1 0,-1-1 0,1 0 0,-1 1 0,1 0 0,0 0 0,-1 1 0,1-1 0,0 1 0,0 0 0,1 0 0,-1 0 0,1 0 0,-1 1 0,1 0 0,0-1 0,0 1 0,1 0 0,-1 0 0,1 1 0,0-1 0,0 0 0,0 1 0,1 0 0,0-1 0,-1 1 0,1 6 0,-2 4 0,1 0 0,1 0 0,0 1 0,2-1 0,-1 0 0,2 0 0,4 21 0,-3-24 0,0 0 0,0 0 0,2-1 0,-1 1 0,1-1 0,1 0 0,0-1 0,1 1 0,0-1 0,0-1 0,1 1 0,13 11 0,-15-16 0,0 0 0,1 0 0,0-1 0,0 0 0,0 0 0,0-1 0,1 1 0,-1-2 0,1 1 0,0-1 0,0 0 0,0-1 0,0 0 0,0 0 0,0-1 0,0 0 0,0 0 0,0-1 0,14-2 0,19-10-1365,-6-4-5461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7.059"/>
    </inkml:context>
    <inkml:brush xml:id="br0">
      <inkml:brushProperty name="width" value="0.1" units="cm"/>
      <inkml:brushProperty name="height" value="0.1" units="cm"/>
      <inkml:brushProperty name="color" value="#004F8B"/>
    </inkml:brush>
  </inkml:definitions>
  <inkml:trace contextRef="#ctx0" brushRef="#br0">26 7 24575,'0'-1'0,"1"1"0,-1-1 0,0 1 0,1-1 0,-1 1 0,0 0 0,1-1 0,-1 1 0,1 0 0,-1-1 0,1 1 0,-1 0 0,1 0 0,-1 0 0,1-1 0,-1 1 0,1 0 0,-1 0 0,1 0 0,-1 0 0,1 0 0,-1 0 0,1 0 0,-1 0 0,1 0 0,0 0 0,-1 0 0,1 0 0,0 1 0,8 13 0,-4 27 0,-19 163 0,7-129 0,-8 49 0,6-59 0,3 0 0,2 79 0,5-136 0,5 46 0,-6-51 0,1 0 0,0 0 0,0 0 0,0 0 0,0 0 0,0 0 0,1 0 0,-1 0 0,1-1 0,0 1 0,0-1 0,0 1 0,0-1 0,3 3 0,-4-5 0,0 1 0,0 0 0,1-1 0,-1 1 0,0-1 0,1 0 0,-1 1 0,0-1 0,1 0 0,-1 0 0,1 0 0,-1 0 0,0 0 0,1 0 0,-1 0 0,1 0 0,-1 0 0,0-1 0,1 1 0,-1-1 0,0 1 0,1-1 0,-1 1 0,0-1 0,0 0 0,1 0 0,-1 0 0,0 1 0,1-3 0,30-31 0,-31 34 0,21-30 0,-2 0 0,-1-2 0,-1 0 0,-2-1 0,16-44 0,42-179 0,-70 241 0,-3 8 0,0 1 0,1-1 0,0 0 0,6-11 0,-8 18 0,0 0 0,0-1 0,0 1 0,0 0 0,0 0 0,1-1 0,-1 1 0,0 0 0,0-1 0,0 1 0,1 0 0,-1 0 0,0-1 0,0 1 0,1 0 0,-1 0 0,0 0 0,1-1 0,-1 1 0,0 0 0,0 0 0,1 0 0,-1 0 0,0 0 0,1 0 0,-1 0 0,0 0 0,1 0 0,-1 0 0,0 0 0,1 0 0,-1 0 0,0 0 0,1 0 0,-1 0 0,9 11 0,2 22 0,-10-31 0,9 36 0,1-1 0,2 0 0,2-1 0,1-1 0,2-1 0,43 64 0,-56-92 0,0 1 0,0-1 0,0-1 0,1 1 0,0-1 0,1 0 0,-1 0 0,1-1 0,0 0 0,0 0 0,0-1 0,0 1 0,1-2 0,-1 1 0,1-1 0,0 0 0,14 1 0,-14-3 0,1 0 0,-1-1 0,0 0 0,1 0 0,-1-1 0,0 0 0,0-1 0,0 0 0,0 0 0,-1-1 0,1 1 0,-1-2 0,0 1 0,0-1 0,0 0 0,10-11 0,-2 0 0,-2 0 0,1-1 0,-2-1 0,0 0 0,11-25 0,18-27 0,-26 51 0,-15 19 0,0 0 0,1 0 0,-1 0 0,0 0 0,0 0 0,0-1 0,0 1 0,0 0 0,0 0 0,0 0 0,0 0 0,0 0 0,0 0 0,1 0 0,-1 0 0,0 0 0,0 0 0,0 0 0,0 0 0,0 0 0,0 0 0,0 0 0,1 0 0,-1 0 0,0 0 0,0 0 0,0 0 0,0 0 0,0 0 0,0 0 0,0 0 0,1 0 0,-1 0 0,0 0 0,0 0 0,0 0 0,0 0 0,0 0 0,0 0 0,0 0 0,0 1 0,0-1 0,1 0 0,-1 0 0,0 0 0,0 0 0,0 0 0,0 0 0,0 0 0,0 0 0,0 1 0,0-1 0,0 0 0,0 0 0,0 0 0,0 0 0,0 0 0,0 0 0,0 1 0,1 12 0,-3 17 0,2-29 0,-2 25 0,1 0 0,0 0 0,2-1 0,2 1 0,0 0 0,1-1 0,10 29 0,-11-42 0,1-1 0,1 0 0,0-1 0,1 1 0,0-1 0,1 0 0,13 16 0,-14-20 0,0 0 0,0-1 0,1 1 0,-1-2 0,1 1 0,0-1 0,1 0 0,-1 0 0,1-1 0,-1 0 0,1 0 0,10 2 0,34 0-1365,-2-7-5461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7.444"/>
    </inkml:context>
    <inkml:brush xml:id="br0">
      <inkml:brushProperty name="width" value="0.1" units="cm"/>
      <inkml:brushProperty name="height" value="0.1" units="cm"/>
      <inkml:brushProperty name="color" value="#004F8B"/>
    </inkml:brush>
  </inkml:definitions>
  <inkml:trace contextRef="#ctx0" brushRef="#br0">97 42 24575,'6'-6'0,"-4"-7"0,-9-2 0,-2 7 0,-5 12 0,-1 15 0,-4 12 0,2 11 0,3 10 0,5 2 0,9 3 0,5-1 0,7-12 0,8-12 0,0-24 0,2-18 0,-2-8-8191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58.739"/>
    </inkml:context>
    <inkml:brush xml:id="br0">
      <inkml:brushProperty name="width" value="0.1" units="cm"/>
      <inkml:brushProperty name="height" value="0.1" units="cm"/>
      <inkml:brushProperty name="color" value="#004F8B"/>
    </inkml:brush>
  </inkml:definitions>
  <inkml:trace contextRef="#ctx0" brushRef="#br0">30 371 24575,'-4'-4'0,"1"-1"0,1 1 0,-1-1 0,1 1 0,0-1 0,0 0 0,0 0 0,1 0 0,-1 0 0,0-11 0,-3-52 0,5 55 0,1 1 0,0-1 0,1 1 0,0-1 0,1 1 0,1-1 0,-1 1 0,2 0 0,0 1 0,0-1 0,1 1 0,12-17 0,-14 23 0,0-1 0,1 1 0,-1 1 0,1-1 0,0 1 0,0-1 0,1 1 0,-1 1 0,1-1 0,0 1 0,-1 0 0,2 0 0,-1 1 0,0 0 0,0 0 0,1 0 0,-1 1 0,1 0 0,-1 0 0,1 1 0,0 0 0,-1 0 0,1 0 0,0 1 0,11 3 0,-10-2 0,-1 0 0,0 1 0,0 0 0,0 1 0,0 0 0,-1 0 0,1 0 0,-1 1 0,0 0 0,0 0 0,-1 0 0,0 1 0,1 0 0,-2 0 0,1 0 0,-1 1 0,0-1 0,0 1 0,-1 0 0,0 0 0,4 15 0,0 2 0,-1 2 0,-1-1 0,-1 1 0,-1-1 0,-1 36 0,-19 213 0,8-186 0,3 0 0,9 120 0,0-183 0,1 1 0,8 30 0,-9-46 0,1 1 0,-1-1 0,2-1 0,-1 1 0,1-1 0,1 1 0,0-2 0,7 10 0,-12-17 0,1 1 0,-1-1 0,0 0 0,1 0 0,-1 1 0,1-1 0,0-1 0,-1 1 0,1 0 0,0 0 0,0 0 0,-1-1 0,1 1 0,0-1 0,0 0 0,0 1 0,0-1 0,0 0 0,-1 0 0,1 0 0,0 0 0,0-1 0,0 1 0,0 0 0,0-1 0,-1 1 0,1-1 0,0 0 0,0 1 0,-1-1 0,1 0 0,0 0 0,-1 0 0,1 0 0,-1-1 0,1 1 0,1-2 0,5-5 0,1-1 0,-2 1 0,1-1 0,10-17 0,7-19 0,-1-2 0,-2 0 0,24-80 0,-14 37 0,-29 82 0,0 2 0,-1 0 0,0 0 0,0 0 0,-1 0 0,1 0 0,0-12 0,-2 17 0,0 1 0,0-1 0,0 1 0,0-1 0,0 1 0,0-1 0,0 1 0,-1-1 0,1 1 0,0-1 0,0 1 0,0-1 0,0 1 0,-1 0 0,1-1 0,0 1 0,-1-1 0,1 1 0,0 0 0,-1-1 0,1 1 0,0-1 0,-1 1 0,1 0 0,-1 0 0,1-1 0,0 1 0,-1 0 0,1 0 0,-1 0 0,1-1 0,-1 1 0,1 0 0,-1 0 0,1 0 0,-1 0 0,1 0 0,-1 0 0,1 0 0,-1 0 0,1 0 0,-1 0 0,1 0 0,-1 0 0,1 0 0,-1 1 0,1-1 0,-1 0 0,1 0 0,-1 0 0,1 1 0,0-1 0,-1 0 0,1 1 0,-1-1 0,1 0 0,0 1 0,-1-1 0,1 1 0,-27 21 0,11-2 0,0 1 0,0 0 0,2 1 0,1 0 0,1 1 0,-16 43 0,23-52 0,1 0 0,1-1 0,0 1 0,1 1 0,1-1 0,0 16 0,1-21 0,1-1 0,0 1 0,0 0 0,1 0 0,0-1 0,1 1 0,0-1 0,0 0 0,1 0 0,7 13 0,-6-15 0,-1 0 0,1 0 0,0 0 0,0-1 0,1 1 0,0-2 0,0 1 0,0 0 0,0-1 0,1 0 0,13 5 0,-8-4 0,0-2 0,0 1 0,0-1 0,0-1 0,1 0 0,20 0 0,-5-3 0,0-1 0,-1-2 0,1 0 0,-1-2 0,49-16 0,-60 16 0,-1 0 0,1-2 0,-1 1 0,0-2 0,-1 0 0,0-1 0,0 0 0,-1-1 0,12-14 0,-16 15 0,-1 0 0,0-1 0,0 0 0,-1 0 0,-1-1 0,0 0 0,0 0 0,-1 0 0,-1-1 0,0 1 0,-1-1 0,3-16 0,-3-21 0,-2 1 0,-2 0 0,-13-85 0,0 5 0,13 104 0,-2-19 0,2 35 0,1 19 0,16 228 0,-1-51 0,-10-89 0,22 131 0,-18-201 0,-9-28 0,0 0 0,0 1 0,0-1 0,0 0 0,0 0 0,0 1 0,0-1 0,0 0 0,1 0 0,-1 0 0,0 1 0,0-1 0,0 0 0,0 0 0,1 0 0,-1 1 0,0-1 0,0 0 0,0 0 0,1 0 0,-1 0 0,0 0 0,0 0 0,0 1 0,1-1 0,-1 0 0,0 0 0,0 0 0,1 0 0,-1 0 0,0 0 0,0 0 0,1 0 0,-1 0 0,0 0 0,0 0 0,1 0 0,-1 0 0,0 0 0,0-1 0,0 1 0,1 0 0,-1 0 0,0 0 0,0 0 0,1 0 0,6-14 0,1-20 0,-4-25 0,-3-61 0,2-25 0,-4 142 0,1 1 0,0-1 0,1 1 0,-1-1 0,0 1 0,1-1 0,-1 1 0,1-1 0,0 1 0,0 0 0,0-1 0,0 1 0,0 0 0,0 0 0,0 0 0,1 0 0,-1 0 0,1 0 0,0 0 0,0 1 0,-1-1 0,1 0 0,0 1 0,0-1 0,0 1 0,1 0 0,-1 0 0,0 0 0,0 0 0,1 0 0,-1 0 0,1 1 0,-1-1 0,0 1 0,1 0 0,-1-1 0,4 1 0,1 1 0,-1 0 0,1 0 0,0 1 0,-1 0 0,1 0 0,-1 0 0,0 1 0,0 0 0,0 0 0,0 0 0,0 1 0,9 8 0,33 31 0,-30-25 0,1-1 0,1-1 0,1 0 0,24 13 0,-38-25 0,1 0 0,-1-1 0,1 0 0,0-1 0,0 0 0,0 0 0,0 0 0,1-1 0,-1 0 0,0-1 0,0 0 0,1 0 0,-1-1 0,0 0 0,0-1 0,1 1 0,7-4 0,-5 1 0,0-1 0,0 0 0,0 0 0,-1-1 0,0-1 0,0 1 0,-1-2 0,1 1 0,-2-1 0,1-1 0,-1 0 0,10-13 0,-15 18 0,0-1 0,0 1 0,0-1 0,-1 1 0,0-1 0,0 0 0,0 0 0,0 0 0,-1 0 0,0 0 0,0 0 0,0-1 0,-1 1 0,1 0 0,-1 0 0,-1-1 0,1 1 0,-1 0 0,0 0 0,0 0 0,0 0 0,-1 0 0,1 0 0,-1 0 0,-1 0 0,1 0 0,-1 1 0,0-1 0,-6-7 0,4 6 0,-1 0 0,0 1 0,0 0 0,0 0 0,0 0 0,-1 1 0,1 0 0,-1 0 0,-1 0 0,1 1 0,0 1 0,-1-1 0,1 1 0,-1 0 0,0 1 0,1-1 0,-1 2 0,-16-1 0,18 2 0,-1-1 0,1 1 0,-1 0 0,1 1 0,0 0 0,0 0 0,-1 0 0,1 1 0,1-1 0,-1 2 0,0-1 0,1 0 0,-1 1 0,1 0 0,0 1 0,1-1 0,-1 1 0,1 0 0,0 0 0,0 0 0,0 0 0,1 1 0,-4 7 0,5-10 0,0 0 0,1 1 0,0-1 0,0 0 0,0 0 0,0 1 0,0-1 0,0 0 0,1 1 0,0-1 0,0 1 0,0-1 0,0 1 0,0-1 0,1 0 0,0 1 0,-1-1 0,1 0 0,0 1 0,1-1 0,-1 0 0,0 0 0,1 0 0,0 0 0,0 0 0,0 0 0,0-1 0,0 1 0,0 0 0,4 1 0,0 2 0,1-2 0,0 1 0,1-1 0,-1 0 0,0-1 0,1 1 0,0-2 0,0 1 0,0-1 0,0 0 0,13 1 0,21-1 0,1-2 0,0-2 0,69-11 0,-64 6 0,0 2 0,73 2 0,-83 6 0,-1 1 0,64 15 0,-99-18 0,0 0 0,0-1 0,0 1 0,0-1 0,0 0 0,0 0 0,0 1 0,0-1 0,0-1 0,0 1 0,0 0 0,0 0 0,0-1 0,0 1 0,0-1 0,0 0 0,0 1 0,0-1 0,0 0 0,-1 0 0,1 0 0,0-1 0,-1 1 0,1 0 0,1-2 0,1-3 0,1 0 0,-1 0 0,-1 0 0,0 0 0,6-14 0,1-3 0,11-15 12,2 0 0,1 2 0,3 1 0,0 0 0,2 2 0,2 2 0,1 0 0,1 2 0,41-27 0,-17 18-260,0 2 1,2 4-1,2 1 1,1 4-1,83-25 1,-112 42-6579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1.330"/>
    </inkml:context>
    <inkml:brush xml:id="br0">
      <inkml:brushProperty name="width" value="0.1" units="cm"/>
      <inkml:brushProperty name="height" value="0.1" units="cm"/>
      <inkml:brushProperty name="color" value="#004F8B"/>
    </inkml:brush>
  </inkml:definitions>
  <inkml:trace contextRef="#ctx0" brushRef="#br0">69 23 24575,'-3'-20'0,"3"20"0,0 0 0,0 0 0,0 0 0,0-1 0,0 1 0,0 0 0,0 0 0,0 0 0,0 0 0,0 0 0,0 0 0,0-1 0,0 1 0,0 0 0,0 0 0,0 0 0,-1 0 0,1 0 0,0 0 0,0 0 0,0 0 0,0-1 0,0 1 0,0 0 0,0 0 0,-1 0 0,1 0 0,0 0 0,0 0 0,0 0 0,0 0 0,0 0 0,-1 0 0,1 0 0,0 0 0,0 0 0,0 0 0,0 0 0,0 0 0,0 0 0,-1 0 0,1 0 0,0 0 0,0 0 0,0 0 0,0 0 0,0 0 0,0 1 0,-1-1 0,1 0 0,0 0 0,-2 2 0,1 1 0,-1 0 0,1-1 0,0 1 0,-1 0 0,1 0 0,1 0 0,-1 0 0,-1 5 0,-20 183 0,17-123 0,-15 641 0,21-693 0,6 86 0,-6-90 0,1 0 0,0 0 0,1 0 0,1-1 0,0 1 0,5 10 0,-8-20 4,0-1 0,-1 1 0,1-1 0,0 0 0,0 1 0,0-1 0,0 0 0,0 1 0,0-1 0,0 0 0,0 0 0,0 0 0,1 0 0,-1 0 0,0 0 0,1-1 0,-1 1 0,1 0 0,-1-1 0,1 1 0,-1-1 0,1 1 0,-1-1 0,1 0 0,-1 1 0,1-1 0,0 0 0,1 0 0,1-1-127,-1 0-1,1-1 1,-1 1-1,0 0 1,1-1 0,-1 0-1,0 0 1,0 0-1,0 0 1,0-1-1,2-2 1,18-17-6703</inkml:trace>
  <inkml:trace contextRef="#ctx0" brushRef="#br0" timeOffset="1">510 90 24575,'-1'-1'0,"1"0"0,-1 0 0,0-1 0,1 1 0,-1 0 0,1-1 0,-1 1 0,1 0 0,-1-1 0,1 1 0,0 0 0,0-3 0,1-2 0,4 12 0,5 17 0,-1 0 0,-1 0 0,-1 0 0,5 33 0,-1-5 0,-9-43 0,129 604 0,-86-263 0,-36-303 59,-6-35-415,0 0 0,-1 0 0,0 20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1.939"/>
    </inkml:context>
    <inkml:brush xml:id="br0">
      <inkml:brushProperty name="width" value="0.1" units="cm"/>
      <inkml:brushProperty name="height" value="0.1" units="cm"/>
      <inkml:brushProperty name="color" value="#004F8B"/>
    </inkml:brush>
  </inkml:definitions>
  <inkml:trace contextRef="#ctx0" brushRef="#br0">69 170 24575,'-12'0'0,"-9"0"0,-1-6 0,9-1 0,12 0 0,12 1 0,16-4 0,21 0 0,18-5 0,11 1 0,15-3 0,9 2 0,4-4 0,8 3 0,2 3 0,-1 4 0,-21 4-8191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4:42.369"/>
    </inkml:context>
    <inkml:brush xml:id="br0">
      <inkml:brushProperty name="width" value="0.1" units="cm"/>
      <inkml:brushProperty name="height" value="0.1" units="cm"/>
      <inkml:brushProperty name="color" value="#004F8B"/>
    </inkml:brush>
  </inkml:definitions>
  <inkml:trace contextRef="#ctx0" brushRef="#br0">1 36 24575,'627'-22'0,"-577"17"0,-26 1 0,0 2 0,0 0 0,0 2 0,1 0 0,23 5 0,-47-5-3,0 0-1,0 0 0,0 0 0,1 1 1,-1-1-1,0 0 0,0 1 0,-1-1 1,1 1-1,0-1 0,0 1 0,0-1 1,0 1-1,0 0 0,0-1 0,-1 1 1,2 1-1,-2-2 9,0 1 0,0-1 0,0 1 0,0-1 0,0 0 0,0 1 0,0-1 0,0 1 0,0-1 0,0 1 0,0-1 0,0 1 0,0-1 0,-1 0 0,1 1 0,0-1 0,0 1 0,0-1 0,-1 0 0,1 1 0,0-1 0,-1 1 0,1-1 0,0 0 0,-1 0 0,1 1 0,-34 20-823,28-18 203,-27 15-6211</inkml:trace>
  <inkml:trace contextRef="#ctx0" brushRef="#br0" timeOffset="1">103 442 24575,'-2'2'-23,"0"0"0,0 0 0,0 0 0,0 0 0,1 1 0,-1-1 0,1 0 0,-1 1 0,1-1 0,0 1 0,0 0 0,0-1 0,0 1 0,0 0 0,1 0 0,-1 0 0,1-1 1,0 1-1,0 0 0,0 0 0,0 0 0,0 0 0,1-1 0,-1 1 0,1 0 0,0 0 0,0-1 0,0 1 0,0 0 0,0-1 0,0 1 0,1-1 0,-1 1 0,1-1 0,0 0 0,0 0 0,0 0 0,2 3 0,3 1 72,0 0 1,1 0-1,0 0 1,-1-1-1,1 0 0,1-1 1,-1 1-1,1-2 1,0 1-1,14 3 0,23 0 42,1-2-1,0-2 0,49-2 0,51 2-98,277 25 8,-392-22 120,-32-6-147,1 0 0,-1 0 0,1 0 0,-1 0 0,1 0 0,-1 1 0,1-1 0,-1 0 0,0 0 0,1 1 0,-1-1 0,1 0 0,-1 0 0,0 1 0,1-1 0,-1 0 0,0 1 0,0-1 0,1 1 0,-1-1 0,0 0 0,0 1 0,1-1 0,-1 1 0,0-1 0,0 1 0,0-1 0,0 1 0,0-1 0,0 1 0,0-1 0,0 0 0,0 1 0,0-1 0,0 1 0,0-1 0,0 1 0,0-1 0,0 1 0,0-1 0,0 1 0,-1-1 0,1 1 0,0-1 0,0 0 0,-1 1 0,1-1 0,0 0 0,0 1 0,-1-1 0,1 1 0,0-1 0,-1 0 0,0 1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4.879"/>
    </inkml:context>
    <inkml:brush xml:id="br0">
      <inkml:brushProperty name="width" value="0.1" units="cm"/>
      <inkml:brushProperty name="height" value="0.1" units="cm"/>
      <inkml:brushProperty name="color" value="#004F8B"/>
    </inkml:brush>
  </inkml:definitions>
  <inkml:trace contextRef="#ctx0" brushRef="#br0">1 593 24575,'1'-25'0,"1"0"0,2 0 0,0 1 0,2-1 0,10-29 0,52-116 0,-59 151 0,2-8 0,2 0 0,0 1 0,33-45 0,-41 65 0,-1 0 0,1 0 0,0 1 0,1-1 0,-1 1 0,1 1 0,0-1 0,1 1 0,-1 0 0,0 0 0,1 1 0,0 0 0,0 0 0,0 1 0,0 0 0,1 0 0,-1 0 0,0 1 0,1 0 0,11 0 0,-8 2 0,0 0 0,0 1 0,0 0 0,0 0 0,0 1 0,-1 1 0,1 0 0,-1 0 0,0 1 0,12 8 0,-16-9 0,0 0 0,0 1 0,-1 0 0,0 0 0,0 0 0,0 1 0,0 0 0,-1 0 0,0 0 0,0 0 0,-1 1 0,0 0 0,0-1 0,0 1 0,-1 0 0,3 11 0,-1 13 0,0 0 0,-2 0 0,-2 1 0,-1-1 0,-6 47 0,-5-10 0,-29 93 0,35-140 0,-1 0 0,-1-1 0,-1 0 0,-14 24 0,17-34 0,-1 0 0,0-1 0,-1 0 0,0 0 0,0-1 0,-1 0 0,0 0 0,0-1 0,-17 9 0,-14 3 0,30-14 0,0-1 0,0 2 0,0-1 0,-12 10 0,22-15 0,0 0 0,0 0 0,0 0 0,0 0 0,0 0 0,0 0 0,0 0 0,0 0 0,0 0 0,0 0 0,0 0 0,1 0 0,-1 0 0,0 0 0,0 0 0,0 0 0,0 0 0,0 0 0,0 0 0,0 0 0,0 0 0,0 0 0,0 0 0,0 0 0,0 0 0,1 0 0,-1 1 0,0-1 0,0 0 0,0 0 0,0 0 0,0 0 0,0 0 0,0 0 0,0 0 0,0 0 0,0 0 0,0 0 0,0 0 0,0 0 0,0 0 0,0 1 0,0-1 0,0 0 0,0 0 0,0 0 0,0 0 0,0 0 0,0 0 0,0 0 0,0 0 0,0 0 0,0 0 0,0 1 0,0-1 0,0 0 0,0 0 0,0 0 0,0 0 0,0 0 0,0 0 0,0 0 0,0 0 0,0 0 0,0 0 0,-1 0 0,15 0 0,15-5 0,56-11 0,-9 0 0,89-6 0,24 20 0,-4 0 0,-176 2-105,0-1 0,0 0 0,0 0 0,0-1 0,0 0 0,0-1 0,0 0 0,0-1 0,-1 1 0,0-2 0,0 1 0,14-11 0,-1-4-6721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5.409"/>
    </inkml:context>
    <inkml:brush xml:id="br0">
      <inkml:brushProperty name="width" value="0.1" units="cm"/>
      <inkml:brushProperty name="height" value="0.1" units="cm"/>
      <inkml:brushProperty name="color" value="#004F8B"/>
    </inkml:brush>
  </inkml:definitions>
  <inkml:trace contextRef="#ctx0" brushRef="#br0">33 0 24575,'2'1'0,"1"-1"0,-1 1 0,0-1 0,1 1 0,-1 0 0,0 0 0,1 0 0,-1 0 0,0 1 0,0-1 0,0 0 0,0 1 0,2 2 0,28 28 0,-16-15 0,13 16 0,-2 1 0,-1 1 0,-1 1 0,25 51 0,-16-28 0,-23-41 0,108 193 0,-101-172 0,-1 0 0,-2 2 0,16 68 0,-24-71 0,-1-1 0,-1 1 0,-3 0 0,-1 0 0,-2 0 0,-1 0 0,-2 0 0,-2-1 0,-1 1 0,-2-1 0,-1-1 0,-23 51 0,7-27 0,-63 104 0,67-131 0,-1 0 0,-2-2 0,-1 0 0,-37 33 0,54-56-105,-1 0 0,1 0 0,-2-1 0,1 0 0,-1-1 0,0 0 0,0-1 0,-1 0 0,1-1 0,-1 0 0,0-1 0,-19 3 0,0-4-6721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6.149"/>
    </inkml:context>
    <inkml:brush xml:id="br0">
      <inkml:brushProperty name="width" value="0.1" units="cm"/>
      <inkml:brushProperty name="height" value="0.1" units="cm"/>
      <inkml:brushProperty name="color" value="#004F8B"/>
    </inkml:brush>
  </inkml:definitions>
  <inkml:trace contextRef="#ctx0" brushRef="#br0">228 0 24575,'-2'18'0,"-1"-1"0,0 0 0,-1-1 0,-1 1 0,-1-1 0,0 0 0,-10 18 0,-13 37 0,-10 50 0,6 2 0,4 1 0,-22 235 0,49-314 0,2 0 0,2 0 0,2 0 0,2 0 0,2-1 0,1 0 0,3 0 0,2-1 0,1-1 0,2 0 0,2-1 0,2-1 0,2-1 0,1-1 0,2-1 0,32 36 0,-25-37 30,1-2 0,2-1 0,63 46 0,-73-61-242,2-2 0,-1-1 0,2 0-1,0-3 1,1 0 0,48 12 0,-47-18-6614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7.199"/>
    </inkml:context>
    <inkml:brush xml:id="br0">
      <inkml:brushProperty name="width" value="0.1" units="cm"/>
      <inkml:brushProperty name="height" value="0.1" units="cm"/>
      <inkml:brushProperty name="color" value="#004F8B"/>
    </inkml:brush>
  </inkml:definitions>
  <inkml:trace contextRef="#ctx0" brushRef="#br0">754 15 24575,'0'0'0,"0"-1"0,0 1 0,0-1 0,0 1 0,0-1 0,0 1 0,0 0 0,0-1 0,0 1 0,0-1 0,0 1 0,0-1 0,0 1 0,0-1 0,0 1 0,0 0 0,-1-1 0,1 1 0,0-1 0,0 1 0,0 0 0,-1-1 0,1 1 0,0 0 0,0-1 0,-1 1 0,1 0 0,0-1 0,-1 1 0,1 0 0,0 0 0,-1-1 0,1 1 0,-1 0 0,1 0 0,0 0 0,-1-1 0,1 1 0,-1 0 0,1 0 0,-1 0 0,1 0 0,-1 0 0,1 0 0,0 0 0,-1 0 0,1 0 0,-1 0 0,1 0 0,-1 0 0,1 0 0,0 1 0,-1-1 0,1 0 0,-1 0 0,1 0 0,0 1 0,-1-1 0,1 0 0,0 0 0,-1 1 0,1-1 0,-24 22 0,-122 197 0,-18 23 0,89-143 0,-145 173 0,214-265 0,-1 0 0,1 0 0,-1-1 0,-1-1 0,1 1 0,-11 5 0,17-10 0,0-1 0,-1 1 0,1-1 0,0 1 0,0-1 0,-1 0 0,1 1 0,0-1 0,-1 0 0,1 0 0,0 0 0,-1 0 0,1 0 0,0 0 0,-1 0 0,1-1 0,0 1 0,0 0 0,-1-1 0,-1 0 0,2 0 0,-1-1 0,1 1 0,-1-1 0,1 0 0,0 1 0,0-1 0,0 0 0,0 1 0,0-1 0,0 0 0,0 0 0,1 0 0,-1 0 0,0 0 0,1 0 0,0 0 0,-1-4 0,-1-29-1365,1-3-5461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6.004"/>
    </inkml:context>
    <inkml:brush xml:id="br0">
      <inkml:brushProperty name="width" value="0.1" units="cm"/>
      <inkml:brushProperty name="height" value="0.1" units="cm"/>
    </inkml:brush>
  </inkml:definitions>
  <inkml:trace contextRef="#ctx0" brushRef="#br0">64 420 24575,'0'-7'0,"0"-7"0,-6-2 0,-2 8 0,-6 12 0,-1 11 0,3 9 0,3 13 0,9 13 0,5 3 0,1 6 0,6-1 0,7-5 0,7-11 0,5-19 0,-3-19 0,-6-11-8191</inkml:trace>
  <inkml:trace contextRef="#ctx0" brushRef="#br0" timeOffset="1">174 420 24575,'0'-13'0,"0"-15"0,0-17 0,0-5 0,0-2-2922,-7 3 2922,-1 3-3276,1 3-1,0 3 3081,9 8 2069,9 16-1873,10 10 0,7 13 0,-2 5-393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09.433"/>
    </inkml:context>
    <inkml:brush xml:id="br0">
      <inkml:brushProperty name="width" value="0.1" units="cm"/>
      <inkml:brushProperty name="height" value="0.1" units="cm"/>
      <inkml:brushProperty name="color" value="#004F8B"/>
    </inkml:brush>
  </inkml:definitions>
  <inkml:trace contextRef="#ctx0" brushRef="#br0">216 1 24575,'-14'-1'0,"0"2"0,0 0 0,1 0 0,-1 1 0,-17 5 0,25-5 0,-1 1 0,1 0 0,0 0 0,0 0 0,1 1 0,-1 0 0,1 0 0,0 0 0,0 1 0,0-1 0,0 1 0,-7 11 0,7-9 0,1-1 0,0 1 0,0 0 0,1 0 0,0 1 0,0-1 0,0 1 0,1-1 0,0 1 0,1 0 0,0 0 0,0 0 0,1-1 0,0 1 0,0 0 0,1 0 0,-1 0 0,2 0 0,-1 0 0,1-1 0,1 1 0,-1 0 0,1-1 0,1 0 0,-1 0 0,1 0 0,0 0 0,1-1 0,0 1 0,0-1 0,0 0 0,11 9 0,37 27 0,-41-34 0,0 1 0,-1 0 0,0 1 0,-1 0 0,13 16 0,-21-24 0,-1 0 0,0 1 0,0-1 0,0 0 0,0 0 0,0 1 0,-1-1 0,1 1 0,-1-1 0,0 0 0,1 1 0,-1-1 0,0 1 0,-1-1 0,1 1 0,0-1 0,-1 1 0,1-1 0,-1 0 0,0 1 0,1-1 0,-1 0 0,0 0 0,-1 1 0,-1 1 0,-4 8 0,-1-1 0,-1-1 0,-15 16 0,1 0 0,14-15 0,1 0 0,1 1 0,0-1 0,0 1 0,1 1 0,1-1 0,0 1 0,-4 15 0,8-24 0,1-1 0,-1 1 0,0 0 0,1 0 0,0-1 0,0 1 0,0 0 0,1 0 0,-1 0 0,1-1 0,0 1 0,0 0 0,0-1 0,0 1 0,1-1 0,-1 1 0,1-1 0,0 0 0,0 1 0,0-1 0,1 0 0,-1-1 0,1 1 0,0 0 0,-1-1 0,1 1 0,0-1 0,1 0 0,-1 0 0,0 0 0,0 0 0,1-1 0,6 3 0,36 7-1365,-1-10-5461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7.650"/>
    </inkml:context>
    <inkml:brush xml:id="br0">
      <inkml:brushProperty name="width" value="0.1" units="cm"/>
      <inkml:brushProperty name="height" value="0.1" units="cm"/>
      <inkml:brushProperty name="color" value="#004F8B"/>
    </inkml:brush>
  </inkml:definitions>
  <inkml:trace contextRef="#ctx0" brushRef="#br0">21 28 24575,'-1'-1'0,"0"1"0,0 0 0,0 0 0,0-1 0,0 1 0,0-1 0,0 1 0,0-1 0,1 1 0,-1-1 0,0 1 0,0-1 0,1 0 0,-1 1 0,0-1 0,1 0 0,-1 0 0,0 0 0,1 1 0,-1-1 0,1 0 0,0 0 0,-1-1 0,1 2 0,-1-1 0,1 1 0,0 0 0,0 0 0,0-1 0,0 1 0,-1 0 0,1 0 0,0-1 0,0 1 0,0 0 0,0 0 0,0-1 0,0 1 0,0 0 0,0 0 0,0-1 0,0 1 0,0 0 0,0-1 0,0 1 0,0 0 0,0 0 0,0-1 0,0 1 0,0 0 0,0 0 0,0-1 0,0 1 0,0 0 0,0-1 0,1 1 0,-1 0 0,0 0 0,0 0 0,0-1 0,0 1 0,1 0 0,-1 0 0,0 0 0,0-1 0,1 1 0,-1 0 0,0 0 0,0 0 0,1 0 0,-1 0 0,0 0 0,0-1 0,1 1 0,-1 0 0,0 0 0,1 0 0,-1 0 0,0 0 0,0 0 0,1 0 0,-1 0 0,0 0 0,0 0 0,1 1 0,-1-1 0,0 0 0,1 0 0,-1 0 0,0 0 0,1 0 0,14 9 0,0-1 0,0 2 0,-1 0 0,0 0 0,-1 2 0,21 21 0,-8-8 0,186 207 0,6 6 0,-208-230-119,0-1 1,1 0-1,-1 0 0,2-1 0,-1-1 0,0 0 0,20 6 0,-24-9-295,20 8-6412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08.229"/>
    </inkml:context>
    <inkml:brush xml:id="br0">
      <inkml:brushProperty name="width" value="0.1" units="cm"/>
      <inkml:brushProperty name="height" value="0.1" units="cm"/>
      <inkml:brushProperty name="color" value="#004F8B"/>
    </inkml:brush>
  </inkml:definitions>
  <inkml:trace contextRef="#ctx0" brushRef="#br0">752 24 24575,'-2'-2'0,"0"-1"0,-1 1 0,1 0 0,-1 0 0,1 1 0,-1-1 0,0 1 0,0-1 0,0 1 0,0 0 0,0 0 0,0 0 0,0 0 0,0 1 0,0-1 0,-7 1 0,5 0 0,0 1 0,0-1 0,0 2 0,0-1 0,0 0 0,0 1 0,0 0 0,1 0 0,-8 5 0,-5 4 0,0 1 0,1 1 0,1 1 0,-15 17 0,26-27 0,-70 80 0,-109 165 0,161-217 0,-15 24 0,2 1 0,3 2 0,3 1 0,2 1 0,3 1 0,3 1 0,-18 86 0,31-105 0,2 1 0,2-1 0,2 1 0,7 85 0,0-97 0,0 1 0,3-1 0,0 0 0,2-1 0,2 0 0,1-1 0,18 33 0,-7-23 0,2-2 0,2 0 0,1-2 0,2-1 0,2-1 0,1-2 0,1-1 0,2-2 0,1-2 0,67 38 0,-97-61 0,0 0 0,1-1 0,0 0 0,16 4 0,-18-8-1365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0.889"/>
    </inkml:context>
    <inkml:brush xml:id="br0">
      <inkml:brushProperty name="width" value="0.1" units="cm"/>
      <inkml:brushProperty name="height" value="0.1" units="cm"/>
      <inkml:brushProperty name="color" value="#004F8B"/>
    </inkml:brush>
  </inkml:definitions>
  <inkml:trace contextRef="#ctx0" brushRef="#br0">1 634 24575,'1'0'0,"1"-1"0,0 0 0,-1 1 0,1-1 0,-1 0 0,1 0 0,-1 0 0,1 0 0,-1 0 0,1 0 0,-1-1 0,0 1 0,0 0 0,0-1 0,1 1 0,-1 0 0,1-3 0,16-28 0,-17 31 0,37-93 0,-5 13 0,111-267 0,-120 291 0,-31 158 0,1 90 0,-7 85 0,-2-91 0,-13 103 0,26-275-116,0-3 166,0 1 0,1-1 0,0 1 0,1 11 0,-1-21-83,1 0-1,0 0 1,0 1 0,0-1-1,1 0 1,-1 0 0,0 0 0,0 0-1,1 1 1,-1-1 0,0 0-1,1 0 1,-1 0 0,1 0-1,0 0 1,-1 0 0,1 0-1,0 0 1,-1 0 0,1 0-1,0-1 1,0 1 0,0 0 0,0 0-1,0-1 1,0 1 0,0-1-1,0 1 1,0-1 0,0 1-1,0-1 1,0 0 0,1 1-1,-1-1 1,0 0 0,0 0-1,0 0 1,0 0 0,1 0 0,-1 0-1,0 0 1,0 0 0,0 0-1,2-1 1,18-5-6793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1.589"/>
    </inkml:context>
    <inkml:brush xml:id="br0">
      <inkml:brushProperty name="width" value="0.1" units="cm"/>
      <inkml:brushProperty name="height" value="0.1" units="cm"/>
      <inkml:brushProperty name="color" value="#004F8B"/>
    </inkml:brush>
  </inkml:definitions>
  <inkml:trace contextRef="#ctx0" brushRef="#br0">604 342 24575,'1'-29'0,"-2"1"0,-1-1 0,-1 1 0,-2-1 0,-1 1 0,-10-30 0,13 50 0,0 1 0,0 0 0,-1 0 0,0 0 0,-1 0 0,1 0 0,-1 1 0,-1 0 0,1 0 0,-1 0 0,-8-6 0,8 9 0,0-1 0,0 1 0,0 0 0,0 0 0,-1 1 0,1 0 0,-1 0 0,1 1 0,-1 0 0,0 0 0,0 0 0,0 1 0,1 0 0,-1 0 0,-9 2 0,-3 1 0,0 1 0,0 1 0,0 0 0,1 2 0,0 0 0,0 1 0,0 1 0,1 0 0,1 1 0,0 1 0,-18 16 0,17-13 0,1 2 0,1-1 0,0 2 0,1 0 0,1 0 0,1 2 0,0-1 0,2 2 0,-15 33 0,21-40 0,1-1 0,0 1 0,0-1 0,2 1 0,-1 0 0,1 0 0,1 0 0,3 23 0,-2-28 0,0 0 0,1 0 0,0 1 0,0-1 0,1-1 0,0 1 0,0 0 0,1-1 0,0 1 0,0-1 0,1 0 0,0-1 0,0 1 0,9 7 0,-11-11 0,0 0 0,0-1 0,1 0 0,-1 0 0,1 0 0,-1 0 0,1 0 0,0-1 0,0 1 0,0-1 0,-1 0 0,1-1 0,0 1 0,0 0 0,6-1 0,-4-1 0,1 1 0,-1-1 0,0-1 0,0 1 0,0-1 0,0 0 0,0 0 0,0-1 0,5-3 0,6-5 0,-1 0 0,0-1 0,-1-1 0,-1 0 0,16-18 0,-13 11 0,22-37 0,2-2 0,-40 58 0,0 0 0,0 0 0,-1 0 0,1 0 0,0 0 0,0 0 0,0 0 0,0 0 0,0 0 0,1 0 0,-1 1 0,0-1 0,0 0 0,0 1 0,1-1 0,-1 1 0,0-1 0,1 1 0,1-1 0,-3 1 0,1 1 0,0-1 0,-1 0 0,1 1 0,0-1 0,-1 1 0,1-1 0,0 1 0,-1-1 0,1 1 0,-1-1 0,1 1 0,-1-1 0,1 1 0,-1 0 0,1-1 0,-1 1 0,0 0 0,1-1 0,-1 1 0,0 0 0,0 0 0,1 1 0,1 7 0,0 0 0,-1 0 0,0 19 0,-1-27 0,-1 49 0,0-34 0,0-1 0,1 0 0,1 0 0,0 0 0,5 20 0,-6-34 3,1 1 1,-1 0-1,1-1 0,-1 1 0,1-1 0,-1 1 0,1-1 0,0 1 1,-1-1-1,1 0 0,0 1 0,0-1 0,0 0 0,0 0 0,1 1 1,-1-1-1,0 0 0,0 0 0,1 0 0,-1-1 0,0 1 0,1 0 1,-1 0-1,1-1 0,-1 1 0,1-1 0,0 1 0,-1-1 0,1 0 1,-1 1-1,1-1 0,0 0 0,2 0 0,1-1-150,0-1 0,0 1-1,0-1 1,0 0 0,0 0 0,0 0 0,-1-1-1,1 0 1,4-3 0,27-21-6679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2.099"/>
    </inkml:context>
    <inkml:brush xml:id="br0">
      <inkml:brushProperty name="width" value="0.1" units="cm"/>
      <inkml:brushProperty name="height" value="0.1" units="cm"/>
      <inkml:brushProperty name="color" value="#004F8B"/>
    </inkml:brush>
  </inkml:definitions>
  <inkml:trace contextRef="#ctx0" brushRef="#br0">1 5 24575,'2'-4'0,"2"10"0,4 14 0,0 22 0,-2 1 0,-1 0 0,-2 0 0,-3 46 0,0-33 0,-1 110 0,-1-43 0,5 0 0,23 145 0,-25-262 0,0-1 0,1 1 0,-1 0 0,1-1 0,0 0 0,1 1 0,3 5 0,-5-9 0,-1-1 0,1 0 0,0-1 0,0 1 0,0 0 0,-1 0 0,1 0 0,0 0 0,0-1 0,0 1 0,0 0 0,0-1 0,0 1 0,0-1 0,1 1 0,-1-1 0,0 1 0,0-1 0,0 0 0,0 0 0,1 0 0,-1 1 0,0-1 0,0 0 0,0 0 0,1-1 0,-1 1 0,0 0 0,0 0 0,0-1 0,1 1 0,-1 0 0,0-1 0,0 1 0,0-1 0,0 0 0,0 1 0,0-1 0,1-1 0,16-13-273,0-1 0,-1-1 0,-1 0 0,27-40 0,-14 18-6553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2.619"/>
    </inkml:context>
    <inkml:brush xml:id="br0">
      <inkml:brushProperty name="width" value="0.1" units="cm"/>
      <inkml:brushProperty name="height" value="0.1" units="cm"/>
      <inkml:brushProperty name="color" value="#004F8B"/>
    </inkml:brush>
  </inkml:definitions>
  <inkml:trace contextRef="#ctx0" brushRef="#br0">267 71 24575,'2'0'0,"-1"-1"0,1 0 0,-1 1 0,1-1 0,-1 0 0,1 0 0,-1 0 0,0 0 0,0 0 0,1-1 0,-1 1 0,0 0 0,0 0 0,0-1 0,0 1 0,0-1 0,-1 1 0,1-1 0,0 1 0,-1-1 0,1 1 0,-1-1 0,1 1 0,-1-1 0,0 0 0,0 1 0,0-1 0,0-3 0,0 4 0,0-1 0,0 0 0,0 1 0,0-1 0,0 0 0,0 1 0,-1-1 0,1 1 0,-1-1 0,1 0 0,-1 1 0,0-1 0,0-1 0,0 2 0,0 1 0,1-1 0,-1 1 0,1-1 0,-1 1 0,1-1 0,-1 1 0,0-1 0,1 1 0,-1 0 0,0-1 0,0 1 0,1 0 0,-1 0 0,0 0 0,0-1 0,1 1 0,-1 0 0,0 0 0,0 0 0,0 0 0,1 0 0,-1 0 0,0 1 0,0-1 0,1 0 0,-1 0 0,0 0 0,0 1 0,-10 4 0,1 0 0,0 0 0,0 1 0,1 0 0,0 1 0,0 0 0,-13 13 0,1 1 0,-30 41 0,37-42 0,1 0 0,1 1 0,0 0 0,2 1 0,0 0 0,2 0 0,-6 25 0,11-36 0,1 0 0,0 0 0,0 0 0,1 1 0,1-1 0,-1 1 0,2-1 0,0 1 0,0-1 0,1 0 0,1 0 0,0 0 0,0 0 0,1 0 0,1 0 0,9 16 0,-10-21 0,1 0 0,0 0 0,1 0 0,-1-1 0,1 0 0,0-1 0,1 1 0,-1-1 0,1 0 0,0-1 0,0 1 0,0-1 0,0-1 0,0 1 0,1-1 0,-1-1 0,1 1 0,-1-1 0,1-1 0,15 1 0,5-2 0,-1-1 0,1-2 0,-1 0 0,40-12 0,66-31-1365,-74 22-5461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3.139"/>
    </inkml:context>
    <inkml:brush xml:id="br0">
      <inkml:brushProperty name="width" value="0.1" units="cm"/>
      <inkml:brushProperty name="height" value="0.1" units="cm"/>
      <inkml:brushProperty name="color" value="#004F8B"/>
    </inkml:brush>
  </inkml:definitions>
  <inkml:trace contextRef="#ctx0" brushRef="#br0">44 52 24575,'-42'-52'0,"40"57"0,2 8 0,3 4 0,73 668 0,-77-632 0,2 33 0,0-77 0,0 0 0,0-1 0,1 1 0,0 0 0,1-1 0,6 16 0,-8-22 0,0-1 0,-1 0 0,1 1 0,0-1 0,0 0 0,0 1 0,0-1 0,0 0 0,0 0 0,0 0 0,0 0 0,0 0 0,0 0 0,0 0 0,1 0 0,-1-1 0,0 1 0,1 0 0,-1-1 0,1 1 0,-1-1 0,1 1 0,-1-1 0,3 0 0,-2 0 0,1 0 0,-1-1 0,1 1 0,-1-1 0,1 0 0,-1 0 0,0 0 0,1 0 0,-1 0 0,0-1 0,0 1 0,0-1 0,3-1 0,5-7 0,1-1 0,-1 0 0,15-22 0,-22 29 0,56-91 0,-42 66 0,0 1 0,42-51 0,-51 71 0,0 0 0,0 1 0,0 0 0,1 0 0,0 0 0,0 2 0,1-1 0,0 1 0,0 0 0,0 1 0,1 0 0,-1 1 0,12-2 0,-9 2 0,1 1 0,0 1 0,-1 0 0,1 1 0,-1 0 0,18 3 0,-28-3 0,1 1 0,0 0 0,-1-1 0,1 1 0,-1 1 0,0-1 0,1 0 0,-1 1 0,0 0 0,0-1 0,0 1 0,0 1 0,0-1 0,0 0 0,-1 1 0,1-1 0,-1 1 0,1 0 0,-1 0 0,0 0 0,0 0 0,0 0 0,-1 0 0,1 1 0,-1-1 0,0 0 0,0 1 0,1 4 0,-1 2 0,-1-1 0,0 1 0,0 0 0,-1-1 0,0 1 0,-1 0 0,0-1 0,0 0 0,-1 1 0,0-1 0,-1 0 0,0 0 0,-1-1 0,1 1 0,-2-1 0,1 0 0,-1-1 0,0 1 0,-1-1 0,-7 6 0,1 0 0,-1-1 0,0-1 0,-1 0 0,0-1 0,-1-1 0,0-1 0,0 0 0,-1-1 0,-31 10 0,34-14 12,0-1 0,0 0 0,0-1 0,0 0 0,0-1 0,0-1 0,0 0 0,0-1 0,-21-5 0,27 4-99,0 1-1,0-1 1,0 0 0,1 0-1,-1-1 1,1 0 0,0-1-1,0 1 1,0-1-1,0-1 1,1 1 0,0-1-1,0 0 1,1 0 0,0-1-1,-9-14 1,-1-14-6739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3.659"/>
    </inkml:context>
    <inkml:brush xml:id="br0">
      <inkml:brushProperty name="width" value="0.1" units="cm"/>
      <inkml:brushProperty name="height" value="0.1" units="cm"/>
      <inkml:brushProperty name="color" value="#004F8B"/>
    </inkml:brush>
  </inkml:definitions>
  <inkml:trace contextRef="#ctx0" brushRef="#br0">1 0 24575,'1'5'0,"1"0"0,0 0 0,0 0 0,0 0 0,1-1 0,-1 1 0,1-1 0,0 0 0,1 0 0,5 6 0,4 6 0,-2 0 0,149 195 0,-46-74 0,161 254 0,-246-342 0,-2 1 0,-2 2 0,23 68 0,-39-92 0,-1 1 0,-2-1 0,-1 1 0,-1 0 0,-1 1 0,-2-1 0,-1 0 0,-5 37 0,-4-16 0,-2 0 0,-2-1 0,-2 0 0,-2-2 0,-3 0 0,-2 0 0,-1-2 0,-3-1 0,-1-1 0,-2-1 0,-2-2 0,-2-1 0,-1-2 0,-55 47 0,74-71-195,0-2 0,-1 1 0,0-2 0,0 0 0,-1-1 0,-21 8 0,-2-4-6631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14.750"/>
    </inkml:context>
    <inkml:brush xml:id="br0">
      <inkml:brushProperty name="width" value="0.1" units="cm"/>
      <inkml:brushProperty name="height" value="0.1" units="cm"/>
      <inkml:brushProperty name="color" value="#004F8B"/>
    </inkml:brush>
  </inkml:definitions>
  <inkml:trace contextRef="#ctx0" brushRef="#br0">0 0 24575,'0'1'0,"1"1"0,-1-1 0,1 0 0,-1 0 0,1 0 0,-1 0 0,1 1 0,0-1 0,0 0 0,-1 0 0,1 0 0,0 0 0,0 0 0,0-1 0,0 1 0,0 0 0,0 0 0,0-1 0,0 1 0,1 0 0,-1-1 0,0 1 0,0-1 0,1 0 0,-1 1 0,0-1 0,3 0 0,42 7 0,-38-7 0,65 6 0,114 13 0,894 117 0,959-53-1547,138 41 1082,-1084-67 465,-151-62 0,-380-5 0,-379 9 0,764-30 0,-316-46 2012,-130 51-2012,-329 23 0,66-12 0,25-1 0,335 16 0,-269 1 0,-290 1 0,54 9 0,6 1 0,-68-14 0,-23-2 0,-18-1 0,-127-21-1365,79 16-5461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2.980"/>
    </inkml:context>
    <inkml:brush xml:id="br0">
      <inkml:brushProperty name="width" value="0.1" units="cm"/>
      <inkml:brushProperty name="height" value="0.1" units="cm"/>
      <inkml:brushProperty name="color" value="#004F8B"/>
    </inkml:brush>
  </inkml:definitions>
  <inkml:trace contextRef="#ctx0" brushRef="#br0">57 241 24575,'-6'-6'0,"1"1"0,-1-1 0,2-1 0,-1 1 0,1-1 0,0 0 0,0 0 0,0 0 0,1 0 0,1-1 0,-1 1 0,1-1 0,-2-11 0,4 14 0,0 1 0,0-1 0,0 1 0,0-1 0,1 0 0,0 1 0,0 0 0,0-1 0,1 1 0,-1 0 0,1-1 0,0 1 0,0 0 0,0 0 0,1 1 0,0-1 0,-1 0 0,1 1 0,0-1 0,1 1 0,-1 0 0,1 0 0,-1 1 0,7-4 0,-1 1 0,1 0 0,0 1 0,0 0 0,0 0 0,0 1 0,0 1 0,1 0 0,-1 0 0,1 1 0,0 1 0,-1 0 0,1 0 0,0 1 0,-1 0 0,1 0 0,-1 2 0,16 4 0,-20-6 0,-1 1 0,0 0 0,1 0 0,-1 1 0,0 0 0,0-1 0,0 2 0,-1-1 0,1 0 0,-1 1 0,0 0 0,0 0 0,0 0 0,0 1 0,-1-1 0,1 1 0,-1 0 0,0 0 0,-1 0 0,1 0 0,-1 0 0,0 1 0,-1-1 0,1 1 0,-1-1 0,0 1 0,0 0 0,-1-1 0,0 1 0,0 0 0,0 0 0,-1-1 0,-1 10 0,-4 6 0,-1-1 0,0 0 0,-2-1 0,0 0 0,-1 0 0,-18 24 0,13-19 0,0 0 0,-17 42 0,31-64 0,1 0 0,-1 0 0,0 0 0,1 0 0,-1 0 0,1 1 0,0-1 0,-1 0 0,1 0 0,0 0 0,0 0 0,0 0 0,1 1 0,-1-1 0,1 0 0,-1 0 0,1 0 0,-1 0 0,1 0 0,0 0 0,0 0 0,0 0 0,0 0 0,1-1 0,-1 1 0,0 0 0,1-1 0,-1 1 0,1-1 0,0 1 0,-1-1 0,4 2 0,5 2 0,0 0 0,0 0 0,1-1 0,-1-1 0,15 3 0,-1 1 0,-7-2 0,1 1 0,-1 1 0,0 0 0,-1 2 0,29 18 0,-37-21 0,0 1 0,0 0 0,0 1 0,-1 0 0,0 0 0,-1 0 0,0 1 0,0 0 0,-1 0 0,0 1 0,6 15 0,-5-9 0,-1 1 0,-1 0 0,-1 0 0,0 0 0,-1 1 0,-1-1 0,0 1 0,-2-1 0,0 1 0,-1-1 0,0 0 0,-1 0 0,-7 18 0,6-22 0,0-1 0,-1 0 0,-1 0 0,0-1 0,0 0 0,-1 0 0,-1 0 0,0-1 0,0 0 0,-1 0 0,0-1 0,-1-1 0,0 1 0,0-1 0,-1-1 0,0 0 0,0-1 0,-14 7 0,13-9 0,0 0 0,-1 0 0,1-1 0,-1-1 0,1 0 0,-1-1 0,0 0 0,-14-1 0,23 0 0,-1 0 0,1-1 0,0 1 0,0-1 0,0 0 0,0 0 0,0 0 0,0 0 0,0-1 0,0 1 0,0-1 0,1 0 0,-1 0 0,1-1 0,-1 1 0,1-1 0,0 0 0,0 0 0,0 0 0,0 0 0,1 0 0,-1 0 0,1-1 0,0 0 0,0 1 0,0-1 0,0 0 0,-1-5 0,2 3 8,1 0 0,-1 0-1,1 0 1,0 0 0,1 0 0,0 0-1,0 0 1,0 0 0,0 0 0,1 0-1,0 0 1,5-9 0,4-8-590,22-33 0,-29 51 280,30-47-6524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10.133"/>
    </inkml:context>
    <inkml:brush xml:id="br0">
      <inkml:brushProperty name="width" value="0.1" units="cm"/>
      <inkml:brushProperty name="height" value="0.1" units="cm"/>
      <inkml:brushProperty name="color" value="#004F8B"/>
    </inkml:brush>
  </inkml:definitions>
  <inkml:trace contextRef="#ctx0" brushRef="#br0">74 291 24575,'0'-14'-1071,"-1"-1"0,-4-23-1,5 35 903,-1 0 0,0-1-1,0 1 1,0 0-1,0-1 1,0 1 0,-1 0-1,1 0 1,-1 0 0,0 0-1,0 0 1,0 0 0,0 1-1,-1-1 1,1 1 0,-4-4-1,6 6 194,-1 0 0,1 0 0,0 0 0,0 0 0,0 0 0,-1 0 0,1 1 0,0-1 0,0 0 0,0 0 0,-1 0 0,1 0 0,0 0 0,0 0 0,0 0 0,0 0 0,-1 0 0,1 0 0,0 1 0,0-1 0,0 0 0,0 0 0,0 0 0,0 0 0,-1 1 0,1-1 0,0 0 0,0 0 0,0 0 0,0 0 0,0 1 0,0-1 0,0 0 0,0 0 0,0 0 0,0 1 0,0-1 0,0 0 0,0 0 0,0 0 0,0 1 0,0-1 0,0 0 0,0 0 0,0 0 0,0 1 0,0 11-11,17 67 2056,-9-51-627,3 34-1,-5 0-1441,-7-60 0,-1-5 0,-4-14 0,-8-26 0,1-7 0,3 13 0,1 0 0,2 0 0,1-1 0,-1-49 0,7 84 0,0 0 0,0 0 0,0 0 0,1 1 0,-1-1 0,0 0 0,1 0 0,0 0 0,0 1 0,0-1 0,0 0 0,0 1 0,1-1 0,-1 1 0,1-1 0,-1 1 0,1-1 0,0 1 0,0 0 0,0 0 0,0 0 0,0 0 0,1 1 0,-1-1 0,1 0 0,-1 1 0,1 0 0,-1 0 0,1-1 0,0 2 0,0-1 0,-1 0 0,1 0 0,0 1 0,0 0 0,0-1 0,0 1 0,0 0 0,-1 0 0,5 1 0,35 3 0,1 1 0,-1 2 0,0 3 0,-1 1 0,0 1 0,40 19 0,-67-23 0,0 1 0,-1 0 0,0 0 0,18 18 0,-19-16 0,0-1 0,0 0 0,1-1 0,25 13 0,-34-20 0,1 0 0,-1 0 0,1-1 0,0 0 0,0 0 0,0 0 0,0 0 0,0-1 0,0 0 0,0 0 0,-1 0 0,1-1 0,0 0 0,0 0 0,0 0 0,0 0 0,-1-1 0,1 0 0,6-3 0,-5 1 0,0 1 0,0-1 0,0-1 0,-1 1 0,0-1 0,0 0 0,7-8 0,-11 12 0,0 0 0,0-1 0,0 1 0,0 0 0,0 0 0,0 0 0,-1-1 0,1 1 0,0 0 0,-1-1 0,1 1 0,-1-1 0,1 1 0,-1-1 0,0 1 0,0-1 0,0 1 0,0-1 0,0 1 0,0-1 0,0 1 0,0-1 0,0 1 0,-1-1 0,1 1 0,0 0 0,-1-1 0,0 1 0,1-1 0,-1 1 0,0 0 0,1 0 0,-1-1 0,0 1 0,0 0 0,0 0 0,0 0 0,0 0 0,-1 0 0,1 0 0,-2-1 0,0 1 0,1 0 0,-1 0 0,0 0 0,0 1 0,0-1 0,0 1 0,1 0 0,-1 0 0,0 0 0,0 0 0,0 0 0,0 1 0,0-1 0,0 1 0,1 0 0,-1 0 0,-3 2 0,-46 22 0,42-18 0,1-1 0,0 2 0,1-1 0,-1 1 0,2 0 0,-1 1 0,1 0 0,0 0 0,1 1 0,0 0 0,-7 16 0,11-21 0,0-1 0,0 1 0,1 0 0,-1-1 0,1 1 0,0 0 0,1 0 0,-1 0 0,1 0 0,0-1 0,0 1 0,1 0 0,-1 0 0,1 0 0,0 0 0,0-1 0,1 1 0,0 0 0,-1-1 0,2 1 0,-1-1 0,0 0 0,1 0 0,0 0 0,0 0 0,0 0 0,0 0 0,0-1 0,6 4 0,30 21 0,1-2 0,1-2 0,60 26 0,7 4 0,-100-49 0,0 0 0,0 0 0,0 0 0,-1 1 0,0 0 0,0 0 0,0 1 0,-1 0 0,0 0 0,8 13 0,-13-17 0,1 0 0,-1 0 0,0 0 0,0 0 0,0 1 0,0-1 0,0 0 0,-1 1 0,1-1 0,-1 1 0,0-1 0,0 0 0,0 1 0,-1-1 0,1 1 0,-1-1 0,0 0 0,0 1 0,0-1 0,0 0 0,-1 0 0,1 0 0,-1 0 0,0 0 0,0 0 0,0 0 0,0-1 0,0 1 0,0-1 0,-1 1 0,-3 2 0,-4 4 10,0-1 0,-1 0 0,0 0 0,-1-1 0,1 0 0,-1-1 0,-1-1 0,1 0 0,-1 0 0,0-1 0,-13 2 0,20-5-67,-1 0 0,1 0 0,0-1 0,0 1-1,-1-2 1,1 1 0,0-1 0,0 0 0,0 0 0,0 0 0,0-1 0,0 0-1,0 0 1,0-1 0,1 1 0,-1-1 0,1-1 0,0 1 0,-1-1 0,2 0 0,-1 0-1,0 0 1,1-1 0,0 1 0,-4-7 0,-10-17-6769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3.499"/>
    </inkml:context>
    <inkml:brush xml:id="br0">
      <inkml:brushProperty name="width" value="0.1" units="cm"/>
      <inkml:brushProperty name="height" value="0.1" units="cm"/>
      <inkml:brushProperty name="color" value="#004F8B"/>
    </inkml:brush>
  </inkml:definitions>
  <inkml:trace contextRef="#ctx0" brushRef="#br0">1 57 24575,'0'-3'0,"1"0"0,-1 0 0,1 1 0,0-1 0,0 0 0,0 0 0,0 1 0,0-1 0,1 1 0,-1-1 0,1 1 0,0-1 0,-1 1 0,1 0 0,0 0 0,3-3 0,-4 4 0,0 0 0,0 1 0,0-1 0,1 0 0,-1 0 0,0 0 0,0 1 0,0-1 0,1 0 0,-1 1 0,0-1 0,1 1 0,-1 0 0,0-1 0,1 1 0,-1 0 0,0 0 0,1 0 0,-1 0 0,1 0 0,-1 0 0,0 0 0,1 0 0,-1 1 0,0-1 0,1 0 0,-1 1 0,0-1 0,1 1 0,-1 0 0,0-1 0,0 1 0,0 0 0,2 1 0,0 2 0,0 0 0,0 1 0,0-1 0,0 1 0,-1-1 0,0 1 0,0 0 0,0 0 0,-1 0 0,0 0 0,2 8 0,3 63 0,-6-62 0,-1 191 0,-2-115 0,11 107 0,-6-182 0,0 0 0,1 0 0,0 0 0,1 0 0,7 14 0,-9-24 0,0 0 0,1 0 0,0 0 0,0-1 0,0 1 0,0-1 0,1 0 0,0 0 0,0 0 0,0 0 0,0-1 0,0 0 0,1 0 0,-1 0 0,1 0 0,0-1 0,8 4 0,1-2 0,1-1 0,-1 0 0,1-1 0,0-1 0,0 0 0,-1-1 0,1-1 0,0 0 0,26-6 0,-24 4 0,0-2 0,0 0 0,-1-1 0,0 0 0,0-1 0,-1-1 0,0-1 0,15-11 0,-25 17-80,0-1 0,0 0-1,-1 0 1,1-1 0,-1 1-1,0-1 1,0 0 0,0 0-1,-1 0 1,0-1 0,0 1 0,0-1-1,-1 0 1,0 0 0,0 0-1,2-11 1,-3-13-6746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4.059"/>
    </inkml:context>
    <inkml:brush xml:id="br0">
      <inkml:brushProperty name="width" value="0.1" units="cm"/>
      <inkml:brushProperty name="height" value="0.1" units="cm"/>
      <inkml:brushProperty name="color" value="#004F8B"/>
    </inkml:brush>
  </inkml:definitions>
  <inkml:trace contextRef="#ctx0" brushRef="#br0">73 33 24575,'-2'0'0,"0"0"0,0-1 0,0 1 0,0-1 0,0 0 0,0 0 0,0 1 0,0-1 0,1 0 0,-1-1 0,0 1 0,1 0 0,-1 0 0,1-1 0,-1 1 0,-1-2 0,-18-13 0,21 16 0,-1 0 0,1 0 0,-1 0 0,1 0 0,-1 0 0,1 0 0,-1 0 0,1 1 0,-1-1 0,1 0 0,-1 0 0,1 0 0,0 0 0,-1 1 0,1-1 0,-1 0 0,1 0 0,-1 1 0,1-1 0,0 0 0,-1 1 0,1-1 0,0 0 0,-1 1 0,1-1 0,0 1 0,-1-1 0,1 0 0,0 1 0,0-1 0,0 1 0,-1-1 0,1 1 0,0-1 0,0 1 0,0 0 0,-4 22 0,4-21 0,-2 253 0,4-140 0,-2-101 0,5 157 0,-3-140 0,2 1 0,1-1 0,13 41 0,-16-66-41,0-1 0,0 0-1,0 0 1,0 0-1,1 0 1,0 0 0,0 0-1,0-1 1,1 1 0,0-1-1,0 0 1,0 0-1,0 0 1,0-1 0,1 1-1,-1-1 1,1 0 0,0-1-1,0 1 1,0-1-1,1 0 1,-1 0 0,0-1-1,1 1 1,-1-1 0,1 0-1,-1-1 1,1 1-1,0-1 1,-1 0 0,1-1-1,10-1 1,28-5-6785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4.699"/>
    </inkml:context>
    <inkml:brush xml:id="br0">
      <inkml:brushProperty name="width" value="0.1" units="cm"/>
      <inkml:brushProperty name="height" value="0.1" units="cm"/>
      <inkml:brushProperty name="color" value="#004F8B"/>
    </inkml:brush>
  </inkml:definitions>
  <inkml:trace contextRef="#ctx0" brushRef="#br0">277 559 24575,'8'-10'0,"1"1"0,-2-1 0,1-1 0,-1 1 0,-1-1 0,0 0 0,-1-1 0,6-14 0,-3 0 0,0 0 0,6-48 0,-13 69 0,0-1 0,0 0 0,-1 0 0,0 1 0,0-1 0,-1 0 0,1 1 0,-1-1 0,0 0 0,-1 1 0,1-1 0,-1 1 0,-5-10 0,5 13 0,0-1 0,0 1 0,0-1 0,-1 1 0,1 0 0,-1 0 0,1 0 0,-1 0 0,0 0 0,0 1 0,0 0 0,0-1 0,0 1 0,0 0 0,0 0 0,0 0 0,0 1 0,-1-1 0,1 1 0,0 0 0,0 0 0,-1 0 0,1 0 0,0 0 0,-5 2 0,-8 1 0,1 1 0,1 1 0,-1 0 0,1 1 0,0 1 0,0 0 0,1 0 0,0 2 0,0-1 0,1 2 0,0 0 0,0 0 0,1 1 0,1 0 0,0 1 0,0 0 0,2 1 0,-1 0 0,1 0 0,-6 18 0,8-15 0,1 0 0,1 0 0,0 1 0,1-1 0,1 1 0,1 0 0,0 0 0,3 30 0,-1-39 0,1 0 0,-1 0 0,1 0 0,1 0 0,0 0 0,0-1 0,0 1 0,9 12 0,-9-16 0,0 0 0,0 0 0,1 0 0,0 0 0,-1-1 0,2 1 0,-1-1 0,0 0 0,1 0 0,-1-1 0,1 1 0,0-1 0,0 0 0,8 2 0,-8-3 0,1 0 0,-1 0 0,0-1 0,0 1 0,0-1 0,0-1 0,1 1 0,-1-1 0,0 0 0,0 0 0,0 0 0,0-1 0,0 0 0,-1 0 0,1 0 0,0 0 0,-1-1 0,1 0 0,-1 0 0,0 0 0,6-6 0,6-7 0,0-2 0,-1 0 0,21-32 0,3-3 0,-39 51 0,1 1 0,0 0 0,0-1 0,0 1 0,1 0 0,-1 0 0,0 0 0,0 0 0,1 0 0,-1 0 0,0 0 0,1 1 0,-1-1 0,1 0 0,-1 1 0,1-1 0,-1 1 0,3-1 0,-4 1 0,1 1 0,0-1 0,0 0 0,-1 1 0,1-1 0,0 0 0,-1 1 0,1-1 0,0 1 0,-1-1 0,1 1 0,0-1 0,-1 1 0,1 0 0,-1-1 0,1 1 0,-1 0 0,0-1 0,1 1 0,-1 0 0,0 0 0,1-1 0,-1 1 0,0 1 0,3 8 0,-2 1 0,1-1 0,-1 0 0,-1 13 0,0-18 0,-1 76 0,2 59 0,0-128 0,0 1 0,1-1 0,1 1 0,0-1 0,1 0 0,0 0 0,1 0 0,9 16 0,-12-24 5,0-1-1,1 0 0,-1 0 0,1 0 1,0 0-1,0 0 0,-1-1 0,2 1 1,-1-1-1,0 0 0,0 0 0,1 0 1,-1 0-1,1-1 0,0 1 1,-1-1-1,1 0 0,0 0 0,0 0 1,0-1-1,0 1 0,0-1 0,0 0 1,-1 0-1,1 0 0,0-1 0,6-1 1,2-1-191,0 0 0,0-1 1,0-1-1,-1 0 1,0 0-1,0-1 1,12-9-1,27-21-6640</inkml:trace>
  <inkml:trace contextRef="#ctx0" brushRef="#br0" timeOffset="1">1056 221 24575,'0'-207'-4828,"2"194"5343,1 18 33,5 24-273,32 321 3610,-37-312-4280,4 63 395,-2-10 0,19 91 0,-23-176 0,1 1 0,0 0 0,0 0 0,0-1 0,1 1 0,0-1 0,5 8 0,-7-13 0,0 1 0,0-1 0,1 1 0,-1-1 0,0 1 0,1-1 0,-1 0 0,1 0 0,-1 0 0,1 0 0,-1 0 0,1 0 0,0 0 0,-1 0 0,1-1 0,0 1 0,0-1 0,0 1 0,0-1 0,-1 0 0,1 1 0,0-1 0,0 0 0,0-1 0,0 1 0,0 0 0,0 0 0,0-1 0,-1 1 0,1-1 0,2 0 0,4-3 0,0 0 0,0-1 0,-1 0 0,1 0 0,-1 0 0,0-1 0,8-9 0,44-54 0,-39 45 0,-20 23 0,26-28 0,-1-2 0,-2-1 0,-1-1 0,19-39 0,-33 46 0,-8 26 0,0 0 0,0-1 0,0 1 0,0-1 0,0 1 0,0-1 0,-1 1 0,1 0 0,0-1 0,0 1 0,0-1 0,0 1 0,0 0 0,0-1 0,-1 1 0,1 0 0,0-1 0,0 1 0,-1 0 0,1-1 0,0 1 0,0 0 0,-1-1 0,1 1 0,0 0 0,-1 0 0,1-1 0,-1 1 0,1 0 0,-2 0 0,0 0 0,0 1 0,0-1 0,0 1 0,0-1 0,0 1 0,1 0 0,-1 0 0,0 0 0,0 0 0,1 0 0,-1 0 0,1 0 0,-1 0 0,1 1 0,0-1 0,-1 1 0,1-1 0,-2 3 0,-7 10 0,0-1 0,1 1 0,1 1 0,0-1 0,1 2 0,1-1 0,-7 22 0,10-27 0,0 0 0,1 0 0,1 0 0,-1 1 0,1-1 0,1 0 0,0 0 0,1 1 0,0-1 0,0 0 0,1 0 0,0 0 0,4 11 0,-3-15 0,0 0 0,0-1 0,0 1 0,1-1 0,0 0 0,0 0 0,0 0 0,0 0 0,1-1 0,0 0 0,0 0 0,0 0 0,10 5 0,-5-4 0,0-1 0,0 0 0,0 0 0,1-1 0,0 0 0,-1-1 0,16 1 0,6-2 0,0-2 0,-1 0 0,0-3 0,51-10 0,-42 5-170,-1-1-1,1-2 0,-2-1 1,0-3-1,-1-1 0,0-1 1,40-28-1,-17 0-6655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5.229"/>
    </inkml:context>
    <inkml:brush xml:id="br0">
      <inkml:brushProperty name="width" value="0.1" units="cm"/>
      <inkml:brushProperty name="height" value="0.1" units="cm"/>
      <inkml:brushProperty name="color" value="#004F8B"/>
    </inkml:brush>
  </inkml:definitions>
  <inkml:trace contextRef="#ctx0" brushRef="#br0">30 437 24575,'-3'-84'-429,"-9"-39"-4609,1 11 1749,8 38 4975,6 40-1439,2 24-181,-5 10-46,1 1 0,-1-1 0,1 0 0,-1 0 0,1 1 0,-1-1 0,0 0 0,1 1 0,-1-1 0,0 0 0,1 1 0,-1-1 0,0 1 0,1-1 0,-1 0 0,0 1 0,0-1-1,1 1 1,-1-1 0,0 1 0,0-1 0,0 1 0,0-1 0,0 1 0,0 0 0,8 23 1799,-1 0-1,4 30 1,6 110-1121,-8-60-614,7 90-84,6 39 0,-21-221 0,10 50 0,-10-57 0,1 0 0,-1-1 0,1 1 0,0-1 0,1 1 0,-1-1 0,1 0 0,-1 0 0,1 0 0,4 4 0,-6-7 0,1 0 0,-1 0 0,0 0 0,0-1 0,1 1 0,-1 0 0,1 0 0,-1-1 0,0 1 0,1-1 0,-1 0 0,1 1 0,-1-1 0,1 0 0,0 0 0,-1 0 0,1 0 0,-1 0 0,1 0 0,-1 0 0,1-1 0,-1 1 0,1-1 0,-1 1 0,1-1 0,-1 1 0,0-1 0,1 0 0,-1 1 0,0-1 0,1 0 0,-1 0 0,0 0 0,0 0 0,1-2 0,6-4 0,0-1 0,-1 0 0,11-15 0,-18 22 0,63-95 0,37-49 0,-88 131 0,0 0 0,1 1 0,1 0 0,0 1 0,1 1 0,0 0 0,23-12 0,-31 19 0,1 1 0,0 0 0,0 1 0,0-1 0,1 1 0,-1 1 0,0 0 0,1 0 0,-1 0 0,13 2 0,-18-1 0,0 0 0,0 1 0,-1-1 0,1 1 0,0-1 0,0 1 0,-1 0 0,1 0 0,0 0 0,-1 1 0,1-1 0,-1 1 0,0-1 0,1 1 0,-1 0 0,0 0 0,0 0 0,0 0 0,0 0 0,0 0 0,-1 0 0,1 1 0,-1-1 0,1 1 0,-1-1 0,0 1 0,0 0 0,0-1 0,0 1 0,-1 0 0,1 0 0,-1 0 0,1 5 0,-1 1 0,-1-1 0,0 1 0,0-1 0,-1 1 0,0-1 0,-1 1 0,0-1 0,0 0 0,0 0 0,-1-1 0,0 1 0,-1-1 0,-6 9 0,-3 1 0,0 0 0,-1-1 0,-1 0 0,-18 13 0,12-11 0,-2-1 0,1-2 0,-40 19 0,52-28 0,-1-1 0,0-1 0,0 0 0,-1 0 0,1-1 0,-1-1 0,1 0 0,-1-1 0,0 0 0,-14-1 0,23-1 9,0 1-1,-1-1 1,1 0-1,-1 0 1,1-1 0,0 1-1,0-1 1,0 0-1,0 0 1,0-1-1,0 1 1,1-1-1,-6-4 1,7 5-74,0 0 1,0 0-1,0-1 1,1 1-1,-1 0 1,1-1-1,0 1 0,0 0 1,0-1-1,0 0 1,0 1-1,0-1 1,1 0-1,-1 1 0,1-1 1,0 0-1,0 1 1,0-1-1,0 0 1,0 0-1,1 1 1,0-5-1,10-23-6761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6.259"/>
    </inkml:context>
    <inkml:brush xml:id="br0">
      <inkml:brushProperty name="width" value="0.1" units="cm"/>
      <inkml:brushProperty name="height" value="0.1" units="cm"/>
      <inkml:brushProperty name="color" value="#004F8B"/>
    </inkml:brush>
  </inkml:definitions>
  <inkml:trace contextRef="#ctx0" brushRef="#br0">0 136 24575,'16'-1'-1134,"-1"-1"0,0 0 0,23-7 0,24-4-2508,227-17 5760,-81 9 3204,425-37-4584,-716 84-2103,33-12-5461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5:26.679"/>
    </inkml:context>
    <inkml:brush xml:id="br0">
      <inkml:brushProperty name="width" value="0.1" units="cm"/>
      <inkml:brushProperty name="height" value="0.1" units="cm"/>
      <inkml:brushProperty name="color" value="#004F8B"/>
    </inkml:brush>
  </inkml:definitions>
  <inkml:trace contextRef="#ctx0" brushRef="#br0">20 0 24575,'-1'0'0,"0"0"0,0 1 0,0-1 0,1 0 0,-1 0 0,0 0 0,0 0 0,0 1 0,1-1 0,-1 0 0,0 1 0,0-1 0,1 1 0,-1-1 0,0 1 0,1-1 0,-1 1 0,1-1 0,-1 1 0,0 0 0,1-1 0,-1 1 0,1 0 0,0-1 0,-1 1 0,1 0 0,0 0 0,-1 0 0,1-1 0,0 1 0,0 0 0,0 0 0,-1 1 0,1 0 0,0-1 0,0 0 0,0 1 0,0-1 0,0 1 0,1-1 0,-1 0 0,0 1 0,0-1 0,1 1 0,-1-1 0,1 0 0,0 1 0,-1-1 0,1 0 0,0 0 0,0 0 0,0 0 0,1 2 0,2 0 0,0-1 0,1 1 0,-1-1 0,1 1 0,0-2 0,0 1 0,-1 0 0,1-1 0,0 0 0,0 0 0,6 0 0,62 1 0,-49-3 0,67 2 0,343-5 0,-339-4 0,175-37 0,-258 43 0,-9 1 0,0 0 0,0 0 0,0 0 0,0 1 0,1 0 0,-1-1 0,0 1 0,1 0 0,4 1 0,-5 4-1365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7:55.599"/>
    </inkml:context>
    <inkml:brush xml:id="br0">
      <inkml:brushProperty name="width" value="0.1" units="cm"/>
      <inkml:brushProperty name="height" value="0.1" units="cm"/>
      <inkml:brushProperty name="color" value="#004F8B"/>
    </inkml:brush>
  </inkml:definitions>
  <inkml:trace contextRef="#ctx0" brushRef="#br0">581 0 24575,'0'0'0,"0"0"0,1 0 0,-1 0 0,0 0 0,0 1 0,1-1 0,-1 0 0,0 0 0,0 0 0,0 0 0,1 0 0,-1 0 0,0 1 0,0-1 0,0 0 0,1 0 0,-1 0 0,0 1 0,0-1 0,0 0 0,0 0 0,1 1 0,-1-1 0,0 0 0,0 0 0,0 1 0,0-1 0,0 0 0,0 0 0,0 1 0,0-1 0,0 0 0,0 0 0,0 1 0,0-1 0,-2 17 0,-10 24 0,9-32 0,-14 45 0,-155 491 0,-39 148 0,54 15 0,154-693 0,-4 27 0,6-40 0,1-5 0,2-25 0,153-1185 0,-131 1049 0,-9 44 0,21-113 0,-35 229 0,-1 1 0,1-1 0,0 1 0,1-1 0,-1 1 0,0 0 0,1-1 0,0 1 0,0 0 0,0 0 0,0 0 0,3-2 0,-4 4 0,0 0 0,0 1 0,1-1 0,-1 1 0,0-1 0,1 1 0,-1 0 0,0-1 0,1 1 0,-1 0 0,0 0 0,1 0 0,-1 0 0,0 0 0,1 0 0,-1 0 0,0 1 0,1-1 0,-1 0 0,0 1 0,0-1 0,1 1 0,-1-1 0,0 1 0,0 0 0,0-1 0,0 1 0,1 0 0,-1 0 0,0 0 0,-1 0 0,1 0 0,0 0 0,1 2 0,21 22 0,-1 1 0,36 57 0,-16-21 0,46 59 0,295 399 0,-358-488 0,55 70 0,125 209 0,-202-307 0,17 39 0,-20-41 0,1 0 0,0 0 0,0 0 0,-1 1 0,1-1 0,-1 0 0,0 0 0,1 1 0,-1-1 0,0 0 0,0 1 0,-1-1 0,1 0 0,0 0 0,-1 1 0,-1 3 0,1-6 2,1 1-1,-1-1 1,0 1-1,1-1 1,-1 1-1,0-1 1,0 1-1,0-1 1,0 0-1,1 0 1,-1 1-1,0-1 0,0 0 1,0 0-1,0 0 1,0 0-1,0 0 1,1 0-1,-1 0 1,0 0-1,0 0 1,0-1-1,0 1 1,0 0-1,1 0 1,-1-1-1,0 1 1,0-1-1,-1 0 1,-28-15-723,25 13 32,-28-16-6137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7:56.159"/>
    </inkml:context>
    <inkml:brush xml:id="br0">
      <inkml:brushProperty name="width" value="0.1" units="cm"/>
      <inkml:brushProperty name="height" value="0.1" units="cm"/>
      <inkml:brushProperty name="color" value="#004F8B"/>
    </inkml:brush>
  </inkml:definitions>
  <inkml:trace contextRef="#ctx0" brushRef="#br0">116 337 24575,'-31'-9'-1763,"19"5"1934,0 0 0,0 0 0,0-1 0,-15-9 0,26 14-165,1 0 1,-1 0-1,1-1 1,0 1-1,-1 0 0,1 0 1,-1 0-1,1-1 1,0 1-1,-1 0 0,1 0 1,-1-1-1,1 1 1,0 0-1,0-1 0,-1 1 1,1 0-1,0-1 0,-1 1 1,1 0-1,0-1 1,0 1-1,0-1 0,-1 1 1,1 0-1,0-1 1,0 1-1,0-1 0,0 1 1,0-1-1,0 1 1,0 0-1,0-1 0,0 1 1,0-1-1,0 1 0,0-1 1,0 1-1,0-1 1,1 1-1,-1-1 0,21-7 102,35 2 10,-55 6-109,157-5 390,255-23-393,-295 7-6,176-57 0,-278 73 0,7-3 0,1 1 0,-1 2 0,35-5 0,-55 10 0,1 0 0,-1 0 0,0 1 0,1-1 0,-1 1 0,0 0 0,1 0 0,-1 0 0,0 0 0,0 0 0,0 1 0,0-1 0,0 1 0,-1 0 0,1 0 0,0 0 0,-1 0 0,1 1 0,-1-1 0,0 1 0,0-1 0,0 1 0,0 0 0,0 0 0,1 3 0,5 11 0,-1-1 0,-1 1 0,7 28 0,-5-17 0,13 38 0,94 276 0,-89-277 0,3-1 0,3-2 0,46 67 0,-69-115 0,1 0 0,0-2 0,1 1 0,1-1 0,20 17 0,-29-27 0,-1 0 0,1-1 0,0 1 0,0 0 0,0-1 0,0 0 0,0 0 0,1 0 0,-1 0 0,0 0 0,0-1 0,1 1 0,-1-1 0,6 0 0,-6 0 0,-1-1 0,1 0 0,0 0 0,0 0 0,-1 0 0,1-1 0,-1 1 0,1-1 0,-1 1 0,0-1 0,1 0 0,-1 0 0,0 0 0,0 0 0,0-1 0,-1 1 0,1 0 0,-1-1 0,3-4 0,5-10 0,-2 0 0,0-1 0,-1 0 0,0 0 0,4-34 0,7-99 0,-16 131 0,10-109 0,19-367 0,-30 475 0,0 14 0,-1 0 0,1 0 0,0-1 0,1 1 0,0 0 0,0 0 0,0 0 0,1 0 0,0 0 0,1 0 0,-1 0 0,7-10 0,-9 16 2,1 0 1,0 1-1,-1-1 0,1 0 0,0 1 1,-1-1-1,1 0 0,0 1 0,0-1 1,0 1-1,-1 0 0,1-1 0,0 1 0,0-1 1,0 1-1,0 0 0,0 0 0,0 0 1,0 0-1,0-1 0,-1 1 0,1 0 1,0 1-1,0-1 0,0 0 0,0 0 0,0 0 1,0 0-1,0 1 0,0-1 0,0 0 1,0 1-1,25 19-1132,-24-18 821,20 20-6517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7:56.689"/>
    </inkml:context>
    <inkml:brush xml:id="br0">
      <inkml:brushProperty name="width" value="0.1" units="cm"/>
      <inkml:brushProperty name="height" value="0.1" units="cm"/>
      <inkml:brushProperty name="color" value="#004F8B"/>
    </inkml:brush>
  </inkml:definitions>
  <inkml:trace contextRef="#ctx0" brushRef="#br0">1 158 24575,'2'41'0,"3"-1"0,1 1 0,14 48 0,-7-31 0,-3-10 0,3-1 0,1 0 0,3-1 0,32 63 0,-39-90 0,1-1 0,2 0 0,-1-1 0,2 0 0,20 19 0,-24-26 0,1-2 0,0 1 0,0-2 0,0 1 0,1-1 0,0-1 0,1 0 0,0-1 0,16 4 0,-20-6 0,0-1 0,0-1 0,0 0 0,0 0 0,0-1 0,0 0 0,0 0 0,1-1 0,-1 0 0,0-1 0,0 0 0,-1 0 0,1-1 0,0-1 0,-1 1 0,0-1 0,0 0 0,0-1 0,0 0 0,-1 0 0,1-1 0,-1 0 0,-1 0 0,1-1 0,-1 1 0,0-1 0,-1-1 0,7-9 0,-4 3 0,0 0 0,-1 0 0,-1 0 0,0-1 0,-1 0 0,0 0 0,-1-1 0,-1 1 0,-1-1 0,0 0 0,-1 1 0,0-1 0,-1 0 0,-1 0 0,-6-28 0,-5 1 0,-3 0 0,-1 0 0,-2 2 0,-2 0 0,-50-75 0,51 89 0,-2 1 0,0 0 0,-1 2 0,-2 0 0,0 2 0,-52-37 0,72 56 0,0 1 0,0-1 0,-1 1 0,1 0 0,0 0 0,-1 1 0,1-1 0,-1 1 0,0 0 0,0 0 0,1 0 0,-1 1 0,0 0 0,0 0 0,0 0 0,1 0 0,-1 1 0,-6 1 0,7 0 0,-1 0 0,1 0 0,-1 1 0,1-1 0,0 1 0,0 0 0,0 0 0,0 1 0,0-1 0,1 1 0,-1 0 0,1 0 0,0 0 0,1 0 0,-1 1 0,1-1 0,-3 7 0,-2 6 0,1 1 0,1 0 0,0 0 0,1 0 0,2 1 0,-1-1 0,2 1 0,2 28 0,2-2 0,2-2 0,16 68 0,-12-71 30,3-1 0,1 0 0,36 74 0,-39-96-165,0 1 0,1-2 0,1 1 0,0-2 0,1 1 0,1-2 0,1 0 0,0-1 0,0 0 0,21 12 0,12 2-6691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7:59.299"/>
    </inkml:context>
    <inkml:brush xml:id="br0">
      <inkml:brushProperty name="width" value="0.1" units="cm"/>
      <inkml:brushProperty name="height" value="0.1" units="cm"/>
      <inkml:brushProperty name="color" value="#004F8B"/>
    </inkml:brush>
  </inkml:definitions>
  <inkml:trace contextRef="#ctx0" brushRef="#br0">354 1140 24575,'14'-15'0,"0"-2"0,-1 0 0,-1 0 0,0-1 0,-1-1 0,-1 0 0,-1 0 0,-1-1 0,0 0 0,7-33 0,-12 37 0,0 1 0,0-1 0,-2 0 0,0 0 0,0-1 0,-2 1 0,0 0 0,-1 0 0,0 0 0,-2 1 0,0-1 0,0 1 0,-1-1 0,-12-22 0,14 33 0,0-1 0,0 1 0,-1 0 0,0 0 0,0 0 0,0 0 0,-1 1 0,1-1 0,-1 1 0,0 1 0,0-1 0,-1 1 0,1-1 0,-1 1 0,1 1 0,-1-1 0,0 1 0,0 0 0,0 1 0,-9-2 0,6 2 0,0 1 0,0 0 0,0 1 0,0 0 0,0 0 0,0 1 0,0 0 0,1 1 0,-1 0 0,1 0 0,-1 0 0,1 1 0,-13 9 0,4-1 0,1 0 0,0 2 0,1-1 0,1 2 0,0 0 0,1 1 0,0 0 0,2 1 0,0 0 0,1 1 0,0 0 0,-12 35 0,17-39 0,0 0 0,1 0 0,1 0 0,0 0 0,1 1 0,1-1 0,0 1 0,1 0 0,0-1 0,1 1 0,1 0 0,1-1 0,0 0 0,0 1 0,1-1 0,1-1 0,1 1 0,10 20 0,-12-29 0,-1 0 0,0 0 0,1 0 0,0 0 0,0-1 0,1 1 0,-1-1 0,1 0 0,0-1 0,0 1 0,0-1 0,1 0 0,-1 0 0,1 0 0,-1-1 0,9 2 0,-9-3 0,1 0 0,0 0 0,-1-1 0,1 0 0,0 0 0,-1-1 0,1 0 0,0 0 0,-1 0 0,1 0 0,-1-1 0,1 0 0,-1 0 0,0-1 0,0 1 0,0-1 0,7-6 0,1 0 0,0-2 0,-1 0 0,-1 0 0,0-1 0,15-20 0,39-73 0,-8 14 0,-54 87 0,-1 1 0,1 0 0,-1-1 0,1 1 0,0 1 0,4-5 0,-6 7 0,0 0 0,-1-1 0,1 1 0,-1 0 0,1 0 0,0 0 0,-1-1 0,1 1 0,0 0 0,-1 0 0,1 0 0,-1 0 0,1 0 0,0 0 0,-1 1 0,1-1 0,0 0 0,-1 0 0,1 0 0,-1 0 0,1 1 0,0-1 0,-1 0 0,1 1 0,-1-1 0,1 0 0,-1 1 0,1-1 0,-1 1 0,1-1 0,-1 1 0,0-1 0,1 1 0,-1-1 0,0 1 0,1-1 0,-1 1 0,0 0 0,0-1 0,1 1 0,-1-1 0,0 1 0,0 0 0,0-1 0,0 1 0,0-1 0,0 2 0,11 34 0,11 74 0,-4-12 0,42 143 0,68 335 0,-114-483 0,-4 1 0,-3-1 0,-5 1 0,-12 116 0,7-183 0,-1 0 0,-2 1 0,0-1 0,-2-1 0,-15 36 0,19-54 0,0-1 0,0 1 0,-1-1 0,0 0 0,0 0 0,-1 0 0,0-1 0,0 0 0,-9 7 0,11-10 0,-1 0 0,0 0 0,0-1 0,0 1 0,0-1 0,0-1 0,0 1 0,-1-1 0,1 0 0,0 0 0,-1 0 0,1-1 0,-1 0 0,1 0 0,-12-1 0,6-2 0,-1 0 0,1-1 0,-1 0 0,1 0 0,0-2 0,1 1 0,-1-1 0,1-1 0,0 0 0,1 0 0,0-1 0,0 0 0,-11-13 0,-3-5 0,2-2 0,0 0 0,-24-44 0,20 21 0,1 0 0,2-1 0,3-2 0,2 0 0,3 0 0,2-2 0,2 1 0,3-2 0,2 1 0,3 0 0,2-1 0,3 0 0,2 1 0,24-108 0,-15 112 0,1 1 0,3 1 0,2 1 0,2 0 0,2 2 0,59-87 0,-55 98 0,1 1 0,2 1 0,0 1 0,3 2 0,1 1 0,1 2 0,1 2 0,63-35 0,-79 50 0,1 1 0,0 1 0,1 1 0,0 1 0,0 1 0,0 1 0,1 1 0,44-2 0,-53 6 0,-1 1 0,1 0 0,-1 1 0,1 0 0,-1 1 0,0 1 0,0 0 0,0 1 0,0 1 0,-1 0 0,0 1 0,0 0 0,-1 1 0,0 0 0,17 16 0,90 108 0,-81-86 0,61 57 0,-85-91 0,0-1 0,0 0 0,1-1 0,0 0 0,1-1 0,0-1 0,0-1 0,35 11 0,-42-15 0,1-1 0,-1 0 0,0-1 0,1 0 0,-1-1 0,1 0 0,-1 0 0,1-1 0,-1 0 0,0-1 0,1 0 0,-1-1 0,0 0 0,14-6 0,-13 4 0,0-1 0,-1-1 0,0 1 0,0-1 0,-1-1 0,0 1 0,0-2 0,0 1 0,-1-1 0,-1 0 0,7-11 0,-4 4 0,-1-1 0,-1 1 0,0-1 0,-1 0 0,-1-1 0,-1 1 0,0-1 0,-2 0 0,0 0 0,0 0 0,-2 0 0,0 0 0,-2 0 0,0 0 0,-5-21 0,2 21 0,-1 1 0,-1 0 0,-1 0 0,0 0 0,-2 1 0,1 1 0,-2 0 0,0 0 0,-1 1 0,0 0 0,-15-12 0,17 17 0,1 1 0,-1 1 0,0 0 0,0 0 0,-1 0 0,0 2 0,0-1 0,0 1 0,-1 1 0,0 0 0,1 1 0,-2 0 0,1 1 0,0 0 0,0 1 0,-1 0 0,-16 2 0,22 0 0,0 0 0,1 0 0,-1 1 0,0 0 0,1 1 0,-1-1 0,1 1 0,0 1 0,0-1 0,0 1 0,0 0 0,-8 8 0,6-4 0,1 0 0,0 0 0,1 1 0,0 0 0,0 0 0,1 0 0,-7 16 0,4-4 0,1 0 0,2 0 0,0 0 0,1 1 0,1 0 0,0 0 0,2 32 0,3-24 0,1 0 0,1-1 0,1 1 0,12 38 0,-12-54 0,0-1 0,0 1 0,1-1 0,1 0 0,0-1 0,1 1 0,0-2 0,1 1 0,0-1 0,1 0 0,11 9 0,-17-16 0,0-1 0,1 0 0,-1 0 0,1 0 0,-1-1 0,1 0 0,0 0 0,0 0 0,0 0 0,0-1 0,0 1 0,0-1 0,1-1 0,-1 1 0,0-1 0,0 0 0,1 0 0,-1 0 0,0-1 0,0 0 0,1 0 0,-1 0 0,8-4 0,-4 1 0,0-1 0,-1 0 0,1 0 0,-1-1 0,-1 0 0,1 0 0,-1-1 0,0 0 0,0 0 0,-1-1 0,11-16 0,-2-3 0,-1-1 0,-2-1 0,0 0 0,11-48 0,-11 37 0,-2 13 0,-3 21 0,-2 17 0,11 99 0,-10-56 0,3 0 0,2-1 0,31 92 0,-38-135 0,0-1 0,1 0 0,-1-1 0,2 1 0,-1-1 0,14 15 0,-17-20 0,1-1 0,-1 0 0,1 0 0,-1 0 0,1 0 0,0-1 0,0 1 0,0 0 0,0-1 0,0 0 0,0 0 0,0 0 0,0 0 0,1-1 0,-1 1 0,0-1 0,1 0 0,-1 1 0,0-2 0,0 1 0,1 0 0,-1-1 0,0 1 0,5-2 0,2-3 0,0 1 0,0-1 0,0-1 0,0 0 0,-1 0 0,0-1 0,-1 0 0,1-1 0,-1 1 0,10-14 0,8-12 0,31-51 0,-43 61 0,-1-1 0,-1-1 0,-1 1 0,13-44 0,-23 65 0,11-30 0,-11 33 0,-1 0 0,0-1 0,0 1 0,1 0 0,-1-1 0,0 1 0,1 0 0,-1 0 0,0-1 0,1 1 0,-1 0 0,0 0 0,1 0 0,-1-1 0,0 1 0,1 0 0,-1 0 0,1 0 0,-1 0 0,1 0 0,-1 0 0,0 0 0,1 0 0,-1 0 0,1 0 0,13 12 0,49 89 0,-39-60 0,1-2 0,61 72 0,-79-103 0,0-1 0,1 0 0,0-1 0,0 0 0,0 0 0,1-1 0,0 0 0,0 0 0,0-1 0,1 0 0,-1-1 0,1 0 0,0-1 0,13 2 0,-10-3 0,0 0 0,0-2 0,0 1 0,0-2 0,0 0 0,0 0 0,-1-1 0,1-1 0,-1 0 0,13-6 0,-1-3 0,0 0 0,-1-1 0,0-1 0,-2-1 0,0-1 0,0-1 0,-2-1 0,0-1 0,-1 0 0,17-27 0,-26 34 0,-1-1 0,0 0 0,-1 0 0,-1 0 0,0-1 0,-1-1 0,0 1 0,-1 0 0,2-19 0,-6 27 0,1 0 0,-1-1 0,0 1 0,0 0 0,-1 0 0,0 0 0,0 0 0,-1 0 0,0 1 0,0-1 0,-1 0 0,1 1 0,-1-1 0,-1 1 0,1 0 0,-1 0 0,0 0 0,-1 1 0,1 0 0,-1-1 0,0 1 0,-12-8 0,5 5 0,0 1 0,-1 1 0,0 0 0,0 0 0,-1 1 0,1 1 0,-1 0 0,0 1 0,-1 1 0,1 0 0,0 1 0,-1 0 0,-20 3 0,12-1 0,0 2 0,0 1 0,0 1 0,1 1 0,0 0 0,0 2 0,-34 17 0,45-19 0,-1 1 0,1 0 0,1 0 0,-1 2 0,1-1 0,1 1 0,0 1 0,0-1 0,1 1 0,0 1 0,0 0 0,-10 20 0,15-24 0,0 1 0,1-1 0,-1 1 0,1 0 0,0-1 0,1 1 0,0 0 0,1 0 0,-1 0 0,1 0 0,1 0 0,0 0 0,0 0 0,0 0 0,1 0 0,0-1 0,0 1 0,1-1 0,0 1 0,1-1 0,0 0 0,4 7 0,-2-6 0,0 0 0,0-1 0,1 0 0,-1-1 0,1 1 0,1-1 0,-1 0 0,1-1 0,0 0 0,1 0 0,-1-1 0,1 0 0,0-1 0,0 1 0,0-2 0,0 1 0,0-1 0,1-1 0,-1 0 0,1 0 0,14-1 0,-7-1 0,1 0 0,0-1 0,-1-1 0,0-1 0,1-1 0,-2 0 0,1-1 0,0-1 0,-1 0 0,27-18 0,-21 10 0,0-2 0,-2 0 0,0-2 0,-1 0 0,0-1 0,22-33 0,-18 19 0,-2 0 0,-2-2 0,27-67 0,-21 29 0,-3-2 0,-4 0 0,17-154 0,-26 53 0,-9 152 0,-2 0 0,-1 0 0,-1 0 0,-13-45 0,15 62 0,-1 0 0,-1 0 0,0 0 0,-6-9 0,10 16 0,0 0 0,-1 0 0,0 0 0,1 0 0,-1 0 0,0 0 0,1 0 0,-1 0 0,0 0 0,0 0 0,0 1 0,0-1 0,0 0 0,0 1 0,0-1 0,0 1 0,0-1 0,0 1 0,0-1 0,0 1 0,0 0 0,0-1 0,0 1 0,-1 0 0,1 0 0,0 0 0,0 0 0,0 0 0,0 0 0,-1 0 0,1 0 0,0 1 0,0-1 0,0 0 0,0 1 0,0-1 0,0 1 0,0-1 0,0 1 0,-2 0 0,0 3 0,0-1 0,-1 1 0,1-1 0,1 1 0,-1 0 0,1 0 0,-1 0 0,1 1 0,0-1 0,1 0 0,-1 1 0,-1 9 0,-8 63 0,10-60 0,-3 50 0,2 1 0,4 0 0,3 0 0,3-1 0,3 0 0,2 0 0,4-1 0,2-1 0,3-1 0,3-1 0,65 116 0,-74-151 0,1-1 0,2-1 0,1-1 0,1 0 0,1-2 0,28 24 0,-40-39 0,0 0 0,0-1 0,1 0 0,0-1 0,0 0 0,0-1 0,1 0 0,0-1 0,0 0 0,0-1 0,1 0 0,-1-1 0,1 0 0,-1-1 0,1-1 0,0 0 0,-1-1 0,18-2 0,-17 0 0,-1 0 0,1-1 0,-1 0 0,0-1 0,0-1 0,0 0 0,-1 0 0,1-1 0,-2-1 0,1 0 0,-1 0 0,13-14 0,-16 15 0,-1-1 0,0 1 0,-1-1 0,1 0 0,-1-1 0,-1 1 0,0-1 0,0 0 0,-1 0 0,0 0 0,0 0 0,-1-1 0,-1 1 0,1-1 0,-1 0 0,-1 1 0,-1-15 0,-2 3 0,-1 0 0,-1 1 0,0-1 0,-12-25 0,16 45 0,-4-19 0,5 20 0,0-1 0,0 1 0,0 0 0,0 0 0,1 0 0,-1 0 0,0 0 0,0 0 0,0 0 0,0 0 0,0 0 0,1 0 0,-1 0 0,0 0 0,0-1 0,0 1 0,0 0 0,0 0 0,1 0 0,-1 0 0,0 0 0,0 0 0,0 0 0,0 1 0,0-1 0,1 0 0,-1 0 0,0 0 0,0 0 0,0 0 0,0 0 0,0 0 0,1 0 0,-1 0 0,0 0 0,0 0 0,0 0 0,0 1 0,0-1 0,0 0 0,0 0 0,0 0 0,1 0 0,-1 0 0,0 0 0,0 1 0,0-1 0,0 0 0,0 0 0,0 0 0,0 0 0,0 1 0,0-1 0,4 5 0,-1 0 0,1 0 0,-1 0 0,5 12 0,46 144 0,20 49 0,-71-204 0,-1-1 0,1 1 0,0-1 0,1 0 0,-1 0 0,1 0 0,8 8 0,-11-12 0,0-1 0,0 1 0,0 0 0,0-1 0,0 1 0,0 0 0,0-1 0,0 0 0,0 1 0,0-1 0,1 0 0,-1 1 0,0-1 0,0 0 0,0 0 0,1 0 0,-1 0 0,2 0 0,-2-1 0,1 1 0,-1-1 0,1 0 0,-1 0 0,1 0 0,-1 1 0,1-2 0,-1 1 0,0 0 0,1 0 0,-1 0 0,0 0 0,0-1 0,0 1 0,0-1 0,1-2 0,5-8 0,-1 0 0,0-1 0,-1 0 0,-1 0 0,5-20 0,8-75 0,-9 50 0,3-15 0,19-104 0,-22 144 0,1 0 0,1 0 0,17-35 0,-25 65 0,-1 0 0,1 0 0,-1 0 0,1 0 0,0 0 0,0 0 0,0 0 0,1 0 0,-1 1 0,0-1 0,1 1 0,0 0 0,0 0 0,0 0 0,0 0 0,0 0 0,0 0 0,0 1 0,6-2 0,-5 2 0,0 1 0,1 0 0,-1 0 0,0 1 0,0-1 0,0 1 0,0 0 0,0 0 0,0 0 0,0 0 0,-1 1 0,1-1 0,0 1 0,-1 0 0,1 0 0,5 5 0,1 1 0,0 0 0,-1 1 0,1 1 0,-2-1 0,1 1 0,8 15 0,39 72 0,-9-14 0,-37-67 0,1-1 0,0 0 0,1-1 0,1 0 0,0-1 0,0-1 0,2 0 0,22 15 0,-27-21 0,1-1 0,0 0 0,0 0 0,0-1 0,1 0 0,-1-1 0,1-1 0,0 1 0,0-2 0,0 0 0,0 0 0,0-1 0,0-1 0,12-1 0,-11-1 0,0 1 0,0-1 0,0-1 0,-1-1 0,0 1 0,0-2 0,0 0 0,0 0 0,-1-1 0,0 0 0,19-18 0,-25 20 0,0 0 0,1-1 0,-2 0 0,1 0 0,-1 0 0,0-1 0,0 1 0,-1-1 0,0 0 0,0 0 0,0 0 0,-1-1 0,0 1 0,-1 0 0,1-1 0,-1 1 0,-1-1 0,0 0 0,0 1 0,0-1 0,-3-13 0,0 7 0,-1 1 0,-1 0 0,0 0 0,0 0 0,-1 0 0,-1 1 0,0 0 0,-1 1 0,0-1 0,-1 1 0,0 1 0,-1 0 0,0 0 0,0 1 0,-1 0 0,0 1 0,-15-9 0,17 12 0,-1 0 0,0 0 0,0 1 0,0 0 0,0 1 0,0 0 0,-1 1 0,1 0 0,-1 0 0,0 1 0,1 1 0,-1 0 0,0 0 0,0 1 0,1 1 0,-1-1 0,1 2 0,-1-1 0,1 2 0,0-1 0,0 1 0,-16 9 0,11-3 0,0 0 0,0 1 0,1 1 0,1 0 0,0 1 0,1 0 0,0 1 0,1 1 0,1-1 0,-17 32 0,23-39 0,1 1 0,-1 0 0,1 0 0,0 0 0,1 1 0,0-1 0,1 0 0,-1 1 0,1-1 0,1 1 0,0 0 0,0-1 0,1 1 0,0-1 0,0 1 0,1-1 0,0 1 0,1-1 0,-1 0 0,2 0 0,-1 0 0,1 0 0,0-1 0,9 12 0,-3-7-455,0-1 0,25 20 0,26 14-6371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10.643"/>
    </inkml:context>
    <inkml:brush xml:id="br0">
      <inkml:brushProperty name="width" value="0.1" units="cm"/>
      <inkml:brushProperty name="height" value="0.1" units="cm"/>
      <inkml:brushProperty name="color" value="#004F8B"/>
    </inkml:brush>
  </inkml:definitions>
  <inkml:trace contextRef="#ctx0" brushRef="#br0">27 710 24575,'0'-5'0,"-1"0"0,0 0 0,0 0 0,-1 0 0,0 0 0,-3-8 0,-6-15 0,10 22 0,0 1 0,0 0 0,1 0 0,-1-1 0,1 1 0,0 0 0,0-1 0,1 1 0,0 0 0,0 0 0,0-1 0,0 1 0,1 0 0,0 0 0,0 0 0,0 1 0,1-1 0,3-5 0,0 2 0,1 1 0,0 0 0,0 0 0,0 0 0,1 1 0,0 0 0,0 1 0,1 0 0,11-5 0,16-6 0,0 1 0,1 3 0,1 0 0,0 3 0,76-9 0,-44 12 0,1 3 0,99 10 0,-158-7 0,-1 2 0,0-1 0,1 2 0,-1-1 0,0 2 0,-1-1 0,1 1 0,-1 1 0,20 11 0,-23-10 0,0-1 0,0 1 0,-1 0 0,0 1 0,0 0 0,0 0 0,-1 0 0,0 0 0,-1 1 0,1 0 0,-2 0 0,1 0 0,2 10 0,6 26 0,-1 0 0,7 78 0,-5-24 0,-12-88-195,1-1 0,0 1 0,0-1 0,1 0 0,1 0 0,4 10 0,6 0-6631</inkml:trace>
  <inkml:trace contextRef="#ctx0" brushRef="#br0" timeOffset="1">898 493 24575,'0'-13'-3276,"-6"-15"1614,-3-11 3961,1-10-2299,2-2 839,1 0-839,8-3 435,4 1-435,7 4 1365,1 4-1365,3 10 0,0 16 0,2 12 0,-2 13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09.539"/>
    </inkml:context>
    <inkml:brush xml:id="br0">
      <inkml:brushProperty name="width" value="0.1" units="cm"/>
      <inkml:brushProperty name="height" value="0.1" units="cm"/>
      <inkml:brushProperty name="color" value="#004F8B"/>
    </inkml:brush>
  </inkml:definitions>
  <inkml:trace contextRef="#ctx0" brushRef="#br0">897 1 24575,'21'0'0,"-42"0"0,-16 0 0,-28 0 0,1 4 0,-1 3 0,1 2 0,1 3 0,0 3 0,1 2 0,-116 50 0,157-57 0,0 1 0,0 1 0,1 1 0,1 0 0,0 1 0,-20 21 0,33-30 0,1 1 0,0-1 0,0 1 0,1 0 0,-1 0 0,2 1 0,-1-1 0,1 1 0,-1 0 0,2 0 0,-1 0 0,1 0 0,0 0 0,1 0 0,-1 1 0,2-1 0,-1 0 0,1 1 0,0-1 0,0 1 0,1-1 0,0 1 0,3 11 0,1-7 0,0 0 0,1 0 0,1 0 0,-1-1 0,2 0 0,-1 0 0,2-1 0,-1 0 0,2 0 0,-1-1 0,1 0 0,11 7 0,22 14 0,80 41 0,-85-50 0,1 0 0,14 8 0,59 42 0,-97-60 0,-1 1 0,0 0 0,0 1 0,-1 1 0,-1 0 0,0 0 0,-1 2 0,11 19 0,-19-29 0,0 1 0,0-1 0,0 1 0,-1 0 0,0 0 0,0 0 0,-1 0 0,0 1 0,0-1 0,0 0 0,-1 1 0,-1-1 0,1 0 0,-1 0 0,0 1 0,-1-1 0,1 0 0,-1 0 0,-1 0 0,0 0 0,0-1 0,0 1 0,-6 8 0,2-5 0,-1 0 0,0-1 0,0 0 0,-1-1 0,0 0 0,0 0 0,-1 0 0,0-2 0,0 1 0,-1-1 0,1-1 0,-1 0 0,-16 5 0,-3-1 0,-1-2 0,0-1 0,1-1 0,-2-2 0,1-2 0,0 0 0,0-2 0,0-1 0,0-2 0,0-1 0,0-1 0,1-2 0,-32-12 0,62 20-14,-37-19 150,36 18-193,0 0-1,-1 1 1,1-1 0,0 0 0,0 0 0,0 0-1,0 0 1,0-1 0,1 1 0,-1 0 0,0 0 0,0 0-1,1-1 1,-1 1 0,1 0 0,-1-1 0,1 1-1,0 0 1,-1-1 0,1 1 0,0-1 0,0 1 0,0 0-1,0-1 1,0-2 0,7-13-6769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10.909"/>
    </inkml:context>
    <inkml:brush xml:id="br0">
      <inkml:brushProperty name="width" value="0.1" units="cm"/>
      <inkml:brushProperty name="height" value="0.1" units="cm"/>
      <inkml:brushProperty name="color" value="#004F8B"/>
    </inkml:brush>
  </inkml:definitions>
  <inkml:trace contextRef="#ctx0" brushRef="#br0">576 437 24575,'0'-35'0,"-2"-1"0,-1 1 0,-2 0 0,-14-54 0,16 76 0,-1 1 0,0 0 0,-1 0 0,-1 0 0,0 1 0,0-1 0,-1 1 0,-1 1 0,0 0 0,0 0 0,-1 0 0,0 1 0,0 0 0,-1 1 0,-21-13 0,24 17 0,0 0 0,0 1 0,0 1 0,-1-1 0,1 1 0,-1 0 0,0 1 0,0-1 0,0 2 0,1-1 0,-1 1 0,0 0 0,-9 2 0,6 0 0,0 0 0,0 1 0,0 1 0,0 0 0,1 0 0,0 1 0,0 0 0,-14 11 0,8-5 0,1 1 0,1 1 0,1 0 0,-1 1 0,2 0 0,0 1 0,1 0 0,0 1 0,1 0 0,-13 31 0,15-25 0,0 1 0,2-1 0,1 1 0,0 1 0,2-1 0,0 0 0,2 48 0,2-58 0,0 0 0,1-1 0,0 1 0,1 0 0,0 0 0,1-1 0,1 0 0,0 0 0,0 0 0,1 0 0,1-1 0,0 0 0,0 0 0,1-1 0,18 19 0,-21-25 0,0 0 0,-1 0 0,1-1 0,1 0 0,-1 0 0,0 0 0,1 0 0,-1-1 0,1 1 0,0-2 0,0 1 0,0-1 0,0 1 0,0-2 0,0 1 0,0-1 0,0 0 0,0 0 0,0 0 0,0-1 0,0 0 0,0 0 0,0-1 0,0 0 0,0 0 0,0 0 0,-1-1 0,11-5 0,2-5 0,1 0 0,-2 0 0,0-2 0,-1 0 0,0-1 0,22-30 0,126-175 0,-161 216 0,0 1 0,1-1 0,-1 1 0,1 0 0,0 0 0,9-6 0,-12 10 0,-1-1 0,1 1 0,0-1 0,0 1 0,0 0 0,1-1 0,-1 1 0,0 0 0,0 0 0,0 0 0,0 0 0,0 0 0,0 0 0,0 0 0,0 0 0,0 0 0,0 1 0,0-1 0,0 0 0,0 0 0,0 1 0,0-1 0,0 1 0,0-1 0,0 1 0,0 0 0,0-1 0,0 1 0,-1 0 0,1-1 0,0 1 0,0 0 0,-1 0 0,1 0 0,-1 0 0,1 0 0,-1 0 0,2 2 0,12 22 0,-2 2 0,15 40 0,-5-8 0,-3-12 0,28 60 0,-42-96 0,2 0 0,-1-1 0,2 1 0,-1-1 0,1 0 0,17 14 0,-23-21 0,1-1 0,0 0 0,-1-1 0,1 1 0,0 0 0,0-1 0,0 1 0,0-1 0,0 0 0,1 0 0,-1 0 0,0-1 0,0 1 0,1-1 0,-1 0 0,0 0 0,5 0 0,-2-1 0,-1 0 0,0-1 0,1 0 0,-1 1 0,0-2 0,0 1 0,-1-1 0,1 1 0,7-7 0,5-5 0,0-2 0,-2 1 0,0-2 0,13-19 0,-28 36 0,93-142 0,-49 72 0,-31 54 0,-4 15 0,-8 2 0,0 1 0,1 0 0,-1 0 0,0 0 0,0 0 0,0 0 0,-1 0 0,1 0 0,0 1 0,0 2 0,2 4 0,6 22 0,1-1 0,1-1 0,2 0 0,0-1 0,31 45 0,-41-69 0,0 0 0,0-1 0,1 1 0,0 0 0,-1-1 0,1 0 0,1 0 0,-1 0 0,0-1 0,1 1 0,-1-1 0,1 0 0,0 0 0,-1-1 0,1 0 0,0 1 0,0-1 0,0-1 0,0 1 0,0-1 0,8 0 0,-6-1 0,-1 0 0,0-1 0,-1 0 0,1 0 0,0 0 0,0 0 0,-1-1 0,0 0 0,1 0 0,-1 0 0,0-1 0,-1 0 0,1 0 0,-1 0 0,1-1 0,-1 1 0,5-9 0,-1 0 0,-1 1 0,0-1 0,-1 0 0,0-1 0,-1 0 0,6-27 0,9-94 0,-12 66 0,3-4 0,-11 73 0,0 0 0,0 0 0,0 1 0,0-1 0,0 0 0,0 0 0,1 0 0,-1 0 0,0 0 0,0 0 0,0 0 0,0 0 0,0 0 0,0 0 0,1 0 0,-1 0 0,0 0 0,0 0 0,0 0 0,0 0 0,0 0 0,0 0 0,1 0 0,-1 0 0,0 0 0,0 0 0,0 0 0,0 0 0,0 0 0,0 0 0,1 0 0,-1-1 0,0 1 0,0 0 0,0 0 0,0 0 0,0 0 0,0 0 0,0 0 0,0 0 0,0 0 0,0 0 0,0-1 0,1 1 0,-1 0 0,0 0 0,0 0 0,0 0 0,0 0 0,0 0 0,0-1 0,0 1 0,0 0 0,0 0 0,0 0 0,0 0 0,0 0 0,0 0 0,0-1 0,0 1 0,0 0 0,0 0 0,0 0 0,-1 0 0,1 0 0,0 0 0,0 0 0,0-1 0,0 1 0,6 14 0,3 26 0,84 632 0,-64-270 0,-28-297 0,-22 191 0,19-281 0,-1-1 0,0 0 0,-1 0 0,0 0 0,-1 0 0,-14 24 0,18-34 0,-1-1 0,0 0 0,0 0 0,-1 0 0,1 0 0,-1 0 0,1-1 0,-1 1 0,0-1 0,0 1 0,0-1 0,0 0 0,0 0 0,-1-1 0,1 1 0,-1-1 0,1 1 0,-1-1 0,1 0 0,-1-1 0,0 1 0,1 0 0,-1-1 0,0 0 0,1 0 0,-1 0 0,0 0 0,0-1 0,1 0 0,-1 1 0,0-1 0,-4-2 0,-2-2 0,0 0 0,0 0 0,0 0 0,1-1 0,0-1 0,1 0 0,-1 0 0,1 0 0,-8-11 0,0-1 0,1 0 0,1-1 0,-14-26 0,13 18 0,2-1 0,0 0 0,2-1 0,2-1 0,0 0 0,2 0 0,-4-52 0,8 42 0,3 0 0,1 0 0,2 0 0,2 0 0,14-58 0,-2 40 0,2 0 0,3 2 0,2 1 0,3 0 0,2 2 0,2 2 0,3 0 0,42-48 0,-52 69 0,2 1 0,1 1 0,1 2 0,61-46 0,-85 71 0,0-1 0,0 0 0,1 1 0,-1 0 0,1 0 0,-1 1 0,1-1 0,0 1 0,0 0 0,0 0 0,5 0 0,-6 1 0,-1 0 0,1 1 0,-1 0 0,0-1 0,1 1 0,-1 0 0,0 1 0,0-1 0,0 0 0,0 1 0,0 0 0,0 0 0,0 0 0,0 0 0,-1 0 0,1 0 0,2 4 0,18 23 0,0 2 0,-2 1 0,-2 0 0,0 1 0,20 55 0,-16-34 0,-10-20 0,1-1 0,2 0 0,1-1 0,30 42 0,-45-72 4,-1 1 1,1-1-1,0 0 0,0 0 0,0 0 0,1 0 0,-1 0 1,0-1-1,1 1 0,-1-1 0,1 1 0,0-1 0,-1 0 1,1 0-1,0 0 0,0 0 0,0-1 0,0 1 0,-1-1 1,1 1-1,0-1 0,0 0 0,0 0 0,0-1 0,0 1 1,0-1-1,4 0 0,3-3-234,0-1 0,0 0 1,0 0-1,-1-1 0,16-12 1,-23 16 125,34-25-6722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11.439"/>
    </inkml:context>
    <inkml:brush xml:id="br0">
      <inkml:brushProperty name="width" value="0.1" units="cm"/>
      <inkml:brushProperty name="height" value="0.1" units="cm"/>
      <inkml:brushProperty name="color" value="#004F8B"/>
    </inkml:brush>
  </inkml:definitions>
  <inkml:trace contextRef="#ctx0" brushRef="#br0">204 56 24575,'0'-2'-27,"0"0"0,0 0 0,0 0 0,0-1 0,0 1 0,0 0 0,-1 0 0,1 0 0,-1 0 0,1 0 0,-1 0 0,0 0 0,0 0-1,0 0 1,0 1 0,0-1 0,0 0 0,0 0 0,-1 1 0,1-1 0,-1 1 0,1-1 0,-1 1 0,1 0 0,-1 0 0,0-1 0,0 1 0,0 0 0,0 0 0,1 1 0,-1-1 0,0 0-1,-1 1 1,1-1 0,0 1 0,0 0 0,0-1 0,0 1 0,-3 0 0,-1 1-148,0 0 0,0-1 0,0 2 0,0-1 0,0 1 0,0 0 0,0 0 0,1 1-1,-1-1 1,1 1 0,0 0 0,-8 6 0,6-3 300,1-1-1,0 1 1,0 1 0,1-1-1,0 1 1,0 0-1,0 0 1,1 0 0,0 0-1,0 1 1,-4 15-1,6-18-52,1-1 0,1 0-1,-1 0 1,1 1 0,0-1-1,-1 0 1,2 0 0,-1 1-1,1-1 1,-1 0 0,1 1-1,0-1 1,1 0-1,-1 0 1,1 0 0,-1 0-1,1 0 1,0-1 0,1 1-1,-1 0 1,1-1 0,0 0-1,-1 0 1,1 1 0,4 1-1,13 10-71,0-1 0,1-1 0,36 16 0,-37-20 0,-1 0 0,0 2 0,0 0 0,-1 2 0,23 19 0,-37-27 0,1 0 0,-1 0 0,0 0 0,-1 1 0,1-1 0,-1 1 0,0 0 0,0 0 0,-1 0 0,0 0 0,0 1 0,0-1 0,-1 1 0,0-1 0,0 1 0,-1-1 0,0 1 0,0 0 0,0-1 0,-1 1 0,0-1 0,-2 9 0,-1 3 0,-1 0 0,-1-1 0,-1 1 0,0-1 0,-1-1 0,-1 1 0,0-1 0,-2-1 0,1 0 0,-2 0 0,0-1 0,-19 17 0,14-20 0,17-11 0,-1 0 0,1 0 0,0-1 0,-1 1 0,1 0 0,0 0 0,0 0 0,0 0 0,-1 0 0,1 0 0,0 0 0,0-1 0,-1 1 0,1 0 0,0 0 0,0 0 0,0-1 0,-1 1 0,1 0 0,0 0 0,0-1 0,0 1 0,0 0 0,0 0 0,0 0 0,0-1 0,-1 1 0,1 0 0,0-1 0,0 1 0,0 0 0,0 0 0,0-1 0,0 1 0,0 0 0,0-1 0,1-3 0,-1 0 0,1-1 0,0 1 0,0 0 0,0 0 0,4-7 0,14-30-1365,2-1-5461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11.979"/>
    </inkml:context>
    <inkml:brush xml:id="br0">
      <inkml:brushProperty name="width" value="0.1" units="cm"/>
      <inkml:brushProperty name="height" value="0.1" units="cm"/>
      <inkml:brushProperty name="color" value="#004F8B"/>
    </inkml:brush>
  </inkml:definitions>
  <inkml:trace contextRef="#ctx0" brushRef="#br0">1 38 24575,'4'-3'0,"-1"-1"0,1 0 0,1 1 0,-1 0 0,0 0 0,1 0 0,0 1 0,-1-1 0,1 1 0,0 0 0,0 0 0,10-1 0,-13 2 0,1 1 0,-1 0 0,0 0 0,0 0 0,0 0 0,0 1 0,1-1 0,-1 1 0,0-1 0,0 1 0,0 0 0,0-1 0,0 1 0,0 0 0,0 0 0,0 1 0,0-1 0,-1 0 0,1 1 0,0-1 0,-1 1 0,1-1 0,-1 1 0,0 0 0,1 0 0,-1 0 0,0-1 0,0 1 0,0 0 0,0 0 0,-1 0 0,1 1 0,0 1 0,9 33 0,9 68 0,-5-16 0,34 98 0,-9-43 0,-37-135 20,0 0 0,0 1 0,-1 0 0,0-1 0,-1 15 0,0-21-91,0 0 1,-1 0-1,0 0 0,0 0 0,1 0 1,-2 0-1,1 0 0,0 0 1,0-1-1,-1 1 0,0 0 0,1-1 1,-1 1-1,0-1 0,0 0 1,-1 1-1,1-1 0,0 0 0,-1 0 1,-3 1-1,-22 12-6755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12.679"/>
    </inkml:context>
    <inkml:brush xml:id="br0">
      <inkml:brushProperty name="width" value="0.1" units="cm"/>
      <inkml:brushProperty name="height" value="0.1" units="cm"/>
      <inkml:brushProperty name="color" value="#004F8B"/>
    </inkml:brush>
  </inkml:definitions>
  <inkml:trace contextRef="#ctx0" brushRef="#br0">8 1361 24575,'-8'9'0,"14"-10"0,12-3 0,658-56 0,-467 49 0,711-29-961,52-2-992,1003-106-2117,-1037 73 3977,-871 70 93,2540-181 0,855-98 0,-851 100-720,-1419 122 1223,-7-56 568,-1016 94 857,200-23 1733,-331 43-3225,-9 2-387,0-1 1,0-1 0,48-15-1,-76 19-50,-1 0-1,0 0 1,0 0-1,0 0 0,1 0 1,-1 0-1,0 0 1,0 0-1,0 0 1,1-1-1,-1 1 1,0 0-1,0 0 0,0 0 1,0 0-1,1 0 1,-1-1-1,0 1 1,0 0-1,0 0 1,0 0-1,0-1 0,0 1 1,1 0-1,-1 0 1,0 0-1,0-1 1,0 1-1,0 0 1,0 0-1,0 0 0,0-1 1,0 1-1,0 0 1,0 0-1,0-1 1,0 1-1,0 0 1,0-1-1,-8-8 129,-16-7-981,21 14 278,-18-11-6250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26.599"/>
    </inkml:context>
    <inkml:brush xml:id="br0">
      <inkml:brushProperty name="width" value="0.1" units="cm"/>
      <inkml:brushProperty name="height" value="0.1" units="cm"/>
      <inkml:brushProperty name="color" value="#004F8B"/>
    </inkml:brush>
  </inkml:definitions>
  <inkml:trace contextRef="#ctx0" brushRef="#br0">0 461 24575,'0'1'0,"0"0"0,0 0 0,0-1 0,0 1 0,0 0 0,0 0 0,0-1 0,1 1 0,-1 0 0,0 0 0,0-1 0,0 1 0,1 0 0,-1 0 0,1-1 0,-1 1 0,0 0 0,1-1 0,-1 1 0,1-1 0,-1 1 0,1-1 0,0 1 0,-1-1 0,1 1 0,-1-1 0,1 1 0,0-1 0,1 1 0,0-1 0,-1 0 0,1 0 0,-1 0 0,1 0 0,0 0 0,-1 0 0,1 0 0,-1 0 0,1-1 0,0 1 0,2-2 0,3 0 0,-1-1 0,1-1 0,-1 1 0,0-1 0,6-4 0,1-5 0,-1 0 0,0 0 0,-1-1 0,0 0 0,-1-1 0,-1 0 0,11-24 0,1-7 0,19-67 0,-28 71 0,11-75 0,-57 490 0,34-202 0,7 0 0,7-1 0,44 199 0,-54-349-116,-3-13 2,0 1 1,0-1-1,1 1 1,0-1-1,1 1 1,-1-1-1,1 0 1,1 0-1,0 0 0,4 6 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27.089"/>
    </inkml:context>
    <inkml:brush xml:id="br0">
      <inkml:brushProperty name="width" value="0.1" units="cm"/>
      <inkml:brushProperty name="height" value="0.1" units="cm"/>
      <inkml:brushProperty name="color" value="#004F8B"/>
    </inkml:brush>
  </inkml:definitions>
  <inkml:trace contextRef="#ctx0" brushRef="#br0">564 69 24575,'-16'-17'0,"14"13"0,-2 1 0,1-1 0,0 1 0,-1-1 0,1 1 0,-1 0 0,0 0 0,0 1 0,0-1 0,-1 1 0,1 0 0,-8-3 0,2 2 0,0 1 0,0 0 0,-1 0 0,1 1 0,0 0 0,-1 1 0,1 0 0,-1 1 0,1 0 0,-18 5 0,13-2 0,1 1 0,0 0 0,0 1 0,0 1 0,1 0 0,-22 16 0,9-1 0,0 0 0,2 2 0,1 0 0,0 2 0,-35 54 0,50-68 0,0 2 0,0-1 0,1 1 0,1 0 0,1 0 0,0 1 0,0 0 0,-3 26 0,7-31 0,0 0 0,1 0 0,0-1 0,1 1 0,0 0 0,1 0 0,0-1 0,0 1 0,1-1 0,0 0 0,1 0 0,0 0 0,0 0 0,11 14 0,-4-8 0,1-1 0,1 0 0,0-1 0,1 0 0,1-1 0,0-1 0,0 0 0,1-1 0,27 12 0,0-2 0,1-2 0,73 18 0,-58-22-227,1-4-1,0-2 1,0-2-1,0-3 1,74-7-1,-104 3-6598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27.749"/>
    </inkml:context>
    <inkml:brush xml:id="br0">
      <inkml:brushProperty name="width" value="0.1" units="cm"/>
      <inkml:brushProperty name="height" value="0.1" units="cm"/>
      <inkml:brushProperty name="color" value="#004F8B"/>
    </inkml:brush>
  </inkml:definitions>
  <inkml:trace contextRef="#ctx0" brushRef="#br0">1 197 24575,'8'-1'0,"0"0"0,0 0 0,0-1 0,0 0 0,11-5 0,27-6 0,24 6 0,108 3 0,-21 1 0,172-19 0,586-20 0,-811 51 0,-102-11 0,-6-5 0,-14-10 0,12 12 0,-38-40-1365,21 21-5461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28.279"/>
    </inkml:context>
    <inkml:brush xml:id="br0">
      <inkml:brushProperty name="width" value="0.1" units="cm"/>
      <inkml:brushProperty name="height" value="0.1" units="cm"/>
      <inkml:brushProperty name="color" value="#004F8B"/>
    </inkml:brush>
  </inkml:definitions>
  <inkml:trace contextRef="#ctx0" brushRef="#br0">170 30 24575,'-2'-12'0,"1"0"0,2 11 0,-1 1 0,1-1 0,-1 1 0,1-1 0,0 1 0,-1-1 0,1 1 0,0 0 0,0 0 0,-1-1 0,1 1 0,0 0 0,0 0 0,0 0 0,-1-1 0,1 1 0,0 0 0,0 0 0,0 0 0,0 1 0,10 0 0,1 0 0,-1 1 0,0 1 0,0-1 0,0 2 0,16 7 0,14 3 0,7 0 0,-8-4 0,-1 2 0,57 25 0,-87-33 0,1 1 0,-1 0 0,0 1 0,-1 0 0,1 0 0,-1 1 0,0 0 0,-1 0 0,0 1 0,0 0 0,-1 0 0,0 1 0,0-1 0,8 19 0,-11-22 0,-1 1 0,0 0 0,-1 0 0,1 0 0,-1 0 0,0 0 0,-1 0 0,0 0 0,1 0 0,-2 0 0,1 0 0,-1 0 0,0 0 0,-3 11 0,1-10 0,0 1 0,-1-1 0,0 0 0,0 0 0,-1 0 0,0-1 0,0 0 0,0 1 0,-12 9 0,-3-1 0,0-1 0,-1-1 0,0 0 0,-1-2 0,0 0 0,-31 9 0,-347 121-1365,365-127-5461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31.449"/>
    </inkml:context>
    <inkml:brush xml:id="br0">
      <inkml:brushProperty name="width" value="0.1" units="cm"/>
      <inkml:brushProperty name="height" value="0.1" units="cm"/>
      <inkml:brushProperty name="color" value="#004F8B"/>
    </inkml:brush>
  </inkml:definitions>
  <inkml:trace contextRef="#ctx0" brushRef="#br0">1 760 24575,'0'4'0,"0"0"0,1 1 0,-1-1 0,1 0 0,0 0 0,1 0 0,-1 0 0,1 0 0,-1 0 0,1 0 0,0 0 0,5 6 0,-6-9 0,0 0 0,0 0 0,0 0 0,-1-1 0,1 1 0,0 0 0,0 0 0,0-1 0,1 1 0,-1-1 0,0 1 0,0-1 0,0 1 0,0-1 0,0 0 0,1 0 0,-1 1 0,0-1 0,2 0 0,-2 0 0,1-1 0,0 1 0,0-1 0,-1 0 0,1 1 0,0-1 0,-1 0 0,1 0 0,-1 0 0,1 0 0,-1 0 0,0 0 0,1 0 0,-1-1 0,0 1 0,0 0 0,1-3 0,6-7 0,-1-1 0,0 0 0,-1 0 0,0-1 0,-1 1 0,0-1 0,-1-1 0,-1 1 0,3-21 0,0-16 0,-1-61 0,-4 89 0,-2-272 0,-1 196 0,3 86 0,-3-33 0,2 43 0,0 1 0,0-1 0,0 0 0,-1 0 0,1 0 0,-1 0 0,1 0 0,-1 0 0,0 0 0,0 1 0,1-1 0,-1 0 0,0 1 0,-1-1 0,1 0 0,-2-1 0,2 3 0,1 0 0,0 0 0,0 0 0,-1 0 0,1 0 0,0 0 0,0 0 0,-1 0 0,1 0 0,0 0 0,0 0 0,-1 0 0,1 0 0,0 0 0,0 0 0,-1 0 0,1 1 0,0-1 0,0 0 0,-1 0 0,1 0 0,0 0 0,0 1 0,0-1 0,0 0 0,-1 0 0,1 0 0,0 1 0,0-1 0,0 0 0,0 0 0,0 1 0,0-1 0,-1 0 0,1 0 0,0 1 0,0-1 0,0 0 0,0 0 0,0 1 0,-3 13 0,-1-1 0,2 1 0,0 0 0,0 0 0,2 0 0,0 19 0,0 2 0,-1 121 0,7-1 0,7 1 0,6-1 0,71 270 0,-87-413 0,8 21 0,-3 2 0,0-1 0,3 51 0,-11-84-64,1 1 5,-1-1 0,0 1-1,0-1 1,0 1 0,0-1 0,0 1 0,0 0 0,0-1 0,0 1-1,-1-1 1,1 1 0,-1-1 0,1 1 0,-1-1 0,1 0 0,-1 1 0,0-1-1,0 0 1,0 1 0,0-1 0,-1 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1:58.373"/>
    </inkml:context>
    <inkml:brush xml:id="br0">
      <inkml:brushProperty name="width" value="0.1" units="cm"/>
      <inkml:brushProperty name="height" value="0.1" units="cm"/>
      <inkml:brushProperty name="color" value="#004F8B"/>
    </inkml:brush>
  </inkml:definitions>
  <inkml:trace contextRef="#ctx0" brushRef="#br0">0 145 24575,'0'1'0,"1"0"0,-1 1 0,1-1 0,-1 0 0,1 0 0,-1 1 0,1-1 0,0 0 0,-1 0 0,1 0 0,0 0 0,0 0 0,0 0 0,0 0 0,0 0 0,0 0 0,0-1 0,0 1 0,0 0 0,1-1 0,-1 1 0,0-1 0,0 1 0,1-1 0,-1 1 0,0-1 0,2 0 0,41 8 0,-41-8 0,319 7 0,-198-10 0,553 3 0,-686-1 0,1 0 0,-1 0 0,0-1 0,1 0 0,0-1 0,-1 0 0,1 0 0,0-1 0,1 0 0,-1 0 0,-7-6 0,-9-7 0,2-1 0,-23-22 0,-26-27 0,119 87 0,-18-5 0,2-3 0,46 12 0,-52-18 0,-1 1 0,-1 2 0,41 19 0,-62-27 0,-1 1 0,0-1 0,1 0 0,-1 1 0,0-1 0,0 1 0,0-1 0,0 1 0,0 0 0,0 0 0,0 0 0,0 0 0,-1 0 0,1 1 0,-1-1 0,0 0 0,0 1 0,0-1 0,0 1 0,0-1 0,0 1 0,-1 0 0,1-1 0,-1 1 0,0 0 0,1-1 0,-1 1 0,0 0 0,-1-1 0,1 1 0,-1 0 0,1-1 0,-1 1 0,0-1 0,1 1 0,-1-1 0,-1 1 0,1-1 0,0 0 0,-3 4 0,-7 9 0,0 0 0,-1-1 0,0-1 0,-28 23 0,21-18 0,-21 20 0,17-14 0,-1-1 0,-48 33 0,51-47 108,17-12-323,8-9-1043,8-6-5568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32.279"/>
    </inkml:context>
    <inkml:brush xml:id="br0">
      <inkml:brushProperty name="width" value="0.1" units="cm"/>
      <inkml:brushProperty name="height" value="0.1" units="cm"/>
      <inkml:brushProperty name="color" value="#004F8B"/>
    </inkml:brush>
  </inkml:definitions>
  <inkml:trace contextRef="#ctx0" brushRef="#br0">100 736 24575,'0'-6'0,"-1"0"0,-1 0 0,1 1 0,-1-1 0,0 0 0,-3-6 0,-3-8 0,-13-44 0,3-1 0,2-1 0,-7-81 0,22 135 0,1 1 0,1 0 0,-1 0 0,2-1 0,0 1 0,0 0 0,1 0 0,0 1 0,1-1 0,0 0 0,1 1 0,0 0 0,0 0 0,1 1 0,1-1 0,11-12 0,-5 8 0,0 1 0,1 0 0,1 2 0,-1-1 0,2 2 0,0 0 0,0 1 0,1 0 0,23-8 0,-30 14 0,-1 0 0,1 0 0,0 1 0,1 0 0,-1 1 0,0 0 0,0 1 0,1 0 0,-1 0 0,0 1 0,0 1 0,1-1 0,-1 2 0,0-1 0,-1 2 0,1-1 0,0 1 0,-1 1 0,0-1 0,0 2 0,0-1 0,12 11 0,-11-7 0,0 1 0,0 0 0,-1 0 0,0 1 0,-1 0 0,0 1 0,-1-1 0,0 2 0,-1-1 0,-1 1 0,0 0 0,0 0 0,-1 0 0,-1 0 0,0 1 0,1 19 0,-3 9 0,-1 0 0,-3 1 0,-14 81 0,-45 122 0,39-172 0,-51 113 0,53-143 0,-2-1 0,-2-1 0,-51 65 0,58-88 0,-1 0 0,-1-2 0,0 0 0,-2-1 0,0-1 0,0-1 0,-29 13 0,34-18 0,59-18 0,26-6 0,0 3 0,0 3 0,81 0 0,-26 2 0,-6-2 0,1 5 0,172 17 0,-272-11-115,3 0-135,-1 0 0,1 2 0,-1 0 0,30 11 0,-30-6-6576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32.999"/>
    </inkml:context>
    <inkml:brush xml:id="br0">
      <inkml:brushProperty name="width" value="0.1" units="cm"/>
      <inkml:brushProperty name="height" value="0.1" units="cm"/>
      <inkml:brushProperty name="color" value="#004F8B"/>
    </inkml:brush>
  </inkml:definitions>
  <inkml:trace contextRef="#ctx0" brushRef="#br0">667 331 24575,'-1'-7'0,"0"0"0,0 1 0,0-1 0,-1 0 0,0 1 0,0-1 0,-1 1 0,1-1 0,-6-7 0,-38-55 0,28 44 0,7 9 0,-1 0 0,0 1 0,-1 0 0,-1 1 0,0 1 0,-1 0 0,-24-16 0,32 24 0,-1 1 0,1 0 0,-1 1 0,0 0 0,0 0 0,0 0 0,-1 1 0,1 1 0,-1-1 0,1 1 0,-1 1 0,1 0 0,-1 0 0,1 0 0,-1 1 0,1 0 0,0 1 0,-1 0 0,-12 5 0,3 1 0,0 1 0,1 0 0,0 2 0,0 0 0,2 0 0,-1 2 0,1 0 0,1 1 0,1 0 0,0 1 0,0 0 0,2 1 0,0 1 0,1-1 0,-10 22 0,14-24 0,0 1 0,1-1 0,0 1 0,1 0 0,1 1 0,1-1 0,0 1 0,0 26 0,3-31 0,0 1 0,1 0 0,0-1 0,0 1 0,1-1 0,1 0 0,0 0 0,1 0 0,0-1 0,0 0 0,1 1 0,10 12 0,-10-17 0,-1 1 0,1-1 0,1 0 0,-1 0 0,1 0 0,0-1 0,1 0 0,-1-1 0,1 0 0,0 0 0,0 0 0,0-1 0,0 0 0,1-1 0,-1 0 0,1 0 0,-1-1 0,1 0 0,14 0 0,-12-2 0,-1 0 0,1 0 0,-1-1 0,1 0 0,-1-1 0,0 0 0,0 0 0,0-1 0,0-1 0,-1 1 0,0-2 0,0 1 0,0-1 0,0-1 0,13-13 0,-10 7 0,0-2 0,-1 1 0,-1-1 0,0-1 0,-1 0 0,0-1 0,11-32 0,-3-6 0,12-66 0,-28 112 0,11-26 0,-12 35 0,0-1 0,0 1 0,0-1 0,1 1 0,-1-1 0,0 1 0,0-1 0,1 1 0,-1 0 0,0-1 0,1 1 0,-1 0 0,0-1 0,1 1 0,-1 0 0,1-1 0,-1 1 0,1 0 0,-1 0 0,0 0 0,1-1 0,-1 1 0,2 0 0,-2 0 0,1 1 0,0-1 0,-1 1 0,1-1 0,0 1 0,-1-1 0,1 1 0,-1 0 0,1-1 0,-1 1 0,1 0 0,-1-1 0,1 1 0,-1 0 0,0-1 0,1 1 0,-1 0 0,0 0 0,0 0 0,1 1 0,11 43 0,10 61 0,-1 1 0,-19-99-30,6 27 61,1 1 0,2-2-1,2 1 1,25 48 0,-33-74-53,0-1 1,1 0-1,0 0 0,0-1 1,1 0-1,0 0 0,0 0 1,1-1-1,11 7 0,-13-9-68,1-1-1,0 0 0,0 0 0,0 0 0,1-1 0,-1 0 0,0-1 0,1 0 0,-1 0 1,1 0-1,0-1 0,-1 0 0,13-2 0,27-7-6735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33.555"/>
    </inkml:context>
    <inkml:brush xml:id="br0">
      <inkml:brushProperty name="width" value="0.1" units="cm"/>
      <inkml:brushProperty name="height" value="0.1" units="cm"/>
      <inkml:brushProperty name="color" value="#004F8B"/>
    </inkml:brush>
  </inkml:definitions>
  <inkml:trace contextRef="#ctx0" brushRef="#br0">25 158 24575,'-1'-10'-877,"0"0"-1,0 0 1,-1 0-1,-6-17 1,-4-21-3504,13 15 4425,4 24 717,1 15 42,5 21-427,16 83 3220,23 189-1,-31-169-4002,6 68 407,28 147 0,-52-337 0,2 0 0,-1 0 0,1 0 0,0 0 0,0-1 0,1 1 0,5 7 0,-8-14 0,-1 0 0,1 0 0,0 0 0,0 0 0,0 0 0,0-1 0,0 1 0,0 0 0,1 0 0,-1-1 0,0 1 0,0 0 0,0-1 0,1 1 0,-1-1 0,0 0 0,1 1 0,-1-1 0,3 0 0,-2 0 0,0-1 0,1 1 0,-1-1 0,0 0 0,0 0 0,0 0 0,0 0 0,0 0 0,0 0 0,0 0 0,0-1 0,-1 1 0,1-1 0,0 1 0,-1-1 0,2-2 0,17-22 0,-1-1 0,-1 0 0,15-35 0,-9 19 0,-19 33 0,36-62 0,59-144 0,-99 213 0,0 0 0,0 0 0,0 0 0,0-1 0,-1 1 0,1 0 0,-1-1 0,0 1 0,-1-5 0,1 8 0,0 0 0,0-1 0,0 1 0,0 0 0,0 0 0,0 0 0,0-1 0,0 1 0,0 0 0,0 0 0,-1 0 0,1-1 0,0 1 0,0 0 0,0 0 0,0 0 0,0 0 0,-1-1 0,1 1 0,0 0 0,0 0 0,0 0 0,-1 0 0,1 0 0,0 0 0,0 0 0,0 0 0,-1-1 0,1 1 0,0 0 0,0 0 0,-1 0 0,1 0 0,0 0 0,0 0 0,0 0 0,-1 0 0,1 0 0,0 0 0,0 1 0,-1-1 0,-15 14 0,4 3 0,1-1 0,1 1 0,1 1 0,0 0 0,1 0 0,1 1 0,1 0 0,-6 30 0,8-31 0,1 0 0,1 0 0,1 0 0,1 0 0,0 0 0,1 0 0,1 0 0,0 0 0,9 29 0,-8-38 0,0-1 0,1 0 0,-1 0 0,2-1 0,-1 1 0,1-1 0,0 0 0,0 0 0,1-1 0,0 1 0,0-1 0,1 0 0,0-1 0,9 7 0,-6-7 0,0 0 0,1 0 0,-1-1 0,1-1 0,0 1 0,0-2 0,0 0 0,1 0 0,21 0 0,-8-2 0,0-2 0,1-1 0,-1-1 0,0-1 0,-1-1 0,1-2 0,-1 0 0,-1-1 0,25-14 0,-29 13-341,-1-1 0,-1-1-1,31-27 1,-10 1-6485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34.066"/>
    </inkml:context>
    <inkml:brush xml:id="br0">
      <inkml:brushProperty name="width" value="0.1" units="cm"/>
      <inkml:brushProperty name="height" value="0.1" units="cm"/>
      <inkml:brushProperty name="color" value="#004F8B"/>
    </inkml:brush>
  </inkml:definitions>
  <inkml:trace contextRef="#ctx0" brushRef="#br0">33 215 24575,'-2'-25'0,"0"1"0,-9-38 0,-1-1 0,10 47 0,-1-7 0,3 22 0,3 13 0,35 247 0,-22-128 0,-16-126 0,52 340 0,28-5 0,-79-335 0,1 0 0,0 1 0,0-1 0,0 0 0,1 0 0,0 0 0,4 5 0,-7-9 0,1-1 0,-1 1 0,0-1 0,1 0 0,0 1 0,-1-1 0,1 1 0,-1-1 0,1 0 0,-1 1 0,1-1 0,0 0 0,-1 0 0,1 1 0,0-1 0,-1 0 0,1 0 0,0 0 0,-1 0 0,1 0 0,0 0 0,-1 0 0,1 0 0,0 0 0,1-1 0,-1 0 0,1 0 0,-1 1 0,0-1 0,1 0 0,-1 0 0,0-1 0,0 1 0,0 0 0,0 0 0,0 0 0,0-1 0,0 1 0,1-3 0,37-68 0,-18 32 0,2 0 0,32-43 0,-36 61 0,0 0 0,1 1 0,1 1 0,1 1 0,1 1 0,0 2 0,2 0 0,-1 1 0,42-18 0,-49 26 0,0 1 0,0 0 0,1 1 0,-1 1 0,1 1 0,0 0 0,0 2 0,0 0 0,0 1 0,1 0 0,-1 2 0,0 0 0,0 1 0,-1 1 0,1 0 0,22 10 0,-35-12 0,0 0 0,-1 0 0,1 0 0,-1 1 0,0 0 0,1 0 0,-1 0 0,0 1 0,-1-1 0,1 1 0,-1 0 0,1 0 0,-1 0 0,-1 0 0,1 0 0,0 1 0,-1 0 0,0-1 0,0 1 0,0 0 0,1 9 0,-2-8 0,-1 1 0,1 0 0,-1 1 0,-1-1 0,0-1 0,0 1 0,0 0 0,-1 0 0,1 0 0,-2 0 0,1-1 0,-1 1 0,0-1 0,0 0 0,-6 8 0,-3 2 0,-1-1 0,0 0 0,-1-1 0,-1 0 0,0-1 0,0-1 0,-1-1 0,-1 0 0,-23 11 0,18-11 0,-1 0 0,0-2 0,-1-1 0,0-1 0,0-1 0,-50 6 0,67-12-151,-1 0-1,0 0 0,0 0 0,0-1 1,0 0-1,0-1 0,0 0 1,-13-4-1,-7-9-6674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46.189"/>
    </inkml:context>
    <inkml:brush xml:id="br0">
      <inkml:brushProperty name="width" value="0.1" units="cm"/>
      <inkml:brushProperty name="height" value="0.1" units="cm"/>
      <inkml:brushProperty name="color" value="#004F8B"/>
    </inkml:brush>
  </inkml:definitions>
  <inkml:trace contextRef="#ctx0" brushRef="#br0">389 108 24575,'3'-3'0,"-1"0"0,0 1 0,0-1 0,-1-1 0,1 1 0,0 0 0,-1 0 0,0-1 0,0 1 0,0 0 0,0-1 0,-1 1 0,1-1 0,-1 0 0,0 1 0,0-1 0,0 1 0,0-1 0,-1-3 0,1-26 0,0 33 0,0 0 0,0 0 0,0 0 0,0 0 0,0-1 0,0 1 0,0 0 0,-1 0 0,1 0 0,0 0 0,0 0 0,0-1 0,0 1 0,0 0 0,0 0 0,0 0 0,0 0 0,0 0 0,1 0 0,-1-1 0,0 1 0,0 0 0,0 0 0,0 0 0,0 0 0,0 0 0,0 0 0,0-1 0,0 1 0,0 0 0,0 0 0,0 0 0,1 0 0,-1 0 0,0 0 0,0 0 0,0 0 0,0 0 0,0-1 0,0 1 0,0 0 0,1 0 0,-1 0 0,0 0 0,0 0 0,0 0 0,0 0 0,0 0 0,1 0 0,-1 0 0,0 0 0,0 0 0,0 0 0,0 0 0,0 0 0,0 0 0,1 0 0,-1 0 0,0 0 0,0 1 0,0-1 0,0 0 0,0 0 0,0 0 0,1 0 0,-1 0 0,8 14 0,5 21 0,-4 6 0,-2 1 0,-2-1 0,-1 1 0,-2 0 0,-6 60 0,-37 213 0,26-226 0,-45 360 0,50-332 0,11 218 0,5-251 0,13 250 0,-19-331 0,0 5 0,0 0 0,0 1 0,-1-1 0,-3 13 0,4-20 0,0 1 0,0-1 0,-1 0 0,1 1 0,-1-1 0,0 0 0,1 1 0,-1-1 0,0 0 0,1 0 0,-1 1 0,0-1 0,0 0 0,0 0 0,0 0 0,0 0 0,-1 0 0,1-1 0,0 1 0,0 0 0,-1 0 0,1-1 0,0 1 0,-1-1 0,1 1 0,0-1 0,-1 1 0,1-1 0,-1 0 0,1 0 0,-1 0 0,1 0 0,-2 0 0,-4-1 0,-1-1 0,1 0 0,0 0 0,0 0 0,1-1 0,-1 0 0,0 0 0,1-1 0,0 0 0,-8-6 0,-11-10 0,-22-23 0,32 28 0,-105-110 0,102 105 0,17 20 0,1-1 0,-1 0 0,0 1 0,1-1 0,-1 0 0,0 0 0,1 0 0,-1 1 0,1-1 0,-1 0 0,1 0 0,0 0 0,-1 0 0,1 0 0,0 0 0,0 0 0,-1 0 0,1 0 0,0 0 0,0 0 0,0 0 0,0 0 0,1-1 0,-1 2 0,1-1 0,0 1 0,0 0 0,-1 0 0,1 0 0,0 0 0,0 0 0,-1 0 0,1 1 0,0-1 0,0 0 0,-1 0 0,1 0 0,0 1 0,-1-1 0,1 0 0,0 1 0,-1-1 0,1 1 0,0-1 0,-1 0 0,1 1 0,-1 0 0,1-1 0,-1 1 0,1 0 0,16 17 0,58 91 0,0 0 0,-48-74 0,2-2 0,1-1 0,2-2 0,55 42 0,-82-68 0,-1-1 0,1-1 0,0 1 0,0-1 0,0 0 0,0 0 0,0 0 0,1-1 0,-1 1 0,0-1 0,1-1 0,-1 1 0,1-1 0,10 0 0,-10-2 0,1 1 0,-1-1 0,0 0 0,0 0 0,0-1 0,0 0 0,0 0 0,0 0 0,-1-1 0,1 0 0,-1 0 0,6-6 0,16-16 0,-2-2 0,40-54 0,34-70 0,-81 123 0,104-185-741,-111 193 117,6-9-6202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47.129"/>
    </inkml:context>
    <inkml:brush xml:id="br0">
      <inkml:brushProperty name="width" value="0.1" units="cm"/>
      <inkml:brushProperty name="height" value="0.1" units="cm"/>
      <inkml:brushProperty name="color" value="#004F8B"/>
    </inkml:brush>
  </inkml:definitions>
  <inkml:trace contextRef="#ctx0" brushRef="#br0">52 737 24575,'-35'38'0,"33"-35"0,1-1 0,-1 1 0,0-1 0,1 1 0,0 0 0,-1 0 0,1 0 0,0 0 0,0 0 0,1 0 0,-1 0 0,1 0 0,-1 5 0,1-8 0,0 0 0,0 0 0,0 0 0,0 0 0,0 0 0,0 1 0,0-1 0,0 0 0,0 0 0,0 0 0,0 0 0,0 0 0,0 1 0,0-1 0,0 0 0,0 0 0,0 0 0,0 0 0,0 0 0,0 0 0,0 1 0,1-1 0,-1 0 0,0 0 0,0 0 0,0 0 0,0 0 0,0 0 0,0 0 0,0 0 0,0 0 0,1 1 0,-1-1 0,0 0 0,0 0 0,0 0 0,0 0 0,0 0 0,0 0 0,1 0 0,-1 0 0,0 0 0,0 0 0,0 0 0,0 0 0,0 0 0,1 0 0,-1 0 0,0 0 0,0 0 0,0 0 0,0 0 0,0 0 0,0 0 0,1 0 0,-1-1 0,0 1 0,0 0 0,0 0 0,0 0 0,0 0 0,0 0 0,11-12 0,7-17 0,9-27 0,-3-2 0,-3 0 0,21-90 0,20-189 0,-46 241 0,-11 67 0,-6 41 0,-3 36 0,0 173 0,46 422 0,-33-541 0,-7-62 0,2 0 0,2 0 0,13 48 0,-18-83 15,1 0 0,0 0 0,0-1 0,0 1 0,1-1 0,-1 1 0,5 5 0,-6-9-68,1 0 0,-1 0 0,0 0 0,0 0 0,0 0 0,1 0 0,-1 0 0,0 0 0,1 0 0,-1-1 0,1 1 0,-1-1 0,1 1-1,-1-1 1,1 0 0,-1 1 0,1-1 0,-1 0 0,1 0 0,0 0 0,-1 0 0,1 0 0,-1-1 0,1 1 0,-1 0 0,1-1 0,1 0 0,17-8-6773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47.819"/>
    </inkml:context>
    <inkml:brush xml:id="br0">
      <inkml:brushProperty name="width" value="0.1" units="cm"/>
      <inkml:brushProperty name="height" value="0.1" units="cm"/>
      <inkml:brushProperty name="color" value="#004F8B"/>
    </inkml:brush>
  </inkml:definitions>
  <inkml:trace contextRef="#ctx0" brushRef="#br0">34 568 24575,'-2'-17'-196,"1"1"0,-2 0 0,-7-28 1,-5-28-4704,13 49 5192,1 0 0,1 0 0,1 1 0,1-1 0,1 0 0,1 1 0,12-40 0,-12 51-96,1 0-1,0 0 0,0 0 1,1 0-1,0 1 0,1 0 1,0 0-1,1 0 0,0 1 1,0 0-1,1 1 1,0 0-1,1 0 0,0 1 1,0 1-1,15-9 0,-16 12-196,0 0 0,1 0 0,-1 1 0,1 0 0,0 1 0,0 0 0,-1 0 0,1 1 0,0 0 0,0 1 0,0 0 0,-1 1 0,1 0 0,0 0 0,-1 1 0,0 0 0,0 1 0,0 0 0,10 6 0,-3-2 0,-1 2 0,0-1 0,0 2 0,-1 0 0,0 1 0,-1 1 0,-1 0 0,0 0 0,18 27 0,-20-24 0,-2 0 0,0 1 0,-1-1 0,0 2 0,-2-1 0,0 0 0,-1 1 0,0 0 0,-2 0 0,1 26 0,-3-20 0,-1-1 0,-2 1 0,0-1 0,-1 0 0,-1 0 0,-2-1 0,-15 38 0,12-37 0,0-1 0,-2 0 0,-1-1 0,-1 0 0,0-1 0,-2-1 0,0 0 0,-1-1 0,-1-1 0,0-1 0,-2 0 0,1-2 0,-2 0 0,0-1 0,-1-1 0,-33 13 0,23-15 0,24-8 0,0 0 0,1 0 0,0 1 0,-1-1 0,1 2 0,0-1 0,-9 7 0,16-10 0,0 0 0,0 0 0,-1 0 0,1 1 0,0-1 0,0 0 0,0 0 0,0 0 0,0 0 0,-1 0 0,1 0 0,0 1 0,0-1 0,0 0 0,0 0 0,0 0 0,0 0 0,0 1 0,0-1 0,0 0 0,-1 0 0,1 0 0,0 0 0,0 1 0,0-1 0,0 0 0,0 0 0,0 0 0,0 1 0,0-1 0,0 0 0,0 0 0,0 0 0,1 0 0,-1 1 0,0-1 0,0 0 0,0 0 0,0 0 0,0 0 0,0 1 0,0-1 0,0 0 0,0 0 0,1 0 0,-1 0 0,0 1 0,12 3 0,17-1 0,288-1 0,-172-4 0,-56 2 0,0-4 0,-1-3 0,124-27 0,-189 27-455,1 0 0,29-15 0,-13 3-6371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48.469"/>
    </inkml:context>
    <inkml:brush xml:id="br0">
      <inkml:brushProperty name="width" value="0.1" units="cm"/>
      <inkml:brushProperty name="height" value="0.1" units="cm"/>
      <inkml:brushProperty name="color" value="#004F8B"/>
    </inkml:brush>
  </inkml:definitions>
  <inkml:trace contextRef="#ctx0" brushRef="#br0">441 339 24575,'-1'-5'3,"0"1"0,0-1-1,0 0 1,0 0 0,-1 0-1,-3-7 1,-5-14-329,8 10-11,0 0 0,1 0 0,1-28 0,-2-30 1044,1 68-706,0 0-1,0 0 1,0 0 0,-1 0-1,0 0 1,0 1-1,-1-1 1,1 1-1,-7-9 1,7 11 52,-1 0-1,0 0 1,0 0-1,0 0 1,0 0 0,0 1-1,0-1 1,-1 1 0,1 0-1,-1 0 1,1 1-1,-1-1 1,0 1 0,-6-2-1,3 1-28,0 1 0,-1 1 0,1-1 0,0 1 0,-1 0 0,1 1-1,-11 2 1,1 0-30,0 2 0,0 1-1,0 0 1,1 1 0,-29 16-1,34-16 7,1 0 0,0 1 0,0 0 0,1 0 0,0 1 0,0 0 0,1 1 0,1 0 0,-1 0 0,1 1 0,1 0 0,0 0 0,1 0 0,-6 17 0,9-20 0,0-1 0,0 1 0,1-1 0,0 1 0,0 0 0,1-1 0,0 1 0,0 0 0,1-1 0,0 1 0,1 0 0,-1-1 0,1 1 0,1-1 0,0 0 0,0 0 0,0 0 0,0 0 0,1 0 0,1-1 0,-1 0 0,1 1 0,0-2 0,9 9 0,-10-9 0,1-1 0,0 0 0,0 0 0,0-1 0,1 1 0,-1-1 0,1-1 0,0 1 0,0-1 0,0 0 0,0 0 0,0 0 0,0-1 0,9 1 0,-6-2 0,-1 0 0,0-1 0,1 0 0,-1 0 0,0-1 0,1 0 0,-1-1 0,0 0 0,12-6 0,2-3 0,-1-1 0,-1-1 0,0-1 0,-1-1 0,-1 0 0,22-26 0,15-28 0,-39 47 0,32-33 0,-48 55 0,1 0 0,0-1 0,0 1 0,0 0 0,0 0 0,0 0 0,0 1 0,0-1 0,0 0 0,0 0 0,1 1 0,-1-1 0,0 0 0,0 1 0,1-1 0,-1 1 0,0 0 0,1-1 0,-1 1 0,1 0 0,-1 0 0,0 0 0,1 0 0,-1 0 0,0 0 0,1 0 0,-1 0 0,1 1 0,-1-1 0,0 1 0,0-1 0,1 1 0,-1-1 0,0 1 0,0-1 0,1 1 0,-1 0 0,0 0 0,0 0 0,0 0 0,0 0 0,0 0 0,0 0 0,0 0 0,-1 0 0,1 0 0,0 0 0,-1 1 0,2 1 0,3 8 0,1 1 0,-2 0 0,1 1 0,2 16 0,-3-15 0,146 618 0,-132-536 0,-5 0 0,1 181 0,-15-228 0,-3 1 0,-2-1 0,-1 1 0,-3-2 0,-2 1 0,-3-2 0,-27 66 0,31-91 0,0-1 0,-1-1 0,-2 1 0,0-2 0,0 0 0,-2-1 0,-1 0 0,0-1 0,-34 25 0,43-36 0,-1 0 0,0 0 0,0-1 0,0-1 0,0 1 0,-1-2 0,0 1 0,0-1 0,0-1 0,0 0 0,0 0 0,-1-1 0,1 0 0,0-1 0,-1 0 0,1-1 0,0 0 0,-1 0 0,1-1 0,0-1 0,0 0 0,0 0 0,1-1 0,-17-8 0,17 7 0,1 0 0,0 0 0,1-1 0,-1 0 0,1 0 0,0-1 0,1 0 0,0 0 0,0 0 0,0-1 0,1 0 0,-8-14 0,9 10 0,-1 0 0,2 0 0,-1 0 0,2 0 0,-1 0 0,2 0 0,0-1 0,0-21 0,4 4 0,1 1 0,2 0 0,0 0 0,2 0 0,1 1 0,1 0 0,21-38 0,-7 20 20,2 2 0,2 0 0,2 2 0,1 1 0,54-52 0,-54 63-232,2 1 0,0 2 0,2 2-1,0 1 1,2 1 0,75-33 0,-46 32-6614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56.489"/>
    </inkml:context>
    <inkml:brush xml:id="br0">
      <inkml:brushProperty name="width" value="0.1" units="cm"/>
      <inkml:brushProperty name="height" value="0.1" units="cm"/>
      <inkml:brushProperty name="color" value="#004F8B"/>
    </inkml:brush>
  </inkml:definitions>
  <inkml:trace contextRef="#ctx0" brushRef="#br0">2836 298 24575,'-66'0'0,"-476"-14"0,-21-10 0,-1 25 0,202 1 0,294 0 0,1 4 0,-1 2 0,1 3 0,-82 25 0,145-34 0,-1-1 0,1 1 0,0 0 0,-1 0 0,1 0 0,-7 5 0,55-18 0,-18-2 0,0 0 0,40-30 0,-57 36 0,-1 0 0,1 0 0,-1-1 0,0 0 0,-1-1 0,0 0 0,0 0 0,-1-1 0,10-19 0,-10 15 0,0 1 0,-1-1 0,0-1 0,-1 1 0,-1-1 0,0 1 0,1-23 0,-4 36 0,1 0 0,-1 0 0,0 0 0,0 0 0,0 0 0,0 0 0,-1 0 0,1 0 0,0 0 0,0 1 0,0-1 0,-1 0 0,1 0 0,0 0 0,-1 0 0,1 1 0,-1-1 0,1 0 0,-1 0 0,1 1 0,-1-1 0,0 0 0,1 1 0,-1-1 0,0 0 0,1 1 0,-1-1 0,0 1 0,-1-1 0,0 1 0,1 0 0,-1 0 0,0 0 0,0 0 0,1 1 0,-1-1 0,0 0 0,1 1 0,-1 0 0,0-1 0,1 1 0,-1 0 0,1 0 0,-3 1 0,-9 7 0,0 1 0,-18 19 0,24-23 0,-144 162 0,32-32 0,-40 36 0,154-167 0,1 0 0,-1 1 0,1 0 0,-6 10 0,9-15 0,0 1 0,1-1 0,-1 0 0,1 1 0,-1-1 0,1 1 0,-1-1 0,1 1 0,0-1 0,0 1 0,0-1 0,0 1 0,0-1 0,0 1 0,0-1 0,0 1 0,0-1 0,1 0 0,-1 1 0,1-1 0,-1 1 0,1-1 0,-1 1 0,1-1 0,0 0 0,0 0 0,0 1 0,0-1 0,1 1 0,3 2 0,0 0 0,0 0 0,1-1 0,-1 0 0,1 0 0,0 0 0,0-1 0,7 3 0,55 11 0,-39-11 0,49 12 0,141 36 0,-182-41 0,0 1 0,-2 2 0,63 34 0,-38-5-1365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58.300"/>
    </inkml:context>
    <inkml:brush xml:id="br0">
      <inkml:brushProperty name="width" value="0.1" units="cm"/>
      <inkml:brushProperty name="height" value="0.1" units="cm"/>
      <inkml:brushProperty name="color" value="#004F8B"/>
    </inkml:brush>
  </inkml:definitions>
  <inkml:trace contextRef="#ctx0" brushRef="#br0">334 6 24575,'0'0'0,"0"-1"0,0 1 0,0 0 0,0 0 0,0 0 0,0-1 0,0 1 0,0 0 0,0 0 0,0 0 0,0-1 0,0 1 0,0 0 0,0 0 0,0 0 0,0-1 0,-1 1 0,1 0 0,0 0 0,0 0 0,0 0 0,0-1 0,0 1 0,0 0 0,-1 0 0,1 0 0,0 0 0,0 0 0,0 0 0,-1-1 0,1 1 0,0 0 0,0 0 0,0 0 0,-1 0 0,1 0 0,0 0 0,0 0 0,0 0 0,-1 0 0,1 0 0,0 0 0,-13 5 0,-9 11 0,8-4 0,1 1 0,0 1 0,1 0 0,1 0 0,0 1 0,1 1 0,-15 31 0,-45 130 0,49-119 0,-1 2 0,3 1 0,2 1 0,-13 94 0,27-130 0,1 0 0,2 1 0,0-1 0,1 0 0,2 0 0,1 0 0,0 0 0,2-1 0,2 1 0,0-2 0,15 32 0,-18-45 0,1-1 0,0 0 0,1 0 0,0-1 0,1 0 0,0 0 0,0-1 0,1 0 0,0 0 0,0-1 0,1 0 0,0-1 0,16 8 0,-18-10 0,1-1 0,0 0 0,0 0 0,0-1 0,0 0 0,0-1 0,0 0 0,0 0 0,1-1 0,-1 0 0,0-1 0,0 0 0,1-1 0,-1 1 0,0-2 0,0 1 0,12-6 0,-16 5 0,1 0 0,-1 0 0,0 0 0,0-1 0,0 0 0,0 0 0,0 0 0,-1-1 0,0 0 0,0 1 0,0-1 0,-1-1 0,1 1 0,-1 0 0,-1-1 0,1 0 0,-1 1 0,0-1 0,0 0 0,0 0 0,-1 0 0,0-1 0,0 1 0,-1 0 0,0 0 0,0-1 0,-1-9 0,0 10 0,0-1 0,0 1 0,0-1 0,-1 1 0,0 0 0,0 0 0,-1 0 0,0 0 0,0 0 0,0 1 0,0-1 0,-1 1 0,0 0 0,0 0 0,-1 0 0,1 0 0,-1 1 0,0 0 0,0 0 0,-1 0 0,1 1 0,-1 0 0,0 0 0,1 0 0,-2 0 0,-8-2 0,5 4 0,0 0 0,0 0 0,-1 1 0,1 0 0,0 0 0,0 2 0,0-1 0,0 1 0,0 0 0,0 1 0,0 0 0,0 1 0,1 0 0,0 1 0,0 0 0,0 0 0,0 0 0,1 1 0,-10 10 0,9-8 0,0 0 0,0 1 0,1 0 0,0 0 0,1 1 0,0 0 0,0 0 0,1 1 0,1 0 0,0 0 0,0 0 0,1 1 0,0-1 0,1 1 0,-3 24 0,6-32-59,0 1 0,1 0-1,-1-1 1,1 1-1,0-1 1,0 1 0,0-1-1,0 1 1,1-1 0,0 0-1,0 0 1,0 1 0,0-1-1,1-1 1,0 1-1,-1 0 1,1-1 0,1 1-1,-1-1 1,0 0 0,1 0-1,4 3 1,22 13-6767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00.453"/>
    </inkml:context>
    <inkml:brush xml:id="br0">
      <inkml:brushProperty name="width" value="0.1" units="cm"/>
      <inkml:brushProperty name="height" value="0.1" units="cm"/>
      <inkml:brushProperty name="color" value="#004F8B"/>
    </inkml:brush>
  </inkml:definitions>
  <inkml:trace contextRef="#ctx0" brushRef="#br0">0 614 24575,'3'0'4,"1"1"-1,-1 0 0,0 0 0,1 0 1,-1 0-1,0 0 0,6 4 0,16 6-575,-13-9-946,1 0 0,0-1-1,25 0 1,42-11-416,73-32 3884,-129 34-2246,136-50 2179,-144 50-1256,1 0 0,-2 0 0,1-2 0,-2 0 0,1 0 0,-1-2 0,15-15 0,-25 22-627,0 1 0,-1-1 0,1 0 0,-1 0 0,0 0 0,-1 0 0,1 0 0,2-9 0,-5 13 0,1-1 0,-1 1 0,0-1 0,1 1 0,-1-1 0,0 1 0,0-1 0,0 1 0,0-1 0,0 1 0,-1-1 0,1 1 0,0-1 0,-1 1 0,1-1 0,-1 1 0,1 0 0,-1-1 0,0 1 0,0 0 0,1-1 0,-1 1 0,0 0 0,0 0 0,0 0 0,0 0 0,0 0 0,-1 0 0,1 0 0,0 0 0,0 0 0,-1 0 0,1 1 0,0-1 0,-1 1 0,-2-2 0,0 2 0,1-1 0,-1 1 0,0-1 0,0 1 0,0 0 0,0 0 0,0 1 0,1-1 0,-1 1 0,0 0 0,0 0 0,1 0 0,-1 1 0,1-1 0,-1 1 0,1 0 0,-1 0 0,1 0 0,0 0 0,0 0 0,-3 4 0,-5 3 0,1 1 0,0 0 0,1 1 0,-13 18 0,10-11 0,2 1 0,0 1 0,1-1 0,0 1 0,2 1 0,1 0 0,0 0 0,-3 24 0,8-33 0,0 1 0,1-1 0,0 0 0,0 0 0,1 0 0,1 0 0,3 14 0,-3-19 0,1-1 0,-1 1 0,1 0 0,0-1 0,1 1 0,0-1 0,0 0 0,0 0 0,0-1 0,1 1 0,0-1 0,10 9 0,-7-10 0,-1 1 0,1-1 0,0 0 0,0-1 0,0 0 0,0 0 0,1-1 0,-1 0 0,1 0 0,-1-1 0,1 0 0,0-1 0,-1 0 0,1 0 0,9-2 0,9-1 0,-1-2 0,0-1 0,43-15 0,-9-2 0,-1-2 0,-1-3 0,-1-2 0,102-74 0,-143 92 0,-2-1 0,1 0 0,-1-1 0,-1 0 0,-1-1 0,17-26 0,-23 31 0,-1 0 0,0-1 0,0 0 0,-1 0 0,0 0 0,-1-1 0,-1 1 0,0-1 0,0 1 0,-1-1 0,-1-23 0,-4 2 0,-1 1 0,-2 0 0,-1 0 0,-16-38 0,-10-37 0,31 82 0,4 21 0,3 12 0,3 18 0,41 332 0,-47-343 0,1 11 0,0 1 0,3-1 0,9 37 0,-12-57 0,-1 0 0,2 0 0,-1 0 0,1-1 0,-1 1 0,1-1 0,1 0 0,-1 0 0,1 0 0,0 0 0,0-1 0,1 1 0,-1-1 0,1 0 0,0-1 0,0 1 0,0-1 0,0 0 0,1 0 0,9 3 0,-4-3 0,-1-1 0,1 0 0,0-1 0,0 0 0,0-1 0,1 0 0,-1 0 0,0-2 0,0 1 0,-1-1 0,1-1 0,0 0 0,-1 0 0,1-1 0,-1-1 0,15-8 0,-12 5 0,-1 0 0,1-1 0,-2 0 0,1-1 0,-1 0 0,-1-1 0,0 0 0,0 0 0,-1-1 0,-1-1 0,14-24 0,-19 30 0,0 0 0,-1-1 0,0 1 0,0-1 0,2-13 0,-4 18 0,1-1 0,-1 1 0,0 0 0,0 0 0,-1-1 0,1 1 0,-1 0 0,1 0 0,-1-1 0,0 1 0,0 0 0,0 0 0,-1 0 0,1 0 0,-1 0 0,-2-3 0,4 6 0,-1-1 0,1 0 0,-1 1 0,1-1 0,-1 1 0,1-1 0,-1 1 0,0-1 0,1 1 0,-1-1 0,0 1 0,1-1 0,-1 1 0,0 0 0,1-1 0,-1 1 0,0 0 0,0 0 0,1 0 0,-1-1 0,0 1 0,0 0 0,1 0 0,-1 0 0,0 0 0,0 0 0,1 0 0,-1 1 0,0-1 0,-1 0 0,1 1 0,-1 1 0,1-1 0,-1 0 0,1 0 0,0 1 0,-1-1 0,1 1 0,0-1 0,0 1 0,0-1 0,0 1 0,0 2 0,-3 5 0,1 0 0,0 0 0,-3 19 0,3-13 0,1 0 0,1 1 0,1-1 0,0 0 0,1 1 0,0-1 0,6 22 0,-6-32 0,1-1 0,-1 1 0,1-1 0,0 0 0,0 0 0,1 1 0,-1-2 0,1 1 0,0 0 0,0 0 0,0-1 0,1 0 0,-1 1 0,1-1 0,-1-1 0,1 1 0,0 0 0,0-1 0,1 0 0,-1 0 0,0 0 0,1-1 0,-1 1 0,1-1 0,-1 0 0,1 0 0,0-1 0,7 1 0,4-1 0,0-1 0,0-1 0,0 0 0,0-1 0,0-1 0,-1 0 0,1-1 0,-1-1 0,0 0 0,23-14 0,-9 3 0,-1-1 0,-1-2 0,-1 0 0,29-30 0,-46 40 0,0 0 0,-1 0 0,0-1 0,0 0 0,-1-1 0,-1 1 0,0-1 0,-1-1 0,8-23 0,6 142 0,-19-101 0,5 41 0,1 1 0,3-1 0,18 59 0,-24-98 0,0 1 0,1-1 0,0 0 0,0 0 0,0 0 0,1-1 0,0 0 0,0 0 0,9 9 0,-11-13 0,-1 0 0,1 0 0,-1 0 0,1-1 0,0 1 0,0-1 0,0 1 0,0-1 0,0 0 0,0 0 0,0 0 0,0-1 0,0 1 0,1-1 0,-1 0 0,0 1 0,0-1 0,1-1 0,-1 1 0,0 0 0,0-1 0,0 0 0,0 0 0,0 0 0,0 0 0,4-2 0,2-2 0,0 0 0,0-1 0,-1-1 0,0 0 0,0 0 0,-1 0 0,1-1 0,10-15 0,3-8 0,18-37 0,-29 51 0,-4 5 0,-1 0 0,-1 0 0,5-16 0,7-18 0,-16 45 0,0 1 0,0 0 0,0-1 0,0 1 0,1 0 0,-1 0 0,0-1 0,0 1 0,0 0 0,0 0 0,1 0 0,-1-1 0,0 1 0,0 0 0,0 0 0,1 0 0,-1-1 0,0 1 0,0 0 0,1 0 0,-1 0 0,0 0 0,1 0 0,-1 0 0,0 0 0,0 0 0,1-1 0,-1 1 0,0 0 0,1 0 0,-1 0 0,0 0 0,0 0 0,1 1 0,-1-1 0,0 0 0,1 0 0,-1 0 0,0 0 0,0 0 0,1 0 0,-1 0 0,0 1 0,0-1 0,1 0 0,-1 0 0,0 0 0,0 0 0,0 1 0,1-1 0,-1 0 0,0 0 0,0 1 0,0-1 0,0 0 0,1 0 0,-1 1 0,0-1 0,0 0 0,0 0 0,0 1 0,0-1 0,0 0 0,0 1 0,10 21 0,-10-21 0,17 55 0,10 27 0,-24-76 0,0-1 0,0 0 0,0 0 0,1 0 0,0 0 0,0 0 0,1-1 0,0 1 0,8 6 0,-11-10 0,1 0 0,0 0 0,0 0 0,0 0 0,1 0 0,-1-1 0,0 1 0,1-1 0,-1 0 0,0 0 0,1 0 0,0-1 0,-1 1 0,1-1 0,-1 0 0,1 0 0,0 0 0,6-1 0,-5-1 0,1 0 0,-1 0 0,1 0 0,-1-1 0,0 0 0,0 0 0,-1 0 0,1 0 0,0-1 0,6-7 0,3-5 0,0-1 0,-2 0 0,0-1 0,0 0 0,9-24 0,59-145 0,-69 173 0,-11 14 0,0-1 0,0 1 0,0 0 0,0 0 0,1 0 0,-1 0 0,0 0 0,0 0 0,0 0 0,1 0 0,-1 0 0,0 0 0,0 0 0,1 0 0,-1 0 0,0 0 0,0 0 0,0 0 0,1 0 0,-1 0 0,0 0 0,0 0 0,0 0 0,1 0 0,-1 0 0,0 0 0,0 0 0,0 1 0,1-1 0,-1 0 0,0 0 0,0 0 0,0 0 0,0 0 0,0 1 0,1-1 0,8 28 0,-5-11 0,2-1 0,0 1 0,1-1 0,0-1 0,1 0 0,1 0 0,1 0 0,0-1 0,17 18 0,-19-24 0,0-1 0,0 0 0,0 0 0,1-1 0,0 0 0,0 0 0,1-1 0,-1-1 0,1 0 0,0 0 0,0 0 0,1-1 0,-1-1 0,19 2 0,-11-4 0,0 0 0,0-2 0,-1 0 0,1-1 0,0-1 0,-1 0 0,0-1 0,0-1 0,0-1 0,-1 0 0,0-2 0,0 1 0,-1-2 0,0 0 0,-1-1 0,0 0 0,-1-1 0,0-1 0,-1 0 0,0-1 0,-1 0 0,-1 0 0,0-2 0,13-26 0,-21 36 0,0 1 0,0-1 0,-1 1 0,0-1 0,0 0 0,-1 0 0,1 1 0,-1-1 0,0 0 0,-1 0 0,0-6 0,0 11 0,1-1 0,-1 0 0,1 0 0,-1 0 0,0 1 0,1-1 0,-1 0 0,0 1 0,0-1 0,0 0 0,0 1 0,-1-1 0,1 1 0,0 0 0,0-1 0,-1 1 0,1 0 0,-1 0 0,0 0 0,1 0 0,-1 0 0,0 0 0,1 1 0,-1-1 0,0 0 0,0 1 0,1-1 0,-1 1 0,0 0 0,0 0 0,0 0 0,0 0 0,0 0 0,0 0 0,1 0 0,-1 0 0,-4 2 0,2-1 0,0 0 0,0 1 0,0-1 0,0 1 0,0 0 0,0 0 0,0 1 0,1-1 0,-1 1 0,1-1 0,-1 1 0,1 0 0,0 1 0,0-1 0,1 1 0,-1-1 0,1 1 0,0 0 0,-1-1 0,2 1 0,-1 0 0,0 1 0,1-1 0,0 0 0,-2 9 0,1 0 0,0 1 0,1-1 0,0 1 0,1-1 0,1 1 0,0 0 0,3 15 0,-1-14 0,1 0 0,1-1 0,0 1 0,0-1 0,2 0 0,11 19 0,-15-29 0,-1 0 0,0 0 0,1-1 0,-1 1 0,1-1 0,0 0 0,0 0 0,1 0 0,-1 0 0,1-1 0,-1 1 0,1-1 0,0 0 0,0 0 0,0 0 0,0-1 0,0 1 0,0-1 0,0 0 0,0 0 0,1-1 0,-1 1 0,0-1 0,1 0 0,-1 0 0,0 0 0,6-1 0,-6 0 0,0-1 0,0 1 0,-1-1 0,1 1 0,0-1 0,-1 0 0,0-1 0,1 1 0,-1 0 0,0-1 0,0 0 0,0 0 0,0 0 0,-1 0 0,1 0 0,-1 0 0,3-7 0,2-5 0,0 1 0,-2-1 0,6-19 0,-2 3 0,0 5 0,1-1 0,24-41 0,-27 56 0,0 1 0,1 1 0,0-1 0,1 1 0,1 1 0,-1-1 0,22-14 0,-21 17 0,0 0 0,1 1 0,0 0 0,0 0 0,0 2 0,0-1 0,15-3 0,-23 8 0,0-1 0,1 1 0,-1-1 0,1 1 0,-1 0 0,0 0 0,1 0 0,-1 1 0,1-1 0,-1 1 0,0 0 0,1 0 0,-1 0 0,0 0 0,0 0 0,0 1 0,0 0 0,0-1 0,0 1 0,0 0 0,-1 0 0,1 1 0,0-1 0,-1 1 0,0-1 0,0 1 0,0 0 0,0 0 0,3 5 0,-1 1 0,0 0 0,0 0 0,-1 1 0,0-1 0,-1 1 0,0-1 0,1 11 0,-1 75 0,-2-70 0,0 1 0,8 46 0,-7-64 0,1-1 0,0 0 0,1 0 0,-1 0 0,2 0 0,-1 0 0,0-1 0,1 1 0,1-1 0,-1 0 0,1 0 0,0-1 0,11 11 0,-12-12 7,1-1 0,0 0-1,0 0 1,0 0 0,1-1-1,-1 0 1,0 1-1,1-2 1,0 1 0,-1-1-1,1 0 1,0 0 0,0-1-1,0 1 1,-1-1 0,1 0-1,11-3 1,-5 1-193,0-1 1,-1 0-1,0-1 0,0-1 1,0 0-1,0 0 1,17-12-1,4-6-6640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58.719"/>
    </inkml:context>
    <inkml:brush xml:id="br0">
      <inkml:brushProperty name="width" value="0.1" units="cm"/>
      <inkml:brushProperty name="height" value="0.1" units="cm"/>
      <inkml:brushProperty name="color" value="#004F8B"/>
    </inkml:brush>
  </inkml:definitions>
  <inkml:trace contextRef="#ctx0" brushRef="#br0">0 1 24575,'0'5'0,"0"9"0,0 6 0,6 7 0,2 3 0,5-2 0,1-12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59.249"/>
    </inkml:context>
    <inkml:brush xml:id="br0">
      <inkml:brushProperty name="width" value="0.1" units="cm"/>
      <inkml:brushProperty name="height" value="0.1" units="cm"/>
      <inkml:brushProperty name="color" value="#004F8B"/>
    </inkml:brush>
  </inkml:definitions>
  <inkml:trace contextRef="#ctx0" brushRef="#br0">35 136 24575,'-3'-12'0,"-5"13"0,6 0 0,1 0 0,-1 0 0,1 1 0,0-1 0,0 1 0,0-1 0,0 1 0,0-1 0,0 1 0,0-1 0,1 1 0,-2 2 0,-1 14 0,0 0 0,1 1 0,2-1 0,-1 0 0,2 0 0,1 1 0,0-1 0,7 27 0,4 4 0,35 85 0,-43-123 0,0 1 0,0-1 0,2-1 0,-1 1 0,1-1 0,1 0 0,-1 0 0,18 15 0,-21-22 0,-1 0 0,1 0 0,0-1 0,0 1 0,0-1 0,0 0 0,1 0 0,-1 0 0,1-1 0,-1 0 0,1 0 0,-1 0 0,1 0 0,0-1 0,-1 1 0,1-1 0,0 0 0,-1-1 0,1 1 0,0-1 0,-1 0 0,1 0 0,-1 0 0,1-1 0,7-3 0,-3 0 0,-1-1 0,1 0 0,-1-1 0,0 1 0,0-1 0,-1-1 0,0 0 0,0 0 0,0 0 0,-1-1 0,-1 0 0,0 0 0,0 0 0,-1-1 0,0 1 0,0-1 0,2-13 0,0 0 0,-1 0 0,-1-1 0,-1 1 0,-1-1 0,-1 0 0,-4-38 0,1 42 0,-2 0 0,0 0 0,-1 0 0,-1 0 0,-1 1 0,-1 0 0,-13-23 0,18 35 0,-2-1 0,1 1 0,-1 0 0,0 1 0,-1-1 0,1 1 0,-1 0 0,0 0 0,-1 1 0,0 0 0,0 0 0,0 0 0,0 1 0,0 0 0,-1 1 0,0-1 0,0 1 0,0 1 0,0 0 0,-9-2 0,12 4 0,-1 0 0,1 1 0,0-1 0,-1 1 0,1 0 0,0 1 0,0-1 0,0 1 0,0 0 0,0 0 0,0 1 0,0-1 0,1 1 0,-1 0 0,1 0 0,0 1 0,-7 6 0,1 0 0,0 2 0,0 0 0,1 0 0,-16 27 0,18-25 0,1 0 0,0 0 0,1 1 0,1 0 0,0 0 0,1 0 0,0 0 0,1 1 0,1-1 0,1 1 0,0-1 0,4 29 0,-3-36 0,1 0 0,-1 0 0,1-1 0,1 1 0,-1-1 0,2 1 0,-1-1 0,1 0 0,0 0 0,0-1 0,0 1 0,1-1 0,0 0 0,1 0 0,-1 0 0,1-1 0,0 0 0,0 0 0,1 0 0,0-1 0,-1 0 0,2-1 0,-1 1 0,0-1 0,0 0 0,14 2 0,32 3-1365,-2-5-5461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8:59.759"/>
    </inkml:context>
    <inkml:brush xml:id="br0">
      <inkml:brushProperty name="width" value="0.1" units="cm"/>
      <inkml:brushProperty name="height" value="0.1" units="cm"/>
      <inkml:brushProperty name="color" value="#004F8B"/>
    </inkml:brush>
  </inkml:definitions>
  <inkml:trace contextRef="#ctx0" brushRef="#br0">14 190 24575,'-1'0'0,"1"0"0,-1 0 0,1 0 0,-1 0 0,1 0 0,-1 0 0,1 0 0,-1-1 0,1 1 0,-1 0 0,1 0 0,-1 0 0,1 0 0,-1-1 0,1 1 0,-1 0 0,1 0 0,0-1 0,-1 1 0,1 0 0,-1-1 0,1 1 0,0-1 0,-1 1 0,1 0 0,0-1 0,-1 1 0,1-1 0,0 1 0,0-1 0,-1 0 0,4-19 0,18-17 0,-10 24 0,1 1 0,1 0 0,-1 1 0,2 1 0,0 0 0,0 1 0,0 0 0,1 1 0,0 1 0,29-10 0,-42 16 0,0 0 0,0 1 0,0-1 0,0 0 0,0 1 0,0 0 0,0-1 0,1 1 0,-1 0 0,0 0 0,0 0 0,0 0 0,0 0 0,1 1 0,-1-1 0,0 1 0,0-1 0,0 1 0,0 0 0,0 0 0,0 0 0,0 0 0,0 0 0,-1 0 0,1 1 0,0-1 0,-1 0 0,1 1 0,-1 0 0,1-1 0,-1 1 0,0 0 0,1-1 0,-1 1 0,0 0 0,0 0 0,0 3 0,1 1 0,0 1 0,0 0 0,-1 0 0,0 0 0,-1 0 0,0 0 0,0 0 0,0 0 0,-1-1 0,-2 12 0,-8 19 0,-1-1 0,-2 0 0,-2-1 0,-27 46 0,-19 42 0,48-91 0,7-19 0,0 0 0,2 1 0,0 0 0,0 0 0,-3 19 0,8-30 0,-1 0 0,1 0 0,0 0 0,0 1 0,0-1 0,1 0 0,-1 0 0,1 0 0,-1 0 0,1 0 0,0 0 0,0 0 0,1 0 0,-1 0 0,1 0 0,-1 0 0,1-1 0,0 1 0,0-1 0,0 1 0,0-1 0,0 0 0,1 0 0,-1 0 0,1 0 0,-1 0 0,1 0 0,0-1 0,0 1 0,3 0 0,5 2 0,0 0 0,1-1 0,-1 0 0,1-1 0,0-1 0,0 0 0,0 0 0,0-1 0,19-2 0,12-4 0,52-13 0,145-56-1365,-168 47-5461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00.209"/>
    </inkml:context>
    <inkml:brush xml:id="br0">
      <inkml:brushProperty name="width" value="0.1" units="cm"/>
      <inkml:brushProperty name="height" value="0.1" units="cm"/>
      <inkml:brushProperty name="color" value="#004F8B"/>
    </inkml:brush>
  </inkml:definitions>
  <inkml:trace contextRef="#ctx0" brushRef="#br0">37 210 24575,'-4'-4'0,"0"-1"0,1 0 0,-1 0 0,1 0 0,0 0 0,1 0 0,-1 0 0,1-1 0,0 0 0,0 1 0,1-1 0,0 0 0,0 0 0,0 1 0,0-1 0,1 0 0,0 0 0,2-9 0,-2 10 0,1 1 0,0 0 0,0-1 0,0 1 0,0 0 0,1 0 0,0 0 0,-1 0 0,2 0 0,-1 0 0,0 1 0,1-1 0,0 1 0,-1 0 0,1-1 0,1 1 0,-1 1 0,0-1 0,1 0 0,-1 1 0,1 0 0,0-1 0,0 1 0,0 1 0,6-3 0,0 1 0,1 1 0,-1 0 0,1 1 0,0 0 0,-1 1 0,1 0 0,0 0 0,19 4 0,-26-3 0,1 0 0,-1 0 0,0 0 0,-1 1 0,1-1 0,0 1 0,0 0 0,-1 0 0,1 0 0,-1 1 0,1-1 0,-1 1 0,0 0 0,0 0 0,0 0 0,-1 0 0,1 0 0,-1 1 0,0-1 0,1 1 0,-2 0 0,1-1 0,0 1 0,-1 0 0,2 5 0,-1 3 0,-1 0 0,0 1 0,-1-1 0,0 0 0,-1 0 0,0 0 0,-1 0 0,-1 0 0,-4 12 0,-3 10 0,-30 58 0,2-12 0,3 1 0,-30 100 0,63-172 0,0 0 0,0 0 0,1 0 0,0 0 0,0 0 0,1 0 0,0 0 0,3 12 0,-3-17 0,1-1 0,0 1 0,0-1 0,1 1 0,-1-1 0,1 0 0,-1 1 0,1-1 0,0 0 0,0 0 0,1 0 0,-1-1 0,1 1 0,-1 0 0,1-1 0,0 0 0,0 0 0,0 0 0,0 0 0,0 0 0,0 0 0,1-1 0,3 2 0,4 0 0,1 0 0,0-1 0,-1-1 0,1 0 0,0-1 0,-1 0 0,1 0 0,19-4 0,95-25 0,-104 23 0,127-34-1365,-78 20-5461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00.729"/>
    </inkml:context>
    <inkml:brush xml:id="br0">
      <inkml:brushProperty name="width" value="0.1" units="cm"/>
      <inkml:brushProperty name="height" value="0.1" units="cm"/>
      <inkml:brushProperty name="color" value="#004F8B"/>
    </inkml:brush>
  </inkml:definitions>
  <inkml:trace contextRef="#ctx0" brushRef="#br0">389 7 24575,'-14'-4'0,"13"4"0,0 0 0,0-1 0,1 1 0,-1 0 0,0-1 0,0 1 0,0 0 0,0 0 0,0 0 0,1-1 0,-1 1 0,0 0 0,0 0 0,0 1 0,0-1 0,0 0 0,0 0 0,1 0 0,-1 0 0,0 1 0,0-1 0,0 0 0,1 1 0,-1-1 0,0 1 0,0-1 0,1 1 0,-1-1 0,0 1 0,0 1 0,-6 6 0,1 1 0,1 0 0,0 1 0,0-1 0,1 1 0,0 0 0,-4 20 0,-5 11 0,-137 306 0,137-327 0,13-20 0,-1 1 0,1-1 0,0 0 0,0 0 0,0 0 0,-1 1 0,1-1 0,0 0 0,0 0 0,0 0 0,-1 0 0,1 0 0,0 0 0,0 1 0,-1-1 0,1 0 0,0 0 0,0 0 0,-1 0 0,1 0 0,0 0 0,0 0 0,-1 0 0,1 0 0,0 0 0,-1 0 0,1 0 0,0-1 0,0 1 0,-1 0 0,1 0 0,0 0 0,0 0 0,0 0 0,-1 0 0,1-1 0,0 1 0,-2-4 0,0 0 0,0 0 0,0 0 0,1 0 0,0 0 0,0 0 0,-1-6 0,-7-32 0,-12-52 0,-34-97 0,50 179 0,-9-27 0,14 37 0,-1 0 0,0 0 0,1 0 0,0-1 0,-1 1 0,1 0 0,0-1 0,0 1 0,0 0 0,0 0 0,1-1 0,0-3 0,0 6 0,-1-1 0,0 1 0,0 0 0,1 0 0,-1 0 0,0 0 0,1 0 0,-1-1 0,0 1 0,0 0 0,1 0 0,-1 0 0,0 0 0,1 0 0,-1 0 0,0 0 0,1 0 0,-1 0 0,0 0 0,1 0 0,-1 0 0,0 0 0,0 1 0,1-1 0,-1 0 0,0 0 0,1 0 0,-1 0 0,0 0 0,0 1 0,1-1 0,-1 0 0,0 0 0,0 0 0,1 1 0,-1-1 0,13 11 0,-12-10 0,33 36 0,-2 1 0,-1 2 0,28 49 0,-34-51 0,1 0 0,1-1 0,2-2 0,37 35 0,-60-65-76,0 0 1,0 0-1,0 0 0,0-1 0,1 0 0,-1 0 0,1-1 0,0 0 1,0 0-1,1 0 0,-1-1 0,1 0 0,-1-1 0,1 0 1,-1 0-1,1 0 0,10-1 0,11-6-6750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01.229"/>
    </inkml:context>
    <inkml:brush xml:id="br0">
      <inkml:brushProperty name="width" value="0.1" units="cm"/>
      <inkml:brushProperty name="height" value="0.1" units="cm"/>
      <inkml:brushProperty name="color" value="#004F8B"/>
    </inkml:brush>
  </inkml:definitions>
  <inkml:trace contextRef="#ctx0" brushRef="#br0">0 69 24575,'18'-24'0,"-14"19"0,-1 0 0,1-1 0,0 1 0,1 1 0,-1-1 0,9-6 0,-13 10 0,1 1 0,0 0 0,0-1 0,-1 1 0,1 0 0,0-1 0,0 1 0,-1 0 0,1 0 0,0 0 0,0 0 0,0-1 0,0 1 0,-1 0 0,1 1 0,0-1 0,0 0 0,0 0 0,-1 0 0,1 0 0,0 1 0,1-1 0,-1 1 0,1 1 0,0-1 0,-1 0 0,1 1 0,-1-1 0,0 1 0,0 0 0,1-1 0,-1 1 0,0 0 0,0 0 0,0-1 0,0 3 0,9 25 0,-2 0 0,-1 0 0,-1 0 0,4 59 0,-2-19 0,-1 6 0,-5-46 0,1 1 0,2 0 0,0-1 0,16 46 0,-21-73 3,1-1 0,-1 1 0,1 0 0,0-1 1,-1 1-1,1 0 0,0-1 0,0 1 0,0-1 0,0 0 0,0 1 0,1-1 0,-1 0 0,0 1 0,1-1 0,-1 0 0,1 0 0,-1 0 0,1-1 0,-1 1 1,1 0-1,-1 0 0,1-1 0,0 1 0,0-1 0,-1 1 0,1-1 0,0 0 0,0 0 0,-1 0 0,1 0 0,0 0 0,0 0 0,-1 0 0,1-1 0,0 1 0,0-1 1,3 0-1,3-3-215,0-1-1,-1 1 1,1-1 0,-1 0 0,0-1 0,8-7 0,13-14-6614</inkml:trace>
  <inkml:trace contextRef="#ctx0" brushRef="#br0" timeOffset="1">541 341 24575,'1'0'-46,"1"1"-1,-1-1 1,0 0-1,0 1 1,0-1-1,0 1 1,0 0 0,1-1-1,-1 1 1,0 0-1,0 0 1,-1-1-1,1 1 1,0 0-1,0 0 1,0 0-1,0 0 1,-1 0 0,1 0-1,-1 0 1,1 1-1,-1-1 1,1 0-1,-1 0 1,1 0-1,-1 1 1,0 1-1,7 39-1856,-7-37 2140,3 26 82,-1-6-150,0 0 1,2 0-1,13 46 0,-15-64-81,1 0 0,0-1-1,0 1 1,0-1-1,1 0 1,0 0 0,0 0-1,1-1 1,-1 1 0,1-1-1,1 0 1,-1 0-1,0-1 1,1 0 0,0 0-1,0 0 1,1 0-1,10 3 1,-11-5-73,0 0 0,0-1 0,1 0 1,-1 0-1,1 0 0,-1-1 0,1 0 0,-1 0 0,1-1 0,-1 0 1,0 0-1,1 0 0,-1-1 0,0 0 0,0 0 0,0-1 0,0 1 1,0-1-1,0-1 0,-1 1 0,10-9 0,-4 3-18,0-1 0,0 0 0,-1-1 0,0 0 0,-1 0 0,0-1 0,-1-1 0,10-20 0,-7 7 3,-2 0 0,-1 0 0,-1 0 0,-2-1 0,0 0 0,-2 0 0,-1-1 0,-1 1 0,-1-1 0,-8-49 0,7 68 0,0 1 0,-1-1 0,-1 1 0,1-1 0,-2 1 0,1 0 0,-1 0 0,0 0 0,0 0 0,-1 1 0,0-1 0,-1 1 0,-8-8 0,9 10 0,-1 1 0,0 0 0,0 0 0,0 0 0,0 1 0,0 0 0,-1 0 0,0 1 0,1-1 0,-1 2 0,0-1 0,0 1 0,0 0 0,-1 0 0,1 1 0,0 0 0,-8 1 0,1 0 0,0 2 0,0 0 0,0 0 0,0 2 0,1-1 0,0 2 0,0 0 0,-14 8 0,9-3 0,0 1 0,1 0 0,1 1 0,-28 28 0,24-14-1365,11-6-5461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01.689"/>
    </inkml:context>
    <inkml:brush xml:id="br0">
      <inkml:brushProperty name="width" value="0.1" units="cm"/>
      <inkml:brushProperty name="height" value="0.1" units="cm"/>
      <inkml:brushProperty name="color" value="#004F8B"/>
    </inkml:brush>
  </inkml:definitions>
  <inkml:trace contextRef="#ctx0" brushRef="#br0">0 101 24575,'1'-4'0,"-1"-1"0,1 1 0,0 0 0,0 0 0,1 0 0,-1 0 0,1 0 0,0 1 0,0-1 0,0 0 0,0 1 0,1-1 0,-1 1 0,1 0 0,0 0 0,0 0 0,0 0 0,1 1 0,-1-1 0,1 1 0,-1 0 0,1 0 0,5-3 0,-2 2 0,-1 0 0,1 1 0,-1-1 0,1 1 0,0 1 0,0-1 0,0 1 0,0 0 0,0 1 0,0 0 0,0 0 0,0 0 0,10 3 0,-11-2 0,0 1 0,0 0 0,0 1 0,-1-1 0,1 1 0,-1 0 0,1 1 0,-1-1 0,0 1 0,-1 0 0,1 0 0,-1 1 0,7 7 0,-6-4 0,0 0 0,-1 0 0,0 0 0,0 0 0,0 1 0,-1-1 0,-1 1 0,3 13 0,-1 10 0,-2 1 0,-1 0 0,-2 0 0,-4 35 0,3-49 0,2-13 0,-3 22 0,1 1 0,1-1 0,2 1 0,1-1 0,5 30 0,-5-52 0,-1 0 0,0 0 0,1 0 0,0 0 0,1-1 0,-1 1 0,1-1 0,0 1 0,1-1 0,-1 0 0,1 0 0,0-1 0,0 1 0,0-1 0,1 0 0,0 0 0,-1 0 0,1-1 0,1 1 0,-1-1 0,0 0 0,1-1 0,0 0 0,-1 1 0,1-2 0,0 1 0,0-1 0,0 0 0,0 0 0,8 0 0,-4-1 9,1-1 1,-1 0-1,0 0 0,1-1 0,-1 0 1,0-1-1,0 0 0,0-1 0,-1 0 0,1 0 1,-1-1-1,12-8 0,4-4-504,-1-1 0,42-42 0,-35 28-6331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02.119"/>
    </inkml:context>
    <inkml:brush xml:id="br0">
      <inkml:brushProperty name="width" value="0.1" units="cm"/>
      <inkml:brushProperty name="height" value="0.1" units="cm"/>
      <inkml:brushProperty name="color" value="#004F8B"/>
    </inkml:brush>
  </inkml:definitions>
  <inkml:trace contextRef="#ctx0" brushRef="#br0">1 104 24575,'0'-6'0,"0"1"0,0-1 0,0 1 0,1-1 0,0 1 0,0-1 0,0 1 0,1 0 0,0-1 0,3-4 0,-3 7 0,0 0 0,0 1 0,0-1 0,1 1 0,-1-1 0,1 1 0,-1 0 0,1 0 0,0 0 0,0 0 0,0 1 0,0-1 0,0 1 0,1 0 0,-1 0 0,0 0 0,6-1 0,-4 1 0,0 0 0,-1 1 0,1-1 0,0 1 0,0 0 0,0 0 0,0 0 0,0 1 0,0 0 0,0 0 0,0 0 0,-1 0 0,1 1 0,0 0 0,-1 0 0,0 0 0,6 4 0,-6-4 0,-1 1 0,0 0 0,0 0 0,0 0 0,-1 1 0,1-1 0,-1 0 0,1 1 0,-1 0 0,0 0 0,-1-1 0,1 1 0,-1 0 0,1 0 0,-1 0 0,-1 1 0,1-1 0,0 0 0,-1 0 0,0 7 0,-2 7 0,0-1 0,-2 0 0,0 0 0,-1 0 0,0 0 0,-14 27 0,12-30 0,1 1 0,0 0 0,1 0 0,1 1 0,0-1 0,1 1 0,-2 30 0,5-42 0,1-1 0,-1 0 0,1 1 0,-1-1 0,1 0 0,0 0 0,0 0 0,0 0 0,1 0 0,-1 0 0,1 0 0,0 0 0,0 0 0,0-1 0,0 1 0,0-1 0,0 1 0,1-1 0,4 4 0,3 0 0,1 0 0,-1-1 0,1 0 0,15 5 0,-15-7 0,-1 1 0,0 0 0,0 1 0,-1 0 0,10 7 0,-15-9 0,0 0 0,-1 0 0,0 0 0,1 1 0,-1 0 0,0-1 0,-1 1 0,1 0 0,-1 0 0,0 0 0,0 1 0,0-1 0,0 0 0,-1 1 0,0-1 0,1 7 0,-1-5 0,-1 1 0,0-1 0,-1 0 0,1 1 0,-1-1 0,-1 0 0,1 1 0,-1-1 0,0 0 0,-5 10 0,-3 1 0,0 1 0,-2-1 0,0-1 0,0 0 0,-2-1 0,-22 20 0,29-28 24,-1 0 0,0-1 0,-1 0 0,-11 6 0,17-10-102,0-1 0,0 0 0,0 1-1,1-1 1,-1 0 0,0-1 0,-1 1 0,1-1 0,0 1-1,0-1 1,0 0 0,0 0 0,0 0 0,0-1 0,0 1-1,0-1 1,0 1 0,-4-2 0,-10-8-6748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1.649"/>
    </inkml:context>
    <inkml:brush xml:id="br0">
      <inkml:brushProperty name="width" value="0.1" units="cm"/>
      <inkml:brushProperty name="height" value="0.1" units="cm"/>
      <inkml:brushProperty name="color" value="#004F8B"/>
    </inkml:brush>
  </inkml:definitions>
  <inkml:trace contextRef="#ctx0" brushRef="#br0">63 0 24575,'-21'113'0,"0"62"0,7 1 0,7 0 0,9 1 0,7-1 0,49 269 0,-54-418 0,9 36 0,-12-59 0,0-1 0,0 1 0,0-1 0,1 0 0,-1 0 0,1 1 0,0-1 0,0 0 0,0 0 0,1 0 0,-1-1 0,0 1 0,6 3 0,-7-5 0,1 0 0,0 0 0,-1-1 0,1 1 0,-1-1 0,1 0 0,0 1 0,-1-1 0,1 0 0,0 0 0,0 0 0,-1 0 0,1 0 0,0 0 0,-1 0 0,1-1 0,0 1 0,-1-1 0,1 1 0,0-1 0,-1 0 0,1 0 0,-1 1 0,1-1 0,-1 0 0,3-2 0,2-3 0,1 1 0,-1-1 0,11-14 0,15-24-1365,-3-2-5461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2.129"/>
    </inkml:context>
    <inkml:brush xml:id="br0">
      <inkml:brushProperty name="width" value="0.1" units="cm"/>
      <inkml:brushProperty name="height" value="0.1" units="cm"/>
      <inkml:brushProperty name="color" value="#004F8B"/>
    </inkml:brush>
  </inkml:definitions>
  <inkml:trace contextRef="#ctx0" brushRef="#br0">733 2 24575,'0'0'0,"0"0"0,0 0 0,0 0 0,0 0 0,0 0 0,-1 0 0,1 1 0,0-1 0,0 0 0,0 0 0,0 0 0,0 0 0,-1 0 0,1 0 0,0 0 0,0 0 0,0 0 0,0 0 0,0 0 0,0 0 0,-1 0 0,1 0 0,0 0 0,0 0 0,0 0 0,0 0 0,0 0 0,-1 0 0,1 0 0,0 0 0,0-1 0,0 1 0,0 0 0,0 0 0,0 0 0,-1 0 0,1 0 0,0 0 0,0 0 0,0 0 0,0 0 0,0-1 0,0 1 0,0 0 0,0 0 0,0 0 0,-8 17 0,0 21 0,2 0 0,1 0 0,2 0 0,3 67 0,1-37 0,36 506 0,-8-260 0,-28-274 0,-4-25 0,2-15 0,1 1 0,0-1 0,0 0 0,0 0 0,-1 0 0,1 0 0,0 0 0,0 0 0,0 0 0,-1 0 0,1 0 0,0 0 0,0 0 0,-1 0 0,1 0 0,0 0 0,0 0 0,0 0 0,-1 0 0,1 0 0,0 0 0,0 0 0,0 0 0,-1 0 0,1 0 0,0-1 0,0 1 0,0 0 0,0 0 0,-1 0 0,1 0 0,0 0 0,0-1 0,0 1 0,0 0 0,0 0 0,-1 0 0,1-1 0,0 1 0,0 0 0,0 0 0,0 0 0,0-1 0,0 1 0,0 0 0,0 0 0,0 0 0,0-1 0,0 1 0,0 0 0,-13-25-1365,0-6-5461</inkml:trace>
  <inkml:trace contextRef="#ctx0" brushRef="#br0" timeOffset="1">56 747 24575,'-6'0'0,"-7"0"0,-8 0 0,6-5 0,16-3 0,21 1 0,23-5 0,21 1 0,17-5 0,11 1 0,14-3 0,4 1 0,2 5 0,4 3 0,-19 3-8191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00.963"/>
    </inkml:context>
    <inkml:brush xml:id="br0">
      <inkml:brushProperty name="width" value="0.1" units="cm"/>
      <inkml:brushProperty name="height" value="0.1" units="cm"/>
      <inkml:brushProperty name="color" value="#004F8B"/>
    </inkml:brush>
  </inkml:definitions>
  <inkml:trace contextRef="#ctx0" brushRef="#br0">117 98 24575,'-6'-98'0,"78"740"0,-62-590 0,-6-39 0,-1 0 0,-1 0 0,-1 0 0,1 28 0,-2-40 0,0 1 0,-1-1 0,1 1 0,0-1 0,-1 1 0,1-1 0,-1 1 0,1-1 0,-1 1 0,0-1 0,1 1 0,-1-1 0,0 0 0,0 1 0,0-1 0,0 0 0,0 0 0,-1 0 0,1 0 0,0 0 0,0 0 0,-1 0 0,1 0 0,0-1 0,-1 1 0,1 0 0,-1-1 0,1 1 0,-1-1 0,1 1 0,-1-1 0,0 0 0,1 0 0,-1 0 0,1 0 0,-1 0 0,1 0 0,-1 0 0,-3-1 0,-6-1 0,0 0 0,0-1 0,0 0 0,-13-7 0,21 9 0,0 0 0,-8-3 0,1-1 0,-1 0 0,1 0 0,-13-10 0,21 14 0,1 1 0,0-1 0,0 0 0,0 0 0,-1 0 0,1 0 0,0 0 0,0 0 0,0 0 0,0-1 0,1 1 0,-1 0 0,0-1 0,0 1 0,1 0 0,-1-1 0,1 1 0,-1-1 0,1 1 0,0-1 0,-1 1 0,1 0 0,0-1 0,0 0 0,0 1 0,0-1 0,0 1 0,1-1 0,-1 1 0,0 0 0,1-1 0,-1 1 0,1-1 0,-1 1 0,1 0 0,0-1 0,0 1 0,-1 0 0,1-1 0,0 1 0,0 0 0,0 0 0,2-2 0,4-2 0,0-1 0,0 0 0,0 1 0,1 1 0,-1-1 0,16-5 0,56-18 0,-42 16 0,428-122-1365,-374 116-5461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2.809"/>
    </inkml:context>
    <inkml:brush xml:id="br0">
      <inkml:brushProperty name="width" value="0.1" units="cm"/>
      <inkml:brushProperty name="height" value="0.1" units="cm"/>
      <inkml:brushProperty name="color" value="#004F8B"/>
    </inkml:brush>
  </inkml:definitions>
  <inkml:trace contextRef="#ctx0" brushRef="#br0">1 207 24575,'142'7'0,"200"36"0,-18 1 0,-246-38 0,1-3 0,87-7 0,-126 0 0,0-3 0,0 0 0,66-23 0,-102 29 0,-1 0 0,0-1 0,1 1 0,-1-1 0,0 0 0,0 1 0,0-1 0,0-1 0,-1 1 0,1 0 0,-1-1 0,1 1 0,2-4 0,-5 4 0,1 1 0,-1 0 0,1 0 0,-1-1 0,0 1 0,0 0 0,1-1 0,-1 1 0,0 0 0,0-1 0,0 1 0,-1-1 0,1 1 0,0 0 0,0-1 0,-1 1 0,1 0 0,-1 0 0,1-1 0,-1 1 0,1 0 0,-1 0 0,0 0 0,0 0 0,0 0 0,1 0 0,-1 0 0,0 0 0,0 0 0,0 0 0,-1 0 0,1 0 0,0 1 0,0-1 0,-2 0 0,-25-16 0,-1 2 0,-1 0 0,-1 3 0,-46-14 0,27 9 0,-165-66 0,266 106 0,0 4 0,-2 1 0,0 3 0,78 65 0,-120-90 0,-1 1 0,1 0 0,-1 0 0,-1 0 0,1 1 0,-1 0 0,-1 0 0,1 0 0,-1 1 0,-1-1 0,3 11 0,-4-12 0,-1 0 0,0 0 0,-1-1 0,0 1 0,0 0 0,0 0 0,-1 0 0,0-1 0,0 1 0,-1 0 0,1-1 0,-2 1 0,1-1 0,-1 0 0,-6 12 0,-10 10 0,-1-1 0,-2-1 0,0-1 0,-2-1 0,-38 30 0,-15 17 0,51-42 0,26-29 1,0 1 0,-1-1 0,1 0 0,0 1-1,-1-1 1,1 0 0,0 1 0,-1-1 0,1 1-1,0-1 1,0 0 0,0 1 0,-1-1 0,1 1 0,0-1-1,0 1 1,0-1 0,0 0 0,0 1 0,0-1 0,0 1-1,0-1 1,0 1 0,0-1 0,0 1 0,0-1 0,0 1-1,0-1 1,0 0 0,1 1 0,-1-1 0,0 1-1,0-1 1,0 1 0,1-1 0,-1 0 0,0 1 0,1 0-1,17-1-1397,10-6-5429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3.359"/>
    </inkml:context>
    <inkml:brush xml:id="br0">
      <inkml:brushProperty name="width" value="0.1" units="cm"/>
      <inkml:brushProperty name="height" value="0.1" units="cm"/>
      <inkml:brushProperty name="color" value="#004F8B"/>
    </inkml:brush>
  </inkml:definitions>
  <inkml:trace contextRef="#ctx0" brushRef="#br0">21 538 24575,'-15'3'0,"10"-4"0,13-15 0,7-12 0,-2 0 0,0-1 0,-2 0 0,14-59 0,11-126 0,-36 213 0,2-18 0,1 1 0,1-1 0,9-27 0,-13 45 0,0 1 0,0 0 0,0 0 0,0 0 0,0 0 0,0 0 0,0 0 0,0-1 0,0 1 0,0 0 0,0 0 0,0 0 0,0 0 0,0 0 0,0 0 0,0-1 0,0 1 0,0 0 0,0 0 0,1 0 0,-1 0 0,0 0 0,0 0 0,0 0 0,0-1 0,0 1 0,0 0 0,0 0 0,0 0 0,0 0 0,0 0 0,1 0 0,-1 0 0,0 0 0,0 0 0,0 0 0,0 0 0,0 0 0,0 0 0,0 0 0,1 0 0,-1 0 0,0 0 0,0-1 0,0 1 0,0 0 0,0 1 0,0-1 0,1 0 0,-1 0 0,0 0 0,0 0 0,0 0 0,0 0 0,0 0 0,0 0 0,1 0 0,-1 0 0,0 0 0,0 0 0,0 0 0,0 0 0,0 0 0,3 13 0,0 19 0,1 95 0,19 304 0,51 47 0,-71-468 0,-1 5 0,2 0 0,0-1 0,0 0 0,10 20 0,-13-32 0,0 1 0,1-1 0,-1 1 0,1-1 0,-1 0 0,1 1 0,0-1 0,0 0 0,0 0 0,0 0 0,0 0 0,1-1 0,-1 1 0,0-1 0,1 1 0,-1-1 0,1 0 0,0 0 0,-1 0 0,1 0 0,0 0 0,0-1 0,-1 1 0,1-1 0,0 0 0,0 0 0,0 0 0,-1 0 0,7-1 0,26-11-1365,1-5-5461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4.099"/>
    </inkml:context>
    <inkml:brush xml:id="br0">
      <inkml:brushProperty name="width" value="0.1" units="cm"/>
      <inkml:brushProperty name="height" value="0.1" units="cm"/>
      <inkml:brushProperty name="color" value="#004F8B"/>
    </inkml:brush>
  </inkml:definitions>
  <inkml:trace contextRef="#ctx0" brushRef="#br0">588 237 24575,'-65'-70'-3051,"18"19"3503,24 25-465,12 14 362,-1-1-1,0 2 0,-27-21 0,34 29-276,1 0 0,-1 1 0,0-1-1,-1 1 1,1 0 0,0 1-1,0-1 1,-1 1 0,1 0-1,-1 0 1,1 1 0,-1-1-1,1 1 1,-1 1 0,1-1 0,-9 2-1,1 2-71,-1 0 0,1 1 0,0 1 0,0 0 0,1 0 0,0 1 0,0 1 0,1 0 0,0 1 0,0 0 0,1 0 0,0 1 0,0 1 0,1 0 0,1 0 0,0 0 0,-12 25 0,8-15 0,2 2 0,1-1 0,0 1 0,2 1 0,0-1 0,2 1 0,1 0 0,0 0 0,1 39 0,3-52 0,1 0 0,0 1 0,0-1 0,1 0 0,1 0 0,0 0 0,0 0 0,1-1 0,0 1 0,1-1 0,7 12 0,-8-18 0,-1 1 0,1-1 0,0 1 0,0-1 0,1 0 0,-1 0 0,1-1 0,-1 0 0,1 1 0,0-1 0,1-1 0,-1 1 0,0-1 0,1 0 0,-1 0 0,1-1 0,0 0 0,0 0 0,-1 0 0,1 0 0,0-1 0,0 0 0,8-1 0,3-2 0,1 0 0,-1-2 0,0 0 0,0 0 0,-1-2 0,1 0 0,-1-1 0,-1-1 0,0 0 0,0-1 0,19-17 0,6-7 0,-2-2 0,53-65 0,-70 74 0,-16 19 0,1 0 0,1 0 0,-1 1 0,11-9 0,-17 16 0,0-1 0,0 1 0,1 0 0,-1 0 0,0 0 0,1 0 0,-1 0 0,0 0 0,1 0 0,-1 0 0,1 0 0,-1 0 0,0 0 0,1 0 0,-1 0 0,0 0 0,1 0 0,-1 0 0,0 0 0,1 0 0,-1 0 0,0 0 0,1 0 0,-1 1 0,0-1 0,1 0 0,-1 0 0,0 0 0,0 1 0,1-1 0,-1 0 0,0 0 0,0 1 0,1-1 0,-1 0 0,0 1 0,0-1 0,0 0 0,0 1 0,0-1 0,1 0 0,-1 1 0,0-1 0,0 0 0,0 1 0,0-1 0,0 0 0,0 1 0,0-1 0,0 0 0,0 1 0,0-1 0,0 0 0,0 1 0,-1 0 0,3 25 0,-2-24 0,1 47 0,10 73 0,-8-104 0,1 0 0,0 0 0,1 0 0,2 0 0,-1-1 0,2 0 0,11 18 0,-17-30 5,1-1 1,0 0-1,0-1 0,0 1 0,0-1 0,1 1 1,-1-1-1,1 0 0,0 0 0,0-1 1,0 1-1,0-1 0,0 0 0,1 0 0,-1 0 1,1 0-1,-1-1 0,1 0 0,0 0 0,0 0 1,-1-1-1,7 1 0,0-2-170,0 0 0,0-1 0,-1 0 0,1 0 0,0-2 0,-1 1 0,0-1 0,15-8 0,24-14-6661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4.829"/>
    </inkml:context>
    <inkml:brush xml:id="br0">
      <inkml:brushProperty name="width" value="0.1" units="cm"/>
      <inkml:brushProperty name="height" value="0.1" units="cm"/>
      <inkml:brushProperty name="color" value="#004F8B"/>
    </inkml:brush>
  </inkml:definitions>
  <inkml:trace contextRef="#ctx0" brushRef="#br0">1 306 24575,'6'-15'-860,"-1"0"0,0 0 0,-1-1-1,0 1 1,-2-1 0,2-20 0,-2-17 1111,-5 39 261,-2 14 138,-5 23-163,3 28 812,2 1 0,2 74 1,3-74-1142,1 100-136,6 1-1,30 165 1,-16-222-22,-18-86 0,0-1 0,1 1 0,0-1 0,1 1 0,-1-2 0,2 1 0,7 9 0,-12-15 0,1-1 0,0 0 0,0 0 0,0-1 0,0 1 0,0 0 0,0-1 0,1 1 0,-1-1 0,0 1 0,1-1 0,-1 0 0,1 0 0,0 0 0,-1-1 0,1 1 0,-1-1 0,1 1 0,4-1 0,-2 0 0,-1-1 0,0 0 0,0 0 0,0 0 0,1 0 0,-1-1 0,-1 0 0,1 0 0,0 0 0,0 0 0,4-4 0,4-4 0,0 0 0,-1-1 0,-1 0 0,0-1 0,16-23 0,-19 23 0,0 0 0,-1 0 0,0 0 0,-1-1 0,0 0 0,-1 0 0,-1 0 0,0-1 0,0 1 0,-2-1 0,1 0 0,-2-14 0,-6 6 0,6 22 0,0-1 0,-1 1 0,1 0 0,0-1 0,0 1 0,-1 0 0,1-1 0,0 1 0,-1 0 0,1 0 0,-1-1 0,1 1 0,0 0 0,-1 0 0,1 0 0,-1 0 0,1-1 0,0 1 0,-1 0 0,1 0 0,-1 0 0,1 0 0,-1 0 0,1 0 0,0 0 0,-1 0 0,0 0 0,-1 1 0,0 0 0,1 1 0,-1-1 0,0 0 0,1 0 0,-1 1 0,1-1 0,-1 1 0,1-1 0,0 1 0,0 0 0,0-1 0,-1 1 0,2 0 0,-1 0 0,0 0 0,0 2 0,-6 15 0,1 0 0,1 1 0,1 0 0,1 0 0,1 0 0,0 0 0,2 0 0,0 1 0,1-1 0,2 0 0,0 0 0,0 0 0,2-1 0,9 25 0,-11-37 0,0 0 0,1 0 0,0-1 0,0 1 0,0-1 0,1 0 0,0 0 0,0-1 0,0 1 0,1-1 0,0 0 0,0-1 0,13 9 0,-10-9 0,0-1 0,-1 0 0,1 0 0,0 0 0,1-1 0,-1-1 0,0 0 0,0 0 0,1 0 0,10-2 0,4-2 0,-1 0 0,0-2 0,1-1 0,-2-1 0,1 0 0,-1-2 0,0-1 0,24-14 0,-14 4 0,-1-1 0,0-1 0,-2-1 0,-1-2 0,0-1 0,-2-2 0,-2 0 0,0-2 0,-2 0 0,-1-1 0,-1-2 0,-2 0 0,-2-1 0,0 0 0,-3-1 0,-1-1 0,-1 0 0,-2-1 0,-2 0 0,-1 0 0,-2-1 0,-1-57 0,-10-24 0,-28-155 0,18 166 0,11 72 0,4 31 0,5 22 0,61 735 0,-63-724 0,26 285 0,-26-307 0,0-1 0,0 1 0,0 0 0,1 0 0,0-1 0,0 1 0,1-1 0,5 10 0,-7-14 0,0 0 0,0 1 0,0-1 0,0 0 0,1 0 0,-1 0 0,0 0 0,1 0 0,-1 0 0,1-1 0,-1 1 0,1 0 0,-1-1 0,1 1 0,0-1 0,-1 1 0,1-1 0,0 0 0,-1 0 0,1 0 0,0 0 0,-1 0 0,1 0 0,0 0 0,-1 0 0,1-1 0,0 1 0,-1-1 0,1 1 0,-1-1 0,1 0 0,-1 0 0,3-1 0,8-6 0,0 0 0,0-1 0,-1 0 0,0-1 0,-1-1 0,0 1 0,12-18 0,17-17 0,12-10 0,-11 11 0,60-50 0,-87 82 0,2 1 0,-1 1 0,2 1 0,-1 0 0,1 1 0,1 0 0,-1 2 0,32-9 0,-40 13 0,0 1 0,0 0 0,1 1 0,-1 0 0,0 0 0,0 1 0,1 0 0,-1 0 0,0 1 0,0 0 0,0 0 0,-1 1 0,15 6 0,-18-6 0,1 0 0,0-1 0,-1 1 0,0 1 0,0-1 0,0 1 0,0 0 0,0 0 0,-1 0 0,1 0 0,-1 0 0,0 1 0,0 0 0,-1-1 0,0 1 0,0 0 0,0 0 0,0 1 0,-1-1 0,1 0 0,-2 0 0,2 7 0,-2 0 0,-1 1 0,-1-1 0,1 1 0,-2-1 0,0 1 0,0-1 0,-1 0 0,-1-1 0,0 1 0,0-1 0,-1 0 0,-1 0 0,0 0 0,-9 10 0,1-2 0,-2 0 0,0-2 0,0 0 0,-2-1 0,0-1 0,-31 19 0,21-19 14,0-1 0,-1-1-1,0-2 1,0-1 0,-2-1 0,1-2-1,-60 6 1,-13-6-604,-109-8 0,189 1 295,-89-4-6531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6.539"/>
    </inkml:context>
    <inkml:brush xml:id="br0">
      <inkml:brushProperty name="width" value="0.1" units="cm"/>
      <inkml:brushProperty name="height" value="0.1" units="cm"/>
      <inkml:brushProperty name="color" value="#004F8B"/>
    </inkml:brush>
  </inkml:definitions>
  <inkml:trace contextRef="#ctx0" brushRef="#br0">1 0 24575,'0'3'0,"1"0"0,-1-1 0,1 1 0,0 0 0,0-1 0,0 1 0,0 0 0,1-1 0,-1 0 0,1 1 0,3 3 0,24 27 0,-21-25 0,24 22 0,1-2 0,68 45 0,-72-53 0,136 87 0,203 98 0,197 49 0,707 345 0,-412-143 0,-822-437 0,0-1 0,52 16 0,-77-30 0,1-1 0,0 0 0,-1 0 0,1-2 0,0 0 0,1 0 0,-1-1 0,0-1 0,0 0 0,23-6 0,-34 6 0,10-3 0,-1 0 0,1 1 0,0 1 0,0 0 0,1 1 0,-1 0 0,0 1 0,24 2 0,71 25 0,-97-24 0,-9-2 0,-1-1 0,1 1 0,-1-1 0,1 1 0,-1-1 0,1 0 0,-1 0 0,1 0 0,-1 0 0,1 0 0,-1 0 0,1 0 0,-1 0 0,1-1 0,-1 1 0,1 0 0,-1-1 0,1 0 0,-1 1 0,0-1 0,1 0 0,-1 1 0,0-1 0,1 0 0,-1 0 0,1-1 0,0-1 0,-1 1 0,1-1 0,-1 1 0,0-1 0,0 0 0,0 0 0,0 1 0,-1-1 0,1 0 0,-1 0 0,1 0 0,-1-5 0,-1-8 0,0-1 0,-1 1 0,-7-27 0,-13-36 0,-8-38 0,82 210 0,-18-41 0,2-1 0,72 80 0,-88-110 0,2 1 0,0 2 0,21 32 0,-41-55 0,-1 1 0,0 0 0,0 0 0,0 0 0,0 0 0,0 0 0,-1 1 0,1-1 0,0 0 0,-1 0 0,0 0 0,0 1 0,1-1 0,-1 0 0,0 0 0,-1 1 0,1-1 0,0 0 0,-1 0 0,1 1 0,-1-1 0,0 0 0,1 0 0,-1 0 0,0 0 0,0 0 0,-1 0 0,1 0 0,0 0 0,-1-1 0,1 1 0,-3 2 0,-5 4 0,0-1 0,-1 0 0,1-1 0,-2 1 0,-10 3 0,9-3 0,-392 227 0,312-179 0,-141 91 0,222-137-341,-1-1 0,-1-1-1,-23 11 1,14-11-6485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7.399"/>
    </inkml:context>
    <inkml:brush xml:id="br0">
      <inkml:brushProperty name="width" value="0.1" units="cm"/>
      <inkml:brushProperty name="height" value="0.1" units="cm"/>
      <inkml:brushProperty name="color" value="#004F8B"/>
    </inkml:brush>
  </inkml:definitions>
  <inkml:trace contextRef="#ctx0" brushRef="#br0">0 695 24575,'40'-102'0,"-22"34"0,-3-1 0,-3 0 0,4-102 0,-15 103 0,-2 51 0,1-1 0,0 1 0,1 0 0,1 0 0,1 0 0,7-28 0,-10 45 0,0 0 0,0 1 0,0-1 0,0 0 0,0 0 0,1 0 0,-1 0 0,0 1 0,0-1 0,0 0 0,0 0 0,0 0 0,0 0 0,0 0 0,1 1 0,-1-1 0,0 0 0,0 0 0,0 0 0,0 0 0,0 0 0,1 0 0,-1 0 0,0 0 0,0 0 0,0 0 0,0 0 0,1 1 0,-1-1 0,0 0 0,0 0 0,0 0 0,0 0 0,1 0 0,-1 0 0,0-1 0,0 1 0,0 0 0,0 0 0,1 0 0,-1 0 0,0 0 0,0 0 0,0 0 0,0 0 0,1 0 0,-1 0 0,0 0 0,0-1 0,0 1 0,0 0 0,0 0 0,0 0 0,1 0 0,-1 0 0,0-1 0,0 1 0,0 0 0,0 0 0,4 20 0,10 104 0,27 188 0,-35-278 0,119 543 0,-121-559 0,2 0 0,0-1 0,1 0 0,0-1 0,13 21 0,-18-34 0,0 0 0,0 0 0,0 0 0,0 0 0,1 0 0,-1-1 0,1 1 0,0-1 0,0 1 0,0-1 0,0 0 0,0 0 0,0-1 0,0 1 0,1-1 0,-1 1 0,1-1 0,-1 0 0,1 0 0,-1 0 0,1-1 0,0 0 0,-1 1 0,1-1 0,0 0 0,0-1 0,-1 1 0,1-1 0,-1 1 0,1-1 0,0 0 0,4-3 0,133-63-1365,-90 44-5461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8.079"/>
    </inkml:context>
    <inkml:brush xml:id="br0">
      <inkml:brushProperty name="width" value="0.1" units="cm"/>
      <inkml:brushProperty name="height" value="0.1" units="cm"/>
      <inkml:brushProperty name="color" value="#004F8B"/>
    </inkml:brush>
  </inkml:definitions>
  <inkml:trace contextRef="#ctx0" brushRef="#br0">127 362 24575,'4'0'-108,"0"0"-1,0 0 0,0 0 1,1-1-1,-1 0 0,0 0 0,0 0 1,0 0-1,0 0 0,0-1 1,0 0-1,0 0 0,-1 0 1,1 0-1,-1-1 0,1 1 1,4-6-1,-4 4 14,-1 0 0,0-1 0,-1 0 0,1 1 0,-1-1 0,0 0 0,0 0 0,0 0 1,0 0-1,-1-1 0,0 1 0,0-7 0,0-8 134,-1 0 0,-1 0 1,-1-1-1,-1 1 0,0 0 0,-8-23 1,9 36 199,-1-1 0,0 0 1,0 1-1,0 0 1,-1 0-1,0 0 0,-1 0 1,1 0-1,-11-10 0,13 15-225,0 1-1,1-1 1,-1 1-1,0-1 0,0 1 1,0 0-1,0 0 1,0 0-1,0 0 0,0 0 1,-1 1-1,1-1 0,0 1 1,0-1-1,-1 1 1,1 0-1,0 0 0,0 0 1,-1 0-1,1 0 0,0 0 1,0 1-1,-1-1 1,1 1-1,0-1 0,0 1 1,0 0-1,0 0 0,-1 0 1,2 0-1,-1 1 1,0-1-1,0 0 0,0 1 1,0-1-1,1 1 0,-1 0 1,-2 3-1,-4 4-13,1 1 0,-1 0 0,2 1 0,-1-1 0,2 1 0,-1 1 0,1-1 0,1 1 0,-4 14 0,3-2 0,0-1 0,1 0 0,0 46 0,4-45 0,1 0 0,2 1 0,0-2 0,7 26 0,-8-40 0,1 1 0,1 0 0,-1-1 0,1 0 0,1 0 0,0 0 0,0 0 0,1-1 0,0 1 0,0-2 0,1 1 0,8 7 0,-12-13 0,0 1 0,0-1 0,0 0 0,0 0 0,1 0 0,-1-1 0,1 1 0,-1-1 0,1 0 0,0 0 0,-1 0 0,1-1 0,0 1 0,0-1 0,0 0 0,7 0 0,-5-1 0,0-1 0,0 1 0,0-1 0,0 0 0,0-1 0,0 1 0,0-1 0,-1 0 0,7-6 0,7-6 0,-1-1 0,0-1 0,-2 0 0,17-23 0,-5 2 0,-20 27 0,0 0 0,0 0 0,1 1 0,0 0 0,12-10 0,-19 19 0,0 0 0,0-1 0,0 1 0,0 0 0,0 1 0,0-1 0,0 0 0,0 1 0,0-1 0,0 1 0,0 0 0,1-1 0,-1 1 0,0 0 0,0 0 0,0 0 0,0 1 0,1-1 0,-1 1 0,0-1 0,0 1 0,0-1 0,0 1 0,0 0 0,0 0 0,0 0 0,0 0 0,-1 1 0,1-1 0,0 0 0,-1 1 0,1-1 0,1 3 0,5 5 0,0 0 0,-1 0 0,0 1 0,11 20 0,7 21 0,-2 2 0,-2 0 0,-2 1 0,14 75 0,23 232 0,-43-231 0,-7 1 0,-5 0 0,-6-1 0,-5 1 0,-36 166 0,35-245 0,-3 0 0,-30 74 0,39-111 0,-2-1 0,0 1 0,-1-1 0,0-1 0,-1 0 0,-1 0 0,0-1 0,0 0 0,-1 0 0,-1-1 0,0-1 0,-25 17 0,30-23 0,0-1 0,1 1 0,-1-2 0,0 1 0,-1-1 0,1 0 0,0 0 0,-1-1 0,1 0 0,-1-1 0,1 1 0,-1-2 0,1 1 0,-1-1 0,1 0 0,0 0 0,-1-1 0,1 0 0,0 0 0,0-1 0,0 0 0,0 0 0,1 0 0,-1-1 0,1 0 0,-11-9 0,4 1 0,0 0 0,2-1 0,-1 0 0,2-1 0,0 0 0,0 0 0,1-1 0,1-1 0,1 1 0,-10-30 0,9 18 0,1-1 0,1 0 0,1 0 0,2-1 0,1 1 0,1-1 0,1 1 0,6-34 0,0 21 0,2 0 0,2 1 0,2 0 0,2 1 0,19-40 0,8 1 0,3 1 0,4 2 0,3 2 0,99-108 0,30-14-1365,-104 113-5461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19.629"/>
    </inkml:context>
    <inkml:brush xml:id="br0">
      <inkml:brushProperty name="width" value="0.1" units="cm"/>
      <inkml:brushProperty name="height" value="0.1" units="cm"/>
      <inkml:brushProperty name="color" value="#004F8B"/>
    </inkml:brush>
  </inkml:definitions>
  <inkml:trace contextRef="#ctx0" brushRef="#br0">1 363 24575,'468'2'0,"528"-5"0,-681-15 0,319-60 0,-608 69 0,-26 9 0,1 0 0,-1 0 0,0-1 0,0 1 0,1 0 0,-1 0 0,0-1 0,0 1 0,0 0 0,1-1 0,-1 1 0,0 0 0,0 0 0,0-1 0,0 1 0,0 0 0,0-1 0,0 1 0,0 0 0,0-1 0,0 1 0,0 0 0,0-1 0,0 1 0,0 0 0,0-1 0,0 1 0,0 0 0,0-1 0,0 1 0,0 0 0,-1-1 0,1 1 0,0 0 0,0 0 0,0-1 0,-1 1 0,-3-4 0,-1 0 0,1 0 0,-1 0 0,0 1 0,-10-5 0,13 7 0,-101-71 0,38 25 0,-88-49 0,151 94 0,8 1 0,18 5 0,32 11 0,53 27 0,145 76 0,-244-113 0,-1 1 0,0-1 0,-1 2 0,1-1 0,-1 1 0,0 1 0,-1-1 0,10 13 0,-14-15 0,-1-1 0,1 1 0,-1-1 0,1 1 0,-1 0 0,-1 0 0,1-1 0,-1 1 0,0 1 0,0-1 0,0 0 0,-1 0 0,0 0 0,0 0 0,0 0 0,0 1 0,-1-1 0,0 0 0,-2 7 0,-1-1 0,-1 0 0,0 0 0,-1-1 0,0 1 0,-1-1 0,0-1 0,0 0 0,-1 0 0,0 0 0,-1-1 0,-11 10 0,-17 9 0,-61 36 0,88-57 0,-39 22 0,0-2 0,-2-2 0,-89 29 0,135-51-105,0 0 0,-1-1 0,1 1 0,-1-1 0,1 0 0,-1-1 0,0 1 0,1-1 0,-1-1 0,1 1 0,-1-1 0,-5-1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0.199"/>
    </inkml:context>
    <inkml:brush xml:id="br0">
      <inkml:brushProperty name="width" value="0.1" units="cm"/>
      <inkml:brushProperty name="height" value="0.1" units="cm"/>
      <inkml:brushProperty name="color" value="#004F8B"/>
    </inkml:brush>
  </inkml:definitions>
  <inkml:trace contextRef="#ctx0" brushRef="#br0">240 73 24575,'-2'-7'-348,"-1"0"0,1 0 0,-2-1 0,1 2 0,-1-1 0,0 0 0,-6-7 0,9 13 336,1 0-1,0 1 0,-1-1 1,1 0-1,-1 1 0,1-1 1,-1 1-1,1-1 0,-1 1 1,0 0-1,1-1 0,-1 1 0,0-1 1,1 1-1,-1 0 0,0 0 1,1-1-1,-1 1 0,0 0 1,1 0-1,-1 0 0,0 0 1,0 0-1,1 0 0,-1 0 0,0 0 1,0 0-1,-1 0 0,1 1 40,-1 0 0,1 0 0,-1 0 0,1 0 0,-1 0 0,1 0 0,0 1 0,0-1 0,0 0 0,-1 1 0,0 2 0,-4 6 284,1 0 0,-8 22 0,12-29-301,-31 86 260,3 1-1,5 1 0,4 1 0,4 1 1,4 1-1,0 123 0,12-194-269,1 1 0,2 0 0,0-1 0,2 0 0,14 45 0,-16-60 0,0-1 0,1 1 0,0-1 0,1 1 0,0-1 0,0 0 0,0-1 0,10 10 0,-10-12 0,-1 0 0,1-1 0,0 0 0,0 0 0,0 0 0,0-1 0,1 1 0,-1-1 0,1-1 0,-1 1 0,1-1 0,0 0 0,10 1 0,-9-2 0,1-1 0,0 1 0,-1-1 0,1-1 0,0 0 0,-1 0 0,0 0 0,1-1 0,-1 0 0,0 0 0,0-1 0,-1 0 0,1 0 0,-1-1 0,0 0 0,0 0 0,0 0 0,5-7 0,1-2 0,0-1 0,-1 0 0,0-1 0,-1 0 0,-1 0 0,9-23 0,-15 30 0,0 0 0,-1 1 0,0-1 0,0 0 0,-1 0 0,0-1 0,-1 1 0,0 0 0,0 0 0,-1 0 0,0 0 0,0 0 0,-5-14 0,5 20 0,0-1 0,-1 1 0,1 0 0,-1 0 0,1-1 0,-1 1 0,0 0 0,0 1 0,-1-1 0,1 0 0,0 1 0,-1-1 0,0 1 0,1 0 0,-1-1 0,0 2 0,0-1 0,-1 0 0,1 0 0,0 1 0,0 0 0,-1 0 0,1 0 0,-1 0 0,1 0 0,-1 1 0,1-1 0,-1 1 0,1 0 0,-1 0 0,1 0 0,-1 1 0,0-1 0,1 1 0,0 0 0,-7 2 0,-2 1 0,1 1 0,0 0 0,0 1 0,0 0 0,1 1 0,0 0 0,0 0 0,1 1 0,0 0 0,0 1 0,-8 10 0,3-1 0,0 0 0,2 1 0,0 1 0,1 0 0,-9 22 0,15-32 0,2 0 0,0 0 0,0 0 0,1 1 0,0-1 0,0 1 0,1 16 0,1-24 0,0 0 0,0 0 0,1 0 0,-1 0 0,1 0 0,-1 0 0,1 0 0,0 0 0,0 0 0,1-1 0,-1 1 0,0 0 0,1-1 0,0 1 0,-1-1 0,1 0 0,0 1 0,0-1 0,0 0 0,1 0 0,-1 0 0,0-1 0,1 1 0,0 0 0,-1-1 0,1 0 0,0 0 0,-1 1 0,1-2 0,0 1 0,5 1 0,35 1-1365,2-5-5461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0.709"/>
    </inkml:context>
    <inkml:brush xml:id="br0">
      <inkml:brushProperty name="width" value="0.1" units="cm"/>
      <inkml:brushProperty name="height" value="0.1" units="cm"/>
      <inkml:brushProperty name="color" value="#004F8B"/>
    </inkml:brush>
  </inkml:definitions>
  <inkml:trace contextRef="#ctx0" brushRef="#br0">27 0 24575,'5'6'0,"-3"7"0,-2 8 0,-2 5 0,-5 5 0,-2 2 0,0 2 0,3 1 0,7-1 0,9-6 0,9-8 0,7-13 0,5-8 0,9-9 0,-3-4-8191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01.973"/>
    </inkml:context>
    <inkml:brush xml:id="br0">
      <inkml:brushProperty name="width" value="0.1" units="cm"/>
      <inkml:brushProperty name="height" value="0.1" units="cm"/>
      <inkml:brushProperty name="color" value="#004F8B"/>
    </inkml:brush>
  </inkml:definitions>
  <inkml:trace contextRef="#ctx0" brushRef="#br0">0 257 24575,'79'0'0,"557"-15"0,-166-8 0,-431 20 0,1-1 0,71-18 0,-111 22 0,0 0 0,-1 0 0,1 0 0,0 0 0,0 0 0,-1 0 0,1 0 0,0 0 0,0-1 0,-1 1 0,1 0 0,0 0 0,0 0 0,0 0 0,-1-1 0,1 1 0,0 0 0,0 0 0,0-1 0,-1 1 0,1 0 0,0 0 0,0 0 0,0-1 0,0 1 0,0 0 0,0-1 0,0 1 0,0 0 0,0 0 0,0-1 0,0 1 0,0 0 0,0-1 0,0 1 0,0 0 0,0 0 0,0-1 0,0 1 0,0 0 0,0 0 0,0-1 0,0 1 0,0 0 0,0 0 0,1-1 0,-1 1 0,0 0 0,0 0 0,0-1 0,0 1 0,1 0 0,-1 0 0,0 0 0,0 0 0,1-1 0,-1 1 0,0 0 0,0 0 0,1 0 0,-1 0 0,0 0 0,0 0 0,1 0 0,-1-1 0,-23-8 0,-213-80 0,208 78 0,10 4 0,-37-6 0,-10-5 0,50 8 0,15 10 0,0 0 0,0-1 0,0 1 0,0 0 0,0-1 0,0 1 0,0 0 0,0-1 0,0 1 0,0 0 0,0 0 0,0-1 0,0 1 0,0 0 0,1 0 0,-1-1 0,0 1 0,0 0 0,0 0 0,1-1 0,-1 1 0,0 0 0,0 0 0,0 0 0,1-1 0,-1 1 0,0 0 0,1 0 0,-1 0 0,0 0 0,0 0 0,1-1 0,33-7 0,3 6 0,-1 1 0,1 2 0,0 1 0,43 8 0,-64-7 0,1 1 0,-1 0 0,0 1 0,0 0 0,-1 2 0,1 0 0,-1 0 0,-1 2 0,0 0 0,0 0 0,19 18 0,-30-24 0,0-1 0,-1 1 0,0 0 0,1 1 0,-1-1 0,0 0 0,0 1 0,-1-1 0,1 1 0,-1 0 0,0-1 0,0 1 0,0 0 0,0 0 0,-1-1 0,1 8 0,-2-5 0,1 1 0,-1-1 0,-1 1 0,1-1 0,-1 0 0,0 1 0,0-1 0,-1 0 0,-4 6 0,-6 9 0,-2 0 0,0-1 0,-1-1 0,-19 17 0,32-32 0,-13 13-170,-1-1-1,-1 0 0,0-1 1,-1-1-1,0-1 0,-1-1 1,-41 19-1,29-21-6655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1.210"/>
    </inkml:context>
    <inkml:brush xml:id="br0">
      <inkml:brushProperty name="width" value="0.1" units="cm"/>
      <inkml:brushProperty name="height" value="0.1" units="cm"/>
      <inkml:brushProperty name="color" value="#004F8B"/>
    </inkml:brush>
  </inkml:definitions>
  <inkml:trace contextRef="#ctx0" brushRef="#br0">67 394 24575,'-17'-2'0,"16"2"0,0-1 0,0 1 0,0 0 0,0-1 0,0 1 0,0 0 0,0 0 0,0 0 0,-1 0 0,1 0 0,0 0 0,0 0 0,0 1 0,0-1 0,0 0 0,0 0 0,0 1 0,0-1 0,0 1 0,0-1 0,0 1 0,0 0 0,0-1 0,0 1 0,1 0 0,-1-1 0,0 1 0,0 0 0,1 0 0,-1 0 0,0 0 0,1-1 0,-1 1 0,1 0 0,-1 0 0,0 2 0,-2 5 0,0 0 0,1 0 0,0 0 0,0 0 0,0 0 0,1 1 0,1-1 0,-1 0 0,1 1 0,1-1 0,-1 0 0,4 15 0,0-4 0,1 0 0,0 0 0,2 0 0,11 22 0,-13-30 0,1-1 0,0 0 0,0-1 0,1 1 0,1-1 0,0-1 0,0 1 0,0-1 0,1-1 0,0 0 0,1 0 0,-1 0 0,1-1 0,1-1 0,-1 0 0,1 0 0,0-1 0,0-1 0,0 1 0,0-2 0,1 0 0,-1 0 0,1-1 0,-1 0 0,1-1 0,0 0 0,-1-1 0,1-1 0,-1 1 0,1-2 0,-1 0 0,0 0 0,0-1 0,0 0 0,0-1 0,-1 0 0,0-1 0,0 0 0,0-1 0,9-8 0,-8 5 0,-1 0 0,0-1 0,-1 0 0,0-1 0,-1 0 0,0 0 0,-1-1 0,-1 0 0,0 0 0,0-1 0,-1 0 0,4-20 0,-4 10 0,-1 0 0,-2 0 0,0-1 0,-1 1 0,-2-1 0,-5-39 0,4 52 0,-1 0 0,0-1 0,-1 1 0,0 0 0,0 1 0,-2-1 0,1 1 0,-2 0 0,1 0 0,-1 1 0,-11-13 0,13 18 0,0 0 0,0 1 0,0-1 0,0 1 0,-1 0 0,1 0 0,-1 1 0,0-1 0,0 1 0,0 1 0,-1-1 0,1 1 0,-1 0 0,1 1 0,-1-1 0,0 1 0,1 1 0,-1-1 0,0 1 0,0 0 0,0 1 0,-9 1 0,4 2 0,-1 0 0,1 1 0,0 0 0,0 1 0,0 0 0,0 1 0,1 0 0,1 0 0,-1 2 0,1-1 0,1 1 0,-1 1 0,1 0 0,-8 12 0,2-2 0,1 1 0,1 0 0,1 1 0,1 1 0,1 0 0,-11 37 0,17-47 20,0 1 0,1-1 0,1 1 0,1-1 0,-1 28 0,3-36-91,-1-1 1,1 1-1,0 0 0,0-1 0,0 1 1,0-1-1,1 1 0,0-1 1,0 1-1,0-1 0,1 0 0,-1 0 1,1 0-1,0 0 0,0-1 1,0 1-1,1-1 0,-1 0 0,1 0 1,4 3-1,29 14-6755</inkml:trace>
  <inkml:trace contextRef="#ctx0" brushRef="#br0" timeOffset="1">1219 293 24575,'-50'-40'-599,"39"32"249,-1-1 1,2 1 0,-1-2 0,1 0-1,-11-14 1,19 21 300,0 0 1,0 0-1,1 0 0,-1 0 1,1-1-1,0 1 0,-1-1 1,2 1-1,-1-1 0,0 1 1,1-1-1,-1 1 0,1-1 1,0 0-1,0 1 0,1-1 1,-1 1-1,1-1 0,0 1 1,0-1-1,0 1 0,0-1 1,0 1-1,1 0 0,1-4 1,1 1 171,0 0 1,1 0 0,-1 0 0,1 1-1,0 0 1,1 0 0,-1 0 0,1 0 0,0 1-1,0 0 1,1 0 0,-1 1 0,1 0-1,-1 0 1,15-4 0,-7 3 123,0 1 1,0 0 0,0 1-1,0 1 1,0 0-1,1 1 1,16 2-1,-24-1-247,1 0 0,-1 1 0,0 0 0,0 0 0,0 1 0,0 0 0,0 0 0,0 0 0,-1 1 0,0 0 0,1 0 0,-2 1 0,1 0 0,0 0 0,-1 0 0,0 1 0,0 0 0,-1 0 0,0 0 0,0 0 0,0 1 0,0-1 0,-1 1 0,-1 0 0,1 0 0,-1 0 0,0 1 0,0-1 0,-1 0 0,0 1 0,-1-1 0,1 1 0,-1-1 0,-1 1 0,1-1 0,-3 10 0,-2 4 0,-1 0 0,0-1 0,-2 0 0,0 0 0,-15 25 0,-63 89 0,63-103 0,1 1 0,2 1 0,1 1 0,1 1 0,-13 40 0,29-70 0,1 1 0,-1 0 0,1 0 0,0 0 0,1-1 0,-1 1 0,1 0 0,1 0 0,-1 0 0,1 0 0,0 0 0,0-1 0,4 12 0,-4-15 0,0 1 0,1-1 0,0 1 0,0-1 0,-1 1 0,1-1 0,1 0 0,-1 0 0,0 0 0,0 0 0,1 0 0,-1 0 0,1-1 0,0 1 0,-1-1 0,1 0 0,0 0 0,0 0 0,0 0 0,0 0 0,0-1 0,0 1 0,0-1 0,0 0 0,0 0 0,0 0 0,0 0 0,5-1 0,10-3-110,0 0-1,-1 0 0,0-2 0,0 0 1,0-2-1,15-8 0,-20 10-479,41-20-6236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1.639"/>
    </inkml:context>
    <inkml:brush xml:id="br0">
      <inkml:brushProperty name="width" value="0.1" units="cm"/>
      <inkml:brushProperty name="height" value="0.1" units="cm"/>
      <inkml:brushProperty name="color" value="#004F8B"/>
    </inkml:brush>
  </inkml:definitions>
  <inkml:trace contextRef="#ctx0" brushRef="#br0">124 306 24575,'-10'-15'0,"0"-1"0,-21-24 0,21 29 0,0-1 0,1 0 0,0-1 0,1 0 0,1 0 0,-8-19 0,14 28 0,0 1 0,0 0 0,1 0 0,-1-1 0,1 1 0,0 0 0,0-1 0,0 1 0,0-1 0,1 1 0,-1 0 0,1-1 0,2-5 0,-1 5 0,0 0 0,1 0 0,-1 0 0,1 0 0,0 0 0,0 1 0,1-1 0,-1 1 0,1 0 0,0 0 0,-1 0 0,6-3 0,0 2 0,0 0 0,0 0 0,0 1 0,0 0 0,1 0 0,-1 1 0,1 1 0,0-1 0,-1 1 0,1 1 0,0 0 0,0 0 0,0 1 0,-1 1 0,1-1 0,-1 1 0,1 1 0,10 4 0,-11-4 0,0 0 0,-1 1 0,0 0 0,1 0 0,-1 1 0,-1 0 0,1 0 0,-1 0 0,0 1 0,0 1 0,0-1 0,-1 1 0,0 0 0,-1 1 0,1-1 0,-2 1 0,1 0 0,-1 0 0,5 12 0,-6-7 0,-1-1 0,0 1 0,-1-1 0,0 1 0,-1 0 0,-1-1 0,0 1 0,0 0 0,-1-1 0,-1 1 0,0-1 0,-5 13 0,-9 18 0,-2-1 0,-26 41 0,0 3 0,-16 61 0,54-124 0,1 0 0,0 0 0,2 0 0,-3 39 0,7-58 0,0 0 0,0-1 0,0 1 0,1-1 0,-1 1 0,1-1 0,0 1 0,0-1 0,0 1 0,0-1 0,1 1 0,0-1 0,-1 0 0,1 0 0,0 0 0,0 0 0,1 0 0,2 3 0,0-3 0,-1 0 0,0 0 0,1 0 0,-1-1 0,1 1 0,0-1 0,0-1 0,0 1 0,0 0 0,0-1 0,7 1 0,9-1 0,-1 0 0,1-1 0,0-1 0,-1-1 0,26-6 0,274-80-356,-259 68-653,35-10-5817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2.259"/>
    </inkml:context>
    <inkml:brush xml:id="br0">
      <inkml:brushProperty name="width" value="0.1" units="cm"/>
      <inkml:brushProperty name="height" value="0.1" units="cm"/>
      <inkml:brushProperty name="color" value="#004F8B"/>
    </inkml:brush>
  </inkml:definitions>
  <inkml:trace contextRef="#ctx0" brushRef="#br0">565 24 24575,'0'-1'0,"0"0"0,0 1 0,0-1 0,0 0 0,1 0 0,-1 0 0,0 0 0,-1 0 0,1 0 0,0 0 0,0 0 0,0 0 0,0 1 0,-1-1 0,1 0 0,0 0 0,-1 0 0,1 0 0,-1 1 0,1-1 0,-1 0 0,1 0 0,-1 1 0,1-1 0,-1 0 0,0 1 0,-1-2 0,1 2 0,0 1 0,0-1 0,-1 0 0,1 1 0,0-1 0,0 1 0,0-1 0,0 1 0,0 0 0,0-1 0,0 1 0,0 0 0,0 0 0,0 0 0,0 0 0,0 0 0,0 1 0,-38 52 0,39-53 0,-228 430 0,148-270 0,51-94 0,22-48 0,-1 1 0,-2-1 0,-18 30 0,27-49 0,1 0 0,0 1 0,0-1 0,0 0 0,0 1 0,0-1 0,0 0 0,0 1 0,-1-1 0,1 0 0,0 1 0,0-1 0,0 0 0,-1 0 0,1 1 0,0-1 0,0 0 0,-1 0 0,1 0 0,0 1 0,-1-1 0,1 0 0,0 0 0,0 0 0,-1 0 0,1 0 0,0 0 0,-1 1 0,1-1 0,0 0 0,-1 0 0,1 0 0,0 0 0,-1 0 0,1 0 0,0 0 0,-1 0 0,1-1 0,0 1 0,-1 0 0,1 0 0,0 0 0,-1 0 0,1 0 0,0 0 0,-1-1 0,1 1 0,0 0 0,0 0 0,-1 0 0,1-1 0,0 1 0,0 0 0,-1-1 0,1 1 0,0 0 0,0 0 0,0-1 0,0 1 0,-1 0 0,1-1 0,0 1 0,0 0 0,0-1 0,0 1 0,0 0 0,0-1 0,0 1 0,-4-29 0,4 29 0,-12-142 0,-52-241 0,60 370 0,2 5 0,1 1 0,-1 0 0,1 0 0,0-1 0,1 1 0,0-13 0,0 20 0,0-1 0,0 1 0,0-1 0,0 1 0,0-1 0,0 1 0,1 0 0,-1-1 0,0 1 0,0-1 0,0 1 0,0-1 0,1 1 0,-1 0 0,0-1 0,1 1 0,-1 0 0,0-1 0,1 1 0,-1 0 0,0-1 0,1 1 0,-1 0 0,0 0 0,1-1 0,-1 1 0,1 0 0,-1 0 0,0 0 0,1 0 0,-1-1 0,1 1 0,15 7 0,12 19 0,5 14 0,29 48 0,28 33 0,-72-99 0,2-2 0,0 0 0,1-1 0,1-1 0,0-2 0,29 17 0,-33-23 0,1-1 0,0-1 0,1-1 0,0 0 0,0-2 0,0 0 0,0-1 0,1-2 0,22 2 0,-15-4-455,0-1 0,44-7 0,-21-2-6371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2.839"/>
    </inkml:context>
    <inkml:brush xml:id="br0">
      <inkml:brushProperty name="width" value="0.1" units="cm"/>
      <inkml:brushProperty name="height" value="0.1" units="cm"/>
      <inkml:brushProperty name="color" value="#004F8B"/>
    </inkml:brush>
  </inkml:definitions>
  <inkml:trace contextRef="#ctx0" brushRef="#br0">31 156 24575,'-15'-23'-2913,"4"-17"4496,7 20-1551,26 136 1266,9 35-1298,15 60 0,-42-197 0,3 14 0,13 32 0,-18-54 0,0-1 0,1 1 0,0 0 0,0-1 0,0 0 0,1 0 0,0 0 0,0 0 0,0 0 0,1-1 0,7 7 0,-10-10 5,0 0 1,0 0-1,0 0 0,0 0 0,1 0 0,-1-1 0,0 1 0,1-1 1,-1 0-1,0 1 0,1-1 0,-1 0 0,0 0 0,1 0 1,-1-1-1,0 1 0,1-1 0,2 0 0,1-1-249,0-1 0,0 1 1,0-1-1,-1-1 0,8-4 0,15-13-6582</inkml:trace>
  <inkml:trace contextRef="#ctx0" brushRef="#br0" timeOffset="1">506 393 24575,'3'-2'0,"-1"-1"0,1 1 0,-1-1 0,1 1 0,0 0 0,0 0 0,0 0 0,0 0 0,0 1 0,6-3 0,-8 4 0,0 0 0,-1 0 0,1 0 0,0 0 0,0 0 0,-1 0 0,1 0 0,0 0 0,-1 1 0,1-1 0,0 0 0,0 0 0,-1 1 0,1-1 0,0 0 0,-1 1 0,1-1 0,-1 0 0,1 1 0,0-1 0,0 1 0,0 1 0,0 0 0,1 0 0,-1 0 0,0-1 0,0 1 0,-1 0 0,1 0 0,0 0 0,-1 0 0,2 4 0,11 79 0,-10-54 0,2 0 0,1 0 0,19 56 0,-22-79 0,1 0 0,0-1 0,0 1 0,0-1 0,1 0 0,0 0 0,0-1 0,1 1 0,-1-1 0,2 0 0,-1-1 0,0 0 0,1 0 0,0 0 0,1-1 0,-1 1 0,1-2 0,-1 1 0,11 2 0,-5-3 0,0 0 0,1 0 0,-1-2 0,1 0 0,-1 0 0,1-1 0,0-1 0,-1 0 0,1-1 0,-1 0 0,1-1 0,-1-1 0,0 0 0,0-1 0,-1 0 0,1-1 0,-1 0 0,-1-1 0,20-15 0,-15 10 0,-1-1 0,0-1 0,-1 0 0,0-1 0,-1-1 0,-1 0 0,0-1 0,-2 0 0,0 0 0,-1-1 0,0-1 0,10-34 0,-12 26 0,-1-1 0,-2 1 0,-1-1 0,0 1 0,-4-47 0,0 59 0,0-1 0,-1 1 0,-1-1 0,-1 1 0,0 0 0,-1 0 0,0 1 0,-1-1 0,-1 1 0,-1 0 0,-13-19 0,16 26 0,-1 1 0,1 0 0,-1 0 0,-1 1 0,1 0 0,-1 0 0,0 0 0,0 1 0,0 0 0,-1 1 0,-15-6 0,11 6 0,1 0 0,-2 1 0,1 0 0,0 1 0,0 0 0,0 1 0,-18 3 0,3 1 0,1 1 0,0 2 0,1 0 0,-1 2 0,1 1 0,-41 23 0,39-18 0,2 1 0,-39 32 0,56-41 0,0 0 0,0 1 0,1 0 0,0 0 0,0 0 0,1 1 0,0 0 0,1 0 0,0 1 0,-6 15 0,10-24-91,1 1 0,-1-1 0,1 1 0,0-1 0,0 1 0,-1 0 0,1-1 0,0 1 0,1-1 0,-1 1 0,0 0 0,0-1 0,1 1 0,0 2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3.399"/>
    </inkml:context>
    <inkml:brush xml:id="br0">
      <inkml:brushProperty name="width" value="0.1" units="cm"/>
      <inkml:brushProperty name="height" value="0.1" units="cm"/>
      <inkml:brushProperty name="color" value="#004F8B"/>
    </inkml:brush>
  </inkml:definitions>
  <inkml:trace contextRef="#ctx0" brushRef="#br0">0 160 24575,'0'-7'0,"0"0"0,1 1 0,0-1 0,0 0 0,0 1 0,1-1 0,0 1 0,0-1 0,0 1 0,1 0 0,0 0 0,0 0 0,1 1 0,-1-1 0,1 1 0,1 0 0,-1-1 0,1 2 0,0-1 0,0 1 0,0 0 0,0 0 0,1 0 0,0 0 0,0 1 0,0 0 0,0 1 0,0-1 0,0 1 0,1 0 0,-1 1 0,1 0 0,-1 0 0,1 0 0,0 0 0,-1 1 0,1 1 0,12 1 0,-4 0 0,0 2 0,-1 0 0,0 0 0,0 1 0,0 1 0,-1 1 0,1 0 0,-2 0 0,1 1 0,-1 1 0,0 0 0,-1 1 0,0 0 0,0 1 0,-1 0 0,-1 0 0,0 1 0,0 0 0,-1 1 0,-1 0 0,0 0 0,-1 1 0,0 0 0,-1 0 0,-1 0 0,0 0 0,-1 1 0,0 0 0,-2 0 0,1 0 0,-2-1 0,0 1 0,-3 22 0,-3-7 0,-2-1 0,-20 53 0,18-55 0,0 1 0,2 0 0,-5 30 0,12-54 0,1-1 0,-1 0 0,1 1 0,0-1 0,0 1 0,0-1 0,0 1 0,1-1 0,-1 1 0,1-1 0,0 1 0,0-1 0,0 0 0,0 1 0,1-1 0,0 0 0,-1 0 0,1 0 0,0 0 0,0-1 0,1 1 0,-1 0 0,0-1 0,1 1 0,0-1 0,-1 0 0,1 0 0,0 0 0,0 0 0,0-1 0,1 1 0,-1-1 0,0 0 0,0 0 0,1 0 0,-1 0 0,1 0 0,-1-1 0,1 0 0,-1 0 0,1 0 0,-1 0 0,6-1 0,15-1 20,0-2 0,-1 0 0,1-2 0,-1 0 0,32-15 0,103-58-1505,-86 37-5341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4.069"/>
    </inkml:context>
    <inkml:brush xml:id="br0">
      <inkml:brushProperty name="width" value="0.1" units="cm"/>
      <inkml:brushProperty name="height" value="0.1" units="cm"/>
      <inkml:brushProperty name="color" value="#004F8B"/>
    </inkml:brush>
  </inkml:definitions>
  <inkml:trace contextRef="#ctx0" brushRef="#br0">362 135 24575,'-1'-3'0,"1"0"0,-1 1 0,0-1 0,0 1 0,0-1 0,0 1 0,0-1 0,-3-3 0,-6-14 0,9 17 0,1 1 0,-1-1 0,0 0 0,1 1 0,-1-1 0,1 0 0,0 0 0,0 0 0,0 1 0,0-1 0,1 0 0,-1 0 0,1 1 0,-1-1 0,1 0 0,0 1 0,0-1 0,0 1 0,1-1 0,-1 1 0,0-1 0,1 1 0,0 0 0,2-3 0,-2 3 0,2 0 0,-1 0 0,0 0 0,0 0 0,1 0 0,-1 1 0,1 0 0,-1-1 0,1 1 0,-1 0 0,1 1 0,0-1 0,0 1 0,-1 0 0,1 0 0,0 0 0,7 1 0,-5-1 0,1 1 0,-1 0 0,1 0 0,-1 1 0,0 0 0,0 0 0,0 0 0,0 1 0,0 0 0,0 0 0,-1 1 0,1-1 0,-1 1 0,0 0 0,0 0 0,-1 1 0,1 0 0,-1 0 0,0 0 0,0 0 0,-1 0 0,1 1 0,-1 0 0,0 0 0,-1-1 0,1 2 0,-1-1 0,-1 0 0,1 0 0,-1 1 0,0-1 0,0 1 0,-1-1 0,0 0 0,0 1 0,0-1 0,-2 8 0,-1-1 0,0-1 0,-1 1 0,0-1 0,-1 0 0,-1 0 0,-10 18 0,-49 60 0,16-24 0,47-63 0,0 0 0,0-1 0,1 1 0,-1 0 0,1 0 0,-1 0 0,1 0 0,0 1 0,0-1 0,0 0 0,1 0 0,-1 7 0,1-8 0,1-1 0,-1 1 0,1-1 0,-1 1 0,1-1 0,0 1 0,0-1 0,0 0 0,0 1 0,0-1 0,0 0 0,0 0 0,0 0 0,0 1 0,0-1 0,1 0 0,-1-1 0,1 1 0,-1 0 0,0 0 0,1-1 0,-1 1 0,1 0 0,-1-1 0,1 0 0,2 1 0,15 5 0,-2-3 0,-1 2 0,0 1 0,0 0 0,-1 0 0,25 16 0,-36-20 0,-1 1 0,1 0 0,-1 0 0,0 0 0,0 1 0,0-1 0,0 1 0,-1-1 0,1 1 0,-1 0 0,0 0 0,0 0 0,-1 0 0,1 0 0,-1 1 0,0-1 0,0 0 0,0 1 0,0-1 0,-1 1 0,0-1 0,0 1 0,0-1 0,0 1 0,-1-1 0,-2 8 0,-2 7 0,-1-1 0,0 0 0,-2 0 0,0-1 0,-1 0 0,0 0 0,-2-1 0,0 0 0,-1-1 0,0-1 0,-22 21 0,4-8 0,0-2 0,-1-1 0,-2-1 0,-58 30 0,72-43-170,0-1-1,-1-1 0,0-1 1,0-1-1,-1-1 0,1 0 1,-40 2-1,1-7-6655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4.649"/>
    </inkml:context>
    <inkml:brush xml:id="br0">
      <inkml:brushProperty name="width" value="0.1" units="cm"/>
      <inkml:brushProperty name="height" value="0.1" units="cm"/>
      <inkml:brushProperty name="color" value="#004F8B"/>
    </inkml:brush>
  </inkml:definitions>
  <inkml:trace contextRef="#ctx0" brushRef="#br0">0 1 24575,'5'0'0,"-1"1"0,0-1 0,0 1 0,0 0 0,0 0 0,0 1 0,0-1 0,0 1 0,0 0 0,0 0 0,-1 0 0,1 1 0,-1-1 0,1 1 0,-1 0 0,0 0 0,0 0 0,0 0 0,-1 1 0,1-1 0,-1 1 0,0-1 0,0 1 0,2 4 0,5 12 0,-1 1 0,-1-1 0,6 33 0,-10-43 0,90 493 0,-77-408 0,110 537 0,-119-605 0,25 76 0,-30-96 0,1 0 0,0 0 0,1-1 0,0 1 0,0-1 0,0 0 0,1 0 0,-1 0 0,1-1 0,12 10 0,-16-14-47,0 0 0,1 0 0,-1 0 0,0-1 0,1 1 0,-1-1 0,1 1 0,-1-1 0,1 0-1,-1 1 1,1-1 0,0 0 0,-1 0 0,1 0 0,-1 0 0,1 0 0,-1 0 0,1-1 0,-1 1 0,1 0 0,-1-1 0,1 0-1,-1 1 1,1-1 0,-1 0 0,0 1 0,1-1 0,0-1 0,17-13-6779</inkml:trace>
  <inkml:trace contextRef="#ctx0" brushRef="#br0" timeOffset="1">813 338 24575,'-1'-50'127,"1"-34"-1934,7 32-3066,-1 37 2947,1 14 1572,8 27 971,0 18-118,-1 0 0,9 50 0,9 98 1011,-24-138 192,51 307 2095,17 120-4087,-74-469 190,0-1 147,-1 1-1,1 0 1,-2 0-1,0 13 1,0-23-93,-1 0 1,1-1 0,0 1-1,0 0 1,-1 0-1,1 0 1,-1-1 0,1 1-1,-1 0 1,0-1-1,0 1 1,0 0 0,0-1-1,0 1 1,0-1 0,0 1-1,0-1 1,0 0-1,-1 0 1,1 1 0,-1-1-1,1 0 1,-1 0-1,1 0 1,-1 0 0,0-1-1,1 1 1,-1 0-1,0-1 1,0 1 0,1-1-1,-4 1 1,-24-2-6781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5.179"/>
    </inkml:context>
    <inkml:brush xml:id="br0">
      <inkml:brushProperty name="width" value="0.1" units="cm"/>
      <inkml:brushProperty name="height" value="0.1" units="cm"/>
      <inkml:brushProperty name="color" value="#004F8B"/>
    </inkml:brush>
  </inkml:definitions>
  <inkml:trace contextRef="#ctx0" brushRef="#br0">206 311 24575,'-12'-6'-3276,"-15"-1"-1,-14 0 2475,-7-5 4072,6-6-3270,15 1 1262,19-4-1262,21 3 667,26-2-667,24-3 2156,18-4-2156,13-2 0,13-3 0,6 5 0,7 6 0,0 7 0,2 6 0,-18 4-8191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5.629"/>
    </inkml:context>
    <inkml:brush xml:id="br0">
      <inkml:brushProperty name="width" value="0.1" units="cm"/>
      <inkml:brushProperty name="height" value="0.1" units="cm"/>
      <inkml:brushProperty name="color" value="#004F8B"/>
    </inkml:brush>
  </inkml:definitions>
  <inkml:trace contextRef="#ctx0" brushRef="#br0">255 837 24575,'20'6'0,"-17"-5"0,-1 1 0,0-1 0,0-1 0,0 1 0,1 0 0,-1 0 0,0-1 0,1 0 0,2 1 0,1-1 0,0-1 0,1 1 0,-1-1 0,0 0 0,0-1 0,0 0 0,0 1 0,0-2 0,0 1 0,-1-1 0,1 0 0,-1 0 0,8-6 0,-6 2 0,0 1 0,0-1 0,-1 0 0,0-1 0,0 0 0,-1 0 0,0 0 0,5-10 0,-2-1 0,0-1 0,-2 0 0,0 0 0,-1 0 0,-1-1 0,-1 1 0,0-33 0,-3 40 0,0 1 0,-2 0 0,1-1 0,-1 1 0,-1 0 0,0 0 0,-1 1 0,0-1 0,-1 1 0,0-1 0,-1 2 0,-9-15 0,11 19 0,0 1 0,0 0 0,-1 0 0,0 0 0,0 1 0,0 0 0,0-1 0,-1 2 0,1-1 0,-1 1 0,0 0 0,0 0 0,0 0 0,-1 1 0,1 0 0,-1 0 0,1 1 0,-1 0 0,0 0 0,1 0 0,-1 1 0,0 0 0,-12 2 0,6 1 0,1 0 0,-1 1 0,1 0 0,0 1 0,0 1 0,1 0 0,-1 0 0,1 1 0,1 1 0,-1 0 0,2 0 0,-1 1 0,1 0 0,0 1 0,1 0 0,0 0 0,-7 12 0,2-1 0,0 0 0,2 1 0,0 1 0,2-1 0,0 2 0,1-1 0,2 1 0,-4 28 0,7-33 0,2 0 0,0 1 0,2-1 0,0 0 0,1 0 0,0 0 0,2 0 0,9 28 0,-11-39 0,2 0 0,-1 0 0,1-1 0,0 1 0,1-1 0,0 0 0,0 0 0,1-1 0,8 10 0,-9-12 0,0-1 0,0 1 0,0-1 0,0 0 0,0-1 0,1 1 0,-1-1 0,1 0 0,0 0 0,-1 0 0,1-1 0,0 0 0,0 0 0,11-1 0,-8 0 0,0-1 0,0 0 0,1 0 0,-2-1 0,1 0 0,0-1 0,0 0 0,-1 0 0,0-1 0,1 0 0,-1-1 0,-1 1 0,1-2 0,-1 1 0,0-1 0,0 0 0,0 0 0,5-8 0,5-7 0,-2 0 0,-1 0 0,-1-2 0,0 1 0,9-27 0,-21 45 0,1-1 0,1 0 0,-1 1 0,0 0 0,1-1 0,0 1 0,4-4 0,-7 7 0,1 1 0,-1 0 0,0 0 0,0 0 0,0 0 0,1 0 0,-1 0 0,0-1 0,0 1 0,1 0 0,-1 0 0,0 0 0,0 0 0,1 0 0,-1 0 0,0 0 0,1 0 0,-1 0 0,0 0 0,0 0 0,1 0 0,-1 0 0,0 1 0,0-1 0,1 0 0,-1 0 0,0 0 0,0 0 0,0 0 0,1 0 0,-1 1 0,0-1 0,0 0 0,0 0 0,1 0 0,-1 1 0,0-1 0,0 0 0,0 0 0,0 0 0,0 1 0,1-1 0,6 27 0,-3 5 0,1-1 0,2 1 0,21 58 0,-25-82 0,0 0 0,1-1 0,0 1 0,0-1 0,0 0 0,1 0 0,0 0 0,1-1 0,0 0 0,0 0 0,0 0 0,0-1 0,1 0 0,0 0 0,0 0 0,1-1 0,-1 0 0,1-1 0,0 1 0,12 2 0,-10-4 11,1-1 0,0 0-1,-1 0 1,1-1 0,0 0 0,0-1-1,-1-1 1,1 0 0,0 0 0,15-6-1,-5 0-306,-1 0-1,0-2 0,0-1 1,18-13-1,22-18-6529</inkml:trace>
  <inkml:trace contextRef="#ctx0" brushRef="#br0" timeOffset="1">1101 363 24575,'-7'-142'-4459,"-9"2"4559,6 59 1310,34 154 1539,5 76-2949,-8 2 0,4 203 0,-23-309 0,-2 260 0,-6-272 120,-1-17-321,7-16 172,0 0 0,0 0-1,0 0 1,0 1 0,0-1 0,0 0 0,0 0 0,-1 0-1,1 1 1,0-1 0,0 0 0,0 0 0,0 0-1,-1 0 1,1 0 0,0 0 0,0 1 0,0-1 0,-1 0-1,1 0 1,0 0 0,0 0 0,-1 0 0,1 0-1,0 0 1,0 0 0,0 0 0,-1 0 0,1 0-1,0 0 1,0 0 0,-1 0 0,1 0 0,0 0 0,0 0-1,0 0 1,-1-1 0,1 1 0,0 0 0,0 0-1,0 0 1,-1 0 0,1 0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6.099"/>
    </inkml:context>
    <inkml:brush xml:id="br0">
      <inkml:brushProperty name="width" value="0.1" units="cm"/>
      <inkml:brushProperty name="height" value="0.1" units="cm"/>
      <inkml:brushProperty name="color" value="#004F8B"/>
    </inkml:brush>
  </inkml:definitions>
  <inkml:trace contextRef="#ctx0" brushRef="#br0">59 257 24575,'-6'-6'-103,"1"-1"0,-1 0 0,1-1 1,1 1-1,-8-15 0,9 15-601,0-1 0,0 1 0,0-1 1,1 1-1,0-1 0,1 0 0,-1 0 1,2 0-1,-1 0 0,1 0 0,1-9 0,0 13 789,1-1-1,0 1 1,0-1-1,0 1 0,0 0 1,1-1-1,0 1 1,0 1-1,0-1 0,0 0 1,1 1-1,-1-1 1,1 1-1,0 0 1,0 1-1,0-1 0,0 0 1,1 1-1,-1 0 1,1 0-1,-1 1 0,9-3 1,5-1 91,0 1 1,0 0 0,1 1 0,32 0-1,-23 3 1577,1 1 0,34 7 0,-43-5-1504,-1 2 1,0 0-1,0 1 0,20 9 0,-29-10-262,0 0-1,0 0 1,-1 1 0,0 1-1,1-1 1,-2 1 0,1 1-1,-1 0 1,-1 0 0,1 0-1,-1 1 1,-1 0 0,1 0-1,-2 1 1,1 0 0,-1 0-1,-1 0 1,0 1 0,4 14-1,-5-4 14,0 0 0,0 35 0,-2-31 0,6 37 0,-6-55 0,1 0 0,0 1 0,0-1 0,1 0 0,0 0 0,0 0 0,0-1 0,1 1 0,6 6 0,-7-9 0,0-1 0,1 1 0,0-1 0,-1 0 0,1-1 0,1 1 0,-1-1 0,0 1 0,0-1 0,1 0 0,-1-1 0,1 1 0,0-1 0,0 0 0,-1 0 0,1-1 0,0 1 0,0-1 0,0 0 0,9-1 0,1-1 0,1-1 0,-1 0 0,1-1 0,-1-1 0,16-7 0,-18 7 0,0-2 0,0 1 0,-1-2 0,0 1 0,-1-2 0,0 1 0,0-2 0,-1 1 0,0-2 0,-1 1 0,0-1 0,0-1 0,10-19 0,-15 24 0,0-1 0,-1 0 0,0 0 0,0 0 0,-1 0 0,0 0 0,-1-1 0,1 1 0,-2-1 0,1 1 0,-1 0 0,-1-1 0,1 1 0,-1-1 0,-1 1 0,0 0 0,0-1 0,0 1 0,-1 0 0,0 0 0,-1 1 0,0-1 0,-9-13 0,6 12 0,0-1 0,0 1 0,-1 1 0,-1-1 0,0 1 0,0 1 0,0-1 0,-1 2 0,0-1 0,0 1 0,-1 1 0,-17-7 0,20 9 0,0 1 0,0 0 0,0 1 0,0 0 0,-1 0 0,1 0 0,0 1 0,0 1 0,0-1 0,-1 1 0,1 0 0,0 1 0,0 0 0,0 1 0,1-1 0,-1 1 0,0 1 0,-13 8 0,10-4 0,0 0 0,1 1 0,0 1 0,0-1 0,1 2 0,1-1 0,-1 1 0,2 0 0,-1 1 0,2 0 0,0 0 0,-7 19 0,10-23 0,1 0 0,0-1 0,0 1 0,1 0 0,0 0 0,1 0 0,0 0 0,0 0 0,0 0 0,2 7 0,0-9 0,-1-1 0,1 1 0,0-1 0,0 0 0,0 0 0,1 0 0,0 0 0,0 0 0,0 0 0,1-1 0,-1 0 0,1 1 0,0-1 0,0-1 0,6 5 0,-5-5-124,1 0 0,-1 0 0,0 0 0,1-1 0,0 0 0,0 0-1,0 0 1,-1-1 0,1 0 0,9 1 0,24 0-6702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04.843"/>
    </inkml:context>
    <inkml:brush xml:id="br0">
      <inkml:brushProperty name="width" value="0.1" units="cm"/>
      <inkml:brushProperty name="height" value="0.1" units="cm"/>
      <inkml:brushProperty name="color" value="#004F8B"/>
    </inkml:brush>
  </inkml:definitions>
  <inkml:trace contextRef="#ctx0" brushRef="#br0">139 730 24575,'2'0'-20,"0"-1"0,0 1 0,0 0-1,0-1 1,-1 0 0,1 1 0,0-1 0,0 0-1,0 0 1,-1 0 0,1 0 0,0 0 0,-1 0-1,1-1 1,-1 1 0,0 0 0,1-1 0,-1 1-1,0-1 1,1-1 0,0 0 37,0 0 1,-1 0-1,1 1 0,-1-1 1,0 0-1,0 0 0,0-1 1,0 1-1,0 0 0,-1 0 1,1-5-1,-1-14 40,-2 1 0,-4-25 0,5 41-54,1 1-1,-2-1 1,1 1 0,0-1-1,-1 1 1,0 0 0,0 0-1,0-1 1,0 1 0,-1 1-1,0-1 1,1 0 0,-1 1-1,-1-1 1,1 1 0,-6-5-1,6 7-2,1 0 0,-1 0 0,1 0 0,-1 0 0,0 1 0,1-1 0,-1 1 0,0 0 0,1-1 0,-1 1 0,0 0 0,1 1 0,-1-1 0,0 0 0,1 1 0,-1 0 0,1-1 0,-1 1 0,0 0 0,1 0 0,0 1 0,-1-1 0,1 0 0,0 1 0,0 0 0,0-1 0,-4 4 0,0 1 0,0 0 0,1-1 0,0 2 0,0-1 0,0 1 0,1 0 0,0 0 0,-4 7 0,5-4 0,0 0 0,0-1 0,1 1 0,0 0 0,1 0 0,0 1 0,1-1 0,0 0 0,1 0 0,0 0 0,0 0 0,1 0 0,0 0 0,1 0 0,0-1 0,0 1 0,1-1 0,8 14 0,-9-17 0,1 0 0,-1-1 0,1 1 0,1-1 0,-1 0 0,1 0 0,-1 0 0,1-1 0,1 0 0,-1 1 0,1-2 0,-1 1 0,1-1 0,0 0 0,1 0 0,-1-1 0,0 0 0,1 0 0,-1 0 0,1-1 0,-1 0 0,1 0 0,0 0 0,0-1 0,-1 0 0,1-1 0,0 1 0,10-3 0,-10 0 0,-1 1 0,1-1 0,0 0 0,-1-1 0,0 1 0,0-1 0,0 0 0,0-1 0,-1 0 0,1 0 0,-1 0 0,-1 0 0,6-7 0,10-10 0,-19 21 0,0 0 0,0 0 0,0-1 0,0 1 0,0 0 0,0 0 0,0 0 0,1 1 0,-1-1 0,0 0 0,1 0 0,-1 1 0,0-1 0,1 1 0,-1-1 0,1 1 0,-1-1 0,1 1 0,-1 0 0,1 0 0,-1 0 0,1 0 0,-1 0 0,1 0 0,-1 0 0,1 1 0,-1-1 0,1 0 0,-1 1 0,1-1 0,-1 1 0,1 0 0,-1-1 0,0 1 0,1 0 0,-1 0 0,0 0 0,2 1 0,3 5 0,0 0 0,0 1 0,0 0 0,-1 0 0,5 11 0,6 7 0,-13-21 0,0-1 0,0 0 0,0 0 0,1 0 0,-1-1 0,1 1 0,0-1 0,1 0 0,-1 0 0,0 0 0,1-1 0,-1 0 0,1 1 0,0-2 0,0 1 0,0 0 0,0-1 0,0 0 0,0 0 0,0-1 0,0 1 0,6-1 0,-3-1 0,0 0 0,-1-1 0,1 0 0,0 0 0,-1 0 0,0-1 0,1 0 0,-1-1 0,0 1 0,-1-2 0,1 1 0,-1 0 0,0-1 0,7-7 0,2-4 0,-2 0 0,0 0 0,0-2 0,-2 1 0,0-2 0,-1 1 0,-1-1 0,-1-1 0,-1 0 0,0 0 0,4-25 0,0-10 0,-3-1 0,-2 0 0,-2-56 0,-8-69 0,25 282 0,12 73 0,63 193 0,-90-347 0,27 95 0,-33-115 0,0 0 0,-1 0 0,1 0 0,0-1 0,0 1 0,0 0 0,0 0 0,0 0 0,-1 0 0,1 0 0,0 0 0,0 0 0,0-1 0,-1 1 0,1 0 0,0 0 0,0 0 0,0 0 0,0 0 0,-1 0 0,1 0 0,0 0 0,0 0 0,0 0 0,-1 0 0,1 0 0,0 0 0,0 0 0,0 0 0,-1 0 0,1 0 0,0 1 0,0-1 0,0 0 0,-1 0 0,1 0 0,0 0 0,0 0 0,0 0 0,0 0 0,0 1 0,-1-1 0,1 0 0,0 0 0,0 0 0,0 0 0,0 1 0,0-1 0,0 0 0,0 0 0,0 0 0,-1 1 0,1-1 0,0 0 0,0 0 0,0 0 0,0 1 0,0-1 0,0 0 0,0 0 0,0 0 0,0 1 0,0-1 0,1 0 0,-1 0 0,0 0 0,0 1 0,0-1 0,0 0 0,-16-11 0,15 10 0,-23-18 0,9 8 0,-1-2 0,2 1 0,0-2 0,-23-28 0,34 39 0,0-1 0,1 0 0,0 0 0,0 0 0,0 0 0,0 0 0,1 0 0,0-1 0,-1 1 0,2 0 0,-1-1 0,0 1 0,1-1 0,0 1 0,0-1 0,0 1 0,1-1 0,-1 1 0,1-1 0,0 1 0,0 0 0,1 0 0,-1-1 0,1 1 0,0 0 0,4-7 0,3 0 0,0 0 0,1 0 0,0 1 0,1 0 0,0 0 0,0 1 0,1 1 0,0 0 0,1 1 0,-1 0 0,1 1 0,1 0 0,-1 1 0,1 0 0,0 2 0,0-1 0,0 2 0,18-2 0,-24 4 0,-1 1 0,0 0 0,1 1 0,-1-1 0,0 1 0,0 1 0,0-1 0,0 1 0,13 8 0,-2 1 0,35 30 0,-44-33 0,1 0 0,0-1 0,1 0 0,0 0 0,0-1 0,0-1 0,1 0 0,0-1 0,26 9 0,-28-13 0,1 0 0,-1-1 0,1 0 0,-1-1 0,0 0 0,1 0 0,-1-1 0,0 0 0,1-1 0,-1 0 0,-1-1 0,1 0 0,0-1 0,-1 0 0,0 0 0,0-1 0,-1 0 0,1 0 0,12-14 0,-17 16 0,1 0 0,-1-1 0,-1 1 0,1-1 0,-1 0 0,1 0 0,-1-1 0,-1 1 0,1-1 0,-1 1 0,0-1 0,0 0 0,-1 1 0,1-1 0,-1 0 0,-1 0 0,1 0 0,-1 0 0,0 0 0,0 0 0,-1 0 0,0 0 0,0 0 0,0 0 0,-1 0 0,0 0 0,0 1 0,0-1 0,-1 1 0,0-1 0,0 1 0,0 0 0,0 0 0,-1 0 0,-4-4 0,5 6 0,0-1 0,0 1 0,0 0 0,-1 0 0,1 0 0,-1 0 0,0 1 0,0 0 0,1-1 0,-1 1 0,-1 0 0,1 1 0,0-1 0,0 1 0,-1 0 0,1 0 0,-1 0 0,1 1 0,-1-1 0,1 1 0,-1 0 0,1 1 0,-1-1 0,1 1 0,-1 0 0,1 0 0,0 0 0,-1 0 0,1 1 0,0 0 0,0 0 0,0 0 0,-6 5 0,1-2 0,2 1 0,-1 1 0,1-1 0,0 1 0,0 0 0,1 1 0,0-1 0,1 1 0,-1 1 0,1-1 0,1 1 0,0 0 0,0 0 0,-4 16 0,6-16 0,1-1 0,0 1 0,0 0 0,1-1 0,0 1 0,1 0 0,0 0 0,0-1 0,1 1 0,0-1 0,0 0 0,1 1 0,0-1 0,1 0 0,0 0 0,5 7 0,-6-10 0,0-1 0,0 1 0,1-1 0,0 0 0,0 0 0,0 0 0,0-1 0,1 0 0,-1 1 0,1-1 0,0-1 0,0 1 0,0-1 0,0 0 0,0 0 0,1 0 0,-1-1 0,0 0 0,1 0 0,-1 0 0,1-1 0,-1 0 0,1 0 0,0 0 0,-1 0 0,7-3 0,4-1 0,0 0 0,-1-2 0,0 0 0,0-1 0,0 0 0,-1-1 0,0-1 0,0 0 0,23-22 0,-1-3 0,61-75 0,-96 108 0,-1 0 0,0 0 0,1 0 0,0 0 0,-1 0 0,1 1 0,-1-1 0,1 0 0,0 0 0,0 1 0,0-1 0,-1 0 0,1 1 0,0-1 0,0 1 0,0-1 0,0 1 0,0-1 0,0 1 0,0 0 0,0-1 0,0 1 0,0 0 0,0 0 0,0 0 0,0 0 0,0 0 0,0 0 0,0 0 0,2 0 0,0 2 0,-1 0 0,0 0 0,-1 0 0,1 1 0,0-1 0,-1 0 0,1 1 0,-1-1 0,0 1 0,2 4 0,5 11 0,42 82 0,-45-91 0,1 0 0,-1-1 0,1 0 0,1 0 0,0-1 0,0 0 0,0 0 0,14 10 0,-19-16 0,1 1 0,-1 0 0,1-1 0,-1 0 0,1 0 0,0 0 0,-1 0 0,1 0 0,0 0 0,0-1 0,0 1 0,0-1 0,0 0 0,0 0 0,0 0 0,5-1 0,-6 0 0,1 0 0,-1 0 0,0 0 0,0 0 0,1 0 0,-1-1 0,0 1 0,0-1 0,-1 0 0,1 1 0,0-1 0,0 0 0,-1 0 0,1 0 0,1-4 0,2-3 0,-1 0 0,-1 0 0,0-1 0,0 1 0,-1-1 0,0 0 0,-1 1 0,1-15 0,-2 15 0,0-7 0,1 0 0,0 0 0,1 0 0,1 1 0,0-1 0,7-18 0,-10 33 0,1 1 0,-1-1 0,0 0 0,0 0 0,0 1 0,0-1 0,1 0 0,-1 1 0,0-1 0,0 0 0,1 1 0,-1-1 0,1 1 0,-1-1 0,1 1 0,-1-1 0,0 1 0,1-1 0,0 1 0,-1-1 0,1 1 0,-1-1 0,1 1 0,0 0 0,-1-1 0,1 1 0,0 0 0,-1 0 0,1-1 0,0 1 0,-1 0 0,1 0 0,0 0 0,-1 0 0,1 0 0,0 0 0,0 0 0,-1 0 0,1 0 0,0 0 0,-1 1 0,1-1 0,0 0 0,-1 0 0,1 1 0,0-1 0,-1 0 0,1 1 0,-1-1 0,1 1 0,0-1 0,-1 1 0,1-1 0,-1 1 0,0-1 0,1 1 0,-1-1 0,1 1 0,-1 0 0,0-1 0,1 2 0,4 6 0,1 1 0,-2-1 0,6 15 0,-7-16 0,5 10 0,0 3 0,1 0 0,1-1 0,1 0 0,20 27 0,-27-41 0,1 0 0,-1-1 0,1 1 0,0-1 0,1 0 0,-1 0 0,1-1 0,-1 0 0,1 0 0,0 0 0,0 0 0,1-1 0,-1 0 0,0-1 0,1 1 0,-1-1 0,1 0 0,-1-1 0,11 0 0,-11 0 0,0-1 0,1 0 0,-1-1 0,0 0 0,0 0 0,-1 0 0,1 0 0,0-1 0,-1 0 0,1 0 0,-1-1 0,0 1 0,0-1 0,0 0 0,-1 0 0,0-1 0,5-5 0,7-10 0,-1-1 0,22-40 0,-25 40 0,-12 21 0,0 0 0,0 0 0,0 0 0,0-1 0,0 1 0,1 0 0,-1 0 0,0-1 0,0 1 0,0 0 0,1 0 0,-1 0 0,0 0 0,0-1 0,1 1 0,-1 0 0,0 0 0,0 0 0,1 0 0,-1 0 0,0 0 0,0 0 0,1 0 0,-1 0 0,0 0 0,0-1 0,1 2 0,-1-1 0,0 0 0,1 0 0,-1 0 0,0 0 0,0 0 0,1 0 0,-1 0 0,0 0 0,0 0 0,1 0 0,-1 0 0,0 1 0,0-1 0,1 0 0,-1 0 0,0 0 0,0 1 0,0-1 0,1 0 0,-1 0 0,0 0 0,0 1 0,0-1 0,0 0 0,0 0 0,0 1 0,1-1 0,-1 0 0,0 1 0,9 19 0,-7-17 0,5 15 0,2-1 0,0 0 0,1-1 0,1 0 0,0 0 0,1-1 0,1-1 0,0 0 0,25 19 0,-32-28 0,0 0 0,0-1 0,1 0 0,0 0 0,-1-1 0,1 0 0,0 0 0,1 0 0,-1-1 0,0 0 0,1-1 0,-1 0 0,1 0 0,0 0 0,-1-1 0,1 0 0,0-1 0,-1 1 0,1-1 0,-1-1 0,1 0 0,-1 0 0,0 0 0,1-1 0,-1 0 0,12-8 0,-10 6 0,-1-2 0,0 1 0,-1-1 0,0 0 0,0 0 0,0-1 0,-1 0 0,0 0 0,0-1 0,-1 0 0,0 1 0,-1-2 0,0 1 0,0 0 0,-1-1 0,3-15 0,1-13 0,-2 0 0,-1 0 0,-2-38 0,-4 1 0,-2 1 0,-25-129 0,15 154 0,14 48 0,0-1 0,-1 1 0,1-1 0,-1 1 0,1-1 0,-1 1 0,1 0 0,-1-1 0,0 1 0,0 0 0,0 0 0,0 0 0,0-1 0,0 1 0,0 0 0,0 0 0,0 0 0,0 1 0,-1-1 0,1 0 0,0 0 0,-1 1 0,1-1 0,0 1 0,-1-1 0,1 1 0,-1-1 0,1 1 0,-4 0 0,4 0 0,0 1 0,0-1 0,0 1 0,0 0 0,0-1 0,0 1 0,0 0 0,0 0 0,0-1 0,0 1 0,0 0 0,1 0 0,-1 0 0,0 0 0,1 0 0,-1 1 0,0-1 0,1 0 0,-1 2 0,-7 28 0,8-30 0,-7 36 0,2 0 0,2 0 0,2 0 0,1 1 0,1-1 0,3 0 0,1 0 0,1-1 0,2 1 0,2-1 0,1-1 0,2 0 0,1 0 0,24 40 0,-31-64 0,0 0 0,1-1 0,0 0 0,0 0 0,1-1 0,1 0 0,0 0 0,0-1 0,0 0 0,1-1 0,19 10 0,-25-15 0,1 0 0,0 0 0,0 0 0,0 0 0,0-1 0,1 0 0,-1 0 0,0-1 0,0 0 0,1 0 0,-1 0 0,0-1 0,1 0 0,-1 0 0,0 0 0,0-1 0,0 0 0,0 0 0,0-1 0,-1 1 0,1-1 0,-1-1 0,0 1 0,0-1 0,8-7 0,5-6 0,-14 13 0,0 0 0,0 0 0,0 1 0,1-1 0,8-4 0,-11 7 0,0 0 0,0 0 0,1 0 0,-1 1 0,0-1 0,1 1 0,-1 0 0,1 0 0,-1 0 0,0 0 0,1 0 0,-1 0 0,1 0 0,-1 1 0,0 0 0,0-1 0,5 3 0,0 0 0,-2-1 0,0 0 0,-1 0 0,1-1 0,0 0 0,7 2 0,-11-3 0,0 0 0,0 0 0,0 0 0,0 0 0,0 0 0,0 0 0,-1-1 0,1 1 0,0 0 0,0 0 0,0-1 0,0 1 0,-1 0 0,1-1 0,0 1 0,0-1 0,0 1 0,-1-1 0,1 1 0,0-1 0,-1 0 0,1 1 0,-1-1 0,1 0 0,-1 0 0,1 1 0,-1-1 0,1 0 0,-1 0 0,0 0 0,1 1 0,-1-1 0,0 0 0,0 0 0,0 0 0,0 0 0,0 0 0,0-1 0,1-10 0,0-1 0,-2 1 0,1-1 0,-2 1 0,1-1 0,-2 1 0,-5-17 0,7 24 0,0 1 0,-1-1 0,0 0 0,0 0 0,-1 1 0,1 0 0,-1-1 0,0 1 0,0 0 0,0 0 0,-1 0 0,1 1 0,-1-1 0,0 1 0,0 0 0,0 0 0,0 0 0,-1 1 0,1-1 0,-10-2 0,10 4 0,0 1 0,1 0 0,-1 0 0,0 0 0,0 0 0,0 1 0,0-1 0,0 1 0,0 0 0,0 0 0,1 1 0,-1-1 0,0 1 0,1 0 0,0 0 0,-1 0 0,1 0 0,0 0 0,0 1 0,0-1 0,0 1 0,0 0 0,1 0 0,-3 4 0,-1 1 0,0-1 0,1 1 0,0 0 0,1 1 0,-1-1 0,2 1 0,-1 0 0,1 0 0,-2 9 0,4-13 0,1-1 0,-1 0 0,1 0 0,0 1 0,0-1 0,0 0 0,0 1 0,1-1 0,0 0 0,0 1 0,0-1 0,0 0 0,1 0 0,-1 0 0,1 0 0,0 0 0,0-1 0,1 1 0,-1 0 0,1-1 0,0 0 0,0 0 0,0 0 0,0 0 0,0 0 0,1 0 0,-1-1 0,1 1 0,0-1 0,0 0 0,7 2 0,3 1 0,1 0 0,-1-1 0,1-1 0,0-1 0,0 0 0,0-1 0,28-1 0,54-8 0,-58 4 0,1 1 0,69 5 0,-90 1 0,-12-2 0,0 0 0,0 0 0,0 0 0,0-1 0,10-1 0,-16 1 0,0-1 0,1 1 0,-1 0 0,0-1 0,1 1 0,-1-1 0,0 1 0,1-1 0,-1 0 0,0 0 0,0 1 0,0-1 0,0 0 0,0 0 0,0 0 0,0 0 0,0 0 0,0 0 0,0-1 0,0 1 0,-1 0 0,1 0 0,0-1 0,-1 1 0,1 0 0,-1-1 0,0 1 0,1 0 0,-1-1 0,0 1 0,0-3 0,1-75 0,-2 60 0,0 0 0,2 0 0,0 0 0,1 1 0,8-33 0,-2 32 10,0 1 0,1 0 0,1 0 0,0 1 0,1 0 0,1 0 0,1 2 0,0-1 0,1 2 0,1 0 0,20-16 0,1 3-381,1 2-1,2 1 1,79-36 0,-75 42-6455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6.603"/>
    </inkml:context>
    <inkml:brush xml:id="br0">
      <inkml:brushProperty name="width" value="0.1" units="cm"/>
      <inkml:brushProperty name="height" value="0.1" units="cm"/>
      <inkml:brushProperty name="color" value="#004F8B"/>
    </inkml:brush>
  </inkml:definitions>
  <inkml:trace contextRef="#ctx0" brushRef="#br0">1 47 24575,'29'-8'0,"-28"7"0,0 1 0,1-1 0,0 0 0,-1 0 0,1 1 0,-1-1 0,1 1 0,0-1 0,-1 1 0,1 0 0,0-1 0,0 1 0,-1 0 0,1 0 0,0 0 0,0 1 0,-1-1 0,1 0 0,0 1 0,-1-1 0,1 1 0,0-1 0,-1 1 0,1 0 0,-1 0 0,1-1 0,-1 1 0,3 2 0,-1 1 0,0 0 0,0 1 0,-1-1 0,1 1 0,-1-1 0,0 1 0,0 0 0,0 0 0,-1 0 0,0 0 0,0 0 0,1 10 0,0 70 0,-3-62 0,-2 165 0,29-261 0,-12 24 0,35-76 0,-42 110 0,1 0 0,1 0 0,1 0 0,0 1 0,0 0 0,1 1 0,1 0 0,21-17 0,-31 28 0,0 0 0,-1 1 0,1-1 0,0 1 0,0 0 0,1-1 0,-1 1 0,0 0 0,0 0 0,1 0 0,-1 1 0,0-1 0,1 0 0,-1 1 0,1 0 0,-1 0 0,1-1 0,-1 1 0,0 1 0,1-1 0,-1 0 0,1 0 0,-1 1 0,1 0 0,-1-1 0,0 1 0,0 0 0,1 0 0,-1 0 0,0 1 0,0-1 0,0 0 0,0 1 0,0-1 0,0 1 0,-1 0 0,1 0 0,2 2 0,2 4 0,-1 1 0,0-1 0,0 1 0,-1 0 0,0 0 0,-1 0 0,0 1 0,3 13 0,7 77 0,-12-78 0,1 1 0,2-1 0,0 0 0,1 0 0,11 30 0,-16-51 0,0 0 0,1-1 0,-1 1 0,0 0 0,1 0 0,-1 0 0,1 0 0,-1 0 0,1 0 0,-1-1 0,1 1 0,0 0 0,-1 0 0,1-1 0,0 1 0,0-1 0,-1 1 0,1 0 0,0-1 0,0 0 0,0 1 0,1 0 0,-1-2 0,-1 1 0,1 0 0,0-1 0,-1 1 0,1 0 0,0-1 0,-1 1 0,1-1 0,-1 1 0,1-1 0,-1 0 0,1 1 0,-1-1 0,1 0 0,-1 1 0,0-1 0,1 0 0,-1 1 0,0-1 0,0 0 0,1-1 0,12-55 0,-12 46 0,7-24 0,1 0 0,13-34 0,-16 53 0,1 0 0,1 0 0,1 1 0,0 0 0,0 0 0,16-17 0,-22 29 0,-1 0 0,1 0 0,0 1 0,0-1 0,0 1 0,0-1 0,0 1 0,1 0 0,-1 0 0,1 0 0,-1 1 0,1-1 0,-1 1 0,1 0 0,0 0 0,0 0 0,0 0 0,0 1 0,0-1 0,-1 1 0,1 0 0,0 1 0,0-1 0,6 2 0,-5-1 0,0 2 0,0-1 0,-1 0 0,1 1 0,0 0 0,-1 0 0,0 1 0,0-1 0,0 1 0,0 0 0,0 0 0,-1 0 0,1 0 0,-1 1 0,0-1 0,-1 1 0,3 6 0,5 12 0,-2 0 0,0 1 0,7 42 0,7 23 0,-21-85 5,0 0-1,0 0 0,1 0 0,0-1 1,0 1-1,0-1 0,0 1 0,0-1 1,1 0-1,-1 0 0,1 0 1,0 0-1,0-1 0,0 1 0,0-1 1,0 1-1,1-1 0,-1 0 1,1 0-1,-1-1 0,1 1 0,0-1 1,0 0-1,0 0 0,-1 0 0,1 0 1,7 0-1,-1-1-153,0-1 1,0 0-1,0 0 1,0-1-1,0 0 1,0-1-1,0 0 1,-1-1-1,16-8 1,15-10-6678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6.999"/>
    </inkml:context>
    <inkml:brush xml:id="br0">
      <inkml:brushProperty name="width" value="0.1" units="cm"/>
      <inkml:brushProperty name="height" value="0.1" units="cm"/>
      <inkml:brushProperty name="color" value="#004F8B"/>
    </inkml:brush>
  </inkml:definitions>
  <inkml:trace contextRef="#ctx0" brushRef="#br0">69 57 24575,'0'-1'0,"0"1"0,0-1 0,0 0 0,0 1 0,0-1 0,0 1 0,0-1 0,0 1 0,0-1 0,0 1 0,0-1 0,0 1 0,0-1 0,-1 1 0,1-1 0,0 1 0,0-1 0,-1 1 0,1-1 0,0 1 0,-1 0 0,1-1 0,0 1 0,-1-1 0,1 1 0,-1 0 0,1-1 0,-1 1 0,1 0 0,-1 0 0,1-1 0,-1 1 0,1 0 0,-1 0 0,1 0 0,-1 0 0,1 0 0,-1 0 0,1 0 0,-1-1 0,1 1 0,-1 1 0,1-1 0,-1 0 0,1 0 0,-1 0 0,1 0 0,-1 0 0,1 0 0,-1 1 0,1-1 0,-1 0 0,1 0 0,-1 1 0,1-1 0,-1 1 0,-2 0 0,1 0 0,0 1 0,-1-1 0,1 1 0,0 0 0,0 0 0,0-1 0,0 1 0,0 0 0,-2 5 0,-1 5 0,1 0 0,0-1 0,1 2 0,1-1 0,0 0 0,1 1 0,0-1 0,0 0 0,2 1 0,-1-1 0,2 1 0,-1-1 0,2 0 0,0 0 0,0 0 0,1 0 0,0 0 0,1-1 0,1 1 0,0-1 0,0-1 0,1 1 0,0-1 0,16 16 0,-16-20 0,0 0 0,1 0 0,0-1 0,0 0 0,0-1 0,0 0 0,1 0 0,-1-1 0,1 0 0,0 0 0,0-1 0,1 0 0,-1-1 0,0 0 0,0 0 0,1-1 0,-1 0 0,0-1 0,1 0 0,-1 0 0,0-1 0,0 0 0,0-1 0,0 0 0,0 0 0,-1-1 0,1 0 0,-1-1 0,0 0 0,0 0 0,-1 0 0,0-1 0,0 0 0,0-1 0,0 0 0,-1 0 0,6-9 0,-2 1 0,-2 0 0,0-1 0,0 0 0,-2 0 0,7-24 0,14-87 0,-14 57 0,-6 44 0,-2 46 0,-1 17 0,-1-3 0,1 0 0,1 0 0,2 0 0,1-1 0,2 0 0,23 53 0,-28-75 0,0-1 0,1 1 0,1-1 0,0 0 0,0-1 0,0 1 0,1-2 0,1 1 0,0-1 0,0 0 0,0-1 0,1 0 0,0-1 0,1 1 0,-1-2 0,1 0 0,0 0 0,0-1 0,1 0 0,-1-1 0,1-1 0,21 3 0,-22-4-91,0-1 0,1-1 0,-1 1 0,1-2 0,-1 0 0,0 0 0,0-1 0,0 0 0,0-1 0,0 0 0,-1-1 0,0 0 0,0 0 0,15-12 0,13-15-6735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8.209"/>
    </inkml:context>
    <inkml:brush xml:id="br0">
      <inkml:brushProperty name="width" value="0.1" units="cm"/>
      <inkml:brushProperty name="height" value="0.1" units="cm"/>
      <inkml:brushProperty name="color" value="#004F8B"/>
    </inkml:brush>
  </inkml:definitions>
  <inkml:trace contextRef="#ctx0" brushRef="#br0">0 498 24575,'85'-21'0,"29"10"0,179 6 0,-188 6 0,-25-1 0,801-19 0,-577 4 0,-392-30 0,38 13 0,1-1 0,-49-44 0,-44-32 0,62 63 0,53 32 0,-45-32 0,70 46 0,1-1 0,0 0 0,0 0 0,0 1 0,0-1 0,0 0 0,1 0 0,-1 0 0,0 0 0,0 0 0,1 0 0,-1-1 0,0 1 0,1 0 0,-1-2 0,1 3 0,0 0 0,0-1 0,0 1 0,0-1 0,0 1 0,1 0 0,-1-1 0,0 1 0,0 0 0,0-1 0,1 1 0,-1 0 0,0-1 0,0 1 0,1 0 0,-1 0 0,0-1 0,1 1 0,-1 0 0,0 0 0,1 0 0,-1-1 0,0 1 0,1 0 0,-1 0 0,0 0 0,1 0 0,-1 0 0,1 0 0,0 0 0,4-1 0,0 0 0,1 1 0,-1 0 0,0 1 0,1-1 0,5 2 0,14 4 0,0 1 0,0 1 0,40 20 0,70 44 0,-80-41 0,-23-14 0,0 1 0,-2 1 0,0 2 0,37 34 0,-60-47 0,0-1 0,0 1 0,-1 0 0,0 1 0,-1-1 0,1 1 0,-2 0 0,7 17 0,-9-19 0,0 0 0,-1 0 0,1 1 0,-2-1 0,1 0 0,-1 0 0,0 0 0,-1 1 0,1-1 0,-2 0 0,1 0 0,-1 0 0,-4 13 0,-2-3 0,-1 0 0,0 0 0,-1 0 0,-1-1 0,-1-1 0,0 0 0,-1 0 0,-22 18 0,-17 11 0,-59 38 0,94-69 0,-106 64 0,91-57 0,18-11-1365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8.719"/>
    </inkml:context>
    <inkml:brush xml:id="br0">
      <inkml:brushProperty name="width" value="0.1" units="cm"/>
      <inkml:brushProperty name="height" value="0.1" units="cm"/>
      <inkml:brushProperty name="color" value="#004F8B"/>
    </inkml:brush>
  </inkml:definitions>
  <inkml:trace contextRef="#ctx0" brushRef="#br0">16 1057 24575,'-2'-2'0,"1"0"0,-1 0 0,1 0 0,0 0 0,-1 0 0,1 0 0,0 0 0,0 0 0,1-1 0,-1 1 0,0 0 0,1-1 0,-1 1 0,1 0 0,0-1 0,0 1 0,0-1 0,0 1 0,0 0 0,1-1 0,-1 1 0,1-1 0,1-3 0,2-5 0,0 0 0,1 0 0,11-17 0,-4 6 0,27-62 0,31-98 0,15-93 0,-78 250 0,-7 24 0,32-108 0,18-116 0,-49 211 0,-5 22 0,-7 26 0,-2 45 0,3 1 0,4 0 0,4 91 0,2-109 0,0 15 0,3 0 0,4 0 0,2 0 0,4-1 0,36 117 0,-48-190 11,0 0 0,0 0 0,1 0 0,-1 0 0,1 0 0,-1-1-1,1 1 1,0 0 0,0-1 0,3 4 0,-4-5-53,0-1-1,0 0 1,0 1-1,0-1 1,0 1-1,0-1 1,-1 0 0,1 0-1,0 0 1,0 0-1,0 1 1,0-1-1,0 0 1,0-1 0,0 1-1,0 0 1,0 0-1,0 0 1,0 0-1,0-1 1,0 1 0,0-1-1,-1 1 1,1 0-1,0-1 1,0 1-1,0-1 1,-1 0 0,1 1-1,0-1 1,-1 0-1,1 1 1,0-1-1,0-1 1,14-15-6784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9.259"/>
    </inkml:context>
    <inkml:brush xml:id="br0">
      <inkml:brushProperty name="width" value="0.1" units="cm"/>
      <inkml:brushProperty name="height" value="0.1" units="cm"/>
      <inkml:brushProperty name="color" value="#004F8B"/>
    </inkml:brush>
  </inkml:definitions>
  <inkml:trace contextRef="#ctx0" brushRef="#br0">1 0 24575,'21'125'-2437,"28"423"4027,-22-221-743,-24-290-847,10 74 0,-12-101 0,1 0 0,1-1 0,-1 0 0,2 1 0,-1-1 0,1 0 0,1-1 0,7 13 0,-11-20 3,-1 0-1,1 0 0,0 0 1,0 0-1,-1 0 0,1 0 1,0-1-1,0 1 0,0 0 1,0-1-1,0 1 0,0 0 1,0-1-1,0 1 0,0-1 1,0 0-1,0 1 0,0-1 1,0 0-1,0 0 0,0 1 1,0-1-1,1 0 0,-1 0 1,0 0-1,0 0 0,0-1 0,0 1 1,0 0-1,0 0 0,1-1 1,-1 1-1,2-2 0,0 0-182,1 0-1,-1-1 1,1 0-1,-1 0 1,0 0-1,0 0 1,2-5-1,18-23-6645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29.649"/>
    </inkml:context>
    <inkml:brush xml:id="br0">
      <inkml:brushProperty name="width" value="0.1" units="cm"/>
      <inkml:brushProperty name="height" value="0.1" units="cm"/>
      <inkml:brushProperty name="color" value="#004F8B"/>
    </inkml:brush>
  </inkml:definitions>
  <inkml:trace contextRef="#ctx0" brushRef="#br0">1 47 24575,'3'-6'0,"-1"0"0,1 1 0,0 0 0,0 0 0,0 1 0,5-7 0,-7 10 0,-1 1 0,0-1 0,1 1 0,-1 0 0,0 0 0,1-1 0,-1 1 0,1 0 0,-1 0 0,0-1 0,1 1 0,-1 0 0,1 0 0,-1 0 0,1 0 0,-1 0 0,1 0 0,-1 0 0,1 0 0,-1 0 0,1 0 0,-1 0 0,0 0 0,1 0 0,-1 0 0,1 0 0,0 0 0,0 1 0,0 0 0,0 0 0,0 1 0,0-1 0,0 0 0,0 0 0,0 0 0,0 1 0,0-1 0,-1 0 0,1 1 0,-1-1 0,1 0 0,0 2 0,10 38 0,-2 1 0,6 64 0,-5-37 0,117 596 0,-113-614 20,-10-36-366,1 0-1,-2 1 1,2 21 0,-5-17-6480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30.209"/>
    </inkml:context>
    <inkml:brush xml:id="br0">
      <inkml:brushProperty name="width" value="0.1" units="cm"/>
      <inkml:brushProperty name="height" value="0.1" units="cm"/>
      <inkml:brushProperty name="color" value="#004F8B"/>
    </inkml:brush>
  </inkml:definitions>
  <inkml:trace contextRef="#ctx0" brushRef="#br0">171 163 24575,'-24'0'-337,"1"-1"-1,-27-4 0,42 3-574,0 0 0,0 0 0,0-1 0,0 0 0,-11-6 0,6-3-736,12 12 1663,1 0-1,0 0 1,0-1-1,0 1 1,0 0-1,0-1 1,0 1-1,0 0 1,0-1-1,0 1 0,0 0 1,0-1-1,0 1 1,0 0-1,0-1 1,0 1-1,0 0 1,0-1-1,1 1 1,-1 0-1,0-1 1,0 1-1,0 0 1,1-1-1,-1 1 1,0 0-1,0 0 1,1-1-1,1-1 92,1 1 0,-1 0 0,1-1-1,0 1 1,-1 0 0,1 0 0,0 1 0,0-1 0,4 0 0,363-37 2726,-168 21 631,217-22-4469,-292 30-5820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30.639"/>
    </inkml:context>
    <inkml:brush xml:id="br0">
      <inkml:brushProperty name="width" value="0.1" units="cm"/>
      <inkml:brushProperty name="height" value="0.1" units="cm"/>
      <inkml:brushProperty name="color" value="#004F8B"/>
    </inkml:brush>
  </inkml:definitions>
  <inkml:trace contextRef="#ctx0" brushRef="#br0">334 598 24575,'7'-1'0,"0"1"0,-1-2 0,1 1 0,0-1 0,-1 0 0,1 0 0,-1-1 0,0 0 0,0 0 0,0 0 0,0-1 0,-1 0 0,1 0 0,-1 0 0,0-1 0,0 0 0,7-9 0,2-4 0,-1 1 0,-1-2 0,-1 1 0,11-25 0,-13 21 0,0 0 0,-1 0 0,-2-1 0,0 0 0,-1 0 0,1-28 0,-5 40 0,0 0 0,-1 0 0,0 0 0,-1 0 0,0 0 0,-1 1 0,0-1 0,-1 0 0,0 1 0,-1-1 0,0 1 0,0 0 0,-1 1 0,0-1 0,-10-12 0,11 17 0,0 0 0,-1 1 0,0 0 0,1 0 0,-1 0 0,-1 0 0,1 1 0,0 0 0,-1 0 0,0 0 0,0 1 0,0-1 0,-12-1 0,9 2 0,0 1 0,-1 1 0,1-1 0,-1 1 0,0 1 0,1 0 0,0 1 0,-15 3 0,5 1 0,0 1 0,1 1 0,0 0 0,1 1 0,0 1 0,0 1 0,1 0 0,-21 19 0,21-14 0,0 2 0,1 0 0,1 0 0,0 1 0,2 1 0,0 0 0,1 1 0,1 0 0,1 1 0,1 0 0,-7 31 0,12-40 0,1 1 0,1-1 0,-1 1 0,2 0 0,0-1 0,1 1 0,0 0 0,1-1 0,4 16 0,-3-19 0,0-1 0,1 0 0,0 0 0,1-1 0,-1 1 0,2-1 0,-1 0 0,1 0 0,0 0 0,1-1 0,0 0 0,0-1 0,15 12 0,-16-14 0,1 0 0,-1 0 0,1 0 0,0-1 0,0 0 0,0 0 0,1-1 0,-1 0 0,1 0 0,-1-1 0,1 0 0,-1 0 0,1-1 0,0 0 0,-1 0 0,1-1 0,0 1 0,-1-2 0,1 1 0,-1-1 0,0-1 0,1 1 0,7-5 0,-1 0 0,-1-1 0,0 0 0,0-1 0,-1-1 0,0 0 0,-1-1 0,0 0 0,0 0 0,-2-1 0,15-22 0,12-25 0,-36 58 0,1 1 0,-1-1 0,0 1 0,1 0 0,-1-1 0,1 1 0,-1-1 0,1 1 0,-1 0 0,0-1 0,1 1 0,-1 0 0,1-1 0,0 1 0,-1 0 0,1 0 0,-1 0 0,1-1 0,-1 1 0,1 0 0,0 0 0,-1 0 0,1 0 0,-1 0 0,1 0 0,0 0 0,-1 0 0,1 0 0,-1 0 0,2 1 0,13 15 0,5 35 0,-18-44 0,6 20 0,-2-9 0,-1 0 0,2 0 0,1-1 0,0 1 0,12 17 0,-18-32 0,1 1 0,0-1 0,-1 1 0,1-1 0,1 0 0,-1 0 0,0-1 0,1 1 0,-1-1 0,1 1 0,0-1 0,0 0 0,0-1 0,0 1 0,0-1 0,0 1 0,0-1 0,0 0 0,1-1 0,-1 1 0,0-1 0,1 0 0,-1 0 0,0 0 0,1-1 0,-1 1 0,0-1 0,6-2 0,0 0-151,-1-1-1,0 0 0,0-1 0,0 0 1,0-1-1,-1 1 0,0-2 1,10-8-1,22-24-6674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31.509"/>
    </inkml:context>
    <inkml:brush xml:id="br0">
      <inkml:brushProperty name="width" value="0.1" units="cm"/>
      <inkml:brushProperty name="height" value="0.1" units="cm"/>
      <inkml:brushProperty name="color" value="#004F8B"/>
    </inkml:brush>
  </inkml:definitions>
  <inkml:trace contextRef="#ctx0" brushRef="#br0">1 447 24575,'13'-48'-5561,"-2"-26"2368,-3 16 732,0 15 1161,11-78-678,-17 102 2551,-2 1 1,-1-23-1,1 40-530,1 0-1,-1 0 1,0-1-1,0 1 1,0 0 0,0 0-1,-1 0 1,1-1-1,0 1 1,-1 0-1,1 0 1,0 0-1,-1 0 1,1 0-1,-1 0 1,0 0-1,1 0 1,-1 0-1,0 0 1,0-1-1,0 3 23,0 0 0,0 0 0,0 1 0,0-1 0,0 0 0,1 1 0,-1-1 0,1 0 0,-1 1 0,1-1 0,-1 1 0,1-1 1,0 1-1,0-1 0,0 1 0,0 2 0,-5 63 3345,3 1 1,12 124-1,-3-100-2905,3 85-486,50 268 0,-54-421-19,-2-21 0,-2-13 0,0-14 0,-2-22 0,8-123 0,-6 149 0,2 1 0,0-1 0,1 1 0,1 0 0,0 1 0,15-28 0,-18 40 0,0 1 0,0-1 0,1 1 0,0-1 0,0 1 0,1 0 0,-1 1 0,1-1 0,0 1 0,0 0 0,9-5 0,-10 7 0,-1 1 0,1-1 0,-1 1 0,1 0 0,0 0 0,-1 1 0,1-1 0,0 1 0,0-1 0,-1 1 0,1 0 0,0 1 0,0-1 0,-1 1 0,1 0 0,0-1 0,-1 2 0,1-1 0,-1 0 0,1 1 0,3 1 0,13 10 0,-1 1 0,0 0 0,-1 2 0,-1 0 0,0 1 0,22 30 0,37 35 0,-66-72 0,1-1 0,0-1 0,0 0 0,0 0 0,25 11 0,-25-16 0,0 1 0,0-2 0,0 1 0,0-2 0,0 1 0,0-2 0,1 1 0,-1-2 0,0 1 0,1-2 0,-1 1 0,0-2 0,0 1 0,0-1 0,-1-1 0,1 0 0,-1-1 0,0 0 0,0 0 0,14-11 0,-16 11 0,0-2 0,0 1 0,0-1 0,-1 0 0,0-1 0,-1 0 0,0 0 0,0 0 0,0-1 0,5-12 0,-8 14 0,0 0 0,-1 0 0,0 0 0,0-1 0,-1 0 0,1 1 0,-2-1 0,1 1 0,-1-1 0,0 0 0,-1 0 0,0 1 0,0-1 0,-4-11 0,4 14 0,-1 0 0,0-1 0,0 1 0,0 1 0,-1-1 0,1 0 0,-1 1 0,0-1 0,-1 1 0,1 0 0,-1 0 0,0 0 0,0 0 0,0 1 0,0-1 0,-1 1 0,1 0 0,-1 1 0,0-1 0,0 1 0,0 0 0,0 0 0,-10-2 0,6 3 0,0 0 0,1 0 0,-1 1 0,0 0 0,0 1 0,0 0 0,1 0 0,-1 1 0,0 0 0,1 1 0,0 0 0,-1 0 0,1 0 0,-9 7 0,1 0 0,0 0 0,1 2 0,1 0 0,0 0 0,0 2 0,1 0 0,1 0 0,0 1 0,1 0 0,1 1 0,0 1 0,1-1 0,1 1 0,1 1 0,-9 30 0,15-43 0,0-1 0,0 1 0,0-1 0,1 1 0,0 0 0,0-1 0,0 1 0,1 0 0,-1-1 0,1 1 0,0 0 0,1-1 0,-1 1 0,1-1 0,0 0 0,0 0 0,3 6 0,0-4 0,-1-1 0,1 0 0,0 0 0,0-1 0,0 1 0,1-1 0,0 0 0,-1 0 0,2-1 0,9 5 0,8 1 0,1-2 0,-1 0 0,1-2 0,1 0 0,31 0 0,6-1 0,-35-3 0,-1 1 0,0 1 0,35 8 0,-62-11 0,1 0 0,-1 0 0,1 0 0,-1 0 0,0-1 0,1 1 0,-1 0 0,1 0 0,-1-1 0,0 1 0,1 0 0,-1 0 0,0-1 0,1 1 0,-1 0 0,0-1 0,0 1 0,1 0 0,-1-1 0,0 1 0,0 0 0,0-1 0,1 1 0,-1-1 0,0 1 0,0-1 0,0 1 0,0 0 0,0-1 0,0 1 0,0-1 0,0 1 0,0-1 0,0 1 0,0 0 0,0-1 0,0 1 0,0-1 0,-1 0 0,-1-28 0,1 19 0,2-6 0,0 0 0,1 1 0,1-1 0,0 1 0,1-1 0,6-15 0,42-86 0,-51 115 0,7-14 0,1 0 0,0 1 0,2 0 0,12-16 0,-17 25 0,0-1 0,0 1 0,1 0 0,-1 1 0,2 0 0,-1 0 0,0 0 0,1 1 0,0 0 0,11-4 0,-16 7 0,0 0 0,0 0 0,0 0 0,0 1 0,0 0 0,0-1 0,0 1 0,0 0 0,0 1 0,0-1 0,0 0 0,0 1 0,0 0 0,0-1 0,0 1 0,0 0 0,-1 1 0,1-1 0,5 3 0,-4 0 0,0 0 0,0-1 0,0 1 0,-1 1 0,1-1 0,-1 0 0,0 1 0,0 0 0,0 0 0,2 6 0,2 7 0,-1 1 0,-1 1 0,0-1 0,3 38 0,-3 100 0,-4-48 0,-1-105 0,0 1 0,1-1 0,-1 1 0,1 0 0,0-1 0,0 1 0,0-1 0,0 0 0,4 7 0,-5-11 0,0 0 0,0 1 0,1-1 0,-1 0 0,0 0 0,0 0 0,0 0 0,0 0 0,1 0 0,-1 1 0,0-1 0,0 0 0,0 0 0,1 0 0,-1 0 0,0 0 0,0 0 0,0 0 0,1 0 0,-1 0 0,0 0 0,0 0 0,0 0 0,1 0 0,-1 0 0,0 0 0,0 0 0,0 0 0,1 0 0,-1 0 0,0 0 0,0 0 0,0-1 0,1 1 0,-1 0 0,0 0 0,0 0 0,0 0 0,0 0 0,1-1 0,-1 1 0,9-12 0,3-12 0,-2-6 0,-2 0 0,4-34 0,11-38 0,-15 75 0,1 1 0,1 0 0,1 0 0,1 2 0,1-1 0,2 2 0,19-27 0,-32 48 0,0 0 0,0 0 0,0 0 0,0 0 0,0 0 0,1 0 0,-1 0 0,1 1 0,-1-1 0,1 1 0,0 0 0,-1 0 0,1 0 0,0 0 0,0 0 0,3 0 0,-4 1 0,0 0 0,1 0 0,-1 1 0,0-1 0,0 1 0,0-1 0,0 1 0,0 0 0,0 0 0,0 0 0,0 0 0,0 0 0,0 0 0,0 1 0,0-1 0,-1 0 0,1 1 0,-1 0 0,1-1 0,-1 1 0,3 3 0,1 4 0,1 1 0,-1-1 0,-1 1 0,0-1 0,-1 1 0,4 14 0,10 69 0,-9-47 0,-8-45-6,3 19 38,1 0 0,2 0-1,12 33 1,-16-49-97,-1 0 1,2 0-1,-1 0 0,0 0 1,1 0-1,-1 0 1,1-1-1,0 1 0,0-1 1,1 0-1,-1 0 1,1 0-1,0 0 0,-1-1 1,1 1-1,0-1 1,0 0-1,1 0 0,-1-1 1,0 1-1,1-1 1,7 1-1,16-1-6761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32.049"/>
    </inkml:context>
    <inkml:brush xml:id="br0">
      <inkml:brushProperty name="width" value="0.1" units="cm"/>
      <inkml:brushProperty name="height" value="0.1" units="cm"/>
      <inkml:brushProperty name="color" value="#004F8B"/>
    </inkml:brush>
  </inkml:definitions>
  <inkml:trace contextRef="#ctx0" brushRef="#br0">1 121 24575,'0'-8'0,"0"0"0,1 0 0,1 0 0,-1 0 0,1 0 0,1 1 0,-1-1 0,8-13 0,-10 21 0,0 0 0,0 0 0,0 0 0,0-1 0,0 1 0,0 0 0,0 0 0,0 0 0,0 0 0,0-1 0,0 1 0,0 0 0,0 0 0,0 0 0,1 0 0,-1-1 0,0 1 0,0 0 0,0 0 0,0 0 0,0 0 0,0 0 0,1 0 0,-1-1 0,0 1 0,0 0 0,0 0 0,0 0 0,0 0 0,1 0 0,-1 0 0,0 0 0,0 0 0,0 0 0,1 0 0,-1 0 0,0 0 0,0 0 0,0 0 0,0 0 0,1 0 0,-1 0 0,0 0 0,0 0 0,0 0 0,0 0 0,1 0 0,-1 0 0,0 0 0,0 0 0,0 0 0,0 1 0,1-1 0,3 13 0,0 21 0,-4-17 0,2-1 0,0 0 0,1 1 0,1-1 0,0-1 0,1 1 0,1 0 0,0-1 0,10 16 0,-11-22 0,1 1 0,1-1 0,0 0 0,0 0 0,0-1 0,1 0 0,0-1 0,1 0 0,0 0 0,0 0 0,1-1 0,-1-1 0,1 0 0,15 6 0,-19-9 0,-1 0 0,0-1 0,1 1 0,0-1 0,-1-1 0,1 1 0,-1-1 0,1 0 0,0 0 0,-1 0 0,1-1 0,0 0 0,-1 0 0,1-1 0,-1 1 0,8-5 0,-5 2 0,-1 0 0,-1 0 0,1-1 0,-1 0 0,1-1 0,-1 0 0,-1 0 0,1 0 0,-1 0 0,6-10 0,1-5 0,-1 0 0,-1 0 0,-1-1 0,-1-1 0,-1 0 0,8-43 0,-5-39 0,-10 131 0,1 0 0,1-1 0,1 1 0,12 46 0,-10-54 0,1 1 0,1-1 0,1 0 0,0-1 0,1 1 0,1-2 0,13 19 0,-14-26 15,-1 0 0,1 0 0,0-1 0,1 0 0,0 0 0,0-1 0,12 6 0,-16-10-129,1 1 0,0-1-1,1 0 1,-1-1 0,0 0 0,1 0-1,-1 0 1,1-1 0,0 0 0,-1-1-1,1 0 1,10-1 0,8-5-6712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28.083"/>
    </inkml:context>
    <inkml:brush xml:id="br0">
      <inkml:brushProperty name="width" value="0.1" units="cm"/>
      <inkml:brushProperty name="height" value="0.1" units="cm"/>
      <inkml:brushProperty name="color" value="#004F8B"/>
    </inkml:brush>
  </inkml:definitions>
  <inkml:trace contextRef="#ctx0" brushRef="#br0">18 683 24575,'-2'-3'0,"0"0"0,0 0 0,0 0 0,1 0 0,-1 0 0,1 0 0,0-1 0,0 1 0,0 0 0,0-1 0,0 1 0,1-1 0,-1 1 0,1-1 0,0 1 0,0-1 0,1 1 0,-1-1 0,1 1 0,-1-1 0,1 1 0,0 0 0,2-5 0,4-11 0,1 1 0,19-32 0,-22 41 0,40-60 0,2 2 0,106-113 0,-76 93 0,-65 73 0,0 2 0,1-1 0,24-17 0,-31 26 0,-1 0 0,1 1 0,-1 0 0,1 0 0,0 0 0,0 1 0,0 0 0,1 0 0,-1 1 0,0 0 0,1 0 0,-1 0 0,9 1 0,22 3 0,-1 3 0,1 1 0,-2 1 0,1 2 0,-1 2 0,-1 1 0,0 2 0,-1 1 0,0 1 0,-1 2 0,-2 2 0,0 0 0,-1 2 0,-1 1 0,-1 2 0,-1 0 0,29 40 0,-44-49 0,-2 0 0,0 0 0,0 1 0,-2 0 0,0 1 0,-1-1 0,-1 1 0,-1 0 0,-1 1 0,0-1 0,-1 1 0,-2 30 0,-2-4 0,-3-1 0,-1 0 0,-3 0 0,-18 57 0,20-79 0,-1-1 0,-1 0 0,-1 0 0,-1-1 0,-1 0 0,0 0 0,-26 28 0,30-39 0,-1 0 0,0-2 0,0 1 0,-1-1 0,-1 0 0,1-1 0,-1 0 0,0-1 0,-1 0 0,1-1 0,-1 0 0,0-1 0,0 0 0,-1-1 0,-22 3 0,8-5 0,0 0 0,0-2 0,0-2 0,0 0 0,0-2 0,1 0 0,0-2 0,0-1 0,0-1 0,1-1 0,0-2 0,1 0 0,1-1 0,0-2 0,1 0 0,0-1 0,1-2 0,1 0 0,1-1 0,0-1 0,2 0 0,0-2 0,2 0 0,0-1 0,1 0 0,-14-34 0,19 36 0,2-1 0,0 0 0,1-1 0,1 0 0,1 1 0,-2-42 0,6 46 0,1 0 0,1 0 0,0 1 0,1-1 0,1 1 0,1-1 0,0 1 0,1 1 0,13-25 0,-8 20-341,1 0 0,1 1-1,19-22 1,-11 19-6485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34.329"/>
    </inkml:context>
    <inkml:brush xml:id="br0">
      <inkml:brushProperty name="width" value="0.1" units="cm"/>
      <inkml:brushProperty name="height" value="0.1" units="cm"/>
      <inkml:brushProperty name="color" value="#004F8B"/>
    </inkml:brush>
  </inkml:definitions>
  <inkml:trace contextRef="#ctx0" brushRef="#br0">0 1 24575,'6'3'0,"-1"1"0,1-1 0,0 0 0,0 0 0,0-1 0,0 1 0,0-1 0,1-1 0,-1 1 0,1-1 0,-1 0 0,1-1 0,9 1 0,8 1 0,194 26 0,104 12 0,-57-12-111,638 60 323,4-37-1991,709-59 1779,-484 12 0,-1 42 0,-997-40 0,2257 52-961,-2237-66 1362,-131 8-6354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2.549"/>
    </inkml:context>
    <inkml:brush xml:id="br0">
      <inkml:brushProperty name="width" value="0.1" units="cm"/>
      <inkml:brushProperty name="height" value="0.1" units="cm"/>
      <inkml:brushProperty name="color" value="#CC0066"/>
    </inkml:brush>
  </inkml:definitions>
  <inkml:trace contextRef="#ctx0" brushRef="#br0">480 1 24575,'-12'1'0,"0"0"0,0 1 0,1 0 0,-1 1 0,1 0 0,-1 1 0,1 0 0,0 1 0,1 0 0,-1 1 0,1 0 0,0 1 0,1 0 0,-18 16 0,7-3 0,0 1 0,1 1 0,2 1 0,0 0 0,-14 28 0,2 5 0,3 1 0,2 1 0,3 1 0,2 0 0,3 2 0,3 0 0,2 1 0,3 0 0,3 1 0,3-1 0,2 1 0,3-1 0,11 66 0,-8-95 0,1-1 0,2 1 0,1-1 0,2-1 0,1 0 0,19 34 0,-24-51 0,2 0 0,-1-1 0,1 0 0,1-1 0,0 0 0,17 13 0,-20-19 0,1 1 0,0-1 0,1-1 0,-1 0 0,1 0 0,0-1 0,0 0 0,1-1 0,-1 0 0,14 2 0,-17-4 0,-1 0 0,1-1 0,0 1 0,-1-1 0,1-1 0,0 1 0,-1-1 0,1-1 0,-1 1 0,1-1 0,-1 0 0,1 0 0,-1-1 0,0 0 0,0 0 0,-1 0 0,1-1 0,-1 0 0,1 0 0,-1 0 0,0-1 0,-1 0 0,1 0 0,-1 0 0,0 0 0,5-8 0,-5 4 0,1 0 0,-1 0 0,-1 0 0,0 0 0,0-1 0,-1 0 0,0 1 0,0-1 0,-1 0 0,-1 0 0,0 1 0,0-1 0,-1 0 0,0 0 0,0 0 0,-1 1 0,-4-13 0,3 12 0,-1 1 0,0 0 0,0-1 0,-1 1 0,-1 1 0,1-1 0,-1 1 0,0 0 0,-1 0 0,0 1 0,0 0 0,-1 0 0,0 0 0,0 1 0,-15-8 0,15 10 0,0 1 0,-1-1 0,1 1 0,-1 1 0,0 0 0,0 0 0,0 1 0,0 0 0,0 0 0,0 1 0,0 0 0,0 1 0,0 0 0,0 1 0,0-1 0,1 2 0,-17 5 0,14-3 0,1 0 0,-1 1 0,1 0 0,1 1 0,-1 0 0,1 0 0,0 1 0,0 0 0,1 1 0,0 0 0,1 0 0,-11 17 0,15-21 0,0 0 0,0 1 0,0-1 0,1 1 0,0-1 0,0 1 0,0 0 0,0 0 0,1 0 0,0 0 0,1 0 0,-1 1 0,1-1 0,0 0 0,1 0 0,0 0 0,-1 0 0,2 0 0,-1 0 0,1 0 0,0 0 0,0 0 0,1-1 0,-1 1 0,7 8 0,22 20-1365,2-6-5461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3.069"/>
    </inkml:context>
    <inkml:brush xml:id="br0">
      <inkml:brushProperty name="width" value="0.1" units="cm"/>
      <inkml:brushProperty name="height" value="0.1" units="cm"/>
      <inkml:brushProperty name="color" value="#CC0066"/>
    </inkml:brush>
  </inkml:definitions>
  <inkml:trace contextRef="#ctx0" brushRef="#br0">21 1 24575,'0'5'0,"0"9"0,-6 6 0,-1 7 0,0 3 0,6 4 0,11 1 0,8-11 0,7-10 0,-1-7-8191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3.499"/>
    </inkml:context>
    <inkml:brush xml:id="br0">
      <inkml:brushProperty name="width" value="0.1" units="cm"/>
      <inkml:brushProperty name="height" value="0.1" units="cm"/>
      <inkml:brushProperty name="color" value="#CC0066"/>
    </inkml:brush>
  </inkml:definitions>
  <inkml:trace contextRef="#ctx0" brushRef="#br0">29 172 24575,'-1'5'5,"1"0"-1,-1 0 0,-1 1 1,1-1-1,0 0 0,-4 5 1,-5 22-582,7-7-1357,0 0-1,2-1 1,3 46 0,0-46 2059,1 0 0,2 0 0,1 0 0,0 0 0,2-1 0,0 0 0,2 0-1,1-1 1,0 0 0,2-1 0,27 36 0,-35-51 187,1 0 0,-1 0-1,1 0 1,1-1 0,-1 1 0,1-2-1,-1 1 1,2-1 0,-1 0-1,0 0 1,1-1 0,-1 0-1,1-1 1,0 1 0,13 1 0,-14-4-227,-1 1 1,0-2-1,1 1 1,-1-1-1,1 0 1,-1 0 0,0 0-1,0-1 1,0 0-1,0-1 1,0 1-1,0-1 1,0 0-1,-1-1 1,1 1-1,-1-1 1,0 0 0,0 0-1,-1-1 1,7-6-1,0-3-85,-1 0 0,-1-1 0,0 0 0,-1 0 0,0-1 0,-1 0 0,-1 0 0,0-1 0,-2 1 0,0-1 0,-1 0 0,2-18 0,-3 4 0,-1 0 0,-1 0 0,-1 1 0,-2-1 0,-14-60 0,12 71 0,-1 0 0,-1 0 0,-1 0 0,-1 1 0,0 0 0,-2 1 0,-21-30 0,27 42 0,0 0 0,-1 0 0,1 1 0,-2 0 0,1 0 0,0 0 0,-1 1 0,0 0 0,0 0 0,-9-3 0,11 5 0,-1 0 0,0 1 0,0 0 0,0 0 0,0 1 0,0-1 0,0 1 0,0 1 0,0-1 0,0 1 0,0 0 0,0 0 0,0 1 0,-10 4 0,4-1 6,2 0 0,-1 1-1,0 0 1,1 1 0,1 0-1,-1 1 1,1 0 0,0 1 0,1-1-1,0 2 1,0-1 0,1 1-1,0 0 1,1 1 0,0-1-1,1 1 1,0 1 0,1-1 0,0 0-1,-4 20 1,5-16-99,0 0 0,1 0 1,1 1-1,0-1 0,2 0 0,-1 0 0,2 0 0,0 1 1,1-1-1,0-1 0,1 1 0,1 0 0,0-1 1,1 0-1,15 26 0,12 6-6733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3.939"/>
    </inkml:context>
    <inkml:brush xml:id="br0">
      <inkml:brushProperty name="width" value="0.1" units="cm"/>
      <inkml:brushProperty name="height" value="0.1" units="cm"/>
      <inkml:brushProperty name="color" value="#CC0066"/>
    </inkml:brush>
  </inkml:definitions>
  <inkml:trace contextRef="#ctx0" brushRef="#br0">30 238 24575,'-3'-2'0,"0"-1"0,1 0 0,-1 0 0,1 0 0,0 0 0,0-1 0,0 1 0,0-1 0,1 1 0,-1-1 0,1 1 0,0-1 0,0 0 0,0 0 0,1 1 0,-1-1 0,1 0 0,0 0 0,0 0 0,0 0 0,1 1 0,-1-1 0,1 0 0,0 0 0,0 0 0,0 1 0,0-1 0,1 1 0,0-1 0,0 1 0,0-1 0,0 1 0,2-3 0,3-3 0,0 0 0,1 0 0,0 1 0,0 0 0,1 0 0,0 1 0,0 0 0,1 1 0,20-11 0,-18 12 0,-1 0 0,1 1 0,1 0 0,-1 1 0,0 1 0,1 0 0,18-1 0,-27 3 0,1 0 0,0 0 0,0 1 0,-1-1 0,1 1 0,0 0 0,-1 0 0,1 1 0,-1-1 0,0 1 0,1 0 0,-1 0 0,0 1 0,0-1 0,0 1 0,-1 0 0,1 0 0,-1 0 0,1 1 0,-1-1 0,0 1 0,0-1 0,2 6 0,1 3 0,-1 0 0,0 0 0,-1 0 0,0 1 0,-1 0 0,-1 0 0,0 0 0,-1 0 0,0 22 0,-3 10 0,-10 64 0,1-56 0,-21 65 0,19-78 0,2 2 0,2-1 0,-5 49 0,14-85 0,-1 0 0,1 0 0,0 0 0,0-1 0,1 1 0,-1 0 0,1 0 0,0 0 0,0 0 0,1-1 0,-1 1 0,1 0 0,0-1 0,0 0 0,1 1 0,0-1 0,-1 0 0,1 0 0,0 0 0,1-1 0,-1 1 0,1-1 0,0 0 0,-1 0 0,1 0 0,1 0 0,-1-1 0,0 1 0,1-1 0,-1 0 0,1-1 0,-1 1 0,1-1 0,0 0 0,0 0 0,0 0 0,9-1 0,31 1-195,-1-3 0,1-1 0,-1-2 0,0-3 0,0-1 0,59-21 0,-33 7-6631</inkml:trace>
  <inkml:trace contextRef="#ctx0" brushRef="#br0" timeOffset="1">1011 272 24575,'-31'-19'0,"24"17"0,1-2 0,0 1 0,0-1 0,0 0 0,-7-6 0,12 9 0,0 0 0,1 0 0,-1 0 0,0 0 0,0 0 0,1 0 0,-1 0 0,0 0 0,1 0 0,-1 0 0,1 0 0,0-1 0,-1 1 0,1 0 0,0 0 0,0-1 0,0 1 0,0 0 0,0 0 0,0-1 0,0 1 0,0 0 0,0 0 0,1-1 0,-1 1 0,0 0 0,1 0 0,-1 0 0,1-1 0,-1 1 0,1 0 0,0 0 0,0 0 0,0-1 0,4-3 0,-1 1 0,0-1 0,1 1 0,0 0 0,0 0 0,1 1 0,-1-1 0,0 1 0,1 0 0,12-4 0,2 1 0,0 0 0,22-4 0,-22 7 0,0 0 0,0 2 0,0 0 0,0 1 0,0 1 0,37 6 0,-49-5 0,-1-1 0,1 1 0,-1 0 0,0 1 0,1 0 0,-1 0 0,-1 0 0,1 1 0,0 0 0,-1 0 0,0 1 0,0 0 0,0 0 0,-1 0 0,1 1 0,-1 0 0,-1 0 0,1 0 0,-1 1 0,0-1 0,3 8 0,-3 0 0,0-1 0,-1 1 0,0-1 0,-1 1 0,-1 0 0,0 0 0,-1 0 0,-1 0 0,-3 24 0,-6 12 0,-19 64 0,19-82 0,-10 36 0,-19 73 0,34-121 0,2 1 0,0 0 0,2 0 0,1 37 0,0-52 0,1 1 0,0-1 0,0 1 0,1-1 0,-1 0 0,2 0 0,-1 0 0,0 0 0,1 0 0,0-1 0,7 11 0,-6-13 0,-1 0 0,0 1 0,1-1 0,-1-1 0,1 1 0,0 0 0,0-1 0,0 0 0,0 0 0,0 0 0,1 0 0,-1-1 0,1 1 0,-1-1 0,1-1 0,-1 1 0,6 0 0,10-1 0,0 0 0,0-1 0,0-2 0,0 0 0,0-1 0,30-10 0,114-51 0,-129 50 0,66-30-1365,-8 1-5461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4.409"/>
    </inkml:context>
    <inkml:brush xml:id="br0">
      <inkml:brushProperty name="width" value="0.1" units="cm"/>
      <inkml:brushProperty name="height" value="0.1" units="cm"/>
      <inkml:brushProperty name="color" value="#CC0066"/>
    </inkml:brush>
  </inkml:definitions>
  <inkml:trace contextRef="#ctx0" brushRef="#br0">536 72 24575,'2'0'0,"1"-1"0,0 0 0,-1 0 0,1 0 0,-1 0 0,1-1 0,-1 1 0,1-1 0,-1 1 0,0-1 0,0 0 0,0 0 0,0 0 0,0 0 0,0 0 0,0 0 0,-1 0 0,1-1 0,-1 1 0,2-4 0,-3 6 0,-1 0 0,1 0 0,0 0 0,0 0 0,0 0 0,0 0 0,0 0 0,-1 0 0,1 0 0,0 0 0,0 0 0,0 0 0,0 0 0,-1 0 0,1 0 0,0 0 0,0 0 0,0 0 0,0 0 0,0 0 0,-1 0 0,1 0 0,0 0 0,0-1 0,0 1 0,0 0 0,0 0 0,0 0 0,-1 0 0,1 0 0,0 0 0,0 0 0,0-1 0,0 1 0,0 0 0,0 0 0,0 0 0,0 0 0,0 0 0,0-1 0,0 1 0,0 0 0,0 0 0,0 0 0,0 0 0,0-1 0,0 1 0,0 0 0,0 0 0,0 0 0,0 0 0,0 0 0,0-1 0,-13 13 0,-253 402 0,201-307 0,56-92 0,1-1 0,0 0 0,-1-1 0,0-1 0,-15 15 0,23-26 0,1 0 0,-1 0 0,0 0 0,0 0 0,0 0 0,0 0 0,0-1 0,0 1 0,-1-1 0,1 1 0,0 0 0,0-1 0,0 0 0,-1 1 0,1-1 0,0 0 0,0 0 0,-1 0 0,1 1 0,0-1 0,0 0 0,-1-1 0,1 1 0,0 0 0,-2-1 0,1 0 0,0 0 0,0 0 0,1-1 0,-1 1 0,1 0 0,-1-1 0,1 0 0,-1 1 0,1-1 0,0 0 0,0 0 0,0 1 0,0-1 0,-1-3 0,-3-9 0,0-1 0,1-1 0,-3-21 0,5 27 0,-79-448 0,79 446 0,0 5 0,0 0 0,1 0 0,0 0 0,1 0 0,0 0 0,0 0 0,2-12 0,-2 19 0,0-1 0,0 1 0,0-1 0,0 1 0,0-1 0,1 1 0,-1-1 0,0 1 0,0-1 0,1 1 0,-1-1 0,0 1 0,1-1 0,-1 1 0,0 0 0,1-1 0,-1 1 0,1-1 0,-1 1 0,0 0 0,1 0 0,-1-1 0,1 1 0,-1 0 0,1 0 0,-1 0 0,1-1 0,-1 1 0,2 0 0,14 7 0,14 21 0,104 159 0,-92-123 0,88 102 0,-109-144 15,0-1 0,1-1 0,1-1 0,1-1 0,1-1 0,0-2 0,40 19 0,-49-27-114,0-1 0,0-1 0,0-1 0,0 0 0,1-1 0,0-1 0,-1 0 0,1-1 0,0-1 0,0-1 0,0 0 0,0-1 0,-1-1 0,24-7 0,25-13-6727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4.879"/>
    </inkml:context>
    <inkml:brush xml:id="br0">
      <inkml:brushProperty name="width" value="0.1" units="cm"/>
      <inkml:brushProperty name="height" value="0.1" units="cm"/>
      <inkml:brushProperty name="color" value="#CC0066"/>
    </inkml:brush>
  </inkml:definitions>
  <inkml:trace contextRef="#ctx0" brushRef="#br0">8 173 24575,'-4'-95'-3427,"1"34"-1324,4 45 5542,8 33-188,69 262 4951,-1-3-4324,-72-261-1200,1 0 0,1-1 0,15 26 0,-19-36-113,-1-1 1,1 1-1,0-1 1,0 1-1,1-1 1,-1 0-1,1 0 1,-1 0-1,1-1 1,0 1-1,0-1 1,0 0-1,0 0 1,1-1-1,-1 1 1,0-1-1,8 2 1,16-2-6744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5.339"/>
    </inkml:context>
    <inkml:brush xml:id="br0">
      <inkml:brushProperty name="width" value="0.1" units="cm"/>
      <inkml:brushProperty name="height" value="0.1" units="cm"/>
      <inkml:brushProperty name="color" value="#CC0066"/>
    </inkml:brush>
  </inkml:definitions>
  <inkml:trace contextRef="#ctx0" brushRef="#br0">92 1531 24575,'0'0'0,"0"-1"0,0 1 0,0 0 0,0 0 0,0-1 0,0 1 0,0 0 0,0 0 0,0 0 0,0-1 0,0 1 0,0 0 0,0 0 0,0 0 0,-1-1 0,1 1 0,0 0 0,0 0 0,0 0 0,0-1 0,0 1 0,0 0 0,-1 0 0,1 0 0,0 0 0,0-1 0,0 1 0,0 0 0,-1 0 0,1 0 0,0 0 0,0 0 0,0 0 0,-1 0 0,1 0 0,0 0 0,0-1 0,0 1 0,-1 0 0,-8 8 0,6-1 0,0 1 0,1-1 0,-1 1 0,1 0 0,1 0 0,-1 0 0,1 10 0,0 64 0,1-67 0,0 11 0,2 0 0,1-1 0,0 1 0,2 0 0,2-1 0,0 0 0,1 0 0,12 23 0,-14-36 0,0 0 0,1 0 0,0-1 0,1 0 0,0-1 0,1 0 0,0 0 0,1 0 0,0-1 0,0-1 0,1 0 0,0 0 0,0-1 0,1-1 0,0 0 0,0 0 0,18 5 0,-13-7 0,0 0 0,-1-1 0,1-1 0,1-1 0,-1 0 0,0-1 0,0-1 0,0-1 0,0 0 0,0-1 0,-1-1 0,1-1 0,-1 0 0,0-1 0,0-1 0,19-10 0,-24 10 0,0 0 0,0 0 0,0-1 0,-1-1 0,0 1 0,-1-2 0,0 1 0,0-1 0,-1-1 0,-1 1 0,0-1 0,0-1 0,-1 1 0,0-1 0,-1 0 0,0-1 0,-1 1 0,-1-1 0,0 0 0,0 0 0,0-22 0,-3 11 0,-2-1 0,0 1 0,-1 0 0,-2 0 0,-1 0 0,0 1 0,-2 0 0,0 0 0,-2 0 0,-1 1 0,0 1 0,-15-20 0,17 26 0,-2 1 0,1 0 0,-2 1 0,1 0 0,-2 1 0,0 0 0,0 1 0,-1 0 0,0 2 0,-1-1 0,0 2 0,-1 0 0,0 1 0,0 0 0,0 1 0,-1 1 0,-28-5 0,34 9 17,-1 1 0,0 0 1,1 1-1,-1 0 0,1 0 0,-22 7 0,28-7-104,-1 1-1,1-1 1,0 1 0,0 1-1,0-1 1,1 1 0,-1-1-1,0 1 1,1 1-1,0-1 1,0 1 0,0-1-1,0 1 1,0 0 0,1 0-1,-6 9 1,4 5-6739</inkml:trace>
  <inkml:trace contextRef="#ctx0" brushRef="#br0" timeOffset="1">159 448 24575,'-60'-107'-7778,"42"79"7895,1-1 1,2-1 0,1 0-1,-15-48 1,27 74 42,1-1 1,0 1 0,1 0-1,-1-1 1,1 1 0,-1-1-1,2 1 1,-1 0-1,0-1 1,1 1 0,0-1-1,0 1 1,0 0 0,0 0-1,1 0 1,-1-1-1,1 1 1,0 1 0,1-1-1,-1 0 1,1 0-1,3-3 1,-1 2 72,0 1 0,0 0 0,1 0 0,-1 1 0,1-1 1,0 1-1,0 0 0,0 1 0,1-1 0,-1 1 0,0 1 0,1-1 0,-1 1 0,9-1 0,6 0-233,0 1 0,0 1 0,0 1 0,0 1 0,-1 0 0,1 2 0,0 0 0,-1 1 0,21 9 0,-31-10 0,-1 0 0,0 1 0,0 0 0,-1 0 0,0 0 0,0 1 0,0 1 0,0-1 0,-1 1 0,0 1 0,-1-1 0,0 1 0,0 0 0,0 1 0,-1-1 0,0 1 0,-1 0 0,0 0 0,0 1 0,-1-1 0,2 11 0,-1 8 0,-2 0 0,-1 0 0,-1 0 0,-1 0 0,-1 0 0,-9 37 0,-3 44 0,14-101 0,-1 0 0,1 1 0,1-1 0,-1 1 0,1-1 0,1 0 0,0 1 0,0-1 0,6 15 0,-6-20 0,0 0 0,-1 0 0,1 0 0,0-1 0,1 1 0,-1 0 0,0-1 0,1 0 0,-1 1 0,1-1 0,0 0 0,0 0 0,0-1 0,0 1 0,0 0 0,0-1 0,0 0 0,1 0 0,-1 0 0,0 0 0,1-1 0,-1 1 0,0-1 0,1 0 0,-1 1 0,1-2 0,3 1 0,7-3-136,0 1-1,0-2 1,-1 0-1,1 0 1,-1-1-1,0-1 1,-1 0-1,1-1 0,20-15 1,14-13-6690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5.819"/>
    </inkml:context>
    <inkml:brush xml:id="br0">
      <inkml:brushProperty name="width" value="0.1" units="cm"/>
      <inkml:brushProperty name="height" value="0.1" units="cm"/>
      <inkml:brushProperty name="color" value="#CC0066"/>
    </inkml:brush>
  </inkml:definitions>
  <inkml:trace contextRef="#ctx0" brushRef="#br0">44 279 24575,'-4'-9'-1590,"0"0"-1,0-1 0,-3-14 0,-6-59 4087,5 29-1506,8 52-929,-1-1 1,0 1 0,1-1 0,-1 0 0,1 1 0,0-1 0,0 0 0,0 1 0,0-1-1,1 0 1,-1 1 0,0-1 0,1 1 0,0-1 0,0 1 0,0-1 0,0 1-1,0-1 1,0 1 0,1 0 0,-1 0 0,1-1 0,0 1 0,-1 0 0,1 0 0,0 1-1,0-1 1,0 0 0,0 1 0,1-1 0,-1 1 0,0 0 0,1-1 0,-1 1 0,1 0-1,-1 1 1,1-1 0,-1 0 0,1 1 0,4-1 0,15-2-9,1 0 0,-1 1 0,1 2-1,0 0 1,-1 2 0,38 6 0,-28-1-59,-1 1 0,0 1 0,-1 2 0,32 15 0,-57-24 6,0 1 0,0-1 0,0 1 0,0 0 0,-1 1 0,0-1 0,1 1 0,-1-1 0,0 1 0,-1 1 0,1-1 0,-1 0 0,4 8 0,-5-8 0,-1 0 0,1 1 0,-1-1 0,0 0 0,-1 1 0,1-1 0,-1 0 0,0 1 0,0-1 0,0 1 0,0-1 0,-1 1 0,0-1 0,0 0 0,0 1 0,-1-1 0,-1 5 0,-6 13 0,4-13 0,2 0 0,-1 1 0,1 0 0,-2 14 0,4-21 0,1 0 0,0 0 0,0 0 0,0 0 0,0 0 0,1 0 0,-1 0 0,1 0 0,0 0 0,0 0 0,0 0 0,0 0 0,0-1 0,1 1 0,-1 0 0,1-1 0,-1 1 0,1-1 0,3 4 0,57 53 0,-47-48 0,-1 1 0,-1 1 0,0 0 0,-1 1 0,0 1 0,-1 0 0,-1 0 0,13 25 0,-18-24 0,0-1 0,-1 1 0,-1-1 0,0 1 0,-1 0 0,-1 0 0,0 0 0,-1 1 0,-1-1 0,0 0 0,-2 0 0,1 0 0,-2-1 0,-7 22 0,4-17 0,-1-1 0,0 0 0,-2 0 0,0-1 0,-1 0 0,-1-1 0,0 0 0,-1-1 0,-1 0 0,-24 20 0,28-29 54,15-17-1473,6-8-5407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6.389"/>
    </inkml:context>
    <inkml:brush xml:id="br0">
      <inkml:brushProperty name="width" value="0.1" units="cm"/>
      <inkml:brushProperty name="height" value="0.1" units="cm"/>
      <inkml:brushProperty name="color" value="#CC0066"/>
    </inkml:brush>
  </inkml:definitions>
  <inkml:trace contextRef="#ctx0" brushRef="#br0">1 169 24575,'0'-6'0,"0"-1"0,0 0 0,1 1 0,-1-1 0,2 1 0,-1-1 0,1 1 0,0-1 0,0 1 0,1 0 0,0 0 0,0 0 0,0 0 0,1 1 0,-1-1 0,1 1 0,1 0 0,-1 0 0,1 0 0,0 1 0,0 0 0,0 0 0,1 0 0,-1 0 0,1 1 0,0 0 0,0 0 0,0 1 0,1-1 0,-1 1 0,10-1 0,-4 0 0,0 1 0,0 0 0,1 0 0,-1 2 0,0 0 0,1 0 0,-1 1 0,0 0 0,0 1 0,0 1 0,0 0 0,0 0 0,0 1 0,-1 1 0,1 0 0,-1 0 0,0 2 0,-1-1 0,18 15 0,-11-6 0,0 1 0,-1 0 0,-1 2 0,0 0 0,-2 1 0,0 0 0,-1 0 0,-1 2 0,16 38 0,-12-14 0,-1 1 0,-3 1 0,-2 0 0,-1 0 0,-3 0 0,-2 95 0,-44 289 0,37-396 0,-13 80 0,-1 9 0,-5 194 0,23-296 0,1-1 0,1 1 0,1-1 0,10 36 0,-11-49 0,1-1 0,0 1 0,0-1 0,1 1 0,0-1 0,0 0 0,0 0 0,1-1 0,0 1 0,1-1 0,0 0 0,-1-1 0,2 1 0,-1-1 0,8 5 0,4-1 0,0 0 0,32 9 0,-39-15 0,0 1 0,0 0 0,-1 0 0,1 1 0,-1 0 0,0 1 0,0 0 0,-1 1 0,0 0 0,0 1 0,10 10 0,-12-8 0,1 1 0,-1 0 0,-1 1 0,0 0 0,-1 0 0,0 0 0,-1 1 0,0-1 0,3 21 0,-1 13 0,2 62 0,-8-98 0,2 122 0,-20 175 0,-44 128 0,56-398 0,-2 0 0,-1-1 0,-2 0 0,-21 48 0,26-72 0,0 1 0,-1-1 0,-1-1 0,0 1 0,-1-1 0,0-1 0,-1 1 0,0-2 0,0 1 0,-1-2 0,0 1 0,-1-1 0,0-1 0,-23 11 0,23-13 0,0 0 0,-1-1 0,1-1 0,-1 0 0,0-1 0,0 0 0,0-1 0,0 0 0,0-1 0,0-1 0,0 0 0,0 0 0,0-1 0,0-1 0,0-1 0,1 1 0,-1-2 0,1 0 0,0 0 0,1-1 0,-1-1 0,1 0 0,0 0 0,1-1 0,0-1 0,0 1 0,1-2 0,0 1 0,0-1 0,1-1 0,-11-18 0,9 10-682,-15-41-1,2-18-6143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29.043"/>
    </inkml:context>
    <inkml:brush xml:id="br0">
      <inkml:brushProperty name="width" value="0.1" units="cm"/>
      <inkml:brushProperty name="height" value="0.1" units="cm"/>
      <inkml:brushProperty name="color" value="#004F8B"/>
    </inkml:brush>
  </inkml:definitions>
  <inkml:trace contextRef="#ctx0" brushRef="#br0">1 280 24575,'0'-3'0,"1"0"0,0 1 0,-1-1 0,1 0 0,0 1 0,0-1 0,1 1 0,-1-1 0,1 1 0,-1 0 0,1 0 0,2-3 0,28-29 0,-20 23 0,-1 1 0,1 0 0,0 1 0,0 1 0,1 0 0,0 0 0,1 1 0,0 1 0,0 0 0,0 1 0,1 1 0,-1 0 0,22-2 0,20-1 0,107 0 0,-160 7 0,42 0 0,0 1 0,0 2 0,69 15 0,-99-15 0,0 1 0,-1 1 0,0 0 0,0 1 0,0 1 0,-1 0 0,1 1 0,-2 0 0,1 1 0,-1 0 0,-1 1 0,0 1 0,0-1 0,12 17 0,-11-8 0,0 1 0,-1 0 0,-2 0 0,0 1 0,-1 0 0,-1 1 0,0 0 0,-2 0 0,-1 0 0,-1 1 0,-1-1 0,0 1 0,-2 0 0,-1-1 0,-5 33 0,1-19 0,-2 0 0,-2-1 0,-1 0 0,-2-1 0,-1 0 0,-1 0 0,-2-2 0,-39 59 0,46-79 0,1 0 0,-2-1 0,1 0 0,-2-1 0,1 0 0,-2-1 0,1 0 0,-1 0 0,0-1 0,-1-1 0,0 0 0,0-1 0,0-1 0,-1 0 0,0 0 0,0-1 0,0-1 0,0-1 0,-1 0 0,1 0 0,-1-2 0,1 0 0,-1 0 0,-25-5 0,20 2 0,0-2 0,0 0 0,0-1 0,1 0 0,0-2 0,0 0 0,1-2 0,0 0 0,1 0 0,0-2 0,1 0 0,0-1 0,0-1 0,2 0 0,0-1 0,1 0 0,0-1 0,1-1 0,1 0 0,0-1 0,2 0 0,0 0 0,1-1 0,1 0 0,0 0 0,2-1 0,0 0 0,1 0 0,1 0 0,0-34 0,5 9-97,2 1-1,2 0 1,1 0-1,3 0 1,2 1-1,1 1 1,2 0-1,2 1 1,2 0-1,2 2 1,1 0-1,2 2 0,54-65 1,-53 76-6729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7.049"/>
    </inkml:context>
    <inkml:brush xml:id="br0">
      <inkml:brushProperty name="width" value="0.1" units="cm"/>
      <inkml:brushProperty name="height" value="0.1" units="cm"/>
      <inkml:brushProperty name="color" value="#CC0066"/>
    </inkml:brush>
  </inkml:definitions>
  <inkml:trace contextRef="#ctx0" brushRef="#br0">428 496 24575,'3'-5'0,"1"0"0,-1 0 0,0 0 0,0 0 0,-1 0 0,1-1 0,-1 1 0,0-1 0,-1 1 0,1-1 0,-1 0 0,0 0 0,0-7 0,0-4 0,-1-1 0,0 1 0,-4-20 0,-1-8 0,-2 0 0,-3 1 0,-1 0 0,-18-45 0,28 85 0,0 1 0,-1 0 0,1 0 0,-1-1 0,0 1 0,0 0 0,0 1 0,0-1 0,-1 0 0,1 1 0,-1-1 0,0 1 0,1 0 0,-1 0 0,0 0 0,0 0 0,-1 0 0,1 1 0,0-1 0,0 1 0,-1 0 0,1 0 0,-1 0 0,1 0 0,-1 1 0,-3-1 0,1 2 0,0 0 0,0 0 0,0 0 0,1 0 0,-1 1 0,0 0 0,1 0 0,-1 1 0,1 0 0,0 0 0,0 0 0,0 0 0,0 1 0,-8 8 0,-3 4 0,1 1 0,0 1 0,2 0 0,0 1 0,-17 35 0,5-1 0,-19 58 0,30-72 0,3 1 0,1 1 0,2-1 0,-5 73 0,11-94 0,2-1 0,0 1 0,2-1 0,0 1 0,1-1 0,0 1 0,2-1 0,0 0 0,1-1 0,1 1 0,0-1 0,19 29 0,-23-40 0,1-1 0,0 0 0,1 0 0,-1 0 0,1 0 0,0-1 0,0 0 0,0 0 0,1 0 0,-1-1 0,1 0 0,0 0 0,0 0 0,0-1 0,1 0 0,-1 0 0,0-1 0,1 1 0,12 0 0,-11-2 0,-1-1 0,1 0 0,0 0 0,-1-1 0,0 1 0,1-2 0,-1 1 0,0-1 0,0 0 0,0 0 0,-1-1 0,1 0 0,-1 0 0,0-1 0,0 0 0,11-11 0,-1-3 0,0-1 0,-1 0 0,-2-1 0,0-1 0,-1 0 0,-1-1 0,-1 0 0,9-30 0,1-18 0,18-109 0,-38 175 0,2-6 0,0 1 0,0 0 0,1 0 0,5-15 0,-8 25 0,0 0 0,0-1 0,0 1 0,0 0 0,0 0 0,1 0 0,-1 0 0,0 0 0,0 0 0,0-1 0,0 1 0,0 0 0,0 0 0,0 0 0,0 0 0,0 0 0,0 0 0,0 0 0,0-1 0,0 1 0,1 0 0,-1 0 0,0 0 0,0 0 0,0 0 0,0 0 0,0 0 0,0 0 0,0 0 0,1 0 0,-1 0 0,0 0 0,0 0 0,0 0 0,0 0 0,0 0 0,0 0 0,1 0 0,-1 0 0,0 0 0,0 0 0,0 0 0,0 0 0,0 0 0,0 0 0,1 0 0,-1 0 0,0 0 0,0 0 0,0 0 0,0 0 0,0 0 0,0 0 0,0 0 0,1 0 0,-1 1 0,0-1 0,0 0 0,0 0 0,0 0 0,0 0 0,0 0 0,0 0 0,5 15 0,0 21 0,-5-35 0,7 61 0,3 0 0,3 0 0,34 99 0,-42-147 0,2 0 0,-1 0 0,2-1 0,0 0 0,0-1 0,1 0 0,1 0 0,0-1 0,0 0 0,22 17 0,-28-24 0,1-1 0,0 0 0,0 0 0,0 0 0,0-1 0,1 1 0,-1-1 0,1 0 0,0-1 0,-1 0 0,1 1 0,0-2 0,0 1 0,0-1 0,-1 0 0,1 0 0,0 0 0,0-1 0,0 0 0,-1 0 0,1-1 0,0 1 0,-1-1 0,1-1 0,-1 1 0,0-1 0,0 0 0,0 0 0,0 0 0,5-5 0,24-25-1365,-8-3-5461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7.489"/>
    </inkml:context>
    <inkml:brush xml:id="br0">
      <inkml:brushProperty name="width" value="0.1" units="cm"/>
      <inkml:brushProperty name="height" value="0.1" units="cm"/>
      <inkml:brushProperty name="color" value="#CC0066"/>
    </inkml:brush>
  </inkml:definitions>
  <inkml:trace contextRef="#ctx0" brushRef="#br0">1 438 24575,'0'-53'0,"41"107"-6045,-38-49 5977,99 139-714,-83-120 946,1-1 1,1-1-1,41 34 0,-55-51 272,1 0-1,-1 0 0,1 0 0,-1-1 0,1 0 1,1-1-1,-1 0 0,0 0 0,1-1 0,-1 0 1,1 0-1,16 0 0,-19-2-403,1-1 1,-1 1-1,1-1 0,0-1 0,-1 1 0,0-1 1,1 0-1,-1-1 0,0 1 0,0-1 1,0 0-1,-1-1 0,1 0 0,-1 1 1,0-2-1,0 1 0,7-9 0,0-1-32,0-2 0,-1 1 0,-1-2 0,-1 1 0,-1-1 0,0-1 0,11-36 0,23-135 0,-35 153 0,-6 28 0,8-38 0,2-53 0,-10 87 0,0 0 0,-2 1 0,1-1 0,-2 0 0,1 1 0,-1-1 0,-1 1 0,0 0 0,-1-1 0,-5-9 0,8 19 0,0 0 0,1 1 0,-1-1 0,-1 0 0,1 1 0,0-1 0,0 1 0,0 0 0,-1-1 0,1 1 0,-1 0 0,1 0 0,-3-1 0,4 2 0,-1-1 0,0 1 0,1 0 0,-1 0 0,0 0 0,0 0 0,1-1 0,-1 1 0,0 0 0,0 0 0,1 1 0,-1-1 0,0 0 0,1 0 0,-1 0 0,0 0 0,0 1 0,1-1 0,-1 0 0,0 1 0,1-1 0,-2 1 0,0 1 0,0 0 0,0 0 0,1 0 0,-1 1 0,0-1 0,1 0 0,-1 1 0,1-1 0,0 1 0,0-1 0,0 1 0,0 0 0,1 0 0,-2 4 0,2 22-1365,4-4-5461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7.949"/>
    </inkml:context>
    <inkml:brush xml:id="br0">
      <inkml:brushProperty name="width" value="0.1" units="cm"/>
      <inkml:brushProperty name="height" value="0.1" units="cm"/>
      <inkml:brushProperty name="color" value="#CC0066"/>
    </inkml:brush>
  </inkml:definitions>
  <inkml:trace contextRef="#ctx0" brushRef="#br0">4 99 24575,'-1'82'-4009,"-1"-30"3067,2 0 0,3 1 0,9 57 0,-9-95 1209,1-1 0,0 1 0,1 0-1,0-1 1,1 0 0,1 0 0,0-1 0,1 0 0,0 0 0,1-1 0,1 0-1,0 0 1,0-1 0,1 0 0,15 11 0,-13-13-76,2 0-1,-1-1 1,1-1-1,0 0 1,0-1-1,1 0 1,-1-2 0,1 0-1,1 0 1,-1-2-1,0 0 1,1 0-1,-1-2 1,1 0-1,-1-1 1,1-1 0,-1 0-1,0-1 1,24-8-1,-23 6-207,0-1 1,-1-1-1,1 0 0,-2-1 0,1-1 0,-1-1 0,0 0 0,-1-1 0,0 0 0,-1-1 1,0-1-1,-1 0 0,0-1 0,-1 0 0,-1 0 0,0-1 0,13-29 0,-17 29 17,0 0 0,-1 0 0,-1-1 0,-1 1 0,0-1 0,-1 0 0,-1 0 0,0 0 0,-1 0 0,-1 0 0,-1 0 0,0 1 0,-1-1 0,0 0 0,-1 1 0,-1 0 0,-1 0 0,0 0 0,-1 1 0,0 0 0,-1 0 0,-1 0 0,0 1 0,-1 1 0,0 0 0,-1 0 0,0 1 0,-1 0 0,0 1 0,-1 0 0,-27-15 0,31 21 14,0-1-1,-1 1 0,0 1 0,0 0 1,0 1-1,0-1 0,0 2 1,-12-1-1,19 1-50,1 1 0,0 0 0,-1 0-1,1 0 1,-1 0 0,1 1 0,0-1 0,-1 1 0,1-1 0,-1 1 0,1 0-1,0 0 1,0 0 0,0 0 0,-1 0 0,1 0 0,0 1 0,0-1 0,1 1-1,-1-1 1,0 1 0,0 0 0,1 0 0,-1-1 0,1 1 0,0 0 0,-1 1-1,1-1 1,0 0 0,0 0 0,1 0 0,-1 1 0,0-1 0,1 0 0,-1 1-1,1-1 1,0 1 0,-1-1 0,2 4 0,0 20-6789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8.879"/>
    </inkml:context>
    <inkml:brush xml:id="br0">
      <inkml:brushProperty name="width" value="0.1" units="cm"/>
      <inkml:brushProperty name="height" value="0.1" units="cm"/>
      <inkml:brushProperty name="color" value="#CC0066"/>
    </inkml:brush>
  </inkml:definitions>
  <inkml:trace contextRef="#ctx0" brushRef="#br0">540 439 24575,'1'-3'0,"0"0"0,0 0 0,0 0 0,0 0 0,0 1 0,1-1 0,-1 0 0,1 1 0,0-1 0,3-3 0,4-7 0,2-5 0,-1-2 0,0 1 0,-2-1 0,0-1 0,-2 0 0,0 1 0,4-31 0,-9 41 0,0-1 0,-1 1 0,0-1 0,-1 1 0,0-1 0,0 1 0,-5-17 0,4 21 0,0 0 0,-1 1 0,1-1 0,-1 0 0,0 1 0,-1 0 0,0 0 0,1 0 0,-1 0 0,-1 0 0,1 1 0,-1 0 0,-8-6 0,9 6 0,-1 1 0,0 1 0,0-1 0,0 1 0,0 0 0,0 0 0,-1 0 0,1 1 0,0 0 0,-1 0 0,1 0 0,-1 1 0,0-1 0,-9 2 0,7 0 0,-1 1 0,1 0 0,0 1 0,0-1 0,0 1 0,1 1 0,-1 0 0,-13 9 0,2 1 0,0 2 0,1 0 0,1 1 0,1 0 0,-27 40 0,21-25 0,2 1 0,2 1 0,1 1 0,2 0 0,1 1 0,1 1 0,3 0 0,1 0 0,-7 66 0,14-89 0,2 0 0,0 0 0,1 0 0,0 0 0,1 0 0,5 20 0,-6-31 0,0 0 0,0 0 0,0 0 0,0 0 0,0 0 0,1-1 0,-1 1 0,1 0 0,0-1 0,-1 1 0,1-1 0,1 0 0,-1 0 0,0 0 0,0 0 0,1 0 0,-1 0 0,1 0 0,-1-1 0,1 0 0,0 1 0,0-1 0,0 0 0,0 0 0,0 0 0,0-1 0,0 1 0,0-1 0,0 0 0,0 1 0,0-1 0,0-1 0,0 1 0,0 0 0,4-2 0,4 0 0,0-1 0,-1-1 0,1 0 0,-1 0 0,0-1 0,0-1 0,0 1 0,-1-2 0,0 1 0,12-12 0,5-7 0,42-55 0,-5 7 0,-62 71 0,0 1 0,0-1 0,1 1 0,-1 0 0,0 0 0,1-1 0,-1 1 0,1 0 0,0 0 0,-1 0 0,1 1 0,0-1 0,-1 0 0,1 1 0,0-1 0,0 1 0,-1-1 0,4 1 0,-3 0 0,-1 1 0,1 0 0,-1-1 0,1 1 0,-1 0 0,0 0 0,1 0 0,-1 0 0,0 0 0,0 1 0,0-1 0,0 0 0,0 0 0,0 1 0,0-1 0,0 0 0,0 1 0,-1-1 0,1 1 0,-1-1 0,2 4 0,10 37 0,-1 0 0,-2 0 0,6 77 0,-3-23 0,8 37 0,43 317 0,-34 1 0,-29-376 0,-3 0 0,-21 123 0,19-172 0,-1 0 0,-2-1 0,0 0 0,-1 0 0,-2-1 0,0 0 0,-1-1 0,-2 0 0,0-1 0,-2 0 0,-19 21 0,27-35 0,-1 0 0,1 0 0,-1-1 0,0 0 0,-1 0 0,0-1 0,0-1 0,0 1 0,-1-2 0,0 1 0,0-1 0,0-1 0,0 0 0,0-1 0,-1 0 0,1-1 0,-1 0 0,1 0 0,-1-1 0,1-1 0,-1 0 0,1-1 0,-1 0 0,1-1 0,0 0 0,0 0 0,0-1 0,0-1 0,1 0 0,0 0 0,0-1 0,-14-11 0,8 3 0,1-1 0,1 0 0,1-1 0,0 0 0,1-1 0,0 0 0,2-1 0,0-1 0,1 1 0,1-1 0,1-1 0,0 0 0,2 0 0,-5-27 0,3 0 0,2 0 0,2-1 0,2 1 0,2-1 0,9-57 0,3 25 0,3 1 0,4 1 0,4 0 0,39-88 0,0 31 0,108-174 0,-116 222 0,94-112 0,-103 146 0,3 1 0,106-86 0,-144 130 0,0-1 0,1 2 0,0 0 0,0 0 0,1 1 0,20-7 0,-28 12 0,0-1 0,0 1 0,0 0 0,0 1 0,0 0 0,0-1 0,0 2 0,0-1 0,1 0 0,-1 1 0,0 0 0,0 0 0,-1 1 0,1-1 0,0 1 0,0 0 0,-1 0 0,1 1 0,-1-1 0,6 5 0,-2 0 0,-1 0 0,1 1 0,-1 0 0,-1 0 0,1 0 0,-1 1 0,6 12 0,30 72 0,-28-60 0,-8-17 0,6 13 0,1 1 0,2-2 0,0 1 0,26 33 0,-35-56 0,-1 1 0,2-1 0,-1 0 0,1 0 0,-1 0 0,1-1 0,1 0 0,15 7 0,-17-9 0,0-1 0,0-1 0,0 1 0,0-1 0,0 0 0,0 0 0,0-1 0,1 0 0,-1 0 0,0 0 0,0-1 0,0 0 0,0 0 0,7-2 0,-2-1 0,0-1 0,0 0 0,0-1 0,-1 0 0,0 0 0,-1-1 0,1 0 0,-1-1 0,0 0 0,-1-1 0,0 0 0,-1 0 0,1 0 0,-2-1 0,11-19 0,-2 0 0,-2 0 0,0-1 0,-2-1 0,11-50 0,-14 43 0,-2-1 0,4-78 0,-10 93 0,-2-1 0,0 1 0,-1 0 0,-1 0 0,-15-46 0,16 62 0,0 0 0,-1 0 0,0 0 0,0 0 0,-1 1 0,0-1 0,0 1 0,0 1 0,-1-1 0,0 1 0,-10-8 0,12 11 0,1 1 0,-1 0 0,0 0 0,0 0 0,0 0 0,0 0 0,0 1 0,-1 0 0,1 0 0,0 0 0,-1 0 0,1 1 0,-1 0 0,1 0 0,-1 0 0,1 0 0,0 1 0,-1-1 0,1 1 0,0 0 0,-1 1 0,1-1 0,-8 4 0,2 1 0,-1 1 0,1 0 0,0 0 0,0 1 0,1 0 0,0 1 0,1 0 0,0 0 0,-10 15 0,-2 7 0,-32 62 0,32-50 0,2 0 0,-14 49 0,27-77 0,1 0 0,1 1 0,0-1 0,2 0 0,-1 1 0,2 0 0,0-1 0,1 1 0,1-1 0,3 19 0,-4-30 0,0 0 0,0 0 0,1 0 0,0 0 0,-1-1 0,1 1 0,0 0 0,1-1 0,-1 1 0,1-1 0,-1 0 0,1 0 0,0 0 0,0 0 0,0 0 0,1-1 0,-1 1 0,1-1 0,-1 0 0,1 0 0,0 0 0,0-1 0,-1 1 0,1-1 0,0 0 0,1 0 0,-1-1 0,0 1 0,0-1 0,0 1 0,0-1 0,0-1 0,1 1 0,-1-1 0,0 1 0,0-1 0,5-2 0,3-1 0,0-1 0,0 0 0,-1 0 0,1-1 0,-1-1 0,-1 0 0,1 0 0,-1-1 0,9-10 0,11-13 0,35-47 0,-26 30 0,-38 46 0,1 0 0,-1 0 0,0 1 0,1-1 0,-1 0 0,1 1 0,0-1 0,-1 1 0,1 0 0,0-1 0,0 1 0,0 0 0,0 0 0,0 0 0,0 1 0,0-1 0,4-1 0,-5 3 0,-1-1 0,1 0 0,-1 0 0,1 0 0,0 1 0,-1-1 0,1 0 0,-1 1 0,1-1 0,-1 0 0,1 1 0,-1-1 0,0 1 0,1-1 0,-1 1 0,1-1 0,-1 1 0,0-1 0,1 1 0,-1-1 0,1 2 0,4 23 0,-3-3 0,-1 7 0,1-1 0,2 1 0,1-1 0,11 35 0,-14-56 0,1-1 0,-1 0 0,1 1 0,0-1 0,0 0 0,1-1 0,0 1 0,0-1 0,0 0 0,1 1 0,-1-2 0,1 1 0,0-1 0,1 1 0,-1-2 0,1 1 0,0 0 0,0-1 0,0 0 0,0-1 0,0 1 0,1-1 0,-1 0 0,8 1 0,-3-2 10,0-1 0,0 0 0,0 0 0,0-1 0,0 0 0,-1-1-1,1 0 1,0-1 0,-1 0 0,1-1 0,10-5 0,1-2-381,-1 0 0,-1-2 0,38-29 0,-2-7-6455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49.799"/>
    </inkml:context>
    <inkml:brush xml:id="br0">
      <inkml:brushProperty name="width" value="0.1" units="cm"/>
      <inkml:brushProperty name="height" value="0.1" units="cm"/>
      <inkml:brushProperty name="color" value="#CC0066"/>
    </inkml:brush>
  </inkml:definitions>
  <inkml:trace contextRef="#ctx0" brushRef="#br0">599 254 24575,'0'-108'-10534,"0"5"10563,0 61 3441,10 307 3558,29 135-7473,-23-252 897,-11-101-452,38 317 0,-41-353 0,1 10 0,0-1 0,-1 29 0,-2-48 0,0-1 0,1 1 0,-1-1 0,0 0 0,0 1 0,0-1 0,0 1 0,0-1 0,0 1 0,0-1 0,0 1 0,0-1 0,-1 0 0,1 1 0,0-1 0,0 1 0,0-1 0,0 0 0,-1 1 0,1-1 0,0 0 0,0 1 0,-1-1 0,1 0 0,0 1 0,0-1 0,-1 0 0,1 1 0,0-1 0,-1 0 0,1 0 0,-1 1 0,1-1 0,0 0 0,-1 0 0,1 0 0,-1 1 0,-15-13 0,-16-30 0,30 38 0,-14-19 0,-1 0 0,-1 1 0,0 1 0,-2 1 0,0 0 0,-40-28 0,49 40 0,0 2 0,-1-1 0,1 1 0,-1 1 0,0 0 0,-1 1 0,1 0 0,-1 1 0,0 1 0,1 0 0,-1 0 0,0 1 0,0 1 0,0 0 0,0 1 0,-24 4 0,21 0 0,1 0 0,0 1 0,0 0 0,1 1 0,-1 1 0,2 1 0,-1 0 0,1 0 0,0 1 0,1 1 0,1 0 0,-1 1 0,2 0 0,-13 18 0,17-20 0,-1 0 0,1 0 0,1 1 0,0 0 0,0 0 0,1 1 0,0 0 0,-3 21 0,6-25 0,0 0 0,1 0 0,0 0 0,1 0 0,-1 0 0,2 0 0,-1-1 0,1 1 0,0 0 0,0 0 0,1-1 0,0 0 0,1 1 0,4 6 0,-2-6 0,-1-1 0,1 0 0,1-1 0,-1 0 0,1 0 0,1 0 0,-1 0 0,1-1 0,0-1 0,0 1 0,0-1 0,0-1 0,1 1 0,-1-1 0,1-1 0,0 0 0,0 0 0,11 0 0,7 1 0,-1-1 0,1-2 0,0-1 0,0-1 0,27-6 0,-16 0 0,-1-1 0,0-2 0,0-2 0,-2-2 0,1 0 0,-2-3 0,41-27 0,-29 14 0,-3-2 0,0-2 0,-3-2 0,56-64 0,-93 97 0,0 0 0,1 1 0,-1-1 0,1 1 0,0 0 0,0 0 0,5-3 0,-8 5 0,0 1 0,0 0 0,0-1 0,0 1 0,0 0 0,0-1 0,0 1 0,0 0 0,1 0 0,-1 0 0,0 0 0,0 0 0,0 0 0,0 1 0,0-1 0,0 0 0,1 0 0,-1 1 0,0-1 0,0 1 0,0-1 0,0 1 0,0-1 0,0 1 0,0 0 0,-1 0 0,1-1 0,0 1 0,0 0 0,0 0 0,-1 0 0,1 0 0,0 0 0,0 1 0,9 16 0,0 1 0,-2 0 0,0 0 0,10 40 0,11 27 0,-13-50 0,2-1 0,40 60 0,-58-94 0,1 1 0,0-1 0,-1 0 0,1 0 0,0 0 0,0 0 0,-1 0 0,1 0 0,0 0 0,0-1 0,0 1 0,0 0 0,1 0 0,-1-1 0,0 1 0,0 0 0,0-1 0,0 1 0,1-1 0,1 1 0,-3-2 0,1 1 0,0-1 0,-1 1 0,1-1 0,-1 1 0,1-1 0,-1 1 0,1-1 0,-1 0 0,1 1 0,-1-1 0,1 0 0,-1 0 0,0 1 0,1-1 0,-1 0 0,0 0 0,0 1 0,0-1 0,0 0 0,1 0 0,-1 0 0,0-1 0,0-13 0,0 0 0,-2-21 0,1 29 0,-1-32 0,1 0 0,2 0 0,12-75 0,-9 91 0,1 1 0,2-1 0,0 2 0,1-1 0,2 1 0,0 0 0,1 0 0,14-18 0,-21 32 0,1 1 0,0 1 0,0-1 0,0 1 0,1 0 0,0 0 0,0 0 0,0 1 0,0 0 0,1 0 0,0 0 0,0 1 0,9-3 0,-11 5 0,1-1 0,-1 2 0,1-1 0,0 0 0,-1 1 0,1 0 0,0 1 0,-1-1 0,1 1 0,0 0 0,-1 0 0,1 1 0,-1 0 0,0 0 0,1 0 0,-1 0 0,0 1 0,6 4 0,6 7 0,0 0 0,0 1 0,-1 1 0,-1 1 0,21 31 0,-16-22 0,42 43 0,-47-56 0,1 0 0,1-1 0,-1-1 0,2-1 0,-1-1 0,2 0 0,-1-1 0,1-1 0,0-1 0,27 6 0,-20-7 0,0-2 0,0-1 0,0 0 0,0-2 0,0-1 0,0-1 0,46-10 0,-49 6 0,0-1 0,-1 0 0,1-2 0,-1-1 0,-1 0 0,0-2 0,-1 0 0,30-23 0,-36 23 0,-1 0 0,0-1 0,-1 0 0,-1-1 0,0 0 0,-1 0 0,0-1 0,-1-1 0,-1 0 0,0 0 0,10-33 0,-15 38 0,-1 0 0,0 0 0,0-1 0,-1 1 0,0 0 0,-1-1 0,0 1 0,-1 0 0,-1-1 0,1 1 0,-7-18 0,5 21 0,0-1 0,0 1 0,-1 1 0,-1-1 0,1 1 0,-1-1 0,0 1 0,-1 1 0,0-1 0,0 1 0,0 0 0,-1 0 0,0 1 0,0 0 0,-14-8 0,2 4 0,0 2 0,0 0 0,-1 1 0,0 1 0,0 0 0,-1 2 0,1 0 0,-1 2 0,0 0 0,1 1 0,-1 1 0,0 1 0,-29 7 0,4 2 0,0 1 0,1 3 0,1 1 0,-78 41 0,85-36-455,0 2 0,-65 54 0,33-15-6371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1.499"/>
    </inkml:context>
    <inkml:brush xml:id="br0">
      <inkml:brushProperty name="width" value="0.1" units="cm"/>
      <inkml:brushProperty name="height" value="0.1" units="cm"/>
      <inkml:brushProperty name="color" value="#CC0066"/>
    </inkml:brush>
  </inkml:definitions>
  <inkml:trace contextRef="#ctx0" brushRef="#br0">417 99 24575,'0'-6'0,"0"1"0,0-1 0,-1 1 0,0-1 0,0 1 0,0 0 0,0-1 0,-1 1 0,0 0 0,-3-8 0,3 11 0,0-1 0,0 1 0,0-1 0,-1 1 0,1 0 0,0 0 0,-1 0 0,0 0 0,1 1 0,-1-1 0,0 1 0,0 0 0,0-1 0,0 1 0,0 0 0,0 1 0,0-1 0,0 1 0,0-1 0,-3 1 0,-6 0 0,0 0 0,0 1 0,1 0 0,-1 1 0,0 0 0,1 1 0,0 0 0,-1 1 0,1 0 0,1 1 0,-20 11 0,11-4 0,0 0 0,1 2 0,1 0 0,0 0 0,-20 24 0,31-31 0,0 0 0,0 0 0,1 1 0,-1 0 0,2 0 0,-1 1 0,1-1 0,1 1 0,-1 0 0,2 0 0,-1 0 0,1 0 0,0 0 0,1 1 0,0-1 0,1 1 0,0-1 0,0 1 0,1-1 0,0 0 0,1 1 0,0-1 0,0 0 0,1 0 0,0 0 0,1 0 0,0-1 0,0 1 0,1-1 0,6 8 0,3 2 0,1 0 0,0-1 0,2-1 0,0 0 0,31 21 0,105 57 0,-108-70 0,-2 2 0,74 58 0,-109-76 0,1-1 0,-2 1 0,1 1 0,-2-1 0,1 1 0,-1 1 0,0-1 0,5 13 0,-8-16 0,-1 0 0,0 0 0,-1 0 0,1 0 0,-1 0 0,-1 0 0,1 1 0,-1-1 0,0 0 0,0 0 0,-1 1 0,1-1 0,-2 0 0,1 0 0,-1 0 0,-2 6 0,-3 3 0,-1 0 0,0 0 0,-1-1 0,-1 0 0,-1-1 0,0 0 0,0 0 0,-1-1 0,-1-1 0,-22 16 0,11-10 0,0-1 0,-1-2 0,-1-1 0,0 0 0,-41 12 0,54-21 0,0-1 0,0 0 0,-1 0 0,-20 0 0,31-3 0,0 0 0,0 0 0,0-1 0,0 1 0,0-1 0,0 1 0,0-1 0,0 0 0,0 0 0,0-1 0,-4-1 0,6 2 0,0 0 0,0 0 0,-1-1 0,1 1 0,0 0 0,0-1 0,0 1 0,0 0 0,0-1 0,1 1 0,-1-1 0,0 0 0,1 1 0,-1-1 0,1 1 0,-1-1 0,1 0 0,0 1 0,0-1 0,0 0 0,0 1 0,0-3 0,1-3 0,0 1 0,0 0 0,1 0 0,-1 0 0,2 0 0,-1 0 0,0 1 0,1-1 0,0 1 0,1-1 0,-1 1 0,6-6 0,8-8 0,32-29 0,-43 43 0,35-31 0,2 2 0,1 1 0,73-39 0,-87 56 0,0 2 0,0 1 0,1 1 0,1 2 0,0 1 0,0 1 0,37-3 0,-59 9 0,0 1 0,1 1 0,-1 0 0,0 0 0,0 1 0,0 0 0,0 0 0,0 1 0,-1 1 0,1 0 0,0 0 0,-1 1 0,0 0 0,0 1 0,0-1 0,0 2 0,-1-1 0,0 2 0,0-1 0,9 10 0,45 58 0,-44-51 0,0-2 0,33 31 0,-44-45 0,1-1 0,0 0 0,1-1 0,-1 0 0,1-1 0,0 1 0,0-1 0,1-1 0,-1 0 0,1 0 0,12 1 0,-8-3 0,0 0 0,0-1 0,0-1 0,0 0 0,0-1 0,0-1 0,0 0 0,-1 0 0,1-2 0,-1 0 0,0 0 0,-1-1 0,1 0 0,-1-1 0,0-1 0,20-16 0,-13 7 0,-1 0 0,0-1 0,-1-1 0,-1-1 0,0 0 0,-2-1 0,-1 0 0,16-35 0,-19 35 0,-2-1 0,-1 0 0,0 0 0,-2 0 0,5-44 0,-9 57 0,0 1 0,-1-1 0,0 0 0,-1 0 0,1 1 0,-2-1 0,1 1 0,-1-1 0,0 1 0,-1 0 0,0-1 0,-1 1 0,1 1 0,-1-1 0,-1 0 0,0 1 0,0 0 0,-9-11 0,10 15 0,1 0 0,-1 0 0,0 0 0,0 0 0,0 1 0,-1 0 0,1-1 0,0 2 0,-1-1 0,1 0 0,-1 1 0,0 0 0,1 0 0,-1 0 0,0 1 0,0-1 0,-6 2 0,3 0 0,0 0 0,1 1 0,-1 0 0,1 0 0,0 1 0,0 0 0,0 0 0,0 0 0,0 1 0,-6 5 0,-4 4 0,1 1 0,0 1 0,0 0 0,2 1 0,0 1 0,-22 34 0,26-35 0,1 2 0,1-1 0,0 1 0,1 0 0,1 0 0,1 1 0,0 0 0,2 0 0,-2 25 0,4-36 0,1 0 0,0 0 0,0 0 0,1 0 0,0 0 0,0 0 0,1 0 0,0 0 0,1-1 0,0 1 0,0-1 0,0 0 0,1 1 0,0-1 0,0-1 0,1 1 0,0-1 0,0 0 0,0 0 0,1 0 0,0-1 0,0 0 0,1 0 0,13 8 0,-13-10 0,0 0 0,1 0 0,-1-1 0,1 0 0,0 0 0,0 0 0,0-1 0,0-1 0,0 1 0,0-1 0,0-1 0,0 1 0,0-1 0,0-1 0,0 0 0,-1 0 0,1 0 0,0-1 0,-1 0 0,0 0 0,0-1 0,10-6 0,2-3 0,1-1 0,-2-1 0,0 0 0,-1-1 0,0-1 0,18-25 0,-8 5 0,13-16 0,-40 52 0,0 1 0,1-1 0,-1 1 0,0-1 0,1 1 0,-1-1 0,1 1 0,-1-1 0,1 1 0,-1-1 0,1 1 0,-1-1 0,1 1 0,0 0 0,-1-1 0,1 1 0,-1 0 0,1 0 0,0 0 0,-1-1 0,1 1 0,0 0 0,-1 0 0,1 0 0,0 0 0,-1 0 0,1 0 0,0 0 0,-1 0 0,1 0 0,0 1 0,-1-1 0,1 0 0,0 0 0,-1 0 0,1 1 0,-1-1 0,1 0 0,0 1 0,-1-1 0,1 1 0,-1-1 0,1 1 0,0 0 0,13 32 0,-9-20 0,2 6 0,1-1 0,1-1 0,1 1 0,0-1 0,1-1 0,1 0 0,14 15 0,-21-25 0,1-1 0,0 0 0,0 0 0,0 0 0,1-1 0,0 1 0,-1-2 0,1 1 0,1-1 0,-1 0 0,0-1 0,1 1 0,-1-2 0,1 1 0,0-1 0,0 0 0,0 0 0,-1-1 0,1 0 0,13-2 0,-5-2 0,0 0 0,0-1 0,0-1 0,-1-1 0,0 0 0,-1 0 0,1-2 0,-2 0 0,1 0 0,-1-1 0,12-12 0,-7 4 0,0 0 0,-1-2 0,-1 0 0,0 0 0,-2-2 0,16-31 0,-27 47 0,0 0 0,-1 0 0,1-1 0,-1 1 0,-1-1 0,2-7 0,-5 24 0,1-5 0,0 0 0,0 0 0,0 0 0,1 1 0,0-1 0,0 0 0,1 7 0,1-3 0,0 0 0,1-1 0,0 1 0,1-1 0,0 1 0,0-1 0,0 0 0,1-1 0,1 1 0,-1-1 0,1 0 0,0 0 0,1-1 0,-1 0 0,1 0 0,1 0 0,-1-1 0,1 0 0,0 0 0,9 3 0,-6-3 0,0-1 0,0-1 0,1 1 0,0-2 0,-1 0 0,1 0 0,0-1 0,0 0 0,0-1 0,0-1 0,-1 0 0,1 0 0,0-1 0,0-1 0,11-4 0,-5 0 0,1-1 0,-1-1 0,-1-1 0,0 0 0,0-1 0,-1-1 0,-1-1 0,0 0 0,-1-1 0,0-1 0,-1 0 0,16-24 0,-16 20 0,-1 0 0,-1-1 0,-1 0 0,0-1 0,-2 0 0,0 0 0,-2-1 0,0 0 0,-2 0 0,4-37 0,-8 55 0,0 1 0,0-1 0,-1 1 0,1-1 0,-1 1 0,0-1 0,0 1 0,-2-7 0,3 10 0,-1-1 0,1 1 0,0-1 0,0 1 0,-1-1 0,1 1 0,0 0 0,-1-1 0,1 1 0,0 0 0,-1-1 0,1 1 0,-1 0 0,1-1 0,-1 1 0,1 0 0,0 0 0,-1-1 0,1 1 0,-1 0 0,1 0 0,-1 0 0,1 0 0,-2 0 0,1 0 0,0 0 0,0 1 0,0-1 0,0 1 0,0-1 0,0 1 0,0-1 0,0 1 0,0 0 0,1-1 0,-1 1 0,0 0 0,0 0 0,0-1 0,1 1 0,-2 2 0,-3 5 0,-1 1 0,1 0 0,1 0 0,0 0 0,0 0 0,1 1 0,-3 11 0,-10 74 0,14-78 0,-7 65 0,3 106 0,17 87 0,0-5 0,-19 47 0,2-256 0,-2 1 0,-2-1 0,-21 63 0,23-97 0,-19 40 0,23-59 0,0-1 0,0 1 0,-1-1 0,0 0 0,0-1 0,0 1 0,-1-1 0,0 0 0,-10 7 0,13-11 0,1-1 0,0 1 0,0-1 0,-1 0 0,1 0 0,-1 0 0,1 0 0,-1 0 0,1-1 0,-1 1 0,0-1 0,1 1 0,-1-1 0,0 0 0,1 0 0,-1-1 0,0 1 0,1 0 0,-1-1 0,1 1 0,-1-1 0,0 0 0,1 0 0,0 0 0,-1 0 0,1-1 0,0 1 0,-1-1 0,1 1 0,0-1 0,0 0 0,-2-2 0,-2-3 0,-1 0 0,2 0 0,-1-1 0,1 1 0,0-1 0,0-1 0,1 1 0,-4-12 0,-2-12 0,2-1 0,1 1 0,1-2 0,2 1 0,1-1 0,2 1 0,1-1 0,1 0 0,3 1 0,12-60 0,0 27 0,4 1 0,2 0 0,2 2 0,47-84 0,-29 73 0,2 2 0,4 1 0,68-76 0,-77 103 0,1 3 0,3 1 0,1 2 0,1 2 0,81-49 0,-113 78 0,-1 1 0,1 0 0,0 0 0,1 1 0,18-4 0,-27 8 0,-1 0 0,0 0 0,0 1 0,0 0 0,0 0 0,0 0 0,0 0 0,0 1 0,0-1 0,0 1 0,0 0 0,0 0 0,0 1 0,0-1 0,0 1 0,-1 0 0,1 0 0,0 0 0,-1 0 0,0 1 0,0-1 0,5 6 0,-2 0 0,0-1 0,-1 1 0,0 0 0,0 1 0,-1-1 0,0 1 0,-1 0 0,4 13 0,13 81 0,-11-49 0,23 87 0,-27-124 0,1 0 0,1 0 0,0-1 0,1 0 0,20 30 0,-23-40 6,0-1 0,0 1-1,1-1 1,0-1 0,-1 1-1,2-1 1,-1 0 0,0 0 0,1-1-1,0 0 1,-1 0 0,1 0-1,0-1 1,1 0 0,-1-1-1,0 1 1,0-1 0,1-1 0,-1 1-1,10-2 1,3 0-218,0-1 0,0-1 0,0-1-1,0-1 1,-1-1 0,20-8 0,31-17-6614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1.949"/>
    </inkml:context>
    <inkml:brush xml:id="br0">
      <inkml:brushProperty name="width" value="0.1" units="cm"/>
      <inkml:brushProperty name="height" value="0.1" units="cm"/>
      <inkml:brushProperty name="color" value="#CC0066"/>
    </inkml:brush>
  </inkml:definitions>
  <inkml:trace contextRef="#ctx0" brushRef="#br0">384 247 24575,'5'-20'-302,"0"-1"1,-2 1-1,0-1 0,0-29 0,-2 45 298,-2 0-1,1 1 1,0-1-1,-1 1 1,0-1 0,0 1-1,0-1 1,-1 1-1,1 0 1,-1-1-1,0 1 1,0 0-1,-1 0 1,1 0-1,-1 1 1,0-1-1,0 1 1,0-1-1,-1 1 1,1 0 0,-1 0-1,1 0 1,-1 1-1,0-1 1,0 1-1,-6-2 1,1 1 46,0 1 0,-1 0 0,1 0 0,0 1 0,-1 0 0,1 1 0,-1 0 0,1 1 0,0 0 0,-1 0 0,1 1 0,0 0 0,0 0 0,0 1 0,0 1 0,0-1 0,-11 8 0,7-4 37,0 0 0,1 1 1,0 1-1,0 0 1,1 1-1,0 0 1,0 1-1,1 0 0,1 1 1,-11 15-1,17-21-79,-1 0 0,1 0 0,0 0 0,1 0 0,0 1 0,0-1 0,0 1 0,1 0 0,-1-1 0,2 1 0,-1 0 0,1 0 0,0-1 0,0 1 0,1 0 0,0 0 0,2 7 0,1-2 0,0-1 0,2 1 0,-1 0 0,1-1 0,1 0 0,0-1 0,1 0 0,9 11 0,12 12 0,-8-9 0,0 1 0,-1 1 0,19 34 0,-34-51 0,-1-1 0,0 1 0,0 0 0,-1 0 0,-1 0 0,1 0 0,-2 0 0,1 1 0,-1-1 0,-1 1 0,1-1 0,-2 1 0,1-1 0,-1 1 0,-4 13 0,3-13 0,-1 1 0,-1-2 0,0 1 0,-6 10 0,9-17 0,0-1 0,-1 1 0,1-1 0,-1 0 0,1 0 0,-1 0 0,0 0 0,0 0 0,0 0 0,0 0 0,0 0 0,-1-1 0,1 1 0,0-1 0,-1 0 0,1 0 0,-1 0 0,1 0 0,-1 0 0,-4 1 0,6-3 2,1 1-1,-1 0 0,0 0 1,0-1-1,0 1 0,0 0 1,1-1-1,-1 1 0,0-1 1,0 1-1,1-1 1,-1 1-1,0-1 0,1 1 1,-1-1-1,0 0 0,1 0 1,-1 1-1,1-1 0,-1 0 1,1 0-1,0 1 0,-1-1 1,1 0-1,0 0 1,-1 0-1,1 0 0,0 0 1,0 1-1,0-1 0,0 0 1,0 0-1,0 0 0,0 0 1,0 0-1,0 0 0,1 0 1,3-38-1054,-4 36 687,9-38-6461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2.439"/>
    </inkml:context>
    <inkml:brush xml:id="br0">
      <inkml:brushProperty name="width" value="0.1" units="cm"/>
      <inkml:brushProperty name="height" value="0.1" units="cm"/>
      <inkml:brushProperty name="color" value="#CC0066"/>
    </inkml:brush>
  </inkml:definitions>
  <inkml:trace contextRef="#ctx0" brushRef="#br0">1 29 24575,'5'-6'0,"9"-7"0,0 4 0,5 15 0,-1 12 0,1 15 0,-1 19 0,-5 12 0,2 6 0,-2 4 0,-2 0 0,1-1 0,0-7 0,3-3 0,4-7 0,0-13-8191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0.649"/>
    </inkml:context>
    <inkml:brush xml:id="br0">
      <inkml:brushProperty name="width" value="0.1" units="cm"/>
      <inkml:brushProperty name="height" value="0.1" units="cm"/>
      <inkml:brushProperty name="color" value="#CC0066"/>
    </inkml:brush>
  </inkml:definitions>
  <inkml:trace contextRef="#ctx0" brushRef="#br0">17 103 24575,'-8'-41'49,"-1"1"-1857,13 19-2316,-1 27 4074,2 42 455,-1 0 0,-3 59-1,-2-38-218,2 183 378,4 197 1876,26-3-911,-13-328-1529,-17-100 112,-1-18-135,0 0-1,0 0 0,0 0 0,0 1 0,0-1 0,0 0 1,0 0-1,0 0 0,-1 0 0,1 1 0,0-1 0,0 0 1,0 0-1,0 0 0,0 0 0,0 1 0,-1-1 0,1 0 1,0 0-1,0 0 0,0 0 0,0 0 0,-1 0 0,1 0 1,0 0-1,0 1 0,0-1 0,-1 0 0,1 0 0,0 0 1,0 0-1,0 0 0,-1 0 0,1 0 0,0 0 1,0 0-1,0 0 0,0 0 0,-1 0 0,1 0 0,0-1 1,0 1-1,0 0 0,-1 0 0,1 0 0,0 0 0,0 0 1,0 0-1,0 0 0,-1 0 0,1-1 0,0 1 0,0 0 1,0 0-1,0 0 0,0 0 0,0-1 0,-1 1 0,1 0 1,0 0-1,0 0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1.669"/>
    </inkml:context>
    <inkml:brush xml:id="br0">
      <inkml:brushProperty name="width" value="0.1" units="cm"/>
      <inkml:brushProperty name="height" value="0.1" units="cm"/>
      <inkml:brushProperty name="color" value="#CC0066"/>
    </inkml:brush>
  </inkml:definitions>
  <inkml:trace contextRef="#ctx0" brushRef="#br0">23 196 24575,'-2'-1'0,"1"-1"0,-1 0 0,0 1 0,0-1 0,1 0 0,-1 0 0,1 0 0,0 0 0,-1 0 0,1 0 0,0 0 0,0-1 0,1 1 0,-1 0 0,0-1 0,1 1 0,-1 0 0,1-1 0,0 1 0,0-1 0,0 1 0,0 0 0,0-1 0,0 1 0,1-1 0,-1 1 0,1 0 0,-1-1 0,1 1 0,0 0 0,0 0 0,0 0 0,0-1 0,1 1 0,-1 0 0,1 0 0,-1 1 0,1-1 0,0 0 0,-1 0 0,1 1 0,4-3 0,6-5 0,-1 2 0,1-1 0,1 2 0,0 0 0,26-9 0,-1 2 0,1 2 0,0 2 0,1 2 0,0 1 0,80 0 0,-98 7 0,-1 0 0,0 2 0,1 1 0,-1 0 0,31 12 0,-39-11 0,0 1 0,-1 0 0,1 1 0,-1 1 0,0-1 0,-1 2 0,0 0 0,0 0 0,10 13 0,-11-11 0,-2 1 0,0 0 0,0 0 0,-1 1 0,-1-1 0,0 1 0,0 1 0,4 17 0,0 11 0,7 61 0,-13-68 0,2 0 0,19 63 0,-23-90 0,1 0 0,1-1 0,-1 1 0,1-1 0,0 0 0,1 0 0,0 0 0,0-1 0,0 0 0,1 0 0,0 0 0,0-1 0,1 1 0,-1-2 0,1 1 0,0-1 0,13 6 0,-12-7 0,1 0 0,0-1 0,0 0 0,0-1 0,0 0 0,0 0 0,0-1 0,0 0 0,1-1 0,-1 0 0,0 0 0,0-1 0,-1 0 0,1-1 0,13-5 0,-11 4 0,1-1 0,-1-1 0,0 0 0,-1 0 0,0-1 0,0 0 0,0-1 0,-1 0 0,0 0 0,0-1 0,-1 0 0,-1-1 0,1 0 0,-1 0 0,-1 0 0,0-1 0,-1 0 0,0 0 0,0-1 0,-1 0 0,-1 1 0,0-1 0,0 0 0,-1 0 0,-1-1 0,0 1 0,-1 0 0,0-1 0,-1 1 0,0 0 0,-1 0 0,-4-14 0,2 9 0,-2 1 0,0-1 0,-1 1 0,0 0 0,-1 1 0,-1 0 0,-1 0 0,0 1 0,-1 0 0,-12-12 0,17 19 0,0 1 0,-1 1 0,1-1 0,-1 1 0,0 0 0,0 1 0,-1-1 0,1 2 0,-1-1 0,0 1 0,0 0 0,0 0 0,0 1 0,-1 1 0,1-1 0,-1 1 0,1 0 0,-1 1 0,1 0 0,-1 1 0,1-1 0,-12 4 0,14-3 0,1 1 0,-1 0 0,1 1 0,0-1 0,0 1 0,0 0 0,0 0 0,0 1 0,1-1 0,-1 1 0,1 0 0,0 1 0,0-1 0,1 0 0,-1 1 0,1 0 0,0 0 0,0 0 0,1 0 0,-1 1 0,1-1 0,0 1 0,1-1 0,-1 1 0,1-1 0,0 1 0,1 0 0,-1 11 0,1-12 0,0 1 0,1 0 0,-1 0 0,1 0 0,0-1 0,1 1 0,-1 0 0,1-1 0,0 0 0,0 1 0,1-1 0,0 0 0,0 0 0,0 0 0,0 0 0,1-1 0,0 1 0,0-1 0,0 0 0,0 0 0,1-1 0,0 1 0,-1-1 0,1 0 0,0 0 0,1-1 0,-1 1 0,11 2 0,15 1 0,1-1 0,-1-2 0,64-3 0,13 2 0,-79 0 0,-1 1 0,1 2 0,-1 1 0,-1 1 0,32 12 0,-50-16 0,0 1 0,0 1 0,-1 0 0,0 0 0,0 1 0,0 0 0,-1 0 0,9 9 0,-12-10 0,0 0 0,0 0 0,-1 1 0,0-1 0,0 0 0,0 1 0,-1 0 0,0 0 0,0 0 0,0 0 0,-1 0 0,0 0 0,0 0 0,0 7 0,-1-8 0,0-1 0,0 1 0,0-1 0,-1 1 0,0-1 0,0 1 0,0-1 0,0 1 0,0-1 0,-1 0 0,0 0 0,0 0 0,0 0 0,-5 6 0,7-9 0,0-1 0,0 0 0,0 0 0,0 0 0,-1 0 0,1 0 0,0 0 0,0 1 0,0-1 0,0 0 0,0 0 0,0 0 0,0 0 0,0 0 0,0 0 0,-1 0 0,1 0 0,0 0 0,0 0 0,0 0 0,0 0 0,0 1 0,0-1 0,0 0 0,-1 0 0,1 0 0,0 0 0,0 0 0,0 0 0,0 0 0,0 0 0,-1 0 0,1 0 0,0 0 0,0 0 0,0-1 0,0 1 0,0 0 0,0 0 0,0 0 0,-1 0 0,1 0 0,0 0 0,0 0 0,0 0 0,0 0 0,0 0 0,0 0 0,0 0 0,0-1 0,-1 1 0,1 0 0,0 0 0,0 0 0,0 0 0,0 0 0,0 0 0,0-1 0,0 1 0,0 0 0,0 0 0,0 0 0,0 0 0,0 0 0,0-16 0,7-18 0,4 6 0,1 1 0,0 0 0,2 1 0,24-34 0,80-94 0,-88 117 0,-25 30 0,9-11 0,1 1 0,0 0 0,35-29 0,-46 43 0,0 0 0,0 0 0,0 1 0,0-1 0,1 1 0,-1 0 0,1 0 0,-1 0 0,1 1 0,0-1 0,0 1 0,0 1 0,0-1 0,0 0 0,0 1 0,-1 0 0,1 0 0,0 1 0,0-1 0,0 1 0,0 0 0,0 1 0,0-1 0,5 4 0,11 7 0,-1 1 0,-1 1 0,0 1 0,-1 1 0,23 26 0,16 13 0,-33-36 0,1-1 0,0-1 0,2-1 0,0-2 0,0 0 0,1-2 0,1-1 0,0-1 0,1-2 0,-1-1 0,2-1 0,-1-1 0,1-2 0,-1-1 0,1-2 0,0-1 0,-1-1 0,1-1 0,-1-2 0,0-1 0,35-12 0,-53 13 0,-1 1 0,1-2 0,-1 1 0,0-2 0,0 1 0,-1-1 0,0-1 0,0 0 0,14-16 0,-21 20 0,1 0 0,-1 0 0,0-1 0,-1 1 0,1-1 0,-1 0 0,0 0 0,0 0 0,0 0 0,-1 0 0,0 0 0,0 0 0,0-1 0,0 1 0,-1 0 0,0-1 0,0 1 0,-1 0 0,1 0 0,-1-1 0,0 1 0,-1 0 0,1 0 0,-1 0 0,-2-5 0,0 2 0,0 1 0,0 0 0,-1 0 0,0 0 0,0 1 0,-1-1 0,1 1 0,-2 0 0,1 1 0,0 0 0,-1 0 0,0 0 0,0 1 0,-1 0 0,1 0 0,-1 0 0,0 1 0,0 1 0,0-1 0,-12-1 0,8 2 0,0 0 0,0 1 0,-1 1 0,1 0 0,0 0 0,-1 1 0,1 1 0,0 0 0,0 1 0,0 0 0,1 1 0,-1 0 0,-14 7 0,14-3 0,-1-1 0,1 2 0,1-1 0,0 2 0,0-1 0,1 2 0,0-1 0,1 1 0,0 1 0,0 0 0,2 0 0,-1 0 0,2 1 0,-1 0 0,2 1 0,0-1 0,0 1 0,-4 27 0,7-28 0,1 1 0,0-1 0,0 1 0,1 0 0,1-1 0,1 1 0,0-1 0,0 0 0,1 0 0,1 1 0,0-2 0,1 1 0,1 0 0,0-1 0,0 0 0,1-1 0,0 1 0,1-1 0,1-1 0,12 13 0,-5-9 0,0-1 0,1-1 0,1 0 0,0-1 0,0-1 0,1-1 0,1-1 0,-1 0 0,1-2 0,0 0 0,1-1 0,33 4 0,-6-5 0,0-1 0,0-3 0,0-1 0,69-12 0,-18-7-1365,-11-3-5461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6.494"/>
    </inkml:context>
    <inkml:brush xml:id="br0">
      <inkml:brushProperty name="width" value="0.1" units="cm"/>
      <inkml:brushProperty name="height" value="0.1" units="cm"/>
    </inkml:brush>
  </inkml:definitions>
  <inkml:trace contextRef="#ctx0" brushRef="#br0">0 800 24575,'45'111'-1095,"-34"-77"1226,2-1 0,2 0 0,26 45 1,-36-70-102,0-1 0,0 0 0,1 0 0,0 0 0,0-1 0,1 0 0,-1 0 0,1-1 0,0 0 0,1 0 0,0 0 0,-1-1 0,1-1 0,0 1 0,1-1 0,-1 0 0,1-1 0,15 3 0,-13-4-30,-1-1 0,0 0 0,0-1 0,0 0 0,0 0 0,0-1 0,0 0 0,0-1 0,0 0 0,-1-1 0,0 1 0,1-2 0,-1 0 0,-1 0 0,1 0 0,-1-1 0,0 0 0,0-1 0,9-9 0,-9 6 0,0 1 0,0-1 0,-1-1 0,0 1 0,-1-1 0,0 0 0,-1-1 0,0 1 0,-1-1 0,0 0 0,0 0 0,-2 0 0,1-1 0,-2 1 0,1-15 0,-2 21 0,-1 0 0,1 0 0,-1 0 0,-1 0 0,1 0 0,-1 0 0,0 0 0,0 1 0,-1-1 0,0 1 0,0-1 0,0 1 0,0 0 0,-1 0 0,0 0 0,0 1 0,0-1 0,-1 1 0,1 0 0,-1 0 0,0 1 0,0-1 0,0 1 0,-1 0 0,1 1 0,-12-5 0,-1 1 0,0 0 0,-1 1 0,1 1 0,-1 1 0,0 1 0,-1 0 0,-26 2 0,32 1 0,0 1 0,1 0 0,-1 1 0,1 0 0,-1 1 0,1 1 0,0 0 0,1 1 0,-1 0 0,1 1 0,0 0 0,-17 15 0,22-17 0,0 1 0,1 1 0,-1-1 0,1 1 0,1 0 0,-1 0 0,1 1 0,0 0 0,1 0 0,0 0 0,0 0 0,1 1 0,0-1 0,0 1 0,1 0 0,0 0 0,1 0 0,0 0 0,0 0 0,1 11 0,1-14 0,-1-1 0,1 0 0,0 1 0,0-1 0,1 0 0,0 0 0,0 1 0,0-2 0,0 1 0,1 0 0,0 0 0,0-1 0,0 1 0,0-1 0,7 7 0,-4-7 0,0 1 0,0-1 0,0 0 0,0-1 0,1 1 0,-1-1 0,1 0 0,0-1 0,0 0 0,11 2 0,0-1 0,0-2 0,0 0 0,-1-1 0,1 0 0,0-2 0,0 0 0,-1-1 0,33-10 0,-30 6 0,0 0 0,0-2 0,-1 0 0,0-2 0,-1 0 0,-1-1 0,1 0 0,-2-2 0,0 0 0,24-27 0,-21 18 0,-2-1 0,-1-1 0,0 0 0,-2-1 0,-1-1 0,18-54 0,-15 27 0,-3 0 0,13-108 0,-14-102 0,-19 61 0,5 392 0,11-6 0,48 271 0,-53-432 0,1 0 0,1-1 0,1 0 0,1 0 0,1-1 0,20 35 0,-23-45 0,1-2 0,-1 1 0,1-1 0,1 0 0,0 0 0,0-1 0,0 0 0,1-1 0,0 1 0,0-2 0,1 1 0,0-2 0,0 1 0,0-1 0,19 5 0,-11-6-195,-1-1 0,0 0 0,1-2 0,-1 0 0,1-1 0,31-5 0,23-9-6631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30.313"/>
    </inkml:context>
    <inkml:brush xml:id="br0">
      <inkml:brushProperty name="width" value="0.1" units="cm"/>
      <inkml:brushProperty name="height" value="0.1" units="cm"/>
      <inkml:brushProperty name="color" value="#004F8B"/>
    </inkml:brush>
  </inkml:definitions>
  <inkml:trace contextRef="#ctx0" brushRef="#br0">109 190 24575,'0'-1'0,"-1"-14"0,1 1 0,1 0 0,1-1 0,5-24 0,-6 35 0,1 0 0,-1 0 0,1 0 0,0 0 0,1 0 0,-1 0 0,1 0 0,-1 0 0,1 1 0,0 0 0,1-1 0,-1 1 0,1 0 0,-1 1 0,1-1 0,0 1 0,0-1 0,0 1 0,5-2 0,6-1 0,1 0 0,-1 1 0,1 1 0,0 0 0,0 1 0,0 1 0,25 0 0,115 18 0,-144-16 0,22 4 0,1 1 0,-1 2 0,0 1 0,-1 2 0,47 22 0,-66-26 0,0 1 0,0 0 0,-1 1 0,-1 1 0,0 0 0,0 1 0,-1 0 0,0 0 0,0 1 0,-2 1 0,0 0 0,0 0 0,-1 1 0,10 22 0,-8-9 0,-1 1 0,-2 1 0,0-1 0,-2 1 0,-1 0 0,-2 0 0,-1 1 0,-1-1 0,-1 0 0,-9 53 0,0-34 0,-1 0 0,-3-1 0,-2 0 0,-2-1 0,-39 71 0,51-105 0,0-1 0,-1 0 0,-1 0 0,0-1 0,0 0 0,-1 0 0,0-1 0,-1-1 0,-12 10 0,13-13 0,1 0 0,-1-1 0,0 0 0,0 0 0,0-1 0,-1 0 0,1-1 0,-1 0 0,1-1 0,-1 0 0,0 0 0,-18-1 0,7-3 0,1 1 0,-1-2 0,1-1 0,1-1 0,-1 0 0,1-1 0,-21-12 0,-3-3 0,-76-55 0,96 60 0,1-1 0,0-2 0,2 0 0,0-1 0,1-1 0,1-1 0,1-1 0,2 0 0,-15-28 0,21 32 0,0 0 0,1 0 0,2 0 0,0-1 0,1 0 0,0 0 0,2-1 0,1 1 0,1-1 0,0 1 0,2-1 0,5-38 0,2 26-136,0 0-1,3 1 1,0 0-1,2 1 1,2 0-1,1 1 1,1 1-1,1 1 0,39-47 1,-28 43-6690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2.129"/>
    </inkml:context>
    <inkml:brush xml:id="br0">
      <inkml:brushProperty name="width" value="0.1" units="cm"/>
      <inkml:brushProperty name="height" value="0.1" units="cm"/>
      <inkml:brushProperty name="color" value="#CC0066"/>
    </inkml:brush>
  </inkml:definitions>
  <inkml:trace contextRef="#ctx0" brushRef="#br0">774 159 24575,'-1'-5'0,"1"1"0,-1-1 0,0 0 0,0 1 0,-1-1 0,1 1 0,-1 0 0,0-1 0,0 1 0,-1 0 0,1 0 0,-1 0 0,-5-6 0,1 2 0,-1 0 0,0 1 0,0 0 0,-17-11 0,14 11 0,1 2 0,-1-1 0,0 1 0,0 1 0,0 0 0,-1 1 0,1 0 0,-1 1 0,0 0 0,-23-1 0,19 4 0,0 0 0,1 1 0,-1 1 0,0 0 0,1 1 0,0 0 0,-23 11 0,13-3 0,2 1 0,0 1 0,0 1 0,1 1 0,1 0 0,1 2 0,0 1 0,2 0 0,-25 33 0,21-22 0,2 2 0,1 0 0,1 0 0,2 2 0,1 0 0,-10 38 0,19-53 0,2-1 0,0 1 0,1 0 0,0 1 0,2-1 0,0 0 0,2 0 0,0 1 0,1-1 0,0 0 0,2 0 0,0 0 0,10 25 0,-9-34 0,-1-1 0,1 0 0,1 0 0,0 0 0,0-1 0,0 0 0,1 0 0,1 0 0,-1-1 0,1 0 0,0 0 0,1-1 0,-1 0 0,1-1 0,1 0 0,-1 0 0,1-1 0,-1 0 0,1-1 0,1 0 0,-1 0 0,0-1 0,14 1 0,8-1 0,1-1 0,-1-2 0,0-1 0,0-1 0,0-2 0,42-11 0,36-16-682,189-82-1,-210 75-6143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2.959"/>
    </inkml:context>
    <inkml:brush xml:id="br0">
      <inkml:brushProperty name="width" value="0.1" units="cm"/>
      <inkml:brushProperty name="height" value="0.1" units="cm"/>
      <inkml:brushProperty name="color" value="#CC0066"/>
    </inkml:brush>
  </inkml:definitions>
  <inkml:trace contextRef="#ctx0" brushRef="#br0">1 610 24575,'13'-1'0,"-1"0"0,1-1 0,0-1 0,13-4 0,36-6 0,1605-64 0,-1654 77 0,108 0 0,220-26 0,-338 26 0,0 0 0,0-1 0,0 1 0,0-1 0,0 0 0,0 0 0,-1 0 0,1-1 0,0 1 0,-1 0 0,1-1 0,-1 0 0,1 0 0,3-3 0,-5 4 0,-1 0 0,1 0 0,-1 1 0,0-1 0,1 0 0,-1 0 0,0 0 0,0 1 0,0-1 0,1 0 0,-1 0 0,0 0 0,0 0 0,0 1 0,0-1 0,0 0 0,-1 0 0,1 0 0,0-1 0,-2 0 0,1-1 0,0 1 0,0 0 0,-1 0 0,1 0 0,-1 0 0,1 0 0,-1 0 0,-2-2 0,-31-25 0,-1 2 0,-70-39 0,43 28 0,-22-17 0,-91-54 0,137 86 0,-2 3 0,-62-22 0,77 34 0,25 8 0,1 0 0,0 0 0,0 0 0,0-1 0,0 1 0,0 0 0,0 0 0,0 0 0,0 0 0,0 0 0,0 0 0,-1 0 0,1 0 0,0 0 0,0 0 0,0 0 0,0 0 0,0 0 0,0 0 0,0 0 0,-1 0 0,1 0 0,0 0 0,0 0 0,0 0 0,0 0 0,0 0 0,0 0 0,0 0 0,-1 0 0,1 0 0,0 0 0,0 0 0,0 0 0,0 0 0,0 0 0,0 0 0,0 0 0,0 0 0,-1 1 0,1-1 0,0 0 0,0 0 0,0 0 0,0 0 0,0 0 0,0 0 0,0 0 0,0 0 0,0 1 0,0-1 0,0 0 0,0 0 0,0 0 0,0 0 0,0 0 0,0 0 0,0 0 0,0 1 0,0-1 0,0 0 0,0 0 0,0 0 0,8 9 0,18 13 0,-24-20 0,163 116 0,33 25 0,-164-114 0,0 1 0,-2 1 0,38 48 0,-64-72 0,-1 1 0,0-1 0,0 1 0,-1 0 0,0 0 0,0 1 0,-1-1 0,0 1 0,0-1 0,-1 1 0,0 0 0,-1 0 0,1 14 0,-2-15 0,-1-1 0,0 1 0,-1 0 0,0-1 0,0 1 0,0-1 0,-1 0 0,0 0 0,-1 0 0,1 0 0,-1 0 0,-1-1 0,1 1 0,-1-1 0,0-1 0,-7 8 0,-7 4 0,-1-1 0,-1 0 0,0-2 0,-1 0 0,-28 13 0,-124 47 0,123-55 0,-194 74-1365,223-85-5461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3.459"/>
    </inkml:context>
    <inkml:brush xml:id="br0">
      <inkml:brushProperty name="width" value="0.1" units="cm"/>
      <inkml:brushProperty name="height" value="0.1" units="cm"/>
      <inkml:brushProperty name="color" value="#CC0066"/>
    </inkml:brush>
  </inkml:definitions>
  <inkml:trace contextRef="#ctx0" brushRef="#br0">5 710 24575,'-1'10'0,"-2"-10"0,2-20 0,9-10 0,20-46 0,-5 14 0,136-426 0,-158 486 0,11-31 0,-4 25 0,-8 8 0,0 0 0,1 0 0,-1 0 0,0 0 0,0 0 0,1 1 0,-1-1 0,0 0 0,0 0 0,1 1 0,-1-1 0,0 0 0,0 0 0,0 1 0,1-1 0,-1 0 0,0 1 0,0-1 0,0 0 0,0 0 0,0 1 0,1-1 0,-1 0 0,0 1 0,0-1 0,0 0 0,0 1 0,0-1 0,0 0 0,0 1 0,0-1 0,-1 1 0,3 18 0,-2 0 0,0 0 0,-1 0 0,-5 23 0,0 9 0,-6 390 0,30 0 0,-18-437 0,16 176 0,-13-157 0,1 0 0,2-1 0,0 0 0,1 0 0,17 34 0,-21-49-59,1 0 0,0 0-1,1 0 1,-1-1-1,1 0 1,1 1 0,-1-2-1,1 1 1,0-1 0,0 0-1,1 0 1,0-1 0,0 1-1,0-2 1,0 1-1,0-1 1,1 0 0,-1 0-1,1-1 1,0 0 0,0-1-1,13 2 1,25-4-6767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4.399"/>
    </inkml:context>
    <inkml:brush xml:id="br0">
      <inkml:brushProperty name="width" value="0.1" units="cm"/>
      <inkml:brushProperty name="height" value="0.1" units="cm"/>
      <inkml:brushProperty name="color" value="#CC0066"/>
    </inkml:brush>
  </inkml:definitions>
  <inkml:trace contextRef="#ctx0" brushRef="#br0">538 19 24575,'0'-1'0,"0"0"0,0 0 0,0 1 0,0-1 0,1 0 0,-1 0 0,0 0 0,0 1 0,1-1 0,-1 0 0,1 0 0,-1 1 0,1-1 0,-1 0 0,1 1 0,-1-1 0,1 0 0,0 1 0,-1-1 0,1 1 0,0-1 0,-1 1 0,1-1 0,0 1 0,0 0 0,-1-1 0,1 1 0,0 0 0,0 0 0,0-1 0,0 1 0,-1 0 0,1 0 0,0 0 0,0 0 0,0 0 0,0 0 0,0 0 0,-1 0 0,1 1 0,0-1 0,0 0 0,0 0 0,-1 1 0,1-1 0,0 1 0,0-1 0,-1 0 0,1 1 0,0-1 0,0 2 0,3 2 0,-1 0 0,0 1 0,0-1 0,0 1 0,0 0 0,-1 0 0,0 0 0,0 0 0,1 6 0,10 53 0,-10-48 0,10 76 0,1 105 0,-13 95 0,-3-132 0,23 199 0,-21-357 0,12 64 0,-10-61 0,-1-1 0,0 0 0,1 0 0,0 0 0,0 0 0,0 0 0,0 0 0,1 0 0,-1-1 0,1 1 0,0-1 0,4 4 0,-7-7 0,0 0 0,0 0 0,0 1 0,0-1 0,0 0 0,1 0 0,-1 0 0,0 0 0,0 0 0,0 1 0,0-1 0,1 0 0,-1 0 0,0 0 0,0 0 0,0 0 0,1 0 0,-1 0 0,0 0 0,0 0 0,0 0 0,1 0 0,-1 0 0,0 0 0,0 0 0,0 0 0,1 0 0,-1 0 0,0 0 0,0 0 0,1 0 0,-1 0 0,0 0 0,0 0 0,0 0 0,0 0 0,1-1 0,-1 1 0,0 0 0,0 0 0,0 0 0,0 0 0,1 0 0,-1-1 0,0 1 0,0 0 0,0 0 0,2-15 0,-7-17 0,-3 5 0,-1 2 0,-1-1 0,-2 1 0,0 1 0,-2 0 0,0 0 0,-2 2 0,-22-26 0,24 31 0,-1 2 0,0 0 0,-1 1 0,-1 1 0,0 0 0,-1 1 0,-1 1 0,0 1 0,0 0 0,0 2 0,-25-8 0,34 13 0,1 1 0,-1 1 0,0 0 0,1 0 0,-1 1 0,0 0 0,0 0 0,1 1 0,-1 1 0,0-1 0,1 2 0,-1-1 0,1 1 0,0 1 0,0-1 0,-10 7 0,7-3 0,0 1 0,0 1 0,1 0 0,0 0 0,0 1 0,1 1 0,1 0 0,0 0 0,0 1 0,-10 18 0,12-17 0,0 1 0,0 0 0,2 1 0,0-1 0,0 1 0,2 0 0,0 0 0,0 0 0,0 29 0,3-33 0,0-1 0,1 0 0,1 0 0,0 1 0,0-1 0,1 0 0,0 0 0,0-1 0,1 1 0,1-1 0,0 0 0,0 0 0,0 0 0,1-1 0,8 9 0,-5-8 0,0-1 0,1-1 0,-1 0 0,2 0 0,-1-1 0,1 0 0,0-1 0,0 0 0,0-1 0,1 0 0,-1 0 0,1-2 0,0 1 0,0-1 0,22 0 0,-5-2 0,0-1 0,-1-1 0,0-1 0,1-2 0,44-13 0,-29 4 0,-2-3 0,0-1 0,-1-3 0,0-1 0,-2-2 0,-1-1 0,-1-2 0,-2-2 0,52-53 0,-74 69 0,-2 1 0,0 1 0,17-12 0,-28 22 0,1 1 0,0-1 0,-1 1 0,1-1 0,0 1 0,-1-1 0,1 1 0,0 0 0,-1-1 0,1 1 0,0 0 0,0 0 0,0-1 0,-1 1 0,1 0 0,0 0 0,0 0 0,0 0 0,-1 0 0,1 0 0,0 0 0,0 0 0,0 0 0,-1 1 0,1-1 0,0 0 0,0 0 0,-1 1 0,1-1 0,0 0 0,-1 1 0,1-1 0,0 1 0,-1-1 0,1 1 0,0-1 0,-1 1 0,1 0 0,-1-1 0,1 1 0,-1-1 0,1 1 0,-1 0 0,0 0 0,1-1 0,-1 2 0,3 5 0,-1 0 0,0 1 0,0-1 0,0 11 0,1 0 0,4 14 0,2-1 0,1 0 0,1 0 0,16 28 0,-21-47 0,1 0 0,1-1 0,-1 0 0,2 0 0,0-1 0,0 0 0,0-1 0,1 0 0,1 0 0,0-1 0,0-1 0,18 10 0,-11-9 0,0-1 0,0 0 0,0-2 0,0 0 0,1-1 0,0-1 0,0 0 0,0-2 0,37-1 0,-43-1 0,0 0 0,0-1 0,0-1 0,0 0 0,0-1 0,0 0 0,-1-1 0,1 0 0,-1-1 0,-1 0 0,1-1 0,-1-1 0,0 1 0,18-19 0,-17 12 0,0 0 0,-2-1 0,0 0 0,0-1 0,-1 0 0,-1 0 0,-1-1 0,-1 0 0,0 0 0,-1-1 0,6-35 0,-7 17 0,-2 1 0,-1-1 0,-1 0 0,-2 0 0,-8-38 0,6 43 0,4 21 0,2 17 0,67 272-1365,-64-261-5461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4.959"/>
    </inkml:context>
    <inkml:brush xml:id="br0">
      <inkml:brushProperty name="width" value="0.1" units="cm"/>
      <inkml:brushProperty name="height" value="0.1" units="cm"/>
      <inkml:brushProperty name="color" value="#CC0066"/>
    </inkml:brush>
  </inkml:definitions>
  <inkml:trace contextRef="#ctx0" brushRef="#br0">33 28 24575,'0'-2'0,"-1"1"0,1-1 0,0 0 0,-1 1 0,1-1 0,-1 0 0,0 1 0,0-1 0,1 1 0,-1-1 0,0 1 0,0-1 0,-2-1 0,3 3 0,0-1 0,-1 1 0,1 0 0,0 0 0,-1-1 0,1 1 0,0 0 0,-1 0 0,1 0 0,0-1 0,-1 1 0,1 0 0,-1 0 0,1 0 0,0 0 0,-1 0 0,1 0 0,-1 0 0,1 0 0,-1 0 0,1 0 0,0 0 0,-1 0 0,1 0 0,-1 0 0,1 0 0,0 0 0,-1 0 0,1 0 0,-1 1 0,1-1 0,0 0 0,-1 0 0,1 0 0,0 1 0,-1-1 0,1 0 0,0 1 0,-1-1 0,1 0 0,0 1 0,0-1 0,-1 0 0,1 1 0,0-1 0,0 0 0,0 1 0,0-1 0,-1 1 0,1-1 0,0 0 0,0 1 0,0-1 0,0 1 0,0-1 0,0 1 0,0-1 0,0 0 0,0 1 0,-1 10 0,-1-1 0,1 0 0,1 1 0,0-1 0,0 1 0,1-1 0,3 16 0,1 7 0,3 53 0,5-1 0,28 102 0,-38-177 0,0 0 0,1-1 0,0 1 0,1-1 0,8 13 0,-12-20 0,0 0 0,0 0 0,0-1 0,1 1 0,-1-1 0,1 1 0,-1-1 0,1 0 0,-1 1 0,1-1 0,0 0 0,-1 0 0,1 0 0,0 0 0,0 0 0,0-1 0,0 1 0,0-1 0,0 1 0,0-1 0,0 1 0,0-1 0,0 0 0,0 0 0,0 0 0,0 0 0,0-1 0,0 1 0,0-1 0,0 1 0,0-1 0,0 1 0,3-2 0,20-20-1365,-3-6-5461</inkml:trace>
  <inkml:trace contextRef="#ctx0" brushRef="#br0" timeOffset="1">270 366 24575,'0'-6'0,"0"-7"0,-6-2 0,-2 8 0,1 10 0,1 11 0,2 8 0,1 13 0,2 11 0,6 10 0,3 7 0,5-2 0,12 0 0,8 2 0,-2-11-8191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5.399"/>
    </inkml:context>
    <inkml:brush xml:id="br0">
      <inkml:brushProperty name="width" value="0.1" units="cm"/>
      <inkml:brushProperty name="height" value="0.1" units="cm"/>
      <inkml:brushProperty name="color" value="#CC0066"/>
    </inkml:brush>
  </inkml:definitions>
  <inkml:trace contextRef="#ctx0" brushRef="#br0">1 196 24575,'1'-10'0,"1"0"0,0 1 0,1-1 0,0 1 0,1 0 0,8-16 0,-7 15 0,-2 3 0,0 1 0,1 0 0,0 0 0,0 0 0,1 0 0,-1 1 0,1-1 0,0 1 0,1 1 0,-1-1 0,1 1 0,0 0 0,12-6 0,-8 6 0,-1 0 0,1 0 0,1 1 0,-1 1 0,0-1 0,1 2 0,-1 0 0,22 0 0,-20 1 0,1 1 0,-1 0 0,1 1 0,-1 1 0,1 0 0,-1 0 0,0 1 0,0 1 0,-1 0 0,1 1 0,-1 0 0,-1 0 0,1 1 0,-1 1 0,0 0 0,13 14 0,-17-15 0,-1 0 0,0 1 0,0 0 0,-1 0 0,0 1 0,0-1 0,-1 1 0,0 0 0,0 0 0,-1 0 0,0 0 0,-1 0 0,0 0 0,-1 0 0,0 1 0,0-1 0,-3 18 0,-4 7 0,-1 1 0,-2-1 0,-20 46 0,-1 3 0,29-77 0,0 0 0,1 0 0,0 0 0,-1 0 0,2 0 0,-1 1 0,1-1 0,0 0 0,0 0 0,1 0 0,0 1 0,0-1 0,2 6 0,-1-8 0,0 0 0,0 0 0,0 0 0,1-1 0,-1 1 0,1-1 0,0 1 0,0-1 0,0 0 0,1 0 0,-1 0 0,1-1 0,0 1 0,-1-1 0,1 0 0,0 0 0,0 0 0,1-1 0,4 2 0,14 4 0,1-1 0,-1-2 0,47 4 0,75-6 0,-119-3 0,0-1 0,-1 0 0,0-2 0,0-1 0,0-1 0,0-1 0,31-14 0,-44 15 0,0 0 0,-1-1 0,0 0 0,0-1 0,0 0 0,-1-1 0,-1 0 0,1 0 0,-2-1 0,1-1 0,-1 1 0,-1-1 0,0 0 0,0-1 0,9-24 0,-10 18 0,-1-1 0,-1 0 0,0 0 0,0-22 0,5-24 0,-2 48 0,-7 17 0,0 0 0,0 0 0,1 0 0,-1 0 0,0 0 0,0 0 0,1 0 0,-1 0 0,0 1 0,0-1 0,1 0 0,-1 0 0,0 0 0,0 0 0,0 0 0,1 0 0,-1 1 0,0-1 0,0 0 0,0 0 0,0 0 0,1 1 0,-1-1 0,0 0 0,0 0 0,0 0 0,0 1 0,0-1 0,0 0 0,0 0 0,0 1 0,0-1 0,1 0 0,-1 0 0,0 1 0,9 39 0,-7-30 0,18 128 0,-13-79 0,3-12 0,-9-45 0,-1 0 0,1-1 0,-1 1 0,1 0 0,0 0 0,0 0 0,0 0 0,0-1 0,0 1 0,1 0 0,-1-1 0,0 1 0,1-1 0,-1 0 0,1 1 0,-1-1 0,1 0 0,0 0 0,3 2 0,-4-3 1,-1 0 1,1 0-1,-1 0 0,1 0 0,0 0 1,-1 0-1,1 0 0,0 0 0,-1-1 1,1 1-1,-1 0 0,1 0 0,-1 0 1,1-1-1,0 1 0,-1 0 0,1-1 1,-1 1-1,1 0 0,-1-1 0,0 1 1,1-1-1,-1 1 0,1-1 0,-1 1 0,0-1 1,1 1-1,-1-1 0,0 1 0,0-1 1,1 1-1,-1-1 0,0 0 0,0 1 1,0-1-1,0 1 0,0-1 0,0 0 1,0 1-1,0-1 0,0 1 0,0-2 1,0-30-934,0 29 445,-4-31-6339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6.009"/>
    </inkml:context>
    <inkml:brush xml:id="br0">
      <inkml:brushProperty name="width" value="0.1" units="cm"/>
      <inkml:brushProperty name="height" value="0.1" units="cm"/>
      <inkml:brushProperty name="color" value="#CC0066"/>
    </inkml:brush>
  </inkml:definitions>
  <inkml:trace contextRef="#ctx0" brushRef="#br0">118 288 24575,'-1'-3'-282,"-36"-73"-3094,-38-102 5859,74 176-2450,0 0-1,1 0 1,-1 0-1,1 1 0,-1-1 1,1 0-1,0 0 1,0 0-1,0 0 0,0 0 1,0-2-1,0 4-16,0-1 0,0 1 0,1 0 0,-1-1 0,0 1 0,0 0 0,0-1 0,1 1 0,-1 0 0,0 0 0,0-1 0,1 1 0,-1 0 0,0 0 0,0-1 0,1 1 0,-1 0 0,0 0 0,1 0-1,-1 0 1,0 0 0,1-1 0,-1 1 0,0 0 0,1 0 0,-1 0 0,1 0 0,-1 0 0,0 0 0,1 0 0,-1 0 0,0 0 0,1 0 0,-1 1 0,5 0 9,-1 1 0,0-1 1,0 1-1,0 1 0,0-1 0,0 0 1,0 1-1,4 4 0,45 38-25,-1 2 0,69 84 0,-98-103 0,-2 1 0,0 1 0,-3 1 0,0 0 0,-2 1 0,22 63 0,-33-72 0,-1 0 0,-1-1 0,-1 1 0,0 0 0,-2 0 0,-1 0 0,-7 45 0,0 14 0,7-79 0,1 0 0,0 0 0,0-1 0,0 1 0,1 0 0,-1 0 0,0-1 0,1 1 0,0 0 0,0-1 0,0 1 0,0-1 0,0 1 0,0-1 0,1 1 0,1 1 0,-2-3 0,0 0 0,0 0 0,1 0 0,-1 0 0,0-1 0,1 1 0,-1 0 0,0-1 0,1 1 0,-1-1 0,1 0 0,-1 1 0,1-1 0,-1 0 0,1 0 0,-1 0 0,1 0 0,-1 0 0,1 0 0,-1 0 0,0 0 0,1-1 0,-1 1 0,1-1 0,-1 1 0,1-1 0,-1 1 0,0-1 0,3-2 0,4-2 0,0 0 0,0-1 0,-1 0 0,1-1 0,-1 0 0,-1 0 0,1 0 0,-1-1 0,-1 0 0,1 0 0,-1 0 0,4-11 0,7-16 0,18-63 0,-29 81 0,18-61 0,18-53 0,-37 123 0,-1 0 0,1 0 0,0 0 0,1 0 0,0 1 0,9-11 0,-13 16 0,0 1 0,1 0 0,-1-1 0,0 1 0,1 0 0,-1 0 0,0 0 0,1 0 0,-1 0 0,1 0 0,0 1 0,-1-1 0,1 0 0,0 1 0,-1-1 0,1 1 0,0 0 0,-1 0 0,1-1 0,0 1 0,0 0 0,-1 0 0,1 1 0,0-1 0,0 0 0,-1 1 0,1-1 0,0 1 0,-1-1 0,1 1 0,0 0 0,-1-1 0,1 1 0,-1 0 0,1 0 0,-1 0 0,0 1 0,1-1 0,-1 0 0,1 2 0,12 13 0,-1 0 0,0 1 0,-2 0 0,19 38 0,-23-39 0,1 0 0,1-1 0,1 0 0,0-1 0,0 0 0,2 0 0,0-1 0,17 14 0,-11-14 0,0-2 0,1 0 0,1-1 0,0-1 0,0-1 0,1 0 0,0-2 0,0 0 0,24 2 0,-3-2 0,1-3 0,1-1 0,69-6 0,-89 2 0,0-2 0,0 0 0,-1-2 0,0 0 0,0-2 0,0-1 0,-1 0 0,27-16 0,-41 20 0,1-1 0,-1 0 0,0 0 0,-1-1 0,0 0 0,0 0 0,0-1 0,-1 0 0,10-16 0,-13 17 0,0 1 0,0-1 0,-1 0 0,0 0 0,0 0 0,-1 0 0,0 0 0,0 0 0,-1 0 0,1 0 0,-2-1 0,1 1 0,-1 0 0,0 0 0,-2-8 0,-1 3 0,0 1 0,-1 0 0,-1 0 0,1 0 0,-2 1 0,1 0 0,-1 0 0,-1 0 0,0 1 0,0 0 0,-1 1 0,-18-15 0,20 19 0,1-1 0,-1 1 0,0 1 0,0-1 0,0 1 0,0 0 0,0 1 0,-1 0 0,-11-2 0,14 3 0,0 1 0,0 0 0,1 0 0,-1 0 0,0 1 0,0 0 0,0 0 0,1 0 0,-1 0 0,0 1 0,1 0 0,-1-1 0,1 2 0,0-1 0,0 1 0,-5 3 0,6-4 0,0 1 0,-1 0 0,1 0 0,1 0 0,-1 0 0,0 0 0,1 1 0,-1-1 0,1 1 0,0-1 0,0 1 0,1 0 0,-1 0 0,1 0 0,0 0 0,-1 7 0,1-4 0,1-1 0,0 1 0,0 0 0,1 0 0,0-1 0,0 1 0,1 0 0,0-1 0,4 11 0,1-2 0,1 1 0,0-1 0,1 0 0,1-1 0,0 0 0,1-1 0,18 17 0,-7-12 10,1 0 0,0-1 0,1-1 0,1-2 0,1 0 0,0-2 0,0-1 0,1 0 0,1-2 0,-1-2 0,33 5 0,-29-6-145,0-3 0,0 0 0,1-2 0,-1-2 0,0-1 0,0-1 0,1-1 0,-2-2 0,1-1 0,30-12 0,-10-2-6691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1.879"/>
    </inkml:context>
    <inkml:brush xml:id="br0">
      <inkml:brushProperty name="width" value="0.1" units="cm"/>
      <inkml:brushProperty name="height" value="0.1" units="cm"/>
      <inkml:brushProperty name="color" value="#CC0066"/>
    </inkml:brush>
  </inkml:definitions>
  <inkml:trace contextRef="#ctx0" brushRef="#br0">0 7 24575,'0'0'0,"0"0"0,0 0 0,0-1 0,0 1 0,0 0 0,0 0 0,0-1 0,0 1 0,0 0 0,0 0 0,0 0 0,1-1 0,-1 1 0,0 0 0,0 0 0,0-1 0,0 1 0,0 0 0,0 0 0,1 0 0,-1 0 0,0-1 0,0 1 0,0 0 0,0 0 0,1 0 0,-1 0 0,0-1 0,0 1 0,0 0 0,1 0 0,-1 0 0,0 0 0,0 0 0,1 0 0,-1 0 0,0 0 0,0 0 0,0 0 0,1 0 0,-1 0 0,0 0 0,0 0 0,1 0 0,-1 0 0,0 0 0,0 0 0,1 0 0,-1 0 0,0 0 0,0 0 0,0 0 0,1 1 0,-1-1 0,0 0 0,0 0 0,0 0 0,1 0 0,-1 1 0,0-1 0,0 0 0,0 0 0,0 0 0,0 0 0,1 1 0,-1-1 0,0 0 0,0 1 0,16 15 0,-15-15 0,72 84 0,101 108 0,-146-167 0,1 0 0,2-3 0,0 0 0,64 34 0,-26-26 0,0-2 0,3-4 0,0-3 0,1-3 0,79 10 0,12-8 0,204-1 0,133-35 0,-353 0 0,199-46 0,-309 52 0,-1-2 0,45-18 0,-71 24 0,0 0 0,0 0 0,-1-2 0,0 1 0,0-1 0,0-1 0,-1 1 0,0-2 0,-1 1 0,0-1 0,9-12 0,-16 14-1365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9.759"/>
    </inkml:context>
    <inkml:brush xml:id="br0">
      <inkml:brushProperty name="width" value="0.1" units="cm"/>
      <inkml:brushProperty name="height" value="0.1" units="cm"/>
      <inkml:brushProperty name="color" value="#CC0066"/>
    </inkml:brush>
  </inkml:definitions>
  <inkml:trace contextRef="#ctx0" brushRef="#br0">0 0 24575,'16'36'0,"-2"1"0,11 42 0,-8-20 0,30 105 0,-7 2 0,-7 1 0,10 179 0,-5 84 0,-37-424 15,-1 0 0,1-1 0,0 1 0,1 0 0,-1-1 0,1 1 0,3 5 0,-5-11-22,0 1-1,0-1 1,1 1 0,-1-1 0,0 1 0,1-1-1,-1 1 1,1-1 0,-1 0 0,0 1 0,1-1-1,-1 0 1,1 1 0,-1-1 0,1 0 0,-1 0 0,1 0-1,-1 1 1,1-1 0,-1 0 0,1 0 0,-1 0-1,1 0 1,0 0 0,-1 0 0,1 0 0,0 0-1,1-1-83,-1 1-1,1-1 0,-1 0 1,1 0-1,-1 0 0,1 0 1,-1 0-1,0 0 0,1-1 1,-1 1-1,0 0 0,0-1 1,1-1-1,17-24-6734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20.249"/>
    </inkml:context>
    <inkml:brush xml:id="br0">
      <inkml:brushProperty name="width" value="0.1" units="cm"/>
      <inkml:brushProperty name="height" value="0.1" units="cm"/>
      <inkml:brushProperty name="color" value="#CC0066"/>
    </inkml:brush>
  </inkml:definitions>
  <inkml:trace contextRef="#ctx0" brushRef="#br0">95 429 24575,'-3'-56'0,"1"46"0,1 0 0,0 0 0,1-1 0,0 1 0,1 0 0,0-1 0,0 1 0,1 0 0,0 0 0,1 0 0,0 0 0,9-18 0,1 9 0,0 0 0,1 0 0,1 1 0,1 1 0,24-21 0,-26 26 0,0 2 0,0-1 0,1 2 0,0 0 0,1 0 0,0 2 0,29-10 0,-38 14 0,1 1 0,0 1 0,0 0 0,0 0 0,0 0 0,0 1 0,0 1 0,0-1 0,0 1 0,0 0 0,0 1 0,0 0 0,-1 0 0,1 1 0,-1 0 0,1 0 0,-1 1 0,0 0 0,0 0 0,-1 0 0,1 1 0,-1 0 0,0 0 0,0 1 0,-1 0 0,1 0 0,-1 0 0,4 8 0,3 4 0,-1 1 0,-1 1 0,-1 0 0,-1 0 0,0 1 0,-2-1 0,0 2 0,-1-1 0,2 29 0,-4-11 0,-2 0 0,-2 0 0,-1 0 0,-2 0 0,-2 0 0,-2 0 0,-1-1 0,-2-1 0,-23 57 0,13-48 0,-1-1 0,-3-1 0,-1-1 0,-2-1 0,-2-2 0,-2 0 0,-37 34 0,48-54 0,-1-1 0,0-1 0,-34 20 0,42-29 0,-1-1 0,0-1 0,0 0 0,-1-1 0,0-1 0,-32 6 0,42-10 0,0-1 0,1 0 0,-1 0 0,0 0 0,0-1 0,1 0 0,-1 0 0,-10-4 0,15 5 0,0 0 0,0 0 0,0-1 0,0 1 0,1 0 0,-1-1 0,0 1 0,0-1 0,0 0 0,0 1 0,0-1 0,1 1 0,-1-1 0,0 0 0,0 0 0,1 0 0,-1 1 0,1-1 0,-1 0 0,1 0 0,-1 0 0,1 0 0,-1 0 0,1 0 0,0 0 0,0 0 0,-1 0 0,1 0 0,0 0 0,0 0 0,0 0 0,0 0 0,0 0 0,0 0 0,0 0 0,1 0 0,-1 0 0,0 0 0,1 0 0,-1 0 0,0 0 0,1 0 0,-1 0 0,1 0 0,-1 0 0,1 1 0,0-1 0,-1 0 0,1 0 0,0 1 0,0-1 0,1-1 0,3-2 0,1-1 0,0 0 0,0 1 0,0 0 0,0 1 0,1-1 0,-1 1 0,1 0 0,0 1 0,0 0 0,0 0 0,12-2 0,12 0 0,49-2 0,-24 6 0,0 2 0,-1 3 0,69 14 0,161 56 0,-250-66-455,-1 0 0,50 4 0,-41-9-6371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38.433"/>
    </inkml:context>
    <inkml:brush xml:id="br0">
      <inkml:brushProperty name="width" value="0.1" units="cm"/>
      <inkml:brushProperty name="height" value="0.1" units="cm"/>
      <inkml:brushProperty name="color" value="#004F8B"/>
    </inkml:brush>
  </inkml:definitions>
  <inkml:trace contextRef="#ctx0" brushRef="#br0">38 0 24575,'-1'14'0,"-1"0"0,0-1 0,0 1 0,-6 14 0,-5 31 0,7-4 0,3 0 0,3 60 0,19 109 0,-9-124 0,0 113 0,-9-210-72,4 32 273,-5-34-240,0-1 0,0 1-1,0 0 1,1 0 0,-1-1-1,0 1 1,0 0 0,1 0-1,-1-1 1,0 1 0,1 0-1,-1-1 1,1 1 0,-1-1-1,1 1 1,-1 0 0,1-1-1,-1 1 1,1-1 0,-1 0-1,1 1 1,0-1 0,-1 1-1,1-1 1,0 0 0,-1 1 0,1-1-1,0 0 1,0 0 0,-1 0-1,1 1 1,0-1 0,0 0-1,-1 0 1,1 0 0,0 0-1,1-1 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2.829"/>
    </inkml:context>
    <inkml:brush xml:id="br0">
      <inkml:brushProperty name="width" value="0.1" units="cm"/>
      <inkml:brushProperty name="height" value="0.1" units="cm"/>
      <inkml:brushProperty name="color" value="#CC0066"/>
    </inkml:brush>
  </inkml:definitions>
  <inkml:trace contextRef="#ctx0" brushRef="#br0">1 79 24575,'0'1'0,"1"1"0,-1 0 0,1 0 0,0 0 0,-1-1 0,1 1 0,0 0 0,0-1 0,0 1 0,1-1 0,-1 1 0,0-1 0,0 0 0,1 1 0,-1-1 0,1 0 0,2 2 0,33 19 0,-28-17 0,338 175 0,-278-149 0,2-2 0,2-4 0,0-2 0,1-4 0,1-3 0,1-4 0,0-3 0,106 0 0,-60-11 0,1-6 0,-2-5 0,1-5 0,166-48 0,-216 45 0,-1-3 0,-1-3 0,-1-4 0,114-68 0,-123 62 0,-19 12 0,0-2 0,52-44 0,-76 53-1365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4.369"/>
    </inkml:context>
    <inkml:brush xml:id="br0">
      <inkml:brushProperty name="width" value="0.1" units="cm"/>
      <inkml:brushProperty name="height" value="0.1" units="cm"/>
      <inkml:brushProperty name="color" value="#CC0066"/>
    </inkml:brush>
  </inkml:definitions>
  <inkml:trace contextRef="#ctx0" brushRef="#br0">52 1 24575,'-2'0'0,"0"0"0,0 0 0,0 1 0,0-1 0,0 1 0,0 0 0,0-1 0,0 1 0,0 0 0,0 0 0,0 0 0,0 1 0,0-1 0,1 0 0,-1 1 0,1-1 0,-1 1 0,1-1 0,-1 1 0,1 0 0,0-1 0,0 1 0,0 0 0,0 0 0,0 0 0,0 0 0,0 0 0,1 0 0,-1 0 0,1 0 0,-1 3 0,-1 7 0,1-1 0,0 1 0,0 0 0,2 14 0,23 253 0,0 0 0,-21-127 0,-23 210 0,16-326-93,1-20-119,1 1 0,1-1 0,0 0 0,2 1 0,1 17 0,4-12-6614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4.809"/>
    </inkml:context>
    <inkml:brush xml:id="br0">
      <inkml:brushProperty name="width" value="0.1" units="cm"/>
      <inkml:brushProperty name="height" value="0.1" units="cm"/>
      <inkml:brushProperty name="color" value="#CC0066"/>
    </inkml:brush>
  </inkml:definitions>
  <inkml:trace contextRef="#ctx0" brushRef="#br0">15 518 24575,'0'0'0,"0"0"0,0 0 0,0 0 0,0 0 0,0 0 0,-1 0 0,1 0 0,0 0 0,0 0 0,0 0 0,0 0 0,0 0 0,0 0 0,0 0 0,0 0 0,0 0 0,0 0 0,0 0 0,0 0 0,-1 0 0,1 0 0,0 0 0,0 0 0,0 0 0,0 0 0,0 0 0,0 0 0,0 0 0,0 0 0,0 0 0,0 0 0,0 0 0,0 0 0,0 0 0,0-1 0,0 1 0,0 0 0,0 0 0,0 0 0,0 0 0,0 0 0,-1 0 0,1 0 0,0 0 0,0 0 0,0 0 0,0 0 0,0 0 0,0-1 0,0 1 0,0 0 0,0 0 0,0 0 0,1 0 0,-1 0 0,0 0 0,0 0 0,0 0 0,0 0 0,-5 9 0,-2 21 0,8-6 0,1 1 0,1-1 0,1 0 0,1 0 0,1-1 0,9 24 0,-1-13 0,2 0 0,1-1 0,27 40 0,-33-57 0,1 0 0,0-1 0,2-1 0,-1 0 0,2 0 0,0-2 0,0 0 0,2-1 0,-1 0 0,1-1 0,29 12 0,-33-17 0,1 0 0,0-1 0,0 0 0,0-1 0,0-1 0,1 0 0,-1-1 0,1 0 0,-1-2 0,0 1 0,1-2 0,-1 0 0,0 0 0,1-2 0,-1 1 0,18-9 0,-15 4 0,1-1 0,-2 0 0,1-2 0,-1 0 0,-1 0 0,0-2 0,-1 0 0,0 0 0,22-28 0,-22 20 0,0 0 0,-2 0 0,0-2 0,-1 1 0,-2-1 0,14-48 0,-14 32 0,-2 0 0,-2-1 0,-2 1 0,-1-1 0,-2 0 0,-1 0 0,-3 0 0,-1 1 0,-14-55 0,17 89 0,-6-28 0,-1 0 0,-2 1 0,-29-61 0,35 85 0,0-1 0,-1 1 0,0 1 0,0-1 0,0 1 0,-1 0 0,-15-12 0,16 16 0,0-1 0,0 1 0,0 0 0,0 0 0,0 1 0,0 0 0,-1 0 0,1 0 0,-1 1 0,0 0 0,1 0 0,-13 1 0,7 1 0,0 1 0,0 0 0,0 1 0,1 0 0,-1 1 0,1 0 0,0 1 0,0 0 0,0 1 0,1 0 0,-19 15 0,7-3 0,0 0 0,2 2 0,-36 43 0,35-35 15,2 0 0,0 2 0,2 1 0,2 0 0,0 0 0,2 2 0,-16 63 0,23-69-150,1 0 0,2 0 0,0 0 0,2 1 0,1-1 0,1 1 0,1-1 0,2 0 0,0 0 0,13 38 0,11 12-6691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5.456"/>
    </inkml:context>
    <inkml:brush xml:id="br0">
      <inkml:brushProperty name="width" value="0.1" units="cm"/>
      <inkml:brushProperty name="height" value="0.1" units="cm"/>
      <inkml:brushProperty name="color" value="#CC0066"/>
    </inkml:brush>
  </inkml:definitions>
  <inkml:trace contextRef="#ctx0" brushRef="#br0">61 302 24575,'-3'-6'0,"-4"12"0,-4 17 0,6 1 0,1 0 0,2-1 0,0 1 0,2 0 0,0 0 0,2 0 0,0 0 0,2 0 0,1 0 0,0-1 0,2 0 0,16 37 0,-12-35 0,1-1 0,2 0 0,0-1 0,1 0 0,2-1 0,0-1 0,1-1 0,1 0 0,1-1 0,44 31 0,-54-43 0,1 0 0,0-1 0,0 0 0,0-1 0,1 0 0,-1-1 0,1 0 0,0-1 0,1 0 0,-1-1 0,0-1 0,1 0 0,-1 0 0,0-1 0,1-1 0,-1 0 0,1-1 0,-1 0 0,0-1 0,0 0 0,0-1 0,0 0 0,-1-1 0,0 0 0,0-1 0,0 0 0,0-1 0,-1 0 0,0-1 0,-1 0 0,0 0 0,0-1 0,-1 0 0,0-1 0,0 0 0,11-20 0,-9 11 0,-1-1 0,-1-1 0,-1 1 0,-1-1 0,-1 0 0,-1-1 0,0 1 0,-2-1 0,0 0 0,-2 0 0,0 0 0,-2 1 0,0-1 0,-9-37 0,2 24 0,-1 1 0,-2 0 0,-1 0 0,-1 2 0,-2-1 0,-1 2 0,-2 0 0,-29-35 0,36 50 0,-1 1 0,-1 0 0,-1 1 0,0 1 0,-1 1 0,0 0 0,-1 0 0,0 2 0,-28-13 0,35 19 0,0 0 0,-1 1 0,1 0 0,-1 1 0,0 0 0,0 1 0,0 0 0,0 0 0,0 1 0,0 1 0,0 0 0,0 0 0,1 1 0,-1 0 0,0 1 0,1 1 0,0-1 0,-20 11 0,16-5 8,1 0-1,0 0 1,1 2-1,0-1 1,0 2-1,1-1 1,0 2-1,1-1 1,1 1-1,0 1 1,1 0-1,0 0 1,1 1-1,1-1 1,-6 21-1,5-11-156,0 0 1,2 1-1,1 0 1,1-1-1,1 1 1,2 0-1,0 1 1,1-1-1,5 26 1,14 34-6678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6.275"/>
    </inkml:context>
    <inkml:brush xml:id="br0">
      <inkml:brushProperty name="width" value="0.1" units="cm"/>
      <inkml:brushProperty name="height" value="0.1" units="cm"/>
      <inkml:brushProperty name="color" value="#CC0066"/>
    </inkml:brush>
  </inkml:definitions>
  <inkml:trace contextRef="#ctx0" brushRef="#br0">1 593 24575,'10'-1'0,"0"0"0,0-1 0,0 0 0,18-7 0,15-3 0,361-49 0,-204 34 0,1251-132 0,-898 106 0,-519 50 0,56-8 0,-80 10 0,-1-1 0,1-1 0,0 0 0,-1 0 0,0-1 0,12-7 0,-20 11 0,0 0 0,0-1 0,-1 1 0,1-1 0,0 0 0,0 1 0,0-1 0,-1 1 0,1-1 0,0 0 0,-1 0 0,1 1 0,-1-1 0,1 0 0,-1 0 0,1 0 0,-1 0 0,1 0 0,-1-1 0,0 1 0,0 1 0,0-1 0,0 1 0,0-1 0,-1 0 0,1 1 0,0-1 0,-1 1 0,1-1 0,0 0 0,-1 1 0,1-1 0,0 1 0,-1 0 0,1-1 0,-1 1 0,1-1 0,-1 1 0,1-1 0,-1 1 0,-1-1 0,-40-13 0,35 12 0,-78-20 0,-9-1 0,-161-63 0,251 84 0,-30-14 0,33 15 0,0 0 0,0 1 0,0-1 0,-1 0 0,1 1 0,0-1 0,0 0 0,1 0 0,-1 0 0,0 0 0,0 0 0,0 0 0,0 0 0,1 0 0,-1 0 0,1 0 0,-1 0 0,1-1 0,-1 1 0,1 0 0,-1 0 0,1-2 0,1 2 0,0 0 0,0 0 0,0 1 0,0-1 0,1 0 0,-1 1 0,0-1 0,0 0 0,1 1 0,-1 0 0,0-1 0,1 1 0,-1 0 0,0 0 0,1-1 0,-1 1 0,1 0 0,-1 1 0,0-1 0,1 0 0,-1 0 0,2 1 0,1-1 0,24 2 0,1 2 0,-1 1 0,0 1 0,-1 1 0,38 15 0,129 67 0,-183-83 0,-1-1 0,0 2 0,1 0 0,-2 0 0,1 1 0,-1 0 0,-1 0 0,1 1 0,-1 0 0,7 11 0,-12-15 0,0 0 0,-1 1 0,1-1 0,-1 1 0,0-1 0,-1 1 0,1 0 0,-1-1 0,0 1 0,-1 0 0,1 0 0,-1 0 0,0 0 0,-1 0 0,1 0 0,-1 0 0,0-1 0,-1 1 0,1 0 0,-1-1 0,0 1 0,-5 8 0,-2 1 0,0 0 0,-1-1 0,-1 0 0,0-1 0,-1 0 0,-25 22 0,-91 61 0,84-66 0,-75 48 29,65-44-726,-83 67 0,113-78-6129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6.773"/>
    </inkml:context>
    <inkml:brush xml:id="br0">
      <inkml:brushProperty name="width" value="0.1" units="cm"/>
      <inkml:brushProperty name="height" value="0.1" units="cm"/>
      <inkml:brushProperty name="color" value="#CC0066"/>
    </inkml:brush>
  </inkml:definitions>
  <inkml:trace contextRef="#ctx0" brushRef="#br0">67 0 24575,'-2'1'0,"1"-1"0,0 0 0,0 0 0,0 1 0,0-1 0,0 1 0,0-1 0,0 1 0,0-1 0,0 1 0,0 0 0,0 0 0,0-1 0,1 1 0,-1 0 0,0 0 0,0 0 0,1 0 0,-1 0 0,0 0 0,1 0 0,-1 0 0,1 0 0,0 0 0,-1 0 0,1 0 0,-1 2 0,-6 37 0,5-29 0,-14 105 0,5 0 0,5 1 0,5 0 0,5 0 0,34 203 0,-34-299 0,-2-3 0,1 0 0,1 0 0,1-1 0,0 1 0,1-1 0,14 26 0,-19-41-49,0 0 1,0-1-1,0 1 0,0-1 0,1 1 1,-1-1-1,0 1 0,1-1 0,-1 0 1,1 1-1,-1-1 0,1 0 0,0 0 1,-1 0-1,1-1 0,0 1 0,0 0 1,0-1-1,0 1 0,-1-1 0,1 1 1,0-1-1,0 0 0,0 0 0,0 0 0,0 0 1,2 0-1,21-8-6777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7.309"/>
    </inkml:context>
    <inkml:brush xml:id="br0">
      <inkml:brushProperty name="width" value="0.1" units="cm"/>
      <inkml:brushProperty name="height" value="0.1" units="cm"/>
      <inkml:brushProperty name="color" value="#CC0066"/>
    </inkml:brush>
  </inkml:definitions>
  <inkml:trace contextRef="#ctx0" brushRef="#br0">1 368 24575,'1'0'0,"-1"-1"0,1 1 0,0 0 0,-1-1 0,1 1 0,0 0 0,-1-1 0,1 1 0,0 0 0,0 0 0,0-1 0,-1 1 0,1 0 0,0 0 0,0 0 0,0 0 0,-1 0 0,1 0 0,0 0 0,0 1 0,-1-1 0,1 0 0,0 0 0,0 1 0,-1-1 0,1 0 0,0 1 0,0-1 0,-1 1 0,1-1 0,-1 0 0,1 1 0,0 0 0,-1-1 0,1 1 0,-1-1 0,1 1 0,-1 0 0,1-1 0,-1 1 0,1 1 0,23 38 0,-19-30 0,16 27 0,2-1 0,1 0 0,2-2 0,1-1 0,2-1 0,58 50 0,-73-71 0,2 0 0,-1-2 0,1 1 0,0-2 0,1 0 0,0-1 0,34 9 0,-37-13 0,0-1 0,1-1 0,-1 0 0,1 0 0,-1-1 0,1-1 0,-1-1 0,0 0 0,0-1 0,1 0 0,14-7 0,-15 5 0,0-1 0,0-1 0,0 0 0,-1-1 0,-1 0 0,1-1 0,-1-1 0,-1 0 0,0 0 0,0-1 0,-1 0 0,-1-1 0,1-1 0,-2 1 0,0-1 0,-1 0 0,0-1 0,-1 0 0,0 0 0,-1-1 0,-1 1 0,0-1 0,-1 0 0,-1 0 0,0 0 0,-1 0 0,0-1 0,-2 1 0,1 0 0,-6-26 0,1 16 0,-1 0 0,-1 1 0,-1-1 0,-1 1 0,-1 1 0,-1 0 0,-1 0 0,-1 1 0,-1 1 0,-18-22 0,23 33 0,-1 0 0,0 0 0,-1 1 0,0 0 0,0 1 0,-1 0 0,0 1 0,-21-10 0,22 13 0,1 1 0,-1 0 0,0 0 0,0 1 0,0 0 0,0 1 0,0 1 0,-1-1 0,1 2 0,0-1 0,-21 6 0,16-2 0,-1 1 0,1 1 0,1 0 0,-1 1 0,1 1 0,0 0 0,1 1 0,0 1 0,0 0 0,1 1 0,1 1 0,-16 17 0,20-20 0,0 0 0,1 1 0,0 0 0,0 0 0,1 0 0,1 1 0,-1 0 0,2 0 0,0 1 0,0-1 0,1 1 0,0 0 0,1 0 0,1 0 0,0 0 0,0 0 0,3 25 0,-1-29-97,1-1-1,1 1 1,-1 0-1,1-1 1,1 0-1,-1 1 1,1-1-1,1-1 1,-1 1-1,1-1 1,0 1-1,0-1 0,10 7 1,33 27-6729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7.879"/>
    </inkml:context>
    <inkml:brush xml:id="br0">
      <inkml:brushProperty name="width" value="0.1" units="cm"/>
      <inkml:brushProperty name="height" value="0.1" units="cm"/>
      <inkml:brushProperty name="color" value="#CC0066"/>
    </inkml:brush>
  </inkml:definitions>
  <inkml:trace contextRef="#ctx0" brushRef="#br0">574 53 24575,'2'-3'0,"0"0"0,1 0 0,-1 0 0,-1 0 0,1 0 0,0 0 0,-1-1 0,2-5 0,5-10 0,-4 21 0,0 10 0,2 17 0,43 308 0,-13-73 0,-15-136 0,36 204 0,-62-349 0,-1 0 0,0 0 0,-2 0 0,1 1 0,-2 1 0,0-1 0,-23-27 0,13 19 0,-1 1 0,-1 1 0,-1 1 0,-35-26 0,42 37 0,-1 0 0,-1 1 0,1 1 0,-1 0 0,-1 2 0,0 0 0,0 0 0,0 2 0,0 0 0,-1 1 0,1 1 0,-1 1 0,0 1 0,1 0 0,-1 2 0,0 0 0,1 1 0,0 0 0,-1 2 0,2 0 0,-1 1 0,0 1 0,1 0 0,-19 13 0,28-15 0,0 0 0,1 1 0,0 0 0,0 0 0,1 1 0,0 0 0,0 0 0,0 0 0,1 1 0,0 0 0,1 0 0,-4 9 0,6-12 0,0 0 0,1 0 0,-1 0 0,1 0 0,0 1 0,1-1 0,0 0 0,-1 0 0,2 0 0,-1 1 0,0-1 0,1 0 0,0 0 0,0 0 0,1 0 0,0 0 0,0 0 0,0 0 0,0 0 0,0-1 0,1 1 0,4 5 0,2 0 0,1-1 0,-1 0 0,2 0 0,-1-1 0,1 0 0,0-1 0,1 0 0,0-1 0,0 0 0,0-1 0,1 0 0,-1-1 0,23 4 0,5 0 0,1-2 0,0-2 0,45-1 0,-24-4 0,-1-2 0,0-3 0,0-3 0,-1-3 0,0-2 0,96-37 0,-116 36 0,-1-3 0,-1-1 0,0-2 0,-2-2 0,-1-1 0,-1-1 0,-1-2 0,-1-2 0,-1-1 0,38-47 0,-32 20 0,-34 52 0,-1 1 0,0-1 0,0 0 0,-1 1 0,1-1 0,-1 0 0,0 0 0,0 0 0,-1 0 0,1-10 0,-1 14 0,0 0 0,-1 0 0,1-1 0,0 1 0,0 0 0,0 0 0,-1 0 0,1 0 0,0 0 0,-1 0 0,1 0 0,-1 0 0,1 0 0,-1 0 0,0 0 0,1 0 0,-1 0 0,0 0 0,0 1 0,0-1 0,0 0 0,1 1 0,-1-1 0,0 0 0,0 1 0,0-1 0,0 1 0,0-1 0,-1 1 0,1 0 0,0 0 0,0-1 0,0 1 0,0 0 0,0 0 0,0 0 0,0 0 0,-1 0 0,1 0 0,0 0 0,0 1 0,0-1 0,0 0 0,-2 1 0,-2 1 0,-1 0 0,0 0 0,1 0 0,0 1 0,-1 0 0,1 0 0,-5 5 0,-1 1 0,1 2 0,0-1 0,1 1 0,0 1 0,1 0 0,0 0 0,0 0 0,2 1 0,0 0 0,0 0 0,-5 19 0,5-8 0,0 0 0,1 1 0,1-1 0,2 1 0,0 43 0,2-56 0,1-1 0,0 1 0,1-1 0,0 1 0,1-1 0,0 0 0,1 0 0,0 0 0,1-1 0,0 1 0,0-1 0,1 0 0,1-1 0,0 1 0,0-1 0,1-1 0,0 1 0,0-1 0,1-1 0,0 1 0,0-2 0,1 1 0,-1-1 0,2-1 0,-1 0 0,1 0 0,-1-1 0,1 0 0,0-1 0,1 0 0,18 2 0,4-2-341,0-2 0,1-1-1,39-6 1,11-5-6485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8.329"/>
    </inkml:context>
    <inkml:brush xml:id="br0">
      <inkml:brushProperty name="width" value="0.1" units="cm"/>
      <inkml:brushProperty name="height" value="0.1" units="cm"/>
      <inkml:brushProperty name="color" value="#CC0066"/>
    </inkml:brush>
  </inkml:definitions>
  <inkml:trace contextRef="#ctx0" brushRef="#br0">420 71 24575,'0'-2'-76,"-1"-1"0,1 1-1,-1 0 1,0 0 0,1-1 0,-1 1-1,0 0 1,-1 0 0,1 0-1,0 0 1,0 0 0,-1 0 0,1 0-1,-1 0 1,0 0 0,0 1-1,1-1 1,-1 1 0,0-1 0,0 1-1,0 0 1,-3-1 0,-2-2-846,-1 0 0,0 1 0,0 0 0,-15-4 0,8 5 688,0 0 0,0 1 0,0 1 0,1 0 0,-1 1 0,0 1 0,0 0 1,1 1-1,-20 6 0,22-6 494,0 1 0,1 1 0,-1 0 0,1 1 0,0 0 0,0 0 0,1 1 0,0 1 0,0 0 0,1 0 0,-13 14 0,19-18-62,1-1 1,-1 1-1,1-1 0,0 1 0,0 0 1,0 0-1,0 0 0,1 0 0,0 0 0,-1 1 1,1-1-1,1 0 0,-1 1 0,1-1 1,0 0-1,0 1 0,0-1 0,0 1 0,1-1 1,0 0-1,0 0 0,0 1 0,0-1 1,3 5-1,-1-3-159,0-1 0,1 1 0,0-1 1,0 0-1,0 0 0,0 0 0,1 0 1,-1-1-1,1 0 0,1 0 0,-1 0 0,0 0 1,1-1-1,0 0 0,9 3 0,13 3-39,49 10 0,-57-16 0,0 1 0,-1 1 0,1 1 0,-1 1 0,28 13 0,-43-17 0,0-1 0,0 1 0,0 0 0,0 0 0,0 0 0,0 1 0,-1-1 0,0 1 0,0 0 0,0 0 0,0 0 0,0 0 0,-1 1 0,0-1 0,0 1 0,2 7 0,-3-6 0,1 1 0,-2 0 0,1 0 0,-1 0 0,0 0 0,-1 0 0,1 0 0,-1 0 0,-1-1 0,-2 12 0,-6 6 0,0-1 0,-1 0 0,-1 0 0,-2-1 0,-18 25 0,-13 11 0,41-55-2,4-6-48,6-8-1263,6-9-5513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8.899"/>
    </inkml:context>
    <inkml:brush xml:id="br0">
      <inkml:brushProperty name="width" value="0.1" units="cm"/>
      <inkml:brushProperty name="height" value="0.1" units="cm"/>
      <inkml:brushProperty name="color" value="#CC0066"/>
    </inkml:brush>
  </inkml:definitions>
  <inkml:trace contextRef="#ctx0" brushRef="#br0">0 191 24575,'2'-18'0,"0"0"0,1 0 0,1 1 0,1-1 0,0 1 0,15-30 0,-20 44 0,1 1 0,1 0 0,-1-1 0,0 1 0,0 0 0,1 0 0,-1-1 0,1 1 0,0 0 0,0 0 0,-1 1 0,1-1 0,0 0 0,1 1 0,-1-1 0,0 1 0,4-2 0,-5 3 0,1 0 0,0 0 0,-1 0 0,1 0 0,0 0 0,-1 1 0,1-1 0,0 0 0,-1 1 0,1 0 0,0-1 0,-1 1 0,1 0 0,-1 0 0,0-1 0,1 1 0,-1 0 0,0 1 0,1-1 0,-1 0 0,0 0 0,0 0 0,0 1 0,0-1 0,0 1 0,0-1 0,0 1 0,0 1 0,9 14 0,-2 0 0,0 1 0,0 0 0,6 27 0,14 82 0,-23-102 0,58 368 0,-26-148 0,-33-214 0,-4-31 0,0 0 0,0 0 0,0 0 0,0 0 0,-1 0 0,1 0 0,0-1 0,0 1 0,0 0 0,0 0 0,0 0 0,-1 0 0,1 0 0,0 0 0,0 0 0,0 0 0,0 1 0,0-1 0,0 0 0,-1 0 0,1 0 0,0 0 0,0 0 0,0 0 0,0 0 0,0 0 0,0 0 0,0 0 0,-1 0 0,1 0 0,0 0 0,0 1 0,0-1 0,0 0 0,0 0 0,0 0 0,0 0 0,0 0 0,0 0 0,0 1 0,0-1 0,0 0 0,0 0 0,0 0 0,-1 0 0,1 0 0,0 0 0,0 1 0,0-1 0,0 0 0,1 0 0,-1 0 0,0 0 0,0 0 0,0 0 0,0 1 0,0-1 0,0 0 0,0 0 0,0 0 0,0 0 0,0 0 0,0 0 0,0 1 0,0-1 0,1 0 0,-11-14 0,-10-22 0,11 18 0,-3-7 0,1 1 0,-12-39 0,22 58 0,-1-1 0,1 0 0,0 1 0,0-1 0,0 0 0,1 0 0,0 0 0,0 1 0,0-1 0,1 0 0,0 0 0,0 0 0,0 1 0,1-1 0,0 1 0,0-1 0,5-7 0,-4 9 0,0 0 0,1 0 0,0 1 0,-1-1 0,1 1 0,1 0 0,-1 0 0,0 1 0,1-1 0,-1 1 0,1 0 0,0 0 0,0 1 0,0-1 0,5 0 0,14-2 0,48-3 0,-33 4 0,14-2 0,26-2 0,-1-4 0,135-36 0,-187 39 0,-1-2 0,0-1 0,0-1 0,40-26 0,-50 26 0,1 0 0,-2-1 0,0 0 0,0-1 0,-1 0 0,-1-1 0,17-28 0,-23 32 0,0 0 0,0-1 0,-1 0 0,-1 0 0,6-24 0,-10 31 0,1 0 0,0 0 0,-1 1 0,0-1 0,0 0 0,-1 0 0,1 0 0,-3-6 0,3 8 0,-1 1 0,0 0 0,0 0 0,0 0 0,0 0 0,-1-1 0,1 2 0,-1-1 0,1 0 0,-1 0 0,1 0 0,-1 1 0,0-1 0,0 1 0,0-1 0,0 1 0,-4-2 0,2 1 0,-1 1 0,0 0 0,1 0 0,-1 0 0,0 1 0,0 0 0,0 0 0,0 0 0,1 0 0,-1 1 0,0-1 0,0 1 0,0 1 0,1-1 0,-1 1 0,1-1 0,-1 1 0,1 1 0,0-1 0,0 1 0,-7 5 0,-5 3 0,1 1 0,1 1 0,0 0 0,-15 20 0,12-12 0,1 1 0,1 0 0,1 1 0,2 1 0,0 0 0,1 0 0,1 1 0,2 1 0,0 0 0,-5 38 0,11-48 0,1 1 0,0-1 0,1 1 0,1 0 0,0-1 0,2 1 0,7 30 0,-6-35 0,0-1 0,1 1 0,1-1 0,0 0 0,0 0 0,1 0 0,1-1 0,-1 0 0,2 0 0,-1-1 0,13 10 0,0-3 0,0-2 0,1 0 0,0-1 0,1-2 0,1 0 0,-1-1 0,2-2 0,43 10 0,1-4 0,138 7 0,223-6-1365,-362-10-5461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38.823"/>
    </inkml:context>
    <inkml:brush xml:id="br0">
      <inkml:brushProperty name="width" value="0.1" units="cm"/>
      <inkml:brushProperty name="height" value="0.1" units="cm"/>
      <inkml:brushProperty name="color" value="#004F8B"/>
    </inkml:brush>
  </inkml:definitions>
  <inkml:trace contextRef="#ctx0" brushRef="#br0">0 1 24575,'3'58'0,"12"74"0,3 29 0,-17 127 0,-2-198 0,1-85-101,1-3 11,-1 0-1,0 0 1,0 1 0,0-1-1,0 0 1,-1 0 0,1 0 0,-1 0-1,1 0 1,-1 0 0,0 0 0,0 0-1,-1 3 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49.599"/>
    </inkml:context>
    <inkml:brush xml:id="br0">
      <inkml:brushProperty name="width" value="0.1" units="cm"/>
      <inkml:brushProperty name="height" value="0.1" units="cm"/>
      <inkml:brushProperty name="color" value="#CC0066"/>
    </inkml:brush>
  </inkml:definitions>
  <inkml:trace contextRef="#ctx0" brushRef="#br0">0 0 24575,'21'112'0,"9"220"0,43 308 0,-70-623-109,0 3 190,1 0 0,12 35 0,-16-52-141,1 0 0,0 0 0,1 0 0,-1 0 0,1 0 0,-1 0 0,1 0 0,0-1 0,0 1 0,0 0 0,0-1 0,0 0 0,1 1 0,-1-1 0,1 0 1,0 0-1,-1-1 0,1 1 0,0 0 0,0-1 0,0 0 0,0 0 0,1 0 0,3 1 0,16-3-6766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0.249"/>
    </inkml:context>
    <inkml:brush xml:id="br0">
      <inkml:brushProperty name="width" value="0.1" units="cm"/>
      <inkml:brushProperty name="height" value="0.1" units="cm"/>
      <inkml:brushProperty name="color" value="#CC0066"/>
    </inkml:brush>
  </inkml:definitions>
  <inkml:trace contextRef="#ctx0" brushRef="#br0">1 605 24575,'13'-32'-209,"-1"0"0,11-51 0,2-4 440,-15 56-168,1 1-1,2 1 1,19-35 0,-26 55-53,0 0 1,1 0-1,0 0 1,0 1-1,1 0 0,0 1 1,0 0-1,1 0 0,0 0 1,0 1-1,0 1 0,1 0 1,12-5-1,-6 4-10,0 1 0,0 1 0,1 0 0,-1 1 0,1 1 0,0 0 0,0 2 0,0 0 0,0 0 0,-1 2 0,26 5 0,-34-6 0,0 2 0,0-1 0,0 1 0,0 0 0,0 0 0,0 1 0,-1 0 0,0 1 0,0 0 0,0 0 0,0 0 0,-1 1 0,0 0 0,0 0 0,0 0 0,-1 1 0,0 0 0,-1 0 0,1 0 0,-1 1 0,-1 0 0,1-1 0,-1 1 0,3 13 0,-3-6 0,-1-1 0,-1 1 0,0 0 0,-1-1 0,-1 1 0,0-1 0,-6 28 0,-5 6 0,-18 47 0,-7 23 0,35-110 0,-5 22 0,-6 48 0,13-71 0,-1 1 0,1-1 0,0 0 0,0 0 0,1 1 0,0-1 0,1 0 0,-1 0 0,1 0 0,0 0 0,1 0 0,5 10 0,-6-14 0,0-1 0,-1 0 0,1 1 0,0-1 0,0 0 0,1 0 0,-1-1 0,0 1 0,1 0 0,-1-1 0,1 1 0,-1-1 0,1 0 0,0 0 0,-1 0 0,5 1 0,-2-1 0,1-1 0,-1 1 0,1-1 0,-1 0 0,1 0 0,-1-1 0,1 0 0,5-1 0,5-3 0,1 0 0,-2-1 0,1-1 0,24-14 0,-2-5 0,67-57 0,-76 58 0,0 1 0,1 2 0,57-33 0,-79 51 0,0 1 0,0 0 0,0 0 0,0 0 0,0 1 0,0 1 0,1-1 0,-1 1 0,1 1 0,-1-1 0,1 1 0,-1 1 0,0 0 0,1 0 0,-1 1 0,1-1 0,-1 2 0,0-1 0,0 1 0,-1 1 0,1-1 0,0 1 0,-1 1 0,12 9 0,7 5 0,1-1 0,0-2 0,33 15 0,-48-26 0,1 0 0,0-1 0,0-1 0,0 0 0,1 0 0,-1-2 0,0 0 0,1 0 0,0-1 0,16-3 0,-6 0 0,0-3 0,-1 0 0,1-1 0,-1-1 0,-1-1 0,0-1 0,0-1 0,-1-1 0,0-1 0,-1-1 0,35-30 0,-34 25 0,-2-1 0,0-1 0,-1 0 0,-1-2 0,-1 0 0,-1-1 0,-1 0 0,-1-1 0,-1 0 0,9-31 0,-17 42 0,0 1 0,-1-1 0,-1-1 0,0 1 0,-1 0 0,0 0 0,-1-1 0,-1 1 0,0 0 0,-5-18 0,4 24 0,0 1 0,0 0 0,-1 0 0,0 0 0,0 0 0,-1 0 0,0 1 0,0-1 0,-1 1 0,1 0 0,-1 0 0,-1 1 0,1-1 0,-1 1 0,0 1 0,0-1 0,0 1 0,-1 0 0,1 0 0,-14-5 0,6 5 0,-1 0 0,0 1 0,0 0 0,0 2 0,0-1 0,0 2 0,0 0 0,0 1 0,0 0 0,0 1 0,0 1 0,0 0 0,0 1 0,1 1 0,-16 7 0,10-4 0,0 2 0,1 0 0,1 1 0,-1 1 0,2 0 0,0 1 0,0 1 0,1 1 0,1 1 0,-14 17 0,23-25-72,-1 1 1,2 0-1,-1 0 0,1 0 0,0 1 0,1-1 0,1 1 0,-1 0 1,1 1-1,1-1 0,0 0 0,0 1 0,1 0 0,1-1 0,-1 1 1,2-1-1,0 1 0,2 13 0,14 30-6754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0.829"/>
    </inkml:context>
    <inkml:brush xml:id="br0">
      <inkml:brushProperty name="width" value="0.1" units="cm"/>
      <inkml:brushProperty name="height" value="0.1" units="cm"/>
      <inkml:brushProperty name="color" value="#CC0066"/>
    </inkml:brush>
  </inkml:definitions>
  <inkml:trace contextRef="#ctx0" brushRef="#br0">13 195 24575,'-12'4'0,"13"4"0,0-7 0,0 1 0,0-1 0,1 0 0,-1 0 0,0 1 0,1-1 0,-1 0 0,1-1 0,0 1 0,-1 0 0,1 0 0,0-1 0,2 2 0,33 3-531,1-2 0,0-1 0,51-4 0,-63 1 769,554-29-139,-152 5-104,-19 17 476,-56 1 850,-343 7-1321,0 0 0,1 0 0,0-1 0,-1-1 0,1 1 0,-1-1 0,11-4 0,-20 6 0,-1 0 0,1-1 0,-1 1 0,1 0 0,-1 0 0,1 0 0,-1-1 0,1 1 0,-1 0 0,1 0 0,-1-1 0,0 1 0,1 0 0,-1-1 0,1 1 0,-1 0 0,0-1 0,1 1 0,-1-1 0,0 1 0,1-1 0,-1 1 0,0 0 0,0-1 0,0 1 0,1-1 0,-1 1 0,0-1 0,0 0 0,0 1 0,0-1 0,0 1 0,0-1 0,0 1 0,0-1 0,0 1 0,0-1 0,0 1 0,0-1 0,-1 1 0,1-1 0,0 1 0,0-1 0,0 1 0,-1-1 0,1 1 0,0-1 0,-1 1 0,1 0 0,0-1 0,-1 1 0,1 0 0,0-1 0,-1 1 0,1 0 0,-2-1 0,-27-18 0,27 18 0,-163-76-1365,106 50-5461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1.359"/>
    </inkml:context>
    <inkml:brush xml:id="br0">
      <inkml:brushProperty name="width" value="0.1" units="cm"/>
      <inkml:brushProperty name="height" value="0.1" units="cm"/>
      <inkml:brushProperty name="color" value="#CC0066"/>
    </inkml:brush>
  </inkml:definitions>
  <inkml:trace contextRef="#ctx0" brushRef="#br0">105 122 24575,'-8'-7'0,"1"0"0,-1 1 0,-12-7 0,15 11 0,0-1 0,0 0 0,1 0 0,-1-1 0,1 1 0,0-1 0,0 0 0,0 0 0,1 0 0,-1-1 0,1 1 0,0-1 0,-4-8 0,7 12 0,-1 0 0,1 1 0,0-1 0,0 0 0,0 1 0,-1-1 0,1 0 0,0 1 0,0-1 0,0 0 0,0 0 0,0 1 0,0-1 0,0 0 0,0 1 0,1-1 0,-1 0 0,0 1 0,0-1 0,0 0 0,1 1 0,-1-1 0,0 0 0,1 1 0,-1-1 0,1 1 0,-1-1 0,1 0 0,-1 1 0,1 0 0,0-1 0,1 0 0,0 0 0,0 0 0,0 0 0,0 0 0,0 1 0,1-1 0,-1 1 0,0 0 0,0 0 0,4-1 0,8 2 0,1 0 0,20 5 0,-29-5 0,48 10 0,-1 2 0,72 28 0,-100-31 0,-1 1 0,0 1 0,0 1 0,-2 1 0,1 1 0,38 36 0,-55-46 0,-1 0 0,0 1 0,-1-1 0,1 1 0,-1 0 0,0 1 0,-1-1 0,0 1 0,0-1 0,0 1 0,-1 0 0,1 0 0,-2 0 0,1 0 0,-1 1 0,0 10 0,-1-8 0,-1-1 0,0 1 0,-1-1 0,0 0 0,0 1 0,-1-1 0,0-1 0,-1 1 0,0 0 0,-1-1 0,1 0 0,-9 11 0,-7 7 0,-1-1 0,-1-1 0,-1-2 0,-1 0 0,-31 22 0,-140 82 0,166-108 0,-37 26-1365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1.809"/>
    </inkml:context>
    <inkml:brush xml:id="br0">
      <inkml:brushProperty name="width" value="0.1" units="cm"/>
      <inkml:brushProperty name="height" value="0.1" units="cm"/>
      <inkml:brushProperty name="color" value="#CC0066"/>
    </inkml:brush>
  </inkml:definitions>
  <inkml:trace contextRef="#ctx0" brushRef="#br0">1 0 24575,'0'5'0,"1"0"0,0 0 0,0 0 0,0-1 0,1 1 0,3 6 0,4 16 0,78 437 0,-12-60 0,-73-391-108,1 3 168,1 0 1,0-1-1,9 21 1,-13-34-105,1 0-1,0 0 1,-1 0 0,1 0 0,0-1 0,0 1 0,0 0 0,1 0 0,-1-1 0,0 1 0,1 0 0,-1-1 0,1 0 0,-1 1-1,1-1 1,0 0 0,-1 0 0,1 0 0,0 0 0,0 0 0,0 0 0,0 0 0,0-1 0,0 1 0,0-1 0,0 1 0,0-1-1,0 0 1,0 0 0,0 0 0,0 0 0,1 0 0,2-1 0,13-7-6782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2.869"/>
    </inkml:context>
    <inkml:brush xml:id="br0">
      <inkml:brushProperty name="width" value="0.1" units="cm"/>
      <inkml:brushProperty name="height" value="0.1" units="cm"/>
      <inkml:brushProperty name="color" value="#CC0066"/>
    </inkml:brush>
  </inkml:definitions>
  <inkml:trace contextRef="#ctx0" brushRef="#br0">68 596 24575,'-14'-2'0,"13"1"0,1 1 0,-1 0 0,0 0 0,0 0 0,0 0 0,1 0 0,-1 0 0,0 0 0,0 0 0,1 0 0,-1 0 0,0 0 0,0 0 0,1 0 0,-1 1 0,0-1 0,0 0 0,1 1 0,-1-1 0,0 1 0,1-1 0,-1 0 0,0 1 0,1-1 0,-1 1 0,1 0 0,-1-1 0,1 1 0,-1-1 0,1 1 0,-1 0 0,1-1 0,-1 2 0,-3 4 0,1 0 0,-1 0 0,1 0 0,0 1 0,0-1 0,1 1 0,0 0 0,0 0 0,0 0 0,1 0 0,0 0 0,1 0 0,0 0 0,0 0 0,0 0 0,1 0 0,1 8 0,2 5 0,0 0 0,1-1 0,1 1 0,16 32 0,-16-40 0,0-1 0,1 1 0,1-2 0,0 1 0,0-1 0,1 0 0,0-1 0,1 0 0,0 0 0,0-1 0,1 0 0,0-1 0,0-1 0,0 1 0,1-2 0,0 0 0,1 0 0,-1-1 0,1 0 0,0-1 0,-1-1 0,1 0 0,0-1 0,25 0 0,-21-2 0,1 0 0,0-1 0,-1-1 0,1-1 0,-1 0 0,0-1 0,0-1 0,0 0 0,-1-2 0,0 0 0,-1 0 0,1-2 0,-2 0 0,1 0 0,-2-2 0,1 1 0,22-28 0,-23 21 0,-1 0 0,-1-1 0,-1 0 0,-1-1 0,0-1 0,-2 1 0,0-1 0,-1 0 0,-1-1 0,-1 1 0,-1-1 0,-1 0 0,-1-26 0,-2 8 0,-2 0 0,-1 0 0,-2 1 0,-2-1 0,-2 1 0,-20-51 0,21 67 0,0 2 0,-2 0 0,-1 0 0,0 1 0,-1 0 0,-29-32 0,34 44 0,1 1 0,-1 1 0,0-1 0,0 1 0,-1 0 0,0 1 0,-18-8 0,21 11 0,-1 0 0,1 0 0,0 0 0,-1 1 0,1 0 0,-1 1 0,1 0 0,-1 0 0,1 0 0,-1 0 0,1 1 0,-1 0 0,-9 3 0,2 2 0,1 0 0,0 0 0,0 1 0,0 1 0,1 0 0,0 1 0,1 0 0,0 1 0,0 0 0,1 1 0,0 0 0,1 0 0,1 1 0,-1 0 0,-7 18 0,2-4 0,1 1 0,2 1 0,0 0 0,2 0 0,2 1 0,-8 48 0,12-57-114,2 0 1,0 1-1,1 0 0,0-1 0,2 1 1,1-1-1,0 0 0,2 0 0,0 0 1,1 0-1,10 21 0,18 22-6712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4.019"/>
    </inkml:context>
    <inkml:brush xml:id="br0">
      <inkml:brushProperty name="width" value="0.1" units="cm"/>
      <inkml:brushProperty name="height" value="0.1" units="cm"/>
      <inkml:brushProperty name="color" value="#CC0066"/>
    </inkml:brush>
  </inkml:definitions>
  <inkml:trace contextRef="#ctx0" brushRef="#br0">567 0 24575,'-1'1'0,"0"-1"0,-1 1 0,1-1 0,0 1 0,0-1 0,0 1 0,-1 0 0,1-1 0,0 1 0,0 0 0,0 0 0,0 0 0,0 0 0,0 0 0,1 0 0,-1 0 0,0 0 0,0 0 0,1 1 0,-1-1 0,1 0 0,-1 0 0,1 1 0,-1-1 0,1 0 0,0 1 0,0-1 0,-1 2 0,-4 47 0,4-42 0,0 57 0,13 120 0,-1-53 0,-3 57 0,14 201 0,-9-189 0,-18-205 0,-6-13 0,-14-26 0,8 12 0,-2 0 0,-1 1 0,-1 1 0,-44-45 0,54 64 0,1 1 0,-1 0 0,-1 1 0,1 1 0,-1-1 0,-22-8 0,26 13 0,-1 0 0,0 0 0,0 1 0,0 0 0,0 1 0,0 0 0,0 1 0,0-1 0,0 2 0,-1-1 0,-10 3 0,10 0 0,0 1 0,0-1 0,1 1 0,0 1 0,0 0 0,0 0 0,0 1 0,1 0 0,0 0 0,0 1 0,1 0 0,0 1 0,0-1 0,0 2 0,-7 12 0,6-10 0,1 1 0,0 0 0,1 0 0,1 0 0,0 1 0,0 0 0,1 0 0,1 0 0,0 0 0,1 1 0,0 19 0,2-25 0,0-1 0,1 0 0,0 1 0,0-1 0,1 0 0,0 0 0,0 0 0,0 0 0,1 0 0,1-1 0,-1 1 0,1-1 0,0 0 0,7 9 0,-5-8 0,1-1 0,0 0 0,0 0 0,1 0 0,0-1 0,0 0 0,0-1 0,1 0 0,-1 0 0,11 3 0,5-1 0,0-1 0,0-1 0,0-1 0,1-1 0,-1-1 0,1-1 0,45-6 0,4-6 0,0-3 0,-1-3 0,86-34 0,-103 29 0,-1-2 0,0-2 0,-3-3 0,74-53 0,-75 36 0,-38 35 0,-1 0 0,21-15 0,-32 27 0,0-1 0,0 0 0,0 1 0,0-1 0,0 1 0,0-1 0,0 1 0,0 0 0,0-1 0,0 1 0,0 0 0,0-1 0,0 1 0,0 0 0,0 0 0,0 0 0,0 0 0,0 0 0,0 0 0,0 0 0,0 1 0,0-1 0,0 0 0,0 0 0,0 1 0,0-1 0,0 1 0,0-1 0,0 1 0,0-1 0,0 1 0,-1 0 0,2 0 0,1 3 0,1 0 0,-2 0 0,1 1 0,0-1 0,3 10 0,2 2 0,5 7 0,1-2 0,0 1 0,2-2 0,0 0 0,2-1 0,0-1 0,22 17 0,-23-22 0,0-2 0,1 0 0,0-1 0,0-1 0,1-1 0,0 0 0,1-1 0,0-2 0,28 6 0,-26-8 0,0 0 0,1-1 0,-1-1 0,1-2 0,-1 0 0,1-1 0,-1-1 0,0-1 0,0-1 0,26-10 0,-30 8 0,-1-1 0,1-1 0,-2-1 0,1 0 0,-1-1 0,-1-1 0,0 0 0,0-1 0,-2-1 0,1 0 0,-2-1 0,14-19 0,-11 8 0,-1 0 0,-1-1 0,-1-1 0,15-57 0,-17 50 0,-2-1 0,6-60 0,-16 140 0,-2 15 0,4 1 0,7 73 0,1-101 120,-2-18-321,-6-13 178,0-1 0,0 0 0,0 0 0,1 0 0,-1 0 0,0 0 0,0 1 1,0-1-1,0 0 0,0 0 0,0 0 0,0 0 0,0 0 0,0 0 0,0 0 0,1 1 0,-1-1 0,0 0 0,0 0 0,0 0 0,0 0 1,0 0-1,0 0 0,1 0 0,-1 0 0,0 0 0,0 0 0,0 0 0,0 0 0,0 0 0,0 0 0,1 0 0,-1 0 0,0 0 0,0 0 1,0 0-1,0 0 0,0 0 0,1 0 0,-1 0 0,0 0 0,0 0 0,0 0 0,0 0 0,0 0 0,0 0 0,1-1 0,-1 1 0,0 0 1,0 0-1,0 0 0,0 0 0,0 0 0,0 0 0,0-1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4.539"/>
    </inkml:context>
    <inkml:brush xml:id="br0">
      <inkml:brushProperty name="width" value="0.1" units="cm"/>
      <inkml:brushProperty name="height" value="0.1" units="cm"/>
      <inkml:brushProperty name="color" value="#CC0066"/>
    </inkml:brush>
  </inkml:definitions>
  <inkml:trace contextRef="#ctx0" brushRef="#br0">94 98 24575,'-34'-41'0,"28"32"0,-1 1 0,1 0 0,-2 0 0,1 0 0,-9-6 0,16 14 0,0 0 0,0 0 0,0 0 0,-1-1 0,1 1 0,0 0 0,0 0 0,0 0 0,0 0 0,-1 0 0,1 0 0,0 0 0,0 0 0,0 0 0,-1-1 0,1 1 0,0 0 0,0 0 0,0 0 0,-1 0 0,1 0 0,0 0 0,0 0 0,-1 0 0,1 0 0,0 1 0,0-1 0,0 0 0,-1 0 0,1 0 0,0 0 0,0 0 0,0 0 0,0 0 0,-1 0 0,1 1 0,0-1 0,0 0 0,-1 0 0,-1 11 0,5 21 0,-2-27 0,8 63 0,2-1 0,4-1 0,31 88 0,-43-146 0,0-1 0,1 0 0,-1 1 0,2-1 0,-1 0 0,10 10 0,-13-16 0,0 1 0,0-1 0,1 0 0,-1 0 0,1 1 0,-1-1 0,1 0 0,-1-1 0,1 1 0,-1 0 0,1 0 0,0-1 0,-1 1 0,1 0 0,0-1 0,0 0 0,-1 1 0,1-1 0,0 0 0,0 0 0,0 0 0,-1 0 0,1-1 0,0 1 0,0 0 0,-1-1 0,1 1 0,0-1 0,0 1 0,-1-1 0,1 0 0,-1 0 0,1 0 0,-1 0 0,4-2 0,4-7 0,0 1 0,-1-2 0,0 1 0,0-1 0,-1 0 0,-1-1 0,1 0 0,6-20 0,20-35 0,-32 66 0,0-1 0,-1 1 0,1 0 0,0 0 0,0-1 0,0 1 0,0 0 0,0 0 0,0 0 0,0 0 0,0 0 0,0 0 0,0 0 0,0 1 0,1-1 0,-1 0 0,0 1 0,1-1 0,-1 1 0,0-1 0,1 1 0,1-1 0,-2 2 0,0-1 0,1 0 0,-1 1 0,0 0 0,0-1 0,1 1 0,-1-1 0,0 1 0,0 0 0,0 0 0,0 0 0,0 0 0,0 0 0,0 0 0,-1 0 0,1 0 0,0 0 0,0 0 0,0 2 0,5 9 0,-1 1 0,0 0 0,6 23 0,-8-23 0,16 48 60,52 118 0,-56-150-308,0-1 1,2-1-1,1-1 1,2 0-1,43 45 1,-13-25-6579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5.419"/>
    </inkml:context>
    <inkml:brush xml:id="br0">
      <inkml:brushProperty name="width" value="0.1" units="cm"/>
      <inkml:brushProperty name="height" value="0.1" units="cm"/>
      <inkml:brushProperty name="color" value="#CC0066"/>
    </inkml:brush>
  </inkml:definitions>
  <inkml:trace contextRef="#ctx0" brushRef="#br0">0 197 24575,'1'-6'0,"0"0"0,0 1 0,1-1 0,0 0 0,0 1 0,3-8 0,4-8 0,-6 13 0,1 0 0,0-1 0,0 1 0,1 1 0,0-1 0,0 1 0,1 0 0,0 0 0,0 0 0,1 1 0,-1 0 0,2 0 0,-1 1 0,0 0 0,11-5 0,-13 8 0,-1 0 0,0 0 0,1 0 0,-1 0 0,1 1 0,0 0 0,0 0 0,-1 0 0,1 1 0,0 0 0,0 0 0,0 0 0,0 0 0,-1 1 0,1 0 0,0 0 0,0 0 0,-1 0 0,1 1 0,-1 0 0,1 0 0,-1 0 0,0 0 0,0 1 0,0-1 0,0 1 0,0 0 0,0 1 0,6 6 0,-5-3 0,0-1 0,0 1 0,-1 0 0,0 1 0,0-1 0,-1 1 0,0-1 0,0 1 0,-1 0 0,0 0 0,0 0 0,-1 1 0,0-1 0,0 0 0,-1 0 0,-1 12 0,-2 11 0,-2 0 0,-2 0 0,-10 33 0,7-31 0,-7 47 0,16-76 0,0 0 0,1 0 0,0-1 0,0 1 0,0 0 0,0-1 0,0 1 0,1 0 0,-1 0 0,1-1 0,0 1 0,1-1 0,-1 1 0,0-1 0,1 1 0,0-1 0,0 0 0,0 0 0,0 0 0,3 3 0,-2-4 0,0 0 0,0 0 0,0 0 0,0 0 0,1-1 0,-1 0 0,1 1 0,-1-1 0,1-1 0,-1 1 0,1 0 0,0-1 0,-1 0 0,1 0 0,0 0 0,-1 0 0,1 0 0,0-1 0,-1 0 0,6-1 0,5-2 0,0-1 0,0-1 0,0 0 0,0 0 0,-1-2 0,0 0 0,0 0 0,-1-1 0,0 0 0,-1-1 0,0-1 0,-1 0 0,0 0 0,10-14 0,11-21 0,-2-1 0,34-74 0,-52 99 0,10-11 0,-21 33 0,0 0 0,0 0 0,0 0 0,0 0 0,0 0 0,0 0 0,0 0 0,0 0 0,1 0 0,-1 0 0,0 0 0,0-1 0,0 1 0,0 0 0,0 0 0,0 0 0,1 0 0,-1 0 0,0 0 0,0 0 0,0 0 0,0 0 0,0 0 0,0 0 0,1 0 0,-1 0 0,0 0 0,0 0 0,0 1 0,0-1 0,0 0 0,0 0 0,1 0 0,-1 0 0,0 0 0,0 0 0,0 0 0,0 0 0,0 0 0,0 0 0,0 0 0,0 1 0,0-1 0,1 0 0,-1 0 0,0 0 0,0 0 0,0 0 0,0 0 0,0 0 0,0 1 0,0-1 0,0 0 0,0 0 0,0 0 0,0 0 0,0 0 0,0 1 0,-1 21 0,-3 6 0,1 0 0,2 0 0,1 0 0,4 33 0,-3-45 0,2 1 0,0-1 0,1 0 0,1 0 0,0-1 0,1 0 0,1 1 0,12 20 0,-15-30 0,0-1 0,0 0 0,1 0 0,0 0 0,-1 0 0,2-1 0,-1 0 0,0 0 0,1 0 0,0 0 0,0-1 0,0 0 0,0-1 0,8 3 0,-4-2 0,0-1 0,0-1 0,0 1 0,0-2 0,0 1 0,0-1 0,0-1 0,18-3 0,-10 0 0,1-1 0,-2 0 0,1-2 0,-1 0 0,1-1 0,-2 0 0,0-2 0,0 0 0,27-22 0,-26 16 0,-1-1 0,-1-1 0,0 0 0,-1-1 0,-1 0 0,-1-1 0,-1-1 0,0 0 0,12-38 0,-17 76 0,2 23 0,-5-25 0,2 14 0,2 0 0,1 0 0,1-1 0,2 0 0,0-1 0,27 46 0,-36-70 0,0-1 0,0 1 0,0-1 0,0 0 0,0 1 0,0-1 0,0 0 0,1 0 0,-1-1 0,1 1 0,0 0 0,5 2 0,-7-4 0,1 0 0,0 1 0,0-1 0,-1 0 0,1 0 0,0 0 0,-1 0 0,1 0 0,0 0 0,0-1 0,-1 1 0,1-1 0,0 1 0,-1-1 0,1 1 0,-1-1 0,1 0 0,-1 0 0,1 0 0,-1 0 0,1 0 0,-1 0 0,0 0 0,2-2 0,8-10 0,0-1 0,-2-1 0,1 0 0,-2 0 0,0-1 0,11-27 0,-2 3 0,11-23 0,-4 8 0,2 2 0,45-69 0,-70 120 0,0 1 0,0-1 0,0 0 0,0 1 0,0-1 0,0 1 0,1-1 0,-1 1 0,1 0 0,-1 0 0,1-1 0,-1 1 0,1 0 0,0 0 0,-1 1 0,1-1 0,0 0 0,0 0 0,0 1 0,0-1 0,0 1 0,-1 0 0,1-1 0,0 1 0,0 0 0,4 1 0,-3 0 0,0 0 0,0 1 0,0 0 0,-1-1 0,1 1 0,-1 0 0,1 0 0,-1 1 0,1-1 0,-1 0 0,0 1 0,0-1 0,0 1 0,-1 0 0,3 3 0,18 32 0,29 37 0,-40-61 0,1-1 0,0 0 0,1-1 0,0-1 0,26 18 0,-20-18 0,0-1 0,1-1 0,0-1 0,1 0 0,0-2 0,0-1 0,0 0 0,1-1 0,-1-2 0,1 0 0,0-1 0,0-1 0,0-1 0,28-5 0,-32 2 0,0 0 0,0-1 0,0 0 0,-1-2 0,1 0 0,-2-1 0,26-15 0,-31 15 0,0 0 0,0-1 0,-1 0 0,-1 0 0,1-1 0,-1 0 0,-1-1 0,0 0 0,-1 0 0,12-25 0,-15 27 0,-1 0 0,0-1 0,0 1 0,-1-1 0,1-14 0,-2 21 0,-1 0 0,0 0 0,0 0 0,-1 0 0,1 0 0,0 0 0,-1 0 0,0 0 0,0 0 0,-1-2 0,1 4 0,1 0 0,-1 0 0,0-1 0,0 1 0,1 1 0,-1-1 0,0 0 0,0 0 0,0 0 0,0 0 0,0 1 0,0-1 0,0 0 0,-1 1 0,1-1 0,0 1 0,0-1 0,0 1 0,-1 0 0,1-1 0,0 1 0,0 0 0,-3 0 0,2 0 0,-1 1 0,1-1 0,0 1 0,-1-1 0,1 1 0,0 0 0,0 0 0,-1 0 0,1 1 0,0-1 0,0 0 0,0 1 0,0-1 0,1 1 0,-1 0 0,0-1 0,1 1 0,-1 0 0,1 0 0,-1 0 0,1 0 0,0 0 0,0 1 0,0-1 0,0 0 0,0 1 0,1-1 0,-1 3 0,-2 5 0,0 0 0,1 0 0,1 0 0,0 0 0,0 16 0,2-13 0,1 0 0,0-1 0,1 1 0,1 0 0,0-1 0,0 1 0,1-1 0,1 0 0,0-1 0,1 1 0,0-1 0,1-1 0,0 1 0,0-1 0,1-1 0,20 17 0,-7-8 0,1-1 0,1 0 0,1-2 0,0-1 0,0-1 0,49 16 0,-53-22 0,0-1 0,0-2 0,1 0 0,0-1 0,-1-1 0,27 0 0,-34-3 0,-1 0 0,1 0 0,-1-2 0,1 1 0,-1-2 0,0 0 0,0 0 0,-1-1 0,1-1 0,-1 0 0,12-8 0,-21 12-42,0 0-1,1 0 0,-1 0 1,0-1-1,0 1 0,-1-1 1,1 0-1,0 0 0,-1 0 1,0 0-1,0 0 0,0 0 1,0 0-1,0-1 0,-1 1 1,1-1-1,-1 0 0,0 1 1,0-1-1,0 0 0,-1 1 1,1-1-1,-1 0 0,0 0 1,0 0-1,0 0 0,-1 1 1,1-1-1,-1 0 0,0 0 1,-1-4-1,-16-31-6783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5.929"/>
    </inkml:context>
    <inkml:brush xml:id="br0">
      <inkml:brushProperty name="width" value="0.1" units="cm"/>
      <inkml:brushProperty name="height" value="0.1" units="cm"/>
      <inkml:brushProperty name="color" value="#CC0066"/>
    </inkml:brush>
  </inkml:definitions>
  <inkml:trace contextRef="#ctx0" brushRef="#br0">226 86 24575,'-12'-10'0,"-1"0"0,-1 1 0,1 1 0,-1 0 0,-1 1 0,-19-7 0,25 10 0,3 1 0,0 1 0,-1-1 0,1 1 0,-1 1 0,0-1 0,1 1 0,-1 0 0,-8 0 0,14 2 0,-1-1 0,0 0 0,1 0 0,-1 1 0,1-1 0,-1 0 0,1 1 0,0 0 0,-1-1 0,1 1 0,0 0 0,-1 0 0,1-1 0,0 1 0,0 0 0,-3 3 0,3-2 0,0 0 0,0 0 0,0 0 0,0 0 0,0 0 0,0 0 0,1 0 0,-1 1 0,1-1 0,0 0 0,-1 0 0,1 1 0,0-1 0,1 4 0,0 21 0,1-1 0,2 0 0,1 0 0,1-1 0,1 0 0,1 0 0,14 28 0,-19-46-170,1-1-1,0 0 0,0-1 1,1 1-1,-1-1 0,1 1 1,7 4-1,10 6-6655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39.233"/>
    </inkml:context>
    <inkml:brush xml:id="br0">
      <inkml:brushProperty name="width" value="0.1" units="cm"/>
      <inkml:brushProperty name="height" value="0.1" units="cm"/>
      <inkml:brushProperty name="color" value="#004F8B"/>
    </inkml:brush>
  </inkml:definitions>
  <inkml:trace contextRef="#ctx0" brushRef="#br0">1 132 24575,'6'0'0,"8"-6"0,9-2 0,11 0 0,8-4 0,7-1 0,9-4 0,1 2 0,2 2 0,3-2 0,-3 1 0,-11 3-8191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4.979"/>
    </inkml:context>
    <inkml:brush xml:id="br0">
      <inkml:brushProperty name="width" value="0.1" units="cm"/>
      <inkml:brushProperty name="height" value="0.1" units="cm"/>
      <inkml:brushProperty name="color" value="#CC0066"/>
    </inkml:brush>
  </inkml:definitions>
  <inkml:trace contextRef="#ctx0" brushRef="#br0">812 134 24575,'-1'-4'0,"0"0"0,0 1 0,0-1 0,0 0 0,0 1 0,-1-1 0,0 1 0,1 0 0,-1-1 0,-1 1 0,1 0 0,0 0 0,-4-3 0,-35-33 0,33 33 0,-1 1 0,1 0 0,-1 0 0,0 1 0,0 0 0,0 1 0,-1 0 0,1 1 0,-1-1 0,1 2 0,-1-1 0,0 1 0,0 1 0,0 0 0,1 0 0,-1 1 0,0 1 0,0-1 0,1 1 0,-16 6 0,4-1 0,0 2 0,0 0 0,1 2 0,1 0 0,-1 1 0,2 1 0,0 0 0,-17 17 0,-2 7 0,2 2 0,2 1 0,1 2 0,2 1 0,2 1 0,2 1 0,2 2 0,2 0 0,-20 65 0,34-87 0,2-1 0,0 1 0,2 1 0,1-1 0,1 1 0,1-1 0,1 1 0,6 44 0,-4-54 0,2 0 0,0 0 0,1 0 0,0-1 0,2 0 0,0 0 0,0-1 0,1 0 0,1 0 0,0-1 0,1 0 0,1 0 0,0-1 0,22 19 0,-11-15 0,0-1 0,0-1 0,2-1 0,0-1 0,0-1 0,1-1 0,0-2 0,1 0 0,0-2 0,46 6 0,-23-7 0,-1-3 0,0-1 0,1-3 0,-1-2 0,51-10 0,-84 11-227,0-1-1,-1 0 1,1-1-1,0 0 1,15-9-1,4-7-6598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6.139"/>
    </inkml:context>
    <inkml:brush xml:id="br0">
      <inkml:brushProperty name="width" value="0.1" units="cm"/>
      <inkml:brushProperty name="height" value="0.1" units="cm"/>
      <inkml:brushProperty name="color" value="#CC0066"/>
    </inkml:brush>
  </inkml:definitions>
  <inkml:trace contextRef="#ctx0" brushRef="#br0">1 550 24575,'0'-4'0,"1"1"0,-1-1 0,1 1 0,0 0 0,0-1 0,0 1 0,0 0 0,0 0 0,1 0 0,0-1 0,-1 1 0,1 1 0,0-1 0,1 0 0,-1 0 0,0 1 0,1 0 0,-1-1 0,1 1 0,0 0 0,0 0 0,0 0 0,0 1 0,0-1 0,0 1 0,0 0 0,4-2 0,11-2 0,1-1 0,0 2 0,32-3 0,-37 5 0,687-52 0,-368 36 0,611-39 0,-479 44 0,-463 13 0,1 0 0,-1 0 0,1 0 0,-1 0 0,0 0 0,1-1 0,-1 1 0,0-1 0,0 1 0,5-2 0,-7 1 0,0 1 0,0 0 0,0-1 0,0 1 0,0 0 0,0-1 0,0 1 0,0 0 0,0-1 0,0 1 0,0-1 0,0 1 0,0 0 0,0-1 0,0 1 0,-1 0 0,1 0 0,0-1 0,0 1 0,0 0 0,0-1 0,-1 1 0,1 0 0,0 0 0,0-1 0,-1 1 0,1 0 0,0 0 0,0-1 0,-1 1 0,1 0 0,0 0 0,-1 0 0,1 0 0,0-1 0,0 1 0,-1 0 0,1 0 0,-1 0 0,-52-24 0,44 20 0,-92-41 0,-94-35 0,-110-44 0,281 110 0,21 11 0,17 7 0,118 57 0,39 14 0,119 36 0,-279-106 0,0 0 0,0 0 0,0 1 0,0 0 0,-1 1 0,0 1 0,10 9 0,-17-14 0,0 0 0,0 1 0,0-1 0,-1 1 0,1-1 0,-1 1 0,0 0 0,0 0 0,-1 0 0,1 0 0,-1 0 0,0 0 0,0 0 0,0 1 0,0-1 0,-1 0 0,0 1 0,0-1 0,0 0 0,0 1 0,-1-1 0,1 0 0,-4 8 0,-2 6 0,-1 0 0,-1-1 0,-1 0 0,-1-1 0,0 1 0,-1-2 0,-1 0 0,-15 17 0,-119 105 0,116-112 0,-285 245 0,299-255-341,1 0 0,1 1-1,-15 20 1,9-4-6485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7.099"/>
    </inkml:context>
    <inkml:brush xml:id="br0">
      <inkml:brushProperty name="width" value="0.1" units="cm"/>
      <inkml:brushProperty name="height" value="0.1" units="cm"/>
      <inkml:brushProperty name="color" value="#CC0066"/>
    </inkml:brush>
  </inkml:definitions>
  <inkml:trace contextRef="#ctx0" brushRef="#br0">0 1055 24575,'1'-5'0,"0"0"0,0-1 0,0 1 0,1 0 0,0-1 0,0 1 0,4-8 0,5-12 0,24-84 0,35-197 0,-10-119 0,-58 409 0,2-14 0,-2 14 0,0 1 0,0-1 0,-2-24 0,-2 34 0,-2 7 0,-2 14 0,0 11 0,2-1 0,0 1 0,1 36 0,5 84 0,8 31 0,8 1 0,7-2 0,90 318 0,-110-476 0,1 0 0,0 0 0,2-1 0,0-1 0,12 19 0,-18-31 0,0-1 0,1 0 0,-1 0 0,1 0 0,-1 0 0,1-1 0,0 1 0,0-1 0,0 1 0,0-1 0,0 0 0,1 0 0,-1-1 0,1 1 0,-1-1 0,1 1 0,0-1 0,0 0 0,-1 0 0,1-1 0,0 1 0,0-1 0,0 0 0,0 0 0,-1 0 0,1-1 0,0 1 0,0-1 0,0 0 0,6-3 0,23-10-1365,-4-1-5461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7.899"/>
    </inkml:context>
    <inkml:brush xml:id="br0">
      <inkml:brushProperty name="width" value="0.1" units="cm"/>
      <inkml:brushProperty name="height" value="0.1" units="cm"/>
      <inkml:brushProperty name="color" value="#CC0066"/>
    </inkml:brush>
  </inkml:definitions>
  <inkml:trace contextRef="#ctx0" brushRef="#br0">645 23 24575,'0'-7'0,"-1"-8"0,-2 30 0,1-3 0,-17 109 0,5 0 0,6 1 0,9 154 0,62 365 0,-45-475 0,-18-166 0,-1 0 0,1 0 0,0-1 0,0 1 0,0 0 0,0 0 0,0 0 0,0 0 0,0 0 0,-1 0 0,1 0 0,0 0 0,0 0 0,0 0 0,0 0 0,0 0 0,0 0 0,-1 0 0,1 0 0,0 0 0,0 0 0,0 0 0,0 0 0,0 0 0,0 1 0,0-1 0,-1 0 0,1 0 0,0 0 0,0 0 0,0 0 0,0 0 0,0 0 0,0 0 0,0 0 0,0 0 0,0 1 0,0-1 0,0 0 0,-1 0 0,1 0 0,0 0 0,0 0 0,0 0 0,0 0 0,0 1 0,0-1 0,0 0 0,0 0 0,0 0 0,0 0 0,0 0 0,0 0 0,0 1 0,0-1 0,0 0 0,0 0 0,0 0 0,0 0 0,1 0 0,-1 0 0,-12-14 0,-12-27 0,-117-186 0,121 199 0,-2 1 0,0 2 0,-2 0 0,0 1 0,-51-37 0,68 56 0,0 1 0,0 0 0,-1 0 0,0 0 0,1 1 0,-1 0 0,0 0 0,0 1 0,-1 0 0,1 0 0,0 1 0,-1 0 0,1 1 0,-1 0 0,1 0 0,-11 2 0,12 0 0,0 0 0,0 0 0,0 1 0,0 0 0,0 0 0,0 1 0,1 0 0,0 0 0,0 1 0,0-1 0,0 1 0,1 0 0,0 1 0,0-1 0,0 1 0,1 0 0,-1 1 0,-3 8 0,0 0 0,0 1 0,2 0 0,0 1 0,0 0 0,2 0 0,0 0 0,1 0 0,1 0 0,0 1 0,2-1 0,0 1 0,3 28 0,-1-36 0,-1 1 0,2 0 0,-1-1 0,2 1 0,-1-1 0,1 0 0,1 0 0,0-1 0,0 1 0,1-1 0,0 0 0,1 0 0,0-1 0,0 0 0,0 0 0,1-1 0,1 0 0,-1 0 0,1-1 0,0 0 0,14 7 0,-2-5 0,0-1 0,1-1 0,0 0 0,0-2 0,1-1 0,-1 0 0,1-2 0,43-3 0,-10-3 0,-1-2 0,79-22 0,-67 12 0,-1-4 0,-1-2 0,0-3 0,-3-3 0,74-45 0,-108 56 0,0-1 0,-2-1 0,0-1 0,-2-2 0,0 0 0,-1-1 0,-2-2 0,0 0 0,-2-2 0,-1 0 0,-1 0 0,25-63 0,-40 86 0,0-1 0,0 0 0,-1 0 0,0 0 0,0 0 0,0 0 0,-1 0 0,0 0 0,0 0 0,-1-6 0,0 10 0,1 0 0,-1 1 0,1-1 0,-1 0 0,0 1 0,1-1 0,-1 0 0,0 1 0,0 0 0,0-1 0,0 1 0,-1-1 0,1 1 0,0 0 0,0 0 0,-1 0 0,1 0 0,-1 0 0,1 0 0,-1 0 0,1 0 0,-1 0 0,0 1 0,1-1 0,-1 1 0,0-1 0,0 1 0,1 0 0,-1 0 0,0-1 0,0 1 0,1 1 0,-1-1 0,0 0 0,0 0 0,1 0 0,-1 1 0,-2 0 0,-6 2 0,1 0 0,0 1 0,1-1 0,-1 2 0,1-1 0,-1 1 0,1 1 0,1-1 0,-1 1 0,1 0 0,0 1 0,-11 14 0,-7 9 0,-34 57 0,42-61 0,2 1 0,1 1 0,1 0 0,1 1 0,2 0 0,-13 55 0,21-71 0,1 0 0,0 0 0,0 0 0,1-1 0,1 1 0,0 0 0,1 0 0,4 16 0,-3-21 0,0 1 0,1 0 0,0-1 0,0 0 0,1 0 0,0 0 0,0-1 0,0 1 0,1-1 0,1-1 0,-1 1 0,14 9 0,-11-9-9,1 0 0,0-1 0,0-1 0,1 1 0,0-2 0,0 0 0,0 0 0,21 4 0,-13-5 48,0-1 1,0-1 0,1 0 0,32-4 0,3-6-514,0-2 0,85-30 0,-136 40 413,75-25-6765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8.419"/>
    </inkml:context>
    <inkml:brush xml:id="br0">
      <inkml:brushProperty name="width" value="0.1" units="cm"/>
      <inkml:brushProperty name="height" value="0.1" units="cm"/>
      <inkml:brushProperty name="color" value="#CC0066"/>
    </inkml:brush>
  </inkml:definitions>
  <inkml:trace contextRef="#ctx0" brushRef="#br0">453 63 24575,'-1'-2'-41,"1"-1"0,-1 1 0,1 0-1,-1-1 1,0 1 0,0 0 0,0-1-1,0 1 1,-1 0 0,1 0 0,0 0 0,-1 0-1,0 0 1,1 1 0,-1-1 0,0 0-1,0 1 1,0-1 0,0 1 0,0 0 0,0-1-1,0 1 1,-1 0 0,1 0 0,-5-1-1,-3-1-1054,0 0 0,0 0-1,0 1 1,-19-1 0,14 3-50,-1 0 0,0 1 1,-28 5-1,23-1 1300,0 1 1,1 0-1,0 2 1,0 0-1,0 1 1,1 1-1,0 1 1,-22 17-1,37-25 148,0 0-1,0 0 0,1 1 1,-1 0-1,1 0 0,0 0 0,0 0 1,0 0-1,0 1 0,1 0 1,-1-1-1,1 1 0,1 0 0,-1 0 1,-1 7-1,3-8-88,-1 0-1,2-1 0,-1 1 1,0 0-1,1-1 1,-1 1-1,1 0 1,0-1-1,0 1 1,1-1-1,-1 1 1,1-1-1,-1 0 1,1 0-1,0 0 1,0 0-1,1 0 0,-1 0 1,1 0-1,-1 0 1,1-1-1,5 4 1,11 6-208,0-1 1,1 0-1,0-1 0,1-2 1,0 0-1,27 6 0,29 11-4,-72-23-1,10 4 0,-1 0 0,1 0 0,-1 1 0,19 14 0,-30-19 0,0 0 0,0 1 0,0 0 0,0 0 0,0 0 0,-1 0 0,1 0 0,-1 0 0,0 1 0,0-1 0,0 1 0,0 0 0,-1-1 0,0 1 0,1 0 0,-1 0 0,-1 0 0,1 0 0,-1 0 0,1 0 0,-1 0 0,-1 7 0,-1 0 0,0-1 0,-1 1 0,-1-1 0,0 0 0,0 0 0,-1-1 0,0 1 0,-1-1 0,0 0 0,-11 12 0,5-6 0,0-1 0,-2-1 0,0 0 0,-31 22 0,45-35-1,-1 1-1,0 0 0,1-1 1,-1 1-1,0-1 0,1 0 1,-1 1-1,0-1 0,0 0 1,0 1-1,1-1 0,-1 0 1,0 0-1,0 0 0,0 0 1,0 1-1,0-1 0,-1-1 1,1-9 78,15-22-1488,10-4-5415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8.929"/>
    </inkml:context>
    <inkml:brush xml:id="br0">
      <inkml:brushProperty name="width" value="0.1" units="cm"/>
      <inkml:brushProperty name="height" value="0.1" units="cm"/>
      <inkml:brushProperty name="color" value="#CC0066"/>
    </inkml:brush>
  </inkml:definitions>
  <inkml:trace contextRef="#ctx0" brushRef="#br0">0 134 24575,'4'-37'-2278,"0"22"2599,0 0 0,0 1 0,12-25 0,-6 25-216,-1 15 7,-7 1-92,0 0 0,0 0 0,0 0 0,-1 1 0,1-1-1,-1 1 1,0-1 0,1 1 0,0 2 0,11 32 190,-1 0 0,12 65 0,4 83-282,-27-174 92,15 145-20,-7 266 0,-11-465 0,-12-60 0,-3-32 0,15 113 0,1 13 0,0-1 0,0 1 0,1-1 0,0 0 0,0 1 0,2-1 0,-1 1 0,3-11 0,-3 19 0,-1 0 0,1 0 0,0 0 0,-1-1 0,1 1 0,0 0 0,0 0 0,-1 0 0,1 0 0,0 1 0,0-1 0,0 0 0,0 0 0,0 0 0,1 1 0,-1-1 0,0 1 0,0-1 0,0 1 0,1-1 0,-1 1 0,0 0 0,0-1 0,1 1 0,-1 0 0,0 0 0,1 0 0,-1 0 0,0 0 0,0 0 0,1 0 0,1 1 0,5 1 0,0 1 0,0-1 0,0 2 0,9 3 0,-4-1 0,16 6 0,0-3 0,0 0 0,1-2 0,0-1 0,1-1 0,-1-2 0,1-1 0,-1-1 0,1-2 0,-1-1 0,41-8 0,-48 6 0,0-2 0,0-1 0,0 0 0,-1-2 0,0 0 0,-1-2 0,0 0 0,0-1 0,-2-1 0,1-1 0,-2-1 0,0-1 0,0 0 0,-2-1 0,16-21 0,-27 30 0,1 0 0,-1 0 0,0 0 0,-1-1 0,0 0 0,0 0 0,-1 0 0,0-1 0,3-18 0,-6 25 0,0-1 0,1 1 0,-2-1 0,1 1 0,0-1 0,-1 1 0,1-1 0,-1 1 0,0 0 0,0-1 0,0 1 0,-1 0 0,1 0 0,-1 0 0,0 0 0,0 0 0,0 0 0,0 0 0,0 0 0,0 1 0,-1-1 0,0 1 0,1 0 0,-1 0 0,0 0 0,0 0 0,0 0 0,0 1 0,0-1 0,-5-1 0,-2 0 0,-1 1 0,1-1 0,-1 2 0,1-1 0,-1 1 0,1 1 0,-1 0 0,0 1 0,1 0 0,-21 4 0,9 0 0,0 2 0,1 0 0,1 1 0,-27 14 0,21-8 0,1 2 0,0 1 0,1 1 0,2 1 0,0 1 0,0 1 0,-21 28 0,31-34 0,0 1 0,1 1 0,1-1 0,0 2 0,1-1 0,1 1 0,1 1 0,1-1 0,0 1 0,1 0 0,-4 37 0,9-46 0,0 1 0,0 0 0,1 0 0,1-1 0,0 1 0,0-1 0,1 1 0,0-1 0,1 0 0,0 0 0,1 0 0,0-1 0,0 0 0,1 0 0,0 0 0,1 0 0,0-1 0,0 0 0,1-1 0,-1 1 0,2-1 0,11 7 0,8 4 0,1-2 0,0-1 0,1-1 0,0-2 0,1-1 0,36 8 0,203 33 0,-31-8 0,-179-25-1365,-21-1-5461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1.389"/>
    </inkml:context>
    <inkml:brush xml:id="br0">
      <inkml:brushProperty name="width" value="0.1" units="cm"/>
      <inkml:brushProperty name="height" value="0.1" units="cm"/>
      <inkml:brushProperty name="color" value="#CC0066"/>
    </inkml:brush>
  </inkml:definitions>
  <inkml:trace contextRef="#ctx0" brushRef="#br0">1 849 24575,'1'4'0,"0"0"0,0-1 0,0 1 0,1 0 0,0-1 0,0 0 0,3 6 0,2 3 0,-7-11 0,1 1 0,-1-1 0,1 0 0,-1 0 0,0 0 0,1 0 0,0 1 0,-1-1 0,1 0 0,0 0 0,0 0 0,-1 0 0,1-1 0,0 1 0,0 0 0,0 0 0,0 0 0,0-1 0,0 1 0,0 0 0,1-1 0,-1 1 0,0-1 0,0 0 0,0 1 0,0-1 0,1 0 0,-1 0 0,0 1 0,0-1 0,2 0 0,0-2 0,-1 1 0,0-1 0,0 1 0,0-1 0,0 0 0,0 0 0,0 0 0,0 0 0,-1 0 0,1 0 0,-1 0 0,1-1 0,-1 1 0,0 0 0,1-3 0,10-23 0,-1-1 0,-1 0 0,9-44 0,8-94 0,-17 98 0,9-67 0,26-149 0,-24 217 0,-25 154 0,0-27 0,-5 125 0,-5 310 0,20-274 0,9-1 0,65 325 0,-76-523-120,14 53 373,-17-70-368,1 0 0,-1 1 0,1-1-1,0 0 1,0 0 0,1 0 0,-1 0-1,1 0 1,0 0 0,0-1-1,0 1 1,5 3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1.889"/>
    </inkml:context>
    <inkml:brush xml:id="br0">
      <inkml:brushProperty name="width" value="0.1" units="cm"/>
      <inkml:brushProperty name="height" value="0.1" units="cm"/>
      <inkml:brushProperty name="color" value="#CC0066"/>
    </inkml:brush>
  </inkml:definitions>
  <inkml:trace contextRef="#ctx0" brushRef="#br0">59 481 24575,'-2'0'0,"0"0"0,0 1 0,0-1 0,-1 1 0,1 0 0,0 0 0,0 0 0,0 0 0,0 0 0,1 0 0,-1 0 0,0 0 0,0 1 0,1-1 0,-1 1 0,1 0 0,-1-1 0,1 1 0,-1 0 0,1 0 0,-1 2 0,-1 1 0,0 0 0,1 0 0,0 0 0,0 0 0,0 1 0,1-1 0,-2 9 0,3-2 0,0 1 0,0 0 0,2-1 0,-1 1 0,2 0 0,-1-1 0,2 0 0,9 23 0,49 92 0,-48-102 0,1-1 0,1 0 0,1-1 0,1-1 0,1 0 0,34 30 0,-43-45 0,-1 1 0,1-1 0,0-1 0,1 0 0,-1 0 0,1-1 0,0 0 0,1-1 0,-1 0 0,1-1 0,0-1 0,0 1 0,-1-2 0,1 0 0,1 0 0,-1-1 0,0-1 0,15-2 0,-14 1 0,0-1 0,0-1 0,-1 0 0,1-1 0,-1 0 0,0-1 0,-1 0 0,1-1 0,-1-1 0,0 1 0,10-11 0,-7 5 0,-1-1 0,-1-1 0,0 0 0,0-1 0,-2 0 0,17-34 0,-10 9 0,-2-1 0,-1-1 0,-3 0 0,-1-1 0,7-83 0,-14 91 0,-1-1 0,-2 1 0,-2 0 0,-1 0 0,-2 0 0,-16-62 0,17 84 0,-1 0 0,-1 1 0,0-1 0,-1 1 0,0 1 0,-1-1 0,-1 1 0,-13-15 0,14 19 0,0 1 0,0 0 0,0 1 0,-1 0 0,0 0 0,0 1 0,-1 0 0,1 1 0,-1 0 0,0 0 0,0 1 0,-20-4 0,17 5 0,0 1 0,-1 0 0,1 1 0,-1 0 0,1 1 0,0 1 0,-1 0 0,1 1 0,0 0 0,0 1 0,-14 6 0,9-2 0,1 1 0,1 0 0,0 2 0,0-1 0,1 2 0,0 0 0,-18 20 0,16-14 0,2 1 0,0 0 0,1 1 0,0 1 0,2 0 0,1 1 0,0 0 0,2 1 0,0 0 0,2 0 0,1 1 0,-6 40 0,11-50-65,0 0 0,1 0 0,1 0 0,0 0 0,1 0 0,0 0 0,1 0 0,1-1 0,0 1 0,1-1 0,0 0 0,1 0 0,1-1 0,0 1 0,1-2 0,0 1 0,0-1 0,1 0 0,1-1 0,21 18 0,31 18-6761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2.549"/>
    </inkml:context>
    <inkml:brush xml:id="br0">
      <inkml:brushProperty name="width" value="0.1" units="cm"/>
      <inkml:brushProperty name="height" value="0.1" units="cm"/>
      <inkml:brushProperty name="color" value="#CC0066"/>
    </inkml:brush>
  </inkml:definitions>
  <inkml:trace contextRef="#ctx0" brushRef="#br0">0 0 24575,'13'355'0,"9"33"0,-9-111 0,28 210 0,-39-470 0,-1-5 0,1 0 0,-2 0 0,1 0 0,-2 0 0,-1 14 0,2-26-28,0 1 1,0 0-1,0 0 0,0 0 0,0-1 0,-1 1 0,1 0 0,0 0 0,0-1 1,-1 1-1,1 0 0,-1 0 0,1-1 0,0 1 0,-1 0 0,1-1 1,-1 1-1,0-1 0,1 1 0,-1-1 0,1 1 0,-1-1 0,0 1 1,1-1-1,-1 1 0,0-1 0,0 0 0,1 0 0,-1 1 0,0-1 1,0 0-1,1 0 0,-1 0 0,0 0 0,0 0 0,0 0 0,1 0 0,-1 0 1,0 0-1,0 0 0,0 0 0,1 0 0,-1 0 0,0-1 0,0 1 1,1 0-1,-1-1 0,-1 0 0,-18-11-6798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13.679"/>
    </inkml:context>
    <inkml:brush xml:id="br0">
      <inkml:brushProperty name="width" value="0.1" units="cm"/>
      <inkml:brushProperty name="height" value="0.1" units="cm"/>
      <inkml:brushProperty name="color" value="#CC0066"/>
    </inkml:brush>
  </inkml:definitions>
  <inkml:trace contextRef="#ctx0" brushRef="#br0">15 232 24575,'-8'-18'0,"8"18"0,-1-1 0,1 0 0,-1 1 0,0-1 0,1 0 0,-1 1 0,1-1 0,0 0 0,-1 0 0,1 1 0,0-1 0,-1 0 0,1 0 0,0 0 0,0 0 0,0 0 0,-1 1 0,1-1 0,0 0 0,0 0 0,0 0 0,1 0 0,-1 0 0,0 1 0,0-1 0,0 0 0,1 0 0,-1 0 0,0 0 0,1 1 0,-1-1 0,1 0 0,-1 0 0,1 1 0,-1-1 0,1 0 0,-1 1 0,1-1 0,0 1 0,-1-1 0,2 0 0,7-4 0,0 1 0,1 0 0,-1 1 0,1 0 0,0 0 0,0 1 0,13-1 0,3-2 0,354-58 0,-259 50 0,143 2 0,-251 11 0,1 1 0,0 0 0,-1 1 0,1 1 0,-1 0 0,18 6 0,-25-6 0,0-1 0,-1 1 0,1 0 0,-1 1 0,1-1 0,-1 1 0,0 0 0,-1 1 0,1-1 0,-1 1 0,1 0 0,-1 0 0,-1 0 0,1 0 0,4 10 0,-3-3 0,0 1 0,-1 0 0,-1 0 0,0 0 0,3 26 0,-3 72 0,-2-22 0,0-69 0,1 0 0,0 0 0,2-1 0,0 1 0,11 27 0,-14-42 0,2 0 0,-1-1 0,0 1 0,1 0 0,0-1 0,0 1 0,0-1 0,1 0 0,0 0 0,-1 0 0,1-1 0,1 1 0,-1-1 0,0 0 0,1 0 0,-1-1 0,1 1 0,0-1 0,0 0 0,0 0 0,0-1 0,0 1 0,1-1 0,-1 0 0,8 0 0,-4-1 0,-1 0 0,1-1 0,0 0 0,-1 0 0,1-1 0,0 0 0,-1-1 0,0 0 0,1 0 0,-1 0 0,-1-1 0,1-1 0,0 1 0,-1-1 0,0 0 0,0-1 0,-1 0 0,1 0 0,-1 0 0,-1-1 0,1 0 0,-1 0 0,5-9 0,-2 2 0,0 0 0,-1-1 0,0 0 0,-2-1 0,0 1 0,0-1 0,-1 0 0,-1 0 0,-1 0 0,0 0 0,-2-28 0,-2 13 0,-1 0 0,-2 0 0,-17-55 0,17 70 0,0 0 0,-2 0 0,0 1 0,-1 0 0,0 1 0,-1-1 0,-1 1 0,-19-21 0,26 32 0,0-1 0,0 1 0,-1 0 0,1 1 0,-1-1 0,0 0 0,0 1 0,0 0 0,0 0 0,0 0 0,0 1 0,0-1 0,-1 1 0,1 0 0,0 0 0,-1 0 0,1 1 0,-1 0 0,1 0 0,-1 0 0,1 0 0,-1 1 0,1-1 0,-1 1 0,1 0 0,0 1 0,-1-1 0,1 1 0,0-1 0,0 1 0,0 1 0,0-1 0,0 1 0,1-1 0,-1 1 0,-4 5 0,-2 1 0,1 1 0,-1 1 0,1 0 0,1 0 0,0 1 0,1 0 0,0 0 0,1 1 0,0 0 0,-6 23 0,8-23 0,1 0 0,1 0 0,0 1 0,1-1 0,1 1 0,0 0 0,0-1 0,2 1 0,0-1 0,0 0 0,5 14 0,-5-20 0,0-1 0,1 1 0,0-1 0,0 0 0,0 0 0,1 0 0,0 0 0,0 0 0,1-1 0,0 0 0,0 0 0,0 0 0,0-1 0,1 1 0,-1-1 0,1 0 0,0-1 0,1 0 0,-1 0 0,0 0 0,1-1 0,13 4 0,-2-3 0,1 0 0,0-2 0,0 0 0,0-1 0,0-1 0,0 0 0,19-5 0,131-39 0,-26 6 0,-139 38 0,0 0 0,-1 1 0,1-1 0,0 1 0,-1 0 0,1 0 0,0 0 0,-1 0 0,1 1 0,0-1 0,-1 1 0,1 0 0,0 0 0,-1 1 0,0-1 0,1 1 0,-1-1 0,0 1 0,4 3 0,-3-1 0,-1-1 0,0 1 0,0 0 0,0 0 0,0 0 0,-1 0 0,1 1 0,-1-1 0,0 1 0,-1-1 0,1 1 0,-1 0 0,2 9 0,1 16 0,0 43 0,-4-40 0,7 37 0,-6-61 0,1 0 0,1 0 0,-1 0 0,1 0 0,1 0 0,-1-1 0,2 1 0,7 12 0,-10-19 0,-1-1 0,0 1 0,0 0 0,1 0 0,-1-1 0,1 1 0,0-1 0,-1 1 0,1-1 0,0 0 0,0 1 0,0-1 0,0 0 0,0 0 0,0 0 0,0-1 0,0 1 0,4 0 0,-4-1 0,0 0 0,0 0 0,-1-1 0,1 1 0,0-1 0,0 1 0,0-1 0,-1 0 0,1 1 0,0-1 0,-1 0 0,1 0 0,-1 0 0,1 0 0,-1-1 0,1 1 0,1-2 0,3-5 0,-1 1 0,0-1 0,0 0 0,-1 0 0,1 0 0,-2 0 0,5-13 0,35-143 0,4-12 0,-37 148 0,0 1 0,2 0 0,1 0 0,19-28 0,-28 50 0,-1 0 0,0 1 0,1-1 0,0 1 0,0 0 0,0 0 0,1 0 0,-1 0 0,1 1 0,0 0 0,8-5 0,-10 7 0,0 1 0,0-1 0,-1 0 0,1 1 0,0 0 0,0 0 0,0 0 0,-1 0 0,1 0 0,0 0 0,0 1 0,0-1 0,-1 1 0,1 0 0,0 0 0,-1 0 0,1 0 0,0 0 0,-1 0 0,0 1 0,1 0 0,-1-1 0,0 1 0,0 0 0,4 4 0,15 17 0,0 1 0,-2 2 0,25 41 0,25 33 0,-59-87 0,1-1 0,0 0 0,1-1 0,0-1 0,24 16 0,-17-15 0,1-2 0,-1 0 0,2-1 0,-1-1 0,1-1 0,0-1 0,0-1 0,1-1 0,-1-1 0,1 0 0,41-4 0,-32 0 0,0-2 0,-1-1 0,1-1 0,-1-2 0,-1-1 0,0-2 0,49-24 0,-62 27 0,-2-1 0,0 0 0,0-1 0,0-1 0,-1-1 0,-1 1 0,0-2 0,-1 0 0,0 0 0,13-22 0,-20 29 0,-1 0 0,0 0 0,0-1 0,-1 1 0,0-1 0,0 0 0,0 1 0,-1-1 0,0 0 0,0 0 0,-1 0 0,1 0 0,-2 0 0,1 0 0,-1 0 0,0 0 0,0 1 0,-1-1 0,0 0 0,0 1 0,-1-1 0,0 1 0,0 0 0,0 0 0,-1 0 0,0 0 0,0 0 0,-6-6 0,5 7 0,1 0 0,-1 0 0,-1 0 0,1 1 0,0 0 0,-1 0 0,0 0 0,0 0 0,0 1 0,-1 0 0,1 1 0,-1-1 0,0 1 0,1 0 0,-1 1 0,0 0 0,0 0 0,0 0 0,0 1 0,0 0 0,0 0 0,0 1 0,0 0 0,0 0 0,0 0 0,0 1 0,1 0 0,-1 1 0,1 0 0,-1 0 0,1 0 0,0 0 0,0 1 0,0 0 0,1 0 0,0 1 0,-1 0 0,-5 7 0,3 0 0,-1 0 0,2 1 0,0 0 0,0 0 0,1 1 0,1 0 0,0 0 0,1 0 0,1 1 0,0-1 0,1 1 0,0 24 0,1-15 0,2 0 0,0 0 0,2 0 0,0 0 0,2 0 0,1 0 0,9 23 0,-10-33 0,1-1 0,1 1 0,0-1 0,0 0 0,2-1 0,-1 0 0,2 0 0,-1-1 0,2 0 0,-1-1 0,13 10 0,-9-11 0,1 1 0,0-2 0,0 0 0,1 0 0,0-2 0,0 0 0,0-1 0,1 0 0,22 3 0,-4-4-227,0-2-1,1 0 1,-1-3-1,0-1 1,62-11-1,-17-4-6598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39.603"/>
    </inkml:context>
    <inkml:brush xml:id="br0">
      <inkml:brushProperty name="width" value="0.1" units="cm"/>
      <inkml:brushProperty name="height" value="0.1" units="cm"/>
      <inkml:brushProperty name="color" value="#004F8B"/>
    </inkml:brush>
  </inkml:definitions>
  <inkml:trace contextRef="#ctx0" brushRef="#br0">4 38 24575,'0'0'0,"0"0"0,0-1 0,0 1 0,1 0 0,-1 0 0,0 0 0,0 0 0,0-1 0,0 1 0,0 0 0,1 0 0,-1 0 0,0 0 0,0-1 0,0 1 0,0 0 0,0 0 0,0-1 0,0 1 0,0 0 0,0 0 0,0 0 0,0-1 0,0 1 0,0 0 0,0 0 0,0-1 0,0 1 0,0 0 0,0 0 0,0 0 0,0-1 0,0 1 0,0 0 0,0 0 0,-1 0 0,1-1 0,0 1 0,0 0 0,0 0 0,0 0 0,0-1 0,-1 1 0,1 0 0,0 0 0,0 0 0,0 0 0,-1 0 0,1 0 0,0 0 0,0-1 0,0 1 0,-1 0 0,1 0 0,0 0 0,0 0 0,-1 0 0,1 0 0,20-12 0,-9 8 0,-1 1 0,1 1 0,0-1 0,0 2 0,1-1 0,-1 2 0,0-1 0,0 2 0,1-1 0,16 4 0,-25-3 0,1 0 0,0 0 0,0 0 0,-1 1 0,1-1 0,-1 1 0,1 0 0,-1 0 0,0 0 0,0 0 0,0 1 0,0-1 0,0 1 0,0 0 0,-1 0 0,1 0 0,-1 0 0,0 0 0,0 0 0,0 1 0,0-1 0,-1 1 0,1-1 0,-1 1 0,0-1 0,0 1 0,0 0 0,-1 0 0,1 0 0,-1 0 0,0-1 0,0 1 0,-1 5 0,-2 13 0,-1-1 0,-1 0 0,-1 0 0,-1-1 0,-15 30 0,-5 18 0,25-62 0,-1 1 0,0 1 0,1-1 0,0 0 0,1 1 0,0-1 0,-1 14 0,2-20 0,0 1 0,1 0 0,-1 0 0,1-1 0,-1 1 0,1 0 0,-1-1 0,1 1 0,0-1 0,0 1 0,0-1 0,0 1 0,0-1 0,0 1 0,0-1 0,1 0 0,-1 0 0,0 0 0,1 0 0,-1 0 0,1 0 0,-1 0 0,1 0 0,0 0 0,-1-1 0,1 1 0,0-1 0,-1 1 0,1-1 0,0 0 0,0 1 0,-1-1 0,1 0 0,0 0 0,2-1 0,21 1 0,1-2 0,-1-2 0,1 0 0,-1-1 0,37-13 0,-26 7 0,-10 4-195,-1-2 0,0 0 0,-1-2 0,0-1 0,-1 0 0,36-27 0,-23 11-6631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7.959"/>
    </inkml:context>
    <inkml:brush xml:id="br0">
      <inkml:brushProperty name="width" value="0.1" units="cm"/>
      <inkml:brushProperty name="height" value="0.1" units="cm"/>
      <inkml:brushProperty name="color" value="#CC0066"/>
    </inkml:brush>
  </inkml:definitions>
  <inkml:trace contextRef="#ctx0" brushRef="#br0">1 531 24575,'-1'2'0,"1"0"0,0 0 0,0 0 0,1 0 0,-1 0 0,0 0 0,1 0 0,-1 0 0,1 0 0,-1 0 0,1 0 0,0 0 0,0 0 0,0-1 0,0 1 0,2 2 0,-2-4 0,-1 1 0,0-1 0,1 0 0,-1 1 0,1-1 0,-1 0 0,1 0 0,-1 0 0,1 0 0,-1 1 0,1-1 0,-1 0 0,1 0 0,0 0 0,-1 0 0,1 0 0,-1 0 0,1 0 0,-1 0 0,1-1 0,-1 1 0,2 0 0,15-14 0,3-14 0,-2 0 0,0-1 0,21-51 0,0 2 0,70-156 0,-85 179 0,-24 53 0,1 1 0,-1-1 0,1 1 0,0-1 0,0 0 0,0 1 0,0 0 0,0-1 0,0 1 0,0-1 0,0 1 0,0 0 0,3-2 0,-4 3 0,1 0 0,-1 0 0,0 0 0,1 0 0,-1 0 0,0 1 0,1-1 0,-1 0 0,1 0 0,-1 0 0,0 0 0,1 1 0,-1-1 0,0 0 0,1 0 0,-1 0 0,0 1 0,1-1 0,-1 0 0,0 1 0,0-1 0,1 0 0,-1 1 0,0-1 0,0 0 0,0 1 0,0-1 0,1 0 0,-1 1 0,0-1 0,0 1 0,0-1 0,0 0 0,0 1 0,2 10 0,0-1 0,0 1 0,-1 14 0,-14 330 0,0-159 0,3 515 0,10-688 0,-1-8 0,1-1 0,1 1 0,0-1 0,0 0 0,2 1 0,7 26 0,-9-39-32,-1-1-1,1 0 1,0 1-1,-1-1 1,1 0-1,0 0 1,0 0-1,0 1 1,0-1-1,0 0 1,0 0-1,0 0 1,0-1-1,0 1 1,0 0-1,1 0 1,-1-1-1,0 1 1,0 0-1,1-1 1,-1 1-1,1-1 1,-1 0-1,0 1 1,1-1-1,-1 0 1,1 0-1,-1 0 1,1 0-1,-1 0 1,0 0-1,1-1 1,-1 1-1,1 0 1,-1-1-1,0 1 1,1-1-1,-1 1 0,0-1 1,1 0-1,0 0 1,15-11-6794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8.569"/>
    </inkml:context>
    <inkml:brush xml:id="br0">
      <inkml:brushProperty name="width" value="0.1" units="cm"/>
      <inkml:brushProperty name="height" value="0.1" units="cm"/>
      <inkml:brushProperty name="color" value="#CC0066"/>
    </inkml:brush>
  </inkml:definitions>
  <inkml:trace contextRef="#ctx0" brushRef="#br0">108 426 24575,'-6'-7'0,"0"0"0,1 0 0,-1-1 0,2 0 0,-1 0 0,1 0 0,1 0 0,-1-1 0,1 0 0,1 1 0,0-1 0,0 0 0,0 0 0,1 0 0,1 0 0,0-1 0,0 1 0,0 0 0,3-11 0,0 2 0,1 0 0,0 0 0,2 0 0,0 1 0,1 0 0,0 0 0,1 0 0,17-24 0,-21 36 0,0-1 0,0 1 0,1 0 0,0 0 0,-1 1 0,1-1 0,1 1 0,-1 0 0,1 0 0,-1 1 0,10-5 0,-10 7 0,-1 0 0,0 0 0,0 0 0,0 0 0,1 0 0,-1 1 0,0 0 0,1 0 0,-1 0 0,0 1 0,1-1 0,-1 1 0,0 0 0,0 0 0,1 0 0,-1 1 0,0 0 0,7 3 0,-3 0 0,0 1 0,0-1 0,-1 1 0,1 0 0,-1 1 0,-1 0 0,1 0 0,-1 1 0,0-1 0,4 9 0,-2-2 0,-1 0 0,-1 1 0,0-1 0,-1 1 0,6 24 0,-5-2 0,-2 1 0,-1-1 0,-1 1 0,-6 51 0,-3-21 0,-3-1 0,-3 0 0,-3-1 0,-2-1 0,-42 96 0,11-53 0,-6-2 0,-87 128 0,125-204 0,13-22 0,-1-1 0,1 0 0,-1 1 0,-6 6 0,40-40 0,2 2 0,0 0 0,2 3 0,0 0 0,2 3 0,0 0 0,1 3 0,0 0 0,57-13 0,-80 25 0,-1 0 0,1 0 0,0 2 0,0-1 0,0 1 0,0 1 0,0 1 0,0 0 0,0 0 0,0 1 0,0 1 0,0 0 0,-1 1 0,1 0 0,-1 1 0,15 8 0,62 39-1365,-47-31-5461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9.119"/>
    </inkml:context>
    <inkml:brush xml:id="br0">
      <inkml:brushProperty name="width" value="0.1" units="cm"/>
      <inkml:brushProperty name="height" value="0.1" units="cm"/>
      <inkml:brushProperty name="color" value="#CC0066"/>
    </inkml:brush>
  </inkml:definitions>
  <inkml:trace contextRef="#ctx0" brushRef="#br0">230 393 24575,'7'-8'-68,"0"-1"-1,-1 1 0,0-1 1,0-1-1,-1 1 0,0-1 1,0 0-1,-1 0 0,-1-1 1,0 1-1,0-1 0,-1 1 1,2-20-1,-3 8 229,-1-1 0,-1 1 1,-1 0-1,-1 0 0,-10-38 0,11 55-160,1 0 0,-1 0 0,0 0 0,0 0 0,0 0 0,-1 1 0,0-1 0,0 1 0,-6-7 0,8 10 0,0-1 0,0 1 0,-1 0 0,1 0 0,-1 0 0,1 0 0,-1 1 0,1-1 0,-1 0 0,1 1 0,-1-1 0,0 1 0,1-1 0,-1 1 0,0 0 0,1 0 0,-1 0 0,0 0 0,0 0 0,1 0 0,-1 0 0,0 0 0,1 1 0,-1-1 0,0 1 0,1-1 0,-1 1 0,1 0 0,-1-1 0,1 1 0,-1 0 0,1 0 0,-2 1 0,-6 6 0,0-1 0,0 1 0,1 1 0,1 0 0,-1 0 0,1 0 0,1 1 0,-7 12 0,-40 89 0,49-100 0,-10 22 0,2 1 0,-15 63 0,24-83 0,1 1 0,0 0 0,1 0 0,1 0 0,0 0 0,1 0 0,0 0 0,1-1 0,7 22 0,-8-32 0,0 0 0,0 0 0,1-1 0,-1 1 0,1 0 0,0-1 0,0 0 0,0 1 0,1-1 0,-1 0 0,1 0 0,0 0 0,0-1 0,0 1 0,0-1 0,0 1 0,1-1 0,-1 0 0,1 0 0,-1-1 0,1 1 0,0-1 0,0 1 0,-1-1 0,1-1 0,0 1 0,0 0 0,0-1 0,0 0 0,0 0 0,0 0 0,0 0 0,0-1 0,5-1 0,9-2 0,-1-1 0,0 0 0,0-1 0,-1-1 0,0-1 0,21-13 0,102-75 0,-49 32 0,-84 60 0,0-1 0,1 2 0,-1-1 0,1 1 0,-1 0 0,1 0 0,0 1 0,14-3 0,-18 5 0,0 0 0,0 0 0,-1 0 0,1 0 0,0 1 0,-1-1 0,1 1 0,0 0 0,-1-1 0,1 1 0,-1 1 0,1-1 0,-1 0 0,1 1 0,-1-1 0,0 1 0,0-1 0,0 1 0,0 0 0,0 0 0,0 0 0,0 0 0,-1 0 0,1 1 0,-1-1 0,3 5 0,3 8 0,-1 0 0,0 0 0,-1 0 0,-1 1 0,-1 0 0,4 29 0,-1 106 0,-5-106 0,-2 181 0,-10 0 0,-10-2 0,-62 279 0,79-483 0,-5 23 0,-21 58 0,27-90 0,-2-1 0,1 1 0,-2-1 0,1 0 0,-1 0 0,-1-1 0,0 1 0,0-2 0,-1 1 0,-11 10 0,14-16 0,1 0 0,-1 0 0,0 0 0,1 0 0,-1-1 0,-1 0 0,1 0 0,0 0 0,0-1 0,-1 0 0,1 0 0,0 0 0,-1-1 0,1 1 0,-1-1 0,1 0 0,-1-1 0,1 0 0,0 0 0,-1 0 0,1 0 0,0-1 0,-1 0 0,1 0 0,0 0 0,1-1 0,-1 1 0,0-1 0,-4-4 0,-2-1 0,2 0 0,-1 0 0,1-1 0,0-1 0,0 0 0,2 0 0,-1 0 0,1-1 0,0 0 0,1 0 0,-7-19 0,6 6 0,1 0 0,1 0 0,1 0 0,1-1 0,2 1 0,0-1 0,1 1 0,2-1 0,0 0 0,2 1 0,1 0 0,15-47 0,-5 28 0,3 0 0,1 1 0,2 1 0,1 1 0,3 2 0,32-42 0,-1 15-682,116-105-1,-60 73-6143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29:59.789"/>
    </inkml:context>
    <inkml:brush xml:id="br0">
      <inkml:brushProperty name="width" value="0.1" units="cm"/>
      <inkml:brushProperty name="height" value="0.1" units="cm"/>
      <inkml:brushProperty name="color" value="#CC0066"/>
    </inkml:brush>
  </inkml:definitions>
  <inkml:trace contextRef="#ctx0" brushRef="#br0">0 56 24575,'20'1'0,"-1"1"0,26 6 0,18 2 0,106-3 0,254-19 0,-282 4 0,85-4 0,669-21 0,-224 35 0,-705-3-682,-65-11-1,59 4-6143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0.299"/>
    </inkml:context>
    <inkml:brush xml:id="br0">
      <inkml:brushProperty name="width" value="0.1" units="cm"/>
      <inkml:brushProperty name="height" value="0.1" units="cm"/>
      <inkml:brushProperty name="color" value="#CC0066"/>
    </inkml:brush>
  </inkml:definitions>
  <inkml:trace contextRef="#ctx0" brushRef="#br0">125 89 24575,'-7'-7'-444,"-1"2"0,0-1 0,0 1-1,0 0 1,-14-6 0,14 7-102,-1 0-1,1 0 1,1-1-1,-1 0 1,-8-8 0,15 13 571,1 0 0,-1-1 0,1 1 0,-1 0 0,1-1 1,-1 1-1,1-1 0,-1 1 0,1 0 0,0-1 0,-1 1 1,1-1-1,0 1 0,0-1 0,-1 1 0,1-1 0,0 1 1,0-1-1,0 0 0,-1 1 0,1-1 0,0 1 0,0-1 1,0 1-1,0-2 0,13 1 818,24 12 195,49 24-186,3-4 0,0-4 0,148 25 0,-202-46-852,19 3 0,-1 2 0,66 23 0,-113-31 0,0-1 0,0 1 0,0 0 0,0 0 0,-1 1 0,1 0 0,-1-1 0,0 2 0,-1-1 0,9 10 0,-10-11 0,-1 0 0,-1 1 0,1-1 0,0 0 0,-1 0 0,0 1 0,0-1 0,0 1 0,0-1 0,0 1 0,-1 0 0,1-1 0,-1 1 0,0 0 0,0-1 0,-1 1 0,1-1 0,-1 1 0,0 0 0,1-1 0,-3 5 0,-2 4 0,-1 1 0,-1-1 0,0 0 0,-1 0 0,0 0 0,-1-1 0,0-1 0,-17 16 0,-93 71 0,104-85 0,-13 8-136,0 0-1,-1-2 1,0-1-1,-2-1 1,0-1-1,0-2 1,-1-2-1,-1 0 0,-63 10 1,78-19-6690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1.979"/>
    </inkml:context>
    <inkml:brush xml:id="br0">
      <inkml:brushProperty name="width" value="0.1" units="cm"/>
      <inkml:brushProperty name="height" value="0.1" units="cm"/>
      <inkml:brushProperty name="color" value="#CC0066"/>
    </inkml:brush>
  </inkml:definitions>
  <inkml:trace contextRef="#ctx0" brushRef="#br0">419 29 24575,'-1'-1'0,"1"0"0,0 0 0,-1-1 0,1 1 0,-1 0 0,0 0 0,1 0 0,-1 0 0,0 0 0,0-1 0,0 1 0,0 1 0,1-1 0,-1 0 0,-1 0 0,1 0 0,0 0 0,0 1 0,0-1 0,0 1 0,0-1 0,-1 1 0,1-1 0,0 1 0,0-1 0,-1 1 0,0 0 0,-39-6 0,34 6 0,-1 1 0,1-1 0,-1 1 0,1 1 0,0 0 0,-1 0 0,1 0 0,0 1 0,0 0 0,1 0 0,-9 5 0,4 0 0,0 0 0,1 0 0,0 1 0,0 0 0,-15 19 0,7-2 0,0 1 0,2 0 0,1 1 0,-18 46 0,16-28 0,2 0 0,2 1 0,2 1 0,2 0 0,2 1 0,2 0 0,2 71 0,4-105 0,0-1 0,1 1 0,0 0 0,1-1 0,1 0 0,0 0 0,1 0 0,0 0 0,9 16 0,-10-24 0,0 0 0,0 0 0,1-1 0,-1 1 0,1-1 0,0 0 0,1-1 0,-1 1 0,1-1 0,0 0 0,0 0 0,0-1 0,1 1 0,-1-1 0,1-1 0,0 1 0,-1-1 0,1-1 0,0 1 0,0-1 0,8 0 0,4 0 0,0-2 0,0 0 0,0-1 0,0-1 0,0-1 0,30-9 0,107-50 0,-135 54 0,167-83-1365,-106 47-5461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2.739"/>
    </inkml:context>
    <inkml:brush xml:id="br0">
      <inkml:brushProperty name="width" value="0.1" units="cm"/>
      <inkml:brushProperty name="height" value="0.1" units="cm"/>
      <inkml:brushProperty name="color" value="#CC0066"/>
    </inkml:brush>
  </inkml:definitions>
  <inkml:trace contextRef="#ctx0" brushRef="#br0">237 1 24575,'-2'0'-7,"-1"1"0,1-1 0,-1 1 0,1 0 0,-1 0 0,1 0 0,0 0 0,-1 0 0,1 0 0,0 1 0,0-1-1,0 1 1,0 0 0,0-1 0,0 1 0,0 0 0,1 0 0,-2 3 0,-25 41-3135,9-3 2634,2 0 1,2 1 0,-11 52 0,-18 141 11,40-213 493,4-23 3,-39 320 2906,37-283-2492,2 0 0,1 0 0,2 0 0,2-1 0,1 1 0,17 53 0,-19-78-414,1 0 0,1 0 0,0 0 0,0-1 0,1 0 0,1 0 0,0-1 0,1 0 0,18 19 0,-20-24 0,1-1 0,-1 1 0,1-1 0,0-1 0,0 1 0,0-2 0,0 1 0,1-1 0,0 0 0,-1 0 0,1-1 0,0-1 0,0 1 0,0-1 0,1-1 0,9 0 0,0-2 0,-1-1 0,0 0 0,-1-1 0,1-1 0,-1-1 0,0 0 0,0-1 0,0-1 0,-1-1 0,0 0 0,-1-1 0,0-1 0,-1 0 0,0-1 0,-1-1 0,0 0 0,-1 0 0,18-26 0,-21 25 0,1 0 0,-2 0 0,0 0 0,-1-1 0,0-1 0,-1 1 0,-1-1 0,-1 0 0,0 0 0,-1 0 0,0-1 0,-2 1 0,0-1 0,0 0 0,-2 1 0,0-1 0,-1 1 0,-1-1 0,0 1 0,-9-26 0,6 27 0,-1 0 0,0 1 0,-1 0 0,-1 1 0,0 0 0,-1 0 0,-21-21 0,28 30 0,-1 1 0,1-1 0,-1 1 0,0 0 0,-1 0 0,1 0 0,0 1 0,-1 0 0,0 0 0,1 0 0,-1 0 0,0 0 0,0 1 0,0 0 0,0 0 0,0 1 0,0-1 0,0 1 0,0 0 0,0 0 0,0 1 0,0 0 0,0-1 0,0 2 0,0-1 0,0 1 0,0-1 0,-5 4 0,0 1 0,1 1 0,0 0 0,0 0 0,0 1 0,1 0 0,0 1 0,0 0 0,1 0 0,-6 11 0,-9 16 0,-18 41 0,39-76 0,-14 31 0,1 0 0,-11 42 0,21-61 0,1 1 0,0-1 0,1 1 0,0-1 0,1 1 0,1 0 0,0 0 0,4 22 0,8-2-1365,4-9-5461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3.169"/>
    </inkml:context>
    <inkml:brush xml:id="br0">
      <inkml:brushProperty name="width" value="0.1" units="cm"/>
      <inkml:brushProperty name="height" value="0.1" units="cm"/>
      <inkml:brushProperty name="color" value="#CC0066"/>
    </inkml:brush>
  </inkml:definitions>
  <inkml:trace contextRef="#ctx0" brushRef="#br0">1 1 24575,'5'11'0,"9"10"0,-5 7-3276,-4 5 2659,-2 8 1825,-2 2-1208,-1 1 636,-1 3-636,0 0 0,6-2 0,2-3 2049,6-9-2049,6-10 0,6-9 0,10-7 0,4-10 0,8-10 0,-4-4-8191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3.699"/>
    </inkml:context>
    <inkml:brush xml:id="br0">
      <inkml:brushProperty name="width" value="0.1" units="cm"/>
      <inkml:brushProperty name="height" value="0.1" units="cm"/>
      <inkml:brushProperty name="color" value="#CC0066"/>
    </inkml:brush>
  </inkml:definitions>
  <inkml:trace contextRef="#ctx0" brushRef="#br0">78 274 24575,'-1'0'0,"1"-1"0,-1 0 0,0 0 0,0 1 0,1-1 0,-1 0 0,0 1 0,0-1 0,0 1 0,0-1 0,0 1 0,1 0 0,-1-1 0,0 1 0,0 0 0,0 0 0,0-1 0,0 1 0,0 0 0,0 0 0,0 0 0,0 0 0,0 0 0,0 1 0,0-1 0,0 0 0,0 0 0,0 1 0,0-1 0,0 0 0,0 1 0,0-1 0,0 1 0,0-1 0,0 1 0,1 0 0,-1-1 0,0 1 0,0 0 0,1-1 0,-1 1 0,1 0 0,-1 0 0,0 0 0,1 0 0,-1 1 0,-2 3 0,0 0 0,0 1 0,1-1 0,0 1 0,0 0 0,-2 8 0,0 9 0,2-1 0,1 1 0,0-1 0,2 1 0,0 0 0,2-1 0,0 0 0,1 1 0,2-1 0,0-1 0,1 1 0,2-1 0,0-1 0,1 1 0,1-1 0,0-1 0,2 0 0,0-1 0,24 24 0,-29-35 0,0 0 0,1-1 0,0 0 0,0 0 0,0-1 0,1 0 0,-1 0 0,1-2 0,0 1 0,1-1 0,-1 0 0,1-1 0,-1 0 0,1-1 0,0 0 0,-1-1 0,1 0 0,0-1 0,-1 0 0,1-1 0,-1 0 0,1 0 0,-1-1 0,15-6 0,-13 4 0,0 0 0,-1-1 0,1 0 0,-1-1 0,0 0 0,0-1 0,-1 0 0,0-1 0,-1 0 0,0 0 0,0-1 0,-1-1 0,0 1 0,-1-1 0,0 0 0,-1-1 0,0 0 0,-1 0 0,7-21 0,-8 10 0,0-1 0,-2 1 0,0-1 0,-2 1 0,0-1 0,-2 1 0,-1-1 0,-5-24 0,-2 8 0,-1 1 0,-2 1 0,-32-69 0,38 93 0,0 1 0,-1-1 0,0 2 0,-1-1 0,-1 1 0,0 1 0,0 0 0,-23-19 0,28 26 0,0 1 0,-1 0 0,1 0 0,-1 0 0,0 0 0,0 1 0,0 0 0,0 1 0,0-1 0,0 1 0,0 0 0,0 0 0,-1 1 0,1 0 0,0 0 0,0 1 0,-1-1 0,1 1 0,0 1 0,0-1 0,0 1 0,0 0 0,0 0 0,-6 4 0,-5 4 0,1 0 0,0 1 0,0 0 0,1 1 0,1 1 0,0 0 0,1 1 0,0 1 0,2 0 0,-16 23 0,13-14 0,0 1 0,2 0 0,1 0 0,1 1 0,1 1 0,-9 42 0,15-54-170,1 1-1,0-1 0,1 1 1,1 0-1,1-1 0,0 1 1,4 18-1,10 19-6655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4.149"/>
    </inkml:context>
    <inkml:brush xml:id="br0">
      <inkml:brushProperty name="width" value="0.1" units="cm"/>
      <inkml:brushProperty name="height" value="0.1" units="cm"/>
      <inkml:brushProperty name="color" value="#CC0066"/>
    </inkml:brush>
  </inkml:definitions>
  <inkml:trace contextRef="#ctx0" brushRef="#br0">184 297 24575,'-9'-9'0,"-1"0"0,-20-12 0,-13-12 0,27 18 0,1 2 0,2 0 0,-1-2 0,-13-18 0,26 32 0,0-1 0,0 1 0,1-1 0,-1 1 0,0-1 0,1 0 0,-1 1 0,1-1 0,0 0 0,0 1 0,-1-1 0,1 0 0,0 1 0,0-1 0,1 0 0,-1 1 0,0-1 0,0 0 0,1 1 0,-1-1 0,1 1 0,0-1 0,-1 1 0,1-1 0,0 1 0,0-1 0,0 1 0,0 0 0,0-1 0,0 1 0,0 0 0,0 0 0,1 0 0,-1 0 0,3-2 0,5-3 0,0 0 0,0 1 0,1 0 0,11-5 0,-19 9 0,21-8 0,0 0 0,0 2 0,0 0 0,1 2 0,32-4 0,-48 8 0,0 0 0,0 1 0,0 0 0,0 1 0,0-1 0,0 1 0,0 1 0,0 0 0,0 0 0,-1 0 0,1 1 0,-1 0 0,1 0 0,-1 1 0,0 0 0,0 1 0,-1-1 0,1 1 0,9 10 0,-12-10 0,-1-1 0,0 1 0,0 1 0,-1-1 0,1 0 0,-1 1 0,0-1 0,0 1 0,-1-1 0,0 1 0,0 0 0,0 0 0,-1 0 0,1-1 0,-1 1 0,-1 0 0,-1 11 0,-2 2 0,0 0 0,-2 1 0,0-2 0,-9 20 0,-18 32 0,-55 84 0,55-102 0,2 2 0,3 2 0,-27 73 0,51-117 0,1-1 0,0 1 0,1 0 0,0 0 0,0 20 0,2-27 0,0-1 0,0 0 0,1 0 0,-1 1 0,1-1 0,1 0 0,-1 0 0,0 0 0,1 0 0,0 0 0,0 0 0,0-1 0,0 1 0,1 0 0,-1-1 0,1 0 0,0 0 0,0 0 0,4 4 0,2-1 11,1-1 0,0 1 0,-1-1 0,2-1 0,-1 0 0,0-1-1,1 0 1,0 0 0,-1-1 0,13 1 0,1-1-382,0-1-1,0-1 1,37-5 0,-12-3-6455</inkml:trace>
  <inkml:trace contextRef="#ctx0" brushRef="#br0" timeOffset="1">895 194 24575,'-6'-2'0,"1"0"0,0 0 0,0-1 0,1 0 0,-1 0 0,1 0 0,-1 0 0,1-1 0,0 1 0,0-1 0,0 0 0,1-1 0,-5-5 0,8 9 0,0 0 0,-1 0 0,1 1 0,0-1 0,0 0 0,0 0 0,0 1 0,0-1 0,0 0 0,0 0 0,0 0 0,0 1 0,0-1 0,0 0 0,0 0 0,1 0 0,-1 1 0,0-1 0,1 0 0,-1 1 0,0-1 0,1 0 0,-1 1 0,1-1 0,0-1 0,21-10 0,31 1 0,-51 11 0,31-4 0,1 2 0,0 1 0,54 6 0,-74-4 0,0 1 0,0 1 0,0 0 0,-1 1 0,0 1 0,1 0 0,-2 1 0,1 0 0,-1 0 0,0 2 0,16 12 0,-22-15 0,0 2 0,-1-1 0,0 0 0,-1 1 0,1 0 0,-1 0 0,-1 1 0,1-1 0,-1 1 0,-1 0 0,1-1 0,-1 1 0,0 0 0,-1 1 0,0-1 0,-1 0 0,1 0 0,-1 0 0,-1 1 0,-1 10 0,-3 9 0,0 0 0,-2 0 0,-1-1 0,-18 41 0,-88 158 0,27-61 0,81-153 0,1 0 0,0 1 0,1-1 0,0 1 0,1 0 0,-1 15 0,3-25 0,1 0 0,0 0 0,0 0 0,0 0 0,0 0 0,0 0 0,1 0 0,-1-1 0,1 1 0,0 0 0,0 0 0,0 0 0,0-1 0,0 1 0,1 0 0,-1-1 0,1 1 0,0-1 0,-1 0 0,1 0 0,0 1 0,1-1 0,-1 0 0,0-1 0,0 1 0,1 0 0,-1-1 0,1 1 0,0-1 0,-1 0 0,1 0 0,0 0 0,5 1 0,9 1 0,0 0 0,0-2 0,0 0 0,0-1 0,1 0 0,28-6 0,105-26 0,-145 30 0,43-11-682,61-27-1,-36 8-6143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40.093"/>
    </inkml:context>
    <inkml:brush xml:id="br0">
      <inkml:brushProperty name="width" value="0.1" units="cm"/>
      <inkml:brushProperty name="height" value="0.1" units="cm"/>
      <inkml:brushProperty name="color" value="#004F8B"/>
    </inkml:brush>
  </inkml:definitions>
  <inkml:trace contextRef="#ctx0" brushRef="#br0">1 436 24575,'4'-6'0,"1"0"0,-1 0 0,-1 0 0,1-1 0,2-8 0,-3 9 0,-1 0 0,1 1 0,0-1 0,0 0 0,1 1 0,0 0 0,8-10 0,-11 15 0,0-1 0,1 0 0,-1 1 0,0-1 0,0 0 0,0 1 0,0 0 0,1-1 0,-1 1 0,0 0 0,0-1 0,1 1 0,-1 0 0,0 0 0,0 0 0,1 0 0,-1 0 0,2 1 0,0-1 0,0 1 0,-1 1 0,1-1 0,0 0 0,0 1 0,-1-1 0,1 1 0,-1 0 0,1 0 0,3 3 0,12 13 0,0-1 0,2-2 0,0 0 0,1 0 0,24 11 0,-38-23 0,0 1 0,0-1 0,0-1 0,1 1 0,0-1 0,-1-1 0,1 1 0,0-1 0,0-1 0,-1 1 0,1-1 0,0-1 0,0 0 0,0 0 0,0 0 0,-1-1 0,1 0 0,-1 0 0,1-1 0,10-5 0,-12 4 0,0 0 0,0-1 0,-1 1 0,1-1 0,-1 0 0,0 0 0,0-1 0,-1 1 0,1-1 0,-1 0 0,-1-1 0,1 1 0,-1 0 0,0-1 0,-1 0 0,1 0 0,-1 0 0,1-11 0,1-4 0,-2 0 0,-1 0 0,-1 1 0,-4-45 0,3 57 0,-1 1 0,0-1 0,0 0 0,0 1 0,-1-1 0,-1 1 0,1 0 0,-1 0 0,-1 0 0,0 1 0,0 0 0,0-1 0,-1 2 0,0-1 0,0 1 0,0 0 0,-1 0 0,0 0 0,0 1 0,-1 0 0,1 1 0,-1 0 0,0 0 0,0 0 0,-1 1 0,1 1 0,-1-1 0,1 1 0,-1 1 0,0-1 0,0 1 0,0 1 0,1 0 0,-1 0 0,0 1 0,0 0 0,0 0 0,1 1 0,-1 0 0,0 1 0,1 0 0,0 0 0,0 1 0,0 0 0,0 0 0,1 1 0,-11 8 0,9-6-136,0 1-1,1 0 1,0 0-1,0 1 1,1 0-1,0 1 1,0-1-1,1 1 0,-6 13 1,-4 16-6690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4.589"/>
    </inkml:context>
    <inkml:brush xml:id="br0">
      <inkml:brushProperty name="width" value="0.1" units="cm"/>
      <inkml:brushProperty name="height" value="0.1" units="cm"/>
      <inkml:brushProperty name="color" value="#CC0066"/>
    </inkml:brush>
  </inkml:definitions>
  <inkml:trace contextRef="#ctx0" brushRef="#br0">514 14 24575,'-19'-6'0,"17"5"0,1 0 0,0 0 0,0 0 0,-1 1 0,1-1 0,0 1 0,-1-1 0,1 1 0,-1 0 0,1-1 0,0 1 0,-1 0 0,1 0 0,-1 0 0,1 0 0,-1 0 0,1 0 0,-2 1 0,-2 1 0,0 0 0,0 0 0,0 1 0,1 0 0,-1-1 0,1 2 0,0-1 0,-1 0 0,2 1 0,-1 0 0,0 0 0,-4 7 0,-8 11 0,-15 30 0,18-30 0,-52 89 0,5 3 0,-87 233 0,142-336-1365</inkml:trace>
  <inkml:trace contextRef="#ctx0" brushRef="#br0" timeOffset="1">39 251 24575,'-4'-12'-1771,"-9"-28"-49,7 23 2323,2 0-1,0 0 0,-2-24 0,6 41-495,0-1 0,-1 1 0,1-1 0,0 1 0,0-1-1,0 0 1,0 1 0,0-1 0,0 1 0,0-1 0,0 1 0,0-1-1,0 0 1,0 1 0,0-1 0,0 1 0,0-1 0,0 1 0,1-1-1,-1 1 1,0-1 0,0 1 0,1-1 0,-1 1 0,0-1 0,1 1-1,-1-1 1,0 1 0,1 0 0,-1-1 0,1 1 0,-1-1 0,1 1-1,-1 0 1,1 0 0,-1-1 0,1 1 0,-1 0 0,1 0 0,-1 0-1,1-1 1,-1 1 0,1 0 0,-1 0 0,1 0 0,0 0-1,-1 0 1,1 0 0,-1 0 0,1 0 0,0 1 0,3 0 30,-1 1 1,0-1-1,1 1 1,-1 0 0,0 0-1,0 0 1,4 4-1,31 33 252,-2 1-1,61 90 1,-79-105-230,85 125-59,71 96 0,-170-241 0,0 0 0,0 0 0,1 0 0,0 0 0,0-1 0,0 0 0,0 0 0,1 0 0,0 0 0,-1-1 0,11 4 0,-12-6 0,0 0 0,0 0 0,0-1 0,0 1 0,0-1 0,1 0 0,-1 0 0,0-1 0,0 1 0,0-1 0,0 0 0,0 0 0,0 0 0,0-1 0,0 1 0,0-1 0,-1 0 0,1 0 0,3-3 0,12-9-455,-1 0 0,28-28 0,-6 1-6371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5.139"/>
    </inkml:context>
    <inkml:brush xml:id="br0">
      <inkml:brushProperty name="width" value="0.1" units="cm"/>
      <inkml:brushProperty name="height" value="0.1" units="cm"/>
      <inkml:brushProperty name="color" value="#CC0066"/>
    </inkml:brush>
  </inkml:definitions>
  <inkml:trace contextRef="#ctx0" brushRef="#br0">3 263 24575,'-1'-28'0,"0"19"0,1-1 0,0 1 0,3-18 0,-3 26 0,0 1 0,0 0 0,-1 0 0,1 0 0,0 0 0,0 0 0,0 0 0,0 0 0,0-1 0,0 1 0,0 0 0,0 0 0,0 0 0,0 0 0,0 0 0,0 0 0,1-1 0,-1 1 0,0 0 0,0 0 0,0 0 0,0 0 0,0 0 0,0 0 0,0-1 0,0 1 0,0 0 0,0 0 0,0 0 0,0 0 0,1 0 0,-1 0 0,0 0 0,0 0 0,0 0 0,0 0 0,0 0 0,0 0 0,0-1 0,1 1 0,-1 0 0,0 0 0,0 0 0,0 0 0,0 0 0,0 0 0,0 0 0,1 0 0,-1 0 0,0 0 0,0 0 0,0 0 0,0 1 0,0-1 0,0 0 0,1 0 0,-1 0 0,0 0 0,0 0 0,0 0 0,0 0 0,0 0 0,7 12 0,2 17 0,9 46 0,68 255 0,-79-309 24,0 0 0,1-1 0,1 0 0,13 21 0,-18-35-111,0-1-1,0 1 1,0-1 0,1 1-1,0-1 1,0-1 0,0 1-1,0-1 1,1 0-1,0 0 1,0 0 0,0-1-1,0 0 1,0 0 0,1-1-1,12 4 1,18-2-6739</inkml:trace>
  <inkml:trace contextRef="#ctx0" brushRef="#br0" timeOffset="1">713 298 24575,'-2'-38'0,"2"37"0,0 1 0,0 0 0,0 0 0,0 0 0,0 0 0,0 0 0,0 0 0,0 0 0,0-1 0,0 1 0,0 0 0,0 0 0,0 0 0,0 0 0,0 0 0,0 0 0,0-1 0,0 1 0,0 0 0,0 0 0,0 0 0,0 0 0,0 0 0,0 0 0,0 0 0,0-1 0,0 1 0,0 0 0,0 0 0,-1 0 0,1 0 0,0 0 0,0 0 0,0 0 0,0 0 0,0 0 0,0 0 0,0-1 0,0 1 0,-1 0 0,1 0 0,0 0 0,0 0 0,0 0 0,0 0 0,0 0 0,0 0 0,-1 0 0,1 0 0,0 0 0,0 0 0,0 0 0,0 0 0,0 0 0,0 0 0,-1 0 0,1 0 0,0 0 0,0 1 0,-7 18 0,2 2 0,2 1 0,0-1 0,1 0 0,2 1 0,0-1 0,1 1 0,1-1 0,1 1 0,1-1 0,0 0 0,15 39 0,-14-47 0,1 0 0,0-1 0,0 1 0,2-1 0,-1 0 0,1-1 0,1 0 0,0 0 0,1-1 0,0 0 0,0-1 0,1 0 0,0-1 0,1 0 0,-1 0 0,2-2 0,-1 1 0,1-1 0,16 4 0,-10-5 0,0-2 0,1 0 0,0-1 0,-1-1 0,1-1 0,0-1 0,-1 0 0,1-2 0,0 0 0,-1-1 0,0-1 0,0-1 0,-1 0 0,1-2 0,-1 0 0,-1-1 0,1-1 0,-2 0 0,1-1 0,20-20 0,-21 18 0,-1 0 0,-1-2 0,-1 1 0,0-2 0,0 0 0,-2 0 0,0-1 0,-1-1 0,-1 1 0,0-2 0,-1 1 0,-1-1 0,-1 0 0,-1-1 0,-1 1 0,0-1 0,-2 0 0,0 0 0,-1 0 0,-2-23 0,0 32 0,-1 1 0,0-1 0,0 0 0,-2 1 0,1 0 0,-1-1 0,0 1 0,-1 1 0,0-1 0,-1 1 0,0 0 0,-13-15 0,9 14 0,-1 0 0,0 0 0,0 1 0,-1 0 0,-1 1 0,1 1 0,-2 0 0,-20-8 0,3 4 0,-1 2 0,0 2 0,-1 0 0,0 2 0,0 2 0,0 1 0,-55 3 0,57 1-170,2 2-1,-1 1 0,0 1 1,1 1-1,0 1 0,1 2 1,-42 20-1,35-9-6655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5.609"/>
    </inkml:context>
    <inkml:brush xml:id="br0">
      <inkml:brushProperty name="width" value="0.1" units="cm"/>
      <inkml:brushProperty name="height" value="0.1" units="cm"/>
      <inkml:brushProperty name="color" value="#CC0066"/>
    </inkml:brush>
  </inkml:definitions>
  <inkml:trace contextRef="#ctx0" brushRef="#br0">1 210 24575,'0'-21'612,"-1"6"-1257,1 0 1,1-1-1,0 1 0,1-1 0,5-17 0,-6 29 584,1 0 0,-1 0 0,1 0 0,1 0 0,-1 0 0,0 0 0,1 0 1,0 1-1,0-1 0,0 1 0,0 0 0,0-1 0,1 2 0,0-1 0,-1 0 0,1 1 0,0 0 1,0 0-1,0 0 0,1 0 0,-1 0 0,5 0 0,3-1 169,0 1 0,0 1 0,1 0-1,-1 0 1,0 1 0,0 1 0,1 0 0,-1 0 0,0 2-1,0-1 1,19 8 0,-13-3 361,0 0 1,-1 1-1,0 1 0,-1 0 1,0 1-1,28 24 0,-37-27-462,0 0 0,0 1 0,0 0-1,-1 0 1,0 1 0,-1 0 0,0 0-1,0 0 1,-1 0 0,4 12 0,-3-5-6,-1 0 1,-1 0 0,-1 0 0,0 1 0,-1 27 0,-4 3-4,-2-1 1,-3 0-1,-18 66 0,5-48 2,15-48 0,0 1 0,1 0 0,0 0 0,2 1 0,0-1 0,0 25 0,3-38 4,0 0 0,0-1-1,1 1 1,0 0-1,0 0 1,0 0 0,0 0-1,1-1 1,0 1 0,-1 0-1,1-1 1,0 0-1,1 1 1,-1-1 0,1 0-1,-1 0 1,1 0 0,0-1-1,0 1 1,0-1-1,0 1 1,1-1 0,-1 0-1,1 0 1,-1-1 0,1 1-1,0-1 1,-1 1-1,1-1 1,0 0 0,0-1-1,6 1 1,5 1-190,0-2 1,0 0-1,-1 0 0,1-1 1,0-1-1,-1-1 1,20-5-1,9-6-6640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6.149"/>
    </inkml:context>
    <inkml:brush xml:id="br0">
      <inkml:brushProperty name="width" value="0.1" units="cm"/>
      <inkml:brushProperty name="height" value="0.1" units="cm"/>
      <inkml:brushProperty name="color" value="#CC0066"/>
    </inkml:brush>
  </inkml:definitions>
  <inkml:trace contextRef="#ctx0" brushRef="#br0">7 175 24575,'-3'-41'0,"1"30"0,1 1 0,0 0 0,1 0 0,2-20 0,-1 27 0,-1 0 0,1 1 0,0-1 0,0 0 0,0 1 0,0-1 0,0 1 0,1 0 0,-1-1 0,1 1 0,0 0 0,0 0 0,-1 0 0,1 0 0,0 0 0,1 0 0,-1 1 0,0-1 0,0 1 0,1-1 0,-1 1 0,6-2 0,2 0 0,0 0 0,1 1 0,-1 0 0,1 1 0,0 0 0,-1 0 0,1 1 0,0 1 0,-1 0 0,1 0 0,-1 1 0,14 4 0,-19-4 0,1-1 0,-1 1 0,0 0 0,0 0 0,0 0 0,0 1 0,0 0 0,0 0 0,-1 0 0,1 1 0,-1-1 0,0 1 0,0 0 0,0 0 0,-1 1 0,1-1 0,-1 1 0,0 0 0,0 0 0,-1 0 0,0 0 0,0 0 0,0 0 0,2 9 0,-3-6 0,-1-1 0,0 1 0,0-1 0,0 1 0,-1-1 0,0 1 0,-1-1 0,-3 11 0,-26 55 0,-1 1 0,30-67 0,0 0 0,0 0 0,1 0 0,0-1 0,1 1 0,0 0 0,0 0 0,0 0 0,2 9 0,-1-11 0,0 0 0,1-1 0,-1 1 0,1-1 0,0 0 0,1 1 0,-1-1 0,1 0 0,0 0 0,0-1 0,0 1 0,0-1 0,5 4 0,5 5 0,2-2 0,19 12 0,23 17 0,-51-33 0,0-1 0,-1 1 0,0 0 0,0 1 0,0-1 0,-1 1 0,0 0 0,0 0 0,-1 0 0,0 0 0,0 1 0,-1-1 0,0 1 0,2 9 0,-3-5 0,-1 0 0,1 0 0,-2 0 0,0 0 0,0 0 0,-1 0 0,-1-1 0,-5 20 0,-3-5 0,0 0 0,-1-1 0,-2 0 0,-1-1 0,0-1 0,-2 0 0,-25 27 0,32-39 0,6-5 0,-1-1 0,1 0 0,-1 1 0,0-2 0,-1 1 0,1-1 0,-1 1 0,0-1 0,-10 5 0,16-9-27,0 0 1,0 0-1,-1 0 0,1 0 0,0 0 1,0 0-1,0-1 0,0 1 0,0 0 1,0 0-1,-1 0 0,1 0 0,0 0 0,0 0 1,0 0-1,0 0 0,0 0 0,0 0 1,0 0-1,0-1 0,-1 1 0,1 0 1,0 0-1,0 0 0,0 0 0,0 0 0,0 0 1,0 0-1,0-1 0,0 1 0,0 0 1,0 0-1,0 0 0,0 0 0,0 0 1,0 0-1,0-1 0,0 1 0,0 0 0,0 0 1,0 0-1,0 0 0,0 0 0,0 0 1,0-1-1,0 1 0,0 0 0,0 0 0,0 0 1,1 0-1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6.639"/>
    </inkml:context>
    <inkml:brush xml:id="br0">
      <inkml:brushProperty name="width" value="0.1" units="cm"/>
      <inkml:brushProperty name="height" value="0.1" units="cm"/>
      <inkml:brushProperty name="color" value="#CC0066"/>
    </inkml:brush>
  </inkml:definitions>
  <inkml:trace contextRef="#ctx0" brushRef="#br0">705 127 24575,'-1'-6'0,"0"0"0,0-1 0,-1 1 0,0 0 0,0-1 0,-4-5 0,0-3 0,5 11 0,-1 1 0,1-1 0,-1 1 0,0 0 0,1-1 0,-1 1 0,-1 0 0,1 0 0,0 0 0,-1 1 0,0-1 0,1 1 0,-1-1 0,0 1 0,0 0 0,-1 0 0,1 0 0,-6-2 0,4 2 0,-1 1 0,1 0 0,-1 0 0,0 0 0,0 1 0,0 0 0,1 0 0,-1 0 0,0 1 0,-11 2 0,-3 3 0,-1 1 0,1 1 0,0 0 0,1 2 0,-26 16 0,10-2 0,1 1 0,1 1 0,1 2 0,1 1 0,2 2 0,-30 39 0,38-41 0,0 1 0,3 0 0,0 1 0,2 1 0,1 1 0,2 1 0,-15 55 0,25-74 0,0 0 0,1 0 0,0 1 0,2-1 0,0 0 0,0 1 0,1-1 0,1 0 0,1 0 0,6 20 0,-6-24 0,1 0 0,1-1 0,0 0 0,1 0 0,0-1 0,0 1 0,1-1 0,0 0 0,0-1 0,1 0 0,0 0 0,1-1 0,0 0 0,16 10 0,-7-8 0,1 0 0,0-2 0,0 0 0,1-1 0,-1 0 0,1-2 0,1-1 0,-1 0 0,0-1 0,1-2 0,-1 0 0,40-5 0,3-5 0,-1-2 0,114-39 0,31-33-1365,-123 44-5461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7.309"/>
    </inkml:context>
    <inkml:brush xml:id="br0">
      <inkml:brushProperty name="width" value="0.1" units="cm"/>
      <inkml:brushProperty name="height" value="0.1" units="cm"/>
      <inkml:brushProperty name="color" value="#CC0066"/>
    </inkml:brush>
  </inkml:definitions>
  <inkml:trace contextRef="#ctx0" brushRef="#br0">426 292 24575,'2'-53'56,"-1"27"-3082,-1-1 0,-4-41 0,-9 20 4856,11 44-1726,1 0-1,-1 0 1,-1 0-1,1 0 1,0 0-1,-1 0 0,0 0 1,0 1-1,0 0 1,0-1-1,-1 1 1,1 0-1,-1 1 0,0-1 1,0 1-1,0-1 1,-7-2-1,5 3 155,0 1-1,0 0 1,0 0-1,0 0 1,0 1-1,0-1 1,0 2-1,0-1 1,0 1 0,0 0-1,0 0 1,-6 2-1,-1 1-92,0 1 1,0 0-1,1 1 0,0 1 0,0 0 0,0 0 0,1 1 1,0 1-1,1 0 0,-1 0 0,-8 12 0,4-2-165,2 0 0,0 1 0,1 1 0,1-1 0,1 2 0,1 0 0,1 0 0,1 0 0,-5 27 0,9-34 0,1-1 0,0 1 0,1 0 0,1 0 0,1-1 0,0 1 0,0 0 0,2 0 0,-1-1 0,2 0 0,0 1 0,1-1 0,0 0 0,1-1 0,13 21 0,-15-28 0,0 0 0,0-1 0,1 1 0,0-1 0,0 0 0,0 0 0,1-1 0,0 0 0,0 0 0,0 0 0,0-1 0,0 1 0,1-2 0,-1 1 0,1-1 0,0 0 0,0 0 0,0 0 0,0-1 0,0-1 0,0 1 0,0-1 0,0 0 0,1 0 0,9-3 0,-6 1 0,1-1 0,-1 0 0,0-1 0,0 0 0,0 0 0,-1-1 0,1-1 0,-1 0 0,-1 0 0,1-1 0,-1 0 0,0-1 0,-1 0 0,15-17 0,-11 6 0,1 0 0,11-27 0,-16 28 0,2 1 0,-1 1 0,21-27 0,-29 42 0,-1 1 0,0-1 0,1 0 0,-1 1 0,0-1 0,1 1 0,-1-1 0,1 1 0,-1-1 0,1 1 0,-1-1 0,1 1 0,-1-1 0,1 1 0,0 0 0,-1-1 0,1 1 0,-1 0 0,1-1 0,0 1 0,-1 0 0,1 0 0,0 0 0,0 0 0,-1-1 0,1 1 0,0 0 0,-1 0 0,1 0 0,0 1 0,0-1 0,-1 0 0,1 0 0,0 0 0,-1 0 0,1 1 0,0-1 0,-1 0 0,1 1 0,-1-1 0,1 0 0,0 1 0,-1-1 0,1 1 0,-1-1 0,1 1 0,-1-1 0,1 1 0,-1-1 0,0 1 0,1 0 0,-1-1 0,0 1 0,1-1 0,-1 1 0,0 0 0,0 0 0,1 0 0,2 9 0,-1-1 0,1 0 0,0 16 0,-1-12 0,1 4 0,1 1 0,1-1 0,0 0 0,1-1 0,12 24 0,-14-34 0,-1 0 0,1 0 0,1-1 0,-1 0 0,1 0 0,0 0 0,0 0 0,0-1 0,1 1 0,-1-1 0,1-1 0,0 1 0,0-1 0,0 0 0,1-1 0,-1 1 0,9 1 0,0-1-124,-1-1 0,1-1 0,0 0 0,0-1 0,-1 0 0,1-1-1,0-1 1,-1 0 0,1-1 0,23-8 0,27-13-6702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08.945"/>
    </inkml:context>
    <inkml:brush xml:id="br0">
      <inkml:brushProperty name="width" value="0.1" units="cm"/>
      <inkml:brushProperty name="height" value="0.1" units="cm"/>
      <inkml:brushProperty name="color" value="#CC0066"/>
    </inkml:brush>
  </inkml:definitions>
  <inkml:trace contextRef="#ctx0" brushRef="#br0">65 431 24575,'0'-102'-8298,"0"1"4245,0-98 5762,1 171-369,-1 28-1318,0 0-1,0 1 0,0-1 0,0 0 0,0 0 0,0 0 0,0 0 1,0 0-1,0 0 0,0 0 0,1 1 0,-1-1 0,0 0 0,0 0 1,0 0-1,0 0 0,0 0 0,0 0 0,1 0 0,-1 0 0,0 0 0,0 0 1,0 0-1,0 0 0,0 0 0,1 0 0,-1 0 0,0 0 0,0 0 1,0 0-1,0 0 0,1 0 0,-1 0 0,0 0 0,0 0 0,0 0 1,0 0-1,0 0 0,0 0 0,1 0 0,-1 0 0,0 0 0,0 0 1,0-1-1,0 1 0,0 0 0,0 0 0,0 0 0,1 0 0,-1 0 1,0 0-1,0-1 0,0 1 0,0 0 0,0 0 0,0 0 0,6 17 928,26 164 4759,-6 101-4203,-15-136-1570,11 306 65,-22-447 0,0 2 0,0 1 0,0 0 0,-1-1 0,-3 14 0,4-20 0,-1 0 0,1 0 0,0 0 0,-1 0 0,1 0 0,0 0 0,-1 0 0,0 0 0,1 0 0,-1 0 0,1 0 0,-1-1 0,0 1 0,0 0 0,1 0 0,-1-1 0,0 1 0,0-1 0,0 1 0,0-1 0,0 1 0,0-1 0,0 1 0,0-1 0,0 0 0,0 1 0,0-1 0,0 0 0,0 0 0,0 0 0,0 0 0,0 0 0,0 0 0,0 0 0,0 0 0,0 0 0,0 0 0,0-1 0,0 1 0,0 0 0,0-1 0,-1 0 0,-5-3 0,0 1 0,1-1 0,0-1 0,0 1 0,0-1 0,1 0 0,0 0 0,0-1 0,-9-11 0,5 4 0,1 0 0,0 0 0,1 0 0,-5-16 0,8 19 0,1 0 0,0 0 0,1 0 0,0-1 0,1 1 0,0-1 0,1 1 0,0-1 0,1 1 0,0-1 0,0 1 0,1 0 0,0-1 0,1 1 0,8-18 0,-8 20 0,2 0 0,-1 0 0,1 1 0,0-1 0,0 1 0,1 0 0,0 1 0,0-1 0,1 1 0,0 1 0,0-1 0,0 1 0,1 0 0,-1 1 0,1-1 0,0 2 0,1-1 0,-1 1 0,11-2 0,-13 3 0,0 1 0,0 0 0,0 0 0,1 1 0,-1 0 0,0 0 0,0 1 0,0-1 0,0 1 0,0 0 0,0 1 0,0 0 0,0 0 0,0 0 0,-1 0 0,1 1 0,-1 0 0,1 0 0,-1 1 0,0-1 0,-1 1 0,1 0 0,5 7 0,7 9 0,-2 0 0,0 1 0,-2 0 0,17 35 0,4 6 0,-28-52 0,1 0 0,0 0 0,1-1 0,-1 0 0,2 0 0,-1-1 0,1 0 0,1 0 0,-1-1 0,1-1 0,0 0 0,1 0 0,0-1 0,0 0 0,0 0 0,0-2 0,1 1 0,-1-1 0,1-1 0,0 0 0,0-1 0,0 0 0,0-1 0,0 0 0,-1-1 0,1 0 0,0-1 0,0 0 0,-1-1 0,1-1 0,-1 1 0,0-2 0,0 0 0,0 0 0,0-1 0,-1 0 0,0 0 0,-1-2 0,18-15 0,-23 19 0,0 0 0,0-1 0,-1 1 0,0-1 0,0 0 0,0 0 0,0 0 0,-1 0 0,1 0 0,-2 0 0,1-1 0,0 1 0,-1-1 0,0 1 0,0-1 0,-1 0 0,0 1 0,0-1 0,0 0 0,0 1 0,-1-1 0,0 1 0,0-1 0,-1 1 0,0-1 0,0 1 0,0 0 0,0-1 0,-1 1 0,0 1 0,0-1 0,-3-5 0,-1 2 0,1 0 0,-1 0 0,0 1 0,-1 0 0,0 0 0,0 0 0,0 1 0,-1 0 0,0 1 0,0 0 0,0 1 0,-1-1 0,1 2 0,-1-1 0,0 2 0,0-1 0,-11 0 0,11 2 0,0 1 0,-1 0 0,1 1 0,0 0 0,0 1 0,0 0 0,0 0 0,0 1 0,0 0 0,1 1 0,0 0 0,-1 1 0,-9 6 0,13-6 0,-1-1 0,1 1 0,0 0 0,0 1 0,1-1 0,-1 1 0,1 1 0,0-1 0,1 1 0,0-1 0,0 1 0,0 0 0,1 1 0,0-1 0,0 1 0,1-1 0,-2 13 0,3-17 0,0 1 0,1 0 0,0 0 0,0-1 0,0 1 0,0 0 0,0-1 0,1 1 0,0 0 0,-1-1 0,1 1 0,1 0 0,-1-1 0,0 1 0,1-1 0,0 0 0,0 0 0,3 4 0,-2-3 0,0-1 0,1-1 0,-1 1 0,1 0 0,0-1 0,0 1 0,0-1 0,0 0 0,0-1 0,0 1 0,0-1 0,1 0 0,4 1 0,9 0 0,1 0 0,0-1 0,0-2 0,-1 0 0,37-6 0,-30 2 0,6-1 0,0 1 0,1 1 0,59 2 0,-89 2 0,1 0 0,-1 0 0,0 0 0,0 0 0,1 0 0,-1-1 0,0 1 0,0-1 0,1 1 0,-1-1 0,0 0 0,0 0 0,0 0 0,0 0 0,0 0 0,0 0 0,0-1 0,0 1 0,-1-1 0,4-3 0,0-1 0,-1-1 0,0 0 0,0 1 0,5-15 0,9-14 0,-8 21 0,1 0 0,0 1 0,1 0 0,23-18 0,-30 26 0,1 0 0,0 1 0,1 0 0,-1 0 0,1 1 0,-1-1 0,1 1 0,0 1 0,0-1 0,0 1 0,1 1 0,-1-1 0,10 0 0,-12 3 0,-1-1 0,0 1 0,0 0 0,0 0 0,0 0 0,0 0 0,0 1 0,0 0 0,0 0 0,-1 0 0,1 0 0,-1 0 0,1 1 0,-1 0 0,0 0 0,0 0 0,0 0 0,-1 0 0,1 0 0,0 1 0,-1-1 0,0 1 0,0-1 0,0 1 0,1 6 0,5 11 0,-1 1 0,-1-1 0,5 38 0,-6-29 0,11 100 0,-10-155 0,1 0 0,2 1 0,0 0 0,17-30 0,-21 44 0,1 0 0,0 1 0,0 0 0,1 0 0,9-10 0,-15 18 0,1-1 0,-1 1 0,0-1 0,1 1 0,-1 0 0,1 0 0,-1 0 0,1 0 0,0 0 0,-1 0 0,1 0 0,0 0 0,0 0 0,0 1 0,0-1 0,0 1 0,-1-1 0,1 1 0,0 0 0,0 0 0,0 0 0,0 0 0,0 0 0,0 0 0,0 1 0,0-1 0,0 1 0,0-1 0,-1 1 0,1 0 0,0-1 0,0 1 0,-1 0 0,1 0 0,0 0 0,-1 1 0,1-1 0,1 2 0,3 4 0,0 1 0,-1 1 0,1-1 0,-2 1 0,1 0 0,-1 0 0,-1 0 0,0 1 0,0-1 0,0 1 0,1 16 0,-2-14 0,0 0 0,1-1 0,0 1 0,1-1 0,0 0 0,1 0 0,7 11 0,-11-20 0,0 0 0,0 1 0,1-1 0,0 0 0,-1 0 0,1 0 0,0-1 0,0 1 0,0 0 0,0-1 0,0 1 0,0-1 0,0 0 0,0 1 0,1-1 0,-1 0 0,1-1 0,-1 1 0,0 0 0,1-1 0,-1 1 0,1-1 0,0 0 0,-1 1 0,1-1 0,-1-1 0,1 1 0,-1 0 0,1-1 0,-1 1 0,1-1 0,-1 0 0,1 0 0,-1 0 0,0 0 0,1 0 0,-1 0 0,0-1 0,0 1 0,3-3 0,6-5 0,-1 0 0,0-1 0,-1 0 0,0-1 0,-1 1 0,9-16 0,91-162 0,-95 173 0,-13 15 0,1 0 0,-1 0 0,0 0 0,0 0 0,1 0 0,-1 0 0,0 0 0,0 0 0,0 1 0,1-1 0,-1 0 0,0 0 0,0 0 0,0 1 0,1-1 0,-1 0 0,0 0 0,0 0 0,0 1 0,0-1 0,1 0 0,-1 0 0,0 1 0,0-1 0,0 0 0,0 0 0,0 1 0,0-1 0,0 0 0,0 0 0,0 1 0,0-1 0,0 0 0,0 0 0,0 1 0,0-1 0,-3 44 0,1-31 0,2-3 0,-1 0 0,1 0 0,1 0 0,0 0 0,1-1 0,0 1 0,0 0 0,6 14 0,-7-20 0,1 0 0,0 0 0,0-1 0,0 1 0,1-1 0,-1 0 0,1 1 0,0-1 0,0 0 0,0-1 0,0 1 0,0 0 0,1-1 0,-1 0 0,1 0 0,-1 0 0,1 0 0,0 0 0,0-1 0,0 0 0,0 0 0,0 0 0,6 1 0,0-2 0,0 1 0,0-2 0,0 1 0,0-2 0,0 1 0,0-1 0,-1-1 0,1 1 0,-1-2 0,1 1 0,-1-2 0,0 1 0,-1-1 0,1 0 0,-1-1 0,0 0 0,11-10 0,-10 7 0,1 0 0,-2-1 0,0 0 0,0 0 0,-1-1 0,0 0 0,-1 0 0,0-1 0,0 1 0,-2-1 0,1 0 0,-2-1 0,4-14 0,-3-47 0,-5 60 0,1 0 0,1 0 0,1 1 0,0-1 0,6-24 0,-8 38 0,0 1 0,0-1 0,1 0 0,-1 0 0,0 0 0,0 1 0,0-1 0,0 0 0,0 0 0,1 0 0,-1 1 0,0-1 0,0 0 0,0 0 0,0 0 0,1 0 0,-1 0 0,0 0 0,0 1 0,1-1 0,-1 0 0,0 0 0,0 0 0,0 0 0,1 0 0,-1 0 0,0 0 0,0 0 0,1 0 0,-1 0 0,0 0 0,0 0 0,1 0 0,-1 0 0,0 0 0,0 0 0,0-1 0,1 1 0,-1 0 0,0 0 0,0 0 0,1 0 0,-1 0 0,0 0 0,0-1 0,0 1 0,0 0 0,1 0 0,-1 0 0,0 0 0,0-1 0,0 1 0,4 24 0,0 32 0,-4-30 0,2 1 0,1 0 0,1 0 0,15 50 0,-17-71 0,1 0 0,-1 0 0,1-1 0,0 1 0,0-1 0,1 1 0,0-1 0,0 0 0,0-1 0,0 1 0,1-1 0,0 1 0,0-1 0,0-1 0,0 1 0,0-1 0,1 0 0,0 0 0,-1-1 0,1 1 0,0-1 0,1-1 0,-1 1 0,0-1 0,0 0 0,10 0 0,13-3-1365,-6-5-5461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0:59.425"/>
    </inkml:context>
    <inkml:brush xml:id="br0">
      <inkml:brushProperty name="width" value="0.1" units="cm"/>
      <inkml:brushProperty name="height" value="0.1" units="cm"/>
      <inkml:brushProperty name="color" value="#CC0066"/>
    </inkml:brush>
  </inkml:definitions>
  <inkml:trace contextRef="#ctx0" brushRef="#br0">38 1 24575,'-2'0'0,"1"0"0,0 1 0,0-1 0,-1 1 0,1-1 0,0 1 0,0 0 0,0-1 0,0 1 0,0 0 0,0 0 0,0 0 0,0-1 0,0 1 0,0 0 0,1 0 0,-1 0 0,0 1 0,1-1 0,-1 0 0,1 0 0,-1 0 0,1 0 0,-1 1 0,1-1 0,0 0 0,-1 3 0,-5 39 0,5-38 0,-5 108 0,5 1 0,5 0 0,36 215 0,-33-293 0,1 0 0,2-1 0,1-1 0,2 0 0,1 0 0,21 34 0,-22-46 0,1-1 0,1-1 0,0 0 0,2-1 0,0-1 0,1-1 0,1 0 0,1-1 0,36 22 0,-22-19 0,2-2 0,0-1 0,1-2 0,1-2 0,0-1 0,1-2 0,-1-1 0,2-2 0,-1-2 0,50-2 0,36-7 0,233-40 0,-267 31 0,48-4 0,1 7 0,169 8 0,-264 5 0,-1 2 0,0 1 0,-1 3 0,1 2 0,-2 1 0,65 27 0,-80-26 0,0 1 0,-1 1 0,0 2 0,-2 0 0,1 2 0,-2 0 0,-1 2 0,0 1 0,-1 0 0,29 41 0,-25-25 0,-2 1 0,-1 1 0,-2 1 0,-2 1 0,-2 1 0,-1 0 0,-3 1 0,-1 0 0,-2 1 0,-2 0 0,2 64 0,-9-109 0,0-50 0,9-63 0,-2 71 0,2 0 0,21-59 0,-22 83 0,0 0 0,1 0 0,1 0 0,1 1 0,1 1 0,0 0 0,19-20 0,-7 15 0,0 0 0,1 2 0,1 1 0,1 1 0,0 1 0,2 2 0,-1 1 0,2 1 0,55-17 0,1 8 0,2 3 0,115-10 0,276 1 0,2 30 0,-239 1 0,64 3 0,548 81 0,-205 14 0,6-55 0,-512-45 0,409-5 0,-491 2 0,1-4 0,-1-2 0,118-31 0,-151 31 0,-1-2 0,-1 0 0,0-2 0,0-1 0,-1-1 0,-1-1 0,0-1 0,-1-1 0,-1-1 0,36-38 0,0-14 0,92-147 0,-147 212 0,-1 0 0,1-1 0,-1 1 0,0-1 0,0 0 0,-1 0 0,0 1 0,0-1 0,0 0 0,-1 0 0,1 0 0,-2-8 0,1 12 0,0-1 0,-1 1 0,1 0 0,-1 0 0,0-1 0,1 1 0,-1 0 0,0 0 0,0 0 0,0 0 0,-1 0 0,1 0 0,0 0 0,-1 1 0,1-1 0,-1 0 0,0 1 0,1-1 0,-1 1 0,0-1 0,0 1 0,0 0 0,0 0 0,0 0 0,0 0 0,0 0 0,-1 1 0,1-1 0,0 0 0,0 1 0,-1 0 0,1-1 0,0 1 0,-4 1 0,-25 4-1365,2 5-5461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0.719"/>
    </inkml:context>
    <inkml:brush xml:id="br0">
      <inkml:brushProperty name="width" value="0.1" units="cm"/>
      <inkml:brushProperty name="height" value="0.1" units="cm"/>
      <inkml:brushProperty name="color" value="#CC0066"/>
    </inkml:brush>
  </inkml:definitions>
  <inkml:trace contextRef="#ctx0" brushRef="#br0">14 0 24575,'-6'21'0,"4"-19"0,1 0 0,0 1 0,1-1 0,-1 0 0,0 0 0,0 1 0,1-1 0,0 0 0,-1 4 0,3 11 0,0 1 0,1-1 0,1 0 0,1 0 0,8 20 0,10 42 0,4 82 0,-6 1 0,-7 2 0,-10 199 0,-5-563 0,2-118 0,-1 301 0,2 1 0,0 0 0,0 0 0,2 1 0,0-1 0,1 1 0,0-1 0,10-16 0,-12 26 0,1 0 0,-1 0 0,2 1 0,-1-1 0,0 1 0,1 0 0,0 1 0,0-1 0,0 1 0,1 0 0,0 0 0,-1 1 0,1-1 0,0 1 0,1 1 0,-1-1 0,0 1 0,1 0 0,0 0 0,-1 1 0,14-1 0,-10 2 0,-1 0 0,0 1 0,1 0 0,-1 1 0,0 0 0,0 0 0,0 1 0,0 0 0,-1 1 0,1 0 0,-1 0 0,0 1 0,0 0 0,0 0 0,-1 1 0,1 0 0,6 8 0,2 3 0,0 0 0,-2 1 0,0 0 0,-1 1 0,20 40 0,-16-20 0,-1 1 0,-3 1 0,-1 0 0,12 72 0,-12-20 0,0 100 0,-13-134 0,0-40 0,0 0 0,2 0 0,0 0 0,5 23 0,-6-42 0,0 1 0,0 0 0,0 0 0,0-1 0,0 1 0,0 0 0,1-1 0,-1 1 0,0 0 0,0-1 0,1 1 0,-1 0 0,0-1 0,1 1 0,-1-1 0,1 1 0,-1-1 0,1 1 0,-1-1 0,1 1 0,-1-1 0,2 1 0,4-11 0,2-28 0,-2-168 0,-6 133 0,3-1 0,19-114 0,-18 164 0,2 0 0,1 1 0,1 0 0,1 0 0,21-39 0,-27 56 0,1 0 0,0 1 0,0 0 0,1 0 0,-1 0 0,1 0 0,0 1 0,0 0 0,1 0 0,-1 0 0,9-3 0,-9 5 0,0 0 0,0 0 0,0 1 0,0 0 0,0 0 0,0 1 0,0-1 0,1 1 0,-1 0 0,0 1 0,0-1 0,0 1 0,1 0 0,-1 0 0,0 1 0,7 2 0,0 2 0,-1 0 0,1 1 0,-1 0 0,-1 0 0,1 1 0,-1 1 0,-1 0 0,1 0 0,-2 0 0,1 2 0,12 18 0,-5-3 0,0 1 0,-2 0 0,20 57 0,-8 2 0,15 95 0,-21-88 0,-19-88 0,0 4 0,1-1 0,1 1 0,0 0 0,6 12 0,-8-19 0,0 0 0,0 0 0,0 0 0,0-1 0,1 1 0,-1-1 0,0 1 0,1-1 0,0 1 0,-1-1 0,1 0 0,0 0 0,-1 0 0,1 0 0,0 0 0,0 0 0,0 0 0,0-1 0,0 1 0,0-1 0,0 1 0,0-1 0,0 0 0,0 1 0,3-2 0,23-5-1365,-2-5-5461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1.289"/>
    </inkml:context>
    <inkml:brush xml:id="br0">
      <inkml:brushProperty name="width" value="0.1" units="cm"/>
      <inkml:brushProperty name="height" value="0.1" units="cm"/>
      <inkml:brushProperty name="color" value="#CC0066"/>
    </inkml:brush>
  </inkml:definitions>
  <inkml:trace contextRef="#ctx0" brushRef="#br0">129 195 24575,'11'-12'0,"-11"11"0,1 1 0,-1-1 0,0 0 0,1 1 0,-1-1 0,1 0 0,0 1 0,-1-1 0,1 1 0,-1-1 0,1 1 0,0-1 0,-1 1 0,1 0 0,0-1 0,-1 1 0,1 0 0,1-1 0,-1 2 0,0 0 0,0-1 0,0 1 0,0 0 0,0 0 0,0 0 0,0 0 0,0 0 0,-1 0 0,1 1 0,0-1 0,-1 0 0,1 0 0,-1 0 0,1 1 0,0 1 0,32 86 0,-23-59 0,1 0 0,23 43 0,-29-64 0,1-1 0,0 1 0,0-1 0,1 0 0,0-1 0,0 1 0,1-1 0,0-1 0,0 1 0,0-2 0,19 11 0,-17-12 0,0 0 0,0 0 0,0-1 0,1 0 0,-1-1 0,1 0 0,0 0 0,0-1 0,-1-1 0,21-1 0,-24 0 0,-1 0 0,0 0 0,1-1 0,-1 0 0,0 0 0,0 0 0,0-1 0,0 0 0,-1 0 0,1 0 0,-1-1 0,0 0 0,0 0 0,0 0 0,0 0 0,-1-1 0,0 0 0,0 0 0,5-8 0,-3 2 0,-1 0 0,0 0 0,-1 0 0,-1-1 0,0 0 0,0 1 0,-1-1 0,0 0 0,-1 0 0,-1 0 0,0 0 0,0 0 0,-1 0 0,-1 0 0,0 0 0,-1 0 0,0 0 0,0 1 0,-1-1 0,-1 1 0,0 0 0,-10-15 0,7 13 0,0-1 0,-1 1 0,-1 0 0,0 1 0,-1 0 0,-1 1 0,1 0 0,-2 1 0,1 0 0,-2 1 0,1 0 0,-1 1 0,0 1 0,-1 0 0,1 1 0,-25-6 0,25 9 0,0 1 0,0 1 0,0 0 0,0 1 0,0 1 0,0 0 0,0 1 0,0 0 0,1 1 0,-1 0 0,1 2 0,-1-1 0,-20 12 0,23-10 0,0 0 0,0 1 0,0 0 0,1 1 0,0 0 0,1 0 0,0 1 0,0 1 0,1-1 0,0 1 0,1 1 0,0 0 0,0 0 0,1 0 0,-5 14 0,9-19-44,0-1 0,1 1 0,-1 0 0,1 0 0,1 0 0,-1-1 0,1 1 0,0 0 0,0 0 0,1 0 0,0 0 0,0 0 0,0-1 0,0 1 0,1 0 0,0-1 0,1 1 0,-1-1-1,1 0 1,0 0 0,0 0 0,0 0 0,1 0 0,0-1 0,0 0 0,0 1 0,0-1 0,1-1 0,0 1 0,7 4 0,30 16-6782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48.855"/>
    </inkml:context>
    <inkml:brush xml:id="br0">
      <inkml:brushProperty name="width" value="0.1" units="cm"/>
      <inkml:brushProperty name="height" value="0.1" units="cm"/>
      <inkml:brushProperty name="color" value="#004F8B"/>
    </inkml:brush>
  </inkml:definitions>
  <inkml:trace contextRef="#ctx0" brushRef="#br0">1 610 24575,'0'1'0,"0"0"0,1 0 0,-1 0 0,0 0 0,1-1 0,-1 1 0,1 0 0,-1 0 0,1 0 0,-1-1 0,1 1 0,0 0 0,-1-1 0,1 1 0,0 0 0,0-1 0,-1 1 0,1-1 0,0 1 0,0-1 0,0 1 0,0-1 0,0 0 0,0 0 0,0 1 0,-1-1 0,1 0 0,0 0 0,0 0 0,0 0 0,0 0 0,0 0 0,0 0 0,0 0 0,1-1 0,43-4 0,-39 4 0,82-18 0,98-35 0,-91 24 0,53-13 0,347-114 0,-183 27 0,-87 33 0,-222 96 0,0 0 0,0 0 0,0 0 0,0-1 0,-1 1 0,1-1 0,0 0 0,-1 0 0,0 0 0,1 0 0,-1 0 0,2-3 0,-4 4 0,1 1 0,-1-1 0,0 1 0,0 0 0,0-1 0,0 1 0,0-1 0,1 1 0,-1-1 0,0 1 0,0-1 0,0 1 0,0-1 0,0 1 0,-1-1 0,1 1 0,0-1 0,0 1 0,0-1 0,0 1 0,0 0 0,-1-1 0,1 1 0,0-1 0,0 1 0,-1-1 0,1 1 0,-2-2 0,1 1 0,-1 0 0,0 0 0,1 0 0,-1 0 0,0 0 0,0 0 0,1 0 0,-1 0 0,-3 0 0,-23-6 0,-33-4 0,6 1 0,37 6 0,10 2 0,0 0 0,-1 0 0,1 1 0,0 0 0,0 0 0,-1 1 0,1 0 0,-11 2 0,19-2 0,-1 0 0,1 0 0,-1 0 0,1 0 0,0 0 0,-1 0 0,1 0 0,0 1 0,-1-1 0,1 0 0,0 0 0,-1 0 0,1 0 0,0 1 0,-1-1 0,1 0 0,0 0 0,-1 0 0,1 1 0,0-1 0,0 0 0,0 1 0,-1-1 0,1 0 0,0 1 0,0-1 0,0 0 0,-1 1 0,1-1 0,0 0 0,0 1 0,0-1 0,8 11 0,17 4 0,25 2 0,-1-2 0,87 14 0,-94-22 0,-1 2 0,0 1 0,0 2 0,-1 2 0,45 22 0,-82-35 0,0 1 0,1 0 0,-1 0 0,0 0 0,0 1 0,-1-1 0,1 1 0,0-1 0,-1 1 0,0 0 0,1 0 0,-1 0 0,0 1 0,-1-1 0,1 0 0,0 1 0,-1-1 0,0 1 0,0-1 0,0 1 0,0 0 0,-1-1 0,1 1 0,-1 0 0,0-1 0,0 1 0,0 0 0,-1 0 0,1-1 0,-1 1 0,-2 6 0,-3 7 0,0-1 0,-2 0 0,1-1 0,-2 0 0,-16 22 0,-15 18-682,-81 83-1,105-122-6143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1.829"/>
    </inkml:context>
    <inkml:brush xml:id="br0">
      <inkml:brushProperty name="width" value="0.1" units="cm"/>
      <inkml:brushProperty name="height" value="0.1" units="cm"/>
      <inkml:brushProperty name="color" value="#CC0066"/>
    </inkml:brush>
  </inkml:definitions>
  <inkml:trace contextRef="#ctx0" brushRef="#br0">1 82 24575,'1'-81'0,"11"153"0,6 118 0,-16 78 0,13 155 0,-12-399 0,1-1 0,1 0 0,1 0 0,0 0 0,2 0 0,1-1 0,1-1 0,15 26 0,-20-38 0,1-1 0,0 0 0,1 0 0,0 0 0,0-1 0,1 0 0,0 0 0,0-1 0,0 0 0,1 0 0,0-1 0,0-1 0,1 1 0,-1-1 0,1-1 0,0 0 0,0 0 0,0-1 0,0 0 0,0 0 0,13-1 0,-5-1-76,1-1 1,-1-1-1,0 0 0,0-2 0,-1 0 0,1-1 0,-1 0 0,0-1 1,0-2-1,0 1 0,-1-2 0,-1 0 0,1-1 0,-2-1 1,1 0-1,-1-1 0,14-16 0,-6 2-6750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2.339"/>
    </inkml:context>
    <inkml:brush xml:id="br0">
      <inkml:brushProperty name="width" value="0.1" units="cm"/>
      <inkml:brushProperty name="height" value="0.1" units="cm"/>
      <inkml:brushProperty name="color" value="#CC0066"/>
    </inkml:brush>
  </inkml:definitions>
  <inkml:trace contextRef="#ctx0" brushRef="#br0">166 0 24575,'0'3'0,"1"-1"0,-1 1 0,1-1 0,0 1 0,0-1 0,0 1 0,0-1 0,1 0 0,1 3 0,7 14 0,-6-1 0,0-1 0,-1 1 0,-1-1 0,0 1 0,-2 0 0,0 0 0,-1 0 0,-1 0 0,-7 31 0,-7 11 0,-34 87 0,8-30 0,22-54 0,4-17 0,2 1 0,2 0 0,-6 50 0,18-95 0,-1 1 0,1 0 0,0-1 0,0 1 0,0 0 0,0 0 0,1-1 0,-1 1 0,1 0 0,-1-1 0,1 1 0,0-1 0,0 1 0,2 3 0,-2-5 0,0-1 0,0 1 0,0 0 0,0-1 0,0 1 0,1-1 0,-1 1 0,0-1 0,0 1 0,1-1 0,-1 0 0,0 1 0,0-1 0,1 0 0,-1 0 0,0 0 0,0 0 0,1 0 0,-1-1 0,0 1 0,1 0 0,-1 0 0,0-1 0,0 1 0,0-1 0,1 1 0,-1-1 0,0 0 0,0 1 0,0-1 0,1-1 0,62-38-1365,-30 16-5461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2.759"/>
    </inkml:context>
    <inkml:brush xml:id="br0">
      <inkml:brushProperty name="width" value="0.1" units="cm"/>
      <inkml:brushProperty name="height" value="0.1" units="cm"/>
      <inkml:brushProperty name="color" value="#CC0066"/>
    </inkml:brush>
  </inkml:definitions>
  <inkml:trace contextRef="#ctx0" brushRef="#br0">233 0 24575,'-11'13'0,"0"1"0,0 0 0,2 1 0,-1-1 0,2 2 0,0-1 0,1 1 0,1 0 0,0 1 0,1 0 0,1 0 0,0 0 0,-1 21 0,-24 171 0,-5 18 0,34-222-65,0-1 0,-1 0 0,0 1 0,1-1 0,-1 0 0,-1 1 0,1-1 0,-1 0 0,1 0 0,-1 0 0,-1 0 0,1 0 0,0-1 0,-1 1 0,0-1 0,0 1 0,0-1 0,0 0 0,0 0 0,-4 2 0,-14 2-6761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3.349"/>
    </inkml:context>
    <inkml:brush xml:id="br0">
      <inkml:brushProperty name="width" value="0.1" units="cm"/>
      <inkml:brushProperty name="height" value="0.1" units="cm"/>
      <inkml:brushProperty name="color" value="#CC0066"/>
    </inkml:brush>
  </inkml:definitions>
  <inkml:trace contextRef="#ctx0" brushRef="#br0">0 0 24575,'51'68'0,"141"251"0,-116-185 0,-71-125 0,-2-2 0,1 1 0,0-2 0,0 1 0,1 0 0,0-1 0,0 0 0,0 0 0,1 0 0,0-1 0,0 0 0,12 8 0,-17-12-44,0-1 0,1 0 0,-1 1 0,0-1 0,1 0 0,-1 0 0,1 0 0,-1 0 0,0 0 0,1 0 0,-1 0 0,0 0 0,1-1 0,-1 1 0,1-1 0,-1 1 0,0-1 0,0 1-1,1-1 1,-1 0 0,0 1 0,0-1 0,0 0 0,0 0 0,0 0 0,0 0 0,0 0 0,0 0 0,0 0 0,1-2 0,15-21-6782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3.899"/>
    </inkml:context>
    <inkml:brush xml:id="br0">
      <inkml:brushProperty name="width" value="0.1" units="cm"/>
      <inkml:brushProperty name="height" value="0.1" units="cm"/>
      <inkml:brushProperty name="color" value="#CC0066"/>
    </inkml:brush>
  </inkml:definitions>
  <inkml:trace contextRef="#ctx0" brushRef="#br0">0 76 24575,'0'-4'0,"0"-3"0,0 0 0,0 0 0,1 0 0,0 0 0,3-11 0,-4 17 0,1 0 0,-1 0 0,1 0 0,-1 0 0,1 0 0,-1 0 0,1 0 0,-1 0 0,1 0 0,0 0 0,0 1 0,-1-1 0,1 0 0,0 0 0,0 1 0,0-1 0,0 0 0,0 1 0,0-1 0,0 1 0,0 0 0,0-1 0,0 1 0,0 0 0,0-1 0,1 1 0,-1 0 0,0 0 0,0 0 0,0 0 0,0 0 0,0 0 0,0 0 0,1 1 0,-1-1 0,0 0 0,0 1 0,0-1 0,0 0 0,0 1 0,0 0 0,0-1 0,1 1 0,5 3 0,-1 0 0,1 1 0,-1-1 0,0 1 0,0 0 0,0 1 0,-1-1 0,0 1 0,0 0 0,0 1 0,6 10 0,4 12 0,19 45 0,-21-42 0,33 83-41,-26-62-290,2 0 0,2-2 0,34 52 0,-38-73-6495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1.529"/>
    </inkml:context>
    <inkml:brush xml:id="br0">
      <inkml:brushProperty name="width" value="0.1" units="cm"/>
      <inkml:brushProperty name="height" value="0.1" units="cm"/>
      <inkml:brushProperty name="color" value="#004F8B"/>
    </inkml:brush>
  </inkml:definitions>
  <inkml:trace contextRef="#ctx0" brushRef="#br0">10 5 24575,'-9'-2'0,"8"-1"0,2 3 0,0 0 0,1 0 0,-1 0 0,0 0 0,0 0 0,0 0 0,0 1 0,0-1 0,0 0 0,0 1 0,0-1 0,0 0 0,0 1 0,0-1 0,0 1 0,0-1 0,0 1 0,1 1 0,23 17 0,0 1 0,-1 1 0,-2 1 0,32 39 0,71 111 0,-87-116 0,40 56 0,232 345 0,-304-446 0,23 31 0,-28-40 0,1 0 0,-1 0 0,1-1 0,0 1 0,-1-1 0,1 1 0,0-1 0,0 0 0,0 1 0,0-1 0,0 0 0,0 0 0,0-1 0,1 1 0,-1 0 0,0-1 0,4 1 0,-5-1 0,0 0 0,1 0 0,-1-1 0,0 1 0,0-1 0,0 1 0,0-1 0,0 1 0,0-1 0,0 1 0,0-1 0,0 0 0,0 0 0,0 0 0,0 1 0,0-1 0,0 0 0,-1 0 0,1 0 0,0 0 0,-1 0 0,1 0 0,0-2 0,10-30 0,-9 27 0,22-82-1365,-11 40-5461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1.919"/>
    </inkml:context>
    <inkml:brush xml:id="br0">
      <inkml:brushProperty name="width" value="0.1" units="cm"/>
      <inkml:brushProperty name="height" value="0.1" units="cm"/>
      <inkml:brushProperty name="color" value="#004F8B"/>
    </inkml:brush>
  </inkml:definitions>
  <inkml:trace contextRef="#ctx0" brushRef="#br0">24 56 24575,'-1'-5'0,"0"0"0,-1-1 0,1 1 0,-1 0 0,0 0 0,0 0 0,0 0 0,-6-7 0,5 10 0,5 10 0,7 15 0,228 595 0,-156-384 0,3 25 0,-82-255 0,14 30 0,-16-33 0,1 0 0,-1-1 0,1 1 0,-1 0 0,1 0 0,0-1 0,-1 1 0,1 0 0,0-1 0,0 1 0,-1 0 0,1-1 0,0 1 0,0-1 0,0 0 0,0 1 0,0-1 0,0 1 0,-1-1 0,1 0 0,0 0 0,0 0 0,0 0 0,0 0 0,0 0 0,0 0 0,0 0 0,0 0 0,0 0 0,0 0 0,0 0 0,0-1 0,1 1 0,41-30 104,-13 8-1573,-4 6-5357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07.999"/>
    </inkml:context>
    <inkml:brush xml:id="br0">
      <inkml:brushProperty name="width" value="0.1" units="cm"/>
      <inkml:brushProperty name="height" value="0.1" units="cm"/>
      <inkml:brushProperty name="color" value="#004F8B"/>
    </inkml:brush>
  </inkml:definitions>
  <inkml:trace contextRef="#ctx0" brushRef="#br0">1 258 24575,'0'-4'0,"1"0"0,0 0 0,0 0 0,0 0 0,1 0 0,0 0 0,-1 0 0,1 1 0,0-1 0,1 1 0,3-5 0,31-34 0,-12 23 0,0 0 0,0 2 0,2 1 0,0 1 0,1 2 0,0 0 0,1 2 0,0 1 0,1 1 0,0 2 0,0 1 0,1 1 0,54-1 0,-55 7 0,0 1 0,0 1 0,0 2 0,-1 1 0,0 1 0,0 2 0,0 0 0,-1 2 0,-1 1 0,0 2 0,-1 0 0,0 2 0,-1 0 0,-1 2 0,-1 1 0,0 1 0,-1 1 0,-2 0 0,0 2 0,-1 0 0,-1 2 0,-2 0 0,0 0 0,17 40 0,-11-10 0,-2 0 0,-2 2 0,-2 0 0,-4 1 0,7 66 0,5 300 0,-21-292 0,1 8 0,6 0 0,42 203 0,-40-291 0,2-1 0,2-1 0,3 0 0,1-1 0,3-1 0,2-1 0,1-2 0,3 0 0,61 71 0,-64-87 0,3-1 0,0-2 0,53 38 0,-65-53 0,0-1 0,1 0 0,0-1 0,1-1 0,-1 0 0,2-2 0,-1 0 0,39 6 0,-48-12 0,-1 0 0,0 0 0,1-1 0,-1 0 0,0-1 0,0 0 0,0 0 0,16-7 0,-2 1 0,-22 8 0,0-1 0,0 1 0,0 0 0,0-1 0,0 1 0,0 0 0,0-1 0,0 1 0,1 0 0,-1 0 0,0 0 0,0 0 0,0 0 0,0 0 0,0 0 0,0 1 0,0-1 0,0 0 0,0 0 0,0 1 0,0-1 0,0 1 0,0-1 0,0 1 0,0-1 0,0 1 0,0 0 0,0-1 0,-1 1 0,1 0 0,0 0 0,-1 0 0,1-1 0,0 1 0,-1 0 0,2 2 0,-1 2 0,0 0 0,0 1 0,0-1 0,0 1 0,-1-1 0,0 8 0,0 4 0,8 78 0,24 114 0,36 92 0,28 181 0,-92-446 0,-1 0 0,-1 1 0,-3-1 0,-1 1 0,-1-1 0,-9 38 0,9-61 0,-1 1 0,0-1 0,0 0 0,-2 0 0,0 0 0,0-1 0,-1 0 0,0 0 0,-1-1 0,-1 0 0,0 0 0,0-1 0,-1 0 0,0 0 0,-1-1 0,0-1 0,0 0 0,-22 11 0,16-11 0,0-1 0,0-1 0,-1 0 0,0-2 0,0 0 0,0-1 0,-1 0 0,1-2 0,0 0 0,-1-1 0,1-1 0,-1-1 0,1-1 0,0 0 0,0-1 0,0-1 0,0-1 0,-19-9 0,31 12-59,1 1 0,-1-1-1,1-1 1,0 1-1,1-1 1,-1 0 0,0 0-1,1 0 1,0-1 0,0 1-1,0-1 1,1 0 0,0 0-1,0-1 1,0 1-1,0-1 1,1 1 0,0-1-1,0 0 1,1 0 0,-1 0-1,0-11 1,2-29-6767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0.599"/>
    </inkml:context>
    <inkml:brush xml:id="br0">
      <inkml:brushProperty name="width" value="0.1" units="cm"/>
      <inkml:brushProperty name="height" value="0.1" units="cm"/>
      <inkml:brushProperty name="color" value="#004F8B"/>
    </inkml:brush>
  </inkml:definitions>
  <inkml:trace contextRef="#ctx0" brushRef="#br0">4692 11959 24575,'-2'0'0,"-4"0"0,-1 0 0,0 1 0,0 0 0,-10 2 0,16-3 0,1 0 0,-1 0 0,0 1 0,1-1 0,-1 0 0,0 0 0,1 1 0,-1-1 0,1 1 0,-1-1 0,0 0 0,1 1 0,-1-1 0,1 1 0,-1 0 0,1-1 0,0 1 0,-1-1 0,1 1 0,-1 0 0,1 0 0,0 0 0,0 0 0,0 0 0,0 1 0,0-1 0,0 0 0,1 0 0,-1 0 0,0 0 0,1 0 0,-1 0 0,1 0 0,-1 0 0,1 0 0,-1-1 0,1 1 0,0 0 0,0 0 0,-1 0 0,2 1 0,15 12 0,0-1 0,0 0 0,1-1 0,33 17 0,-16-10 0,27 16 0,2-3 0,2-2 0,70 21 0,-92-38 0,1-2 0,0-1 0,0-3 0,1-1 0,84-1 0,-35-12 0,-1-3 0,99-25 0,181-62 0,-326 84 0,436-148 0,-356 109 0,204-119 0,-239 112 0,139-116 0,63-98 0,-144 115 0,-7-6 0,191-285 0,-248 309 0,120-266 0,25-170 0,-174 421 0,-7-3 0,60-325 0,-55-247 0,-37 361 0,-4 149 0,38-859 0,-53 990 0,12-593 0,-7 469 0,-30-310 0,4 357 0,-8 0 0,-67-222 0,-260-527 0,276 734 0,-92-201 0,109 259 0,-80-119 0,43 102 0,-206-226 0,-163-85 0,386 382 0,-3 4 0,-2 4 0,-4 3 0,-1 5 0,-3 4 0,-2 4 0,-2 4 0,-121-32 0,-474-114 0,531 139 0,-446-125 0,-11 41 0,298 93 0,-567 4 0,848 35 0,-312 12 0,286-6 0,0 4 0,0 2 0,-75 25 0,-106 49 0,-121 35 0,-51-13 0,-293 82 0,660-174 0,-363 117 0,336-108 0,81-25 0,-1 1 0,1-1 0,-1 0 0,1 0 0,-1 1 0,1-1 0,-1 0 0,1 0 0,-1 0 0,1 0 0,-1 0 0,1 0 0,-1 0 0,0 0 0,1 0 0,-1 0 0,1 0 0,-1 0 0,1 0 0,-1 0 0,1 0 0,-1 0 0,1-1 0,-1 1 0,1 0 0,-1 0 0,1-1 0,0 1 0,-1 0 0,1-1 0,-1 1 0,1 0 0,0-1 0,-1 0 0,1 0 0,-1-1 0,1 1 0,0-1 0,0 1 0,0-1 0,0 1 0,0-1 0,0 1 0,1 0 0,-1-1 0,0 1 0,2-3 0,22-48 0,-21 45 0,228-423 0,-221 413 0,-4 7 0,0-1 0,0 1 0,-1-1 0,0 0 0,-1-1 0,4-18 0,-8 31 0,0-1 0,0 0 0,0 0 0,0 0 0,0 0 0,0 1 0,-1-1 0,1 0 0,0 0 0,0 0 0,0 0 0,0 1 0,0-1 0,-1 0 0,1 0 0,0 0 0,0 0 0,0 0 0,-1 0 0,1 0 0,0 0 0,0 0 0,0 0 0,-1 0 0,1 0 0,0 0 0,0 0 0,0 0 0,-1 0 0,1 0 0,0 0 0,0 0 0,0 0 0,-1 0 0,1 0 0,0 0 0,0 0 0,0 0 0,-1 0 0,1 0 0,0-1 0,0 1 0,0 0 0,0 0 0,-1 0 0,1 0 0,0 0 0,0-1 0,0 1 0,0 0 0,0 0 0,0 0 0,0-1 0,-1 1 0,1 0 0,0 0 0,0 0 0,0-1 0,0 1 0,0 0 0,0-1 0,-13 17 0,-171 238 0,116-151 0,-102 143 0,158-232 0,1 2 0,0-1 0,2 1 0,-10 20 0,19-35 0,-1 0 0,1 0 0,0 0 0,-1 0 0,1 0 0,0 0 0,0 0 0,0 0 0,0 0 0,0 1 0,0-1 0,0 0 0,0 0 0,0 0 0,0 0 0,0 0 0,1 0 0,-1 1 0,1-1 0,-1 0 0,1 0 0,-1 0 0,1 0 0,-1 0 0,1-1 0,0 1 0,0 0 0,-1 0 0,1 0 0,0 0 0,0-1 0,0 1 0,0 0 0,0-1 0,0 1 0,0-1 0,0 1 0,2 0 0,5 1 0,0 1 0,0-1 0,0 0 0,12 1 0,-5-1 0,159 28 0,-2 9 0,218 78 0,-350-102 0,92 37 0,-99-31 120,-32-21-159,-1 1 0,1-1 0,0 1 0,-1 0 0,1-1 0,-1 1-1,1 0 1,-1-1 0,1 1 0,-1 0 0,1 0 0,-1 0 0,0-1 0,1 1 0,-1 0 0,0 0 0,0 0 0,0 0-1,1 0 1,-1 0 0,0-1 0,0 1 0,0 0 0,-1 0 0,1 0 0,0 0 0,0 0 0,0 0 0,-1-1 0,1 1 0,0 0-1,-1 0 1,1 0 0,-1-1 0,1 1 0,-1 0 0,0 0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2.779"/>
    </inkml:context>
    <inkml:brush xml:id="br0">
      <inkml:brushProperty name="width" value="0.1" units="cm"/>
      <inkml:brushProperty name="height" value="0.1" units="cm"/>
      <inkml:brushProperty name="color" value="#004F8B"/>
    </inkml:brush>
  </inkml:definitions>
  <inkml:trace contextRef="#ctx0" brushRef="#br0">260 0 24575,'-2'0'0,"0"1"0,1-1 0,-1 1 0,0 0 0,0 0 0,1-1 0,-1 1 0,1 0 0,-1 0 0,1 0 0,-1 1 0,1-1 0,0 0 0,-1 1 0,1-1 0,0 0 0,0 1 0,0-1 0,0 1 0,-1 2 0,-17 37 0,17-38 0,-35 104 0,-39 182 0,65-242 0,-52 314 0,53-299 0,7-44 0,0 0 0,0 0 0,2 0 0,0 24 0,1-41 0,0 0 0,0 0 0,0 0 0,0 0 0,1 0 0,-1 0 0,0-1 0,0 1 0,0 0 0,1 0 0,-1 0 0,0-1 0,1 1 0,-1 0 0,1 0 0,-1-1 0,1 1 0,-1 0 0,1-1 0,0 1 0,-1 0 0,1-1 0,0 1 0,-1-1 0,1 1 0,1 0 0,0-1 0,-1 0 0,1 0 0,-1 0 0,1 0 0,-1 0 0,1-1 0,-1 1 0,1 0 0,-1-1 0,0 1 0,1-1 0,-1 1 0,0-1 0,3-1 0,6-5 0,-1 0 0,1 0 0,9-11 0,-14 14 0,31-31-1365,1-2-5461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49.383"/>
    </inkml:context>
    <inkml:brush xml:id="br0">
      <inkml:brushProperty name="width" value="0.1" units="cm"/>
      <inkml:brushProperty name="height" value="0.1" units="cm"/>
      <inkml:brushProperty name="color" value="#004F8B"/>
    </inkml:brush>
  </inkml:definitions>
  <inkml:trace contextRef="#ctx0" brushRef="#br0">31 222 24575,'-4'-4'0,"1"0"0,0 0 0,1 0 0,-1 0 0,1 0 0,0 0 0,0-1 0,0 1 0,0-1 0,1 1 0,0-1 0,0 0 0,0 0 0,0 1 0,1-1 0,0 0 0,0 0 0,0 0 0,1 0 0,-1 0 0,1 1 0,0-1 0,1 0 0,-1 1 0,4-8 0,-2 6 0,-1 0 0,1 0 0,1 0 0,-1 1 0,1-1 0,0 1 0,0 0 0,1 0 0,-1 0 0,1 1 0,0 0 0,0 0 0,1 0 0,-1 0 0,1 1 0,0 0 0,0 0 0,8-2 0,-6 2 0,0 2 0,1-1 0,-1 1 0,1 0 0,-1 1 0,1 0 0,-1 1 0,1-1 0,-1 1 0,13 4 0,-16-4 0,-1 1 0,0-1 0,0 1 0,0 0 0,-1 0 0,1 0 0,0 1 0,-1-1 0,1 1 0,-1 0 0,0 0 0,0 0 0,0 1 0,0-1 0,-1 0 0,0 1 0,1 0 0,-1 0 0,0 0 0,-1 0 0,1 0 0,1 5 0,-1 3 0,0 0 0,-1 0 0,0 0 0,-1-1 0,0 1 0,-1 0 0,0 0 0,-1 0 0,-1-1 0,0 1 0,-7 18 0,-6 9 0,-40 70 0,33-72 0,-43 51 0,40-55 0,26-32 0,-1 0 0,0 0 0,0-1 0,0 1 0,1 0 0,-1 0 0,0 0 0,1 0 0,-1 0 0,1 0 0,-1 1 0,1-1 0,0 0 0,-1 0 0,1 0 0,0 0 0,0 0 0,0 2 0,1-3 0,-1 1 0,1-1 0,0 1 0,0-1 0,0 0 0,0 1 0,0-1 0,0 0 0,0 0 0,0 0 0,0 1 0,0-1 0,0 0 0,0 0 0,0-1 0,0 1 0,0 0 0,0 0 0,-1 0 0,1-1 0,0 1 0,1-1 0,15-3 0,-1-1 0,29-14 0,3 0 0,11-1-341,-1 2 0,2 3-1,104-13 1,-122 25-6485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3.260"/>
    </inkml:context>
    <inkml:brush xml:id="br0">
      <inkml:brushProperty name="width" value="0.1" units="cm"/>
      <inkml:brushProperty name="height" value="0.1" units="cm"/>
      <inkml:brushProperty name="color" value="#004F8B"/>
    </inkml:brush>
  </inkml:definitions>
  <inkml:trace contextRef="#ctx0" brushRef="#br0">171 38 24575,'0'-3'0,"0"0"0,0 0 0,-1-1 0,1 1 0,-1 0 0,0 0 0,0 0 0,-2-4 0,3 6 0,0 1 0,-1 0 0,1-1 0,0 1 0,0 0 0,0 0 0,-1-1 0,1 1 0,0 0 0,0 0 0,0-1 0,-1 1 0,1 0 0,0 0 0,0 0 0,-1 0 0,1-1 0,0 1 0,-1 0 0,1 0 0,0 0 0,-1 0 0,1 0 0,0 0 0,-1 0 0,1 0 0,0 0 0,0 0 0,-1 0 0,1 0 0,-1 0 0,-10 15 0,0 20 0,0 0 0,3 1 0,0 0 0,-3 62 0,5-45 0,-26 185 0,-21 214 0,50-359-1365,3-59-5461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6.749"/>
    </inkml:context>
    <inkml:brush xml:id="br0">
      <inkml:brushProperty name="width" value="0.1" units="cm"/>
      <inkml:brushProperty name="height" value="0.1" units="cm"/>
      <inkml:brushProperty name="color" value="#004F8B"/>
    </inkml:brush>
  </inkml:definitions>
  <inkml:trace contextRef="#ctx0" brushRef="#br0">5 746 24575,'-1'10'0,"-2"-10"0,3-1 0,0 0 0,0 0 0,0 0 0,0-1 0,0 1 0,0 0 0,1 0 0,-1 0 0,0 0 0,0-1 0,1 1 0,-1 0 0,1 0 0,-1 0 0,1 0 0,0-1 0,36-62 0,-12 23 0,21-50 0,-24 32 0,-4 0 0,-2-2 0,-2 0 0,-4 0 0,6-104 0,-16 161 0,1-3 0,-1 0 0,0 0 0,0 0 0,0 0 0,-1 0 0,0 0 0,-2-8 0,3 15 0,0 0 0,0 0 0,0-1 0,0 1 0,0 0 0,0 0 0,0-1 0,0 1 0,0 0 0,0 0 0,0 0 0,0-1 0,-1 1 0,1 0 0,0 0 0,0 0 0,0 0 0,0-1 0,0 1 0,0 0 0,0 0 0,-1 0 0,1 0 0,0-1 0,0 1 0,0 0 0,0 0 0,-1 0 0,1 0 0,0 0 0,0 0 0,0 0 0,-1 0 0,1 0 0,0-1 0,0 1 0,0 0 0,-1 0 0,1 0 0,0 0 0,0 0 0,0 0 0,-1 0 0,1 0 0,0 1 0,0-1 0,0 0 0,-1 0 0,1 0 0,0 0 0,0 0 0,-1 0 0,-5 15 0,-2 24 0,-1 85 0,5 1 0,18 170 0,61 246 0,-4-197 0,-56-306-1365,-2-16-5461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7.249"/>
    </inkml:context>
    <inkml:brush xml:id="br0">
      <inkml:brushProperty name="width" value="0.1" units="cm"/>
      <inkml:brushProperty name="height" value="0.1" units="cm"/>
      <inkml:brushProperty name="color" value="#004F8B"/>
    </inkml:brush>
  </inkml:definitions>
  <inkml:trace contextRef="#ctx0" brushRef="#br0">7 293 24575,'-3'-57'-27,"1"40"-2376,1 0-1,1 0 0,3-28 1,-2 39 1856,0 0 1,1 1 0,-1-1-1,1 1 1,6-10 0,-6 10 746,1 0-1,1 1 1,-1 0 0,1 0 0,-1 0 0,1 0 0,6-4 0,-1 1-194,2 0 1,-1 1-1,1 0 1,15-6-1,-14 7 676,0 1 0,0 1 0,1 0 0,-1 1-1,1 0 1,-1 1 0,21 0 0,-25 1-253,0 1 0,0 0 0,0 0 0,-1 1 1,1 0-1,0 1 0,-1-1 0,1 1 0,-1 1 0,0-1 1,0 1-1,9 8 0,-10-8-404,-1 1 1,0 0-1,0 0 1,-1 1-1,0-1 0,0 1 1,0 0-1,0 0 1,4 12-1,-2 0-25,0 1 0,-1 1 0,-1-1 0,-1 1 0,-1-1 0,-1 1 0,0 0 0,-4 30 0,-2 0 0,-3-1 0,-17 60 0,-12 8 0,-59 128 0,32-90 0,62-152 0,1 1 0,0-1 0,-1 0 0,1 1 0,0-1 0,1 1 0,-1-1 0,1 1 0,-1-1 0,1 1 0,1 6 0,-1-10 0,0 1 0,1 0 0,-1 0 0,0-1 0,1 1 0,-1 0 0,1-1 0,-1 1 0,1-1 0,-1 1 0,1-1 0,0 1 0,-1-1 0,1 1 0,-1-1 0,1 1 0,0-1 0,0 0 0,1 1 0,25 1 0,35-4 0,73 5 0,-82 1 0,1-3 0,76-9 0,-32-10-1365,-53 6-5461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7.730"/>
    </inkml:context>
    <inkml:brush xml:id="br0">
      <inkml:brushProperty name="width" value="0.1" units="cm"/>
      <inkml:brushProperty name="height" value="0.1" units="cm"/>
      <inkml:brushProperty name="color" value="#004F8B"/>
    </inkml:brush>
  </inkml:definitions>
  <inkml:trace contextRef="#ctx0" brushRef="#br0">311 422 24575,'0'-26'0,"-4"-143"0,2 138 0,-1-1 0,-2 1 0,-14-47 0,18 74 0,0 1 0,0 0 0,0 0 0,0 0 0,-1 0 0,1 0 0,-1 0 0,0 0 0,0 1 0,0-1 0,0 1 0,0-1 0,-1 1 0,1 0 0,-1 0 0,0 0 0,1 0 0,-7-3 0,6 5 0,0-1 0,0 1 0,0-1 0,0 1 0,0 0 0,1 0 0,-1 1 0,0-1 0,0 0 0,0 1 0,0 0 0,0 0 0,0 0 0,0 0 0,1 0 0,-1 0 0,0 1 0,1 0 0,-1-1 0,1 1 0,-3 2 0,-6 7 0,0-1 0,0 1 0,1 1 0,1 0 0,0 0 0,0 1 0,2 0 0,-1 1 0,2-1 0,-7 20 0,-1 8 0,1 0 0,-9 61 0,14-57 0,-2 51 0,9-80 0,1-1 0,1 0 0,0 0 0,1 0 0,1 0 0,0 0 0,7 18 0,-9-29 0,1 1 0,0-1 0,0 0 0,1 0 0,-1 0 0,1 0 0,-1-1 0,1 1 0,1-1 0,-1 0 0,0 1 0,1-1 0,-1-1 0,1 1 0,0-1 0,0 1 0,0-1 0,0 0 0,1 0 0,7 2 0,-5-3 0,-1 0 0,1-1 0,-1 1 0,1-1 0,0 0 0,-1-1 0,1 0 0,-1 0 0,1 0 0,-1-1 0,0 0 0,1 0 0,-1 0 0,7-5 0,49-33 0,-50 31 0,0 1 0,0 0 0,1 0 0,25-10 0,-36 18 0,0-1 0,1 0 0,-1 1 0,1 0 0,0-1 0,-1 1 0,1 0 0,-1 1 0,1-1 0,-1 0 0,1 1 0,-1-1 0,1 1 0,-1 0 0,1-1 0,-1 1 0,0 1 0,0-1 0,1 0 0,-1 0 0,0 1 0,0-1 0,0 1 0,0 0 0,0 0 0,-1-1 0,4 5 0,1 3 0,0 1 0,0 0 0,-1 0 0,0 0 0,4 12 0,5 18 0,-2 1 0,11 65 0,2 90 0,-21-152 0,3 10 0,-4 1 0,-1 0 0,-3-1 0,-3 1 0,-1 0 0,-3-1 0,-22 77 0,26-121 0,1 0 0,-2 1 0,1-1 0,-1-1 0,-1 1 0,0-1 0,0 0 0,-1 0 0,0-1 0,0 0 0,-1 0 0,-13 10 0,16-15 0,0 0 0,0 0 0,0 0 0,-1-1 0,1 1 0,-1-1 0,1-1 0,-1 1 0,0-1 0,1 0 0,-1 0 0,0-1 0,0 1 0,0-1 0,1-1 0,-1 1 0,0-1 0,0 0 0,0 0 0,1-1 0,-1 0 0,1 0 0,-1 0 0,-9-6 0,5 2 0,1-1 0,0 0 0,0 0 0,0-1 0,1 0 0,0-1 0,0 0 0,1 0 0,0 0 0,1-1 0,0 0 0,1-1 0,0 1 0,0-1 0,1 0 0,0 0 0,1 0 0,-3-22 0,3 12 0,1-1 0,1 0 0,0 1 0,2-1 0,1 0 0,0 0 0,2 1 0,0 0 0,11-30 0,-4 22-682,20-36-1,17-20-6143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8.149"/>
    </inkml:context>
    <inkml:brush xml:id="br0">
      <inkml:brushProperty name="width" value="0.1" units="cm"/>
      <inkml:brushProperty name="height" value="0.1" units="cm"/>
      <inkml:brushProperty name="color" value="#004F8B"/>
    </inkml:brush>
  </inkml:definitions>
  <inkml:trace contextRef="#ctx0" brushRef="#br0">438 215 24575,'-1'-14'0,"-1"1"0,-1-1 0,0 1 0,0 0 0,-2 0 0,0 0 0,0 0 0,-1 1 0,0 0 0,-1 0 0,-1 1 0,0 0 0,-10-11 0,15 19 0,0 1 0,-1-1 0,1 0 0,-1 1 0,0 0 0,0 0 0,0 0 0,0 0 0,0 0 0,0 1 0,0 0 0,-1 0 0,1 0 0,0 1 0,-1-1 0,1 1 0,0 0 0,-1 0 0,1 0 0,-1 1 0,1 0 0,0 0 0,0 0 0,-1 0 0,1 1 0,-4 1 0,-3 2 0,0 0 0,0 1 0,1 0 0,0 0 0,0 1 0,0 1 0,1 0 0,-12 13 0,6-3 0,1 2 0,1 0 0,0 0 0,2 1 0,0 0 0,1 1 0,2 1 0,0-1 0,-4 24 0,3-6 0,2 0 0,2 0 0,1 0 0,4 63 0,1-76 0,2 0 0,1 1 0,1-2 0,2 1 0,0-1 0,2 0 0,1 0 0,1-1 0,27 46 0,-27-55 0,0 0 0,1-1 0,1 0 0,0 0 0,1-2 0,0 0 0,1 0 0,1-2 0,0 0 0,1 0 0,0-2 0,0 0 0,1-1 0,30 10 0,-23-12 14,0-1-1,0-1 0,0-1 0,1-2 1,-1 0-1,1-2 0,-1 0 1,48-10-1,-25-1-384,0-1-1,-2-2 1,75-35 0,-89 34-6455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19.629"/>
    </inkml:context>
    <inkml:brush xml:id="br0">
      <inkml:brushProperty name="width" value="0.1" units="cm"/>
      <inkml:brushProperty name="height" value="0.1" units="cm"/>
      <inkml:brushProperty name="color" value="#004F8B"/>
    </inkml:brush>
  </inkml:definitions>
  <inkml:trace contextRef="#ctx0" brushRef="#br0">3 394 24575,'0'0'0,"0"-1"0,0 1 0,0 0 0,0 0 0,0 0 0,0 0 0,0 0 0,0 0 0,0 0 0,0 0 0,0 0 0,0 0 0,0 0 0,0 0 0,0 0 0,0-1 0,0 1 0,0 0 0,0 0 0,0 0 0,0 0 0,0 0 0,0 0 0,0 0 0,0 0 0,0 0 0,0 0 0,0 0 0,0 0 0,0-1 0,0 1 0,0 0 0,0 0 0,0 0 0,0 0 0,0 0 0,-1 0 0,1 0 0,0 0 0,0 0 0,0 0 0,0 0 0,0 0 0,0 0 0,0 0 0,0 0 0,0 0 0,0 0 0,0 0 0,0 0 0,0 0 0,-1 0 0,1 0 0,0 0 0,0 0 0,0 0 0,0 0 0,0 0 0,11-6 0,16-6 0,3 6 0,1 2 0,53-1 0,-4 0 0,324-46 0,55-4 0,3 30 0,-414 26 0,-29 1 0,0-2 0,1 0 0,-1-1 0,29-5 0,-47 5 0,0 1 0,0 0 0,-1 0 0,1 0 0,0 0 0,0 0 0,0-1 0,-1 1 0,1 0 0,0 0 0,-1-1 0,1 1 0,0-1 0,-1 1 0,1-1 0,0 1 0,-1-1 0,1 1 0,-1-1 0,1 1 0,-1-1 0,1 0 0,-1 1 0,0-1 0,1 0 0,-1 0 0,1 0 0,-2 0 0,1 0 0,0 0 0,-1 0 0,1 0 0,-1 0 0,1 0 0,-1 0 0,1 0 0,-1 1 0,1-1 0,-1 0 0,0 0 0,0 1 0,1-1 0,-1 0 0,0 1 0,-1-2 0,-50-25 0,44 23 0,-19-9 0,-19-10 0,0-1 0,-64-46 0,109 69 0,-1 0 0,1 0 0,-1 0 0,1 0 0,0 0 0,-1-1 0,1 1 0,0 0 0,0-1 0,0 1 0,0-1 0,0 1 0,-1-4 0,2 5 0,0 0 0,1-1 0,-1 1 0,0 0 0,0-1 0,0 1 0,1 0 0,-1-1 0,0 1 0,0 0 0,1-1 0,-1 1 0,0 0 0,1 0 0,-1-1 0,0 1 0,1 0 0,-1 0 0,0 0 0,1-1 0,-1 1 0,0 0 0,1 0 0,-1 0 0,1 0 0,-1 0 0,0 0 0,1 0 0,-1 0 0,1 0 0,-1 0 0,0 0 0,1 0 0,0 0 0,6 1 0,0-1 0,0 1 0,0 1 0,0-1 0,9 5 0,19 10 0,-1 2 0,-1 1 0,-1 2 0,-1 1 0,0 2 0,-2 1 0,-1 1 0,46 55 0,-63-67 0,1 1 0,-2 0 0,0 1 0,-1 0 0,0 0 0,-2 1 0,0 0 0,-1 1 0,0 0 0,4 24 0,-9-29 0,1 0 0,-2 0 0,0 0 0,0 1 0,-1-1 0,-1 0 0,0 0 0,-1 0 0,0 0 0,-1-1 0,0 1 0,-1-1 0,-1 0 0,0 0 0,-9 13 0,3-9 0,0-1 0,-1 0 0,-1 0 0,-1-1 0,0-1 0,0-1 0,-1 0 0,-1-1 0,-30 15 0,22-14 0,-1-1 0,1-1 0,-2-1 0,0-2 0,0 0 0,-39 3 0,51-8 30,0-2 0,0 1 0,-19-3 0,29 1-136,0 0 0,0 0 0,0 0 0,1 0 0,-1-1 0,0 0-1,0 0 1,1 0 0,-1-1 0,1 1 0,0-1 0,0 0 0,-4-4 0,-9-15-6720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0.389"/>
    </inkml:context>
    <inkml:brush xml:id="br0">
      <inkml:brushProperty name="width" value="0.1" units="cm"/>
      <inkml:brushProperty name="height" value="0.1" units="cm"/>
      <inkml:brushProperty name="color" value="#004F8B"/>
    </inkml:brush>
  </inkml:definitions>
  <inkml:trace contextRef="#ctx0" brushRef="#br0">249 0 24575,'-5'1'0,"0"-1"0,0 1 0,1 0 0,-1 1 0,0-1 0,1 1 0,-1 0 0,1 0 0,0 1 0,-1-1 0,1 1 0,0 0 0,1 0 0,-1 0 0,0 0 0,1 1 0,0-1 0,0 1 0,0 0 0,-5 8 0,-4 9 0,0 1 0,-15 42 0,21-50 0,-17 52 0,3 2 0,2 0 0,4 1 0,3 1 0,2 0 0,4 0 0,3 0 0,10 106 0,-3-129 0,3 0 0,25 90 0,-25-112 0,1-1 0,2 1 0,0-2 0,2 1 0,0-2 0,32 40 0,-39-55 0,0 0 0,0 0 0,1-1 0,1 0 0,-1 0 0,1-1 0,-1 0 0,2 0 0,-1-1 0,0 0 0,1 0 0,0-1 0,15 4 0,-18-6 0,0-1 0,0 1 0,-1-1 0,1 0 0,0-1 0,0 1 0,0-1 0,-1 0 0,1-1 0,-1 1 0,1-1 0,-1 0 0,0-1 0,1 1 0,-1-1 0,0 0 0,-1 0 0,1-1 0,0 0 0,-1 1 0,0-1 0,7-9 0,-6 5 0,0 1 0,-1-1 0,0 0 0,0 0 0,-1 0 0,0-1 0,0 1 0,-1-1 0,0 0 0,-1 0 0,0 1 0,0-1 0,-1 0 0,0 0 0,0 0 0,-1 0 0,-1 0 0,1 1 0,-1-1 0,-1 0 0,0 1 0,-7-16 0,7 17 0,0 1 0,-1-1 0,0 1 0,0 0 0,-1 0 0,1 1 0,-1-1 0,0 1 0,-1 0 0,1 0 0,-1 1 0,-10-6 0,11 7 0,0 1 0,-1 0 0,1 0 0,-1 0 0,1 1 0,-1 0 0,0 0 0,1 0 0,-1 1 0,0 0 0,0 0 0,1 0 0,-1 1 0,0 0 0,0 0 0,1 0 0,-9 4 0,-1 0 0,0 2 0,1 0 0,0 1 0,0 0 0,1 1 0,-18 15 0,23-17 0,0 1 0,0 0 0,0 0 0,1 1 0,0 0 0,1 0 0,0 0 0,1 1 0,-9 21 0,13-30 0,0 1 0,1 0 0,-1 0 0,0 0 0,1 0 0,-1 0 0,1 0 0,0 0 0,0 0 0,0 0 0,0 0 0,0 0 0,0 0 0,0 0 0,1 0 0,-1 0 0,1 0 0,0 0 0,-1 0 0,1 0 0,0 0 0,0-1 0,0 1 0,0 0 0,0-1 0,1 1 0,-1-1 0,0 1 0,1-1 0,-1 1 0,1-1 0,0 0 0,-1 0 0,1 0 0,0 0 0,0 0 0,-1 0 0,1 0 0,0-1 0,3 2 0,5 0 0,0 0 0,-1-1 0,1 0 0,0-1 0,0 1 0,0-2 0,11-1 0,33-9 0,-2-1 0,0-3 0,93-41 0,-14 5 0,-101 40 0,-15 5 0,0 0 0,0 1 0,0 1 0,27-5 0,-40 9 0,1 0 0,0-1 0,0 1 0,0 0 0,0 1 0,0-1 0,0 0 0,0 1 0,0 0 0,-1-1 0,1 1 0,0 0 0,-1 1 0,1-1 0,0 0 0,-1 1 0,1-1 0,-1 1 0,0 0 0,0 0 0,0 0 0,1 0 0,-2 0 0,1 1 0,0-1 0,0 0 0,-1 1 0,1-1 0,-1 1 0,0 0 0,1 3 0,3 11 0,-1 0 0,-1 1 0,1 19 0,-3-17 0,2 1 0,0-1 0,10 31 0,-12-47 0,1 0 0,0 0 0,-1 0 0,1 0 0,1 0 0,-1 0 0,1-1 0,-1 1 0,1-1 0,0 0 0,0 1 0,0-1 0,1-1 0,-1 1 0,1 0 0,0-1 0,0 0 0,-1 0 0,1 0 0,1 0 0,4 1 0,21-1-1365,-2-5-5461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0.869"/>
    </inkml:context>
    <inkml:brush xml:id="br0">
      <inkml:brushProperty name="width" value="0.1" units="cm"/>
      <inkml:brushProperty name="height" value="0.1" units="cm"/>
      <inkml:brushProperty name="color" value="#004F8B"/>
    </inkml:brush>
  </inkml:definitions>
  <inkml:trace contextRef="#ctx0" brushRef="#br0">57 118 24575,'-1'-1'0,"0"0"0,0-1 0,0 1 0,-1 0 0,1 0 0,0 0 0,-1 0 0,1 0 0,-1 1 0,1-1 0,-1 0 0,1 1 0,-1-1 0,0 1 0,1-1 0,-4 1 0,4 0 0,0 0 0,0 0 0,0 0 0,0 1 0,0-1 0,1 0 0,-1 1 0,0-1 0,0 1 0,0-1 0,0 1 0,0 0 0,1-1 0,-1 1 0,0 0 0,1-1 0,-1 1 0,0 0 0,1 0 0,-2 1 0,0 2 0,0 1 0,1-1 0,-1 1 0,1 0 0,0-1 0,0 1 0,0 0 0,0 0 0,1 9 0,3 25 0,2-1 0,2 0 0,1-1 0,2 0 0,2 0 0,19 43 0,-24-66 0,0 0 0,1 0 0,0 0 0,1-1 0,0 0 0,1-1 0,1 0 0,0 0 0,25 18 0,-30-25 0,0-1 0,1 0 0,0 0 0,0 0 0,0-1 0,0 0 0,0-1 0,1 0 0,-1 0 0,1 0 0,0-1 0,-1 0 0,1-1 0,0 1 0,-1-2 0,1 1 0,0-1 0,0 0 0,-1-1 0,1 1 0,-1-2 0,9-2 0,-7 1 0,0-1 0,0 0 0,0 0 0,-1 0 0,0-1 0,0 0 0,-1-1 0,0 0 0,0 0 0,0-1 0,6-8 0,-5 3 0,-1 0 0,0 0 0,0-1 0,-1 1 0,-1-2 0,7-26 0,-8 17 0,0 1 0,-2-1 0,-1 1 0,0-1 0,-2 0 0,-1 1 0,0-1 0,-2 1 0,-8-30 0,8 41 0,0 0 0,-1 0 0,0 1 0,0 0 0,-1 0 0,-1 1 0,0-1 0,0 1 0,-1 1 0,0-1 0,-1 1 0,-14-12 0,17 17 0,0 0 0,-1 0 0,1 1 0,-1 0 0,0 0 0,0 0 0,0 1 0,0 0 0,0 1 0,0-1 0,-1 1 0,1 1 0,0-1 0,-1 1 0,1 0 0,0 1 0,-1 0 0,1 0 0,0 1 0,0 0 0,0 0 0,-9 4 0,4 0 7,0 0-1,0 1 0,0 1 0,1 0 1,0 0-1,1 1 0,0 1 1,0 0-1,1 0 0,0 1 1,1 0-1,0 0 0,1 1 0,1 0 1,-1 0-1,2 1 0,0-1 1,-7 27-1,8-27-74,1 0 1,1 0-1,0 0 1,1 0-1,0 1 1,1-1-1,0 1 1,1-1-1,0 0 1,1 1-1,0-1 1,1 0-1,1 0 1,0-1-1,0 1 1,1-1-1,0 0 1,1 0-1,1 0 1,0-1-1,8 11 1,20 12-6759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1.369"/>
    </inkml:context>
    <inkml:brush xml:id="br0">
      <inkml:brushProperty name="width" value="0.1" units="cm"/>
      <inkml:brushProperty name="height" value="0.1" units="cm"/>
      <inkml:brushProperty name="color" value="#004F8B"/>
    </inkml:brush>
  </inkml:definitions>
  <inkml:trace contextRef="#ctx0" brushRef="#br0">35 282 24575,'0'-4'0,"-1"1"0,0-1 0,0 1 0,0 0 0,-1 0 0,1-1 0,-1 1 0,0 0 0,-3-5 0,-12-25 0,16 26 0,1 1 0,-1 0 0,1-1 0,1 1 0,-1-1 0,1 1 0,0 0 0,1-1 0,-1 1 0,1 0 0,1 0 0,-1 0 0,1 1 0,0-1 0,0 0 0,1 1 0,-1 0 0,1 0 0,0 0 0,1 0 0,-1 1 0,7-5 0,-2 0 0,2 1 0,-1 0 0,1 1 0,0 1 0,0-1 0,1 2 0,0 0 0,0 0 0,0 1 0,16-4 0,-24 8 0,-1-1 0,0 1 0,1-1 0,-1 1 0,1 0 0,-1 0 0,1 1 0,-1-1 0,1 1 0,-1-1 0,1 1 0,-1 0 0,0 0 0,0 1 0,1-1 0,-1 1 0,0-1 0,3 4 0,-2-2 0,-1 1 0,0-1 0,0 1 0,0 0 0,0 0 0,0 0 0,-1 0 0,0 0 0,0 1 0,0-1 0,2 9 0,1 7 0,-2 1 0,0 1 0,-1-1 0,-2 37 0,-6 18 0,-24 124 0,17-132 0,3 1 0,-2 93 0,12-156 0,0 0 0,0-1 0,1 1 0,0-1 0,0 1 0,0-1 0,1 1 0,0-1 0,0 0 0,0 0 0,0 0 0,1 0 0,5 7 0,-5-8 0,1-1 0,-1 0 0,0 0 0,1 0 0,-1-1 0,1 1 0,0-1 0,0 0 0,0 0 0,0-1 0,1 1 0,-1-1 0,0 1 0,1-2 0,-1 1 0,0 0 0,8-1 0,5 1-124,1-2 0,-1 0 0,1-2 0,-1 0 0,0 0 0,1-2-1,-2 0 1,1-1 0,-1 0 0,28-17 0,7-8-6702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1.769"/>
    </inkml:context>
    <inkml:brush xml:id="br0">
      <inkml:brushProperty name="width" value="0.1" units="cm"/>
      <inkml:brushProperty name="height" value="0.1" units="cm"/>
      <inkml:brushProperty name="color" value="#004F8B"/>
    </inkml:brush>
  </inkml:definitions>
  <inkml:trace contextRef="#ctx0" brushRef="#br0">134 164 24575,'-5'-1'0,"0"0"0,1-1 0,-1 1 0,1-1 0,-1 0 0,1 0 0,0-1 0,0 1 0,0-1 0,-6-5 0,-2 0 0,2 2 0,1 0 0,0 0 0,1 0 0,-12-10 0,19 16 0,0-1 0,1 0 0,-1 1 0,0-1 0,0 0 0,1 1 0,-1-1 0,0 0 0,1 0 0,-1 0 0,0 0 0,1 0 0,0 1 0,-1-1 0,1 0 0,-1 0 0,1 0 0,0 0 0,0 0 0,-1 0 0,1 0 0,0 0 0,0 0 0,0-1 0,0 1 0,0 0 0,1 0 0,-1 0 0,0 0 0,0 0 0,1 0 0,-1 0 0,0 0 0,1 1 0,-1-1 0,1 0 0,0 0 0,-1 0 0,1 0 0,0 0 0,-1 1 0,1-1 0,1-1 0,8-4 0,1 0 0,-1 0 0,2 0 0,-1 2 0,0-1 0,1 2 0,0-1 0,0 1 0,0 1 0,0 0 0,0 1 0,0 1 0,1-1 0,12 3 0,-21-1 0,-1 0 0,1 0 0,-1 0 0,0 1 0,1-1 0,-1 1 0,0 0 0,0 0 0,0 0 0,0 0 0,0 0 0,-1 1 0,1-1 0,-1 1 0,1 0 0,-1 0 0,0 0 0,0 0 0,0 0 0,-1 0 0,1 1 0,-1-1 0,0 0 0,0 1 0,0-1 0,0 1 0,0 0 0,0 6 0,0 7 0,-1 0 0,0 0 0,-2 0 0,-5 30 0,-26 117 0,15-83 0,3 1 0,-9 162 0,24-231 0,1 1 0,0 0 0,0-1 0,2 1 0,0-1 0,0 0 0,9 22 0,-10-30 0,1 0 0,-1 0 0,1-1 0,0 0 0,0 1 0,1-1 0,-1 0 0,1 0 0,0-1 0,0 1 0,0-1 0,0 0 0,1 0 0,-1 0 0,1-1 0,0 1 0,-1-1 0,1 0 0,0-1 0,1 1 0,-1-1 0,10 1 0,6-1 17,1-1 0,-1 0 0,0-2 0,0-1 0,0-1 0,36-10 0,119-51-1453,-174 64 1388,67-28-6778</inkml:trace>
  <inkml:trace contextRef="#ctx0" brushRef="#br0" timeOffset="1">1252 265 24575,'0'-10'0,"-1"1"0,0-1 0,-3-16 0,3 25 0,1-1 0,0 1 0,-1 0 0,1 0 0,-1 0 0,1-1 0,-1 1 0,0 0 0,1 0 0,-1 0 0,0 0 0,0 0 0,0 0 0,0 0 0,0 0 0,-1 0 0,1 0 0,0 1 0,0 0 0,0 0 0,0 0 0,1 0 0,-1 0 0,0 0 0,0 0 0,0 1 0,0-1 0,0 0 0,0 0 0,0 1 0,1-1 0,-1 1 0,0-1 0,0 0 0,0 1 0,1 0 0,-1-1 0,0 1 0,1-1 0,-1 1 0,0 0 0,1-1 0,-2 3 0,-6 6 0,1 1 0,-1 0 0,2 0 0,-1 1 0,2-1 0,-7 16 0,-21 74 0,13-38 0,-13 33 0,-79 212 0,105-292 120,7-15-148,0 0 1,0 1-1,0-1 1,0 0-1,0 0 1,0 0-1,-1 0 1,1 1-1,0-1 1,0 0-1,0 0 1,0 0-1,0 1 1,0-1-1,0 0 1,0 0-1,0 0 1,-1 0-1,1 0 1,0 1-1,0-1 1,0 0-1,0 0 1,-1 0-1,1 0 1,0 0-1,0 0 1,0 0-1,0 0 1,-1 1-1,1-1 1,0 0-1,0 0 1,0 0-1,-1 0 1,1 0-1,0 0 1,0 0-1,0 0 1,-1 0-1,1 0 1,0 0-1,0-1 1,0 1-1,-1 0 1,1 0-1,0 0 1,0 0-1,0 0 1,0 0-1,-1 0 1,1 0-1,0-1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49.923"/>
    </inkml:context>
    <inkml:brush xml:id="br0">
      <inkml:brushProperty name="width" value="0.1" units="cm"/>
      <inkml:brushProperty name="height" value="0.1" units="cm"/>
      <inkml:brushProperty name="color" value="#004F8B"/>
    </inkml:brush>
  </inkml:definitions>
  <inkml:trace contextRef="#ctx0" brushRef="#br0">29 4 24575,'-14'-3'0,"3"3"0,10 0 0,1 1 0,-1 0 0,1 0 0,0 0 0,0 0 0,-1 0 0,1 0 0,0 0 0,0 0 0,0-1 0,0 1 0,0 0 0,0 0 0,0 0 0,0 0 0,1 0 0,-1 0 0,1 1 0,60 490 0,-59-475 0,-2-10-107,7 34 348,-7-40-316,1 1 0,-1 0 0,1-1 0,-1 1 0,1 0 0,0-1 0,0 1 0,0-1 0,0 1 0,0-1 0,0 0 0,0 1 0,0-1 1,0 0-1,1 0 0,-1 0 0,0 0 0,1 0 0,2 2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2.389"/>
    </inkml:context>
    <inkml:brush xml:id="br0">
      <inkml:brushProperty name="width" value="0.1" units="cm"/>
      <inkml:brushProperty name="height" value="0.1" units="cm"/>
      <inkml:brushProperty name="color" value="#004F8B"/>
    </inkml:brush>
  </inkml:definitions>
  <inkml:trace contextRef="#ctx0" brushRef="#br0">24 125 24575,'0'-12'-241,"-1"-1"-1,-3-23 0,3 32-332,0 0-1,0 1 0,0-1 1,-1 1-1,1-1 0,-1 1 1,0-1-1,-3-2 0,2 5 558,3 9 23,5 14 227,11 26 808,3 0 1,46 87-1,-47-103-530,1-2-1,2 0 0,1-1 0,51 50 0,-63-70-582,1 0 1,0-1-1,0 0 0,1-1 0,0 0 0,0-1 0,1-1 0,-1 0 1,1 0-1,0-1 0,1-1 0,-1 0 0,1-1 0,-1-1 0,1 0 1,0 0-1,-1-1 0,17-3 0,11-5-6754</inkml:trace>
  <inkml:trace contextRef="#ctx0" brushRef="#br0" timeOffset="1">701 226 24575,'0'-66'-3015,"0"-87"4830,1 146-1305,3 17-44,4 20-242,16 146-224,-15-98 0,25 104 0,-32-175 0,1 0 0,-1 0 0,1 0 0,0 0 0,1 0 0,0-1 0,0 1 0,0-1 0,9 9 0,-11-13 0,0 1 0,0-1 0,1 0 0,0-1 0,-1 1 0,1 0 0,0-1 0,-1 1 0,1-1 0,0 0 0,0 0 0,0 0 0,0 0 0,0-1 0,1 1 0,-1-1 0,0 0 0,0 0 0,0 0 0,0 0 0,0-1 0,0 1 0,0-1 0,1 1 0,3-3 0,26-15-1365,-4-6-5461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2.789"/>
    </inkml:context>
    <inkml:brush xml:id="br0">
      <inkml:brushProperty name="width" value="0.1" units="cm"/>
      <inkml:brushProperty name="height" value="0.1" units="cm"/>
      <inkml:brushProperty name="color" value="#004F8B"/>
    </inkml:brush>
  </inkml:definitions>
  <inkml:trace contextRef="#ctx0" brushRef="#br0">28 265 24575,'1'-62'-883,"0"51"-356,0 1 1,0 0 0,1-1 0,1 1 0,0 0-1,6-15 1,-9 25 1227,0 0-1,0 0 1,0 0 0,0-1-1,0 1 1,0 0 0,0 0-1,0 0 1,0 0-1,0 0 1,0 0 0,0-1-1,0 1 1,1 0 0,-1 0-1,0 0 1,0 0-1,0 0 1,0 0 0,0 0-1,0 0 1,0 0 0,0 0-1,1 0 1,-1-1-1,0 1 1,0 0 0,0 0-1,0 0 1,0 0 0,0 0-1,1 0 1,-1 0-1,0 0 1,0 0 0,0 0-1,0 0 1,0 0 0,0 0-1,1 0 1,-1 0-1,0 1 1,0-1 0,0 0-1,0 0 1,0 0 0,0 0-1,1 0 1,-1 0-1,0 0 1,0 0 0,0 0-1,0 0 1,0 0 0,0 1-1,0-1 1,0 0-1,6 12 147,2 17 559,-5-18-660,37 152 4743,-30-132-3659,1 0-1,1-1 0,18 32 1,-25-55-1114,-1 0 0,1-1 0,0 1 0,0-1 0,1 0 0,-1-1 0,1 1 1,1-1-1,-1 0 0,1-1 0,0 0 0,0 0 0,0 0 0,0-1 0,1 0 0,-1 0 0,1-1 0,0 0 0,0 0 1,0-1-1,0 0 0,0 0 0,0-1 0,0 0 0,0-1 0,15-2 0,-11 1-4,0-1-1,-1 0 1,0 0-1,1-2 1,-1 1-1,-1-1 1,1-1-1,-1 0 1,0 0-1,0-1 1,0 0-1,-1-1 1,-1 0-1,1 0 1,-1-1-1,0 0 1,10-17-1,-11 14 1,-1 0 0,-1 0 0,0-1 0,-1 0 0,0 0 0,-1 0 0,-1 0 0,0 0 0,0 0 0,-2-1 0,1 1 0,-2-1 0,0 1 0,0 0 0,-1-1 0,-1 1 0,0 0 0,-1 1 0,-1-1 0,-8-18 0,8 20 0,-1 1 0,-1-1 0,1 1 0,-1 0 0,-1 1 0,0 0 0,0 0 0,-1 1 0,0 0 0,-1 1 0,0-1 0,0 2 0,0 0 0,-1 0 0,1 0 0,-2 2 0,1-1 0,0 2 0,-1-1 0,0 1 0,1 1 0,-24-2 0,13 4-105,0 1 0,1 1 0,0 1 0,-1 1 0,1 1 0,1 0 0,-1 2 0,1 0 0,0 2 0,0 0 0,1 1 0,-24 17 0,2 1-6721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3.329"/>
    </inkml:context>
    <inkml:brush xml:id="br0">
      <inkml:brushProperty name="width" value="0.1" units="cm"/>
      <inkml:brushProperty name="height" value="0.1" units="cm"/>
      <inkml:brushProperty name="color" value="#004F8B"/>
    </inkml:brush>
  </inkml:definitions>
  <inkml:trace contextRef="#ctx0" brushRef="#br0">16 138 24575,'-1'0'0,"1"0"0,-1 0 0,0 0 0,1 0 0,-1 0 0,1 0 0,-1 0 0,1 0 0,-1 0 0,1 0 0,-1-1 0,0 1 0,1 0 0,-1 0 0,1 0 0,-1-1 0,1 1 0,-1 0 0,1-1 0,0 1 0,-1 0 0,1-1 0,-1 1 0,1-1 0,0 1 0,-1-1 0,1 1 0,0 0 0,-1-1 0,1 0 0,4-17 0,20-14 0,-14 23 0,0 1 0,1 0 0,-1 0 0,2 1 0,-1 1 0,1 0 0,-1 0 0,2 2 0,-1-1 0,18-3 0,-25 6 0,0 1 0,0 0 0,1 1 0,-1-1 0,0 1 0,0 0 0,1 1 0,-1-1 0,0 1 0,0 0 0,0 0 0,0 0 0,0 1 0,0 0 0,0 0 0,0 0 0,0 1 0,-1-1 0,1 1 0,-1 0 0,0 1 0,0-1 0,0 1 0,0-1 0,-1 1 0,0 0 0,1 0 0,2 7 0,1 2 0,-1 0 0,-1 0 0,0 1 0,0 0 0,-2 0 0,0 0 0,0 0 0,-1 0 0,-1 17 0,-1 20 0,-8 63 0,2-54 0,2-11 0,-2 19 0,3 93 0,3-159 0,0 1 0,0 0 0,0-1 0,1 1 0,-1-1 0,0 1 0,1-1 0,0 1 0,0-1 0,-1 1 0,1-1 0,1 0 0,-1 1 0,0-1 0,1 0 0,-1 0 0,1 0 0,-1 0 0,1 0 0,0 0 0,0-1 0,0 1 0,0 0 0,0-1 0,0 0 0,1 1 0,-1-1 0,0 0 0,1 0 0,-1 0 0,4 0 0,0-1 0,0 1 0,0-1 0,0-1 0,0 1 0,0-1 0,0 0 0,0-1 0,0 1 0,0-1 0,-1-1 0,1 1 0,7-4 0,21-15-1365,-4 0-5461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3.879"/>
    </inkml:context>
    <inkml:brush xml:id="br0">
      <inkml:brushProperty name="width" value="0.1" units="cm"/>
      <inkml:brushProperty name="height" value="0.1" units="cm"/>
      <inkml:brushProperty name="color" value="#004F8B"/>
    </inkml:brush>
  </inkml:definitions>
  <inkml:trace contextRef="#ctx0" brushRef="#br0">37 163 24575,'-7'-14'-1323,"1"1"0,1-1 0,0 0 0,1-1 0,0 1 0,-2-23 0,6 36 1290,0-1 0,0 1 0,0-1 0,0 1 0,0-1 0,1 1 0,-1-1 0,0 1 0,1-1 0,-1 1 0,1 0 0,-1-1 0,1 1 0,0-1-1,-1 1 1,1 0 0,0 0 0,0-1 0,0 1 0,0 0 0,0 0 0,3-2 0,-2 2 130,1 0-1,-1 0 1,1 0-1,0 0 1,0 0-1,-1 0 1,1 1 0,0-1-1,0 1 1,0 0-1,4 0 1,4 0 235,1 2 1,0-1 0,-1 2-1,22 6 1,-23-6-6,0 1 1,0 1-1,-1 0 0,1 0 0,-1 0 0,0 1 0,-1 1 1,1-1-1,12 15 0,-16-16-96,-1 1 0,0-1 0,-1 1 0,1-1 0,-1 1 0,0 0 0,0 1 0,-1-1 0,0 0 0,0 1 0,-1-1 0,1 1 0,-1-1 0,-1 1 0,1 0 0,-2 12 0,-1-3-231,-2 0 0,0 0 0,0-1 0,-1 0 0,-1 0 0,-15 26 0,7-11 0,13-27 0,-1 0 0,1-1 0,0 1 0,-1 0 0,1 1 0,1-1 0,-1 0 0,0 0 0,1 0 0,0 0 0,0 0 0,0 1 0,0-1 0,0 0 0,0 0 0,1 0 0,0 1 0,0-1 0,-1 0 0,4 5 0,0-2 0,0-1 0,0 0 0,1 0 0,-1-1 0,1 1 0,0-1 0,1 0 0,-1 0 0,8 3 0,-3 0 0,0 0 0,-1 0 0,0 1 0,0 0 0,0 1 0,-1 0 0,0 0 0,-1 1 0,0 0 0,-1 0 0,0 1 0,0 0 0,-1 0 0,0 0 0,-1 0 0,-1 1 0,0 0 0,0 0 0,-1 0 0,-1 0 0,0 0 0,0 0 0,-1 0 0,-1 0 0,-4 24 0,0-6 0,-1 0 0,-2 0 0,-1-1 0,-2 0 0,-1-1 0,0 0 0,-2-1 0,-2 0 0,0-2 0,-23 28 0,34-47-120,-15 19 373,20-25-277,1 0 1,-1 0-1,0 0 0,0 0 0,1 0 1,-1 0-1,0 0 0,0 0 0,1 0 0,-1 0 1,0 0-1,0 0 0,1 0 0,-1 0 1,0 0-1,0 0 0,1 0 0,-1 1 0,0-1 1,0 0-1,0 0 0,1 0 0,-1 0 1,0 0-1,0 1 0,0-1 0,1 0 0,-1 0 1,0 0-1,0 1 0,0-1 0,0 0 0,0 0 1,0 1-1,1-1 0,-1 0 0,0 0 1,0 0-1,0 1 0,0-1 0,0 0 0,0 1 1,0-1-1,0 0 0,0 0 0,0 1 1,0-1-1,0 0 0,0 0 0,-1 0 0,1 1 1,0-1-1,0 0 0,0 0 0,0 1 0,0-1 1,0 0-1,0 0 0,-1 0 0,1 1 1,0-1-1,0 0 0,18-6-6802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4.429"/>
    </inkml:context>
    <inkml:brush xml:id="br0">
      <inkml:brushProperty name="width" value="0.1" units="cm"/>
      <inkml:brushProperty name="height" value="0.1" units="cm"/>
      <inkml:brushProperty name="color" value="#004F8B"/>
    </inkml:brush>
  </inkml:definitions>
  <inkml:trace contextRef="#ctx0" brushRef="#br0">753 97 24575,'-1'-3'-226,"0"0"-1,0 0 0,0 0 0,-1 0 1,1 0-1,-1 0 0,1 0 0,-1 0 1,0 1-1,0-1 0,0 0 1,-3-2-1,-31-27-4990,28 28 5400,0 0-1,0 1 0,0 0 0,-1 0 0,1 1 0,-1 0 0,1 1 0,-1 0 0,0 0 0,1 1 0,-1 0 0,0 0 0,0 1 0,1 0 0,-1 0 0,-15 6 0,0 0-20,0 2-1,0 0 1,1 2 0,-35 21-1,26-11 1202,1 1-1,-44 41 0,48-38-1344,2 2-1,1 0 0,1 2 1,1 0-1,2 2 1,1 0-1,2 1 0,0 1 1,-13 41-1,26-61-17,0 0 0,1 1 0,0 0 0,1-1 0,0 1 0,1 0 0,1 0 0,1-1 0,-1 1 0,7 27 0,-5-31 0,2-1 0,-1 1 0,1-1 0,0 0 0,1 0 0,0-1 0,0 1 0,1-1 0,0 0 0,1 0 0,0-1 0,0 0 0,0 0 0,1-1 0,15 10 0,-3-5 10,1-1 0,0 0 0,0-2 0,1-1 0,0 0 0,0-2 0,0 0 0,1-2 0,-1 0 0,1-2 0,36-1 0,21-6-746,148-31 1,-227 37 721,55-11-6812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4.829"/>
    </inkml:context>
    <inkml:brush xml:id="br0">
      <inkml:brushProperty name="width" value="0.1" units="cm"/>
      <inkml:brushProperty name="height" value="0.1" units="cm"/>
      <inkml:brushProperty name="color" value="#004F8B"/>
    </inkml:brush>
  </inkml:definitions>
  <inkml:trace contextRef="#ctx0" brushRef="#br0">370 471 24575,'0'-33'-376,"1"0"1,1 0-1,8-34 0,-5 47 498,-1 0 0,-1-1 0,-1 0 0,-1 0 0,-1 1 0,-2-22 0,1 35-94,0 0 0,0 1 0,-1-1 1,0 1-1,0 0 0,-1 0 0,0 0 1,0 0-1,0 0 0,-1 0 0,0 1 1,0 0-1,0 0 0,-1 0 0,1 0 1,-1 0-1,0 1 0,-1 0 0,1 0 1,-1 1-1,0-1 0,-10-3 0,10 4-28,0 1 0,0-1 0,-1 2 0,1-1 0,0 1 0,-1 0 0,1 0 0,-1 0 0,1 1 0,-1 0 0,1 1 0,-1-1 0,1 1 0,-13 4 0,11-2 0,1 0 0,-1 1 0,1 0 0,-1 0 0,1 1 0,0 0 0,1 0 0,-1 1 0,1 0 0,-7 8 0,0 3 0,1 0 0,1 0 0,0 1 0,2 0 0,0 1 0,1 0 0,1 1 0,-8 33 0,10-30 0,2 0 0,0 0 0,1 0 0,2 1 0,0-1 0,2 0 0,0 0 0,10 41 0,-9-54 0,1 1 0,0 0 0,0-1 0,1 1 0,0-1 0,1-1 0,0 1 0,14 14 0,-15-18 0,1 0 0,0-1 0,0 0 0,1 0 0,0-1 0,0 1 0,0-2 0,0 1 0,0-1 0,1 0 0,0 0 0,-1-1 0,12 2 0,-11-4 0,-1 1 0,0-1 0,1-1 0,-1 1 0,0-1 0,0 0 0,1-1 0,-1 0 0,0 0 0,-1-1 0,1 0 0,0 0 0,-1 0 0,1-1 0,-1 0 0,0 0 0,0 0 0,-1-1 0,1 0 0,-1 0 0,6-8 0,3-4 0,-1 0 0,0-1 0,-1-1 0,-1 0 0,16-38 0,15-58 0,-42 115 0,0 0 0,0 0 0,0 0 0,0 0 0,0 0 0,0 0 0,0-1 0,0 1 0,0 0 0,0 0 0,0 0 0,0 0 0,0 0 0,0 0 0,0-1 0,0 1 0,0 0 0,0 0 0,0 0 0,0 0 0,0 0 0,1 0 0,-1 0 0,0-1 0,0 1 0,0 0 0,0 0 0,0 0 0,0 0 0,0 0 0,1 0 0,-1 0 0,0 0 0,0 0 0,0 0 0,0 0 0,0 0 0,0 0 0,1 0 0,-1 0 0,0 0 0,0 0 0,0 0 0,0 0 0,0 0 0,0 0 0,1 0 0,-1 0 0,0 0 0,0 0 0,0 0 0,0 0 0,0 0 0,0 0 0,1 0 0,-1 0 0,0 0 0,0 0 0,0 0 0,0 1 0,3 11 0,-1 18 0,-1-1 0,0 1 0,11 54 0,-10-76 0,-1-1 0,1 0 0,0 1 0,1-1 0,0 0 0,0-1 0,0 1 0,1 0 0,0-1 0,0 0 0,1 0 0,-1 0 0,2 0 0,-1-1 0,0 0 0,1 0 0,7 5 0,-6-8 7,-1 1-1,1-1 1,0 0-1,0-1 1,-1 0-1,1 0 1,0 0 0,0-1-1,0 0 1,0-1-1,0 1 1,0-1-1,0-1 1,-1 1-1,1-1 1,10-4-1,10-5-494,1-1 0,33-20 0,-61 32 476,70-41-6814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5.279"/>
    </inkml:context>
    <inkml:brush xml:id="br0">
      <inkml:brushProperty name="width" value="0.1" units="cm"/>
      <inkml:brushProperty name="height" value="0.1" units="cm"/>
      <inkml:brushProperty name="color" value="#004F8B"/>
    </inkml:brush>
  </inkml:definitions>
  <inkml:trace contextRef="#ctx0" brushRef="#br0">48 125 24575,'-1'-6'0,"0"-1"0,-1 1 0,0 0 0,0 0 0,0 0 0,-4-7 0,-1-3 0,-12-31 0,13 35 0,14 34 0,23 60 0,-4 1 0,-3 1 0,-4 1 0,-4 0 0,7 121 0,-1 51 0,-24-229-77,1-28 84,1 1 0,0-1 0,0 1 0,-1-1 0,1 0 1,0 1-1,-1-1 0,1 1 0,0-1 0,-1 0 0,1 1 0,0-1 1,-1 0-1,1 1 0,-1-1 0,1 0 0,-1 1 0,1-1 1,-1 0-1,1 0 0,-1 0 0,1 0 0,-1 1 0,1-1 1,-1 0-1,0 0 0,-1-1-100,0 1 1,-1-1-1,1 0 1,0 0-1,0 0 1,0 0-1,0-1 0,0 1 1,0 0-1,0-1 1,0 1-1,1-1 1,-1 0-1,0 0 1,-2-3-1,-13-19-6733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6.559"/>
    </inkml:context>
    <inkml:brush xml:id="br0">
      <inkml:brushProperty name="width" value="0.1" units="cm"/>
      <inkml:brushProperty name="height" value="0.1" units="cm"/>
      <inkml:brushProperty name="color" value="#004F8B"/>
    </inkml:brush>
  </inkml:definitions>
  <inkml:trace contextRef="#ctx0" brushRef="#br0">29 198 24575,'-1'-4'0,"1"1"0,-1 0 0,0 0 0,0 0 0,0 0 0,0-1 0,0 2 0,-1-1 0,1 0 0,-3-3 0,2 3 0,0-1 0,0 0 0,0 1 0,1-1 0,0 0 0,-2-5 0,2 4 0,1 1 0,0 0 0,-1 0 0,2-1 0,-1 1 0,0 0 0,1 0 0,0-1 0,0 1 0,0 0 0,0 0 0,1 0 0,0 0 0,0 0 0,0 1 0,0-1 0,0 1 0,1-1 0,-1 1 0,1 0 0,0-1 0,0 2 0,1-1 0,-1 0 0,0 1 0,1-1 0,0 1 0,-1 0 0,1 0 0,0 0 0,7-2 0,1 0 0,1 1 0,0 0 0,-1 0 0,1 1 0,0 1 0,0 0 0,0 1 0,0 0 0,17 3 0,-13 0 0,0 0 0,0 2 0,0 0 0,-1 1 0,0 1 0,0 0 0,-1 1 0,1 1 0,-2 0 0,1 1 0,-1 0 0,14 15 0,-6-2 0,-1 0 0,-1 2 0,-1 0 0,-2 1 0,27 51 0,-39-67 0,0 0 0,1 0 0,0-1 0,1 0 0,0 0 0,0-1 0,1 0 0,0 0 0,17 12 0,-18-15 0,1-1 0,0 0 0,0-1 0,0 0 0,0 0 0,1-1 0,-1 0 0,1 0 0,-1-1 0,1 0 0,0-1 0,-1 1 0,10-2 0,-9 0 0,0 0 0,0 0 0,0-1 0,-1 0 0,1-1 0,0 0 0,-1 0 0,0-1 0,0 0 0,0 0 0,0-1 0,-1 0 0,0 0 0,0-1 0,0 0 0,-1 0 0,7-8 0,-8 8 0,-1 0 0,0 0 0,0 0 0,-1-1 0,0 1 0,0-1 0,0 0 0,-1 0 0,0 0 0,-1-1 0,1 1 0,-1 0 0,-1-1 0,1 1 0,-1 0 0,-1-1 0,1 1 0,-1 0 0,0-1 0,-5-12 0,2 8 0,-1 0 0,0 1 0,-1 0 0,-1 0 0,0 1 0,0-1 0,-1 1 0,0 1 0,0 0 0,-1 0 0,-16-12 0,18 16 0,1 0 0,-1 0 0,0 1 0,-1 0 0,1 0 0,-1 0 0,1 1 0,-1 1 0,0-1 0,0 1 0,-1 0 0,1 1 0,0 0 0,0 0 0,-1 1 0,1 0 0,0 1 0,-11 1 0,15-1 0,0 0 0,1 1 0,-1-1 0,1 1 0,-1 0 0,1 0 0,-1 0 0,1 0 0,0 0 0,0 1 0,0-1 0,1 1 0,-1 0 0,0 0 0,1 0 0,-3 5 0,1-2 0,1 1 0,0-1 0,1 1 0,-1 0 0,1 0 0,1 1 0,-1-1 0,0 10 0,1-4 0,1 0 0,0-1 0,1 1 0,0 0 0,1 0 0,1-1 0,0 1 0,0-1 0,9 21 0,-10-29 0,0 0 0,1-1 0,-1 1 0,1 0 0,-1-1 0,1 0 0,0 0 0,1 0 0,-1 0 0,0 0 0,1-1 0,-1 1 0,1-1 0,0 0 0,4 2 0,-2-2 0,1 0 0,-1-1 0,1 1 0,0-1 0,-1 0 0,1-1 0,0 0 0,12-1 0,7-3 0,-1-2 0,0-1 0,0 0 0,24-12 0,-37 14 0,33-14 0,-20 7 0,43-12 0,-61 22 0,-1 0 0,1 1 0,0 0 0,-1 0 0,1 0 0,0 1 0,0 0 0,-1 1 0,1-1 0,0 1 0,11 4 0,-15-4 0,0 0 0,-1 1 0,1 0 0,-1-1 0,1 1 0,-1 0 0,0 0 0,1 1 0,-1-1 0,0 0 0,0 1 0,-1-1 0,1 1 0,-1-1 0,1 1 0,-1 0 0,0 0 0,0 0 0,0 0 0,1 3 0,2 11 0,-1-1 0,1 28 0,-1-13 0,41 242 0,-33-218 0,-11-55 0,0 0 0,0 0 0,0 0 0,0 0 0,0 0 0,-1 1 0,1-1 0,0 0 0,0 0 0,0 0 0,0 0 0,0 0 0,0 0 0,1 0 0,-1 0 0,0 1 0,0-1 0,0 0 0,0 0 0,0 0 0,0 0 0,0 0 0,0 0 0,0 0 0,0 0 0,0 0 0,0 1 0,0-1 0,0 0 0,0 0 0,0 0 0,0 0 0,1 0 0,-1 0 0,0 0 0,0 0 0,0 0 0,0 0 0,0 0 0,0 0 0,0 0 0,0 0 0,1 0 0,-1 0 0,0 0 0,0 0 0,0 0 0,0 0 0,0 0 0,0 0 0,0 0 0,0 0 0,1 0 0,-1 0 0,0 0 0,0 0 0,0 0 0,0 0 0,0 0 0,0 0 0,0 0 0,0 0 0,0-1 0,6-8 0,3-18 0,-9 26 0,18-62 0,68-191 0,-72 218 0,-12 27 0,1 0 0,0 1 0,1 0 0,-1 0 0,2 0 0,-1 0 0,1 0 0,0 1 0,0 0 0,10-10 0,-13 16 0,-1 1 0,0-1 0,1 0 0,-1 0 0,1 1 0,-1-1 0,1 1 0,-1 0 0,1-1 0,-1 1 0,1 0 0,-1 0 0,1 0 0,0 0 0,-1 0 0,1 0 0,-1 0 0,1 1 0,-1-1 0,1 0 0,-1 1 0,1 0 0,-1-1 0,1 1 0,-1 0 0,0-1 0,1 1 0,-1 0 0,0 0 0,0 0 0,0 0 0,2 2 0,2 3 0,1 0 0,-1 1 0,0-1 0,7 13 0,8 22 0,-1 0 0,-3 1 0,-1 1 0,8 44 0,-17-67 0,-6-18 0,0-1 0,1 1 0,-1-1 0,0 1 0,1-1 0,-1 0 0,1 1 0,0-1 0,-1 1 0,1-1 0,0 0 0,0 0 0,0 0 0,0 1 0,0-1 0,0 0 0,0 0 0,0 0 0,3 1 0,-4-2 0,1-1 0,0 1 0,0 0 0,0-1 0,0 1 0,-1-1 0,1 1 0,0-1 0,0 1 0,-1-1 0,1 0 0,0 1 0,-1-1 0,1 0 0,-1 1 0,1-1 0,-1 0 0,1 0 0,-1 0 0,1 1 0,-1-1 0,0 0 0,1 0 0,-1 0 0,0 0 0,0 0 0,0 0 0,0 0 0,0 1 0,0-1 0,0-1 0,4-28 0,-1 0 0,-2-52 0,-1 44 0,4-39 0,-2 65 0,0 0 0,0-1 0,1 1 0,1 1 0,0-1 0,1 0 0,7-12 0,-11 22 0,0 0 0,0 0 0,0 0 0,1 0 0,-1 0 0,0 0 0,1 1 0,0-1 0,-1 1 0,1-1 0,0 1 0,0-1 0,0 1 0,0 0 0,0 0 0,0 0 0,0 0 0,0 1 0,0-1 0,5-1 0,-4 2 0,0 1 0,0-1 0,0 0 0,0 1 0,1 0 0,-1-1 0,0 1 0,0 0 0,0 1 0,0-1 0,-1 0 0,1 1 0,3 2 0,5 4 0,0 1 0,-1 1 0,0 0 0,-1 0 0,14 19 0,-7-3 0,-1 2 0,-1-1 0,-1 2 0,-2-1 0,-1 2 0,9 39 0,-4-13 0,-13-50 0,0 0 0,0 0 0,0 0 0,1 0 0,0 0 0,4 6 0,-6-11 0,0 0 0,0 0 0,0 0 0,0 0 0,0 0 0,0 0 0,1 0 0,-1 0 0,0 0 0,1-1 0,-1 1 0,0 0 0,1-1 0,-1 1 0,1-1 0,-1 0 0,0 0 0,1 1 0,-1-1 0,1 0 0,-1 0 0,1 0 0,-1 0 0,1 0 0,-1-1 0,1 1 0,-1 0 0,1-1 0,-1 1 0,0-1 0,3-1 0,4-2 0,0-1 0,0 0 0,-1 0 0,0-1 0,0 0 0,0 0 0,-1 0 0,0-1 0,0 0 0,-1 0 0,0-1 0,7-12 0,1-5 0,-1-1 0,15-48 0,-22 52 0,0-1 0,3-35 0,-4 23 0,2 15 0,-6 20 0,0 0 0,0 0 0,1 0 0,-1 0 0,0 0 0,0 0 0,1 0 0,-1 0 0,0 0 0,0 0 0,1 0 0,-1 0 0,0 0 0,0 0 0,1 0 0,-1 1 0,0-1 0,0 0 0,0 0 0,1 0 0,-1 0 0,0 0 0,0 1 0,0-1 0,0 0 0,1 0 0,-1 0 0,0 0 0,0 1 0,0-1 0,0 0 0,0 0 0,1 1 0,-1-1 0,0 0 0,0 0 0,0 0 0,0 1 0,0-1 0,12 39 0,-6-7 0,29 117 0,-31-135 0,1-1 0,0 1 0,1-2 0,1 1 0,0-1 0,0 0 0,1 0 0,14 16 0,-19-25 0,1 1 0,-1-1 0,1 0 0,-1 0 0,1 0 0,0-1 0,0 1 0,0-1 0,0 0 0,1 0 0,-1 0 0,0-1 0,1 0 0,0 1 0,-1-2 0,1 1 0,-1 0 0,1-1 0,0 0 0,-1 0 0,1 0 0,0-1 0,-1 0 0,1 0 0,0 0 0,-1 0 0,1 0 0,-1-1 0,0 0 0,0 0 0,1 0 0,-1-1 0,0 1 0,6-7 0,2-1 0,0-1 0,-1-1 0,0 0 0,-1 0 0,0-1 0,-1-1 0,-1 1 0,0-1 0,7-17 0,60-171 0,-62 182 0,-13 20 0,0-1 0,1 1 0,-1 0 0,0 0 0,0 0 0,0 0 0,1 0 0,-1 0 0,0-1 0,0 1 0,1 0 0,-1 0 0,0 0 0,0 0 0,1 0 0,-1 0 0,0 0 0,1 0 0,-1 0 0,0 0 0,0 0 0,1 0 0,-1 1 0,0-1 0,0 0 0,1 0 0,-1 0 0,0 0 0,0 0 0,0 0 0,1 1 0,-1-1 0,0 0 0,0 0 0,0 0 0,1 0 0,-1 1 0,0-1 0,0 0 0,0 1 0,2 2 0,0 1 0,-1 0 0,0 0 0,0 0 0,0 0 0,0 1 0,-1-1 0,1 5 0,0 12 0,1 13 0,1-1 0,2 1 0,12 48 0,-14-72 0,1 0 0,-1-1 0,2 0 0,-1 0 0,1 0 0,0-1 0,1 1 0,0-1 0,1 0 0,-1-1 0,1 0 0,1 0 0,0 0 0,-1-1 0,2 0 0,11 6 0,-7-6 12,0 0 0,0-1 0,0-1 0,0-1 0,1 1 0,-1-2 0,1 0 0,0-1 0,27-1 0,-18-1-309,1-2 0,-1 0 0,0-2 0,45-15 0,-15-1-6529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7.139"/>
    </inkml:context>
    <inkml:brush xml:id="br0">
      <inkml:brushProperty name="width" value="0.1" units="cm"/>
      <inkml:brushProperty name="height" value="0.1" units="cm"/>
      <inkml:brushProperty name="color" value="#004F8B"/>
    </inkml:brush>
  </inkml:definitions>
  <inkml:trace contextRef="#ctx0" brushRef="#br0">1 22 24575,'206'2'0,"229"-5"0,-305-12 0,-103 11 0,-15 3-25,-21 3 85,-20 4-1460,-9-1-5426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7.619"/>
    </inkml:context>
    <inkml:brush xml:id="br0">
      <inkml:brushProperty name="width" value="0.1" units="cm"/>
      <inkml:brushProperty name="height" value="0.1" units="cm"/>
      <inkml:brushProperty name="color" value="#004F8B"/>
    </inkml:brush>
  </inkml:definitions>
  <inkml:trace contextRef="#ctx0" brushRef="#br0">105 0 24575,'-13'6'-87,"-38"22"250,47-26-300,0 0 1,1 1-1,-1 0 0,1 0 1,0 0-1,0 0 1,0 0-1,0 0 0,1 1 1,-3 4-1,4-7 130,0 0 0,1 0 0,0 1 0,-1-1 1,1 0-1,0 1 0,0-1 0,0 0 0,0 1 0,0-1 0,0 0 0,0 1 0,0-1 0,0 0 0,1 1 0,-1-1 1,0 0-1,1 0 0,-1 1 0,1-1 0,0 0 0,-1 0 0,1 0 0,0 0 0,0 0 0,0 0 0,0 0 1,0 0-1,0 0 0,0 0 0,0 0 0,0 0 0,0-1 0,0 1 0,0 0 0,1-1 0,-1 1 0,3 0 0,4 2 97,1 0-1,0 0 0,0-1 0,13 2 1,65 4 224,172-7 0,-145-3 308,-92 1-732,138-6-1145,-106 0-5571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50.313"/>
    </inkml:context>
    <inkml:brush xml:id="br0">
      <inkml:brushProperty name="width" value="0.1" units="cm"/>
      <inkml:brushProperty name="height" value="0.1" units="cm"/>
      <inkml:brushProperty name="color" value="#004F8B"/>
    </inkml:brush>
  </inkml:definitions>
  <inkml:trace contextRef="#ctx0" brushRef="#br0">444 14 24575,'3'-14'0,"6"15"0,-7 0 0,-1 1 0,0-1 0,1 0 0,-1 1 0,0-1 0,0 1 0,0-1 0,0 1 0,0-1 0,0 1 0,0 0 0,1 3 0,65 388 0,-65-377 0,3 21 0,-1-1 0,-2 71 0,-1-106-40,-1 0 0,0 0 0,0-1 0,0 1-1,0 0 1,0 0 0,0 0 0,0 0 0,0-1 0,-1 1 0,1 0-1,0 0 1,0-1 0,-1 1 0,1 0 0,0 0 0,-1-1-1,1 1 1,-1 0 0,1-1 0,-1 1 0,1 0 0,-1-1 0,1 1-1,-1-1 1,0 1 0,1-1 0,-1 1 0,0-1 0,1 0-1,-1 1 1,0-1 0,-1 1 0</inkml:trace>
  <inkml:trace contextRef="#ctx0" brushRef="#br0" timeOffset="1">8 485 24575,'-6'0'0,"4"-6"0,9-2 0,8 0 0,15 2 0,15-5 0,5 0 0,7-5 0,6 1 0,5-4 0,-4 2 0,1 4 0,0-3 0,-9 2-8191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8.079"/>
    </inkml:context>
    <inkml:brush xml:id="br0">
      <inkml:brushProperty name="width" value="0.1" units="cm"/>
      <inkml:brushProperty name="height" value="0.1" units="cm"/>
      <inkml:brushProperty name="color" value="#004F8B"/>
    </inkml:brush>
  </inkml:definitions>
  <inkml:trace contextRef="#ctx0" brushRef="#br0">0 709 24575,'2'-15'0,"0"0"0,1 0 0,0 1 0,1-1 0,1 1 0,8-19 0,8-26 0,-5-4 0,-3-2 0,-3 1 0,-3-1 0,-1-91 0,-6 141 0,0 4 0,0 0 0,0 0 0,1 0 0,1 0 0,-1 1 0,8-22 0,-9 32 0,0 0 0,0 0 0,0 0 0,0 0 0,0-1 0,0 1 0,0 0 0,0 0 0,0 0 0,0 0 0,0 0 0,0-1 0,0 1 0,0 0 0,0 0 0,0 0 0,0 0 0,0-1 0,0 1 0,1 0 0,-1 0 0,0 0 0,0 0 0,0 0 0,0 0 0,0 0 0,0 0 0,1-1 0,-1 1 0,0 0 0,0 0 0,0 0 0,0 0 0,1 0 0,-1 0 0,0 0 0,0 0 0,0 0 0,0 0 0,1 0 0,-1 0 0,0 0 0,0 0 0,0 0 0,0 0 0,1 0 0,-1 0 0,0 0 0,0 0 0,0 0 0,0 1 0,0-1 0,1 0 0,-1 0 0,0 0 0,0 0 0,0 0 0,7 14 0,1 23 0,37 297 0,-17-100 0,-24-210 0,8 71 0,5-1 0,37 117 0,-49-197-195,0 1 0,1-2 0,0 1 0,1-1 0,1 0 0,17 23 0,-6-18-6631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8.759"/>
    </inkml:context>
    <inkml:brush xml:id="br0">
      <inkml:brushProperty name="width" value="0.1" units="cm"/>
      <inkml:brushProperty name="height" value="0.1" units="cm"/>
      <inkml:brushProperty name="color" value="#004F8B"/>
    </inkml:brush>
  </inkml:definitions>
  <inkml:trace contextRef="#ctx0" brushRef="#br0">1 0 24575,'30'393'0,"-26"-354"0,-3-28 0,0 0 0,1 0 0,1 0 0,4 13 0,-7-23 0,0-1 0,0 0 0,0 1 0,0-1 0,0 0 0,0 0 0,0 1 0,0-1 0,0 0 0,0 1 0,0-1 0,0 0 0,1 0 0,-1 1 0,0-1 0,0 0 0,0 0 0,0 1 0,0-1 0,1 0 0,-1 0 0,0 1 0,0-1 0,1 0 0,-1 0 0,0 0 0,0 0 0,0 1 0,1-1 0,-1 0 0,0 0 0,1 0 0,-1 0 0,0 0 0,0 0 0,1 0 0,-1 0 0,0 0 0,1 0 0,-1 0 0,0 0 0,0 0 0,1 0 0,-1 0 0,0 0 0,1 0 0,-1 0 0,0 0 0,0 0 0,1 0 0,-1 0 0,0-1 0,0 1 0,1 0 0,-1 0 0,0 0 0,0 0 0,0-1 0,1 1 0,-1 0 0,0 0 0,0-1 0,0 1 0,0 0 0,1 0 0,-1-1 0,0 1 0,0-1 0,9-22 0,-8 20 0,10-42 0,9-78 0,-16 91 0,0 0 0,2 0 0,1 1 0,2-1 0,22-50 0,-30 78 0,1 0 0,0 1 0,1-1 0,-1 1 0,0-1 0,1 1 0,0 0 0,0 0 0,0 0 0,0 0 0,0 1 0,1-1 0,-1 1 0,1 0 0,0 0 0,-1 0 0,1 1 0,6-3 0,-7 4 0,1 0 0,0-1 0,-1 1 0,1 0 0,0 1 0,-1-1 0,1 1 0,0 0 0,-1-1 0,1 1 0,-1 1 0,0-1 0,1 1 0,-1-1 0,0 1 0,0 0 0,0 0 0,0 0 0,0 1 0,5 4 0,3 5 0,0 1 0,0 0 0,-1 1 0,-1 0 0,0 0 0,-1 1 0,11 29 0,30 117 0,-46-147 0,28 136 0,-30-147 0,-1-1 0,1 1 0,-1 0 0,1-1 0,0 1 0,0-1 0,0 1 0,1-1 0,-1 1 0,1-1 0,1 3 0,-2-5 0,-1 0 0,0 0 0,0 1 0,0-1 0,1 0 0,-1 0 0,0 0 0,0 0 0,1 0 0,-1 0 0,0 0 0,0 0 0,1 0 0,-1 0 0,0 0 0,0 0 0,1 0 0,-1 0 0,0 0 0,0 0 0,1 0 0,-1 0 0,0 0 0,0 0 0,1 0 0,-1-1 0,0 1 0,0 0 0,0 0 0,1 0 0,-1 0 0,0 0 0,0-1 0,0 1 0,1 0 0,-1-1 0,8-18 0,10-53 0,25-82 0,-35 129 0,2 0 0,1 1 0,26-45 0,-34 64 0,1 1 0,-1-1 0,1 1 0,0-1 0,0 1 0,0 0 0,1 1 0,0-1 0,6-3 0,-9 6 0,0 0 0,0 0 0,0 0 0,0 0 0,1 1 0,-1-1 0,0 1 0,0-1 0,1 1 0,-1 0 0,0 0 0,1 0 0,-1 0 0,0 1 0,1-1 0,-1 0 0,0 1 0,1 0 0,-1-1 0,0 1 0,0 0 0,0 0 0,0 1 0,0-1 0,0 0 0,2 2 0,3 4 0,0 0 0,-1 0 0,0 0 0,0 1 0,-1 0 0,0 0 0,0 0 0,-1 0 0,0 1 0,4 13 0,4 17 0,8 43 0,-17-68 0,1 7 0,1-1 0,1 0 0,1 0 0,1 0 0,18 33 0,-23-48 0,0 0 0,0 0 0,1 0 0,0-1 0,0 0 0,0 1 0,1-1 0,-1-1 0,1 1 0,0-1 0,0 1 0,0-2 0,0 1 0,1 0 0,-1-1 0,1 0 0,-1 0 0,1-1 0,0 0 0,0 0 0,0 0 0,0 0 0,0-1 0,0 0 0,6-1 0,-3 0 0,0 0 0,0 0 0,0-1 0,0 0 0,-1-1 0,1 1 0,0-2 0,-1 0 0,0 0 0,0 0 0,0-1 0,-1 0 0,1 0 0,-1-1 0,0 0 0,-1 0 0,1-1 0,-1 0 0,-1 0 0,1 0 0,-1-1 0,-1 0 0,1 0 0,-1 0 0,-1 0 0,6-16 0,-7 13 0,2-2 0,-1 18 0,13 21 0,-10-20 0,1 1 0,-1-1 0,2 0 0,-1 0 0,0-1 0,1 0 0,0 0 0,1-1 0,-1 0 0,0-1 0,1 0 0,0 0 0,0 0 0,0-1 0,0-1 0,0 0 0,0 0 0,1-1 0,-1 0 0,17-2 0,-20 2 0,0-2 0,0 1 0,0 0 0,0-1 0,0 0 0,-1-1 0,1 1 0,-1-1 0,1 0 0,-1 0 0,0-1 0,0 0 0,0 1 0,-1-2 0,1 1 0,-1 0 0,0-1 0,0 0 0,-1 0 0,1 0 0,-1-1 0,0 1 0,-1-1 0,1 1 0,-1-1 0,0 0 0,-1 0 0,1 0 0,-1 0 0,0 0 0,-1 0 0,1-8 0,-1 10 0,0 0 0,0 0 0,0 0 0,-1 0 0,1 0 0,-1 0 0,0 0 0,0 0 0,0 1 0,-1-1 0,1 0 0,-1 0 0,0 1 0,0-1 0,0 1 0,-1 0 0,1 0 0,-1 0 0,0 0 0,0 0 0,0 0 0,0 1 0,0-1 0,0 1 0,-1 0 0,1 0 0,-1 0 0,0 0 0,0 1 0,1 0 0,-1 0 0,0 0 0,0 0 0,0 0 0,0 1 0,0-1 0,0 1 0,0 0 0,0 1 0,0-1 0,0 1 0,0-1 0,0 1 0,0 0 0,0 1 0,-5 2 0,-1 1 0,0 0 0,0 1 0,1 0 0,0 1 0,1 0 0,-1 1 0,1-1 0,-10 14 0,13-16 0,1 1 0,0-1 0,0 1 0,0 0 0,1 0 0,0 0 0,0 0 0,1 0 0,-1 1 0,1-1 0,1 1 0,-1 0 0,1 0 0,0 13 0,1-19 0,0 1 0,1-1 0,-1 1 0,0-1 0,1 1 0,-1-1 0,1 1 0,0-1 0,-1 1 0,1-1 0,0 0 0,0 1 0,0-1 0,0 0 0,0 0 0,0 1 0,0-1 0,1 0 0,-1 0 0,0 0 0,0-1 0,1 1 0,-1 0 0,1 0 0,-1-1 0,1 1 0,-1-1 0,1 1 0,-1-1 0,1 0 0,-1 0 0,1 1 0,0-1 0,-1 0 0,3-1 0,6 1 0,0-1 0,0 0 0,-1-1 0,16-4 0,-1-2-455,-1-1 0,45-23 0,-11-1-6371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9.259"/>
    </inkml:context>
    <inkml:brush xml:id="br0">
      <inkml:brushProperty name="width" value="0.1" units="cm"/>
      <inkml:brushProperty name="height" value="0.1" units="cm"/>
      <inkml:brushProperty name="color" value="#004F8B"/>
    </inkml:brush>
  </inkml:definitions>
  <inkml:trace contextRef="#ctx0" brushRef="#br0">1 319 24575,'23'-74'-1568,"10"-36"-4944,4-15 2974,-31 116 3826,-3 20-266,-1 26 457,-2-37-424,8 349 9604,24-1-8544,-26-304-1115,-5-24 0,2 0 0,1 0 0,11 35 0,-14-53 5,-1 0 0,1 0 0,0 0 0,0 0 0,0 0 0,1 0 0,-1 0 0,0-1 0,1 1 0,-1 0 0,1-1 0,0 1 0,-1-1 0,1 1 0,0-1 0,0 0 0,0 0 0,0 0 0,0 0 0,0 0 0,0 0-1,0-1 1,3 2 0,0-2-153,0 0 0,0 0-1,0 0 1,0-1-1,0 0 1,0 0-1,0 0 1,-1 0-1,6-3 1,18-6-6678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29.759"/>
    </inkml:context>
    <inkml:brush xml:id="br0">
      <inkml:brushProperty name="width" value="0.1" units="cm"/>
      <inkml:brushProperty name="height" value="0.1" units="cm"/>
      <inkml:brushProperty name="color" value="#004F8B"/>
    </inkml:brush>
  </inkml:definitions>
  <inkml:trace contextRef="#ctx0" brushRef="#br0">566 294 24575,'0'-63'-2752,"-1"-74"-6957,1 132 9820,-1 1 0,1 0 0,-1-1 0,0 1 0,0 0-1,0 0 1,0 0 0,-1-1 0,0 2 0,1-1 0,-1 0 0,-1 0-1,1 0 1,-1 1 0,1 0 0,-1-1 0,0 1 0,0 0 0,-7-5-1,6 6 86,-1 0-1,1 1 0,0-1 0,-1 1 1,1 0-1,0 0 0,-1 0 0,0 1 1,1 0-1,-1 0 0,1 0 0,-1 0 1,1 1-1,-1-1 0,1 1 0,-1 0 1,1 1-1,0-1 0,-7 4 0,-10 4 702,1 2-1,0 0 0,0 1 0,1 1 0,1 1 1,-19 18-1,-4 8-863,-47 58-1,67-72-32,2 0 0,0 1 0,2 1 0,-17 38 0,28-53 0,0 0 0,2 1 0,-1 0 0,2 0 0,0 0 0,0 0 0,1 0 0,1 1 0,1-1 0,0 1 0,1-1 0,2 17 0,-1-23 0,1 0 0,0 0 0,0 0 0,1 0 0,-1 0 0,2-1 0,-1 0 0,1 0 0,0 0 0,1 0 0,-1-1 0,1 0 0,1 0 0,-1 0 0,1-1 0,0 0 0,0 0 0,0-1 0,1 0 0,0 0 0,13 4 0,2-1 0,0 0 0,1-1 0,0-2 0,0 0 0,1-2 0,32 0 0,16-5 34,1-2 0,81-18 0,141-44-1023,-256 57 511,58-14-6348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4.789"/>
    </inkml:context>
    <inkml:brush xml:id="br0">
      <inkml:brushProperty name="width" value="0.1" units="cm"/>
      <inkml:brushProperty name="height" value="0.1" units="cm"/>
      <inkml:brushProperty name="color" value="#004F8B"/>
    </inkml:brush>
  </inkml:definitions>
  <inkml:trace contextRef="#ctx0" brushRef="#br0">105 1 24575,'13'348'0,"2"-132"0,12 99 0,-23-291 0,-2-18 0,-1 1 0,0 0 0,0 0 0,-1 0 0,1 0 0,-1 0 0,-1 0 0,0 0 0,-1 8 0,2-15 0,0 1 0,0-1 0,0 0 0,0 0 0,0 0 0,0 1 0,0-1 0,-1 0 0,1 0 0,0 0 0,0 1 0,0-1 0,0 0 0,0 0 0,0 0 0,0 1 0,-1-1 0,1 0 0,0 0 0,0 0 0,0 0 0,0 1 0,-1-1 0,1 0 0,0 0 0,0 0 0,0 0 0,-1 0 0,1 0 0,0 0 0,0 0 0,-1 0 0,1 0 0,0 0 0,0 0 0,0 0 0,-1 0 0,1 0 0,0 0 0,0 0 0,-1 0 0,1 0 0,0 0 0,0 0 0,0 0 0,-1 0 0,1 0 0,0 0 0,0 0 0,0-1 0,-1 1 0,1 0 0,0 0 0,0 0 0,0 0 0,0-1 0,-1 1 0,1 0 0,-9-14 0,-4-18 0,1 0 0,2-1 0,-12-65 0,13 56 0,-14-59 0,-18-93 0,34 152 0,2-1 0,1-66 0,4 97 0,1 1 0,0 0 0,1 0 0,1-1 0,-1 1 0,2 1 0,0-1 0,0 0 0,8-13 0,-11 21 0,1 0 0,0 0 0,0 0 0,1 0 0,-1 1 0,0-1 0,1 1 0,-1-1 0,1 1 0,0 0 0,0 0 0,0 0 0,0 1 0,0-1 0,0 1 0,1-1 0,-1 1 0,0 0 0,1 1 0,-1-1 0,1 0 0,-1 1 0,1 0 0,-1 0 0,1 0 0,-1 0 0,1 0 0,-1 1 0,1-1 0,-1 1 0,1 0 0,-1 0 0,5 3 0,3 1 0,0 1 0,0 1 0,-1-1 0,0 2 0,0-1 0,-1 1 0,0 1 0,9 11 0,9 12 0,24 38 0,-24-26 0,-1 0 0,38 95 0,19 103 0,-32-86 0,-34-119 0,-16-36 0,-1-1 0,0 1 0,1-1 0,-1 1 0,0-1 0,1 1 0,-1-1 0,0 0 0,1 1 0,-1-1 0,1 0 0,-1 1 0,1-1 0,-1 0 0,1 1 0,-1-1 0,1 0 0,-1 0 0,1 0 0,-1 0 0,1 0 0,-1 1 0,1-1 0,0 0 0,0-1 0,0 1 0,0-1 0,-1 0 0,1 1 0,0-1 0,0 0 0,-1 1 0,1-1 0,0 0 0,-1 0 0,1 0 0,-1 1 0,1-1 0,-1 0 0,0 0 0,1 0 0,-1 0 0,0 0 0,1-1 0,12-48 0,10-67 0,-4 15 0,3 4 0,5 1 0,47-115 0,-70 202 0,1 0 0,0 0 0,1 0 0,0 1 0,13-17 0,-17 24 0,-1 0 0,1 0 0,0 1 0,0-1 0,0 0 0,0 1 0,1-1 0,-1 1 0,0 0 0,1-1 0,-1 1 0,1 1 0,-1-1 0,1 0 0,-1 0 0,1 1 0,-1-1 0,1 1 0,0 0 0,-1 0 0,1 0 0,0 0 0,-1 1 0,1-1 0,-1 1 0,1-1 0,-1 1 0,1 0 0,-1 0 0,5 2 0,2 3 0,0 0 0,-1 0 0,1 1 0,-1 1 0,-1-1 0,1 1 0,-1 1 0,9 13 0,2 6 0,22 46 0,33 115 0,-55-133 0,53 108 0,-69-160 10,1 1 0,0 0 0,0-1 0,0 0 0,0 0 0,1 0 0,-1 0 0,1 0 0,0-1 0,0 0 0,10 6 0,-11-8-84,0 1-1,0-1 1,0 0 0,1-1 0,-1 1-1,0-1 1,1 1 0,-1-1 0,0 0-1,1 0 1,-1 0 0,1-1 0,-1 1-1,0-1 1,1 0 0,-1 0 0,0 0-1,0 0 1,3-2 0,29-15-6752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5.219"/>
    </inkml:context>
    <inkml:brush xml:id="br0">
      <inkml:brushProperty name="width" value="0.1" units="cm"/>
      <inkml:brushProperty name="height" value="0.1" units="cm"/>
      <inkml:brushProperty name="color" value="#004F8B"/>
    </inkml:brush>
  </inkml:definitions>
  <inkml:trace contextRef="#ctx0" brushRef="#br0">128 164 24575,'-1'28'0,"2"1"0,9 54 0,-8-73 0,1 1 0,0-1 0,1 0 0,0 0 0,1 0 0,0 0 0,1-1 0,-1 0 0,2 0 0,13 16 0,-10-16 0,-1 0 0,2 0 0,-1-1 0,1 0 0,0-1 0,1 0 0,0 0 0,0-2 0,0 1 0,1-2 0,-1 0 0,1 0 0,0-1 0,1 0 0,24 0 0,-27-2 0,1-2 0,0 0 0,0 0 0,-1-1 0,1 0 0,-1-1 0,0-1 0,1 0 0,-2 0 0,1-1 0,0 0 0,-1-1 0,0 0 0,0-1 0,-1 0 0,0 0 0,0-1 0,10-12 0,-14 14 0,1 0 0,-2 0 0,1-1 0,-1 0 0,0 0 0,-1 0 0,1 0 0,-1-1 0,-1 1 0,0-1 0,0 0 0,0 1 0,-1-1 0,0 0 0,0 0 0,-1 0 0,0 0 0,-1 0 0,0 0 0,0 0 0,0 0 0,-1 0 0,0 1 0,-1-1 0,-5-12 0,0 6 0,1 0 0,-2 0 0,0 1 0,-1 0 0,0 0 0,-1 1 0,0 1 0,-1-1 0,0 2 0,-1 0 0,-25-16 0,19 16 0,-1 1 0,1 1 0,-1 0 0,-1 2 0,1 0 0,-1 1 0,0 1 0,0 1 0,-40 0 0,48 3 0,0 0 0,0 1 0,0 0 0,0 2 0,0-1 0,0 1 0,0 1 0,1 0 0,0 1 0,-1 1 0,2 0 0,-1 0 0,1 1 0,0 0 0,0 1 0,1 0 0,-10 12 0,16-17 0,0 2 0,1-1 0,0 0 0,0 1 0,0-1 0,0 1 0,1 0 0,0 0 0,0 0 0,0 0 0,1 1 0,-1-1 0,1 0 0,0 1 0,1-1 0,0 0 0,-1 1 0,2-1 0,-1 1 0,1-1 0,-1 1 0,4 7 0,-2-6 0,1-1 0,0 1 0,0-1 0,1 0 0,0 0 0,0 0 0,0-1 0,1 0 0,0 0 0,0 0 0,0 0 0,1-1 0,-1 1 0,1-1 0,0-1 0,0 1 0,8 2 0,6 1-227,0 0-1,1-1 1,0-2-1,0 0 1,38 2-1,30-2-6598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5.789"/>
    </inkml:context>
    <inkml:brush xml:id="br0">
      <inkml:brushProperty name="width" value="0.1" units="cm"/>
      <inkml:brushProperty name="height" value="0.1" units="cm"/>
      <inkml:brushProperty name="color" value="#004F8B"/>
    </inkml:brush>
  </inkml:definitions>
  <inkml:trace contextRef="#ctx0" brushRef="#br0">1 85 24575,'3'-4'-240,"0"-1"-1,0 1 1,0-1-1,-1 1 1,0-1-1,0 0 1,0 0 0,0 0-1,-1 0 1,0 0-1,1-8 1,2-7-3428,2 68 1861,-1-5 2849,16 172-396,42 327 6567,-20-312-7754,-37-203 561,1 0 0,2 0 0,0-1 0,2 0 0,22 40 0,-27-57-103,-1 0 1,1-1-1,1 0 1,0 0-1,0 0 1,0-1-1,1 0 1,0-1-1,0 1 1,1-2-1,0 1 1,0-1-1,0 0 1,1-1-1,-1 0 1,1-1-1,20 5 1,23-3-6744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6.909"/>
    </inkml:context>
    <inkml:brush xml:id="br0">
      <inkml:brushProperty name="width" value="0.1" units="cm"/>
      <inkml:brushProperty name="height" value="0.1" units="cm"/>
      <inkml:brushProperty name="color" value="#004F8B"/>
    </inkml:brush>
  </inkml:definitions>
  <inkml:trace contextRef="#ctx0" brushRef="#br0">0 1 24575,'1'0'0,"0"0"0,0 0 0,0 0 0,0 1 0,0-1 0,0 1 0,0-1 0,-1 0 0,1 1 0,0 0 0,0-1 0,0 1 0,-1-1 0,1 1 0,0 0 0,-1-1 0,1 1 0,-1 0 0,1 0 0,-1 0 0,1-1 0,-1 1 0,1 0 0,-1 0 0,0 0 0,1 2 0,6 30 0,-6-23 0,194 829 0,-192-829 0,40 136 0,-36-130 0,-1 1 0,2-1 0,0 0 0,1-1 0,1 0 0,15 18 0,-23-30 0,1 0 0,-1-1 0,1 1 0,0 0 0,-1-1 0,1 0 0,1 0 0,-1 0 0,0 0 0,0 0 0,1-1 0,-1 1 0,1-1 0,-1 0 0,1 0 0,0 0 0,-1-1 0,1 1 0,0-1 0,0 0 0,-1 0 0,1 0 0,7-2 0,-5 1 0,-1-1 0,1-1 0,-1 1 0,1-1 0,-1 0 0,0 0 0,0-1 0,-1 0 0,1 1 0,-1-1 0,1-1 0,-1 1 0,0-1 0,3-6 0,28-44 0,-4-1 0,-1-2 0,35-102 0,-56 137 0,1-1 0,-1 1 0,-1-1 0,-1 0 0,6-40 0,-15 49 0,-6 13 0,-10 22 0,4 3 0,1 2 0,2 0 0,0 0 0,1 1 0,-7 35 0,3 1 0,-6 75 0,18-118 0,0-1 0,1 0 0,1 1 0,1-1 0,1 0 0,1 1 0,5 19 0,-7-31 0,2-1 0,-1 0 0,1 0 0,0 0 0,0 0 0,0-1 0,1 1 0,0-1 0,0 0 0,0 0 0,1 0 0,0-1 0,-1 1 0,2-1 0,-1 0 0,0-1 0,1 1 0,0-1 0,0 0 0,0-1 0,0 1 0,0-1 0,8 1 0,5 1 0,0-2 0,0 0 0,1-1 0,-1-1 0,0 0 0,1-2 0,-1 0 0,36-10 0,-19 2 0,0-2 0,-1-1 0,54-30 0,-69 32 0,-2-1 0,0 0 0,0-2 0,-1 0 0,-1-1 0,0-1 0,-1 0 0,-1-1 0,-1 0 0,0-1 0,-1-1 0,16-35 0,-24 47 0,17-32 0,-20 38 0,-1 1 0,0-1 0,0 0 0,1 1 0,-1-1 0,0 1 0,1-1 0,-1 1 0,0-1 0,1 1 0,-1-1 0,1 1 0,-1-1 0,1 1 0,-1 0 0,1-1 0,-1 1 0,1 0 0,-1 0 0,1-1 0,0 1 0,-1 0 0,1 0 0,-1 0 0,1-1 0,0 1 0,-1 0 0,1 0 0,0 0 0,-1 0 0,1 0 0,-1 0 0,1 1 0,0-1 0,-1 0 0,1 0 0,-1 0 0,1 0 0,0 1 0,-1-1 0,1 0 0,-1 1 0,1-1 0,-1 0 0,1 1 0,-1-1 0,1 1 0,-1-1 0,0 1 0,1-1 0,-1 1 0,1 0 0,7 14 0,-1 0 0,0 1 0,-2-1 0,5 18 0,11 30 0,-13-45 0,0-1 0,1 1 0,1-2 0,0 1 0,1-1 0,1-1 0,1 0 0,14 13 0,-21-22 0,1 0 0,0-1 0,0 0 0,0-1 0,1 0 0,-1 0 0,1 0 0,0-1 0,0 0 0,0 0 0,1-1 0,-1 0 0,1-1 0,-1 0 0,1 0 0,-1-1 0,1 0 0,-1-1 0,1 1 0,12-4 0,-7 0 0,-1 0 0,1-1 0,-1 0 0,0-1 0,0 0 0,-1-1 0,1-1 0,-2 0 0,1-1 0,14-14 0,-14 11 0,1-1 0,-2-1 0,0 0 0,-1-1 0,0 0 0,-1 0 0,-1-1 0,8-21 0,-11 24 0,-1 0 0,0 0 0,-1 0 0,-1-1 0,0 1 0,0-1 0,-2 0 0,0 0 0,0 1 0,-5-26 0,3 29 0,-1-1 0,0 1 0,-1-1 0,0 1 0,-1 0 0,0 1 0,-1-1 0,0 1 0,0 0 0,-1 1 0,0-1 0,0 1 0,-1 1 0,-15-13 0,16 15 0,0 0 0,0 0 0,0 0 0,-1 1 0,1 0 0,-1 0 0,0 1 0,-1 0 0,1 1 0,0 0 0,-1 0 0,1 0 0,-1 1 0,1 1 0,-1-1 0,0 2 0,1-1 0,-1 1 0,0 0 0,1 1 0,-1 0 0,1 0 0,0 1 0,0 0 0,0 0 0,0 1 0,0 0 0,1 0 0,0 1 0,0 0 0,0 0 0,0 1 0,1 0 0,0 0 0,0 1 0,1-1 0,-1 1 0,-6 13 0,2-3 0,2 0 0,0 0 0,0 1 0,2 0 0,0 1 0,2-1 0,0 1 0,-3 30 0,6-39 0,0-1 0,1 1 0,0 0 0,1-1 0,0 1 0,0-1 0,1 1 0,0-1 0,1 1 0,0-1 0,0 0 0,1 0 0,0-1 0,1 1 0,-1-1 0,2 0 0,-1 0 0,13 13 0,-13-17 0,0 0 0,1 0 0,-1-1 0,0 0 0,1 0 0,0-1 0,0 1 0,0-1 0,0 0 0,0-1 0,0 0 0,1 0 0,-1 0 0,0 0 0,1-1 0,-1 0 0,0-1 0,0 1 0,1-1 0,-1 0 0,0-1 0,0 0 0,8-3 0,-1 0 0,-1 0 0,0-1 0,0 0 0,-1-1 0,0-1 0,0 1 0,-1-2 0,0 1 0,0-2 0,11-13 0,-7 3 0,0 0 0,-2-1 0,0-1 0,-1 0 0,-2 0 0,0-1 0,6-24 0,-6 12 0,-2 0 0,-1 0 0,-2 0 0,0-42 0,-5 71 0,0 23 0,-1 27 0,3-16 0,1-1 0,1 0 0,2 0 0,0 0 0,2 0 0,14 35 0,-17-53 0,-1 0 0,2-1 0,-1 1 0,2-1 0,-1 0 0,1 0 0,0 0 0,0-1 0,1 0 0,0 0 0,0-1 0,1 0 0,0 0 0,0-1 0,0 0 0,1 0 0,-1-1 0,1 0 0,0-1 0,1 1 0,12 1 0,-10-3 0,0-1 0,0 0 0,0-1 0,-1 0 0,1-1 0,0 0 0,0-1 0,0 0 0,-1-1 0,1 0 0,20-10 0,-17 6 0,0-1 0,-1-1 0,0 0 0,0-1 0,-1 0 0,0-1 0,-1-1 0,11-13 0,-11 10 0,0 0 0,-1-1 0,-1-1 0,0 1 0,-2-1 0,14-36 0,-18 40 0,0-1 0,-1 0 0,0 0 0,-2 0 0,1 0 0,-1 0 0,-1 0 0,-1 0 0,-3-21 0,-6 6 0,6 22 0,4 17 0,10 27 0,1-2 0,2 0 0,28 54 0,-36-78 0,5 9 0,1 0 0,0 0 0,1-1 0,2-1 0,0 0 0,0-1 0,34 30 0,-42-41 0,1-1 0,0 0 0,-1-1 0,1 0 0,1 0 0,-1 0 0,0-1 0,1 0 0,0-1 0,0 1 0,0-1 0,0-1 0,0 0 0,0 0 0,0 0 0,0-1 0,0-1 0,1 1 0,-1-1 0,0-1 0,0 1 0,0-1 0,-1-1 0,1 1 0,10-6 0,-4 0 0,0-1 0,0 0 0,-1-1 0,0 0 0,-1-1 0,0 0 0,-1-1 0,0-1 0,-1 0 0,0 0 0,-1-1 0,-1 0 0,0 0 0,-1-1 0,0 0 0,-1-1 0,5-20 0,-6 17 0,0-1 0,-2 0 0,0 0 0,-1-1 0,-1 1 0,-1 0 0,0-1 0,-2 1 0,0 0 0,-2 0 0,0 0 0,-1 0 0,-12-30 0,11 39 0,3 5 0,1 1 0,-1-1 0,1 0 0,0 0 0,-2-12 0,4 17 0,0-1 0,0 1 0,0 0 0,0 0 0,0 0 0,0 0 0,0 0 0,1 0 0,-1-1 0,1 1 0,-1 0 0,0 0 0,1 0 0,0 0 0,-1 0 0,1 0 0,0 0 0,-1 1 0,1-1 0,0 0 0,0 0 0,0 0 0,0 1 0,0-1 0,0 0 0,0 1 0,0-1 0,0 1 0,0-1 0,0 1 0,0 0 0,0-1 0,0 1 0,0 0 0,0 0 0,1 0 0,0 0 0,30-2-1365,0 2-5461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7.709"/>
    </inkml:context>
    <inkml:brush xml:id="br0">
      <inkml:brushProperty name="width" value="0.1" units="cm"/>
      <inkml:brushProperty name="height" value="0.1" units="cm"/>
      <inkml:brushProperty name="color" value="#004F8B"/>
    </inkml:brush>
  </inkml:definitions>
  <inkml:trace contextRef="#ctx0" brushRef="#br0">0 7 24575,'11'41'-986,"-2"-1"0,6 83-1,-3-18 1641,-8-80-456,35 171 118,-33-173-99,1 0 0,1-1 0,1 0 0,1-1 1,1 0-1,18 26 0,3-9 66,-30-36-283,-1-1-1,1 1 0,0 0 0,0 0 1,1-1-1,-1 1 0,0-1 0,0 0 1,1 1-1,-1-1 0,1 0 0,-1 0 1,1-1-1,0 1 0,4 0 0,-6-1 1,-1 0 0,0 0 0,1 0 0,-1-1 0,1 1 0,-1 0 0,0 0 0,1-1 0,-1 1 0,1 0 0,-1 0 0,0-1 0,1 1 0,-1 0 0,0-1 0,0 1 0,1-1 0,-1 1 0,0 0 0,0-1 0,1 1 0,-1-1 0,0 1 0,0-1 0,0 1 0,0 0 0,0-1 0,0 1 0,0-1 0,0 1 0,0-2 0,-1-15 0,1 16 0,-18-103 0,10 64 0,-6-75 0,14 87 0,1-1 0,2 1 0,1 0 0,2 0 0,0 0 0,2 1 0,1 0 0,1 0 0,1 1 0,1 0 0,2 1 0,0 1 0,2 0 0,1 1 0,0 0 0,22-20 0,-37 41 0,0 0 0,0 0 0,0 0 0,1 1 0,-1-1 0,0 1 0,0-1 0,1 1 0,-1 0 0,1 0 0,-1 0 0,1 0 0,0 0 0,-1 1 0,1-1 0,0 1 0,0 0 0,-1-1 0,1 1 0,4 1 0,-4 0 0,0 0 0,0 0 0,-1 0 0,1 1 0,0-1 0,0 1 0,-1 0 0,1-1 0,-1 1 0,0 0 0,1 1 0,-1-1 0,0 0 0,0 1 0,0-1 0,-1 1 0,4 5 0,8 21 0,0 1 0,-2 1 0,14 61 0,-16-55 0,1 0 0,27 61 0,-32-87 0,0-1 0,1 0 0,0-1 0,1 0 0,0 0 0,0 0 0,1-1 0,0 0 0,0 0 0,1-1 0,0 0 0,1-1 0,15 9 0,-17-11 0,1-1 0,-1 0 0,1-1 0,0 0 0,0 0 0,0-1 0,0 0 0,1 0 0,-1-1 0,0 0 0,0-1 0,0 0 0,1 0 0,-1-1 0,0-1 0,-1 1 0,17-8 0,-19 7 0,0 0 0,0 0 0,0 0 0,0-1 0,-1 0 0,1 0 0,-1-1 0,0 1 0,0-1 0,-1 0 0,1-1 0,-1 1 0,0-1 0,-1 0 0,1 0 0,-1 0 0,-1 0 0,1 0 0,-1-1 0,0 1 0,0-1 0,-1 0 0,0 1 0,1-11 0,-3 3 0,0-1 0,-1 1 0,-1 0 0,0 0 0,-1 0 0,0 0 0,-1 0 0,-1 1 0,0 0 0,-8-13 0,3 8 0,0 1 0,-1 0 0,-1 1 0,-1 0 0,0 1 0,-23-19 0,31 29 0,-1 0 0,0 0 0,0 1 0,0 0 0,-1 0 0,1 1 0,-1 0 0,-16-4 0,21 6 0,-1 1 0,0-1 0,0 1 0,1 0 0,-1 0 0,0 0 0,1 1 0,-1-1 0,0 1 0,1 0 0,-1 0 0,0 0 0,1 1 0,0-1 0,-1 1 0,1 0 0,0 0 0,0 0 0,0 0 0,0 0 0,0 1 0,-2 2 0,-5 7 0,2-1 0,-1 1 0,2 0 0,-1 1 0,2 0 0,0 0 0,0 0 0,-3 15 0,2-3 0,1 1 0,0 0 0,-1 40 0,5-35 0,1 0 0,5 40 0,-3-62 0,0-1 0,1 1 0,0-1 0,0 0 0,1 1 0,0-1 0,0 0 0,1-1 0,0 1 0,0-1 0,1 1 0,0-1 0,7 7 0,-8-11 0,-1 0 0,1 0 0,0-1 0,0 1 0,0-1 0,0 0 0,0 0 0,1-1 0,-1 1 0,0-1 0,1 0 0,-1 0 0,1-1 0,-1 1 0,1-1 0,0 0 0,-1 0 0,1-1 0,-1 1 0,1-1 0,-1 0 0,1 0 0,-1 0 0,1-1 0,-1 0 0,7-3 0,2-2 0,-1 0 0,0 0 0,0-1 0,-1-1 0,1 0 0,-2 0 0,15-16 0,-11 7 0,0-1 0,-1 0 0,-1 0 0,-1-1 0,-1-1 0,-1 0 0,0 0 0,6-28 0,-14 46 0,12-32 0,-13 34 0,1 1 0,-1-1 0,0 1 0,0 0 0,1-1 0,-1 1 0,0 0 0,1-1 0,-1 1 0,0 0 0,1-1 0,-1 1 0,1 0 0,-1-1 0,0 1 0,1 0 0,-1 0 0,1 0 0,-1 0 0,1-1 0,-1 1 0,1 0 0,0 0 0,0 0 0,0 1 0,0-1 0,-1 1 0,1-1 0,0 1 0,0-1 0,-1 1 0,1-1 0,0 1 0,-1 0 0,1-1 0,-1 1 0,1 0 0,-1-1 0,1 1 0,-1 0 0,1 0 0,0 1 0,7 15 0,-1 1 0,0 1 0,4 23 0,-4-17 0,14 35 0,-18-53 0,0-1 0,0 1 0,1-1 0,0 0 0,0 0 0,1 0 0,0-1 0,0 1 0,9 7 0,-10-10 7,1 0 0,-1-1 0,1 0 0,-1 1 0,1-2 1,0 1-1,0 0 0,0-1 0,0 0 0,0 0 0,0 0 0,0-1 0,0 0 0,0 0 0,1 0 0,5-1 0,-3-1-156,0 1 1,0-2-1,0 1 1,-1-1-1,1 0 1,-1 0-1,1-1 1,-1 0-1,8-7 1,12-11-6678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8.279"/>
    </inkml:context>
    <inkml:brush xml:id="br0">
      <inkml:brushProperty name="width" value="0.1" units="cm"/>
      <inkml:brushProperty name="height" value="0.1" units="cm"/>
      <inkml:brushProperty name="color" value="#004F8B"/>
    </inkml:brush>
  </inkml:definitions>
  <inkml:trace contextRef="#ctx0" brushRef="#br0">0 135 24575,'1'-8'0,"0"-1"0,0 1 0,1-1 0,4-12 0,-4 16 0,0 0 0,-1 0 0,1 0 0,-1-1 0,0 1 0,-1 0 0,1 0 0,-1-1 0,0 1 0,0 0 0,-1 0 0,1-1 0,-3-5 0,3 11 0,0 0 0,0 0 0,0 0 0,0 0 0,0 0 0,0 1 0,0-1 0,0 0 0,0 0 0,0 0 0,0 0 0,-1 0 0,1 0 0,0 0 0,0 0 0,0 0 0,0 0 0,0 1 0,0-1 0,0 0 0,0 0 0,-1 0 0,1 0 0,0 0 0,0 0 0,0 0 0,0 0 0,0 0 0,0 0 0,0 0 0,-1 0 0,1 0 0,0 0 0,0 0 0,0 0 0,0 0 0,0 0 0,0 0 0,0 0 0,-1 0 0,1 0 0,0 0 0,0 0 0,0-1 0,0 1 0,0 0 0,0 0 0,0 0 0,0 0 0,0 0 0,-1 0 0,1 0 0,0 0 0,0 0 0,0-1 0,0 1 0,0 0 0,0 0 0,0 0 0,-3 13 0,5 26 0,1 0 0,2-1 0,1 1 0,2-2 0,16 45 0,-15-52 0,26 56 0,-31-77 0,1 0 0,0-1 0,0 0 0,0 0 0,1 0 0,1 0 0,-1-1 0,1 0 0,0-1 0,15 11 0,-20-15 0,0-1 0,1 1 0,-1-1 0,1 0 0,-1 0 0,1 0 0,-1 0 0,1 0 0,0 0 0,-1-1 0,1 1 0,0-1 0,-1 0 0,1 0 0,0 0 0,0 0 0,-1 0 0,1-1 0,0 1 0,-1-1 0,1 0 0,0 0 0,-1 0 0,1 0 0,-1 0 0,1 0 0,-1-1 0,0 1 0,0-1 0,0 0 0,1 0 0,-2 0 0,1 0 0,0 0 0,0 0 0,-1 0 0,1 0 0,-1-1 0,2-2 0,5-10 0,0-2 0,-2 1 0,0-1 0,7-32 0,-9 32 0,12-45 0,-9 26 0,2 2 0,1-1 0,2 1 0,29-58 0,-40 91 0,-1-1 0,1 0 0,0 1 0,0-1 0,0 1 0,1-1 0,-1 1 0,0 0 0,1-1 0,-1 1 0,0 0 0,1 0 0,-1 0 0,1 0 0,0 0 0,1-1 0,-2 2 0,0 0 0,0 0 0,0 1 0,-1-1 0,1 0 0,0 0 0,0 0 0,-1 0 0,1 1 0,0-1 0,0 0 0,-1 1 0,1-1 0,0 1 0,-1-1 0,1 1 0,-1-1 0,1 1 0,0-1 0,-1 1 0,1-1 0,-1 1 0,1 0 0,-1-1 0,1 2 0,3 7 0,0 0 0,0 0 0,-1 1 0,3 16 0,-2-12 0,4 16 0,1 0 0,2-1 0,1-1 0,2 0 0,0-1 0,2 0 0,37 48 0,-44-65 0,1 0 0,0 0 0,0-1 0,1-1 0,0 1 0,0-2 0,1 0 0,23 11 0,-25-15 0,1 1 0,-1-2 0,1 1 0,0-1 0,0-1 0,0 0 0,-1 0 0,1-1 0,0-1 0,0 0 0,0 0 0,14-4 0,-17 3 0,0-1 0,0 1 0,0-1 0,-1-1 0,1 1 0,-1-1 0,0-1 0,0 1 0,0-1 0,-1 0 0,0-1 0,0 0 0,0 0 0,-1 0 0,1 0 0,-2-1 0,1 0 0,5-12 0,1-5 0,-1-2 0,-1 1 0,-2-2 0,6-32 0,-3 14 0,-10 42 0,0 1 0,1-1 0,0 1 0,-1 0 0,1 0 0,0-1 0,0 1 0,0 0 0,0 0 0,1 0 0,-1 0 0,1 0 0,2-3 0,-3 5 0,-1 0 0,0 0 0,0 0 0,1 0 0,-1 0 0,0-1 0,0 1 0,1 0 0,-1 0 0,0 0 0,1 0 0,-1 0 0,0 0 0,0 0 0,1 1 0,-1-1 0,0 0 0,0 0 0,1 0 0,-1 0 0,0 0 0,0 0 0,1 0 0,-1 1 0,0-1 0,0 0 0,1 0 0,-1 0 0,0 0 0,0 1 0,0-1 0,1 0 0,-1 0 0,0 1 0,0-1 0,7 23 0,3 92 0,-8-76 0,2 1 0,1-1 0,13 46 0,-16-80 5,0 1-1,0-1 0,0 0 0,0 0 1,1-1-1,0 1 0,0-1 0,0 1 1,0-1-1,1 0 0,0 0 1,0 0-1,0-1 0,0 1 0,0-1 1,1 0-1,0 0 0,-1-1 0,1 1 1,0-1-1,0 0 0,0 0 1,1-1-1,-1 1 0,0-1 0,1-1 1,9 1-1,-4 0-128,1-2 0,0 0 1,-1 0-1,1-1 0,-1-1 0,1 1 1,-1-2-1,0 0 0,0 0 0,0-1 1,18-11-1,14-15-6702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7.504"/>
    </inkml:context>
    <inkml:brush xml:id="br0">
      <inkml:brushProperty name="width" value="0.1" units="cm"/>
      <inkml:brushProperty name="height" value="0.1" units="cm"/>
    </inkml:brush>
  </inkml:definitions>
  <inkml:trace contextRef="#ctx0" brushRef="#br0">474 466 24575,'-3'-72'-3908,"-17"-92"6221,18 152-2245,1 6-24,0 0-1,0 0 1,0 0-1,1 0 1,0 0-1,0-1 1,1-6-1,3 12 247,1 7-37,4 13 197,12 46-349,19 103 1,-3 75-132,-17-104 43,-9-64-13,-6-27 0,3 0 0,19 64 0,-26-109 0,0 0 0,0-1 0,0 1 0,0-1 0,1 1 0,-1-1 0,1 1 0,3 2 0,-5-4 0,1-1 0,-1 1 0,1-1 0,-1 1 0,1-1 0,-1 0 0,1 1 0,-1-1 0,1 0 0,0 1 0,-1-1 0,1 0 0,-1 0 0,1 0 0,0 1 0,-1-1 0,1 0 0,0 0 0,-1 0 0,1 0 0,0 0 0,-1 0 0,2-1 0,-1 0 0,1 0 0,-1 0 0,0 0 0,0 0 0,0-1 0,0 1 0,0 0 0,0-1 0,0 1 0,0-1 0,-1 1 0,1-1 0,0 1 0,-1-1 0,0 1 0,1-1 0,-1 0 0,0 1 0,0-1 0,0 0 0,0 1 0,0-1 0,0 0 0,0 1 0,0-1 0,-1-2 0,-1-9 0,-1-1 0,0 1 0,-1 0 0,-1 0 0,0 0 0,0 1 0,-1-1 0,-1 1 0,0 1 0,-1-1 0,0 1 0,-15-15 0,11 12 0,-2 1 0,0 1 0,0 0 0,-1 1 0,-1 1 0,1 0 0,-2 1 0,-30-12 0,25 14 0,0 0 0,0 2 0,0 1 0,-1 1 0,1 1 0,-1 0 0,-44 5 0,54-2 0,-1 1 0,1 1 0,0 0 0,0 1 0,0 1 0,-17 7 0,23-8 0,0 0 0,0 1 0,0 0 0,0 0 0,1 0 0,0 1 0,0-1 0,0 2 0,1-1 0,0 1 0,-5 8 0,8-12 0,0 1 0,0 0 0,0 0 0,0 0 0,1 1 0,0-1 0,0 0 0,0 0 0,0 1 0,1-1 0,-1 0 0,1 1 0,0-1 0,1 0 0,-1 1 0,1-1 0,0 0 0,0 1 0,0-1 0,0 0 0,1 0 0,0 0 0,0 0 0,0 0 0,0 0 0,0-1 0,1 1 0,0-1 0,0 1 0,0-1 0,3 3 0,4 2 0,0 1 0,1-2 0,0 1 0,0-2 0,1 1 0,-1-1 0,1-1 0,1 0 0,16 4 0,10-1 0,0-1 0,0-2 0,0-2 0,0-1 0,1-2 0,51-7 0,2-7 0,137-37 0,-141 26 0,-2-4 0,-1-4 0,-1-3 0,91-55 0,-152 76 0,0 0 0,24-21 0,-42 31 0,0 0 0,0 0 0,-1-1 0,0 0 0,0 0 0,0-1 0,-1 1 0,0-1 0,0 0 0,-1 0 0,0 0 0,3-10 0,-5 14 0,-1 0 0,1 0 0,-1 0 0,0 0 0,0 0 0,0 0 0,0 0 0,0 0 0,-1 0 0,1 0 0,-1 0 0,0 0 0,0 0 0,0 0 0,0 1 0,0-1 0,-1 0 0,1 1 0,-1-1 0,0 1 0,0-1 0,0 1 0,0 0 0,0 0 0,0 0 0,-1 0 0,1 0 0,-1 0 0,1 1 0,-1-1 0,-5-1 0,3 0 0,-1 1 0,0 1 0,1-1 0,-1 1 0,0-1 0,0 2 0,0-1 0,0 1 0,0 0 0,0 0 0,1 0 0,-1 1 0,0 0 0,0 0 0,-7 3 0,6-1 0,0 0 0,1 0 0,0 1 0,0 0 0,0 0 0,0 1 0,1-1 0,-1 1 0,1 0 0,0 1 0,1-1 0,-7 10 0,5-5 0,0 1 0,1 0 0,0 0 0,1 1 0,0-1 0,1 1 0,-2 12 0,2-4 0,1-1 0,0 1 0,2-1 0,0 1 0,2-1 0,0 1 0,1-1 0,1 0 0,7 23 0,-7-30 0,1-1 0,0 1 0,1-1 0,1 0 0,-1 0 0,2-1 0,-1 0 0,1 0 0,1-1 0,0 0 0,0 0 0,16 10 0,-12-11 0,1 1 0,0-2 0,0 0 0,1-1 0,0 0 0,0-1 0,1-1 0,-1-1 0,26 3 0,-1-2 0,0-3 0,0-1 0,0-2 0,0-2 0,0-1 0,54-16 0,-65 13 0,0-1 0,0-1 0,-1-2 0,0-1 0,-1-2 0,-1 0 0,0-1 0,-1-2 0,23-21 0,-34 24 0,0 0 0,-2-1 0,0 0 0,0-1 0,-2 0 0,0-1 0,-1 0 0,-1 0 0,-1-1 0,0 0 0,-1-1 0,-2 1 0,5-32 0,-2-21 0,-3 0 0,-7-102 0,2 146 0,-4-55 0,-30-161 0,30 231 0,2 21 0,1 29 0,2-35 0,19 321 0,-8-202 0,13 122 0,-16-190 0,3 0 0,26 78 0,-33-117 0,2-1 0,0 1 0,1-1 0,0 0 0,1-1 0,0 0 0,19 21 0,-20-26 0,0-1 0,0 0 0,1 0 0,0 0 0,0-1 0,0 0 0,1-1 0,0 0 0,0 0 0,0-1 0,0 0 0,19 3 0,-8-4-136,0-1-1,0 0 1,0-1-1,0-2 1,0 0-1,0-1 1,-1 0-1,1-2 0,26-10 1,-5-2-6690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50.723"/>
    </inkml:context>
    <inkml:brush xml:id="br0">
      <inkml:brushProperty name="width" value="0.1" units="cm"/>
      <inkml:brushProperty name="height" value="0.1" units="cm"/>
      <inkml:brushProperty name="color" value="#004F8B"/>
    </inkml:brush>
  </inkml:definitions>
  <inkml:trace contextRef="#ctx0" brushRef="#br0">1 102 24575,'0'-6'0,"6"-2"0,8 0 0,9 2 0,5-5 0,5 0 0,9 2 0,10 2 0,8 3 0,6 1 0,5 2 0,2 1 0,1 0 0,0 1 0,-5-7 0,-10-2 0,-8 0 0,-12 1-8191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8.815"/>
    </inkml:context>
    <inkml:brush xml:id="br0">
      <inkml:brushProperty name="width" value="0.1" units="cm"/>
      <inkml:brushProperty name="height" value="0.1" units="cm"/>
      <inkml:brushProperty name="color" value="#004F8B"/>
    </inkml:brush>
  </inkml:definitions>
  <inkml:trace contextRef="#ctx0" brushRef="#br0">37 85 24575,'0'-25'0,"-1"-28"0,1 52 0,0 1 0,0 0 0,0 0 0,0 0 0,0 0 0,0-1 0,0 1 0,0 0 0,0 0 0,0 0 0,0 0 0,0-1 0,0 1 0,0 0 0,0 0 0,0 0 0,0 0 0,0-1 0,0 1 0,0 0 0,-1 0 0,1 0 0,0 0 0,0-1 0,0 1 0,0 0 0,0 0 0,0 0 0,0 0 0,-1 0 0,1 0 0,0-1 0,0 1 0,0 0 0,0 0 0,0 0 0,-1 0 0,1 0 0,0 0 0,0 0 0,0 0 0,-1 0 0,1 0 0,0 0 0,0 0 0,0 0 0,0 0 0,-1 0 0,1 0 0,-6 10 0,-3 21 0,-2 73 0,6 202 0,7-195 0,-2-98-115,-1 1 177,1 0 0,1 0 1,3 15-1,-4-26-91,1-1-1,-1 1 0,1-1 1,0 0-1,0 1 1,0-1-1,0 0 1,1 0-1,2 4 1,-3-5-24,0 0 1,-1 0 0,1-1-1,0 1 1,0 0 0,0-1-1,0 1 1,0-1 0,0 1-1,0-1 1,0 0 0,0 1-1,0-1 1,0 0 0,1 0-1,-1 0 1,0 0 0,0 0-1,0 0 1,0 0 0,0 0-1,2 0 1,18-8-6774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9.369"/>
    </inkml:context>
    <inkml:brush xml:id="br0">
      <inkml:brushProperty name="width" value="0.1" units="cm"/>
      <inkml:brushProperty name="height" value="0.1" units="cm"/>
      <inkml:brushProperty name="color" value="#004F8B"/>
    </inkml:brush>
  </inkml:definitions>
  <inkml:trace contextRef="#ctx0" brushRef="#br0">5 205 24575,'-5'-2'0,"11"-2"0,14-3 0,18-1 0,-1 2 0,46-1 0,-13 2 0,580-56 0,206-21 0,-584 59 0,-609 24-1365,248 0-5461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39.939"/>
    </inkml:context>
    <inkml:brush xml:id="br0">
      <inkml:brushProperty name="width" value="0.1" units="cm"/>
      <inkml:brushProperty name="height" value="0.1" units="cm"/>
      <inkml:brushProperty name="color" value="#004F8B"/>
    </inkml:brush>
  </inkml:definitions>
  <inkml:trace contextRef="#ctx0" brushRef="#br0">318 1 24575,'-264'139'0,"223"-110"0,40-28 0,0 0 0,-1-1 0,1 2 0,1-1 0,-1 0 0,0 0 0,0 0 0,0 0 0,0 1 0,1-1 0,-1 0 0,1 0 0,-1 3 0,1-3 0,0-1 0,0 1 0,0-1 0,0 1 0,0 0 0,1-1 0,-1 1 0,0 0 0,1-1 0,-1 1 0,0-1 0,1 1 0,-1-1 0,0 1 0,1-1 0,-1 1 0,1-1 0,-1 1 0,1-1 0,-1 0 0,1 1 0,0-1 0,-1 0 0,1 1 0,-1-1 0,1 0 0,0 0 0,-1 0 0,1 1 0,0-1 0,0 0 0,19 4 0,1-1 0,-1-1 0,1-1 0,0 0 0,25-4 0,4 2 0,-10 0 0,626-15 0,-495 7 0,339-24 0,-296 18 0,-213 16-4,1-1 0,-1-1 0,1 1-1,-1 0 1,0 0 0,1 0 0,-1-1-1,0 1 1,0-1 0,1 1 0,-1-1 0,0 1-1,0-1 1,1 0 0,-1 0 0,0 1 0,0-1-1,0 0 1,0 0 0,0 0 0,1-2-1,-2 2 15,0 0-1,0 0 0,1 0 0,-1-1 0,0 1 0,0 0 1,0 0-1,0 0 0,0-1 0,-1 1 0,1 0 0,0 0 1,-1 0-1,1 0 0,0-1 0,-1 1 0,1 0 1,-1 0-1,0-1 0,-6-7-172,1 0 0,-1 1 0,-1-1-1,-9-7 1,11 10-477,-23-22-6186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0.449"/>
    </inkml:context>
    <inkml:brush xml:id="br0">
      <inkml:brushProperty name="width" value="0.1" units="cm"/>
      <inkml:brushProperty name="height" value="0.1" units="cm"/>
      <inkml:brushProperty name="color" value="#004F8B"/>
    </inkml:brush>
  </inkml:definitions>
  <inkml:trace contextRef="#ctx0" brushRef="#br0">97 59 24575,'-5'-4'-22,"1"1"0,-1-1 0,0 1 1,-1 0-1,1 0 0,0 1 0,-9-3 0,9 3-748,0 0 1,0 0-1,0 0 0,0-1 1,0 0-1,0 0 1,-6-6-1,9 4-1151,11 4 1900,12 6 1225,325 104 6034,-197-61-6672,-110-36-1300,274 96 734,-298-102 0,0 0 0,-1 1 0,0 0 0,0 1 0,0 1 0,22 19 0,-31-24 0,-1 0 0,0 1 0,1 0 0,-2 0 0,1 0 0,0 0 0,-1 1 0,0-1 0,0 1 0,-1 0 0,0 0 0,0 0 0,0 0 0,-1 0 0,0 0 0,0 1 0,0-1 0,-1 0 0,0 1 0,-1 7 0,-1-1 0,-1-1 0,0 1 0,-1-1 0,0 0 0,-1-1 0,0 1 0,-1-1 0,-12 18 0,-70 83 0,66-87 0,-362 402 0,370-412 0,-21 25 0,26-28-27,10-7 93,18-11-1470,15-13-5422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0.990"/>
    </inkml:context>
    <inkml:brush xml:id="br0">
      <inkml:brushProperty name="width" value="0.1" units="cm"/>
      <inkml:brushProperty name="height" value="0.1" units="cm"/>
      <inkml:brushProperty name="color" value="#004F8B"/>
    </inkml:brush>
  </inkml:definitions>
  <inkml:trace contextRef="#ctx0" brushRef="#br0">1 0 24575,'2'1'0,"1"-1"0,0 1 0,-1 0 0,1 0 0,-1 0 0,0 0 0,1 0 0,-1 0 0,0 1 0,1-1 0,-1 1 0,0-1 0,0 1 0,0 0 0,0 0 0,2 4 0,24 37 0,-21-29 0,-2 1 0,1 0 0,-2 0 0,0 1 0,-1-1 0,1 24 0,-1 100 0,-3-53 0,0-42 0,3 0 0,1-1 0,2 1 0,21 74 0,-25-114 0,-1 0 0,1 0 0,0 0 0,0-1 0,0 1 0,0-1 0,1 1 0,-1-1 0,1 0 0,0 0 0,0 0 0,0 0 0,0-1 0,5 4 0,-7-6 0,1 1 0,0 0 0,-1-1 0,1 1 0,0-1 0,0 0 0,-1 0 0,1 1 0,0-1 0,0 0 0,0-1 0,-1 1 0,1 0 0,0 0 0,0-1 0,-1 1 0,1-1 0,0 1 0,-1-1 0,1 0 0,0 0 0,-1 0 0,1 0 0,-1 0 0,0 0 0,1 0 0,-1 0 0,0-1 0,1 1 0,-1 0 0,0-1 0,0 1 0,0-1 0,1-2 0,2-3 0,0 0 0,0 0 0,-1-1 0,0 0 0,0 0 0,-1 0 0,0 0 0,0 0 0,0-9 0,2-81 0,-3 48 0,3-21 0,24-132 0,-26 193 0,1-1 0,0 1 0,1 0 0,0 0 0,10-17 0,-13 25 0,0-1 0,1 1 0,0 0 0,-1 0 0,1 0 0,0 0 0,0 0 0,0 0 0,0 0 0,0 1 0,1-1 0,-1 1 0,1 0 0,-1-1 0,1 1 0,-1 0 0,1 0 0,-1 1 0,1-1 0,0 1 0,-1-1 0,1 1 0,0 0 0,0 0 0,-1 0 0,1 0 0,4 1 0,2 2 0,-1 0 0,0 0 0,1 1 0,-2 0 0,1 0 0,0 1 0,-1 0 0,0 0 0,0 1 0,0 0 0,6 7 0,3 5 0,0 2 0,23 34 0,-1 15 0,-2 2 0,41 119 0,-76-188 0,-1 0 0,1-1 0,-1 1 0,1 0 0,0-1 0,0 1 0,0 0 0,0-1 0,0 1 0,0-1 0,0 1 0,0-1 0,1 0 0,-1 1 0,0-1 0,3 1 0,-4-2 0,1 0 0,0 0 0,-1 0 0,1 0 0,-1 0 0,1 0 0,0-1 0,-1 1 0,1 0 0,-1 0 0,1-1 0,-1 1 0,1 0 0,0-1 0,-1 1 0,0 0 0,1-1 0,-1 1 0,1-1 0,-1 1 0,1-1 0,-1 1 0,0-1 0,1 1 0,-1-1 0,0 0 0,0 1 0,1-1 0,-1 0 0,4-10 0,-1 0 0,0 1 0,3-20 0,2-16 0,2 1 0,2 0 0,1 1 0,3 0 0,41-79 0,-53 116 0,0 0 0,0 1 0,1 0 0,0 0 0,0 0 0,1 1 0,0-1 0,-1 1 0,2 1 0,-1-1 0,14-6 0,-16 9 0,1 0 0,-1 1 0,1-1 0,-1 1 0,1 0 0,0 1 0,0-1 0,-1 1 0,1 0 0,0 0 0,0 0 0,-1 1 0,1 0 0,0 0 0,-1 0 0,1 0 0,0 1 0,-1 0 0,0 0 0,6 3 0,0 1 0,0 1 0,0 0 0,-1 0 0,0 1 0,-1 0 0,0 1 0,0 0 0,0 0 0,-1 1 0,10 17 0,-1 7 0,0 0 0,10 39 0,-16-44 0,1 0 0,1-1 0,27 47 0,-37-72-4,1 1-1,-1-1 0,1 0 1,0 0-1,0 0 1,0 0-1,0 0 0,1-1 1,-1 1-1,1-1 1,-1 0-1,1 0 0,0 0 1,0-1-1,0 1 1,0-1-1,7 2 0,-4-3 24,0 0-1,-1 0 0,1 0 0,0-1 0,-1 1 0,1-2 0,0 1 0,-1-1 0,0 0 1,8-4-1,11-6-292,-2-1 0,1-1 0,-2-2 0,26-22 0,-45 36 162,40-34-6714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1.569"/>
    </inkml:context>
    <inkml:brush xml:id="br0">
      <inkml:brushProperty name="width" value="0.1" units="cm"/>
      <inkml:brushProperty name="height" value="0.1" units="cm"/>
      <inkml:brushProperty name="color" value="#004F8B"/>
    </inkml:brush>
  </inkml:definitions>
  <inkml:trace contextRef="#ctx0" brushRef="#br0">41 887 24575,'-4'5'-245,"1"-1"0,0 1 0,0 0 0,1-1-1,-1 1 1,1 0 0,0 1 0,0-1 0,1 0 0,-1 1-1,1-1 1,0 7 0,-2 68-5848,3-69 6166,1-1-1,0 1 1,0-1 0,1 0-1,1 0 1,0 1 0,0-1-1,1-1 1,0 1 0,1-1-1,0 1 1,7 9 0,-7-12 153,1-1 0,-1 0 1,1 0-1,0-1 0,1 1 0,-1-1 1,1-1-1,0 1 0,1-1 1,-1-1-1,1 1 0,-1-1 1,1 0-1,0-1 0,17 3 0,-13-3 254,2-1-1,-1 0 1,0-1-1,0-1 0,0 0 1,0-1-1,0 0 0,15-5 1,-15 2-385,1 1 0,-1-2-1,0 0 1,0-1 0,0 0 0,-1-1 0,15-12-1,-19 14-107,-1 0 0,0-1 0,-1 1-1,1-1 1,-1-1 0,-1 1 0,1-1-1,-1 0 1,-1 0 0,1-1 0,-2 1-1,1-1 1,-1 0 0,0 0-1,-1 0 1,0-1 0,0 1 0,-1 0-1,0-1 1,-1 1 0,0-1 0,-1 1-1,0-1 1,0 1 0,-1 0 0,-3-11-1,3 12 14,-1 1 0,0-1 0,-1 0 0,0 1 0,0-1 0,-1 1 0,1 0 0,-2 1 0,1-1 0,-1 1 0,0 0 0,0 0 0,0 1 0,-1 0 0,-13-8 0,9 8 0,1 0 0,-1 1 0,0 0 0,0 1 0,0 0 0,-1 1 0,1 0 0,-1 1 0,1 0 0,-21 1 0,16 2 0,0 0 0,-1 0 0,1 2 0,1 0 0,-1 1 0,0 0 0,-20 11 0,25-10 0,0 0 0,1 0 0,0 1 0,0 0 0,0 1 0,1 0 0,0 1 0,1 0 0,-14 18 0,21-25 4,0-1 0,-1 1-1,1-1 1,0 1-1,0 0 1,0 0 0,0 0-1,0 0 1,0-1 0,1 1-1,-1 0 1,1 0-1,-1 0 1,1 1 0,0-1-1,0 0 1,0 0 0,0 0-1,0 0 1,0 0-1,1 0 1,-1 0 0,1 0-1,-1 0 1,1 0 0,0 0-1,-1 0 1,1 0 0,0-1-1,0 1 1,3 2-1,-1-1-95,0-1-1,0 0 1,1 1-1,-1-1 0,1-1 1,-1 1-1,1-1 1,0 1-1,0-1 1,-1 0-1,1 0 0,0-1 1,0 1-1,0-1 1,5 0-1,36-2-6733</inkml:trace>
  <inkml:trace contextRef="#ctx0" brushRef="#br0" timeOffset="1">786 243 24575,'8'-19'-532,"-1"-1"0,0 0 1,6-37-1,-10 37 823,2 1 0,0-1 1,14-30-1,-19 48-279,1 1 1,-1 0-1,1 0 0,0 0 1,-1 0-1,1-1 1,0 1-1,0 0 0,-1 0 1,1 0-1,0 1 0,0-1 1,0 0-1,0 0 0,2-1 1,-2 2 1,-1 0 0,1 0 0,-1 0 0,1 0 0,-1 0 1,1 0-1,-1 1 0,0-1 0,1 0 0,-1 0 0,1 0 0,-1 0 1,1 1-1,-1-1 0,0 0 0,1 0 0,-1 1 0,0-1 0,1 0 1,-1 1-1,0-1 0,1 0 0,-1 1 0,0-1 0,0 0 1,1 1-1,-1-1 0,0 1 0,3 7 60,0-1 0,0 0 1,-1 1-1,1 7 0,-3-13-91,14 84 17,-4 0 0,-1 135 0,-4-41 0,-2-125 0,21 241 0,-16-244 0,1-1 0,3 1 0,30 79 0,-32-108-248,2-1 1,23 34-1,-29-46-374,11 16-6204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2.199"/>
    </inkml:context>
    <inkml:brush xml:id="br0">
      <inkml:brushProperty name="width" value="0.1" units="cm"/>
      <inkml:brushProperty name="height" value="0.1" units="cm"/>
      <inkml:brushProperty name="color" value="#004F8B"/>
    </inkml:brush>
  </inkml:definitions>
  <inkml:trace contextRef="#ctx0" brushRef="#br0">24 69 24575,'-3'-4'0,"0"1"0,1-1 0,0 0 0,0 1 0,0-1 0,0 0 0,-1-7 0,2 10 0,1 0 0,-1 0 0,1 1 0,-1-1 0,1 0 0,0 0 0,0 0 0,-1 0 0,1 0 0,0 0 0,0 0 0,0 0 0,0 0 0,0 0 0,0 0 0,0 0 0,0 0 0,1 0 0,-1 0 0,0 0 0,1 0 0,-1 0 0,0 1 0,1-1 0,-1 0 0,1 0 0,-1 0 0,1 0 0,0 1 0,-1-1 0,1 0 0,0 1 0,0-1 0,-1 0 0,3 0 0,-2 2 0,1-1 0,0 1 0,-1 0 0,1-1 0,-1 1 0,1 0 0,-1 0 0,1 0 0,-1 1 0,0-1 0,1 0 0,-1 0 0,0 1 0,0-1 0,0 1 0,0-1 0,0 1 0,0-1 0,-1 1 0,2 3 0,1-1 0,30 61 0,-3 1 0,37 116 0,-49-129 0,23 76 0,-6 2 0,26 185 0,-51-265 0,-7-34 0,0 0 0,0-1 0,-1 25 0,-2-42 0,0 1 0,0 0 0,0 0 0,-1 0 0,1 0 0,0 0 0,0 0 0,0 0 0,0 0 0,0 0 0,0 0 0,0-1 0,0 1 0,-1 0 0,1 0 0,0 0 0,0 0 0,0 0 0,0 0 0,0 0 0,0 0 0,0 0 0,-1 0 0,1 0 0,0 0 0,0 0 0,0 0 0,0 0 0,0 0 0,0 0 0,-1 0 0,1 0 0,0 0 0,0 0 0,0 0 0,0 0 0,0 1 0,0-1 0,0 0 0,-1 0 0,1 0 0,0 0 0,0 0 0,0 0 0,0 0 0,0 0 0,0 0 0,0 0 0,0 1 0,0-1 0,0 0 0,0 0 0,0 0 0,0 0 0,-1 0 0,1 1 0,-7-14 0,-21-74-1365,11 30-5461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2.689"/>
    </inkml:context>
    <inkml:brush xml:id="br0">
      <inkml:brushProperty name="width" value="0.1" units="cm"/>
      <inkml:brushProperty name="height" value="0.1" units="cm"/>
      <inkml:brushProperty name="color" value="#004F8B"/>
    </inkml:brush>
  </inkml:definitions>
  <inkml:trace contextRef="#ctx0" brushRef="#br0">124 406 24575,'-35'-69'-3226,"17"38"3650,2-2 1,1 0-1,1-1 1,-9-36-1,22 66-389,1 0 0,-1 0 0,1 0 0,-1 0 0,1 0 0,1 1-1,-1-1 1,0 0 0,1 0 0,0 0 0,0 0 0,0 0 0,0 1-1,1-1 1,-1 1 0,1-1 0,0 1 0,0-1 0,0 1 0,0 0 0,1 0-1,-1 0 1,1 0 0,0 0 0,0 1 0,0-1 0,0 1 0,1 0 0,-1 0-1,0 0 1,1 0 0,4-1 0,7-3-42,0 1 1,0 1-1,0 0 0,1 1 1,-1 1-1,31-1 0,-27 3 7,0 0 0,0 2 0,0 0 0,0 2 0,0 0 0,-1 0 0,1 2 0,-2 1 0,1 0 0,24 14 0,-32-16 0,0 2 0,0 0 0,0 0 0,-1 0 0,0 1 0,-1 1 0,0-1 0,0 2 0,0-1 0,-2 1 0,1 0 0,-1 0 0,0 1 0,-1-1 0,-1 1 0,0 0 0,5 21 0,-6-14 0,-1 1 0,-1-1 0,0 1 0,-1-1 0,-2 1 0,0-1 0,0 0 0,-2 1 0,-8 24 0,0-9 0,-2 0 0,-1-1 0,-36 58 0,45-82 0,1 0 0,0 0 0,0 1 0,1-1 0,-5 19 0,8-26 0,1 0 0,-1 0 0,1 0 0,0 0 0,0 0 0,0 0 0,0 0 0,0 0 0,0 1 0,0-1 0,1 0 0,-1 0 0,1 0 0,0 0 0,-1 0 0,1-1 0,0 1 0,0 0 0,0 0 0,1 0 0,-1-1 0,0 1 0,1-1 0,-1 1 0,0-1 0,1 1 0,0-1 0,-1 0 0,1 0 0,0 0 0,0 0 0,0 0 0,0 0 0,0 0 0,3 1 0,78 17 0,-58-14 0,-1 1 0,0 0 0,25 11 0,-43-14 0,0 0 0,1 0 0,-1 1 0,0 0 0,-1 0 0,1 0 0,-1 1 0,0 0 0,0 0 0,0 0 0,0 0 0,-1 1 0,0 0 0,0 0 0,3 9 0,-5-10 0,0 1 0,0 0 0,-1 0 0,0 0 0,0 0 0,-1 0 0,0 0 0,0 1 0,0-1 0,-1 0 0,0 0 0,0 0 0,0 0 0,-1 0 0,0-1 0,0 1 0,-1 0 0,1-1 0,-1 1 0,0-1 0,-5 6 0,-3 4 0,0-1 0,0 0 0,-2-1 0,1-1 0,-2 1 0,-15 10 0,6-7 0,-44 24 0,57-35 0,-1 0 0,1-1 0,-1 0 0,0-1 0,0 0 0,0-1 0,-14 2 0,23-4 3,-1 0 1,1 1-1,-1-1 0,0 0 0,1-1 0,-1 1 0,1 0 0,-1-1 1,1 1-1,-1-1 0,1 0 0,0 0 0,-1 0 0,1 0 0,0 0 0,-1 0 1,1-1-1,0 1 0,0-1 0,0 0 0,0 1 0,1-1 0,-1 0 1,0 0-1,1 0 0,-1 0 0,1 0 0,0-1 0,0 1 0,0 0 1,0-1-1,0 1 0,0-1 0,0 1 0,1-1 0,-1 1 0,1-5 1,0-2-169,0-1 0,0 0 0,1 0 0,0 1 0,1-1 0,0 0 0,1 1 0,5-12 0,13-30-6661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3.279"/>
    </inkml:context>
    <inkml:brush xml:id="br0">
      <inkml:brushProperty name="width" value="0.1" units="cm"/>
      <inkml:brushProperty name="height" value="0.1" units="cm"/>
      <inkml:brushProperty name="color" value="#004F8B"/>
    </inkml:brush>
  </inkml:definitions>
  <inkml:trace contextRef="#ctx0" brushRef="#br0">0 293 24575,'2'-2'0,"0"0"0,1 0 0,-1 1 0,0 0 0,1-1 0,-1 1 0,1 0 0,-1 0 0,1 0 0,-1 0 0,1 1 0,-1-1 0,1 1 0,0-1 0,0 1 0,-1 0 0,1 0 0,0 0 0,-1 1 0,1-1 0,0 0 0,-1 1 0,1 0 0,0 0 0,-1 0 0,1 0 0,-1 0 0,0 0 0,1 1 0,2 1 0,1 1 0,0 1 0,0-1 0,-1 1 0,1 0 0,-1 0 0,0 0 0,-1 1 0,1 0 0,-1 0 0,5 8 0,-4-1 0,0 1 0,0 0 0,-1 0 0,-1 0 0,0 0 0,1 15 0,-2 88 0,-2-83 0,0 0 0,8 48 0,-7-76 0,0-1 0,1 1 0,-1 0 0,1-1 0,1 1 0,-1-1 0,1 0 0,4 6 0,-6-9 0,0-1 0,-1 0 0,1 0 0,0 0 0,0 0 0,0 0 0,0 0 0,1 0 0,-1 0 0,0-1 0,0 1 0,0 0 0,1-1 0,-1 1 0,0-1 0,1 1 0,-1-1 0,0 0 0,1 1 0,-1-1 0,1 0 0,-1 0 0,0 0 0,1 0 0,-1 0 0,1 0 0,-1-1 0,1 1 0,-1 0 0,0-1 0,1 1 0,-1-1 0,0 1 0,0-1 0,1 0 0,-1 1 0,0-1 0,2-2 0,0 1 0,0-1 0,-1 0 0,1 0 0,-1 0 0,1-1 0,-1 1 0,0 0 0,0-1 0,0 0 0,-1 1 0,1-1 0,-1 0 0,0 0 0,0 0 0,-1 0 0,1 0 0,-1 0 0,1-5 0,-1-10 0,-1-1 0,-4-27 0,4 38 0,-50-255 0,-1-3 0,50 259 0,2 0 0,-1 0 0,1 0 0,0 0 0,1 1 0,0-1 0,2-10 0,-3 17 0,1-1 0,-1 1 0,1 0 0,-1-1 0,1 1 0,0 0 0,0 0 0,-1 0 0,1-1 0,0 1 0,0 0 0,0 0 0,0 0 0,0 0 0,0 1 0,1-1 0,-1 0 0,3-1 0,-2 2 0,0-1 0,0 1 0,1 0 0,-1 0 0,0 0 0,0 0 0,1 0 0,-1 0 0,0 1 0,0-1 0,1 1 0,-1-1 0,0 1 0,0 0 0,0 0 0,2 1 0,15 9-305,34 24 0,-42-27-450,34 25-6071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3.909"/>
    </inkml:context>
    <inkml:brush xml:id="br0">
      <inkml:brushProperty name="width" value="0.1" units="cm"/>
      <inkml:brushProperty name="height" value="0.1" units="cm"/>
      <inkml:brushProperty name="color" value="#004F8B"/>
    </inkml:brush>
  </inkml:definitions>
  <inkml:trace contextRef="#ctx0" brushRef="#br0">1 332 24575,'1'18'0,"0"0"0,2 0 0,6 21 0,3 22 0,-11-32 0,5 27 0,-6-54 0,0 1 0,1-1 0,-1 1 0,1-1 0,0 1 0,0-1 0,0 0 0,0 0 0,0 1 0,0-1 0,1 0 0,-1 0 0,1 0 0,0 0 0,-1 0 0,4 2 0,-4-4 0,-1 1 0,1-1 0,0 0 0,0 0 0,-1 1 0,1-1 0,0 0 0,0 0 0,-1 0 0,1 0 0,0 0 0,0 0 0,-1 0 0,1 0 0,0 0 0,0 0 0,-1 0 0,1 0 0,0-1 0,0 1 0,-1 0 0,1 0 0,0-1 0,-1 1 0,1-1 0,0 1 0,-1-1 0,1 1 0,0-1 0,-1 1 0,1-1 0,-1 1 0,1-1 0,-1 1 0,0-1 0,1 0 0,-1 0 0,1-1 0,11-29 0,-7 3 0,-2 0 0,0 0 0,-2-1 0,-3-28 0,1 26 0,1 0 0,2 0 0,5-34 0,-5 56 0,1 1 0,-1-1 0,1 1 0,1 0 0,-1 0 0,1 0 0,1 0 0,0 1 0,0-1 0,0 1 0,1 0 0,0 1 0,0 0 0,0 0 0,11-7 0,-6 5 0,0 1 0,1 1 0,0 0 0,0 1 0,0 0 0,1 1 0,0 0 0,0 1 0,23-3 0,-19 5 0,1 0 0,-1 1 0,0 1 0,0 0 0,1 1 0,-1 1 0,23 7 0,-28-6 0,-1 0 0,0 1 0,0 0 0,0 0 0,0 1 0,-1 1 0,0 0 0,0 0 0,-1 1 0,13 13 0,-12-7 0,0 0 0,-1 0 0,0 1 0,-1 0 0,-1 1 0,0 0 0,-2 0 0,1 0 0,-2 1 0,4 29 0,-3-3 0,-2-1 0,-1 1 0,-6 48 0,-8-19 0,9-57 0,0 1 0,0-1 0,0 29 0,6-29 0,2-27 0,2-28 0,-3-30 0,-4 1 0,-2-1 0,-4 1 0,-3 0 0,-28-109 0,24 140 0,9 29 0,1-1 0,0 1 0,0-1 0,1 1 0,0-1 0,0-13 0,2 20 0,0 1 0,0 0 0,1-1 0,-1 1 0,1 0 0,0-1 0,0 1 0,0 0 0,0 0 0,0 0 0,0 0 0,0 0 0,1 0 0,-1 0 0,1 0 0,-1 0 0,1 1 0,0-1 0,0 1 0,0-1 0,0 1 0,0 0 0,0-1 0,0 1 0,0 0 0,0 0 0,0 1 0,1-1 0,-1 0 0,0 1 0,4-1 0,2 0 0,1 0 0,-1 1 0,1 0 0,-1 0 0,1 0 0,-1 1 0,1 1 0,-1 0 0,0 0 0,0 0 0,0 1 0,0 0 0,0 1 0,0 0 0,-1 0 0,7 5 0,7 5 0,0 2 0,-2 0 0,0 1 0,19 21 0,-8-1 0,-1 1 0,-3 1 0,-1 1 0,-2 1 0,-1 2 0,-3 0 0,-1 1 0,-2 0 0,-3 2 0,-1-1 0,6 55 0,-19-121 0,0 1 0,2-1 0,0 1 0,1-1 0,1 1 0,1 0 0,1 0 0,0 0 0,11-23 0,-10 28 0,1 0 0,0 0 0,0 1 0,2 0 0,0 1 0,0 0 0,1 1 0,1-1 0,0 2 0,0 0 0,2 0 0,-1 1 0,20-12 0,-28 19 0,0 1 0,0 0 0,1 0 0,-1 0 0,1 0 0,-1 1 0,1-1 0,-1 1 0,1 1 0,0-1 0,-1 0 0,1 1 0,0 0 0,0 0 0,-1 1 0,1-1 0,0 1 0,-1 0 0,1 0 0,-1 1 0,1-1 0,-1 1 0,0 0 0,1 0 0,-1 1 0,0-1 0,0 1 0,-1 0 0,1 0 0,0 0 0,-1 0 0,0 1 0,0 0 0,0-1 0,0 1 0,-1 0 0,1 0 0,-1 0 0,3 9 0,0 1 0,0 0 0,-1 0 0,-1 0 0,0 0 0,0 21 0,-2 76 0,-2-31 0,1-77 0,1 0 0,-1 0 0,0 0 0,1 1 0,-1-1 0,1 0 0,0 0 0,0 0 0,0 0 0,0-1 0,1 1 0,1 4 0,-2-7 0,-1 1 0,1-1 0,-1 1 0,1-1 0,0 0 0,-1 1 0,1-1 0,-1 1 0,1-1 0,0 0 0,-1 0 0,1 1 0,0-1 0,-1 0 0,1 0 0,0 0 0,-1 0 0,1 0 0,0 1 0,0-1 0,0-1 0,1 1 0,0-1 0,-1 1 0,1-1 0,0 1 0,-1-1 0,1 0 0,-1 0 0,1 0 0,-1 0 0,1 0 0,2-3 0,9-11 0,-1-1 0,0-1 0,-1 1 0,-1-2 0,0 0 0,11-30 0,-12 27 0,0 0 0,1 1 0,2 1 0,0-1 0,22-26 0,-29 41 0,0 0 0,0 1 0,0 0 0,1 0 0,0 0 0,0 1 0,0 0 0,0 0 0,0 0 0,0 1 0,1 0 0,-1 0 0,1 0 0,0 1 0,-1 0 0,1 1 0,0-1 0,0 1 0,0 1 0,-1-1 0,1 1 0,0 0 0,6 2 0,-2 0 0,-1 0 0,0 0 0,1 1 0,-2 1 0,1 0 0,0 0 0,-1 0 0,0 2 0,0-1 0,-1 1 0,0 0 0,0 0 0,0 1 0,12 17 0,-8-7 0,-1 0 0,-1 1 0,-1 0 0,0 0 0,-1 1 0,8 33 0,-15-48 0,1 0 0,-1 0 0,1 0 0,0 0 0,0-1 0,1 1 0,-1-1 0,6 7 0,-7-9 0,0-1 0,0 0 0,1 0 0,-1 0 0,0 0 0,1 0 0,-1 0 0,1-1 0,-1 1 0,1 0 0,0-1 0,-1 1 0,1-1 0,-1 0 0,1 1 0,0-1 0,0 0 0,-1 0 0,1 0 0,0 0 0,-1 0 0,1 0 0,0-1 0,-1 1 0,1-1 0,-1 1 0,1-1 0,0 1 0,1-2 0,25-14-1365,-1-4-5461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51.163"/>
    </inkml:context>
    <inkml:brush xml:id="br0">
      <inkml:brushProperty name="width" value="0.1" units="cm"/>
      <inkml:brushProperty name="height" value="0.1" units="cm"/>
      <inkml:brushProperty name="color" value="#004F8B"/>
    </inkml:brush>
  </inkml:definitions>
  <inkml:trace contextRef="#ctx0" brushRef="#br0">34 205 24575,'-2'0'0,"1"0"0,0 1 0,-1-1 0,1 1 0,0 0 0,-1-1 0,1 1 0,0 0 0,0 0 0,0-1 0,-1 1 0,1 0 0,0 0 0,0 0 0,0 1 0,1-1 0,-1 0 0,0 0 0,0 0 0,1 1 0,-1-1 0,0 0 0,1 1 0,0-1 0,-1 0 0,0 4 0,-5 39 0,7-7 0,12 68 0,1-5 0,21 161 0,-34-255 15,0-1 0,1 1 0,0-1 0,0 1 0,0-1 0,0 0 0,5 7 0,-6-10-74,0-1-1,1 1 1,-1-1-1,0 1 1,1-1 0,-1 0-1,1 0 1,-1 0-1,1 0 1,-1 0 0,1 0-1,0 0 1,-1 0-1,1-1 1,0 1 0,0 0-1,0-1 1,0 0-1,-1 1 1,1-1 0,0 0-1,0 0 1,0 0-1,4-1 1,13-3-6767</inkml:trace>
  <inkml:trace contextRef="#ctx0" brushRef="#br0" timeOffset="1">1085 386 24575,'0'-3'0,"1"0"0,0-1 0,0 1 0,1 0 0,-1 0 0,1 0 0,-1 0 0,4-4 0,4-10 0,54-101 0,-46 91 0,-1-1 0,-2 0 0,0-1 0,15-54 0,-24 59 0,-15 60 0,5-11 0,2 1 0,1 0 0,1 0 0,1 0 0,1 0 0,9 49 0,4-4 0,29 84 0,-34-127-97,2 8 154,1 0 1,1-1-1,19 33 0,-28-61-135,1 1-1,-1-1 0,1 1 0,0-2 0,1 1 1,0 0-1,0-1 0,0 0 0,1-1 0,0 1 0,0-1 1,0-1-1,1 1 0,-1-1 0,1 0 0,0-1 1,0 0-1,14 3 0,17-1-6747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4.369"/>
    </inkml:context>
    <inkml:brush xml:id="br0">
      <inkml:brushProperty name="width" value="0.1" units="cm"/>
      <inkml:brushProperty name="height" value="0.1" units="cm"/>
      <inkml:brushProperty name="color" value="#004F8B"/>
    </inkml:brush>
  </inkml:definitions>
  <inkml:trace contextRef="#ctx0" brushRef="#br0">1 709 24575,'1'-5'0,"1"0"0,0 1 0,0-1 0,1 0 0,-1 1 0,1 0 0,0 0 0,0-1 0,0 2 0,1-1 0,-1 0 0,1 1 0,0-1 0,0 1 0,0 0 0,1 1 0,-1-1 0,1 1 0,4-3 0,-7 6 0,0-1 0,0 0 0,-1 0 0,1 1 0,0-1 0,0 1 0,-1-1 0,1 1 0,-1 0 0,1-1 0,0 1 0,-1 0 0,1 0 0,-1 0 0,0 1 0,1-1 0,-1 0 0,0 0 0,0 1 0,0-1 0,0 1 0,0-1 0,0 1 0,0-1 0,0 1 0,0-1 0,-1 1 0,1 0 0,0 1 0,3 9 0,-1 0 0,5 21 0,-8-33 0,5 39 0,0 61 0,-4-62 0,8 58 0,-9-94-5,0 0 0,0-1 0,1 1 0,-1 0 0,1 0 0,-1 0 0,1-1 0,0 1 0,0 0-1,0 0 1,0-1 0,2 3 0,-3-3 10,1-1-1,-1 0 1,0 0-1,1 0 1,-1 0 0,0 0-1,1 0 1,-1 1-1,0-1 1,1 0-1,-1 0 1,1 0 0,-1 0-1,0 0 1,1 0-1,-1-1 1,1 1-1,-1 0 1,0 0-1,1 0 1,-1 0 0,0 0-1,1 0 1,-1-1-1,0 1 1,1 0-1,-1 0 1,0-1-1,1 1 1,-1 0 0,0 0-1,0-1 1,1 1-1,-1 0 1,0-1-1,3-3-187,0-1 1,-1 1-1,1 0 0,-1-1 0,0 0 0,0 0 0,1-7 0,6-27-6643</inkml:trace>
  <inkml:trace contextRef="#ctx0" brushRef="#br0" timeOffset="1">171 336 24575,'0'-11'0,"0"-10"0,-6-13 0,-2-6 0,1-2-3276,1 0-1,2 2 0,1 1 4604,8 8-1327,8 10 1719,1 7-3126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5.069"/>
    </inkml:context>
    <inkml:brush xml:id="br0">
      <inkml:brushProperty name="width" value="0.1" units="cm"/>
      <inkml:brushProperty name="height" value="0.1" units="cm"/>
      <inkml:brushProperty name="color" value="#004F8B"/>
    </inkml:brush>
  </inkml:definitions>
  <inkml:trace contextRef="#ctx0" brushRef="#br0">292 22 24575,'-41'1'0,"1"1"0,0 2 0,-1 2 0,-50 15 0,87-20 0,0 0 0,1 0 0,-1 1 0,0-1 0,1 1 0,-1 0 0,-5 5 0,9-7 0,0 0 0,-1 0 0,1 1 0,0-1 0,-1 1 0,1-1 0,0 0 0,0 1 0,-1-1 0,1 1 0,0-1 0,0 0 0,0 1 0,-1-1 0,1 1 0,0-1 0,0 1 0,0-1 0,0 1 0,0-1 0,0 1 0,0-1 0,0 1 0,0-1 0,0 1 0,1 0 0,-1 0 0,1 0 0,0 0 0,0 0 0,0 0 0,-1 0 0,1-1 0,0 1 0,0 0 0,1 0 0,-1 0 0,0-1 0,0 1 0,0-1 0,3 2 0,15 4 0,1-1 0,0 0 0,0-2 0,0 0 0,0-1 0,33-2 0,-16 1 0,1282-8-2269,-1146 3 2181,2146-39 88,-1540 29-670,-753 14 670,-14 0 0,0 0 0,0-1 0,0 0 0,0-1 0,0 0 0,15-5 0,-24 3 0,-12 1 0,-44-6 985,-105-4-1,92 9-683,-285-4-1540,174 10-4956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5.499"/>
    </inkml:context>
    <inkml:brush xml:id="br0">
      <inkml:brushProperty name="width" value="0.1" units="cm"/>
      <inkml:brushProperty name="height" value="0.1" units="cm"/>
      <inkml:brushProperty name="color" value="#004F8B"/>
    </inkml:brush>
  </inkml:definitions>
  <inkml:trace contextRef="#ctx0" brushRef="#br0">384 52 24575,'-146'33'-4259,"-70"19"6809,195-42-2365,24-7-81,14-1 52,125-7 650,-96 2-548,3157-87-3578,-3131 91 3302,781-2-1017,-807 0 1076,-16 2 109,0-2-1,0-1 1,0-1-1,0-2 1,42-12-1,-47 4-752,-19 1-3350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1:49.649"/>
    </inkml:context>
    <inkml:brush xml:id="br0">
      <inkml:brushProperty name="width" value="0.1" units="cm"/>
      <inkml:brushProperty name="height" value="0.1" units="cm"/>
      <inkml:brushProperty name="color" value="#CC0066"/>
    </inkml:brush>
  </inkml:definitions>
  <inkml:trace contextRef="#ctx0" brushRef="#br0">6476 2714 24575,'-2'8'0,"0"0"0,0-1 0,0 1 0,-1-1 0,0 0 0,0 1 0,-1-1 0,-5 7 0,-3 9 0,-93 251 0,79-197 0,-2 0 0,-60 111 0,36-104 0,-4-2 0,-4-3 0,-3-3 0,-3-2 0,-4-3 0,-143 113 0,93-96 0,-3-6 0,-4-5 0,-260 115 0,275-148 0,-3-4 0,-1-5 0,-154 25 0,95-35 0,-288 6 0,4-41 0,322-1 0,-181-40 0,157 14 0,3-6 0,1-8 0,3-6 0,-197-104 0,234 96 0,-144-105 0,186 112 0,2-2 0,-110-120 0,-116-187 0,103 121 0,113 145 0,-127-204 0,182 259 0,2-2 0,2 0 0,3-2 0,1 0 0,-19-82 0,19 16 0,6-1 0,4-1 0,6 0 0,14-162 0,-2 182 0,4-1 0,49-188 0,-47 240 0,3 1 0,1 1 0,2 0 0,2 2 0,2 0 0,2 2 0,2 1 0,35-40 0,-21 36 0,0 2 0,3 2 0,1 2 0,75-46 0,-50 42 0,2 3 0,128-48 0,171-25 0,5 33 0,-49 24-251,2 14-1,2 15 0,0 14 1,374 35-1,-188 48 488,-398-45 104,-1 5 1,144 59 0,-171-49-341,141 85 0,75 75 0,-148-93 0,393 292 0,-522-373 0,-1 1 0,-1 1 0,34 44 0,-49-54 0,-1 1 0,-1 0 0,-1 0 0,-1 1 0,-1 0 0,0 1 0,7 32 0,16 113 0,10 189 0,-16-85 0,-23-218 0,-3 0 0,-2 0 0,-3 0 0,-14 68 0,-67 202 0,61-250 0,-3 0 0,-3-2 0,-65 108 0,68-136 0,-1-1 0,-2-1 0,-3-2 0,0-1 0,-3-2 0,-59 47 0,87-77-65,0 0 0,-1-1 0,1 0 0,-1 0 0,0-1 0,0 0 0,-1-1 0,1 0 0,-1-1 0,0 0 0,0 0 0,0-2 0,1 1 0,-1-1 0,0-1 0,0 0 0,0 0 0,0-1 0,1 0 0,-15-6 0,-13-5-6761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2.729"/>
    </inkml:context>
    <inkml:brush xml:id="br0">
      <inkml:brushProperty name="width" value="0.1" units="cm"/>
      <inkml:brushProperty name="height" value="0.1" units="cm"/>
      <inkml:brushProperty name="color" value="#CC0066"/>
    </inkml:brush>
  </inkml:definitions>
  <inkml:trace contextRef="#ctx0" brushRef="#br0">663 325 24575,'-1'0'0,"-1"0"0,1-1 0,0 1 0,-1-1 0,1 1 0,0-1 0,0 0 0,0 0 0,-1 1 0,1-1 0,0 0 0,0 0 0,0 0 0,0 0 0,1 0 0,-1-1 0,0 1 0,0 0 0,1 0 0,-2-2 0,-14-32 0,10 22 0,-28-73 0,23 58 0,-1-1 0,0 1 0,-18-26 0,28 52 0,0-1 0,0 0 0,0 1 0,0 0 0,-1 0 0,1 0 0,-1 0 0,0 0 0,1 0 0,-1 0 0,0 1 0,0 0 0,0-1 0,0 1 0,0 0 0,0 0 0,-1 1 0,1-1 0,0 1 0,0 0 0,0-1 0,-1 1 0,1 1 0,0-1 0,0 0 0,-1 1 0,1 0 0,0-1 0,-6 4 0,-3 0 0,-1 2 0,2-1 0,-1 2 0,0-1 0,1 2 0,-11 8 0,-10 13 0,1 2 0,2 0 0,1 2 0,2 1 0,1 1 0,-38 72 0,46-74 0,1 0 0,2 2 0,2 0 0,0 0 0,3 1 0,-8 52 0,16-69 0,-1 0 0,2 0 0,1 0 0,0 0 0,1 0 0,6 20 0,-5-26 0,1-1 0,1 1 0,0-1 0,0 0 0,1-1 0,1 1 0,0-1 0,0 0 0,16 16 0,-17-21 0,0 0 0,0-1 0,1 1 0,-1-1 0,1-1 0,0 1 0,1-1 0,-1 0 0,1-1 0,0 0 0,0 0 0,0 0 0,0-1 0,0-1 0,1 1 0,-1-1 0,1-1 0,-1 1 0,0-2 0,1 1 0,-1-1 0,1 0 0,-1-1 0,0 0 0,0 0 0,15-6 0,-8 1 0,0 0 0,0-1 0,-1-1 0,0 0 0,-1-1 0,0 0 0,0-1 0,-1-1 0,-1 0 0,0 0 0,0-1 0,15-26 0,-14 17 0,-1-1 0,-1-1 0,-1 0 0,-1-1 0,-1 0 0,7-43 0,-8 18 0,-3-1 0,-4-74 0,0 112 0,1 9 0,-1 0 0,0-1 0,1 0 0,0 1 0,0-1 0,0 1 0,1-1 0,0 1 0,0 0 0,0-1 0,0 1 0,0-1 0,4-6 0,-5 11 0,1 0 0,-1 0 0,0 0 0,0 0 0,1 0 0,-1 0 0,0 0 0,0 0 0,0 0 0,1 0 0,-1 0 0,0 0 0,0 0 0,1 0 0,-1 0 0,0 0 0,0 0 0,1 1 0,-1-1 0,0 0 0,0 0 0,0 0 0,1 0 0,-1 0 0,0 1 0,0-1 0,0 0 0,0 0 0,1 0 0,-1 0 0,0 1 0,0-1 0,0 0 0,0 0 0,0 0 0,0 1 0,0-1 0,1 0 0,-1 0 0,0 1 0,0-1 0,0 0 0,0 0 0,0 1 0,0-1 0,0 0 0,0 0 0,0 1 0,3 15 0,13 135 0,4 25 0,23 32 0,-32-164 0,2-2 0,32 71 0,-41-105 0,0 0 0,0-1 0,1 1 0,0-1 0,0 0 0,1-1 0,0 1 0,0-1 0,1 0 0,7 5 0,-10-8 0,0-1 0,1 0 0,-1 1 0,1-1 0,0-1 0,0 1 0,0-1 0,0 0 0,0 0 0,0 0 0,0-1 0,0 0 0,0 0 0,0 0 0,0 0 0,1-1 0,-1 0 0,6-2 0,41-18-1365,-5-8-5461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4.029"/>
    </inkml:context>
    <inkml:brush xml:id="br0">
      <inkml:brushProperty name="width" value="0.1" units="cm"/>
      <inkml:brushProperty name="height" value="0.1" units="cm"/>
      <inkml:brushProperty name="color" value="#CC0066"/>
    </inkml:brush>
  </inkml:definitions>
  <inkml:trace contextRef="#ctx0" brushRef="#br0">16 100 24575,'-8'-42'0,"6"38"0,1 0 0,0 1 0,0-1 0,0 0 0,0 0 0,1 0 0,0 0 0,0 0 0,0 0 0,0-1 0,0 1 0,2-6 0,11 38 0,28 104 0,45 247 0,-66-276 0,-20-102 0,37 188 0,17 232 0,-53-413 0,0 3 0,-1 1 0,1 0 0,-2 0 0,0 0 0,-4 20 0,5-31 0,0 1 0,-1-1 0,1 0 0,0 0 0,-1 0 0,1 0 0,-1 0 0,0 0 0,1 0 0,-1 0 0,0 0 0,1 0 0,-1 0 0,0 0 0,0 0 0,0 0 0,0-1 0,0 1 0,0 0 0,0-1 0,0 1 0,0-1 0,0 1 0,0-1 0,-1 1 0,1-1 0,0 0 0,0 1 0,0-1 0,-1 0 0,1 0 0,0 0 0,0 0 0,0 0 0,-1 0 0,1-1 0,0 1 0,0 0 0,0-1 0,-1 1 0,1-1 0,0 1 0,0-1 0,-2 0 0,-5-4 0,0 0 0,0 0 0,1-1 0,-11-9 0,17 14 0,-7-6 0,0-1 0,0 0 0,0-1 0,1 1 0,1-1 0,-1-1 0,1 1 0,-8-20 0,13 25 0,-1 0 0,1 1 0,1-1 0,-1 0 0,0 0 0,1 0 0,0 0 0,0 0 0,0 1 0,0-1 0,1 0 0,0 0 0,-1 0 0,1 0 0,1 1 0,-1-1 0,0 0 0,1 1 0,0-1 0,0 1 0,0 0 0,0 0 0,1-1 0,-1 1 0,1 1 0,0-1 0,-1 0 0,1 1 0,5-3 0,7-7 0,2 2 0,-1 0 0,1 1 0,1 1 0,-1 1 0,23-7 0,4 2 0,68-10 0,-90 19 0,0 0 0,0 2 0,0 1 0,1 0 0,-1 2 0,0 0 0,0 2 0,29 8 0,-33-6 0,-2 1 0,1 0 0,-1 1 0,0 1 0,-1 0 0,0 1 0,0 1 0,-1 0 0,0 1 0,21 24 0,37 62 0,-53-69 0,1-2 0,31 34 0,-46-55 0,1-1 0,-1 0 0,1-1 0,0 0 0,1 0 0,-1 0 0,1 0 0,-1-1 0,1 0 0,0-1 0,0 0 0,0 0 0,1 0 0,9 1 0,-7-3 0,0 0 0,0 0 0,0-1 0,0-1 0,0 1 0,0-1 0,0-1 0,0 0 0,14-7 0,-5 1 0,-1-1 0,0-1 0,-1-1 0,0 0 0,-1-1 0,0-1 0,-1 0 0,-1-2 0,21-27 0,-26 31 0,-1 0 0,-1-1 0,0 0 0,-1 0 0,-1 0 0,0-1 0,0 0 0,3-20 0,-7 29 0,0 0 0,-1 0 0,1-1 0,-1 1 0,-1 0 0,1 0 0,-1-1 0,1 1 0,-2 0 0,1 0 0,0 0 0,-1 0 0,0 0 0,0 0 0,-1 0 0,1 1 0,-1-1 0,0 1 0,0 0 0,0 0 0,-1 0 0,0 0 0,1 0 0,-1 1 0,-1 0 0,-4-4 0,1 3 0,0 0 0,-1 1 0,0-1 0,0 2 0,0-1 0,0 1 0,0 1 0,0-1 0,-1 1 0,1 1 0,0 0 0,-1 0 0,1 1 0,0 1 0,0-1 0,0 1 0,0 1 0,0-1 0,0 2 0,-15 7 0,12-6 0,0 1 0,1 1 0,-1 0 0,2 1 0,-1 0 0,1 0 0,0 1 0,1 0 0,0 1 0,1 0 0,0 0 0,0 1 0,1 0 0,-8 16 0,11-15 0,-1 0 0,2 1 0,0-1 0,0 1 0,1 0 0,1-1 0,0 1 0,0 0 0,2 0 0,-1 0 0,2 0 0,0-1 0,5 19 0,-5-24 0,0 0 0,1 0 0,0-1 0,0 1 0,1-1 0,-1 0 0,1 0 0,1 0 0,-1 0 0,1-1 0,0 0 0,0 0 0,1 0 0,0 0 0,-1-1 0,2 0 0,-1 0 0,0-1 0,1 0 0,-1 0 0,1 0 0,0-1 0,0 0 0,0 0 0,8 0 0,-1-1 0,1 0 0,-1-1 0,0-1 0,1-1 0,-1 0 0,0 0 0,0-2 0,0 0 0,-1 0 0,1-1 0,16-9 0,3-3 0,-1-2 0,-1-1 0,33-27 0,-15 4 0,47-53 0,-86 86 0,-10 9 0,1 0 0,0 0 0,0 0 0,-1 0 0,1 0 0,0 0 0,0 0 0,0 0 0,0 0 0,0 1 0,1-1 0,-1 0 0,0 1 0,0-1 0,0 1 0,1-1 0,-1 1 0,0-1 0,0 1 0,1 0 0,-1 0 0,0 0 0,1-1 0,-1 1 0,0 1 0,1-1 0,0 0 0,0 2 0,0-1 0,-1 1 0,1 0 0,-1-1 0,0 1 0,1 0 0,-1 0 0,0 0 0,0 0 0,-1 0 0,1 0 0,0 1 0,-1-1 0,1 0 0,0 4 0,18 88 0,22 88 0,-33-157 0,1 0 0,1 0 0,2-1 0,0 0 0,17 24 0,-26-44 0,0 0 0,0 0 0,0 0 0,0 0 0,1-1 0,0 1 0,-1-1 0,1 0 0,0 0 0,1 0 0,-1-1 0,1 1 0,-1-1 0,1 0 0,-1 0 0,1-1 0,6 2 0,-6-3 0,0 0 0,0 0 0,0 0 0,0-1 0,0 1 0,-1-1 0,1 0 0,0-1 0,0 1 0,-1-1 0,1 0 0,-1 0 0,0-1 0,0 1 0,1-1 0,-2 0 0,8-6 0,6-7 0,-1-1 0,0-1 0,-2 0 0,0-2 0,-1 1 0,20-41 0,49-135 0,-82 195 0,80-233 0,-78 226 0,1 0 0,0 1 0,0-1 0,8-10 0,-10 16 0,-1 1 0,1-1 0,-1 0 0,1 1 0,-1-1 0,1 1 0,-1-1 0,1 1 0,0-1 0,-1 1 0,1 0 0,0-1 0,-1 1 0,1 0 0,0-1 0,0 1 0,-1 0 0,1 0 0,0 0 0,0 0 0,1-1 0,-1 2 0,0-1 0,0 1 0,0 0 0,0-1 0,0 1 0,0 0 0,0-1 0,0 1 0,0 0 0,0 0 0,-1 0 0,1 0 0,0 0 0,-1 0 0,1 0 0,0 0 0,-1 0 0,0 0 0,1 2 0,44 111 0,23 50 0,-58-144 0,1 0 0,1-1 0,1 0 0,0-1 0,28 28 0,-37-42 0,0 0 0,0-1 0,0 0 0,1 0 0,-1 0 0,1 0 0,0-1 0,0 0 0,0 0 0,0 0 0,0 0 0,0-1 0,0 0 0,10 1 0,-7-2 0,-1 0 0,0-1 0,1 0 0,-1 0 0,0-1 0,0 0 0,0 0 0,0 0 0,12-7 0,-2-1 0,-1 0 0,0-2 0,0 0 0,-2 0 0,1-2 0,-1 1 0,14-21 0,-3 2 0,-2-1 0,-2-2 0,0 0 0,-3-1 0,17-45 0,-35 81 0,0 0 0,0 1 0,0-1 0,0 0 0,0 0 0,0 1 0,0-1 0,0 0 0,1 0 0,-1 0 0,0 1 0,0-1 0,0 0 0,1 0 0,-1 0 0,0 0 0,0 1 0,0-1 0,1 0 0,-1 0 0,0 0 0,0 0 0,1 0 0,-1 0 0,0 0 0,0 0 0,1 0 0,-1 0 0,0 0 0,0 0 0,1 0 0,-1 0 0,0 0 0,0 0 0,1 0 0,-1 0 0,0 0 0,0 0 0,0 0 0,1 0 0,-1 0 0,0 0 0,0-1 0,1 1 0,-1 0 0,0 0 0,0 0 0,0 0 0,0-1 0,1 1 0,-1 0 0,0 0 0,0 0 0,0-1 0,0 1 0,0 0 0,1 0 0,-1-1 0,0 1 0,0 0 0,0 0 0,0-1 0,0 1 0,0 0 0,0 0 0,0-1 0,7 22 0,7 39 0,-7-23 0,2 0 0,1 0 0,3-1 0,17 37 0,-26-64 0,1 0 0,0-1 0,1 1 0,-1-1 0,2-1 0,-1 1 0,1-1 0,0 0 0,1-1 0,-1 1 0,1-2 0,1 1 0,-1-1 0,1 0 0,0-1 0,0 0 0,0 0 0,0-1 0,1 0 0,17 2 0,-4-3-341,-1-1 0,1-1-1,33-4 1,2-4-6485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6.752"/>
    </inkml:context>
    <inkml:brush xml:id="br0">
      <inkml:brushProperty name="width" value="0.1" units="cm"/>
      <inkml:brushProperty name="height" value="0.1" units="cm"/>
      <inkml:brushProperty name="color" value="#CC0066"/>
    </inkml:brush>
  </inkml:definitions>
  <inkml:trace contextRef="#ctx0" brushRef="#br0">284 1382 24575,'19'-23'0,"0"0"0,-2-2 0,-1 0 0,-1-1 0,-1 0 0,-1-1 0,14-43 0,-23 57 0,-1 0 0,0-1 0,0 1 0,-2 0 0,1-1 0,-2 0 0,0 1 0,-1-1 0,0 1 0,-1-1 0,0 1 0,-1-1 0,-5-15 0,5 23 0,1 0 0,-1-1 0,0 1 0,0 0 0,-1 0 0,1 1 0,-1-1 0,-1 1 0,1-1 0,-1 1 0,0 1 0,0-1 0,0 1 0,0 0 0,-1 0 0,0 0 0,0 1 0,0 0 0,0 0 0,-1 1 0,1-1 0,-1 1 0,1 1 0,-1-1 0,0 1 0,0 0 0,1 1 0,-8 0 0,4 1 0,0 0 0,0 1 0,0 0 0,0 1 0,0 0 0,1 0 0,-1 1 0,1 0 0,0 1 0,1 0 0,-1 0 0,1 1 0,0 0 0,0 1 0,1 0 0,-1 0 0,2 0 0,-10 14 0,5-6 0,0 0 0,1 2 0,1-1 0,1 1 0,0 0 0,1 1 0,1 0 0,1 0 0,-4 21 0,5-10 0,2 0 0,0 0 0,2 0 0,1 0 0,7 34 0,-5-42 0,1 0 0,1-1 0,1 0 0,1 0 0,1 0 0,1-1 0,20 34 0,-25-48 0,0 0 0,-1 0 0,1 0 0,1-1 0,-1 1 0,1-1 0,0 0 0,-1-1 0,2 1 0,-1-1 0,0 0 0,1 0 0,-1-1 0,1 1 0,0-1 0,9 2 0,-8-4 0,0 1 0,0-1 0,0 0 0,0 0 0,0-1 0,0 0 0,0 0 0,0 0 0,0-1 0,0 0 0,0-1 0,-1 0 0,1 0 0,6-4 0,4-4 0,0 0 0,-1-2 0,-1 0 0,0 0 0,0-2 0,-2 0 0,0 0 0,16-25 0,0-6 0,43-94 0,-70 135 0,2-5 0,1 0 0,0 1 0,11-16 0,-15 23 0,0 1 0,-1 0 0,1 0 0,0 0 0,0 0 0,0 0 0,0 0 0,0 0 0,0 0 0,0 0 0,0 1 0,0-1 0,0 0 0,0 1 0,0-1 0,1 1 0,-1-1 0,0 1 0,0-1 0,1 1 0,-1 0 0,0 0 0,1-1 0,-1 1 0,0 0 0,1 0 0,-1 1 0,0-1 0,1 0 0,-1 0 0,0 1 0,1-1 0,-1 0 0,0 1 0,0-1 0,0 1 0,1 0 0,-1-1 0,0 1 0,1 1 0,7 8 0,0 1 0,-1 1 0,0-1 0,-1 1 0,-1 0 0,9 22 0,8 13 0,-13-28 0,2-1 0,-1 0 0,2-1 0,1 0 0,21 22 0,-29-34 0,0 0 0,1 0 0,-1 0 0,1-1 0,0 0 0,0 0 0,0-1 0,0 0 0,1 0 0,-1 0 0,1-1 0,0-1 0,0 1 0,0-1 0,0 0 0,0-1 0,0 0 0,8-1 0,0-2 0,-1 0 0,0-1 0,0-1 0,0-1 0,-1 0 0,1 0 0,-1-2 0,-1 0 0,0 0 0,0-1 0,0-1 0,-1 0 0,20-23 0,-1-2 0,-2-1 0,-1-2 0,31-56 0,-7 1 0,-52 93 0,1-1 0,-1 0 0,1 0 0,-1 0 0,1 0 0,-1 0 0,1 1 0,0-1 0,-1 0 0,1 1 0,0-1 0,0 0 0,-1 1 0,1-1 0,0 1 0,0-1 0,1 0 0,-2 1 0,1 1 0,-1-1 0,1 0 0,-1 0 0,0 0 0,1 0 0,-1 1 0,1-1 0,-1 0 0,0 0 0,1 1 0,-1-1 0,0 0 0,0 0 0,1 1 0,-1-1 0,0 1 0,0-1 0,1 0 0,-1 1 0,0-1 0,0 0 0,0 1 0,0-1 0,1 1 0,-1-1 0,0 1 0,5 44 0,-4-30 0,2 9 0,0-1 0,2 0 0,1 0 0,0-1 0,2 0 0,10 22 0,-14-36 0,0-1 0,1 1 0,0-1 0,0-1 0,0 1 0,1-1 0,0 1 0,0-2 0,1 1 0,-1-1 0,1 0 0,0 0 0,1-1 0,-1 0 0,1 0 0,0-1 0,0 0 0,0 0 0,16 3 0,-10-5 0,1 0 0,-1 0 0,0-1 0,0-1 0,0 0 0,1-1 0,-1-1 0,-1 0 0,1-1 0,0 0 0,-1-1 0,0-1 0,0 0 0,0-1 0,22-15 0,-16 7 0,0 0 0,-1-1 0,-1 0 0,0-2 0,-1 0 0,-1-1 0,0 0 0,18-35 0,-27 42 0,0 0 0,0-1 0,-2 0 0,1 0 0,-2 0 0,0 0 0,2-18 0,-4 27 0,-1 1 0,0-1 0,0 1 0,0-1 0,0 0 0,0 1 0,-1-1 0,1 1 0,-1-1 0,0 1 0,0-1 0,-1 1 0,1 0 0,-1 0 0,1-1 0,-1 1 0,0 0 0,0 0 0,0 1 0,-1-1 0,1 0 0,-1 1 0,1-1 0,-1 1 0,0 0 0,0 0 0,0 0 0,0 0 0,-1 1 0,1-1 0,0 1 0,-4-2 0,0 2 0,0 0 0,-1 0 0,1 1 0,0 0 0,0 0 0,0 0 0,0 1 0,0 0 0,0 1 0,0 0 0,0 0 0,1 0 0,-1 0 0,1 1 0,-1 1 0,1-1 0,0 1 0,0 0 0,-8 7 0,-1 2 0,0 0 0,1 1 0,1 0 0,0 1 0,-21 33 0,24-32 0,1 1 0,1 0 0,0 1 0,1-1 0,1 2 0,1-1 0,0 0 0,2 1 0,0 0 0,1 0 0,0 28 0,4-21 0,1-1 0,0 0 0,2 0 0,1-1 0,1 1 0,1-1 0,1-1 0,15 29 0,86 127 0,-15-27 0,-81-125 0,0 0 0,-2 0 0,15 55 0,-24-68 0,0 0 0,-1 0 0,-1 0 0,-1 0 0,0 0 0,0 0 0,-2 0 0,0 0 0,0 0 0,-1 0 0,-1-1 0,0 1 0,-1-1 0,-1 0 0,0 0 0,0-1 0,-1 0 0,-1 0 0,0 0 0,0-1 0,-14 13 0,5-7 0,-1 0 0,0-1 0,-1-1 0,-1-1 0,0-1 0,-1 0 0,-1-2 0,0 0 0,0-1 0,-1-2 0,-37 10 0,47-15 0,1-1 0,0 0 0,-1-1 0,1 0 0,-1-1 0,1-1 0,-20-3 0,28 4 0,0-1 0,0 0 0,0 0 0,0 0 0,1-1 0,-1 0 0,0 1 0,1-1 0,-1 0 0,1-1 0,0 1 0,0-1 0,-1 1 0,2-1 0,-1 0 0,0 0 0,1 0 0,-1-1 0,1 1 0,0 0 0,0-1 0,0 0 0,1 1 0,-1-1 0,1 0 0,-2-7 0,2 2 0,0 0 0,1-1 0,0 1 0,1 0 0,-1-1 0,2 1 0,-1 0 0,2-1 0,-1 1 0,1 0 0,0 1 0,6-11 0,7-14 0,38-53 0,-53 85 0,66-92 0,4 3 0,4 4 0,96-86 0,278-211 0,-440 375 0,0 1 0,1 0 0,-1 1 0,22-10 0,-29 15 0,0 0 0,0 0 0,0 1 0,1-1 0,-1 1 0,0-1 0,0 1 0,1 0 0,-1 0 0,0 0 0,0 0 0,1 0 0,-1 0 0,0 1 0,0-1 0,1 1 0,-1 0 0,0-1 0,0 1 0,0 0 0,0 0 0,0 1 0,0-1 0,0 0 0,0 0 0,-1 1 0,1-1 0,0 1 0,-1 0 0,0 0 0,2 2 0,8 14 0,-1 0 0,-1 1 0,0 1 0,-2-1 0,8 34 0,-2-10 0,-11-39 0,10 34 0,2 0 0,19 36 0,-29-65 0,1 0 0,0-1 0,0 1 0,1-1 0,0-1 0,0 1 0,1-1 0,0 0 0,0 0 0,1-1 0,0 0 0,0-1 0,0 1 0,10 3 0,-11-7 0,-1 0 0,1-1 0,0 1 0,0-2 0,0 1 0,0-1 0,-1 0 0,1 0 0,0-1 0,0 0 0,0 0 0,-1 0 0,1-1 0,0 0 0,-1-1 0,0 0 0,1 1 0,-1-2 0,0 1 0,9-8 0,2-2 0,0-1 0,0 0 0,-1-2 0,-1 1 0,16-24 0,4-13 0,-3-1 0,51-113 0,-53 104 0,-29 58 0,24-42 0,-23 44 0,-1 0 0,1-1 0,0 1 0,0 0 0,0 0 0,0 0 0,0 0 0,0 1 0,1-1 0,-1 1 0,0-1 0,1 1 0,-1 0 0,1-1 0,3 0 0,-5 2 0,0 0 0,1 0 0,-1 1 0,0-1 0,0 0 0,1 0 0,-1 1 0,0-1 0,0 0 0,0 1 0,0-1 0,1 1 0,-1 0 0,0-1 0,0 1 0,0 0 0,0 0 0,0 0 0,-1-1 0,1 1 0,0 0 0,0 0 0,0 0 0,-1 0 0,1 1 0,-1-1 0,2 2 0,13 36 0,-12-31 0,21 67 0,-13-35 0,2-1 0,2 0 0,2-1 0,29 51 0,-42-83 0,1 0 0,-1 0 0,1 0 0,0-1 0,0 0 0,1 0 0,0 0 0,0 0 0,0-1 0,0 0 0,1 0 0,-1-1 0,1 0 0,0 0 0,0-1 0,0 1 0,0-2 0,11 3 0,-8-4 0,1 0 0,-1 0 0,0-1 0,0 0 0,1 0 0,-1-2 0,0 1 0,0-1 0,-1 0 0,1-1 0,-1 0 0,16-10 0,-6 2 0,-2 0 0,1-1 0,-2-1 0,0-1 0,0 0 0,21-29 0,68-114 0,-11 15 0,-92 140 0,4-5 0,0 0 0,1 1 0,-1 0 0,13-10 0,-17 16 0,-1 0 0,0 0 0,1 0 0,-1 0 0,1 0 0,-1 0 0,1 0 0,-1 1 0,1-1 0,0 1 0,-1-1 0,1 1 0,0 0 0,-1-1 0,1 1 0,0 0 0,0 0 0,-1 0 0,1 1 0,0-1 0,-1 0 0,1 1 0,0-1 0,-1 1 0,1-1 0,0 1 0,-1 0 0,1-1 0,-1 1 0,1 0 0,-1 0 0,0 0 0,2 2 0,51 58 0,-45-49 0,0 0 0,1-1 0,1 0 0,-1 0 0,2-2 0,-1 1 0,16 9 0,-13-13 0,0 0 0,0-1 0,0-1 0,0 0 0,1-1 0,-1-1 0,1 0 0,0 0 0,0-2 0,0 0 0,0-1 0,-1 0 0,22-5 0,-5-1 0,0-1 0,-1-1 0,0-1 0,0-2 0,36-20 0,-44 19 0,0-1 0,-2-1 0,1 0 0,-2-2 0,0 0 0,-1-1 0,22-28 0,-20 18 0,-1 0 0,-1-2 0,-1 0 0,22-58 0,-13 7 0,-4 0 0,-3-2 0,14-137 0,-8-127 0,-20 260 0,-4 71 0,-1 6 0,0 0 0,1 0 0,1 0 0,-1 0 0,6-16 0,-7 26 0,0 0 0,0 0 0,0 0 0,0 0 0,1 0 0,-1 1 0,0-1 0,0 0 0,0 0 0,0 0 0,0 0 0,0 0 0,0 0 0,0 0 0,0 0 0,0 1 0,0-1 0,1 0 0,-1 0 0,0 0 0,0 0 0,0 0 0,0 0 0,0 0 0,0 0 0,1 0 0,-1 0 0,0 0 0,0 0 0,0 0 0,0 0 0,0 0 0,0 0 0,1 0 0,-1 0 0,0 0 0,0 0 0,0 0 0,0 0 0,0 0 0,0 0 0,1 0 0,-1 0 0,0 0 0,0 0 0,0 0 0,0 0 0,0 0 0,0-1 0,1 1 0,0 22 0,0 0 0,-2-1 0,-4 37 0,0 3 0,-17 228 0,-4 215 0,26-468 0,2 0 0,1 0 0,13 56 0,-13-80 0,1 0 0,0 0 0,1-1 0,0 1 0,14 19 0,-15-25 0,1 0 0,-1 0 0,1-1 0,1 0 0,-1 0 0,1 0 0,0-1 0,0 0 0,0 0 0,0 0 0,8 3 0,-7-6 0,-1 1 0,0-1 0,1 0 0,-1 0 0,1-1 0,-1 0 0,1 0 0,0-1 0,-1 1 0,0-1 0,1-1 0,-1 1 0,1-1 0,11-5 0,-9 3 0,0 1 0,1 1 0,-1 0 0,17-2 0,-23 4 0,1 0 0,-1 1 0,1-1 0,-1 1 0,1-1 0,-1 1 0,1 0 0,-1 0 0,0 1 0,1-1 0,-1 1 0,0 0 0,0-1 0,0 2 0,0-1 0,5 5 0,2 4 0,0 1 0,0 1 0,-1 0 0,12 23 0,-11-19 0,0-1 0,19 24 0,-24-34 0,0-1 0,0-1 0,0 1 0,0-1 0,1 0 0,0 0 0,0 0 0,0-1 0,0 0 0,1 0 0,6 2 0,3-2 0,-1 0 0,1 0 0,0-2 0,0 0 0,0-1 0,0 0 0,0-1 0,-1-1 0,1-1 0,25-7 0,-5-1 0,1-2 0,-2-1 0,45-25 0,-43 17 0,0-1 0,-2-2 0,0-1 0,50-50 0,-83 74 0,0 0 0,0 0 0,0 0 0,0 0 0,1 1 0,-1-1 0,1 0 0,-1 1 0,1 0 0,2-2 0,-4 3 0,0 0 0,0 0 0,0 0 0,0 0 0,0 1 0,0-1 0,-1 0 0,1 0 0,0 1 0,0-1 0,0 0 0,0 1 0,0-1 0,-1 1 0,1-1 0,0 1 0,0-1 0,-1 1 0,1 0 0,0-1 0,-1 1 0,1 0 0,-1-1 0,1 1 0,-1 0 0,1 0 0,-1 0 0,0 0 0,1-1 0,-1 1 0,0 0 0,1 0 0,-1 2 0,4 6 0,0 1 0,1-1 0,0 0 0,0 0 0,1 0 0,0-1 0,1 1 0,-1-2 0,2 1 0,9 8 0,-14-14 0,0 0 0,0 0 0,0 0 0,0 0 0,0-1 0,1 1 0,-1-1 0,0 0 0,1 0 0,-1 0 0,1 0 0,0-1 0,-1 1 0,1-1 0,-1 0 0,1 0 0,0 0 0,-1-1 0,1 1 0,-1-1 0,1 0 0,-1 0 0,1 0 0,-1 0 0,0-1 0,1 1 0,-1-1 0,0 0 0,0 0 0,0 0 0,0 0 0,-1-1 0,5-3 0,1-2 0,-1-1 0,0 1 0,0-1 0,0 0 0,-1-1 0,-1 0 0,0 0 0,0 0 0,-1 0 0,0-1 0,-1 0 0,0 0 0,0 0 0,1-20 0,-4 24 0,1-1 0,-1 1 0,-1 0 0,1-1 0,-1 1 0,-1 0 0,1 0 0,-1 0 0,0 0 0,-1 0 0,0 0 0,0 0 0,0 1 0,-1-1 0,0 1 0,0 0 0,0 0 0,-1 1 0,0-1 0,0 1 0,-1 0 0,1 0 0,-11-6 0,3 4 0,0 1 0,0 1 0,-1 0 0,0 0 0,0 2 0,-1 0 0,1 0 0,0 1 0,-1 1 0,1 0 0,-1 1 0,0 1 0,1 0 0,-1 1 0,1 1 0,0 0 0,0 1 0,-23 9 0,26-9 0,-1 2 0,1-1 0,1 1 0,-1 1 0,1 0 0,0 1 0,1 0 0,-1 0 0,-15 19 0,20-19 0,-1-1 0,1 1 0,1 1 0,0-1 0,0 0 0,0 1 0,1 0 0,0 0 0,1 0 0,0 0 0,0 1 0,1-1 0,1 0 0,-1 11 0,3-2 0,0 0 0,1 0 0,1 0 0,0-1 0,1 1 0,1-1 0,1 0 0,1 0 0,16 26 0,11 11 0,61 71 0,-8-10 0,-75-97 0,94 151 0,-97-151 0,-1 0 0,-2 0 0,1 1 0,-2 0 0,-1 0 0,0 1 0,3 34 0,-7-44 0,-2 1 0,1-1 0,-1 0 0,-1 0 0,0 0 0,-6 18 0,8-25 0,-1-1 0,0 0 0,0 0 0,0 1 0,0-1 0,0 0 0,0 0 0,0 0 0,0 0 0,-1 0 0,1-1 0,-1 1 0,0 0 0,1-1 0,-1 1 0,0-1 0,0 1 0,0-1 0,0 0 0,0 0 0,0 0 0,0 0 0,-1 0 0,1 0 0,0-1 0,-1 1 0,1-1 0,0 1 0,-1-1 0,1 0 0,0 0 0,-1 0 0,1 0 0,0-1 0,-5 0 0,4 0 0,0-1 0,0 1 0,0-1 0,0 0 0,0 0 0,0 0 0,0 0 0,1-1 0,-1 1 0,1-1 0,-1 0 0,1 1 0,0-1 0,0 0 0,0 0 0,1 0 0,-1-1 0,1 1 0,0 0 0,0 0 0,0-1 0,0 1 0,-1-7 0,0-4 0,1 0 0,0 1 0,1-1 0,3-27 0,2 7 0,3 0 0,0 1 0,3 0 0,0 1 0,2 0 0,1 1 0,2 1 0,1 0 0,1 1 0,24-29 0,-2 9 0,2 1 0,2 3 0,2 1 0,82-59 0,59-20 0,-151 104 0,0 1 0,1 2 0,58-17 0,-84 30 0,1 0 0,-1 1 0,1 0 0,0 1 0,-1 0 0,16 1 0,-22 1 0,0 0 0,1 0 0,-1 0 0,0 0 0,1 1 0,-1 0 0,0 0 0,0 0 0,-1 1 0,1 0 0,0-1 0,-1 2 0,1-1 0,-1 0 0,5 7 0,1 1 0,-1 1 0,0 1 0,-1-1 0,0 1 0,8 22 0,23 73 0,-33-83 0,2-1 0,1 0 0,2 0 0,0 0 0,22 34 0,-30-55 9,0 0-1,0 1 1,0-1-1,1-1 1,-1 1 0,1-1-1,-1 1 1,1-1-1,0 0 1,0 0-1,0 0 1,0-1-1,9 2 1,-12-2-19,0-1 1,0 0-1,1 0 1,-1 0-1,0 0 1,0 0-1,0 0 0,1 0 1,-1 0-1,0-1 1,0 1-1,1 0 1,-1-1-1,0 1 0,0-1 1,0 1-1,0-1 1,0 0-1,0 1 1,1-2-1,-1 0-58,0 1 1,0-1-1,0 1 1,0-1-1,0 1 0,-1-1 1,1 0-1,-1 0 1,1 1-1,-1-1 1,0 0-1,0 0 0,0 1 1,0-1-1,0 0 1,0 0-1,0 1 1,-1-4-1,-5-21-6758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7.379"/>
    </inkml:context>
    <inkml:brush xml:id="br0">
      <inkml:brushProperty name="width" value="0.1" units="cm"/>
      <inkml:brushProperty name="height" value="0.1" units="cm"/>
      <inkml:brushProperty name="color" value="#CC0066"/>
    </inkml:brush>
  </inkml:definitions>
  <inkml:trace contextRef="#ctx0" brushRef="#br0">76 228 24575,'-17'-12'-2001,"-12"-9"2001,5-1 975,19-3-975,20 3 336,21 0-336,20 2 171,19 1-171,7 2 519,2-1-519,-2 2 0,-9 4 0,-23 10 0,-20 5-8191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7.889"/>
    </inkml:context>
    <inkml:brush xml:id="br0">
      <inkml:brushProperty name="width" value="0.1" units="cm"/>
      <inkml:brushProperty name="height" value="0.1" units="cm"/>
      <inkml:brushProperty name="color" value="#CC0066"/>
    </inkml:brush>
  </inkml:definitions>
  <inkml:trace contextRef="#ctx0" brushRef="#br0">22 28 24575,'-22'0'0,"46"0"0,11 0 0,65 0 0,165-22 0,-249 20 30,0 0 0,0 0 0,29 2 0,-37 1-165,0 0 0,-1 1 0,1 0 0,-1 0 0,0 0 0,0 1 0,0 0 0,0 1 0,0-1 0,6 6 0,15 11-6691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8.589"/>
    </inkml:context>
    <inkml:brush xml:id="br0">
      <inkml:brushProperty name="width" value="0.1" units="cm"/>
      <inkml:brushProperty name="height" value="0.1" units="cm"/>
      <inkml:brushProperty name="color" value="#CC0066"/>
    </inkml:brush>
  </inkml:definitions>
  <inkml:trace contextRef="#ctx0" brushRef="#br0">87 25 24575,'-12'-21'0,"12"17"0,8 14 0,4 8 0,-1 1 0,0 1 0,-2-1 0,-1 2 0,8 23 0,23 112 0,-32-123 0,57 388 0,-32 6 0,-18-207 0,26 210 0,-38-411 0,1-6 0,-2 0 0,1 0 0,-2 0 0,0 0 0,-2 14 0,2-24 0,0-1 0,0 0 0,-1 0 0,1 0 0,-1 0 0,0 0 0,0 0 0,0-1 0,1 1 0,-2 0 0,1 0 0,0-1 0,0 1 0,-1 0 0,1-1 0,0 1 0,-1-1 0,0 0 0,1 1 0,-1-1 0,0 0 0,0 0 0,1 0 0,-1 0 0,0 0 0,0-1 0,0 1 0,0-1 0,0 1 0,0-1 0,0 0 0,0 1 0,-1-1 0,1 0 0,0-1 0,0 1 0,0 0 0,-3-1 0,-8-1 0,1-1 0,0-1 0,0 1 0,0-2 0,0 0 0,-15-8 0,-62-46 0,17 11 0,71 47 0,0 0 0,0 1 0,0-1 0,0 0 0,0 1 0,0-1 0,0 1 0,-1-1 0,1 1 0,0-1 0,0 1 0,0 0 0,-1 0 0,1-1 0,0 1 0,0 0 0,0 0 0,-1 0 0,1 0 0,-3 1 0,4 0 0,0-1 0,-1 1 0,1 0 0,-1-1 0,1 1 0,0 0 0,0 0 0,-1-1 0,1 1 0,0 0 0,0 0 0,0-1 0,0 1 0,0 0 0,0 0 0,0 0 0,0-1 0,0 1 0,0 0 0,0 0 0,0-1 0,1 1 0,-1 1 0,3 6 0,0 0 0,0 0 0,1 0 0,7 11 0,19 26 0,58 67 0,-77-101 0,-1 0 0,1 0 0,1-1 0,0-1 0,0 1 0,1-2 0,0 0 0,1-1 0,0 0 0,25 9 0,-29-15 0,0 1 0,1-1 0,-1-1 0,1 0 0,-1 0 0,1-1 0,-1-1 0,0 1 0,0-2 0,0 1 0,0-1 0,11-5 0,11-6 0,-1-1 0,37-25 0,8-13 67,127-114 0,9-7-1566,-154 133-5327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2:51.794"/>
    </inkml:context>
    <inkml:brush xml:id="br0">
      <inkml:brushProperty name="width" value="0.1" units="cm"/>
      <inkml:brushProperty name="height" value="0.1" units="cm"/>
      <inkml:brushProperty name="color" value="#004F8B"/>
    </inkml:brush>
  </inkml:definitions>
  <inkml:trace contextRef="#ctx0" brushRef="#br0">33 419 24575,'0'-2'0,"0"0"0,1 0 0,-2 0 0,1 0 0,0 0 0,0 0 0,-1 0 0,1 0 0,-1 0 0,1 0 0,-1 0 0,0 0 0,0 0 0,0 0 0,0 0 0,-3-2 0,4 3 0,0 1 0,0 0 0,-1 0 0,1 0 0,0 0 0,0 0 0,-1 0 0,1 0 0,0 0 0,-1 0 0,1 0 0,0 0 0,0 0 0,-1 0 0,1 0 0,0 0 0,-1 0 0,1 0 0,0 0 0,0 0 0,-1 0 0,1 0 0,0 1 0,0-1 0,-1 0 0,1 0 0,0 0 0,0 0 0,0 1 0,-1-1 0,1 0 0,0 0 0,0 1 0,0-1 0,0 0 0,-1 1 0,-7 21 0,6-7 0,1 0 0,0-1 0,1 1 0,0 0 0,1 0 0,1-1 0,0 1 0,1 0 0,1-1 0,0 0 0,1 0 0,1 0 0,0-1 0,0 0 0,2 0 0,11 16 0,-11-17 0,0-2 0,1 1 0,1-1 0,-1 0 0,2-1 0,-1-1 0,1 1 0,0-1 0,1-1 0,0 0 0,0-1 0,1 0 0,-1-1 0,1-1 0,0 0 0,1 0 0,23 2 0,-19-5 0,0 0 0,0-2 0,0 0 0,-1-2 0,1 1 0,0-2 0,-1-1 0,0 0 0,0-1 0,0 0 0,-1-2 0,0 0 0,-1-1 0,1 0 0,20-18 0,-27 20 0,0-1 0,-1-1 0,1 1 0,-2-1 0,1 0 0,-2-1 0,1 0 0,-1 0 0,-1 0 0,1-1 0,-2 0 0,0 0 0,0 0 0,-1 0 0,0-1 0,-1 1 0,0-1 0,-1 0 0,0 1 0,-1-1 0,0 0 0,-1 0 0,-1 1 0,-3-15 0,-1 4 0,-1 2 0,-1-1 0,-1 1 0,0 0 0,-2 1 0,-1 0 0,0 0 0,-22-24 0,14 20 0,-1 1 0,-1 1 0,-1 1 0,-1 1 0,-43-26 0,39 30 0,0 1 0,-2 2 0,1 1 0,-53-12 0,76 21 0,0 1 0,1 0 0,-1 1 0,1 0 0,-1 0 0,0 0 0,1 0 0,-1 1 0,0 0 0,1 0 0,-1 0 0,1 1 0,0 0 0,-1 0 0,1 0 0,0 1 0,-9 5 0,11-5 0,-1 0 0,1 0 0,0 1 0,0-1 0,0 1 0,0-1 0,1 1 0,0 0 0,-1 0 0,1 0 0,0 0 0,1 0 0,-1 1 0,1-1 0,0 0 0,0 1 0,0-1 0,1 1 0,0-1 0,-1 1 0,2 0 0,0 6 0,0-1 0,1 0 0,0 0 0,0 0 0,1-1 0,1 1 0,-1-1 0,2 0 0,-1 0 0,1 0 0,1-1 0,9 13 0,-6-11 0,1 0 0,0-1 0,0 0 0,1 0 0,0-1 0,1-1 0,22 11 0,-11-8 0,1-1 0,0-1 0,0-2 0,1 0 0,0-1 0,0-2 0,0 0 0,48-3 0,3-7-273,-1-4 0,0-4 0,-2-2 0,85-32 0,-102 30-6553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19.939"/>
    </inkml:context>
    <inkml:brush xml:id="br0">
      <inkml:brushProperty name="width" value="0.1" units="cm"/>
      <inkml:brushProperty name="height" value="0.1" units="cm"/>
      <inkml:brushProperty name="color" value="#CC0066"/>
    </inkml:brush>
  </inkml:definitions>
  <inkml:trace contextRef="#ctx0" brushRef="#br0">740 104 24575,'0'-6'0,"0"0"0,0 0 0,-1 1 0,0-1 0,0 0 0,0 1 0,0-1 0,-1 1 0,-3-9 0,3 11 0,0 1 0,0-1 0,0 0 0,-1 1 0,1 0 0,-1 0 0,1 0 0,-1 0 0,0 0 0,1 0 0,-1 0 0,0 1 0,0 0 0,0 0 0,0-1 0,-1 2 0,1-1 0,-5-1 0,-6 1 0,1-1 0,-1 2 0,0 0 0,1 0 0,-1 1 0,1 1 0,-1 0 0,1 1 0,0 0 0,0 2 0,0-1 0,0 1 0,-13 8 0,-2 2 0,1 2 0,0 0 0,2 2 0,-38 36 0,31-24 0,2 1 0,2 1 0,1 2 0,2 0 0,1 2 0,2 1 0,1 1 0,3 0 0,1 2 0,1 0 0,-17 78 0,30-101 0,0 0 0,2 1 0,0-1 0,1 1 0,1-1 0,4 27 0,-3-35 0,0 0 0,1 0 0,0-1 0,1 1 0,0-1 0,0 0 0,1 0 0,0 0 0,1-1 0,0 0 0,0 0 0,1 0 0,10 9 0,-1-4 0,1-1 0,1-1 0,0-1 0,0 0 0,1-1 0,0-2 0,1 1 0,0-2 0,0-1 0,0 0 0,30 2 0,25-1 0,133-5 0,131-23 0,-241 10 0,136-35 0,-212 39-35,-22 7 37,0 1 0,0 0 0,0 0-1,0 0 1,0-1 0,0 1-1,0 0 1,0 0 0,0 0 0,0-1-1,0 1 1,0 0 0,0 0 0,0 0-1,0 0 1,0-1 0,0 1-1,0 0 1,0 0 0,-1 0 0,1 0-1,0-1 1,0 1 0,0 0-1,0 0 1,0 0 0,0 0 0,-1 0-1,1 0 1,0-1 0,0 1-1,0 0 1,0 0 0,-1 0 0,1 0-1,0 0 1,0 0 0,0 0 0,-1 0-1,1 0 1,0 0 0,0 0-1,0 0 1,0 0 0,-1 0 0,1 0-1,0 0 1,0 0 0,-1 0-1,-40-4-1417,-11 2-5410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0.489"/>
    </inkml:context>
    <inkml:brush xml:id="br0">
      <inkml:brushProperty name="width" value="0.1" units="cm"/>
      <inkml:brushProperty name="height" value="0.1" units="cm"/>
      <inkml:brushProperty name="color" value="#CC0066"/>
    </inkml:brush>
  </inkml:definitions>
  <inkml:trace contextRef="#ctx0" brushRef="#br0">24 25 24575,'-1'-1'0,"-1"1"0,1-1 0,0 1 0,0-1 0,-1 0 0,1 0 0,0 0 0,0 1 0,0-1 0,0 0 0,0 0 0,0-1 0,0 1 0,0 0 0,0 0 0,0 0 0,0-2 0,-2-4 0,7 17 0,11 30 0,-2 0 0,-2 1 0,-1 0 0,4 49 0,0-4 0,23 130 0,52 239 0,-83-432 0,16 48 0,-20-66 0,0 1 0,1-1 0,0 0 0,0 1 0,0-1 0,1-1 0,-1 1 0,1 0 0,8 6 0,-10-10-57,0 0 0,0 1 1,0-1-1,0 0 0,0 0 0,0-1 0,0 1 0,0 0 0,0-1 0,1 1 0,-1-1 1,0 0-1,1 1 0,-1-1 0,0 0 0,0-1 0,1 1 0,-1 0 0,0-1 1,0 1-1,1-1 0,-1 0 0,4-1 0,20-12-6769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0.939"/>
    </inkml:context>
    <inkml:brush xml:id="br0">
      <inkml:brushProperty name="width" value="0.1" units="cm"/>
      <inkml:brushProperty name="height" value="0.1" units="cm"/>
      <inkml:brushProperty name="color" value="#CC0066"/>
    </inkml:brush>
  </inkml:definitions>
  <inkml:trace contextRef="#ctx0" brushRef="#br0">2 202 24575,'0'-23'-74,"-1"9"-200,1 1 1,0-1-1,2 1 1,4-25 0,-5 34 217,1-1 0,0 1 1,0 0-1,0 0 1,0 0-1,1 0 1,-1 0-1,1 0 0,0 1 1,0-1-1,1 1 1,-1 0-1,1 0 1,-1 0-1,1 1 0,0-1 1,0 1-1,5-3 1,-1 2 111,0 0 1,1 0 0,-1 0 0,1 1-1,0 0 1,0 1 0,-1 0 0,1 1 0,0-1-1,0 2 1,0-1 0,0 1 0,-1 1-1,1-1 1,0 1 0,-1 1 0,1 0-1,-1 0 1,0 1 0,0 0 0,0 0-1,-1 1 1,1-1 0,-1 2 0,0-1 0,0 1-1,-1 0 1,0 1 0,0-1 0,-1 1-1,1 1 1,-1-1 0,-1 1 0,0-1-1,0 1 1,0 0 0,-1 1 0,0-1-1,-1 1 1,1-1 0,-2 1 0,1 0 0,-1 14-1,-1 1-56,-1 0 0,-2 0 0,0 0 0,-2-1 0,0 1 0,-2-1 0,-13 32 0,-6 4 0,-50 86 0,37-86 0,26-40 0,0 1 0,-16 34 0,28-51 0,-1-1 0,1 1 0,1-1 0,-1 1 0,0 0 0,1-1 0,-1 1 0,1 0 0,0-1 0,-1 1 0,1 0 0,1 3 0,-1-5 0,1 0 0,-1 0 0,1 0 0,0 0 0,-1 0 0,1 0 0,0 0 0,0 0 0,0 0 0,0 0 0,0-1 0,0 1 0,0 0 0,0 0 0,0-1 0,0 1 0,0-1 0,0 1 0,0-1 0,0 0 0,1 1 0,-1-1 0,0 0 0,0 0 0,0 0 0,1 1 0,-1-1 0,2-1 0,35 1 0,0-2 0,-1-2 0,49-11 0,14-2 0,-37 9-341,1 2 0,1 3-1,86 7 1,-102 3-6485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1.699"/>
    </inkml:context>
    <inkml:brush xml:id="br0">
      <inkml:brushProperty name="width" value="0.1" units="cm"/>
      <inkml:brushProperty name="height" value="0.1" units="cm"/>
      <inkml:brushProperty name="color" value="#CC0066"/>
    </inkml:brush>
  </inkml:definitions>
  <inkml:trace contextRef="#ctx0" brushRef="#br0">39 659 24575,'-4'-4'0,"0"0"0,0 0 0,1 0 0,0 0 0,-1 0 0,2-1 0,-1 1 0,0-1 0,1 0 0,0 0 0,-2-6 0,4 9 0,0 1 0,0-1 0,0 0 0,0 0 0,0 0 0,0 0 0,0 0 0,0 0 0,1 0 0,-1 0 0,1 1 0,0-1 0,-1 0 0,1 0 0,0 0 0,0 1 0,0-1 0,0 1 0,0-1 0,1 1 0,-1-1 0,0 1 0,1 0 0,-1-1 0,1 1 0,-1 0 0,1 0 0,0 0 0,-1 0 0,1 0 0,0 1 0,0-1 0,2 0 0,11-4 0,-1 2 0,1 0 0,0 1 0,0 0 0,0 1 0,0 1 0,17 1 0,21-1 0,126-5 0,378-21 0,329-54 0,-879 79 0,114-11 0,144-32 0,-226 30 0,-39 14 0,1 0 0,-1-1 0,1 1 0,0 0 0,-1-1 0,1 1 0,-1 0 0,1-1 0,-1 1 0,1-1 0,-1 1 0,1-1 0,-1 1 0,1-1 0,-1 1 0,0-1 0,1 0 0,-1 1 0,0-1 0,0 1 0,1-1 0,-1 0 0,0 1 0,0-1 0,0 0 0,0 1 0,0-1 0,0 0 0,0 1 0,0-1 0,0 0 0,0 1 0,0-1 0,0 0 0,-1 1 0,1-1 0,0 0 0,0 1 0,-1-1 0,1 0 0,0 1 0,-1-1 0,1 1 0,0-1 0,-1 1 0,1-1 0,-1 1 0,1-1 0,-1 1 0,0 0 0,0-1 0,-17-13 0,-1 0 0,-1 2 0,0 0 0,-26-10 0,-13-8 0,-1-8 0,-84-69 0,58 40 0,75 60 0,13 9 0,20 14 0,143 84 0,-85-54 0,143 109 0,-211-145 0,0 1 0,-1 0 0,-1 1 0,0 0 0,0 1 0,-1 0 0,-1 1 0,14 28 0,-19-33 0,1 0 0,-2 1 0,1-1 0,-1 1 0,-1 0 0,1 0 0,-2-1 0,1 1 0,-2 0 0,1 0 0,-1 0 0,-1 0 0,0-1 0,0 1 0,-5 13 0,-2-2 0,-2-2 0,0 1 0,0-1 0,-2 0 0,-1-2 0,0 1 0,-1-2 0,0 0 0,-2 0 0,0-2 0,-21 15 0,-28 15 0,-122 61 0,183-103 0,-16 10 0,-1-2 0,-34 12 0,43-22-1365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2.179"/>
    </inkml:context>
    <inkml:brush xml:id="br0">
      <inkml:brushProperty name="width" value="0.1" units="cm"/>
      <inkml:brushProperty name="height" value="0.1" units="cm"/>
      <inkml:brushProperty name="color" value="#CC0066"/>
    </inkml:brush>
  </inkml:definitions>
  <inkml:trace contextRef="#ctx0" brushRef="#br0">16 908 24575,'-1'0'0,"1"0"0,-1 0 0,0-1 0,0 1 0,1 0 0,-1 0 0,0-1 0,1 1 0,-1 0 0,0-1 0,1 1 0,-1-1 0,0 1 0,1-1 0,-1 1 0,1-1 0,-1 1 0,1-1 0,-1 0 0,1 1 0,-1-1 0,1 0 0,0 1 0,-1-1 0,1 0 0,0 1 0,0-1 0,-1 0 0,1 0 0,0 0 0,0 1 0,0-1 0,0 0 0,0 0 0,0 1 0,0-1 0,0 0 0,1 0 0,-1 1 0,0-2 0,10-38 0,-9 36 0,60-198 0,48-295 0,-105 471 0,-1 2 0,1 0 0,13-42 0,-17 66 0,0 0 0,0 0 0,0 0 0,0 0 0,0 1 0,1-1 0,-1 0 0,0 0 0,0 0 0,0 0 0,0 0 0,0 0 0,0 1 0,0-1 0,0 0 0,0 0 0,1 0 0,-1 0 0,0 0 0,0 0 0,0 0 0,0 0 0,0 0 0,0 1 0,1-1 0,-1 0 0,0 0 0,0 0 0,0 0 0,0 0 0,0 0 0,1 0 0,-1 0 0,0 0 0,0 0 0,0 0 0,0 0 0,0 0 0,1 0 0,-1 0 0,0 0 0,0 0 0,0-1 0,0 1 0,0 0 0,1 0 0,-1 0 0,0 0 0,0 0 0,0 0 0,0 0 0,3 20 0,3 182 0,4 51 0,21 44 0,-19-216 0,39 129 0,-47-194 30,2-1 0,0 0 0,12 21 0,-14-30-165,0 0 0,0-1 0,0 1 0,0-1 0,1 0 0,0 0 0,0-1 0,1 1 0,-1-1 0,10 5 0,11 2-6691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2.615"/>
    </inkml:context>
    <inkml:brush xml:id="br0">
      <inkml:brushProperty name="width" value="0.1" units="cm"/>
      <inkml:brushProperty name="height" value="0.1" units="cm"/>
      <inkml:brushProperty name="color" value="#CC0066"/>
    </inkml:brush>
  </inkml:definitions>
  <inkml:trace contextRef="#ctx0" brushRef="#br0">60 469 24575,'-3'-5'0,"0"0"0,0 0 0,0 0 0,0-1 0,1 1 0,0-1 0,0 1 0,1-1 0,-2-8 0,-4-11 0,1 6 0,0 0 0,1 0 0,1 0 0,1-1 0,1 1 0,1-1 0,1-30 0,1 41 0,0 0 0,1 0 0,0 1 0,1-1 0,0 0 0,0 1 0,0 0 0,1-1 0,1 1 0,-1 1 0,1-1 0,1 1 0,-1 0 0,1 0 0,0 0 0,1 1 0,0 0 0,13-9 0,-12 9 0,1 1 0,0 1 0,0-1 0,0 1 0,0 1 0,1 0 0,-1 0 0,1 1 0,0 0 0,0 0 0,16 1 0,-12 1 0,0 1 0,0 0 0,0 2 0,-1-1 0,1 2 0,0-1 0,22 11 0,-20-6 0,0 0 0,0 1 0,-1 0 0,0 1 0,0 1 0,-2 1 0,1 0 0,-1 0 0,-1 2 0,0-1 0,-1 1 0,-1 1 0,12 21 0,-15-20 0,0 0 0,-1 1 0,-1 0 0,0 0 0,-1 0 0,-1 0 0,-1 1 0,0-1 0,-1 21 0,-3-12 0,0 0 0,-2 0 0,-1 0 0,-1-1 0,-14 39 0,-3-10 0,-2-1 0,-3-1 0,-2-1 0,-64 82 0,-5-18 0,15-18 0,76-81 0,8-16 0,0 0 0,0 0 0,0 1 0,0-1 0,0 0 0,0 0 0,0 1 0,0-1 0,1 0 0,-1 0 0,0 0 0,0 1 0,0-1 0,0 0 0,1 0 0,-1 0 0,0 1 0,0-1 0,0 0 0,1 0 0,-1 0 0,0 0 0,0 0 0,0 1 0,1-1 0,-1 0 0,0 0 0,0 0 0,1 0 0,-1 0 0,0 0 0,0 0 0,1 0 0,-1 0 0,32-5 0,-27 4 0,705-108 0,-643 104-6,59-9-1353,-87 6-5467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3.369"/>
    </inkml:context>
    <inkml:brush xml:id="br0">
      <inkml:brushProperty name="width" value="0.1" units="cm"/>
      <inkml:brushProperty name="height" value="0.1" units="cm"/>
      <inkml:brushProperty name="color" value="#CC0066"/>
    </inkml:brush>
  </inkml:definitions>
  <inkml:trace contextRef="#ctx0" brushRef="#br0">539 409 24575,'-1'-19'-120,"-1"0"0,-1 0-1,-1 0 1,0 1 0,-1-1-1,-1 1 1,-13-27 0,-5-3-362,-41-63 1,60 104 588,1 0 0,-2 1 0,1 0 0,-1-1 0,0 2 0,0-1 0,0 1 0,-9-6 0,12 9-67,0 1 0,1-1 0,-1 1 0,-1-1 0,1 1 0,0 0 0,0 0 1,0 1-1,0-1 0,-1 0 0,1 1 0,0 0 0,-1 0 0,1 0 0,0 0 0,-1 1 0,1-1 1,0 1-1,0 0 0,-1-1 0,1 2 0,0-1 0,-3 2 0,-5 4-40,1 0 0,1 0 0,-1 1 0,1 1 0,1-1 0,-1 2 0,2-1 0,-11 16 0,-5 11 0,-19 44 0,20-33 0,2 0 0,-22 80 0,34-95 0,1 1 0,2 1 0,1-1 0,1 68 0,4-89 0,0 0 0,0-1 0,1 1 0,1 0 0,0-1 0,1 0 0,9 20 0,-11-27 0,0 1 0,1-1 0,0 0 0,-1 0 0,2 0 0,-1-1 0,0 1 0,1-1 0,0 0 0,-1 1 0,1-2 0,1 1 0,-1 0 0,0-1 0,0 0 0,1 0 0,0 0 0,-1-1 0,1 1 0,0-1 0,7 1 0,1-2 0,0-1 0,0 0 0,0 0 0,0-1 0,-1-1 0,1 0 0,-1-1 0,1 0 0,-1-1 0,0 0 0,-1-1 0,1 0 0,11-10 0,12-8 0,-2-1 0,54-55 0,123-159 0,-185 208 0,-24 30 0,-1 1 0,0-1 0,1 1 0,-1-1 0,0 1 0,1 0 0,-1-1 0,0 1 0,1 0 0,-1-1 0,1 1 0,-1 0 0,0 0 0,1-1 0,-1 1 0,1 0 0,-1 0 0,1 0 0,-1 0 0,1-1 0,-1 1 0,1 0 0,-1 0 0,1 0 0,-1 0 0,1 0 0,-1 0 0,1 0 0,-1 1 0,1-1 0,-1 0 0,1 0 0,-1 0 0,1 0 0,-1 1 0,1-1 0,-1 0 0,0 0 0,1 1 0,-1-1 0,1 0 0,-1 1 0,0-1 0,1 0 0,-1 1 0,0-1 0,1 1 0,-1-1 0,0 1 0,0-1 0,1 1 0,-1-1 0,0 0 0,0 1 0,0-1 0,0 1 0,0-1 0,0 1 0,0-1 0,0 1 0,0-1 0,0 2 0,3 38 0,-3-36 0,0 47 0,0-4 0,1 1 0,10 62 0,-8-96 0,0-1 0,0 1 0,2 0 0,0-1 0,0 0 0,1 0 0,1 0 0,0-1 0,0 0 0,1 0 0,1-1 0,13 14 0,-16-19 7,1-1 0,0 0-1,0 0 1,0-1 0,0 1-1,1-1 1,0-1-1,0 0 1,0 0 0,0 0-1,1-1 1,-1-1 0,0 1-1,1-1 1,-1-1 0,1 1-1,11-2 1,0-1-219,-1-1 0,0 0 0,1-2-1,-1 0 1,-1-1 0,25-12 0,22-13-6614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3.779"/>
    </inkml:context>
    <inkml:brush xml:id="br0">
      <inkml:brushProperty name="width" value="0.1" units="cm"/>
      <inkml:brushProperty name="height" value="0.1" units="cm"/>
      <inkml:brushProperty name="color" value="#CC0066"/>
    </inkml:brush>
  </inkml:definitions>
  <inkml:trace contextRef="#ctx0" brushRef="#br0">31 285 24575,'-4'-87'-298,"-23"-111"-7620,29 266 9350,20 203 3658,38 299-3396,-59-561-1694,2 12 0,1 0 0,12 34 0,-15-51 0,0 0 0,1-1 0,-1 1 0,1 0 0,0-1 0,0 1 0,1-1 0,-1 0 0,1 1 0,-1-1 0,1 0 0,0-1 0,0 1 0,0 0 0,1-1 0,-1 0 0,0 0 0,1 0 0,0 0 0,5 2 0,-5-4 0,-1 0 0,1 1 0,-1-2 0,1 1 0,0 0 0,-1-1 0,1 0 0,-1 1 0,0-1 0,1-1 0,-1 1 0,0 0 0,1-1 0,-1 0 0,0 0 0,0 0 0,0 0 0,-1 0 0,1 0 0,0-1 0,3-4 0,7-8 0,0-1 0,17-28 0,-23 32 0,209-378 0,-189 338 0,-27 51 0,14-27 0,-12 18 0,-10 15 0,-8 13 0,1 2 0,1 0 0,1 0 0,1 1 0,-12 30 0,6-15 0,10-21 0,-11 21 0,1 2 0,-14 47 0,28-76 0,1 1 0,1-1 0,0 1 0,0 0 0,1 0 0,1-1 0,-1 1 0,1 0 0,1 0 0,0 0 0,0 0 0,1 0 0,1-1 0,6 19 0,-6-22 0,1 0 0,1 0 0,-1 0 0,1-1 0,0 0 0,0 0 0,1 0 0,-1 0 0,1-1 0,0 0 0,0 0 0,1 0 0,-1-1 0,1 0 0,0-1 0,0 1 0,0-1 0,8 1 0,13 3 0,1-2 0,-1 0 0,36-2 0,-3-2-170,0-4-1,-1-2 0,0-3 1,0-2-1,-1-3 0,-1-3 1,74-30-1,-51 10-6655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4.239"/>
    </inkml:context>
    <inkml:brush xml:id="br0">
      <inkml:brushProperty name="width" value="0.1" units="cm"/>
      <inkml:brushProperty name="height" value="0.1" units="cm"/>
      <inkml:brushProperty name="color" value="#CC0066"/>
    </inkml:brush>
  </inkml:definitions>
  <inkml:trace contextRef="#ctx0" brushRef="#br0">110 362 24575,'-50'-127'-7733,"33"79"8220,-21-96 0,33 110 504,7 25-643,3 11-28,7 14 265,2 10 246,-1 1 0,-1 0 0,-2 1-1,13 52 1,12 121-470,-18 1-361,-12-117 0,26 142 0,-30-221 0,12 36 0,-12-41 0,-1-1 0,0 1 0,1 0 0,-1 0 0,1 0 0,-1-1 0,0 1 0,1 0 0,0-1 0,-1 1 0,1 0 0,-1-1 0,1 1 0,0-1 0,0 1 0,-1-1 0,1 1 0,0-1 0,0 0 0,-1 1 0,1-1 0,0 0 0,0 1 0,0-1 0,0 0 0,-1 0 0,1 0 0,0 0 0,0 0 0,0 0 0,0 0 0,0 0 0,0 0 0,-1 0 0,1-1 0,0 1 0,0 0 0,0-1 0,-1 1 0,1 0 0,0-1 0,1 0 0,7-7 0,-1 0 0,0 0 0,-1-1 0,0 0 0,0-1 0,-1 1 0,0-1 0,-1 0 0,6-14 0,1 1 0,76-134 0,-68 127 0,1 0 0,1 2 0,26-27 0,-42 49 0,1 0 0,-1 1 0,1-1 0,0 1 0,1 0 0,-1 1 0,1 0 0,0 0 0,0 1 0,0 0 0,0 0 0,13-2 0,-14 4 0,0 1 0,0-1 0,0 1 0,0 1 0,0-1 0,-1 1 0,1 1 0,0-1 0,0 1 0,-1 0 0,1 0 0,-1 1 0,0 0 0,0 0 0,0 1 0,8 5 0,-6-2 0,0 0 0,-1 0 0,1 0 0,-1 1 0,-1 1 0,0-1 0,0 1 0,0 0 0,-1 0 0,-1 0 0,0 1 0,0 0 0,0 0 0,-1 0 0,-1 0 0,0 0 0,0 1 0,-1-1 0,0 0 0,-1 1 0,-1 10 0,0-6 0,-1 0 0,0-1 0,-1 1 0,0-1 0,-1 0 0,-1 0 0,0 0 0,-1 0 0,-1-1 0,0 0 0,-1 0 0,0-1 0,-1 0 0,-13 15 0,6-12 9,0-1-1,-2-1 1,1-1-1,-1 0 1,-1-1 0,0-1-1,-1-1 1,0 0-1,0-2 1,-1 0-1,0-1 1,0-2-1,-25 3 1,-25 0-504,0-4 0,-112-8 0,80-2-6331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24.959"/>
    </inkml:context>
    <inkml:brush xml:id="br0">
      <inkml:brushProperty name="width" value="0.1" units="cm"/>
      <inkml:brushProperty name="height" value="0.1" units="cm"/>
      <inkml:brushProperty name="color" value="#CC0066"/>
    </inkml:brush>
  </inkml:definitions>
  <inkml:trace contextRef="#ctx0" brushRef="#br0">0 254 24575,'0'-1'0,"1"0"0,-1 0 0,0 1 0,0-1 0,0 0 0,1 0 0,-1 0 0,1 0 0,-1 0 0,1 0 0,-1 0 0,1 1 0,-1-1 0,1 0 0,0 0 0,-1 1 0,1-1 0,0 0 0,-1 1 0,1-1 0,0 1 0,0-1 0,0 1 0,0-1 0,0 1 0,1-1 0,29-6 0,-30 7 0,65-6 0,89 2 0,-51 4 0,1678-53-2750,-669 15 2248,151-3-615,-3 25 495,-742 23 733,156-1-656,-5-24 347,-218-29 3778,-413 39-4274,-10 0-4760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4.733"/>
    </inkml:context>
    <inkml:brush xml:id="br0">
      <inkml:brushProperty name="width" value="0.1" units="cm"/>
      <inkml:brushProperty name="height" value="0.1" units="cm"/>
      <inkml:brushProperty name="color" value="#004F8B"/>
    </inkml:brush>
  </inkml:definitions>
  <inkml:trace contextRef="#ctx0" brushRef="#br0">0 156 24575,'0'1'0,"1"1"0,-1-1 0,0 0 0,1 0 0,0 1 0,-1-1 0,1 0 0,0 0 0,-1 0 0,1 0 0,0 0 0,0 0 0,0 0 0,0 0 0,0 0 0,0 0 0,0-1 0,0 1 0,0 0 0,0-1 0,1 1 0,-1-1 0,0 1 0,0-1 0,1 1 0,1-1 0,40 8 0,-39-8 0,97 13 0,205 15 0,207-65 0,-238 8 0,121 21 0,-422 6 0,0-2 0,1-1 0,-38-12 0,-90-34 0,139 46 0,-52-22 0,39 15 0,-58-17 0,83 29 0,1-1 0,0 1 0,-1-1 0,1 1 0,0 0 0,-1 0 0,1 0 0,-1-1 0,1 1 0,0 1 0,-1-1 0,1 0 0,-1 0 0,1 0 0,0 1 0,-1-1 0,-1 1 0,3 0 0,0-1 0,0 1 0,0-1 0,0 1 0,0-1 0,0 1 0,0-1 0,0 1 0,0-1 0,0 1 0,0 0 0,0-1 0,0 1 0,0-1 0,0 1 0,0-1 0,1 1 0,-1-1 0,0 1 0,0-1 0,1 0 0,-1 1 0,0-1 0,1 1 0,-1-1 0,0 1 0,1-1 0,0 1 0,3 4 0,1-1 0,0 1 0,0-1 0,0 0 0,1 0 0,6 3 0,2-1 0,1 0 0,0-1 0,-1-1 0,2-1 0,25 4 0,82-3 0,10 2 0,-118-4 0,-1 1 0,0 0 0,0 0 0,0 2 0,-1 0 0,1 0 0,13 9 0,-24-13 0,1 1 0,-1 0 0,0 0 0,-1 1 0,1-1 0,0 0 0,0 1 0,-1 0 0,0 0 0,1 0 0,-1 0 0,0 0 0,-1 0 0,1 0 0,0 0 0,-1 1 0,2 6 0,-2-5 0,-1-1 0,1 1 0,-1 0 0,-1 0 0,1 0 0,0-1 0,-1 1 0,0 0 0,0 0 0,-1-1 0,1 1 0,-3 4 0,-3 4 0,0 0 0,-1 0 0,-1-1 0,0 0 0,0-1 0,-1 0 0,-20 17 0,-148 133 0,164-142-1365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4.589"/>
    </inkml:context>
    <inkml:brush xml:id="br0">
      <inkml:brushProperty name="width" value="0.1" units="cm"/>
      <inkml:brushProperty name="height" value="0.1" units="cm"/>
      <inkml:brushProperty name="color" value="#CC0066"/>
    </inkml:brush>
  </inkml:definitions>
  <inkml:trace contextRef="#ctx0" brushRef="#br0">9 978 24575,'-4'12'0,"3"-12"0,1-1 0,0 1 0,0 0 0,-1 0 0,1 0 0,0 0 0,0-1 0,-1 1 0,1 0 0,0 0 0,0-1 0,0 1 0,0 0 0,-1 0 0,1-1 0,0 1 0,0 0 0,0-1 0,0 1 0,0 0 0,0-1 0,0 1 0,0 0 0,0 0 0,0-1 0,0 1 0,0 0 0,0-1 0,0 1 0,0 0 0,0-1 0,0 1 0,0 0 0,0 0 0,0-1 0,0 1 0,1 0 0,-1-1 0,0 1 0,0 0 0,0 0 0,1-1 0,79-332-6784,-19-74 12524,-45 279-4734,-15 118-991,2-10-8,-1 1 1,-1-32 0,-3 42-8,0 12 0,-3 17 0,-21 211 0,10 1 0,15 248 0,14-275 0,-8-161 0,2 0 0,20 67 0,-23-100 20,0 0 0,0 0 0,1 0 0,1 0 0,10 14 0,-14-21-94,0-1-1,1 0 1,-1 0 0,1-1 0,0 1-1,0 0 1,0-1 0,0 0 0,1 0-1,-1 0 1,1 0 0,-1 0 0,1-1-1,-1 1 1,1-1 0,0 0 0,0 0-1,0 0 1,6 0 0,19-4-6752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5.351"/>
    </inkml:context>
    <inkml:brush xml:id="br0">
      <inkml:brushProperty name="width" value="0.1" units="cm"/>
      <inkml:brushProperty name="height" value="0.1" units="cm"/>
      <inkml:brushProperty name="color" value="#CC0066"/>
    </inkml:brush>
  </inkml:definitions>
  <inkml:trace contextRef="#ctx0" brushRef="#br0">89 105 24575,'-3'0'0,"0"0"0,0 0 0,1 0 0,-1 1 0,0-1 0,0 1 0,0 0 0,0 0 0,1 0 0,-1 1 0,0-1 0,1 0 0,-1 1 0,1 0 0,0-1 0,-1 1 0,1 0 0,-2 3 0,0 0 0,1-1 0,0 1 0,0 0 0,0 0 0,0 0 0,1 1 0,0-1 0,-2 11 0,0 2 0,2 0 0,0 0 0,1 0 0,2 36 0,5-9 0,1-1 0,25 84 0,-29-122 0,0-7 0,0-16 0,-1-28 0,-2 44 0,5-180 0,-3 145 0,3-1 0,17-68 0,-21 100 0,1 0 0,0 0 0,0 1 0,0-1 0,0 0 0,1 1 0,-1-1 0,6-5 0,-7 9 0,0 0 0,0 0 0,0 0 0,0 1 0,1-1 0,-1 0 0,0 0 0,0 1 0,1-1 0,-1 1 0,1-1 0,-1 1 0,0 0 0,1-1 0,-1 1 0,1 0 0,-1 0 0,1 0 0,-1 0 0,0 0 0,1 0 0,-1 1 0,1-1 0,-1 0 0,1 1 0,-1-1 0,0 1 0,1 0 0,-1-1 0,0 1 0,0 0 0,1 0 0,0 1 0,9 6 0,-1 0 0,-1 1 0,0 0 0,0 0 0,-1 1 0,0 0 0,12 21 0,40 86 0,-54-103 0,27 61 0,42 147 0,-74-219 0,0 0 0,0 1 0,0-1 0,0 0 0,0 0 0,1 0 0,3 5 0,-5-8 0,0 0 0,0 1 0,0-1 0,0 0 0,0 0 0,1 0 0,-1 0 0,0 0 0,0 0 0,0 0 0,0 0 0,0 0 0,0 0 0,0 0 0,0 0 0,1 0 0,-1 0 0,0 0 0,0 0 0,0 0 0,0 0 0,0 0 0,0 0 0,1 0 0,-1 0 0,0 0 0,0 0 0,0 0 0,0 0 0,0 0 0,0 0 0,0 0 0,0 0 0,1 0 0,-1 0 0,0 0 0,0 0 0,0-1 0,0 1 0,0 0 0,0 0 0,0 0 0,0 0 0,0 0 0,0 0 0,0 0 0,0 0 0,1 0 0,-1-1 0,0 1 0,0 0 0,0 0 0,0 0 0,0 0 0,0 0 0,0-1 0,1-18 0,-3-39 0,3-1 0,2 1 0,12-59 0,-11 92 0,2 0 0,0 1 0,2-1 0,0 1 0,2 0 0,1 1 0,0 0 0,2 1 0,21-28 0,-32 47 0,1 0 0,-1 0 0,1 0 0,0 1 0,-1-1 0,1 1 0,0-1 0,1 1 0,-1 0 0,0 0 0,1 1 0,-1-1 0,1 1 0,4-2 0,-5 3 0,-1 0 0,0 0 0,0 0 0,0 1 0,0-1 0,0 0 0,0 1 0,0-1 0,0 1 0,0 0 0,0 0 0,-1 0 0,1 0 0,0 0 0,0 0 0,-1 0 0,1 1 0,-1-1 0,1 0 0,-1 1 0,1-1 0,-1 1 0,0 0 0,0-1 0,0 1 0,0 0 0,1 2 0,9 22 0,-1-1 0,-1 1 0,-1 0 0,9 54 0,-7-31 0,3 13 0,-3-10 0,32 97 0,-40-142 0,1 0 0,1 0 0,-1 0 0,1-1 0,0 1 0,1-1 0,9 11 0,-12-15 0,0 0 0,0-1 0,0 1 0,0-1 0,1 1 0,-1-1 0,0 0 0,1 0 0,-1 0 0,1 0 0,-1 0 0,1 0 0,0-1 0,-1 1 0,1-1 0,0 0 0,-1 0 0,1 0 0,0 0 0,-1 0 0,1-1 0,0 1 0,-1-1 0,1 0 0,3-1 0,2-1 5,0-2 0,0 1 0,0-1-1,0 0 1,-1 0 0,1-1 0,-1 0-1,-1-1 1,1 1 0,5-9 0,8-12-158,24-42 0,-17 24-959,-2 7-5714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5.929"/>
    </inkml:context>
    <inkml:brush xml:id="br0">
      <inkml:brushProperty name="width" value="0.1" units="cm"/>
      <inkml:brushProperty name="height" value="0.1" units="cm"/>
      <inkml:brushProperty name="color" value="#CC0066"/>
    </inkml:brush>
  </inkml:definitions>
  <inkml:trace contextRef="#ctx0" brushRef="#br0">0 649 24575,'1'-1'0,"-1"0"0,1 1 0,0-1 0,-1 1 0,1-1 0,0 1 0,-1 0 0,1-1 0,0 1 0,0 0 0,0-1 0,-1 1 0,1 0 0,0 0 0,0 0 0,0-1 0,0 1 0,-1 0 0,1 0 0,0 0 0,0 1 0,0-1 0,0 0 0,-1 0 0,1 0 0,0 1 0,0-1 0,0 0 0,-1 1 0,1-1 0,0 0 0,-1 1 0,1-1 0,0 1 0,-1-1 0,1 1 0,0 0 0,-1-1 0,1 1 0,-1 0 0,1-1 0,-1 1 0,1 1 0,19 35 0,-8-4 0,3-1 0,0 0 0,2-1 0,2 0 0,25 31 0,-36-52 0,0 0 0,1-1 0,0 0 0,1-1 0,0 0 0,0-1 0,1 1 0,0-2 0,0 0 0,1 0 0,0-1 0,-1 0 0,2-1 0,-1-1 0,0 0 0,1 0 0,21 0 0,-26-2 0,-1-2 0,1 1 0,-1-1 0,1 0 0,-1 0 0,1-1 0,-1 0 0,0-1 0,0 1 0,0-1 0,0-1 0,0 1 0,0-1 0,-1-1 0,0 1 0,0-1 0,0 0 0,-1 0 0,1-1 0,-1 1 0,-1-1 0,8-12 0,-8 12 0,-1 0 0,0 0 0,0 0 0,-1-1 0,0 1 0,0-1 0,0 0 0,-1 1 0,0-1 0,0 0 0,-1 0 0,0 0 0,0 0 0,-1 0 0,0 1 0,0-1 0,0 0 0,-1 0 0,0 1 0,0-1 0,-1 1 0,0 0 0,0 0 0,0 0 0,-6-7 0,4 6 0,0 1 0,-1-1 0,0 1 0,-1 1 0,1-1 0,-1 1 0,0 0 0,0 1 0,-1-1 0,1 1 0,-1 1 0,0 0 0,0 0 0,0 0 0,-1 1 0,1 0 0,0 1 0,-1 0 0,1 0 0,-1 1 0,1 0 0,-11 1 0,12 0 0,0 0 0,0 0 0,0 1 0,0 0 0,0 0 0,0 1 0,1 0 0,-1 0 0,1 0 0,0 1 0,0 0 0,0 0 0,0 1 0,1 0 0,-1 0 0,1 0 0,0 0 0,1 1 0,0 0 0,0 0 0,0 0 0,0 0 0,1 1 0,0-1 0,0 1 0,-2 10 0,4-12-50,0-1-1,1 1 1,-1 0-1,1 0 0,0 0 1,0 0-1,1 0 1,-1 0-1,1 0 1,0-1-1,1 1 0,-1 0 1,1-1-1,0 1 1,0-1-1,0 1 1,1-1-1,-1 0 0,1 0 1,0 0-1,0 0 1,1-1-1,-1 1 1,1-1-1,0 0 1,6 5-1,16 7-6775</inkml:trace>
  <inkml:trace contextRef="#ctx0" brushRef="#br0" timeOffset="1">1050 106 24575,'10'-28'-5423,"-3"0"4074,3-8 1891,-1 22 1261,-1 19-888,2 27-144,12 218 499,-16-149-123,6 166-819,4 56-330,-8-229 1,31 129 0,-39-223-1,1 9 33,1-1-1,1 0 1,6 15-1,-8-21-92,0 0 0,0-1 1,0 1-1,0-1 0,0 1 0,0-1 0,0 1 0,1-1 0,-1 0 0,1 0 0,-1 0 1,1 1-1,-1-1 0,1 0 0,-1-1 0,1 1 0,0 0 0,-1 0 0,1-1 1,0 1-1,0-1 0,0 0 0,3 1 0,17-4-6764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3.869"/>
    </inkml:context>
    <inkml:brush xml:id="br0">
      <inkml:brushProperty name="width" value="0.1" units="cm"/>
      <inkml:brushProperty name="height" value="0.1" units="cm"/>
      <inkml:brushProperty name="color" value="#CC0066"/>
    </inkml:brush>
  </inkml:definitions>
  <inkml:trace contextRef="#ctx0" brushRef="#br0">2166 171 24575,'40'-93'0,"-15"30"0,-19 49 0,-9 14 0,-16 20 0,12-10 0,-62 66 0,-131 112 0,-97 48 0,264-211 0,-602 492 0,574-464 0,-494 452 0,522-470 0,25-25 0,-1-1 0,0 0 0,0 0 0,-21 14 0,30-22 0,0-1 0,-1 0 0,1 0 0,0 0 0,0 0 0,-1 1 0,1-1 0,0 0 0,0 0 0,-1 0 0,1 0 0,0 0 0,-1 0 0,1 0 0,0 0 0,0 0 0,-1 0 0,1 0 0,0 0 0,-1 0 0,1 0 0,0 0 0,0 0 0,-1 0 0,1 0 0,0 0 0,0 0 0,-1-1 0,1 1 0,0 0 0,0 0 0,-1 0 0,1 0 0,0-1 0,0 1 0,-1 0 0,1 0 0,0 0 0,0-1 0,-3-15 0,7-18 0,-4 33 0,32-172 0,22-144 0,-21 81 0,-34 207 0,1 28 0,0 1 0,-1 0 0,1 0 0,0 0 0,0-1 0,0 1 0,0 0 0,-1 0 0,1 0 0,0 0 0,0-1 0,0 1 0,-1 0 0,1 0 0,0 0 0,0 0 0,0 0 0,-1 0 0,1 0 0,0-1 0,0 1 0,-1 0 0,1 0 0,0 0 0,0 0 0,-1 0 0,1 0 0,0 0 0,0 0 0,-1 0 0,1 1 0,0-1 0,0 0 0,-1 0 0,1 0 0,0 0 0,0 0 0,-1 0 0,1 0 0,0 1 0,0-1 0,0 0 0,-1 0 0,1 0 0,0 0 0,0 1 0,-4 3 0,0 0 0,1 1 0,0-1 0,0 1 0,0 0 0,-4 10 0,-176 364 0,153-321 0,1 1 0,3 1 0,-29 104 0,53-155 0,0 0 0,0 0 0,1-1 0,0 1 0,1 0 0,0 1 0,0-1 0,1 0 0,0-1 0,4 15 0,-3-17 0,1 0 0,-1-1 0,1 0 0,0 1 0,0-1 0,1 0 0,0-1 0,-1 1 0,2-1 0,-1 1 0,0-1 0,1-1 0,0 1 0,0 0 0,0-1 0,9 4 0,7 2 0,1 0 0,0-2 0,0 0 0,0-2 0,1 0 0,0-1 0,0-2 0,0 0 0,27-2 0,20-4 0,119-23 0,-4-18 0,-7 0 0,-143 40-1365,-5 2-5461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6.869"/>
    </inkml:context>
    <inkml:brush xml:id="br0">
      <inkml:brushProperty name="width" value="0.1" units="cm"/>
      <inkml:brushProperty name="height" value="0.1" units="cm"/>
      <inkml:brushProperty name="color" value="#CC0066"/>
    </inkml:brush>
  </inkml:definitions>
  <inkml:trace contextRef="#ctx0" brushRef="#br0">14 496 24575,'0'0'0,"-1"0"0,1 0 0,-1 0 0,1 0 0,-1 0 0,1 0 0,-1 0 0,1 0 0,-1 0 0,1 0 0,-1 0 0,1 0 0,0 0 0,-1 1 0,1-1 0,-1 0 0,1 0 0,0 1 0,-1-1 0,1 0 0,-1 0 0,1 1 0,0-1 0,-1 0 0,1 1 0,0-1 0,0 1 0,-1-1 0,1 0 0,0 1 0,0-1 0,-1 1 0,1-1 0,0 1 0,0-1 0,0 1 0,0-1 0,0 0 0,0 1 0,0-1 0,0 1 0,0-1 0,0 1 0,0-1 0,0 1 0,0-1 0,0 1 0,0-1 0,1 1 0,-1-1 0,0 0 0,0 1 0,1-1 0,-1 1 0,0-1 0,0 0 0,1 1 0,-1-1 0,0 1 0,1-1 0,-1 0 0,0 0 0,1 1 0,-1-1 0,1 0 0,-1 0 0,1 1 0,-1-1 0,1 0 0,10 4 0,0-2 0,-1 1 0,1-1 0,0-1 0,1 1 0,-1-2 0,18-1 0,2 1 0,550-20 0,-405 9 0,581-20-757,299-20 763,-944 45-6,-47 3 0,99-17 0,-162 20 16,-1 0 0,1 0 0,0-1 0,-1 1 0,1 0 0,-1-1 0,0 1 0,1-1 0,-1 0 0,1 1 0,-1-1 0,0 0-1,1 0 1,-1 0 0,0 0 0,2-2 0,-3 3-5,0-1-1,0 0 0,0 1 1,0-1-1,0 1 0,0-1 1,-1 1-1,1-1 1,0 0-1,0 1 0,0-1 1,-1 1-1,1-1 0,0 1 1,-1-1-1,1 1 0,0-1 1,-1 1-1,1 0 1,-1-1-1,1 1 0,-1-1 1,1 1-1,-1 0 0,1-1 1,-1 1-1,1 0 0,-1-1 1,-11-5 73,0 1 0,-22-7 0,25 9-157,-460-153 73,70-12 0,376 157 0,21 11 0,4 2 0,40 20 0,236 81 0,-5-3 0,-249-90 0,0 0 0,0 2 0,-1 0 0,40 31 0,-58-40 0,-1 1 0,0-1 0,0 1 0,0 0 0,0 1 0,-1-1 0,0 0 0,0 1 0,0 0 0,0 0 0,-1 0 0,1 0 0,-1 0 0,-1 0 0,1 1 0,-1-1 0,0 1 0,0-1 0,0 1 0,-1-1 0,0 1 0,0 0 0,-1-1 0,1 1 0,-1-1 0,0 1 0,-1-1 0,1 0 0,-4 7 0,-1 2 0,-1-1 0,-1 0 0,0 0 0,-1-1 0,0 0 0,-1-1 0,0 0 0,-1 0 0,-15 11 0,-17 10 0,-56 33 0,-260 130 0,312-170 0,40-18-2,14-5-48,19-6-1263,25-7-5513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7.449"/>
    </inkml:context>
    <inkml:brush xml:id="br0">
      <inkml:brushProperty name="width" value="0.1" units="cm"/>
      <inkml:brushProperty name="height" value="0.1" units="cm"/>
      <inkml:brushProperty name="color" value="#CC0066"/>
    </inkml:brush>
  </inkml:definitions>
  <inkml:trace contextRef="#ctx0" brushRef="#br0">128 1047 24575,'-41'-16'-399,"33"14"415,0-1 0,-1 0 0,1-1 0,0 0 0,-10-7 0,16 9-8,-1 0 0,1-1 0,0 1-1,0 0 1,0-1 0,0 1 0,0-1 0,1 0-1,-1 1 1,1-1 0,-1 0 0,1 0 0,0 0-1,0 0 1,1 0 0,-1 0 0,1 0 0,-1 0-1,1-6 1,2-11 4,0 0 0,1 1 1,1-1-1,1 1 0,13-34 0,0-3 45,62-262-38,-68 246-20,-2-1 1,0-108-1,-10 169 1,1 6 0,-1-1 0,0 1 0,0 0 0,-1-1 0,0 1 0,0 0 0,0 0 0,-1-1 0,1 1 0,-5-8 0,6 13 0,-1 1 0,1 0 0,0 0 0,0 0 0,-1-1 0,1 1 0,0 0 0,0 0 0,-1 0 0,1-1 0,0 1 0,-1 0 0,1 0 0,0 0 0,-1 0 0,1 0 0,0 0 0,-1 0 0,1 0 0,0 0 0,-1 0 0,1 0 0,0 0 0,-1 0 0,1 0 0,0 0 0,-1 0 0,1 0 0,0 0 0,0 0 0,-1 1 0,1-1 0,0 0 0,-1 0 0,1 0 0,0 0 0,0 1 0,-1-1 0,1 0 0,0 0 0,0 1 0,-1-1 0,1 0 0,0 0 0,0 1 0,0-1 0,-1 1 0,-2 4 0,-1 1 0,1 0 0,0 0 0,1 1 0,-1-1 0,1 0 0,0 1 0,1-1 0,0 1 0,-1 7 0,-2 74 0,4-68 0,2 68 0,4-1 0,24 129 0,68 166 0,-91-359 0,2 0 0,0 0 0,1-1 0,1 0 0,16 24 0,-23-40 0,0-1 0,0 0 0,0 0 0,0 0 0,1-1 0,0 0 0,0 1 0,0-2 0,0 1 0,1-1 0,-1 1 0,1-1 0,0-1 0,0 1 0,0-1 0,0 0 0,1-1 0,-1 1 0,0-1 0,1-1 0,-1 1 0,1-1 0,-1 0 0,11-2 0,27-10-1365,-4-5-5461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7.939"/>
    </inkml:context>
    <inkml:brush xml:id="br0">
      <inkml:brushProperty name="width" value="0.1" units="cm"/>
      <inkml:brushProperty name="height" value="0.1" units="cm"/>
      <inkml:brushProperty name="color" value="#CC0066"/>
    </inkml:brush>
  </inkml:definitions>
  <inkml:trace contextRef="#ctx0" brushRef="#br0">58 642 24575,'-1'-13'0,"0"-1"0,-2 1 0,0 0 0,0-1 0,-1 1 0,-10-22 0,9 24 0,0 1 0,1-1 0,1-1 0,-1 1 0,2 0 0,0-1 0,0 0 0,1 1 0,1-23 0,5 7 0,2 0 0,0 0 0,2 1 0,1 0 0,1 1 0,1 0 0,2 0 0,0 2 0,1-1 0,2 2 0,19-21 0,-29 35 0,-1 1 0,1 1 0,1-1 0,-1 1 0,1 1 0,0-1 0,0 1 0,1 1 0,0-1 0,13-4 0,-18 8 0,0 0 0,-1 1 0,1-1 0,0 1 0,0-1 0,-1 1 0,1 0 0,0 0 0,0 1 0,0-1 0,-1 1 0,1 0 0,0 0 0,-1 0 0,1 1 0,-1-1 0,1 1 0,-1 0 0,0 0 0,1 0 0,-1 0 0,0 0 0,0 1 0,-1-1 0,1 1 0,-1 0 0,1 0 0,-1 0 0,3 4 0,4 8 0,-1 1 0,0 0 0,-1 1 0,-1 0 0,0 0 0,-2 0 0,0 0 0,0 1 0,0 18 0,-1 13 0,-1 0 0,-7 52 0,-1-41 0,-2-1 0,-3 0 0,-3-1 0,-2 0 0,-2-2 0,-3 0 0,-3-1 0,-34 59 0,34-81 0,20-28 0,0-1 0,0 1 0,0 0 0,1 0 0,0 0 0,0 1 0,0-1 0,1 1 0,-4 11 0,7-16 0,-1 0 0,0 0 0,0-1 0,0 1 0,1 0 0,-1 0 0,0 0 0,1 0 0,-1 0 0,0 0 0,1-1 0,-1 1 0,1 0 0,0 0 0,-1-1 0,1 1 0,0 0 0,-1-1 0,1 1 0,0 0 0,0-1 0,-1 1 0,1-1 0,0 0 0,0 1 0,0-1 0,0 0 0,0 1 0,0-1 0,0 0 0,0 0 0,-1 0 0,2 0 0,38 4 0,-35-4 0,72-2 0,108-17 0,-85 6 0,131-22 93,46-4-1551,-232 36-5368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8.489"/>
    </inkml:context>
    <inkml:brush xml:id="br0">
      <inkml:brushProperty name="width" value="0.1" units="cm"/>
      <inkml:brushProperty name="height" value="0.1" units="cm"/>
      <inkml:brushProperty name="color" value="#CC0066"/>
    </inkml:brush>
  </inkml:definitions>
  <inkml:trace contextRef="#ctx0" brushRef="#br0">116 510 24575,'0'2'0,"0"0"0,0 0 0,0-1 0,0 1 0,0 0 0,1 0 0,-1-1 0,0 1 0,1 0 0,-1 0 0,1-1 0,0 1 0,0-1 0,-1 1 0,1 0 0,0-1 0,0 0 0,2 3 0,-2-4 0,0 1 0,0 0 0,1-1 0,-1 1 0,0-1 0,0 0 0,0 1 0,1-1 0,-1 0 0,0 0 0,0 0 0,1 0 0,-1 0 0,0 0 0,0 0 0,1 0 0,-1 0 0,0-1 0,2 0 0,5-2 0,0 0 0,0-1 0,-1 0 0,0-1 0,0 1 0,10-9 0,13-13 0,-1-1 0,-1-1 0,-1-2 0,31-43 0,-48 57 0,1 1 0,-2-1 0,0-1 0,-1 1 0,-1-2 0,-1 1 0,0-1 0,-1 0 0,-1 0 0,0 0 0,0-28 0,-3 42 0,-1 1 0,0-1 0,0 1 0,0-1 0,0 1 0,-1-1 0,0 1 0,1-1 0,-1 1 0,0-1 0,-1 1 0,1 0 0,-1 0 0,1 0 0,-1 0 0,0 0 0,0 0 0,0 0 0,-1 0 0,1 1 0,-1-1 0,1 1 0,-1 0 0,0 0 0,0 0 0,0 0 0,0 0 0,0 0 0,0 1 0,0 0 0,-1 0 0,1 0 0,0 0 0,-1 0 0,1 0 0,-1 1 0,1 0 0,-1 0 0,0 0 0,-4 1 0,-5 0 0,1 0 0,0 1 0,0 1 0,0 0 0,0 1 0,0 0 0,1 1 0,0 0 0,0 1 0,-15 10 0,1 4 0,2 1 0,0 1 0,2 2 0,0 0 0,2 1 0,0 0 0,2 2 0,1 0 0,-19 46 0,32-66 0,0 0 0,1 1 0,0-1 0,0 1 0,1-1 0,0 1 0,0 0 0,1-1 0,0 1 0,0 0 0,3 12 0,-3-16 0,1-1 0,0 0 0,0 0 0,1 0 0,-1 0 0,0 0 0,1 0 0,0 0 0,0-1 0,0 1 0,0 0 0,0-1 0,0 0 0,1 1 0,-1-1 0,1 0 0,0 0 0,0 0 0,-1-1 0,1 1 0,0-1 0,0 0 0,1 1 0,-1-1 0,0 0 0,0-1 0,0 1 0,1-1 0,2 1 0,5-1 0,1 0 0,-1 0 0,0-1 0,0 0 0,0-1 0,0 0 0,16-6 0,5-4 0,34-18 0,-43 18 0,0 2 0,1 0 0,36-9 0,-51 17 0,0 1 0,1 0 0,-1 0 0,1 1 0,-1 0 0,0 1 0,1 0 0,-1 0 0,0 1 0,0 0 0,0 0 0,0 1 0,13 6 0,-6 0 0,0 1 0,0 0 0,-1 1 0,-1 1 0,0 0 0,-1 1 0,21 24 0,4 12 0,31 52 0,-25-29 0,-3 1 0,-4 2 0,-2 2 0,-4 1 0,-3 1 0,-4 2 0,-4 0 0,-3 1 0,9 110 0,-24-164 0,-2 1 0,0 0 0,-2-1 0,-1 1 0,-1-1 0,-2 1 0,-9 28 0,11-44 0,-1-1 0,0 0 0,-1 0 0,-1-1 0,0 0 0,0 0 0,-1 0 0,0-1 0,-1-1 0,0 1 0,-1-1 0,0-1 0,0 1 0,-1-2 0,1 0 0,-2 0 0,-18 8 0,18-10 0,0 0 0,0-1 0,0-1 0,-1 0 0,1-1 0,-1 0 0,0-1 0,0 0 0,0-1 0,0-1 0,1 0 0,-1 0 0,0-1 0,0-1 0,1 0 0,0-1 0,0 0 0,-14-7 0,17 5 0,-1 1 0,1-1 0,-1-1 0,2 0 0,-1 0 0,1-1 0,0 0 0,1 0 0,0-1 0,0 0 0,1 0 0,0-1 0,0 1 0,1-1 0,1-1 0,-1 1 0,2-1 0,-1 1 0,2-1 0,-1 0 0,0-13 0,2 1 0,1-1 0,1 1 0,1-1 0,1 1 0,1 0 0,2 0 0,0 0 0,1 0 0,1 1 0,1 0 0,1 1 0,14-23 0,7-6 0,2 0 0,2 3 0,70-74 0,4 12 0,6 4 0,3 5 0,5 5 0,256-147 0,-284 192-1365,-13 11-5461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39.049"/>
    </inkml:context>
    <inkml:brush xml:id="br0">
      <inkml:brushProperty name="width" value="0.1" units="cm"/>
      <inkml:brushProperty name="height" value="0.1" units="cm"/>
      <inkml:brushProperty name="color" value="#CC0066"/>
    </inkml:brush>
  </inkml:definitions>
  <inkml:trace contextRef="#ctx0" brushRef="#br0">0 1 24575,'18'6'0,"10"2"0,2 5 0,1 1 0,1-3 0,-5 3 0,-8-6 0,-11-5 0,-20-3 0,-13-7 0,-14-3 0,-17 7 0,0 3-8191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3.609"/>
    </inkml:context>
    <inkml:brush xml:id="br0">
      <inkml:brushProperty name="width" value="0.1" units="cm"/>
      <inkml:brushProperty name="height" value="0.1" units="cm"/>
      <inkml:brushProperty name="color" value="#CC0066"/>
    </inkml:brush>
  </inkml:definitions>
  <inkml:trace contextRef="#ctx0" brushRef="#br0">1109 438 24575,'-1'-12'-252,"0"0"0,-1 0 0,0 0 0,-1 0 0,-1 0-1,1 0 1,-7-11 0,-43-80-707,31 64 1953,13 22-802,-1 1 0,-1-1 0,0 2 0,-1 0 0,-1 0 0,-26-23 0,32 32-153,-1 0 1,0 0 0,0 1 0,-1 0 0,1 1 0,-1-1 0,0 2 0,-1-1 0,1 1 0,0 1 0,-1 0 0,0 0-1,1 1 1,-1 0 0,-11 0 0,-2 4-40,0 0 0,0 2 0,1 0 0,0 1 0,0 2 0,0 0 0,-35 19 0,-4 8 0,-70 51 0,97-61 0,0 1 0,2 2 0,1 1 0,1 1 0,1 2 0,2 1 0,-30 48 0,47-63 0,0 0 0,1 1 0,1 0 0,1 1 0,0 0 0,2 0 0,-4 27 0,7-32 0,1 1 0,0 0 0,2 0 0,0-1 0,1 1 0,0 0 0,1-1 0,1 1 0,0-1 0,11 23 0,-6-20 0,1 0 0,1 0 0,1-2 0,0 1 0,1-2 0,1 1 0,0-2 0,1 0 0,1-1 0,0 0 0,1-1 0,0-1 0,1-1 0,22 10 0,0-2 0,0-3 0,0-1 0,1-2 0,1-2 0,75 9 0,-74-14-170,0-3-1,0-1 0,0-2 1,0-2-1,-1-2 0,1-1 1,80-25-1,-87 17-6655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6.993"/>
    </inkml:context>
    <inkml:brush xml:id="br0">
      <inkml:brushProperty name="width" value="0.1" units="cm"/>
      <inkml:brushProperty name="height" value="0.1" units="cm"/>
      <inkml:brushProperty name="color" value="#004F8B"/>
    </inkml:brush>
  </inkml:definitions>
  <inkml:trace contextRef="#ctx0" brushRef="#br0">0 427 24575,'2'0'0,"-1"1"0,1-1 0,-1 1 0,0-1 0,1 1 0,-1 0 0,0-1 0,1 1 0,-1 0 0,0 0 0,0 0 0,0 0 0,1 0 0,-1 0 0,0 1 0,-1-1 0,1 0 0,0 0 0,0 1 0,0 1 0,17 35 0,-12-25 0,3 6 0,-1-2 0,2 1 0,1-1 0,19 24 0,-26-36 0,1 0 0,1 0 0,-1-1 0,1 0 0,-1 0 0,1 0 0,0 0 0,1-1 0,-1 0 0,1 0 0,-1-1 0,1 0 0,0 0 0,0-1 0,0 1 0,12-1 0,-1 0 0,1-2 0,0-1 0,-1 0 0,1-1 0,-1-1 0,26-9 0,-9 0 0,1-1 0,37-23 0,-68 34 0,0 0 0,0 0 0,0 0 0,-1-1 0,1 1 0,-1-1 0,0-1 0,0 1 0,0 0 0,-1-1 0,4-6 0,-6 9 0,0-1 0,0 1 0,0 0 0,-1 0 0,1 0 0,-1-1 0,1 1 0,-1 0 0,0-1 0,0 1 0,0 0 0,0-1 0,0 1 0,-1 0 0,1 0 0,-1-1 0,0 1 0,1 0 0,-1 0 0,0 0 0,0 0 0,0 0 0,-1 0 0,1 0 0,0 0 0,-1 0 0,1 0 0,-1 1 0,0-1 0,1 1 0,-4-3 0,-3-3 0,-1 1 0,0-1 0,0 1 0,-1 1 0,1 0 0,-1 0 0,-1 1 0,1 0 0,0 1 0,-1 0 0,0 1 0,0 0 0,0 0 0,0 1 0,0 1 0,-15 1 0,16 0 0,1 0 0,-1 1 0,1 1 0,0-1 0,0 1 0,0 1 0,1 0 0,-1 0 0,1 1 0,0 0 0,0 0 0,0 1 0,1 0 0,0 0 0,0 1 0,0 0 0,1 0 0,0 0 0,-6 11 0,3-3 0,0 0 0,1 1 0,1 0 0,1 1 0,-7 23 0,11-35 0,1-1 0,0 1 0,0 0 0,0-1 0,1 1 0,0 0 0,0 0 0,0 0 0,0-1 0,1 1 0,0 0 0,0 0 0,0-1 0,0 1 0,1 0 0,0-1 0,0 0 0,0 1 0,0-1 0,1 0 0,-1 0 0,1 0 0,0-1 0,6 6 0,-5-6 0,1-1 0,-1 1 0,1-1 0,0 0 0,0-1 0,0 1 0,0-1 0,0 0 0,0 0 0,0 0 0,1-1 0,-1 0 0,0 0 0,0 0 0,1-1 0,-1 1 0,0-1 0,0-1 0,0 1 0,0-1 0,7-3 0,8-3 0,0-1 0,-1-1 0,32-22 0,-26 15 0,0-2 0,-2-1 0,-1-1 0,0 0 0,-2-2 0,0 0 0,-2-2 0,0 0 0,-2-1 0,-1 0 0,-1-1 0,-1-1 0,-1-1 0,-2 1 0,13-61 0,21-145 0,-44 234 0,0 0 0,0 0 0,0 0 0,0 0 0,0 0 0,0 0 0,0 0 0,0 0 0,0 0 0,0 0 0,0 0 0,0 0 0,0 0 0,0 0 0,0 0 0,0 0 0,1 0 0,-1 0 0,0 0 0,0 0 0,0 0 0,0 0 0,0 0 0,0 0 0,0 0 0,0 0 0,0 0 0,0 0 0,0 0 0,0 0 0,0 0 0,1 0 0,-1 0 0,0 0 0,0 0 0,2 16 0,-1 26 0,9 192 0,-6-195 0,3 0 0,1 0 0,25 74 0,-27-100 0,-1-1 0,1 0 0,1 0 0,0-1 0,1 0 0,0 0 0,0 0 0,2-1 0,11 10 0,-16-15 0,0-1 0,0 0 0,1-1 0,0 1 0,-1-1 0,1 0 0,1 0 0,-1-1 0,0 0 0,1 0 0,-1 0 0,1-1 0,-1 0 0,1 0 0,0-1 0,-1 0 0,1 0 0,0 0 0,-1-1 0,10-2 0,-2-1 0,0-1 0,-1 0 0,1-1 0,-1-1 0,-1 0 0,1 0 0,-1-1 0,0-1 0,-1 0 0,0-1 0,-1 0 0,12-14 0,-7 5 0,-1 0 0,0-2 0,-2 1 0,0-2 0,-1 0 0,11-35 0,-19 50 0,-2 0 0,1 0 0,-1 0 0,0 0 0,0 0 0,-1-12 0,0 18 0,0 0 0,0-1 0,0 1 0,0 0 0,-1 0 0,1 0 0,0 0 0,0 1 0,-1-1 0,1 0 0,-1 0 0,1 0 0,-1 0 0,1 0 0,-1 0 0,0 1 0,1-1 0,-1 0 0,0 0 0,0 1 0,-1-2 0,1 2 0,-1 0 0,1-1 0,-1 1 0,1 0 0,-1 0 0,0 0 0,1 1 0,-1-1 0,1 0 0,-1 0 0,1 1 0,0-1 0,-1 1 0,1-1 0,-1 1 0,1 0 0,0 0 0,-1-1 0,-1 3 0,-2 1 0,0 1 0,0-1 0,1 1 0,-1 0 0,1 1 0,1-1 0,-1 1 0,1-1 0,-1 1 0,2 0 0,-1 0 0,1 1 0,0-1 0,0 0 0,0 1 0,1-1 0,0 10 0,-1-5 0,1 0 0,1 0 0,0 1 0,0-1 0,1 0 0,1 0 0,0 0 0,0 0 0,7 18 0,-6-25 0,-1 0 0,0 0 0,1-1 0,0 1 0,0-1 0,0 1 0,0-1 0,1 0 0,-1 0 0,1-1 0,0 1 0,0-1 0,0 1 0,0-1 0,0 0 0,0-1 0,0 1 0,1-1 0,-1 0 0,1 0 0,-1 0 0,1-1 0,-1 1 0,6-1 0,7 0 0,0-1 0,0 0 0,0-1 0,0-1 0,18-6 0,-11 2 0,0-1 0,0-2 0,-1 0 0,-1-2 0,35-23 0,-42 25 0,0-1 0,-1 0 0,-1-2 0,0 1 0,-1-2 0,0 1 0,-1-2 0,15-22 0,-15 20 0,-11 17 0,0 0 0,0 0 0,0 0 0,0 0 0,0 0 0,0 0 0,1 0 0,-1 0 0,0 0 0,0 0 0,0 0 0,0 0 0,0-1 0,0 1 0,1 0 0,-1 0 0,0 0 0,0 0 0,0 0 0,0 0 0,0 0 0,0 0 0,1 0 0,-1 1 0,0-1 0,0 0 0,0 0 0,0 0 0,0 0 0,0 0 0,1 0 0,-1 0 0,0 0 0,0 0 0,0 0 0,0 0 0,0 0 0,0 0 0,0 1 0,0-1 0,0 0 0,1 0 0,-1 0 0,0 0 0,0 0 0,0 0 0,0 0 0,0 1 0,0-1 0,0 0 0,0 0 0,0 0 0,0 0 0,1 33 0,-2-12 0,3 6 0,8 40 0,-8-58 0,0-1 0,0 1 0,1-1 0,0 0 0,1 0 0,-1 0 0,2 0 0,8 12 0,-11-18 0,0 0 0,0 0 0,0-1 0,0 1 0,0-1 0,1 1 0,-1-1 0,1 0 0,-1 0 0,1 0 0,-1 0 0,1 0 0,0 0 0,-1-1 0,1 1 0,0-1 0,-1 0 0,1 0 0,0 0 0,0 0 0,-1 0 0,1-1 0,0 1 0,-1-1 0,1 0 0,0 0 0,-1 0 0,1 0 0,-1 0 0,1 0 0,2-3 0,9-4 0,-1-1 0,0 0 0,23-23 0,-35 31 0,63-64 0,-46 44 0,1 2 0,0 0 0,2 1 0,0 1 0,39-24 0,-59 40 0,1 0 0,0 0 0,0 0 0,0 0 0,-1 0 0,1 1 0,0-1 0,0 0 0,0 1 0,1 0 0,-1-1 0,0 1 0,0 0 0,0 0 0,0 0 0,0 0 0,0 1 0,0-1 0,0 0 0,0 1 0,0 0 0,0-1 0,0 1 0,0 0 0,0 0 0,-1 0 0,1 0 0,0 0 0,2 3 0,1 2 0,0 0 0,-1 1 0,0-1 0,0 1 0,-1 0 0,5 13 0,-5-13 0,0 0 0,0 0 0,0 0 0,1 0 0,0-1 0,10 13 0,-10-16 0,1 0 0,-1 0 0,1 0 0,0 0 0,0-1 0,0 0 0,0 0 0,1 0 0,-1 0 0,0-1 0,1 0 0,-1 0 0,1-1 0,-1 0 0,1 0 0,-1 0 0,1 0 0,-1-1 0,1 0 0,-1 0 0,0 0 0,1-1 0,8-4 0,4-1 0,0-1 0,-1-1 0,0 0 0,-1-2 0,24-19 0,-33 24 0,0 0 0,0-1 0,0 0 0,-1 0 0,-1-1 0,1 0 0,6-13 0,-2 0 0,12-41 0,-22 62 0,1-1 0,-1 0 0,0 1 0,0-1 0,0 0 0,0 1 0,1-1 0,-1 0 0,0 1 0,1-1 0,-1 1 0,0-1 0,1 1 0,-1-1 0,1 1 0,-1-1 0,1 1 0,-1-1 0,1 1 0,-1-1 0,1 1 0,-1 0 0,1-1 0,-1 1 0,2 0 0,-2 0 0,1 0 0,0 0 0,-1 1 0,1-1 0,0 0 0,-1 1 0,1-1 0,0 0 0,-1 1 0,1-1 0,-1 1 0,1-1 0,-1 1 0,1 0 0,-1-1 0,1 1 0,-1-1 0,1 2 0,18 43 0,-16-35 0,2 0 0,-1 1 0,2-1 0,-1 0 0,1 0 0,1 0 0,0-1 0,0 0 0,1-1 0,0 1 0,17 12 0,-20-17 0,1 0 0,0-1 0,0 0 0,0 0 0,0-1 0,1 0 0,-1 0 0,0 0 0,1-1 0,-1 0 0,1 0 0,0 0 0,-1-1 0,1 0 0,0-1 0,-1 1 0,1-1 0,0 0 0,-1-1 0,10-3 0,2-3 0,1-1 0,-2 0 0,1-1 0,-2-1 0,1-1 0,-1-1 0,-1 0 0,0 0 0,-1-2 0,12-16 0,-23 28 0,-1 0 0,1 0 0,-1-1 0,0 1 0,0-1 0,0 1 0,-1-1 0,1 0 0,-1 1 0,0-1 0,0 0 0,0 0 0,-1 0 0,1 0 0,-1 0 0,0 0 0,0 0 0,-1 0 0,1 0 0,-1 0 0,1 0 0,-1 0 0,-1 0 0,1 1 0,0-1 0,-1 0 0,0 1 0,0-1 0,0 1 0,0 0 0,0-1 0,-1 1 0,0 0 0,1 0 0,-1 1 0,0-1 0,0 1 0,-1-1 0,1 1 0,0 0 0,-1 0 0,0 0 0,1 1 0,-1-1 0,0 1 0,0 0 0,0 0 0,1 0 0,-8 0 0,4 1 0,0-1 0,-1 1 0,1 1 0,-1 0 0,1 0 0,0 0 0,0 1 0,0 0 0,0 0 0,0 1 0,0-1 0,0 2 0,1-1 0,-1 1 0,1 0 0,0 0 0,1 1 0,-1 0 0,-7 7 0,9-7 0,0-1 0,1 1 0,0 0 0,-1 0 0,1 1 0,1-1 0,-1 0 0,1 1 0,0 0 0,0-1 0,1 1 0,0 0 0,0 0 0,0 0 0,1 0 0,-1 0 0,1 0 0,1 0 0,-1 0 0,1 0 0,0 0 0,1 0 0,-1 0 0,4 5 0,-1 0 0,1-1 0,1 0 0,-1-1 0,2 0 0,-1 1 0,1-2 0,9 9 0,8 6 0,28 20 0,-30-25 0,-1 0 0,21 23 0,-36-34 0,0 1 0,0-1 0,-1 1 0,0 0 0,0 1 0,-1-1 0,0 1 0,-1 0 0,0 0 0,2 11 0,-1 4 0,-1-24 0,4-6 0,12-19 0,-6 7 0,20-17 0,2 2 0,0 1 0,43-27 0,10-10 0,-46 36 0,-17 14 0,44-44 0,-63 57 0,-1 0 0,0-1 0,0 1 0,0-1 0,-1 0 0,0 0 0,0-1 0,-1 1 0,0-1 0,0 1 0,-1-1 0,2-12 0,-3 18 0,-1 0 0,0 0 0,0 0 0,0 0 0,0 0 0,0 0 0,0 0 0,0 0 0,-1 0 0,1 0 0,-1 0 0,1 0 0,-1 0 0,0 0 0,-1-2 0,1 3 0,0 0 0,1 1 0,-1-1 0,0 0 0,0 1 0,0-1 0,1 1 0,-1 0 0,0-1 0,0 1 0,0-1 0,0 1 0,0 0 0,1 0 0,-1 0 0,0 0 0,0-1 0,0 1 0,0 0 0,0 1 0,0-1 0,0 0 0,-1 0 0,-2 1 0,0 1 0,0-1 0,1 1 0,-1 0 0,0 0 0,1 0 0,0 0 0,-1 1 0,1-1 0,0 1 0,0 0 0,0 0 0,-4 6 0,1-1 0,1 1 0,0 0 0,0 1 0,0-1 0,1 1 0,1 0 0,0 0 0,0 0 0,1 1 0,-2 15 0,4-21 0,0 0 0,0-1 0,0 1 0,1 0 0,-1 0 0,1-1 0,0 1 0,0-1 0,1 1 0,0-1 0,-1 1 0,1-1 0,1 0 0,-1 0 0,1 0 0,-1 0 0,1 0 0,0-1 0,1 1 0,-1-1 0,1 0 0,-1 0 0,1 0 0,0 0 0,8 4 0,3-1 0,0 0 0,0-1 0,0-1 0,1 0 0,0-1 0,0-1 0,-1 0 0,26-1 0,15-4 0,57-8 0,150-38-1365,-190 30-5461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5.259"/>
    </inkml:context>
    <inkml:brush xml:id="br0">
      <inkml:brushProperty name="width" value="0.1" units="cm"/>
      <inkml:brushProperty name="height" value="0.1" units="cm"/>
      <inkml:brushProperty name="color" value="#CC0066"/>
    </inkml:brush>
  </inkml:definitions>
  <inkml:trace contextRef="#ctx0" brushRef="#br0">426 31 24575,'0'-1'0,"0"-1"0,0 1 0,0 0 0,0-1 0,-1 1 0,1-1 0,-1 1 0,1 0 0,-1-1 0,1 1 0,-1 0 0,0 0 0,1 0 0,-1-1 0,0 1 0,0 0 0,0 0 0,0 0 0,0 0 0,0 0 0,0 1 0,-2-2 0,2 2 0,1-1 0,-1 1 0,0 0 0,0-1 0,0 1 0,1 0 0,-1 0 0,0 0 0,0 0 0,0 0 0,0 0 0,0 0 0,1 0 0,-1 0 0,0 0 0,0 1 0,0-1 0,0 0 0,1 0 0,-1 1 0,0-1 0,0 0 0,1 1 0,-1-1 0,0 1 0,1-1 0,-1 1 0,0 0 0,1-1 0,-1 1 0,1 0 0,-1-1 0,1 1 0,-1 0 0,1-1 0,-1 1 0,1 1 0,-12 23 0,2 1 0,1 0 0,-9 37 0,1-1 0,-156 518 0,37-75 0,135-498 0,-5 30 0,6-36 0,-1 1 0,1 0 0,0-1 0,0 1 0,0-1 0,0 1 0,1-1 0,-1 1 0,0-1 0,1 1 0,-1-1 0,1 1 0,-1-1 0,1 1 0,0-1 0,-1 0 0,2 2 0,-1-2 0,-1-1 0,1 0 0,-1 0 0,1 1 0,0-1 0,-1 0 0,1 0 0,-1 0 0,1 0 0,0 0 0,-1 0 0,1 0 0,-1 0 0,1 0 0,-1 0 0,1 0 0,0 0 0,-1-1 0,1 1 0,-1 0 0,1 0 0,-1 0 0,1-1 0,-1 1 0,1 0 0,-1-1 0,1 1 0,-1-1 0,1 1 0,-1 0 0,0-1 0,1 1 0,-1-1 0,1 1 0,-1-1 0,0 1 0,1-1 0,14-24 0,4-15 0,-3 0 0,-1 0 0,-2-2 0,15-81 0,7-180 0,-30 251 0,11-173 0,7-74 0,-20 262 0,-3 27 0,0 1 0,1-1 0,0 0 0,0 0 0,1 1 0,1-1 0,0 1 0,0-1 0,6-12 0,-8 22 0,-1-1 0,0 1 0,1-1 0,-1 1 0,1-1 0,-1 1 0,0-1 0,1 1 0,-1-1 0,1 1 0,-1 0 0,1-1 0,-1 1 0,1 0 0,0-1 0,-1 1 0,1 0 0,-1 0 0,1 0 0,0-1 0,-1 1 0,1 0 0,-1 0 0,1 0 0,0 0 0,-1 0 0,1 0 0,1 1 0,15 11 0,11 33 0,-24-38 0,101 190 0,-43-76 0,5-2 0,88 116 0,-130-200-86,-18-23-74,1 0 0,1-1 0,0 0 0,1 0 1,0 0-1,0-2 0,19 14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5.719"/>
    </inkml:context>
    <inkml:brush xml:id="br0">
      <inkml:brushProperty name="width" value="0.1" units="cm"/>
      <inkml:brushProperty name="height" value="0.1" units="cm"/>
      <inkml:brushProperty name="color" value="#CC0066"/>
    </inkml:brush>
  </inkml:definitions>
  <inkml:trace contextRef="#ctx0" brushRef="#br0">60 250 24575,'-6'0'0,"-7"0"0,-8 0 0,5 0 0,12-5 0,13-3 0,15 1 0,15 1 0,14-4 0,8-6 0,11 0 0,6-3 0,5-5 0,2-3 0,2-9 0,5-4 0,-14 4-8191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6.179"/>
    </inkml:context>
    <inkml:brush xml:id="br0">
      <inkml:brushProperty name="width" value="0.1" units="cm"/>
      <inkml:brushProperty name="height" value="0.1" units="cm"/>
      <inkml:brushProperty name="color" value="#CC0066"/>
    </inkml:brush>
  </inkml:definitions>
  <inkml:trace contextRef="#ctx0" brushRef="#br0">170 1 24575,'-4'41'-1682,"-17"79"-1,5-43 2355,-29 156-616,-35 228 2581,77-424-2637,4-28 0,2-10 0,3-16 0,23-190 0,-7 34 0,6 39 0,68-198 0,-94 325 0,0 1 0,1-1 0,0 1 0,0-1 0,1 1 0,-1 0 0,1 1 0,6-7 0,-8 10 0,-1 1 0,1 0 0,-1 0 0,1 0 0,0 0 0,-1 0 0,1 0 0,0 0 0,0 0 0,0 1 0,0-1 0,-1 1 0,1-1 0,0 1 0,0 0 0,0 0 0,0 0 0,0 0 0,0 0 0,0 0 0,0 1 0,0-1 0,0 1 0,0-1 0,0 1 0,0 0 0,-1-1 0,1 1 0,0 0 0,0 0 0,-1 0 0,2 2 0,9 5 0,-1 1 0,0 0 0,-1 1 0,0 0 0,-1 0 0,11 16 0,46 78 0,-45-69 0,99 178 0,-57-98 0,84 117 0,-137-219 0,0 0 0,0-1 0,18 15 0,-28-27 0,0 0 0,0 0 0,0 0 0,0 0 0,0 0 0,0 0 0,0 0 0,0 0 0,0 0 0,0 0 0,0 0 0,0 0 0,0 0 0,0-1 0,0 1 0,0 0 0,1 0 0,-1 0 0,0 0 0,0 0 0,0 0 0,0 0 0,0 0 0,0 0 0,0 0 0,0 0 0,0 0 0,0 0 0,0 0 0,0 0 0,1 0 0,-1 0 0,0 0 0,0 0 0,0 0 0,0 0 0,0 1 0,0-1 0,0 0 0,0 0 0,0 0 0,0 0 0,0 0 0,0 0 0,0 0 0,1 0 0,-1 0 0,0 0 0,0 0 0,0 0 0,-6-10 0,-12-16 0,-14-10-1365,-4-3-5461</inkml:trace>
  <inkml:trace contextRef="#ctx0" brushRef="#br0" timeOffset="1">170 509 24575,'-11'0'0,"-11"0"0,-6 0 0,7 0 0,13 0 0,19 0 0,14 0 0,14 0 0,12 6 0,8 2 0,7-7 0,2-3 0,8-1 0,2-6 0,6-1 0,5 1 0,-13 2-8191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6.809"/>
    </inkml:context>
    <inkml:brush xml:id="br0">
      <inkml:brushProperty name="width" value="0.1" units="cm"/>
      <inkml:brushProperty name="height" value="0.1" units="cm"/>
      <inkml:brushProperty name="color" value="#CC0066"/>
    </inkml:brush>
  </inkml:definitions>
  <inkml:trace contextRef="#ctx0" brushRef="#br0">15 1 24575,'-2'1'-3,"1"0"0,0 0 0,0 0 0,0 0 0,0 0 0,0 1 0,0-1 0,0 0 0,0 1 0,1-1 0,-1 1 0,1-1 0,-1 0 0,1 1 0,-1 0 1,1-1-1,0 1 0,-1-1 0,1 3 0,1-3 3,-1 1 0,1-1 0,-1 0 1,1 0-1,-1 1 0,1-1 1,0 0-1,-1 0 0,1 0 1,0 0-1,0 0 0,0 0 1,0 0-1,0 0 0,0 0 1,0 0-1,3 1 0,4 2 7,1 0-1,0 0 1,1-1-1,17 4 1,-22-6-12,33 7 12,1-2 0,0-1 0,67-2 0,119-17-11,-163 9 6,103-12-2,205-8 0,-363 25 0,0-1 0,0 1 0,0 0 0,0 1 0,0 0 0,0 0 0,0 1 0,0-1 0,11 5 0,-18-5 1,1-1 0,-1 0 0,1 1 0,-1-1 1,1 0-1,-1 1 0,1-1 0,-1 1 0,0-1 0,1 1 0,-1-1 0,0 1 0,1-1 0,-1 1 0,0-1 0,0 1 0,0-1 0,1 1 0,-1 0 0,0-1 0,0 1 0,0-1 0,0 1 1,0-1-1,0 1 0,0 0 0,0-1 0,0 1 0,0-1 0,0 1 0,-1 0 0,1-1 0,0 1 0,0-1 0,0 1 0,-1-1 0,1 1 0,0-1 0,-1 1 0,1-1 0,0 1 0,-1-1 1,1 0-1,-1 1 0,1-1 0,-1 1 0,1-1 0,-1 0 0,1 0 0,-2 1 0,-27 18-1100,27-18 779,-31 16-6506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7.199"/>
    </inkml:context>
    <inkml:brush xml:id="br0">
      <inkml:brushProperty name="width" value="0.1" units="cm"/>
      <inkml:brushProperty name="height" value="0.1" units="cm"/>
      <inkml:brushProperty name="color" value="#CC0066"/>
    </inkml:brush>
  </inkml:definitions>
  <inkml:trace contextRef="#ctx0" brushRef="#br0">157 0 24575,'-12'2'0,"0"0"0,1 1 0,-1 1 0,1 0 0,0 0 0,0 1 0,1 1 0,-1 0 0,-12 9 0,20-13 0,1-1 0,-1 1 0,0 0 0,1-1 0,-1 1 0,1 0 0,0 1 0,0-1 0,-1 0 0,2 1 0,-1-1 0,-2 4 0,4-6 0,0 1 0,0-1 0,-1 0 0,1 1 0,0-1 0,0 1 0,0-1 0,0 1 0,0-1 0,0 1 0,0-1 0,0 1 0,0-1 0,1 0 0,-1 1 0,0-1 0,0 1 0,0-1 0,0 1 0,1-1 0,-1 0 0,0 1 0,0-1 0,1 1 0,-1-1 0,0 0 0,1 1 0,22 7 0,34-3 0,1-3 0,0-3 0,93-13 0,-33 4 0,519-6-1365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8.669"/>
    </inkml:context>
    <inkml:brush xml:id="br0">
      <inkml:brushProperty name="width" value="0.1" units="cm"/>
      <inkml:brushProperty name="height" value="0.1" units="cm"/>
      <inkml:brushProperty name="color" value="#CC0066"/>
    </inkml:brush>
  </inkml:definitions>
  <inkml:trace contextRef="#ctx0" brushRef="#br0">1 943 24575,'3'-28'0,"2"0"0,10-36 0,5-22 0,8-137 0,-17 110 0,-1-20 0,-8 85 0,2-1 0,2 1 0,19-74 0,-25 122 0,0 0 0,0 0 0,0 0 0,0 0 0,0 1 0,0-1 0,0 0 0,0 0 0,0 0 0,1 0 0,-1 0 0,0 0 0,0 0 0,0 0 0,0 0 0,0 0 0,0 0 0,0 0 0,0 0 0,0 0 0,0 0 0,0 0 0,0 0 0,1 0 0,-1 0 0,0 0 0,0 0 0,0 0 0,0 0 0,0 0 0,0 0 0,0 0 0,0 0 0,0 0 0,0 0 0,0 0 0,0-1 0,0 1 0,1 0 0,-1 0 0,0 0 0,0 0 0,0 0 0,0 0 0,0 0 0,0 0 0,0 0 0,0 0 0,0 0 0,0 0 0,0 0 0,0-1 0,2 15 0,1 22 0,-2 37 0,16 334 0,93 302 0,-106-685-455,1 0 0,15 41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49.299"/>
    </inkml:context>
    <inkml:brush xml:id="br0">
      <inkml:brushProperty name="width" value="0.1" units="cm"/>
      <inkml:brushProperty name="height" value="0.1" units="cm"/>
      <inkml:brushProperty name="color" value="#CC0066"/>
    </inkml:brush>
  </inkml:definitions>
  <inkml:trace contextRef="#ctx0" brushRef="#br0">69 465 24575,'-6'-8'0,"-1"-1"0,1 1 0,0-1 0,1 0 0,0 0 0,0 0 0,1-1 0,1 0 0,-1 0 0,-1-10 0,1 1 0,1 1 0,0-1 0,1 1 0,2-33 0,1 39 0,1 1 0,1 0 0,0 0 0,0 0 0,1 1 0,1-1 0,0 1 0,0 0 0,1 0 0,0 0 0,0 1 0,1 0 0,1 0 0,-1 1 0,1 0 0,1 0 0,0 1 0,17-12 0,-18 14 0,0 1 0,0 0 0,0 0 0,1 0 0,0 1 0,-1 0 0,1 1 0,0 0 0,1 0 0,12 0 0,-14 2 0,-1 1 0,0-1 0,0 1 0,-1 0 0,1 1 0,0 0 0,0 0 0,-1 0 0,1 1 0,-1 0 0,1 0 0,-1 1 0,0 0 0,9 7 0,-2 1 0,-2 1 0,0 0 0,0 0 0,-1 1 0,-1 0 0,0 1 0,-1 0 0,0 0 0,-2 1 0,0-1 0,0 2 0,-2-1 0,6 33 0,-5-8 0,-1 0 0,-2 0 0,-1 0 0,-9 67 0,2-64 0,-1 0 0,-3-1 0,-1-1 0,-2 0 0,-2 0 0,-2-1 0,-1-1 0,-33 53 0,40-79 0,0-1 0,-17 16 0,-8 10 0,35-38 0,1-1 0,-1 0 0,0 1 0,1-1 0,0 1 0,-1-1 0,1 1 0,-1 0 0,1-1 0,0 1 0,-1-1 0,1 1 0,0 0 0,0-1 0,-1 1 0,1 0 0,0-1 0,0 1 0,0 0 0,0-1 0,0 1 0,0 0 0,0-1 0,0 1 0,0 0 0,0-1 0,0 1 0,0 0 0,1-1 0,-1 2 0,1-1 0,1 0 0,-1-1 0,0 1 0,0-1 0,0 1 0,1-1 0,-1 1 0,0-1 0,0 0 0,1 1 0,-1-1 0,0 0 0,1 0 0,2 0 0,58-8 0,-54 6 0,349-53 0,-22 4 0,-296 44-455,-1-3 0,71-27 0,-79 25-6371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0.163"/>
    </inkml:context>
    <inkml:brush xml:id="br0">
      <inkml:brushProperty name="width" value="0.1" units="cm"/>
      <inkml:brushProperty name="height" value="0.1" units="cm"/>
      <inkml:brushProperty name="color" value="#CC0066"/>
    </inkml:brush>
  </inkml:definitions>
  <inkml:trace contextRef="#ctx0" brushRef="#br0">599 376 24575,'0'-29'0,"-1"0"0,-1-1 0,-1 1 0,-14-53 0,14 73 0,0-1 0,-1 1 0,0 0 0,0 0 0,-1 0 0,0 0 0,-1 1 0,0 0 0,0 0 0,-1 1 0,0-1 0,0 2 0,-1-1 0,1 1 0,-2 0 0,1 0 0,-17-7 0,12 7 0,-1 1 0,1 1 0,-1 0 0,0 1 0,-1 0 0,1 1 0,0 1 0,-1 0 0,1 1 0,-1 0 0,1 1 0,-1 1 0,1 1 0,0 0 0,0 0 0,0 2 0,1-1 0,-19 10 0,20-8 0,1 0 0,1 1 0,-1 0 0,1 0 0,0 1 0,0 1 0,1 0 0,0 0 0,1 0 0,0 1 0,1 0 0,0 1 0,0 0 0,1 0 0,0 0 0,1 1 0,1 0 0,0 0 0,0 0 0,1 0 0,-1 15 0,3-14 0,1 0 0,0 1 0,1-1 0,0 1 0,1-1 0,1 0 0,0 0 0,1 0 0,0 0 0,1-1 0,1 0 0,0 0 0,0 0 0,1 0 0,1-1 0,-1 0 0,16 14 0,-18-19 0,1 0 0,0 0 0,0-1 0,1 0 0,-1 0 0,1-1 0,0 0 0,1 0 0,-1-1 0,1 0 0,-1 0 0,1 0 0,0-1 0,0 0 0,0-1 0,0 0 0,0 0 0,1-1 0,-1 0 0,0 0 0,0-1 0,0 0 0,0 0 0,0-1 0,0 0 0,0-1 0,0 0 0,-1 0 0,12-6 0,-1-2 0,0-1 0,-1-1 0,0 0 0,-1-1 0,15-17 0,67-84 0,-80 91 0,-17 24 0,3-6 0,1 0 0,0 1 0,0-1 0,0 1 0,7-4 0,-11 8 0,0 0 0,0 1 0,0-1 0,0 0 0,0 1 0,0-1 0,0 1 0,1 0 0,-1-1 0,0 1 0,0 0 0,0 0 0,1-1 0,-1 1 0,0 0 0,0 0 0,1 0 0,-1 1 0,0-1 0,0 0 0,1 0 0,-1 1 0,0-1 0,0 1 0,0-1 0,0 1 0,1-1 0,-1 1 0,0 0 0,0 0 0,0-1 0,0 1 0,-1 0 0,1 0 0,0 0 0,1 2 0,6 9 0,-1 1 0,0 0 0,-1 0 0,-1 1 0,0-1 0,0 1 0,2 15 0,4 13 0,138 473 0,-117-383 0,26 265 0,-56-347 0,-2-1 0,-2 1 0,-2 0 0,-2-1 0,-21 82 0,18-99 0,-1-1 0,-2 0 0,-1 0 0,-1-1 0,-2-1 0,-1-1 0,-1 0 0,-1-1 0,-35 37 0,47-56 0,-1-1 0,-1 1 0,1-1 0,-1-1 0,-1 0 0,1 0 0,-1-1 0,0 0 0,0-1 0,0 0 0,-1 0 0,-13 2 0,18-5 0,-1-1 0,1 1 0,-1-1 0,0 0 0,1-1 0,-1 1 0,1-1 0,-1-1 0,1 1 0,0-1 0,0 0 0,0-1 0,0 1 0,0-1 0,0 0 0,0-1 0,1 0 0,0 1 0,-1-2 0,2 1 0,-8-8 0,1 0 0,1 0 0,1-1 0,0 0 0,0 0 0,1-1 0,1-1 0,1 1 0,0-1 0,0 0 0,2 0 0,-5-23 0,6 16 0,1 0 0,1 0 0,1 0 0,1 0 0,1 0 0,1 0 0,9-34 0,0 17 0,2 1 0,1 0 0,2 0 0,1 2 0,2 0 0,2 2 0,1 0 0,40-45 0,-27 41 30,1 3 0,2 0 0,70-47 0,138-66-1515,-191 118-5341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0.719"/>
    </inkml:context>
    <inkml:brush xml:id="br0">
      <inkml:brushProperty name="width" value="0.1" units="cm"/>
      <inkml:brushProperty name="height" value="0.1" units="cm"/>
      <inkml:brushProperty name="color" value="#CC0066"/>
    </inkml:brush>
  </inkml:definitions>
  <inkml:trace contextRef="#ctx0" brushRef="#br0">501 0 24575,'-20'92'0,"-78"443"0,-36-8 0,51-210 0,65-249 0,-120 530 0,137-588 0,-2 2 0,1 0 0,0 0 0,1 0 0,0 0 0,2 18 0,-1-29 0,0 0 0,0 0 0,0 0 0,0 0 0,0 0 0,1 0 0,-1 0 0,0 0 0,0-1 0,1 1 0,-1 0 0,1 0 0,-1 0 0,1 0 0,-1-1 0,1 1 0,-1 0 0,1 0 0,0-1 0,-1 1 0,1 0 0,0-1 0,0 1 0,-1-1 0,1 1 0,0-1 0,0 1 0,0-1 0,1 1 0,0-1 0,0 0 0,-1-1 0,1 1 0,0-1 0,-1 1 0,1-1 0,0 0 0,-1 1 0,1-1 0,-1 0 0,1 0 0,-1 0 0,1 0 0,1-2 0,6-6 0,0 0 0,0 0 0,9-15 0,15-28-1365,-2 0-5461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1.369"/>
    </inkml:context>
    <inkml:brush xml:id="br0">
      <inkml:brushProperty name="width" value="0.1" units="cm"/>
      <inkml:brushProperty name="height" value="0.1" units="cm"/>
      <inkml:brushProperty name="color" value="#CC0066"/>
    </inkml:brush>
  </inkml:definitions>
  <inkml:trace contextRef="#ctx0" brushRef="#br0">1 14 24575,'0'-1'5,"0"0"-1,0 1 0,0-1 1,0 1-1,0-1 0,0 0 1,0 1-1,0-1 0,0 1 1,0-1-1,1 1 0,-1-1 1,0 0-1,0 1 0,1-1 0,-1 1 1,0-1-1,0 1 0,1-1 1,-1 1-1,1-1 0,9 3-272,8 19-2835,41 99-949,-12 4 4768,26 129 5236,-50-167-5292,-20-82-660,-1-15 0,-1-19 0,-1-28 0,4-144 0,-1 171 0,2 0 0,0 0 0,3 0 0,15-45 0,-20 70 0,-1 0 0,1 0 0,1 0 0,-1 1 0,1-1 0,-1 1 0,2 0 0,-1 0 0,1 0 0,-1 0 0,1 1 0,9-6 0,-10 7 0,-1 1 0,1 1 0,0-1 0,0 1 0,0-1 0,0 1 0,0 0 0,0 0 0,0 1 0,0-1 0,0 1 0,0 0 0,0 0 0,0 0 0,0 1 0,0 0 0,1-1 0,-1 1 0,-1 1 0,9 2 0,1 3 0,-1 0 0,1 1 0,-1 0 0,-1 1 0,0 0 0,0 1 0,0 0 0,-2 1 0,1 0 0,-1 0 0,-1 1 0,0 0 0,-1 1 0,0 0 0,5 14 0,4 14 0,-2 0 0,-1 2 0,11 73 0,-21-92 0,2 8 0,-3-25 0,0-12 0,57-342 0,-58 338 0,1 0 0,0 0 0,1 1 0,0 0 0,1-1 0,-1 1 0,2 0 0,-1 0 0,11-13 0,-13 18 0,1 1 0,-1 0 0,0 0 0,0 1 0,1-1 0,-1 0 0,1 1 0,0 0 0,-1-1 0,1 1 0,0 0 0,0 0 0,0 1 0,0-1 0,0 0 0,-1 1 0,1 0 0,0 0 0,0 0 0,0 0 0,0 0 0,0 1 0,0-1 0,0 1 0,0 0 0,0-1 0,0 2 0,-1-1 0,1 0 0,0 0 0,-1 1 0,1-1 0,2 4 0,12 8 0,-1 0 0,0 1 0,-1 1 0,-1 1 0,-1 0 0,0 0 0,-1 2 0,10 18 0,-8-14 0,0-1 0,1 0 0,1-1 0,33 31 0,-42-46-195,0 0 0,0 0 0,0-1 0,1 0 0,0 0 0,11 4 0,9 0-6631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7.503"/>
    </inkml:context>
    <inkml:brush xml:id="br0">
      <inkml:brushProperty name="width" value="0.1" units="cm"/>
      <inkml:brushProperty name="height" value="0.1" units="cm"/>
      <inkml:brushProperty name="color" value="#004F8B"/>
    </inkml:brush>
  </inkml:definitions>
  <inkml:trace contextRef="#ctx0" brushRef="#br0">1 8 24575,'16'-4'0,"-15"3"0,0 1 0,0-1 0,0 1 0,0 0 0,0-1 0,0 1 0,0 0 0,0 0 0,0 0 0,0-1 0,0 1 0,0 0 0,0 0 0,0 0 0,0 1 0,0-1 0,0 0 0,0 0 0,0 0 0,0 1 0,0-1 0,0 1 0,-1-1 0,1 1 0,0-1 0,0 1 0,0-1 0,0 1 0,-1 0 0,1-1 0,1 2 0,3 4 0,0 1 0,0 0 0,0 1 0,0-1 0,-1 1 0,-1 0 0,1 0 0,-1 0 0,-1 0 0,4 13 0,-1 12 0,3 47 0,-5-41 0,24 167 0,-19-150 0,-3-32-141,1 0 0,1-1 0,15 36 0,-15-42-660,4 11-6025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1.929"/>
    </inkml:context>
    <inkml:brush xml:id="br0">
      <inkml:brushProperty name="width" value="0.1" units="cm"/>
      <inkml:brushProperty name="height" value="0.1" units="cm"/>
      <inkml:brushProperty name="color" value="#CC0066"/>
    </inkml:brush>
  </inkml:definitions>
  <inkml:trace contextRef="#ctx0" brushRef="#br0">1 25 24575,'-1'20'0,"2"0"0,1 0 0,0 0 0,2 0 0,0-1 0,1 1 0,1-1 0,13 29 0,-14-38 0,0-1 0,1 0 0,-1-1 0,2 0 0,-1 0 0,1 0 0,1-1 0,-1 1 0,1-2 0,0 1 0,1-1 0,-1-1 0,1 1 0,1-1 0,-1-1 0,0 0 0,1 0 0,14 3 0,-15-5 0,-1-1 0,1 0 0,0 0 0,0 0 0,0-1 0,-1 0 0,1-1 0,0 0 0,0-1 0,-1 0 0,1 0 0,-1 0 0,0-1 0,1-1 0,-1 1 0,-1-1 0,12-7 0,-13 6 0,-1 1 0,1-1 0,-1 0 0,0 0 0,0 0 0,0-1 0,-1 0 0,0 0 0,0 0 0,0 0 0,-1 0 0,0-1 0,0 0 0,-1 0 0,0 1 0,0-1 0,-1 0 0,1-1 0,-2 1 0,1 0 0,-1-11 0,-1 8 0,0 0 0,0 0 0,-1 1 0,0-1 0,-1 1 0,0-1 0,-1 1 0,0 0 0,0 0 0,-1 0 0,0 1 0,0 0 0,-9-10 0,10 13 0,0 1 0,0 1 0,0-1 0,0 0 0,-1 1 0,1 0 0,-1 0 0,0 1 0,0-1 0,0 1 0,0 0 0,0 0 0,0 0 0,-1 1 0,1 0 0,0 0 0,-1 0 0,1 1 0,-1 0 0,1 0 0,-1 0 0,1 1 0,-1 0 0,1 0 0,-7 2 0,3 0 0,0 0 0,1 1 0,-1 0 0,1 1 0,0-1 0,0 2 0,1-1 0,0 1 0,-1 0 0,2 1 0,-1-1 0,1 1 0,-8 12 0,11-15 0,1 0 0,-1 0 0,1 0 0,0 1 0,0-1 0,0 1 0,1-1 0,0 1 0,0 0 0,0-1 0,0 1 0,1 0 0,0 0 0,0-1 0,0 1 0,0 0 0,1 0 0,0-1 0,0 1 0,0 0 0,0-1 0,1 1 0,0-1 0,0 1 0,0-1 0,0 0 0,6 7 0,22 18-1365,3-6-5461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2.469"/>
    </inkml:context>
    <inkml:brush xml:id="br0">
      <inkml:brushProperty name="width" value="0.1" units="cm"/>
      <inkml:brushProperty name="height" value="0.1" units="cm"/>
      <inkml:brushProperty name="color" value="#CC0066"/>
    </inkml:brush>
  </inkml:definitions>
  <inkml:trace contextRef="#ctx0" brushRef="#br0">0 191 24575,'7'-16'0,"-1"-1"0,-1 0 0,0 0 0,-1 0 0,-1-1 0,-1 0 0,-1 1 0,0-26 0,-4 33 0,-3 18 0,-3 22 0,1 22 0,3 0 0,2 76 0,18 108 0,-4-65 0,0 526 0,-12-675-227,1 0-1,1 0 1,1 0-1,1 0 1,11 40-1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3.909"/>
    </inkml:context>
    <inkml:brush xml:id="br0">
      <inkml:brushProperty name="width" value="0.1" units="cm"/>
      <inkml:brushProperty name="height" value="0.1" units="cm"/>
      <inkml:brushProperty name="color" value="#CC0066"/>
    </inkml:brush>
  </inkml:definitions>
  <inkml:trace contextRef="#ctx0" brushRef="#br0">10 944 24575,'-7'22'0,"5"-13"0,15-23 0,7-13 0,-1 0 0,-2-1 0,17-35 0,35-95 0,-66 152 0,26-67 0,-3-1 0,-3-2 0,-3 0 0,-4-1 0,-3 0 0,3-100 0,-16 155 0,-1 34 0,0 43 0,9 74 0,39 210 0,64 123 0,-103-432-105,-1-1 165,1 0-1,2-1 1,16 34-1,-22-55-152,0 1-1,0-1 0,1 0 1,0 0-1,1-1 0,0 1 1,0-1-1,0-1 0,0 1 1,1-1-1,0 0 1,0 0-1,1-1 0,-1 0 1,15 5-1,6 0-6732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4.549"/>
    </inkml:context>
    <inkml:brush xml:id="br0">
      <inkml:brushProperty name="width" value="0.1" units="cm"/>
      <inkml:brushProperty name="height" value="0.1" units="cm"/>
      <inkml:brushProperty name="color" value="#CC0066"/>
    </inkml:brush>
  </inkml:definitions>
  <inkml:trace contextRef="#ctx0" brushRef="#br0">0 130 24575,'6'-13'0,"2"-7"0,-8 20 0,1-1 0,-1 1 0,0 0 0,0 0 0,0-1 0,0 1 0,1 0 0,-1-1 0,0 1 0,0 0 0,0-1 0,0 1 0,0 0 0,0-1 0,0 1 0,0 0 0,0-1 0,0 1 0,0 0 0,0-1 0,0 1 0,0 0 0,0 0 0,0-1 0,-1 1 0,1 0 0,0-1 0,0 1 0,0 0 0,0-1 0,-1 1 0,1 0 0,0 0 0,0-1 0,-1 1 0,-1 5 0,1-1 0,-1 1 0,1 0 0,0 0 0,0 0 0,1 0 0,-1 5 0,-1 53 0,3 0 0,2 0 0,18 100 0,-20-156 0,1 1 0,0-1 0,0 1 0,1-1 0,3 8 0,-6-15 0,1 1 0,-1 0 0,0-1 0,1 1 0,-1-1 0,0 1 0,1-1 0,-1 1 0,1-1 0,-1 1 0,1-1 0,-1 1 0,1-1 0,-1 0 0,1 1 0,-1-1 0,1 0 0,-1 1 0,1-1 0,0 0 0,-1 0 0,1 0 0,0 1 0,-1-1 0,2 0 0,-1-1 0,1 0 0,-1 1 0,0-1 0,0 0 0,0 0 0,0 0 0,0 0 0,0 0 0,0 0 0,0 0 0,0 0 0,0 0 0,-1-1 0,1 1 0,0 0 0,-1 0 0,2-3 0,11-31 0,-2 0 0,-1-1 0,5-38 0,6-21 0,-16 77 0,26-89 0,-26 93 0,1 1 0,0-1 0,1 1 0,0 0 0,11-15 0,-16 26 0,-1 0 0,1 0 0,-1 0 0,1 0 0,0 0 0,0 0 0,0 1 0,0-1 0,0 1 0,0 0 0,0-1 0,0 1 0,1 0 0,-1 0 0,0 0 0,1 1 0,-1-1 0,1 0 0,-1 1 0,0 0 0,4-1 0,-3 2 0,0 0 0,0-1 0,0 1 0,0 1 0,0-1 0,-1 0 0,1 1 0,0-1 0,-1 1 0,1 0 0,-1-1 0,1 1 0,-1 1 0,4 3 0,3 6 0,-1 0 0,0 0 0,-1 0 0,0 1 0,10 27 0,5 29 0,19 111 0,-18-67 0,-22-111 0,0 4 0,0 0 0,0 0 0,1-1 0,0 1 0,0 0 0,1-1 0,0 0 0,3 7 0,-5-12 0,-1 0 0,0 1 0,0-1 0,0 0 0,0 0 0,0 0 0,1 1 0,-1-1 0,0 0 0,0 0 0,0 0 0,1 0 0,-1 0 0,0 1 0,0-1 0,1 0 0,-1 0 0,0 0 0,0 0 0,1 0 0,-1 0 0,0 0 0,0 0 0,1 0 0,-1 0 0,0 0 0,0 0 0,1 0 0,-1 0 0,0 0 0,0 0 0,1 0 0,-1 0 0,0 0 0,0 0 0,1-1 0,-1 1 0,6-10 0,-1-17 0,-5 20 0,30-208 0,-25 193 0,1 0 0,0 1 0,2 0 0,1 0 0,0 0 0,1 1 0,21-30 0,-28 46 0,1-1 0,-1 1 0,1 0 0,0 0 0,1 0 0,-1 0 0,1 1 0,-1 0 0,1 0 0,0 0 0,0 0 0,0 1 0,1 0 0,-1 0 0,9-2 0,-10 4 0,1-1 0,0 1 0,0 0 0,-1 1 0,1-1 0,0 1 0,0-1 0,-1 1 0,1 1 0,-1-1 0,1 1 0,-1 0 0,0 0 0,1 0 0,-1 0 0,0 1 0,0 0 0,6 5 0,1 2 0,-1 1 0,0 0 0,0 1 0,-1 0 0,-1 1 0,0-1 0,6 15 0,39 103 0,-18-38 0,-33-87-42,0-1-1,0 1 0,1-1 1,-1 0-1,1 1 0,0-1 1,0 0-1,0-1 0,1 1 1,-1 0-1,1-1 0,0 0 1,0 0-1,0 0 0,0 0 1,0-1-1,1 0 0,0 0 1,-1 0-1,1 0 0,0-1 1,0 1-1,-1-1 0,1 0 1,0-1-1,0 1 0,0-1 1,0 0-1,0-1 0,0 1 1,8-2-1,23-6-6783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4.961"/>
    </inkml:context>
    <inkml:brush xml:id="br0">
      <inkml:brushProperty name="width" value="0.1" units="cm"/>
      <inkml:brushProperty name="height" value="0.1" units="cm"/>
      <inkml:brushProperty name="color" value="#CC0066"/>
    </inkml:brush>
  </inkml:definitions>
  <inkml:trace contextRef="#ctx0" brushRef="#br0">15 150 24575,'0'0'0,"0"0"0,0 0 0,0 0 0,0 0 0,0 0 0,0 0 0,0 0 0,0 0 0,0 0 0,-1 0 0,1 0 0,0 0 0,0 0 0,0 0 0,0 0 0,0 0 0,0 0 0,0 0 0,0 0 0,0 0 0,0 0 0,0 0 0,0 0 0,0 0 0,0 0 0,-1 0 0,1 0 0,0 0 0,0 0 0,0 0 0,0 0 0,0 0 0,0 0 0,0 0 0,0 0 0,0 0 0,0-1 0,0 1 0,0 0 0,0 0 0,0 0 0,0 0 0,0 0 0,0 0 0,0 0 0,0 0 0,0 0 0,0 0 0,0 0 0,0 0 0,0 0 0,0 0 0,0-1 0,0 1 0,0 0 0,-5 10 0,-2 18 0,7-16 0,1 0 0,0-1 0,1 1 0,0-1 0,1 0 0,0 0 0,1 0 0,0 0 0,1 0 0,0-1 0,1 0 0,0 0 0,0 0 0,1-1 0,1 0 0,11 12 0,-13-16 0,1 1 0,0-1 0,0 0 0,1 0 0,-1 0 0,1-1 0,0-1 0,0 1 0,0-1 0,0-1 0,1 1 0,-1-1 0,1-1 0,0 0 0,-1 0 0,1-1 0,0 0 0,0 0 0,-1-1 0,1 0 0,0 0 0,12-5 0,-16 5 0,1-1 0,-1-1 0,1 1 0,-1-1 0,0 0 0,0 0 0,0 0 0,0-1 0,0 0 0,-1 0 0,0 0 0,0 0 0,0-1 0,3-4 0,-2 1 0,-1 1 0,0-1 0,0 0 0,-1 0 0,0 0 0,-1 0 0,0-1 0,3-16 0,-4 11 0,-1-1 0,0 1 0,0 0 0,-1 0 0,-1 0 0,-1 0 0,0 0 0,-1 0 0,0 0 0,-1 1 0,-10-21 0,11 26 0,-1 0 0,0 1 0,0 0 0,-1 0 0,1 0 0,-1 1 0,-1 0 0,1 0 0,-1 0 0,-9-5 0,12 9 0,0 0 0,0 0 0,0 1 0,0-1 0,0 1 0,-1 0 0,1 0 0,0 1 0,-1-1 0,1 1 0,0 0 0,-1 0 0,1 0 0,-1 1 0,1 0 0,0-1 0,-1 1 0,1 1 0,0-1 0,0 1 0,0 0 0,-5 2 0,1 1 0,0 0 0,1 1 0,-1 0 0,1 0 0,0 1 0,1 0 0,-1 0 0,1 1 0,1-1 0,0 1 0,0 1 0,0-1 0,-4 12 0,7-16 0,0 0 0,1 0 0,-1 1 0,1-1 0,0 1 0,0 0 0,0-1 0,1 1 0,0-1 0,0 1 0,0 0 0,0-1 0,1 1 0,-1 0 0,1-1 0,1 1 0,-1-1 0,0 1 0,1-1 0,0 0 0,0 0 0,1 0 0,-1 0 0,1 0 0,-1 0 0,1 0 0,1-1 0,5 6 0,-4-6-105,0 0 0,0 0 0,0 0 0,0-1 0,1 0 0,-1 0 0,1 0 0,0-1 0,-1 0 0,1 0 0,0 0 0,9 0 0,30-2-6721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5.399"/>
    </inkml:context>
    <inkml:brush xml:id="br0">
      <inkml:brushProperty name="width" value="0.1" units="cm"/>
      <inkml:brushProperty name="height" value="0.1" units="cm"/>
      <inkml:brushProperty name="color" value="#CC0066"/>
    </inkml:brush>
  </inkml:definitions>
  <inkml:trace contextRef="#ctx0" brushRef="#br0">0 156 24575,'5'-7'0,"0"0"0,-1 0 0,0 0 0,0-1 0,-1 1 0,0-1 0,3-13 0,0 5 0,13-44 0,-13 52 0,-3 16 0,-2 22 0,0-28 0,37 743 0,-36-713 0,23 178 0,-20-183 0,1-1 0,1-1 0,1 1 0,1-1 0,23 43 0,-29-64 0,-1 0 0,1 0 0,0 0 0,0 0 0,0-1 0,1 1 0,7 5 0,-11-8 0,1-1 0,0 0 0,0 1 0,-1-1 0,1 1 0,0-1 0,0 0 0,0 0 0,0 1 0,-1-1 0,1 0 0,0 0 0,0 0 0,0 0 0,0 0 0,0 0 0,-1 0 0,1 0 0,0-1 0,0 1 0,0 0 0,0 0 0,-1-1 0,1 1 0,0 0 0,0-1 0,0 1 0,-1-1 0,1 1 0,0-1 0,-1 0 0,1 1 0,-1-1 0,1 1 0,0-1 0,-1 0 0,1 0 0,-1 1 0,0-1 0,1 0 0,-1 0 0,0 1 0,1-1 0,-1 0 0,0 0 0,0 0 0,0 0 0,0 0 0,0 0 0,6-25-1365,-3-1-5461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3.309"/>
    </inkml:context>
    <inkml:brush xml:id="br0">
      <inkml:brushProperty name="width" value="0.1" units="cm"/>
      <inkml:brushProperty name="height" value="0.1" units="cm"/>
      <inkml:brushProperty name="color" value="#CC0066"/>
    </inkml:brush>
  </inkml:definitions>
  <inkml:trace contextRef="#ctx0" brushRef="#br0">0 175 24575,'1'-1'0,"-1"0"0,0-1 0,0 1 0,1 0 0,-1 0 0,1 0 0,-1 0 0,1 0 0,-1 0 0,1 0 0,0 0 0,-1 0 0,1 1 0,0-1 0,0 0 0,0 0 0,0 1 0,0-1 0,0 0 0,0 1 0,0-1 0,0 1 0,0-1 0,0 1 0,0 0 0,0-1 0,2 1 0,37-8 0,-29 7 0,380-35 0,4 33 0,-236 4 0,318 0-53,577-3-270,0-27 109,262-22 214,-1087 44 0,861-5 0,-994 9 298,-59 1-97,-29 2-135,-11 1-41,-109 14-1390,43-6-5461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5.959"/>
    </inkml:context>
    <inkml:brush xml:id="br0">
      <inkml:brushProperty name="width" value="0.1" units="cm"/>
      <inkml:brushProperty name="height" value="0.1" units="cm"/>
      <inkml:brushProperty name="color" value="#CC0066"/>
    </inkml:brush>
  </inkml:definitions>
  <inkml:trace contextRef="#ctx0" brushRef="#br0">0 971 24575,'2'21'0,"-2"-21"0,0 0 0,1 0 0,-1 0 0,0 0 0,0 0 0,0 0 0,0 0 0,0 0 0,0 1 0,0-1 0,0 0 0,0 0 0,1 0 0,-1 0 0,0 0 0,0 0 0,0 0 0,0 0 0,0 0 0,0 0 0,0 0 0,1 0 0,-1 0 0,0 0 0,0 0 0,0 0 0,0 0 0,0 0 0,0 0 0,1 0 0,-1 0 0,0 0 0,0 0 0,0 0 0,0 0 0,0 0 0,0-1 0,0 1 0,0 0 0,1 0 0,-1 0 0,0 0 0,0 0 0,0 0 0,0 0 0,0 0 0,0 0 0,0-1 0,0 1 0,0 0 0,0 0 0,0 0 0,0 0 0,0 0 0,0 0 0,0 0 0,0-1 0,0 1 0,0 0 0,0 0 0,0 0 0,14-37 0,-8 19 0,28-84 0,-4 0 0,-5-2 0,15-142 0,-29 138 0,-5-164 0,70 844 0,-68-527 0,8 50 0,78 368 0,-91-448-227,2 1-1,0-1 1,1 0-1,1 0 1,14 25-1,3-12-6598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6.519"/>
    </inkml:context>
    <inkml:brush xml:id="br0">
      <inkml:brushProperty name="width" value="0.1" units="cm"/>
      <inkml:brushProperty name="height" value="0.1" units="cm"/>
      <inkml:brushProperty name="color" value="#CC0066"/>
    </inkml:brush>
  </inkml:definitions>
  <inkml:trace contextRef="#ctx0" brushRef="#br0">150 374 24575,'-1'0'0,"0"0"0,-1 0 0,1-1 0,0 1 0,0-1 0,0 1 0,0-1 0,0 0 0,0 1 0,0-1 0,0 0 0,0 0 0,0 1 0,0-1 0,0 0 0,0 0 0,1 0 0,-1 0 0,0 0 0,1 0 0,-1 0 0,0-1 0,1 1 0,0 0 0,-1 0 0,0-3 0,-6-35 0,6 35 0,0-9 0,0 0 0,1 0 0,1-1 0,0 1 0,0 0 0,1 0 0,1-1 0,0 2 0,1-1 0,1 0 0,-1 1 0,2 0 0,0 0 0,10-14 0,-11 18 0,1 0 0,0 0 0,1 1 0,-1 0 0,1 1 0,1-1 0,-1 2 0,1-1 0,0 1 0,1 0 0,-1 0 0,1 1 0,0 0 0,0 1 0,0 0 0,0 0 0,1 1 0,-1 0 0,1 1 0,14 0 0,-15 1 0,-1 1 0,1 0 0,-1 1 0,1 0 0,-1 0 0,0 1 0,0 0 0,0 0 0,0 1 0,-1 0 0,1 0 0,-1 1 0,0 0 0,-1 1 0,1-1 0,-1 1 0,7 7 0,-4-2 0,-1 0 0,1 0 0,-2 0 0,1 1 0,-2 0 0,1 1 0,-2-1 0,0 1 0,7 25 0,-9-17 0,-1 0 0,-1 0 0,0 1 0,-2-1 0,0 0 0,-2 0 0,0 0 0,-2 0 0,0 0 0,-1-1 0,-1 0 0,-14 28 0,0-6 0,-1-1 0,-3-1 0,-1-1 0,-49 57 0,31-47 0,-58 51 0,80-81 0,-1-1 0,-1-1 0,0-1 0,-1-1 0,-30 12 0,27-19 0,18-7 0,14-5 0,14-4 0,1 0 0,-1 2 0,1 0 0,0 2 0,1 0 0,-1 0 0,36 0 0,9 5 0,68 8 0,-78-3 0,-1-3 0,69-4 0,-76-4-455,-1-2 0,84-23 0,-76 12-6371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7.149"/>
    </inkml:context>
    <inkml:brush xml:id="br0">
      <inkml:brushProperty name="width" value="0.1" units="cm"/>
      <inkml:brushProperty name="height" value="0.1" units="cm"/>
      <inkml:brushProperty name="color" value="#CC0066"/>
    </inkml:brush>
  </inkml:definitions>
  <inkml:trace contextRef="#ctx0" brushRef="#br0">397 335 24575,'0'-59'0,"-1"-135"0,0 190 0,1-1 0,0 1 0,-1 0 0,0-1 0,0 1 0,0 0 0,0 0 0,-1 0 0,0 0 0,0 0 0,0 0 0,0 1 0,-1-1 0,1 0 0,-4-3 0,3 5 0,1 1 0,0-1 0,0 1 0,-1 0 0,1 0 0,-1 0 0,1 0 0,-1 0 0,1 0 0,-1 1 0,0-1 0,1 1 0,-1 0 0,0 0 0,0 0 0,1 0 0,-1 0 0,0 0 0,1 1 0,-1 0 0,0-1 0,1 1 0,-1 0 0,1 0 0,-4 2 0,-9 5 0,1 0 0,1 0 0,0 2 0,0-1 0,0 2 0,2 0 0,-1 0 0,1 1 0,1 0 0,0 1 0,1 0 0,0 1 0,-7 15 0,7-11 0,0 0 0,2 1 0,0-1 0,1 2 0,0-1 0,2 1 0,1-1 0,0 1 0,1 0 0,1 24 0,2-39 0,-1 1 0,1 0 0,0 0 0,0-1 0,1 1 0,-1 0 0,1-1 0,1 0 0,-1 1 0,1-1 0,0 0 0,0 0 0,6 7 0,-6-10 0,-1 1 0,1-1 0,-1 0 0,1 0 0,0 0 0,0-1 0,0 1 0,0-1 0,0 1 0,0-1 0,0 0 0,0 0 0,1-1 0,-1 1 0,0-1 0,1 1 0,-1-1 0,0 0 0,1 0 0,-1 0 0,0-1 0,1 1 0,-1-1 0,5-2 0,1 0 0,-1 0 0,1 0 0,-1-1 0,0-1 0,0 1 0,-1-1 0,1-1 0,8-7 0,3-6 0,25-31 0,-27 29 0,27-26 0,-43 46 0,0 0 0,0 1 0,0-1 0,-1 0 0,1 1 0,0-1 0,0 0 0,0 1 0,0-1 0,0 1 0,0 0 0,1-1 0,-1 1 0,0 0 0,0-1 0,0 1 0,0 0 0,0 0 0,0 0 0,1 0 0,-1 0 0,0 0 0,0 0 0,0 1 0,0-1 0,0 0 0,0 1 0,0-1 0,0 1 0,0-1 0,0 1 0,0-1 0,0 1 0,0 0 0,0-1 0,0 1 0,0 0 0,-1 0 0,1 0 0,0-1 0,0 1 0,-1 0 0,1 0 0,-1 0 0,1 0 0,-1 0 0,1 3 0,4 6 0,0 1 0,-1 0 0,5 20 0,-7-22 0,10 43 0,-2 0 0,4 85 0,-11 110 0,-5-178 0,-22 136 0,21-184 0,-2-1 0,-1 1 0,0-1 0,-1-1 0,-2 1 0,0-1 0,-1 0 0,0-1 0,-2 0 0,-26 31 0,29-41 0,0 0 0,-1-1 0,0 0 0,-1-1 0,1 0 0,-1 0 0,-1-1 0,1-1 0,-1 0 0,1 0 0,-1-1 0,0-1 0,0 0 0,0-1 0,-1 0 0,1 0 0,-13-2 0,18 0 0,-1 0 0,1 0 0,-1-1 0,1 0 0,0 0 0,0 0 0,0-1 0,0 0 0,0-1 0,1 1 0,-1-1 0,-8-8 0,11 8 0,0 0 0,-1-1 0,2 0 0,-1 0 0,1 0 0,-1 0 0,1 0 0,1-1 0,-1 0 0,1 1 0,0-1 0,0 0 0,1 0 0,0 0 0,0 0 0,0-13 0,1 5 0,1-1 0,1 0 0,0 0 0,1 1 0,0 0 0,2-1 0,-1 1 0,2 0 0,0 1 0,0 0 0,2 0 0,12-18 0,4-2 0,2 0 0,1 2 0,40-35 0,-2 11-341,3 3 0,1 2-1,97-50 1,-84 55-6485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7.926"/>
    </inkml:context>
    <inkml:brush xml:id="br0">
      <inkml:brushProperty name="width" value="0.1" units="cm"/>
      <inkml:brushProperty name="height" value="0.1" units="cm"/>
      <inkml:brushProperty name="color" value="#004F8B"/>
    </inkml:brush>
  </inkml:definitions>
  <inkml:trace contextRef="#ctx0" brushRef="#br0">1 15 24575,'6'0'0,"8"0"0,8-6 0,1-3-8191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7.599"/>
    </inkml:context>
    <inkml:brush xml:id="br0">
      <inkml:brushProperty name="width" value="0.1" units="cm"/>
      <inkml:brushProperty name="height" value="0.1" units="cm"/>
      <inkml:brushProperty name="color" value="#CC0066"/>
    </inkml:brush>
  </inkml:definitions>
  <inkml:trace contextRef="#ctx0" brushRef="#br0">732 200 24575,'-1'-9'-275,"-1"0"0,-1 1-1,0-1 1,0 1-1,0 0 1,-1-1 0,-9-12-1,5 5 317,4 9 10,0 1 1,0-1-1,0 0 1,-1 1-1,0 0 0,0 0 1,-1 1-1,0 0 0,0-1 1,0 2-1,0-1 1,-1 1-1,1 0 0,-1 0 1,0 1-1,-1 0 0,-8-3 1,4 4 43,-1-1-1,1 2 1,-1 0 0,1 0-1,-1 1 1,0 0 0,1 1-1,-1 1 1,1 0 0,-13 4-1,5 0-79,-1 1-1,1 1 0,1 1 0,-1 1 0,2 0 1,-1 2-1,1 0 0,1 1 0,1 0 0,-1 2 1,2 0-1,0 0 0,1 2 0,-22 33 0,15-16-16,2 0 0,1 1 0,2 1 0,1 0 0,2 1 0,2 1-1,-10 52 1,17-65 2,1 1 0,0 0 0,2 0 0,1 0 0,2 0 0,8 51 0,-7-62 0,1 0 0,1 0 0,0-1 0,1 0 0,0 0 0,1 0 0,1-1 0,0 0 0,1-1 0,0 1 0,1-2 0,0 1 0,15 11 0,-7-9 0,2-1 0,0-1 0,0-1 0,1 0 0,0-2 0,1 0 0,0-1 0,0-2 0,1 0 0,-1-1 0,1-1 0,40 1 0,6-4 0,0-3 0,-1-3 0,71-15 0,192-46-1365,-253 48-5461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2:59.869"/>
    </inkml:context>
    <inkml:brush xml:id="br0">
      <inkml:brushProperty name="width" value="0.1" units="cm"/>
      <inkml:brushProperty name="height" value="0.1" units="cm"/>
      <inkml:brushProperty name="color" value="#CC0066"/>
    </inkml:brush>
  </inkml:definitions>
  <inkml:trace contextRef="#ctx0" brushRef="#br0">17 310 24575,'-1'0'0,"1"0"0,-1 1 0,1-1 0,-1 0 0,1 0 0,-1 0 0,0 0 0,1 0 0,-1-1 0,1 1 0,-1 0 0,1 0 0,-1 0 0,0 0 0,1-1 0,-1 1 0,1 0 0,-1 0 0,1-1 0,-1 1 0,1 0 0,0-1 0,-1 1 0,1-1 0,-1 1 0,1 0 0,0-1 0,-1 1 0,1-1 0,0 1 0,0-1 0,-1 1 0,1-1 0,0 1 0,0-1 0,0 0 0,-1 1 0,1-1 0,0 1 0,0-1 0,0 1 0,0-1 0,0 0 0,0 1 0,0-1 0,1 1 0,-1-1 0,0 1 0,0-1 0,0 1 0,0-1 0,1 0 0,-1 1 0,0-1 0,1 1 0,-1 0 0,0-1 0,1 1 0,0-2 0,1-1 0,0 0 0,0-1 0,1 1 0,0 0 0,-1 0 0,1 0 0,5-3 0,5-2 0,1 1 0,0 1 0,0 0 0,0 1 0,23-5 0,78-10 0,-95 17 0,260-29 0,-17 2 0,306-75 0,-561 102 0,31-6 0,-38 9 0,1 0 0,-1-1 0,1 1 0,-1 0 0,1 0 0,0 0 0,-1 0 0,1 0 0,-1 0 0,1 0 0,-1 1 0,1-1 0,0 0 0,-1 1 0,1 0 0,-1-1 0,3 3 0,-4-3 0,-1 1 0,0 0 0,1-1 0,-1 1 0,0 0 0,0-1 0,0 1 0,1-1 0,-1 1 0,0-1 0,0 1 0,0-1 0,0 1 0,0-1 0,0 0 0,0 0 0,0 1 0,0-1 0,0 0 0,0 0 0,-1 0 0,-8 0-170,0-1-1,1 1 0,-1-2 1,0 1-1,0-1 0,1-1 1,-14-5-1,-9-4-6655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1.059"/>
    </inkml:context>
    <inkml:brush xml:id="br0">
      <inkml:brushProperty name="width" value="0.1" units="cm"/>
      <inkml:brushProperty name="height" value="0.1" units="cm"/>
      <inkml:brushProperty name="color" value="#CC0066"/>
    </inkml:brush>
  </inkml:definitions>
  <inkml:trace contextRef="#ctx0" brushRef="#br0">25 204 24575,'-24'0'0,"24"0"0,9 0 0,14-1 0,45-9 0,-6 1 0,503-42 0,20-2 0,-542 49 0,-26 3 0,0 0 0,0-2 0,29-7 0,-45 10 2,-1 0-1,1 0 0,-1 0 1,1 0-1,0 0 0,-1 0 1,1-1-1,-1 1 0,1 0 1,0 0-1,-1-1 0,1 1 1,-1 0-1,1-1 0,-1 1 1,1-1-1,-1 1 0,1-1 1,-1 1-1,0-1 0,1 1 1,-1-1-1,0 1 0,1-1 1,-1 1-1,0-1 0,0 1 1,1-1-1,-1 0 0,0 1 1,0-1-1,0 1 1,0-1-1,0 0 0,0 0 1,-13-18-309,5 9-800,-4-7-5719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1.629"/>
    </inkml:context>
    <inkml:brush xml:id="br0">
      <inkml:brushProperty name="width" value="0.1" units="cm"/>
      <inkml:brushProperty name="height" value="0.1" units="cm"/>
      <inkml:brushProperty name="color" value="#CC0066"/>
    </inkml:brush>
  </inkml:definitions>
  <inkml:trace contextRef="#ctx0" brushRef="#br0">60 27 24575,'-2'0'0,"1"0"0,-1-1 0,0 0 0,0 1 0,1-1 0,-1 0 0,0 0 0,1 0 0,-1 0 0,1 0 0,0 0 0,-1-1 0,1 1 0,-2-3 0,-10-7 0,12 11 0,1 0 0,0 0 0,0 0 0,-1 0 0,1 0 0,0 0 0,-1 0 0,1 0 0,0 0 0,-1 1 0,1-1 0,0 0 0,0 0 0,-1 0 0,1 0 0,0 0 0,-1 0 0,1 1 0,0-1 0,0 0 0,-1 0 0,1 0 0,0 1 0,0-1 0,0 0 0,-1 0 0,1 1 0,0-1 0,0 0 0,0 0 0,0 1 0,0-1 0,0 0 0,-1 1 0,1-1 0,0 0 0,0 0 0,0 1 0,0-1 0,0 0 0,0 1 0,0-1 0,0 0 0,0 1 0,0-1 0,0 0 0,1 1 0,-1-1 0,0 0 0,0 0 0,0 1 0,3 19 0,3 1 0,0-1 0,2 1 0,1-1 0,0-1 0,1 0 0,1 0 0,16 19 0,102 117 0,-120-145 0,118 113 0,-79-79 0,49 57 0,-91-94 0,-1 0 0,1 0 0,-1 0 0,-1 1 0,0-1 0,0 1 0,3 10 0,-6-16 0,0 1 0,0 0 0,-1 0 0,0 0 0,1 0 0,-1-1 0,0 1 0,0 0 0,-1 0 0,1 0 0,-1 0 0,1-1 0,-1 1 0,0 0 0,0 0 0,0-1 0,0 1 0,-1-1 0,1 1 0,-1-1 0,1 1 0,-1-1 0,0 0 0,0 0 0,-4 3 0,-43 38 0,20-19 0,2 1 0,-32 37 0,17-6 0,2 2 0,-43 84 0,-49 131 0,70-124-1365,53-128-5461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2.329"/>
    </inkml:context>
    <inkml:brush xml:id="br0">
      <inkml:brushProperty name="width" value="0.1" units="cm"/>
      <inkml:brushProperty name="height" value="0.1" units="cm"/>
      <inkml:brushProperty name="color" value="#CC0066"/>
    </inkml:brush>
  </inkml:definitions>
  <inkml:trace contextRef="#ctx0" brushRef="#br0">610 9 24575,'8'-8'0,"-8"8"0,-10 18 0,-10 26 0,-2 0 0,-2-1 0,-2-2 0,-59 73 0,-147 132 0,142-157 0,81-80 0,-6 7 0,0-1 0,1 2 0,-21 31 0,32-44 0,0 0 0,1 1 0,0-1 0,0 0 0,0 1 0,1-1 0,-1 1 0,1-1 0,0 1 0,1 0 0,-1 0 0,1-1 0,0 1 0,0 0 0,0 0 0,1-1 0,-1 1 0,1 0 0,0-1 0,1 1 0,-1 0 0,1-1 0,2 6 0,8 6 0,1-1 0,0 0 0,1-1 0,0 0 0,1-1 0,24 16 0,-10-6 0,404 294 0,-361-267 0,-52-35-227,1-1-1,1-1 1,0 0-1,1-2 1,34 12-1,-21-14-6598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3.229"/>
    </inkml:context>
    <inkml:brush xml:id="br0">
      <inkml:brushProperty name="width" value="0.1" units="cm"/>
      <inkml:brushProperty name="height" value="0.1" units="cm"/>
      <inkml:brushProperty name="color" value="#CC0066"/>
    </inkml:brush>
  </inkml:definitions>
  <inkml:trace contextRef="#ctx0" brushRef="#br0">24 496 24575,'-24'3'0,"37"3"0,42 5 0,16-4 0,1-3 0,84-7 0,149-25 0,-206 17 0,498-51-180,1724-163-1295,-1754 186 1475,115-10 0,-542 38 346,192-21 963,-256 25-1309,-58 7 0,0-1 0,1-1 0,-1-1 0,0 0 0,0-1 0,21-9 0,-38 13-1,-1 0 0,0 0 0,0 0 0,0 0 0,0 0 0,0 0 0,0 0 0,1 0 0,-1 0 0,0 0 1,0-1-1,0 1 0,0 0 0,0 0 0,0 0 0,0 0 0,1 0 0,-1 0 0,0 0 0,0-1 0,0 1 0,0 0 0,0 0 0,0 0 0,0 0 0,0 0 0,0-1 0,0 1 0,0 0 0,0 0 0,0 0 0,0 0 0,0-1 0,0 1 0,0 0 0,0 0 0,0 0 0,0 0 0,0 0 0,0-1 0,0 1 0,0 0 0,-1 0 0,1 0 0,0 0 0,0 0 0,0 0 0,0 0 0,0-1 0,0 1 0,0 0 0,0 0 0,-1 0 1,1 0-1,0 0 0,0 0 0,0 0 0,-15-8 141,-17-4-1589,5 4-5377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4.169"/>
    </inkml:context>
    <inkml:brush xml:id="br0">
      <inkml:brushProperty name="width" value="0.1" units="cm"/>
      <inkml:brushProperty name="height" value="0.1" units="cm"/>
      <inkml:brushProperty name="color" value="#CC0066"/>
    </inkml:brush>
  </inkml:definitions>
  <inkml:trace contextRef="#ctx0" brushRef="#br0">1 1012 24575,'1'-9'0,"1"1"0,0 0 0,0 1 0,1-1 0,1 0 0,-1 1 0,1 0 0,9-13 0,0-4 0,37-75 0,-4-2 0,-5-2 0,-4-2 0,37-175 0,-34 63 0,-42 242 0,1 1 0,3 44 0,0-29 0,12 178 0,9-1 0,10-2 0,9-1 0,93 281 0,-134-491-48,5 13 91,0-1 1,1-1 0,16 30-1,-21-43-62,0 0 0,1 0 0,-1 0 0,0-1 1,1 1-1,0 0 0,-1-1 0,1 0 0,0 0 0,0 0 0,4 2 0,-5-3-39,0-1 1,0 1 0,0-1-1,0 1 1,0-1-1,0 0 1,0 0-1,0 0 1,0 0-1,0 0 1,0 0-1,0-1 1,0 1 0,0-1-1,0 1 1,0-1-1,0 0 1,0 1-1,0-1 1,-1 0-1,3-2 1,16-13-6769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4.709"/>
    </inkml:context>
    <inkml:brush xml:id="br0">
      <inkml:brushProperty name="width" value="0.1" units="cm"/>
      <inkml:brushProperty name="height" value="0.1" units="cm"/>
      <inkml:brushProperty name="color" value="#CC0066"/>
    </inkml:brush>
  </inkml:definitions>
  <inkml:trace contextRef="#ctx0" brushRef="#br0">90 701 24575,'-1'-7'0,"0"0"0,-1 1 0,0-1 0,0 0 0,-1 1 0,0-1 0,0 1 0,-4-8 0,-8-16 0,10 19 0,-8-24 0,-10-39 0,20 60 0,0 1 0,1 0 0,1 0 0,1-1 0,0 1 0,2-23 0,3 11 0,0 1 0,2 0 0,0 0 0,2 1 0,1 0 0,0 0 0,2 1 0,0 0 0,2 1 0,0 1 0,1 0 0,2 1 0,32-30 0,-46 46 0,1 0 0,-1 0 0,1 1 0,0-1 0,0 1 0,0 0 0,1 0 0,-1 0 0,0 1 0,1-1 0,-1 1 0,1 0 0,-1 0 0,1 1 0,0-1 0,-1 1 0,1 0 0,0 1 0,-1-1 0,1 1 0,0 0 0,-1 0 0,1 0 0,-1 0 0,0 1 0,1 0 0,-1 0 0,0 0 0,0 0 0,0 1 0,0 0 0,0 0 0,-1 0 0,6 5 0,2 5 0,0 1 0,-1-1 0,0 2 0,-1-1 0,-1 1 0,0 1 0,-1-1 0,6 21 0,0 6 0,-3 0 0,8 49 0,-11-25 0,-2 0 0,-3 0 0,-3 0 0,-3 1 0,-3-2 0,-2 1 0,-4-1 0,-37 115 0,35-141 0,-1-1 0,-34 58 0,39-77 0,-1-1 0,-1-1 0,0 0 0,-1-1 0,-1 0 0,-31 25 0,42-38 0,0 0 0,0 0 0,0-1 0,0 1 0,0-1 0,0 0 0,-1 0 0,1-1 0,-1 1 0,0-1 0,1 0 0,-1 0 0,-5 0 0,9-1 0,1 0 0,-1 0 0,0 0 0,1 0 0,-1 0 0,1 0 0,-1-1 0,0 1 0,1 0 0,-1 0 0,1 0 0,-1-1 0,0 1 0,1 0 0,-1-1 0,1 1 0,-1 0 0,1-1 0,-1 1 0,1-1 0,0 1 0,-1-1 0,1 1 0,-1-1 0,1 1 0,0-1 0,0 1 0,-1-1 0,1 0 0,0 1 0,0-1 0,0 1 0,-1-1 0,1 0 0,0 1 0,0-1 0,0 0 0,0 1 0,0-1 0,0 0 0,0 1 0,0-1 0,1 1 0,-1-1 0,0 0 0,0 1 0,1-1 0,-1 1 0,0-1 0,0 1 0,1-1 0,-1 0 0,1 0 0,2-3 0,-1-1 0,1 1 0,0 0 0,0 0 0,8-6 0,1 0 0,0 1 0,1 1 0,0 1 0,0-1 0,1 2 0,0 0 0,15-4 0,109-25 0,-119 31 0,384-57 0,-151 27 0,-151 21-1365,-57 9-5461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5.299"/>
    </inkml:context>
    <inkml:brush xml:id="br0">
      <inkml:brushProperty name="width" value="0.1" units="cm"/>
      <inkml:brushProperty name="height" value="0.1" units="cm"/>
      <inkml:brushProperty name="color" value="#CC0066"/>
    </inkml:brush>
  </inkml:definitions>
  <inkml:trace contextRef="#ctx0" brushRef="#br0">534 565 24575,'1'-64'0,"0"4"0,-12-116 0,8 160 0,0-1 0,-1 0 0,-1 1 0,0 0 0,-1 0 0,-1 0 0,0 1 0,-1 0 0,-1 0 0,0 1 0,-17-20 0,21 29 0,0 0 0,0 0 0,0 0 0,-1 1 0,1 0 0,-1 0 0,0 0 0,-1 1 0,1 0 0,0 0 0,-1 1 0,0-1 0,1 1 0,-1 1 0,0-1 0,0 1 0,0 1 0,0-1 0,0 1 0,0 0 0,0 1 0,-9 1 0,4 1 0,0 0 0,0 1 0,0 1 0,1 0 0,0 1 0,0 0 0,1 0 0,-1 1 0,1 0 0,1 1 0,-1 0 0,-7 10 0,2-2 0,2 0 0,0 1 0,0 1 0,2 0 0,0 1 0,1 0 0,1 0 0,-10 35 0,14-41 0,2 1 0,0 0 0,0 0 0,2 0 0,0 1 0,0-1 0,1 0 0,1 0 0,0 1 0,1-1 0,1 0 0,0 0 0,10 25 0,-11-33 0,0 0 0,1-1 0,0 0 0,0 0 0,1 1 0,-1-2 0,1 1 0,0 0 0,1-1 0,-1 0 0,1 0 0,-1 0 0,1-1 0,0 1 0,1-1 0,5 2 0,-4-2 0,1-1 0,-1 0 0,1 0 0,0-1 0,-1 0 0,1 0 0,0-1 0,0 0 0,0 0 0,0-1 0,7-1 0,7-3 0,0-2 0,-1 0 0,0-1 0,-1 0 0,0-2 0,0-1 0,30-22 0,-19 10 0,-18 12 0,0 1 0,0 1 0,1 0 0,21-9 0,-31 16 0,-1 1 0,1-1 0,0 1 0,0 0 0,1 0 0,-1 1 0,0-1 0,0 1 0,0 0 0,0 0 0,0 0 0,1 1 0,-1-1 0,0 1 0,0 0 0,0 1 0,0-1 0,0 0 0,-1 1 0,1 0 0,0 0 0,3 3 0,8 6 0,-1 1 0,0 1 0,-1 1 0,-1-1 0,0 2 0,-1 0 0,12 21 0,2 8 0,28 68 0,-36-70 0,-2 2 0,-3 0 0,-1 1 0,-2 0 0,-2 0 0,2 91 0,-10-85 0,-2 0 0,-2 0 0,-2 0 0,-3-1 0,-1 0 0,-20 49 0,22-74 0,-2 0 0,0 0 0,-2-1 0,-1-1 0,-1 0 0,0-1 0,-2-1 0,-29 29 0,36-41 0,0 0 0,0-1 0,-1-1 0,0 0 0,-1 0 0,1-1 0,-1 0 0,-18 5 0,21-8 0,-1-1 0,1-1 0,-1 1 0,0-1 0,1-1 0,-1 0 0,0 0 0,1-1 0,-1 0 0,1-1 0,-1 0 0,-13-5 0,13 4 0,1-1 0,0 0 0,0-1 0,0 0 0,0 0 0,1-1 0,-1 0 0,1 0 0,1-1 0,0 0 0,0-1 0,0 0 0,1 0 0,0 0 0,0 0 0,1-1 0,0 0 0,1 0 0,0-1 0,0 1 0,-3-15 0,3 7 0,2 1 0,0-1 0,0 0 0,2 0 0,0 0 0,1 0 0,0 0 0,2 0 0,0 0 0,1 1 0,0-1 0,8-17 0,2 3-195,1 0 0,2 1 0,1 1 0,1 1 0,1 0 0,36-36 0,8-2-6631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5.769"/>
    </inkml:context>
    <inkml:brush xml:id="br0">
      <inkml:brushProperty name="width" value="0.1" units="cm"/>
      <inkml:brushProperty name="height" value="0.1" units="cm"/>
      <inkml:brushProperty name="color" value="#CC0066"/>
    </inkml:brush>
  </inkml:definitions>
  <inkml:trace contextRef="#ctx0" brushRef="#br0">604 135 24575,'0'-4'0,"-1"0"0,0 0 0,0 1 0,0-1 0,-1 0 0,1 1 0,-1-1 0,0 1 0,0-1 0,0 1 0,0 0 0,-6-5 0,-33-32 0,33 34 0,0 1 0,0 0 0,0 1 0,0 0 0,-1 0 0,0 1 0,0 0 0,0 0 0,0 1 0,0 1 0,0-1 0,0 1 0,-1 1 0,1 0 0,0 0 0,-1 1 0,1 0 0,0 0 0,0 1 0,0 0 0,0 1 0,0 0 0,-13 7 0,4-2 0,1 2 0,0 0 0,0 0 0,1 2 0,0 0 0,1 1 0,0 0 0,1 1 0,1 1 0,-14 20 0,10-9 0,1 1 0,1 1 0,1 0 0,2 1 0,1 0 0,-14 59 0,19-61 0,2 0 0,1 1 0,1-1 0,1 1 0,1-1 0,1 1 0,2-1 0,7 31 0,-6-40 0,1-1 0,1 1 0,1-1 0,1 0 0,0-1 0,1 0 0,0 0 0,2-1 0,0 0 0,0-1 0,1 0 0,1-1 0,16 14 0,-12-14 0,1-1 0,1 0 0,-1-1 0,2-2 0,-1 1 0,1-2 0,1-1 0,-1 0 0,1-2 0,40 6 0,-25-8 0,-1-1 0,0-2 0,1-1 0,-1-2 0,0-2 0,43-10 0,-17-2 0,-1-2 0,94-43 0,-134 53-341,-1-2 0,0 0-1,23-17 1,-13 3-6485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8.363"/>
    </inkml:context>
    <inkml:brush xml:id="br0">
      <inkml:brushProperty name="width" value="0.1" units="cm"/>
      <inkml:brushProperty name="height" value="0.1" units="cm"/>
      <inkml:brushProperty name="color" value="#004F8B"/>
    </inkml:brush>
  </inkml:definitions>
  <inkml:trace contextRef="#ctx0" brushRef="#br0">0 1 24575,'3'0'0,"-1"1"0,0-1 0,1 1 0,-1 0 0,1 0 0,-1 0 0,0 0 0,1 0 0,-1 1 0,0-1 0,0 1 0,0-1 0,0 1 0,0 0 0,-1-1 0,1 1 0,0 0 0,1 4 0,25 40 0,-27-44 0,19 42 0,-1 1 0,-3 0 0,-1 2 0,-3-1 0,-1 2 0,-3-1 0,-2 1 0,0 91 0,-5-119-341,0 1 0,1-1-1,7 26 1,-2-15-6485</inkml:trace>
  <inkml:trace contextRef="#ctx0" brushRef="#br0" timeOffset="1">291 1017 24575,'-6'7'0,"4"1"0,8-1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6.789"/>
    </inkml:context>
    <inkml:brush xml:id="br0">
      <inkml:brushProperty name="width" value="0.1" units="cm"/>
      <inkml:brushProperty name="height" value="0.1" units="cm"/>
      <inkml:brushProperty name="color" value="#CC0066"/>
    </inkml:brush>
  </inkml:definitions>
  <inkml:trace contextRef="#ctx0" brushRef="#br0">62 894 24575,'-3'1'0,"0"0"0,1 0 0,-1 0 0,1 0 0,-1 0 0,1 0 0,-1 1 0,1-1 0,0 1 0,0 0 0,0-1 0,-2 3 0,-22 23 0,24-25 0,3-4 0,8-12 0,0 0 0,-1-1 0,0 0 0,-2-1 0,10-28 0,15-87 0,-26 105 0,9-55 0,6-123 0,-17-84 0,-3 275 0,0-1 0,-1 0 0,-5-22 0,-2 22 0,2 20 0,-1 27 0,-3 123 0,17 231 0,79 473 0,-85-852-73,2 9-143,0 0 1,0 1 0,2-2 0,0 1-1,15 30 1,-6-25-6611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7.449"/>
    </inkml:context>
    <inkml:brush xml:id="br0">
      <inkml:brushProperty name="width" value="0.1" units="cm"/>
      <inkml:brushProperty name="height" value="0.1" units="cm"/>
      <inkml:brushProperty name="color" value="#CC0066"/>
    </inkml:brush>
  </inkml:definitions>
  <inkml:trace contextRef="#ctx0" brushRef="#br0">31 25 24575,'-3'5'0,"0"0"0,0 1 0,0-1 0,1 1 0,-1 0 0,1 0 0,1 0 0,-1 0 0,1 0 0,0 0 0,1 0 0,-1 8 0,0-2 0,-2 38 0,2 0 0,2 0 0,2 0 0,3 0 0,2-1 0,24 87 0,-18-104 0,-14-31 0,0-1 0,1 0 0,-1 1 0,0-1 0,0 1 0,0-1 0,0 0 0,1 1 0,-1-1 0,0 1 0,0-1 0,1 0 0,-1 1 0,0-1 0,0 0 0,1 1 0,-1-1 0,1 0 0,-1 0 0,0 1 0,1-1 0,-1 0 0,0 0 0,1 0 0,-1 1 0,1-1 0,-1 0 0,1 0 0,-1 0 0,0 0 0,1 0 0,-1 0 0,1 0 0,-1 0 0,1 0 0,-1 0 0,1 0 0,-1 0 0,0 0 0,1 0 0,-1-1 0,1 1 0,-1 0 0,1 0 0,-1 0 0,0-1 0,1 1 0,-1 0 0,0 0 0,1-1 0,-1 1 0,0 0 0,1-1 0,-1 1 0,0-1 0,0 1 0,1 0 0,-1-1 0,0 1 0,0-1 0,0 1 0,0 0 0,1-1 0,-1 1 0,0-1 0,0 1 0,0-1 0,8-27 0,0 0 0,5-52 0,-1 10 0,28-98 0,-30 139 0,0 0 0,2 0 0,23-41 0,-33 66 0,1 0 0,-1 0 0,1 0 0,0 1 0,0-1 0,0 1 0,0 0 0,0 0 0,1 0 0,-1 0 0,1 0 0,0 1 0,0 0 0,0-1 0,8-1 0,-8 3 0,-1 0 0,1 1 0,0 0 0,0 0 0,-1 0 0,1 0 0,0 1 0,-1 0 0,1-1 0,0 1 0,-1 0 0,1 1 0,-1-1 0,1 1 0,-1 0 0,0-1 0,0 1 0,0 1 0,6 3 0,3 6 0,0-1 0,-1 2 0,0-1 0,-1 2 0,0-1 0,-1 1 0,0 1 0,10 24 0,3 16 0,16 59 0,-21-47 0,-12-46 0,0 1 0,1-2 0,16 35 0,-22-54 0,0-1 0,0 0 0,0 1 0,0-1 0,0 1 0,0-1 0,1 1 0,-1-1 0,0 1 0,0-1 0,0 0 0,1 1 0,-1-1 0,0 1 0,1-1 0,-1 0 0,0 1 0,1-1 0,-1 0 0,0 0 0,1 1 0,-1-1 0,1 0 0,-1 0 0,0 1 0,1-1 0,-1 0 0,1 0 0,-1 0 0,1 0 0,-1 0 0,1 0 0,-1 0 0,1 0 0,-1 0 0,1 0 0,-1 0 0,1 0 0,-1 0 0,0 0 0,1 0 0,-1 0 0,1 0 0,-1-1 0,1 1 0,-1 0 0,1 0 0,-1-1 0,0 1 0,1 0 0,-1 0 0,0-1 0,1 1 0,-1 0 0,0-1 0,1 0 0,11-25 0,21-127 0,-28 119 0,1-1 0,2 1 0,1 1 0,2-1 0,19-41 0,-27 69 0,1 0 0,0 0 0,0 0 0,1 0 0,0 0 0,0 1 0,0 0 0,0 0 0,1 1 0,0-1 0,7-4 0,-10 8 0,0-1 0,1 1 0,-1 0 0,0 0 0,0 0 0,1 0 0,-1 0 0,0 1 0,1-1 0,-1 1 0,1 0 0,-1 0 0,0 1 0,1-1 0,-1 1 0,1-1 0,-1 1 0,0 0 0,0 0 0,1 0 0,-1 1 0,0-1 0,0 1 0,0 0 0,4 3 0,4 5 0,0 0 0,-1 1 0,0 0 0,0 0 0,-1 1 0,-1 1 0,12 22 0,39 101 0,-48-108 0,3 9 0,-6-14 0,1 1 0,1-2 0,1 0 0,20 32 0,-28-50 0,0 1 0,0-1 0,1-1 0,-1 1 0,1 0 0,0-1 0,0 0 0,0 1 0,0-2 0,0 1 0,1 0 0,-1-1 0,1 0 0,0 0 0,0 0 0,0-1 0,0 0 0,0 0 0,0 0 0,0 0 0,0-1 0,0 0 0,0 0 0,0 0 0,1-1 0,-1 1 0,7-3 0,31-13-1365,-4-4-5461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7.949"/>
    </inkml:context>
    <inkml:brush xml:id="br0">
      <inkml:brushProperty name="width" value="0.1" units="cm"/>
      <inkml:brushProperty name="height" value="0.1" units="cm"/>
      <inkml:brushProperty name="color" value="#CC0066"/>
    </inkml:brush>
  </inkml:definitions>
  <inkml:trace contextRef="#ctx0" brushRef="#br0">21 92 24575,'-1'15'0,"0"0"0,-1-1 0,-4 15 0,3-16 0,0 0 0,1 0 0,1 0 0,0 13 0,1-18 0,1 0 0,-1 0 0,2 0 0,-1 0 0,1 0 0,0 0 0,1-1 0,0 1 0,0-1 0,1 0 0,-1 0 0,2 0 0,-1 0 0,1-1 0,0 1 0,0-1 0,1 0 0,0-1 0,0 1 0,0-1 0,0-1 0,1 1 0,0-1 0,0 0 0,0 0 0,1-1 0,-1 0 0,1-1 0,-1 1 0,15 1 0,-9-2 0,-1 0 0,1-1 0,-1 0 0,1-1 0,-1 0 0,1-1 0,-1-1 0,1 0 0,-1 0 0,0-1 0,0-1 0,0 0 0,-1-1 0,1 0 0,13-9 0,-18 10 0,0-1 0,0 0 0,-1 0 0,0-1 0,0 0 0,0 0 0,0 0 0,-1-1 0,0 1 0,-1-1 0,1-1 0,-1 1 0,-1-1 0,0 1 0,0-1 0,0 0 0,-1 0 0,0 0 0,0-1 0,-1 1 0,0 0 0,-1-1 0,0-14 0,-1 14 0,0-1 0,-1 1 0,0-1 0,-1 1 0,0-1 0,0 1 0,-1 0 0,0 0 0,0 1 0,-1-1 0,-1 1 0,1 0 0,-1 1 0,0-1 0,-1 1 0,0 0 0,0 0 0,0 1 0,-1 0 0,0 1 0,0 0 0,-1 0 0,0 0 0,1 1 0,-1 0 0,0 1 0,-1 0 0,1 1 0,-1 0 0,1 0 0,-1 1 0,0 0 0,1 0 0,-1 2 0,0-1 0,0 1 0,1 0 0,-1 1 0,1 0 0,-1 0 0,1 1 0,0 1 0,0 0 0,0 0 0,1 0 0,-1 1 0,-14 11 0,17-11 10,0 1 0,0-1 0,0 1 0,1 0 0,0 1 0,0-1 0,0 1 0,1 0 0,0 0 0,1 0 0,-6 13 0,8-16-65,0 0 0,0-1 0,1 1 0,-1 0 0,1-1 0,0 1 0,0 0 0,0 0 0,0-1 0,1 1 0,-1 0 0,1 0 0,0-1 0,0 1 0,0-1 0,1 1 0,-1-1 0,1 1 0,0-1 0,0 0 0,0 0 0,0 0 0,1 0 0,-1 0 0,1 0 0,4 3 0,21 13-6771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08.349"/>
    </inkml:context>
    <inkml:brush xml:id="br0">
      <inkml:brushProperty name="width" value="0.1" units="cm"/>
      <inkml:brushProperty name="height" value="0.1" units="cm"/>
      <inkml:brushProperty name="color" value="#CC0066"/>
    </inkml:brush>
  </inkml:definitions>
  <inkml:trace contextRef="#ctx0" brushRef="#br0">14 84 24575,'-14'-79'0,"15"75"0,1 14 0,3 19 0,3 278 0,-3-40 0,-1-183 0,12 147 0,-11-189 0,2-1 0,1 0 0,21 56 0,-24-85 0,0 0 0,1 0 0,0 0 0,1-1 0,0 1 0,1-2 0,0 1 0,1-1 0,0-1 0,0 1 0,1-2 0,18 14 0,-13-14 0,-1 1 0,1-2 0,1 0 0,-1-1 0,1-1 0,0 0 0,1-1 0,-1-1 0,26 2 0,3-3-273,1-2 0,-1-2 0,0-3 0,69-14 0,-24-2-6553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16.719"/>
    </inkml:context>
    <inkml:brush xml:id="br0">
      <inkml:brushProperty name="width" value="0.1" units="cm"/>
      <inkml:brushProperty name="height" value="0.1" units="cm"/>
      <inkml:brushProperty name="color" value="#CC0066"/>
    </inkml:brush>
  </inkml:definitions>
  <inkml:trace contextRef="#ctx0" brushRef="#br0">234 0 24575,'0'1'0,"0"0"0,0 1 0,1-1 0,-1 0 0,1 0 0,-1 0 0,1 0 0,0 0 0,-1 0 0,1 0 0,0 0 0,0 0 0,0 0 0,0 0 0,0 0 0,0-1 0,0 1 0,0 0 0,0-1 0,0 1 0,0-1 0,0 1 0,0-1 0,0 1 0,1-1 0,1 1 0,37 6 0,-37-7 0,93 4 0,-73-5 0,0 1 0,0 1 0,-1 2 0,42 8 0,-57-9 0,-1 1 0,0-1 0,0 1 0,0 0 0,0 0 0,0 1 0,0 0 0,-1 0 0,0 0 0,0 1 0,0 0 0,0 0 0,-1 0 0,0 0 0,0 1 0,0-1 0,-1 1 0,0 0 0,0 0 0,4 13 0,-1 2 0,0 2 0,-2-1 0,0 1 0,-2-1 0,1 34 0,-14 118 0,6-123 0,-12 135 0,-15 274 0,32-387 0,3 0 0,4 0 0,2-1 0,25 94 0,-16-101 0,3-1 0,3-1 0,2-1 0,43 72 0,-64-125 0,0-1 0,0-1 0,1 1 0,11 11 0,-14-16 0,1-1 0,0 1 0,-1 0 0,1-1 0,0 0 0,1 0 0,-1 0 0,0-1 0,0 1 0,1-1 0,5 1 0,-9-2 0,0 0 0,0 1 0,0-1 0,1 1 0,-1-1 0,0 1 0,0-1 0,0 1 0,0-1 0,0 1 0,0 0 0,-1 0 0,1-1 0,0 1 0,0 0 0,0 0 0,-1 0 0,1 0 0,-1 0 0,1 0 0,0 0 0,-1 0 0,1 2 0,4 29 0,-3-21 0,107 1092 0,-109-1098 0,6 83 0,-8 105 0,1-168 0,-2-1 0,-1 1 0,0-1 0,-2-1 0,-1 1 0,-1-1 0,0 0 0,-2 0 0,-17 28 0,18-38 0,-1-1 0,0-1 0,0 0 0,-1 0 0,-1-1 0,0 0 0,0-1 0,-1-1 0,0 0 0,0 0 0,-1-1 0,0-1 0,-22 7 0,-14 1 0,0-2 0,-84 8 0,-104 0 0,201-19 0,1-2 0,0-1 0,0-3 0,-54-12 0,83 16 0,1-1 0,-1-1 0,1 1 0,0-1 0,0 0 0,0 0 0,0-1 0,-9-7 0,13 9 0,0 0 0,0 0 0,0-1 0,0 1 0,1 0 0,-1-1 0,1 1 0,-1-1 0,1 0 0,0 1 0,0-1 0,0 0 0,1 0 0,-1 0 0,0 0 0,1 0 0,0 0 0,0 0 0,0 0 0,0 1 0,1-6 0,1-1-273,0 1 0,0 0 0,1 1 0,6-13 0,19-30-6553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17.239"/>
    </inkml:context>
    <inkml:brush xml:id="br0">
      <inkml:brushProperty name="width" value="0.1" units="cm"/>
      <inkml:brushProperty name="height" value="0.1" units="cm"/>
      <inkml:brushProperty name="color" value="#CC0066"/>
    </inkml:brush>
  </inkml:definitions>
  <inkml:trace contextRef="#ctx0" brushRef="#br0">22 658 24575,'-2'0'0,"1"0"0,0 0 0,0-1 0,0 1 0,0 0 0,1-1 0,-1 1 0,0-1 0,0 1 0,0-1 0,0 1 0,0-1 0,0 0 0,1 1 0,-1-1 0,0 0 0,1 0 0,-1 0 0,0 0 0,1 1 0,-1-1 0,1 0 0,-1 0 0,1 0 0,0 0 0,-1 0 0,1 0 0,0 0 0,0 0 0,0 0 0,-1 0 0,1 0 0,0 0 0,1 0 0,-1-2 0,4-42 0,-4 44 0,29-121 0,44-124 0,-7 30 0,-90 322 0,5 1 0,-11 201 0,37 222 0,35-71 0,-41-445-106,12 61 345,-12-70-363,1 0-1,-1 0 0,1-1 0,0 1 0,1 0 0,-1-1 0,1 1 0,0-1 1,0 0-1,0 0 0,7 7 0,12 1-6701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17.639"/>
    </inkml:context>
    <inkml:brush xml:id="br0">
      <inkml:brushProperty name="width" value="0.1" units="cm"/>
      <inkml:brushProperty name="height" value="0.1" units="cm"/>
      <inkml:brushProperty name="color" value="#CC0066"/>
    </inkml:brush>
  </inkml:definitions>
  <inkml:trace contextRef="#ctx0" brushRef="#br0">500 162 24575,'-1'-5'0,"-1"-1"0,0 0 0,0 0 0,-1 1 0,1-1 0,-1 1 0,-6-8 0,1 1 0,-5-13 0,10 17 0,-1 0 0,0 1 0,-1 0 0,0 0 0,-7-9 0,10 14 0,0 0 0,0 1 0,-1-1 0,1 0 0,0 1 0,-1-1 0,1 1 0,-1 0 0,0 0 0,1 0 0,-1 0 0,0 0 0,0 1 0,0-1 0,1 1 0,-1 0 0,0 0 0,0 0 0,0 0 0,-4 1 0,-4 1 0,0 1 0,1 1 0,-1 0 0,0 0 0,1 1 0,0 0 0,0 1 0,1 0 0,0 1 0,0-1 0,-14 16 0,-3 3 0,2 2 0,-29 40 0,37-43 0,0 1 0,2 0 0,1 1 0,0 1 0,3 0 0,0 0 0,1 1 0,2 0 0,-7 46 0,12-58 0,1 0 0,1 0 0,0 0 0,0 0 0,2 0 0,0-1 0,1 1 0,0 0 0,2-1 0,-1 0 0,2 0 0,0 0 0,1-1 0,0 1 0,1-2 0,1 1 0,0-1 0,1-1 0,12 13 0,-12-15 0,1-1 0,0-1 0,0 0 0,1 0 0,0-1 0,0 0 0,1-1 0,0-1 0,14 5 0,-5-4 0,-1-1 0,1-2 0,0 0 0,0-1 0,25-1 0,16-5 0,0-3 0,-1-3 0,63-18 0,-26 3-1365,-11 0-5461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18.201"/>
    </inkml:context>
    <inkml:brush xml:id="br0">
      <inkml:brushProperty name="width" value="0.1" units="cm"/>
      <inkml:brushProperty name="height" value="0.1" units="cm"/>
      <inkml:brushProperty name="color" value="#CC0066"/>
    </inkml:brush>
  </inkml:definitions>
  <inkml:trace contextRef="#ctx0" brushRef="#br0">433 365 24575,'1'-87'0,"-3"-93"0,2 176 0,0-1 0,-1 1 0,0 0 0,0-1 0,0 1 0,0 0 0,0-1 0,-1 1 0,0 0 0,0 0 0,0 0 0,-1 1 0,1-1 0,-1 0 0,0 1 0,0-1 0,0 1 0,0 0 0,0 0 0,-6-3 0,4 3 0,0 1 0,0 0 0,1 1 0,-1-1 0,0 1 0,0 0 0,-1 0 0,1 1 0,0-1 0,0 1 0,0 0 0,0 1 0,0-1 0,-1 1 0,1 0 0,0 0 0,-7 3 0,-3 2 0,-1 1 0,1 0 0,1 1 0,-1 1 0,1 1 0,1 0 0,0 0 0,0 1 0,1 1 0,1 0 0,-1 1 0,2 0 0,0 1 0,-12 21 0,10-13 0,0 1 0,1 0 0,2 1 0,0 0 0,2 0 0,0 1 0,2 0 0,-5 49 0,10-57 0,0-1 0,1 1 0,0 0 0,2 0 0,0-1 0,0 1 0,2-1 0,11 29 0,-12-38 0,-1 1 0,1-1 0,0 0 0,1-1 0,0 1 0,0-1 0,0 0 0,1 0 0,0 0 0,0-1 0,0 0 0,1 0 0,-1 0 0,1-1 0,0 0 0,1-1 0,-1 1 0,1-1 0,-1-1 0,11 3 0,-13-4 0,0 0 0,0-1 0,0 1 0,0-1 0,0 0 0,1-1 0,-1 1 0,0-1 0,0 0 0,0 0 0,0-1 0,0 0 0,-1 1 0,6-4 0,-3 1 0,-1 0 0,1-1 0,-1 0 0,0 0 0,-1 0 0,1-1 0,-1 1 0,7-11 0,1-7 0,0 1 0,-1-2 0,-1 0 0,10-37 0,-3 7 0,-4-1 0,13-81 0,-24 130 0,1 16 0,3 22 0,-2-3 0,8 50 0,2-1 0,36 106 0,-47-176 0,-1 1 0,1-1 0,0 0 0,1 0 0,-1 0 0,2 0 0,-1-1 0,11 10 0,-13-13 0,1-1 0,0 0 0,1 0 0,-1 0 0,0-1 0,1 0 0,0 1 0,-1-2 0,1 1 0,0 0 0,0-1 0,0 0 0,0 0 0,0-1 0,0 1 0,0-1 0,6-1 0,2 0-170,0-2-1,-1 0 0,1 0 1,-1-1-1,0-1 0,0 0 1,20-11-1,27-19-6655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19.859"/>
    </inkml:context>
    <inkml:brush xml:id="br0">
      <inkml:brushProperty name="width" value="0.1" units="cm"/>
      <inkml:brushProperty name="height" value="0.1" units="cm"/>
      <inkml:brushProperty name="color" value="#CC0066"/>
    </inkml:brush>
  </inkml:definitions>
  <inkml:trace contextRef="#ctx0" brushRef="#br0">204 191 24575,'-7'-18'0,"0"0"0,2 0 0,-6-27 0,7 25 0,-1-1 0,-9-20 0,7 31 0,2 18 0,2 23 0,3-30 0,2 77 0,2-1 0,26 134 0,-13-107 0,1 20 0,51 485 0,-68-603 0,-1 1 0,0 0 0,-1-1 0,1 1 0,-1-1 0,-3 11 0,4-17 0,0 1 0,0-1 0,-1 1 0,1-1 0,0 1 0,0-1 0,-1 0 0,1 1 0,0-1 0,-1 1 0,1-1 0,0 0 0,-1 1 0,1-1 0,-1 0 0,1 0 0,0 1 0,-1-1 0,1 0 0,-1 0 0,1 0 0,-1 1 0,1-1 0,-1 0 0,1 0 0,-1 0 0,1 0 0,-1 0 0,1 0 0,0 0 0,-2 0 0,0-1 0,0 0 0,0 0 0,0 0 0,0 0 0,0-1 0,0 1 0,0 0 0,0-1 0,1 0 0,-1 1 0,-1-3 0,-32-39 0,-49-79 0,41 57 0,33 51 0,0-2 0,1 1 0,1-1 0,0-1 0,1 1 0,-9-34 0,15 45 0,0 1 0,0 0 0,1-1 0,0 1 0,0-1 0,0 1 0,0-1 0,0 1 0,1-1 0,0 1 0,0-1 0,0 1 0,1 0 0,-1 0 0,1-1 0,0 1 0,0 0 0,1 1 0,-1-1 0,1 0 0,0 1 0,0-1 0,0 1 0,0 0 0,0 0 0,1 0 0,-1 0 0,1 1 0,0 0 0,0-1 0,0 1 0,7-2 0,4-2 0,1 0 0,0 1 0,0 1 0,0 1 0,0 0 0,1 1 0,-1 0 0,1 2 0,-1 0 0,20 3 0,-14 0 0,0 1 0,-1 2 0,1 0 0,-1 1 0,-1 1 0,39 21 0,-26-9 0,0 3 0,-1 0 0,-1 2 0,-2 1 0,0 2 0,-2 1 0,-1 1 0,26 39 0,-48-63 0,5 8 0,0-1 0,1-1 0,0 1 0,19 16 0,-26-27 0,-1 0 0,1 0 0,0 0 0,-1 0 0,1-1 0,0 1 0,0-1 0,0 1 0,0-1 0,0 0 0,0 0 0,1-1 0,-1 1 0,0-1 0,0 1 0,1-1 0,-1 0 0,0 0 0,0 0 0,1-1 0,-1 1 0,0-1 0,0 0 0,0 0 0,1 0 0,-1 0 0,0 0 0,5-4 0,0-1 0,0 0 0,-1 0 0,0-1 0,0 0 0,0-1 0,-1 0 0,0 0 0,0 0 0,-1 0 0,0-1 0,0 0 0,-1 0 0,-1 0 0,1-1 0,-1 1 0,2-13 0,-2 3 0,0-1 0,-1 1 0,-1-1 0,-1 1 0,0-1 0,-2 1 0,-5-28 0,5 39 0,0 0 0,-1 0 0,0 0 0,0 0 0,-1 0 0,0 1 0,0-1 0,-1 1 0,0 0 0,0 0 0,0 1 0,-1 0 0,0 0 0,0 0 0,-1 0 0,0 1 0,0 0 0,0 1 0,0 0 0,-1 0 0,0 0 0,0 1 0,0 0 0,0 1 0,0-1 0,0 2 0,-1-1 0,1 1 0,-1 0 0,1 1 0,-1 0 0,1 1 0,-1-1 0,1 2 0,-1-1 0,1 1 0,0 0 0,0 1 0,0 0 0,0 0 0,0 1 0,1 0 0,-1 0 0,1 1 0,0 0 0,-11 10 0,11-9 0,1 1 0,0-1 0,0 1 0,1 1 0,0-1 0,0 1 0,1-1 0,0 1 0,0 1 0,1-1 0,0 0 0,0 1 0,1 0 0,-2 16 0,3-17 0,1-1 0,0 0 0,1 1 0,-1-1 0,1 1 0,1-1 0,0 0 0,0 1 0,0-1 0,1 0 0,0-1 0,0 1 0,0 0 0,1-1 0,0 0 0,1 1 0,-1-2 0,7 7 0,0-1 0,-1-2 0,2 1 0,-1-2 0,1 0 0,0 0 0,1-1 0,0 0 0,0-1 0,0-1 0,1 0 0,19 4 0,-15-6 0,0 0 0,0-1 0,1-1 0,-1-1 0,0-1 0,1 0 0,-1-1 0,23-6 0,-16 1 0,0-1 0,-1 0 0,0-2 0,0-1 0,-1-1 0,0-1 0,-1-1 0,-1-1 0,0-1 0,-1 0 0,-1-2 0,30-34 0,-48 50 0,0 1 0,0-1 0,0 1 0,0 0 0,0 0 0,1 0 0,-1 0 0,0 0 0,1 0 0,-1 0 0,1 0 0,-1 0 0,1 0 0,2 0 0,-3 1 0,0 0 0,-1 0 0,1 0 0,0 0 0,-1 0 0,1 0 0,0 0 0,0 1 0,-1-1 0,1 0 0,0 0 0,-1 1 0,1-1 0,-1 1 0,1-1 0,0 0 0,-1 1 0,1-1 0,-1 1 0,1-1 0,-1 1 0,1-1 0,0 2 0,2 4 0,0 0 0,-1 1 0,1-1 0,-1 0 0,2 13 0,-2-12 0,29 171 0,-4-21 0,-17-128 0,-10-29 0,1 1 0,-1-1 0,0 0 0,0 1 0,0-1 0,0 0 0,1 1 0,-1-1 0,0 0 0,0 1 0,0-1 0,1 0 0,-1 0 0,0 1 0,1-1 0,-1 0 0,0 0 0,1 0 0,-1 1 0,0-1 0,1 0 0,-1 0 0,0 0 0,1 0 0,-1 0 0,0 0 0,1 1 0,-1-1 0,0 0 0,1 0 0,-1 0 0,1 0 0,-1 0 0,0-1 0,1 1 0,-1 0 0,0 0 0,1 0 0,-1 0 0,0 0 0,1 0 0,-1-1 0,0 1 0,1 0 0,-1 0 0,0 0 0,1-1 0,-1 1 0,0 0 0,0-1 0,1 1 0,-1 0 0,0 0 0,0-1 0,0 1 0,0 0 0,1-1 0,-1 1 0,0 0 0,0-1 0,0 1 0,0-1 0,0 1 0,0 0 0,0-1 0,0 1 0,0 0 0,0-1 0,0 0 0,6-21 0,-1-1 0,0 1 0,1-42 0,-1 14 0,0 13 0,-1-7 0,2 1 0,2 0 0,22-68 0,-28 107 0,-1 1 0,1-1 0,0 1 0,0-1 0,0 1 0,0 0 0,0-1 0,1 1 0,-1 0 0,1 1 0,5-5 0,-6 6 0,-1 0 0,0 1 0,1-1 0,-1 1 0,1-1 0,-1 1 0,1-1 0,-1 1 0,1 0 0,-1 0 0,1 0 0,-1 0 0,1 0 0,-1 0 0,1 0 0,-1 1 0,1-1 0,-1 1 0,1-1 0,-1 1 0,1-1 0,-1 1 0,0 0 0,1-1 0,-1 1 0,0 0 0,1 0 0,-1 0 0,0 0 0,0 0 0,2 3 0,4 4 0,0 1 0,0 0 0,0 1 0,-1-1 0,-1 1 0,6 14 0,24 69 0,-29-72 0,15 41 0,67 184 0,-85-238 0,1 0 0,0-1 0,0 1 0,0-1 0,1 0 0,10 11 0,-14-17 0,0 0 0,0 0 0,0 0 0,0 0 0,0 0 0,0-1 0,0 1 0,0 0 0,1-1 0,-1 1 0,0-1 0,1 1 0,-1-1 0,0 0 0,1 1 0,-1-1 0,0 0 0,1 0 0,1 0 0,-1-1 0,0 0 0,0 1 0,0-1 0,-1 0 0,1 0 0,0-1 0,-1 1 0,1 0 0,-1 0 0,1-1 0,-1 1 0,0-1 0,1 1 0,-1-1 0,0 0 0,0 1 0,0-1 0,1-2 0,17-37 0,-2-1 0,23-85 0,14-36 0,-53 160 0,1 0 0,-1 0 0,1-1 0,-1 1 0,1 0 0,0 1 0,1-1 0,-1 0 0,0 0 0,1 1 0,-1 0 0,4-3 0,-5 4 0,0 1 0,0 0 0,-1-1 0,1 1 0,0 0 0,0 0 0,0 0 0,-1-1 0,1 1 0,0 0 0,0 0 0,0 0 0,-1 0 0,1 1 0,0-1 0,0 0 0,0 0 0,0 0 0,-1 1 0,2-1 0,0 1 0,0 1 0,-1-1 0,1 0 0,0 1 0,-1-1 0,1 1 0,-1-1 0,0 1 0,1 0 0,-1-1 0,1 3 0,5 11 0,-1 0 0,0 1 0,-1-1 0,0 1 0,-2 0 0,0 0 0,2 22 0,-4-23 0,0 0 0,2-1 0,0 1 0,0 0 0,1-1 0,1 0 0,1 0 0,0 0 0,13 21 0,-17-32 0,1 0 0,-1 0 0,1 1 0,0-2 0,0 1 0,0 0 0,1-1 0,-1 1 0,1-1 0,-1 0 0,1 0 0,0-1 0,-1 1 0,1-1 0,0 0 0,0 0 0,0 0 0,5 0 0,-3 0 0,1-2 0,-1 1 0,1-1 0,-1 0 0,0 0 0,1 0 0,-1-1 0,0 0 0,0-1 0,9-4 0,0-1 0,-1-1 0,1-1 0,-2 0 0,0-1 0,0-1 0,-1 0 0,21-26 0,-26 27 0,-1 0 0,0-1 0,0 0 0,-1 0 0,-1-1 0,0 1 0,4-23 0,6-17 0,-14 51 0,1 0 0,-1 0 0,0 0 0,0 0 0,1 0 0,-1 1 0,1-1 0,-1 0 0,1 0 0,-1 0 0,1 1 0,-1-1 0,1 0 0,0 0 0,-1 1 0,1-1 0,0 1 0,1-2 0,-1 2 0,-1 0 0,1 0 0,-1 0 0,1 0 0,0 0 0,-1 0 0,1 0 0,-1 0 0,1 1 0,-1-1 0,1 0 0,-1 0 0,1 0 0,-1 1 0,1-1 0,-1 0 0,1 0 0,-1 1 0,1-1 0,-1 1 0,1-1 0,0 1 0,21 33 0,-20-31 0,36 76 0,-26-52 0,1 0 0,1-1 0,2-1 0,0 0 0,23 27 0,-38-51 0,1 1 0,-1-1 0,1 1 0,-1-1 0,1 1 0,0-1 0,0 0 0,0 0 0,0 1 0,0-2 0,0 1 0,0 0 0,0 0 0,0-1 0,0 1 0,4 0 0,-4-1 0,-1 0 0,1-1 0,-1 1 0,1-1 0,-1 1 0,0-1 0,1 1 0,-1-1 0,0 0 0,0 1 0,1-1 0,-1 0 0,0 0 0,0 0 0,0 0 0,0 0 0,0 0 0,0-1 0,1 0 0,3-8 0,0 1 0,-1-1 0,0 0 0,0 0 0,3-16 0,-4 14 0,23-111 0,-20 88 0,1 1 0,1 0 0,18-45 0,-26 78 0,0 0 0,1 1 0,-1-1 0,0 0 0,0 0 0,1 0 0,-1 0 0,1 0 0,-1 1 0,1-1 0,-1 0 0,1 1 0,-1-1 0,1 0 0,0 1 0,-1-1 0,1 0 0,0 1 0,0-1 0,-1 1 0,1-1 0,0 1 0,0 0 0,1-1 0,-2 1 0,1 1 0,0 0 0,-1-1 0,1 1 0,0-1 0,-1 1 0,1 0 0,-1-1 0,1 1 0,-1 0 0,1-1 0,-1 1 0,0 0 0,1 0 0,-1 0 0,0-1 0,0 1 0,1 0 0,-1 1 0,7 51 0,21 361 0,-20-245-1365,-8-131-5461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1.083"/>
    </inkml:context>
    <inkml:brush xml:id="br0">
      <inkml:brushProperty name="width" value="0.1" units="cm"/>
      <inkml:brushProperty name="height" value="0.1" units="cm"/>
      <inkml:brushProperty name="color" value="#CC0066"/>
    </inkml:brush>
  </inkml:definitions>
  <inkml:trace contextRef="#ctx0" brushRef="#br0">406 329 24575,'0'0'0,"0"0"0,0 0 0,0 0 0,0 0 0,0 0 0,0 0 0,0 0 0,0 0 0,0 0 0,0 0 0,0 0 0,0 0 0,1 0 0,-1 0 0,0 0 0,0 0 0,0 0 0,0 0 0,0 0 0,0 0 0,0 0 0,0 0 0,0 0 0,0 0 0,0 0 0,0 0 0,1 0 0,-1 0 0,0 0 0,0 0 0,0 0 0,0 0 0,0 0 0,0 0 0,0 0 0,0 0 0,0 0 0,0 0 0,0 0 0,0 1 0,0-1 0,0 0 0,0 0 0,0 0 0,0 0 0,0 0 0,1 0 0,-1 0 0,0 0 0,0 0 0,0 0 0,0 0 0,0 1 0,0-1 0,0 0 0,0 0 0,0 0 0,0 0 0,-1 0 0,1 0 0,7-10 0,5-18 0,-10 17 0,0 0 0,-1 0 0,-1-1 0,1 1 0,-2 0 0,1 0 0,-2 0 0,-4-20 0,1 12 0,0 1 0,-1 1 0,-1-1 0,-14-24 0,19 38 0,0 0 0,-1 0 0,0 0 0,0 0 0,0 1 0,0-1 0,-1 1 0,1 0 0,-1 0 0,0 0 0,1 1 0,-1-1 0,-1 1 0,1 0 0,0 0 0,-1 0 0,1 1 0,0 0 0,-1 0 0,0 0 0,1 0 0,-1 0 0,0 1 0,1 0 0,-1 0 0,0 0 0,1 1 0,-1 0 0,0 0 0,1 0 0,-1 0 0,-4 2 0,-3 2 0,1 0 0,-1 0 0,1 1 0,0 1 0,0 0 0,1 0 0,0 1 0,0 0 0,1 1 0,-16 19 0,11-9 0,1 1 0,1 0 0,1 1 0,0 0 0,2 1 0,1 0 0,0 0 0,2 1 0,0 0 0,-4 45 0,8-41 0,1 0 0,1 0 0,2 0 0,0 0 0,2 0 0,1 0 0,1-1 0,1 1 0,14 31 0,-17-49 0,1 1 0,0-1 0,1 0 0,-1 0 0,2-1 0,-1 0 0,1 0 0,1 0 0,-1-1 0,1 0 0,13 9 0,-18-14 0,0 0 0,1 0 0,-1-1 0,0 1 0,1-1 0,-1 0 0,1 0 0,-1 0 0,1 0 0,0-1 0,-1 0 0,1 1 0,0-1 0,-1 0 0,1-1 0,0 1 0,-1-1 0,1 1 0,0-1 0,-1 0 0,1-1 0,-1 1 0,0 0 0,1-1 0,-1 0 0,0 0 0,0 0 0,0 0 0,0 0 0,0-1 0,-1 1 0,1-1 0,-1 0 0,0 0 0,4-5 0,3-5 0,0-1 0,-1 0 0,-1-1 0,0 0 0,-1 0 0,5-18 0,20-100 0,-8 25 0,-11 176 0,-6-11 0,14 75 0,-17-117 0,1-1 0,0 1 0,1-1 0,1-1 0,0 1 0,14 21 0,-18-32 0,-1 0 0,1 0 0,0-1 0,0 1 0,0-1 0,1 1 0,-1-1 0,1 0 0,-1 0 0,1 0 0,0 0 0,0 0 0,0-1 0,0 1 0,0-1 0,0 0 0,0 0 0,0 0 0,0 0 0,1 0 0,-1-1 0,0 0 0,0 1 0,1-1 0,-1-1 0,0 1 0,1 0 0,-1-1 0,0 1 0,0-1 0,1 0 0,-1 0 0,0-1 0,0 1 0,0 0 0,0-1 0,0 0 0,-1 0 0,4-2 0,5-5 0,0 0 0,0-1 0,-1 0 0,-1-1 0,0 1 0,0-2 0,13-23 0,-12 14 0,-2 0 0,0-1 0,-1 0 0,-1 0 0,-1-1 0,-1 0 0,1-41 0,-4 54 0,0 4 0,0 0 0,0-1 0,0 1 0,4-12 0,-5 17 0,1 1 0,-1-1 0,0 0 0,1 0 0,-1 0 0,1 1 0,-1-1 0,1 0 0,-1 1 0,1-1 0,-1 0 0,1 1 0,0-1 0,-1 1 0,1-1 0,0 1 0,-1-1 0,1 1 0,0 0 0,0-1 0,0 1 0,-1 0 0,1 0 0,0-1 0,0 1 0,0 0 0,0 0 0,-1 0 0,1 0 0,0 0 0,0 0 0,0 0 0,0 0 0,0 0 0,-1 1 0,1-1 0,0 0 0,0 1 0,0-1 0,-1 0 0,1 1 0,0-1 0,0 1 0,-1-1 0,2 1 0,7 7 0,1 1 0,-1-1 0,0 1 0,-1 1 0,0 0 0,-1 0 0,0 0 0,7 15 0,28 37 0,-33-53 0,0 0 0,0-1 0,1 0 0,0 0 0,1-1 0,0-1 0,0 1 0,0-2 0,1 0 0,-1 0 0,16 4 0,-22-8 0,-1 0 0,1 1 0,-1-2 0,1 1 0,0 0 0,0-1 0,-1 0 0,1 0 0,0 0 0,0-1 0,-1 0 0,1 0 0,0 0 0,-1 0 0,1-1 0,-1 0 0,0 0 0,1 0 0,-1 0 0,0 0 0,0-1 0,-1 0 0,1 0 0,0 0 0,-1 0 0,0-1 0,0 1 0,0-1 0,0 0 0,0 0 0,-1 0 0,4-7 0,-4 3 0,1 0 0,-1-1 0,-1 1 0,1 0 0,-1-1 0,-1 1 0,0 0 0,0-1 0,0 1 0,-1-1 0,-1 1 0,1 0 0,-1 0 0,-1 0 0,1 0 0,-2 0 0,-4-10 0,6 13 0,-1 0 0,1 0 0,-1 0 0,0 0 0,-1 0 0,1 1 0,-1-1 0,0 1 0,0 0 0,0 1 0,0-1 0,-1 0 0,0 1 0,1 0 0,-1 0 0,0 1 0,-1-1 0,1 1 0,0 0 0,-1 1 0,1-1 0,-1 1 0,1 0 0,-1 0 0,0 1 0,-7 0 0,8 1 0,-1 0 0,1 1 0,0 0 0,0 0 0,0 0 0,1 0 0,-1 1 0,0 0 0,1 0 0,-1 0 0,1 0 0,0 1 0,0-1 0,1 1 0,-1 0 0,1 1 0,0-1 0,0 0 0,0 1 0,-4 8 0,0 2 0,1 0 0,0 1 0,1 0 0,1 0 0,-4 25 0,4-11 0,3 0 0,0-1 0,2 1 0,1 0 0,1 0 0,2 0 0,1-1 0,17 52 0,-5-34 0,1-2 0,3 0 0,1-2 0,45 63 0,-44-72 0,-7-13 0,-2 1 0,0 1 0,21 46 0,-33-63 0,-1 1 0,0-1 0,0 1 0,0 0 0,-1 0 0,0 0 0,0 0 0,-1 0 0,0 0 0,0 0 0,-1 0 0,1 0 0,-2-1 0,1 1 0,-1 0 0,0 0 0,0-1 0,-1 1 0,-6 11 0,0-5 0,-1 1 0,-1-1 0,0-1 0,0 0 0,-1-1 0,-1 0 0,0-1 0,0 0 0,-27 14 0,12-9 0,-1-1 0,0-2 0,-1-1 0,-38 8 0,44-13 0,-1-1 0,0-2 0,0 0 0,0-2 0,0-1 0,0-1 0,-28-4 0,39 3 0,0-1 0,0-1 0,1 0 0,-1-1 0,1 0 0,0-1 0,0 0 0,1-1 0,0-1 0,0 0 0,0 0 0,1-1 0,1-1 0,-10-10 0,7 3-114,0-1 1,2-1-1,0 0 0,1 0 0,1-1 1,0 0-1,2-1 0,1 0 0,0 0 1,2 0-1,-5-42 0,2-40-6712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8.743"/>
    </inkml:context>
    <inkml:brush xml:id="br0">
      <inkml:brushProperty name="width" value="0.1" units="cm"/>
      <inkml:brushProperty name="height" value="0.1" units="cm"/>
      <inkml:brushProperty name="color" value="#004F8B"/>
    </inkml:brush>
  </inkml:definitions>
  <inkml:trace contextRef="#ctx0" brushRef="#br0">0 2 24575,'6'-1'0,"-1"1"0,1 0 0,0 0 0,-1 1 0,1 0 0,-1 0 0,1 0 0,-1 0 0,0 1 0,1 0 0,-1 0 0,0 1 0,0-1 0,0 1 0,-1 0 0,1 0 0,-1 1 0,0-1 0,1 1 0,-1 0 0,-1 0 0,1 1 0,-1-1 0,0 1 0,0-1 0,0 1 0,0 0 0,1 6 0,1 3 0,-1-1 0,-1 1 0,0 0 0,-1 0 0,-1 0 0,0 1 0,-2 24 0,-20 104 0,13-101 0,-5 65 0,12-36-1365,1-40-5461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1.599"/>
    </inkml:context>
    <inkml:brush xml:id="br0">
      <inkml:brushProperty name="width" value="0.1" units="cm"/>
      <inkml:brushProperty name="height" value="0.1" units="cm"/>
      <inkml:brushProperty name="color" value="#CC0066"/>
    </inkml:brush>
  </inkml:definitions>
  <inkml:trace contextRef="#ctx0" brushRef="#br0">1 550 24575,'39'-125'-10368,"-7"22"7870,22-48 4563,-49 137-1757,2-1-1,0 1 1,0 0 0,1 1 0,19-23-1,-22 30 111,0 1 0,1-1 0,0 1 0,0 0 0,0 1 0,1 0 0,0 0 0,0 0 0,0 1 0,0 0 0,0 0 0,1 1 0,12-3 0,-2 2-16,0 2 0,1 0-1,-1 0 1,0 2-1,1 0 1,-1 2-1,29 6 1,11 8-432,56 24 0,-69-23 13,2-2 1,59 13-1,-23-21 17,-60-7 0,0 1 0,32 7 0,-50-7 0,-1 0 0,1-1 0,0 2 0,0-1 0,-1 0 0,1 1 0,-1 0 0,0 0 0,0 0 0,0 1 0,0-1 0,0 1 0,-1 0 0,0 0 0,0 0 0,0 1 0,0-1 0,0 1 0,-1 0 0,0-1 0,2 8 0,2 9 0,-1 0 0,-1 0 0,3 41 0,-4-27 0,16 158 0,-4-31 0,50 228 0,-61-373 24,1 0 0,0 0 0,1-1 0,12 23 0,-16-36-81,0 1 0,0-1 0,1 1 0,-1-1-1,0 0 1,1 0 0,0 0 0,0 0 0,0-1 0,0 1 0,0-1 0,0 0-1,1 1 1,-1-2 0,1 1 0,0 0 0,-1-1 0,1 1 0,0-1 0,0 0 0,0-1-1,0 1 1,0 0 0,0-1 0,4 0 0,20-5-6769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2.509"/>
    </inkml:context>
    <inkml:brush xml:id="br0">
      <inkml:brushProperty name="width" value="0.1" units="cm"/>
      <inkml:brushProperty name="height" value="0.1" units="cm"/>
      <inkml:brushProperty name="color" value="#CC0066"/>
    </inkml:brush>
  </inkml:definitions>
  <inkml:trace contextRef="#ctx0" brushRef="#br0">0 805 24575,'1'-139'-4620,"10"223"4948,38 222 3964,-49-306-4292,0 0 0,0 0 0,0 0 0,0 1 0,0-1 0,0 0 0,0 0 0,0 0 0,0 0 0,0 0 0,0 1 0,0-1 0,0 0 0,0 0 0,0 0 0,0 0 0,0 0 0,0 1 0,0-1 0,0 0 0,0 0 0,0 0 0,0 0 0,1 0 0,-1 0 0,0 1 0,0-1 0,0 0 0,0 0 0,0 0 0,0 0 0,0 0 0,0 0 0,1 0 0,-1 0 0,0 0 0,0 1 0,0-1 0,0 0 0,0 0 0,1 0 0,-1 0 0,0 0 0,0 0 0,0 0 0,0 0 0,0 0 0,1 0 0,-1 0 0,0 0 0,0 0 0,0 0 0,0 0 0,0 0 0,1 0 0,-1 0 0,0 0 0,0-1 0,0 1 0,0 0 0,0 0 0,0 0 0,1 0 0,5-14 0,4-24 0,14-57 0,5 0 0,69-156 0,124-162 0,-213 398 0,39-58 0,-42 65 0,0 0 0,0 1 0,1 0 0,0 0 0,0 0 0,12-7 0,-18 13 0,1 0 0,0 0 0,-1 0 0,1 1 0,0-1 0,0 0 0,-1 1 0,1-1 0,0 1 0,0 0 0,0-1 0,0 1 0,0 0 0,0 0 0,-1 0 0,1 1 0,0-1 0,0 0 0,0 1 0,0-1 0,3 2 0,-2 0 0,1 0 0,-1 0 0,0 1 0,0-1 0,0 1 0,0 0 0,-1-1 0,1 1 0,-1 1 0,3 3 0,4 8 0,-1 1 0,0 1 0,9 27 0,-17-42 0,17 53 0,-2 1 0,12 93 0,-3 119 0,-19-201 0,0 14 0,-2-8 0,4-1 0,26 120 0,-31-187 0,-1 0 0,1 0 0,0 0 0,0 0 0,0-1 0,1 1 0,-1 0 0,1-1 0,0 0 0,6 6 0,-8-9 0,1 0 0,0 1 0,-1-1 0,1 0 0,0 0 0,0 0 0,-1-1 0,1 1 0,0 0 0,0-1 0,0 1 0,0-1 0,0 0 0,0 1 0,0-1 0,0 0 0,0 0 0,0-1 0,0 1 0,0 0 0,0-1 0,0 1 0,0-1 0,-1 1 0,1-1 0,0 0 0,0 0 0,0 0 0,2-2 0,6-3 0,-1-2 0,0 1 0,0-1 0,0-1 0,-1 1 0,0-2 0,12-18 0,1-7 0,17-36 0,5-21 0,-5-1 0,35-128 0,-65 191 0,-8 30 0,0 1 0,0-1 0,0 0 0,0 0 0,0 0 0,0 0 0,0 0 0,0 0 0,0 0 0,0 0 0,0 0 0,0 0 0,0 1 0,0-1 0,0 0 0,0 0 0,0 0 0,0 0 0,0 0 0,0 0 0,0 0 0,0 0 0,0 0 0,0 0 0,1 0 0,-1 0 0,0 1 0,0-1 0,0 0 0,0 0 0,0 0 0,0 0 0,0 0 0,0 0 0,0 0 0,0 0 0,0 0 0,0 0 0,1 0 0,-1 0 0,0 0 0,0 0 0,0 0 0,0 0 0,0 0 0,0 0 0,0 0 0,0 0 0,0 0 0,0 0 0,1 0 0,-1 0 0,0 0 0,0 0 0,0 0 0,0 0 0,0 0 0,0 0 0,0 0 0,0 0 0,4 15 0,2 22 0,5 89 0,8 47 0,-15-145 0,2 0 0,2 0 0,0-1 0,13 27 0,-19-49 0,0 0 0,1-1 0,-1 1 0,1-1 0,0 1 0,0-1 0,1 0 0,-1 0 0,1-1 0,0 1 0,0-1 0,4 3 0,-5-4 0,-1-1 0,1 0 0,-1 0 0,1-1 0,-1 1 0,1 0 0,0-1 0,-1 0 0,1 1 0,0-1 0,-1 0 0,1 0 0,0-1 0,-1 1 0,1-1 0,-1 1 0,1-1 0,0 0 0,-1 0 0,1 0 0,-1 0 0,0 0 0,1 0 0,-1-1 0,2-1 0,9-7 0,0 0 0,-1-1 0,-1-1 0,0 1 0,0-2 0,-1 0 0,-1 0 0,0 0 0,11-25 0,-9 15 0,-1-1 0,-2 1 0,0-2 0,-2 1 0,6-36 0,-4 21 0,-7 39 0,-1 0 0,0 0 0,0 0 0,0-1 0,0 1 0,0 0 0,0 0 0,0 0 0,0 0 0,0 0 0,0 0 0,0-1 0,0 1 0,1 0 0,-1 0 0,0 0 0,0 0 0,0 0 0,0 0 0,0 0 0,0 0 0,1 0 0,-1 0 0,0-1 0,0 1 0,0 0 0,0 0 0,0 0 0,1 0 0,-1 0 0,0 0 0,0 0 0,0 0 0,0 0 0,1 0 0,-1 0 0,0 0 0,0 0 0,0 1 0,0-1 0,0 0 0,1 0 0,-1 0 0,0 0 0,0 0 0,0 0 0,0 0 0,0 0 0,0 0 0,0 0 0,1 1 0,-1-1 0,0 0 0,0 0 0,8 21 0,-4-7 0,0-1 0,1 0 0,1 0 0,0-1 0,1 1 0,0-1 0,1-1 0,0 1 0,1-1 0,0-1 0,17 16 0,-22-22 0,1 0 0,0-1 0,0 1 0,0-1 0,0 0 0,1-1 0,-1 1 0,1-1 0,0 0 0,0 0 0,-1-1 0,1 0 0,0 0 0,0 0 0,0-1 0,0 0 0,0 0 0,1 0 0,-1-1 0,-1 0 0,1 0 0,0-1 0,0 1 0,0-1 0,-1 0 0,1-1 0,-1 1 0,1-1 0,7-6 0,-5 3 0,1-1 0,-1 0 0,-1-1 0,1 0 0,-1 0 0,0-1 0,-1 1 0,0-1 0,-1-1 0,0 1 0,0-1 0,-1 0 0,0 0 0,0 0 0,-2-1 0,3-12 0,-3 16 0,-1 0 0,-1 1 0,1-1 0,-1 0 0,0 0 0,-1 0 0,1 0 0,-1 0 0,-1 1 0,1-1 0,-1 0 0,0 1 0,-1-1 0,0 1 0,0 0 0,0 0 0,0 0 0,-1 0 0,0 0 0,-1 1 0,1 0 0,-1 0 0,0 0 0,0 0 0,-1 1 0,-6-5 0,7 6 0,0 0 0,-1 1 0,1-1 0,-1 1 0,1 0 0,-1 0 0,0 1 0,0 0 0,0 0 0,0 0 0,0 1 0,0 0 0,0 0 0,0 0 0,0 1 0,-6 1 0,4 0 0,-1 1 0,1 0 0,0 0 0,1 1 0,-1 0 0,1 0 0,-1 1 0,1 0 0,1 0 0,-10 10 0,7-6 0,0 1 0,0 0 0,1 0 0,1 1 0,0 0 0,0 0 0,1 1 0,1 0 0,0 0 0,0 0 0,1 1 0,1 0 0,0-1 0,-2 25 0,5-25 0,1 1 0,0 0 0,1-1 0,0 1 0,1-1 0,1 1 0,0-1 0,0 0 0,1-1 0,1 1 0,0-1 0,0 0 0,1 0 0,15 17 0,8 4 0,1-2 0,1-1 0,39 26 0,-41-33 0,-2 0 0,0 2 0,-2 1 0,40 47 0,-61-64 0,-1-1 0,1 1 0,-1 0 0,0 0 0,-1 0 0,0 0 0,0 0 0,-1 1 0,0 0 0,0-1 0,-1 1 0,-1 0 0,1 0 0,-1-1 0,-1 1 0,1 0 0,-1 0 0,-1 0 0,0-1 0,0 1 0,-1-1 0,0 0 0,0 1 0,-1-1 0,0-1 0,0 1 0,-1 0 0,0-1 0,-1 0 0,1 0 0,-1-1 0,0 0 0,-1 0 0,0 0 0,0-1 0,-15 10 0,12-10 0,0 0 0,-1 0 0,0-1 0,0-1 0,0 1 0,0-2 0,0 1 0,-1-2 0,1 0 0,-1 0 0,1-1 0,-1 0 0,1-1 0,-1 0 0,1-1 0,0 0 0,0-1 0,0 0 0,0-1 0,0 0 0,0-1 0,1 0 0,0-1 0,0 0 0,1 0 0,-1-1 0,1 0 0,1-1 0,0 0 0,0 0 0,0-1 0,-7-11 0,5 4-455,0 0 0,-7-18 0,-10-32-6371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2.999"/>
    </inkml:context>
    <inkml:brush xml:id="br0">
      <inkml:brushProperty name="width" value="0.1" units="cm"/>
      <inkml:brushProperty name="height" value="0.1" units="cm"/>
      <inkml:brushProperty name="color" value="#CC0066"/>
    </inkml:brush>
  </inkml:definitions>
  <inkml:trace contextRef="#ctx0" brushRef="#br0">2 313 24575,'-1'-46'190,"2"-65"-5429,0 101 4398,0 0-1,1 0 1,0 0-1,1 0 0,0 0 1,0 0-1,1 1 1,6-11-1,-7 15 715,1 1 0,-1-1 0,1 1-1,0 0 1,1 1 0,-1-1 0,1 1 0,-1-1 0,1 1 0,0 1 0,0-1 0,1 1-1,-1 0 1,0 0 0,1 0 0,-1 1 0,1 0 0,-1 0 0,1 0 0,9 1 0,11 0 291,1 1 0,-1 1 0,29 6 1,-40-5 601,37 5 1307,0-3-1,1-1 0,-1-3 1,104-11-1,-117 4-201,-9 1-1423,1 1 0,-1 1 0,37 2 0,-59 1-457,0 1 1,0 0-1,-1 0 0,1 1 1,0 0-1,-1 0 0,1 1 1,-1 0-1,0 0 0,1 1 1,-2 0-1,1 0 0,0 1 1,-1 0-1,0 0 1,0 0-1,7 8 0,-5-1 9,-1 0 0,0 0 0,0 1 0,-1-1 0,-1 1 0,0 1 0,-1-1 0,-1 1 0,0 0 0,0-1 0,0 29 0,-1 14 0,-11 90 0,7-120 0,-20 174 0,-7 107 0,29-292 0,0 0 0,0 0 0,2 0 0,0 0 0,0 0 0,6 16 0,-7-28 0,0 0 0,0 0 0,0-1 0,0 1 0,1 0 0,-1-1 0,1 1 0,0-1 0,-1 1 0,1-1 0,0 0 0,1 0 0,-1 0 0,0 0 0,0 0 0,1-1 0,-1 1 0,1 0 0,0-1 0,-1 0 0,1 0 0,0 0 0,0 0 0,0 0 0,0-1 0,0 1 0,0-1 0,0 1 0,0-1 0,0 0 0,0-1 0,0 1 0,0 0 0,-1-1 0,1 1 0,0-1 0,3-1 0,40-16-1365,-3-4-5461</inkml:trace>
  <inkml:trace contextRef="#ctx0" brushRef="#br0" timeOffset="1">1459 889 24575,'0'-6'0,"6"-7"0,1-8 0,1-5 0,3 1 0,1-1 0,4 4 0,-2 0 0,-7 4 0,-7-1 0,-7 3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4.399"/>
    </inkml:context>
    <inkml:brush xml:id="br0">
      <inkml:brushProperty name="width" value="0.1" units="cm"/>
      <inkml:brushProperty name="height" value="0.1" units="cm"/>
      <inkml:brushProperty name="color" value="#CC0066"/>
    </inkml:brush>
  </inkml:definitions>
  <inkml:trace contextRef="#ctx0" brushRef="#br0">1 103 24575,'148'-6'0,"200"-36"0,-131 12 0,-188 27 0,57-8 0,170 1 0,-225 16 0,-31-6 0,1 0 0,-1 0 0,1 1 0,-1-1 0,1 0 0,-1 0 0,0 1 0,1-1 0,-1 0 0,1 1 0,-1-1 0,0 0 0,1 1 0,-1-1 0,0 1 0,0-1 0,1 0 0,-1 1 0,0-1 0,0 1 0,0-1 0,0 1 0,1-1 0,-1 1 0,0-1 0,0 1 0,0-1 0,0 1 0,0-1 0,0 1 0,0-1 0,0 1 0,0-1 0,-1 0 0,1 1 0,0-1 0,0 1 0,0-1 0,0 1 0,-1-1 0,1 1 0,0-1 0,0 0 0,-1 1 0,1-1 0,0 1 0,-1-1 0,1 0 0,-1 0 0,1 1 0,0-1 0,-1 0 0,1 1 0,-1-1 0,1 0 0,-1 0 0,-24 19-1365,-7 0-5461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5.089"/>
    </inkml:context>
    <inkml:brush xml:id="br0">
      <inkml:brushProperty name="width" value="0.1" units="cm"/>
      <inkml:brushProperty name="height" value="0.1" units="cm"/>
      <inkml:brushProperty name="color" value="#CC0066"/>
    </inkml:brush>
  </inkml:definitions>
  <inkml:trace contextRef="#ctx0" brushRef="#br0">166 0 24575,'-31'29'-4628,"-15"13"4639,-27 24 2056,72-65-2027,0-1 0,0 1-1,0 0 1,-1 0 0,1 0 0,0 1 0,0-1-1,1 0 1,-1 0 0,0 1 0,0-1 0,0 0-1,1 1 1,-1-1 0,1 0 0,-1 1 0,1-1-1,0 1 1,-1-1 0,1 1 0,0-1 0,0 1-1,0-1 1,0 1 0,0-1 0,0 1 0,1-1-1,-1 1 1,0-1 0,1 1 0,-1-1 0,1 1-1,0-1 1,-1 0 0,1 1 0,0-1 0,0 0-1,0 0 1,0 0 0,0 1 0,0-1 0,0 0-1,0 0 1,0-1 0,1 1 0,-1 0 0,0 0-1,1 0 1,-1-1 0,3 2 0,8 3 64,1 0 0,0 0 0,-1-1 0,21 3 0,478 60-104,-416-58-455,-1-4 0,170-12 0,-213-1-6371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5.629"/>
    </inkml:context>
    <inkml:brush xml:id="br0">
      <inkml:brushProperty name="width" value="0.1" units="cm"/>
      <inkml:brushProperty name="height" value="0.1" units="cm"/>
      <inkml:brushProperty name="color" value="#CC0066"/>
    </inkml:brush>
  </inkml:definitions>
  <inkml:trace contextRef="#ctx0" brushRef="#br0">1 937 24575,'0'-3'-126,"1"-1"0,0 1 0,1-1 0,-1 1 0,0 0 0,1 0 0,0 0 0,0 0 0,3-5 0,5-8-1890,6-17-533,-2 0 1,12-40 0,9-75 504,-3-156 6497,-22 177-2322,-2 6 3583,-5 77-5047,0 127-667,22 131 0,-14-135 0,23 125 0,66 218 0,-98-415 0,4 17 0,2-1 0,11 26 0,-17-45 0,-1 0 0,1 0 0,1 0 0,-1-1 0,0 1 0,1 0 0,0-1 0,0 0 0,0 1 0,0-1 0,0 0 0,1-1 0,-1 1 0,1-1 0,0 1 0,0-1 0,0 0 0,7 2 0,-9-3-124,0-1 0,0 0 0,0 0 0,0 0 0,0 0 0,1 0-1,-1 0 1,0-1 0,0 1 0,2-2 0,17-8-6702</inkml:trace>
  <inkml:trace contextRef="#ctx0" brushRef="#br0" timeOffset="1">679 734 24575,'-1'-42'0,"2"0"0,2 1 0,12-58 0,-12 86 0,0 0 0,1 1 0,1-1 0,0 1 0,1 0 0,0 1 0,1-1 0,0 1 0,1 1 0,0-1 0,1 1 0,0 1 0,0-1 0,1 2 0,11-9 0,-14 13 0,0-1 0,0 1 0,0 0 0,1 1 0,-1-1 0,1 1 0,0 1 0,0 0 0,0 0 0,1 1 0,-1-1 0,0 2 0,0-1 0,1 1 0,-1 1 0,0-1 0,1 1 0,-1 1 0,0 0 0,0 0 0,0 0 0,0 1 0,-1 0 0,1 1 0,-1 0 0,1 0 0,-1 0 0,6 6 0,2 1 0,-2 1 0,0 0 0,0 1 0,-1 0 0,-1 0 0,0 2 0,-1-1 0,0 1 0,-1 1 0,-1 0 0,0 0 0,6 21 0,-6-7 0,-1-1 0,-2 1 0,0 1 0,-2-1 0,-2 1 0,-1-1 0,-1 1 0,-9 53 0,0-32 0,-3-1 0,-2 0 0,-2 0 0,-29 57 0,25-63 0,7-17 0,-21 58 0,34-85 0,1 1 0,-1 0 0,1 0 0,0-1 0,0 1 0,0 0 0,-1 0 0,2-1 0,-1 1 0,0 0 0,0 0 0,1-1 0,-1 1 0,0 0 0,1 0 0,0-1 0,-1 1 0,1-1 0,0 1 0,2 2 0,-1-1 0,0-1 0,1 0 0,0 0 0,-1 1 0,1-2 0,0 1 0,0 0 0,0 0 0,0-1 0,4 2 0,7 1 0,0 0 0,0-1 0,28 2 0,-4-2 22,0-3-1,0-1 0,70-10 1,109-36-720,-163 33-55,5 0-6073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6.399"/>
    </inkml:context>
    <inkml:brush xml:id="br0">
      <inkml:brushProperty name="width" value="0.1" units="cm"/>
      <inkml:brushProperty name="height" value="0.1" units="cm"/>
      <inkml:brushProperty name="color" value="#CC0066"/>
    </inkml:brush>
  </inkml:definitions>
  <inkml:trace contextRef="#ctx0" brushRef="#br0">421 535 24575,'0'-3'1,"1"1"-1,0-1 0,0 1 0,0-1 1,0 1-1,0-1 0,0 1 0,1-1 1,-1 1-1,1 0 0,2-2 0,7-12-308,6-16 229,-1 0-1,-2-1 1,-1-1 0,-1 0 0,-2-1 0,-2 0 0,4-36 0,-11 62 138,-1 1 0,0-1 0,0 1 0,-1-1 0,-1 1 0,1 0 0,-1-1 0,0 1 0,-1 0 0,0 0 0,0 0 0,-1 1 0,-8-14 0,9 17-54,-1-1 0,1 1 0,-1 0 0,0 1-1,0-1 1,-1 1 0,1-1 0,0 1 0,-1 0 0,0 1 0,0-1 0,0 1-1,0 0 1,0 0 0,0 1 0,-1-1 0,1 1 0,0 0 0,-1 1 0,1-1-1,-1 1 1,-9 1 0,3 1-5,1 0 0,-1 1 0,0 1 0,1-1 0,-1 2 0,1 0 0,0 0 0,1 1 0,-19 13 0,6-2 0,1 1 0,1 1 0,-22 25 0,24-21 0,0 1 0,2 1 0,1 0 0,0 1 0,-22 54 0,31-62 0,1 0 0,0 0 0,2 0 0,0 1 0,0 0 0,2 0 0,1 0 0,0 0 0,1 0 0,4 28 0,-2-37 0,0-1 0,1 0 0,0 0 0,1 1 0,-1-2 0,2 1 0,-1 0 0,1-1 0,9 11 0,-12-16 0,0 0 0,1 0 0,0 0 0,0-1 0,0 1 0,0-1 0,0 1 0,0-1 0,0 0 0,1-1 0,-1 1 0,1 0 0,-1-1 0,1 0 0,0 0 0,0 0 0,-1 0 0,1-1 0,0 1 0,0-1 0,0 0 0,0 0 0,0 0 0,-1-1 0,8-1 0,-1-2 0,1 0 0,0-1 0,-1 0 0,0-1 0,0 0 0,0-1 0,-1 0 0,0-1 0,14-14 0,-3 0 0,-1-1 0,27-41 0,-33 41 0,-10 17 0,0 0 0,0 1 0,0 0 0,0 0 0,1 0 0,0 0 0,0 0 0,0 1 0,9-7 0,-12 11 0,0 0 0,-1-1 0,1 1 0,0 0 0,0 0 0,0 0 0,-1 0 0,1 0 0,0 0 0,0 0 0,-1 0 0,1 0 0,0 1 0,0-1 0,-1 0 0,1 0 0,0 1 0,0-1 0,-1 0 0,1 1 0,0-1 0,-1 1 0,1-1 0,-1 1 0,1-1 0,-1 1 0,1-1 0,-1 1 0,1-1 0,-1 1 0,1 0 0,-1-1 0,1 1 0,-1 0 0,0 0 0,0-1 0,1 1 0,-1 1 0,13 34 0,-11-31 0,15 61 0,-7-25 0,17 42 0,-23-72 0,0-1 0,1 0 0,1 0 0,-1 0 0,2-1 0,-1 0 0,1 0 0,16 15 0,-18-20 7,-1 0-1,1-1 0,1 0 0,-1 0 1,0-1-1,1 1 0,-1-1 1,1 0-1,0-1 0,0 1 1,-1-1-1,1 0 0,0-1 0,0 1 1,0-1-1,0-1 0,0 1 1,11-3-1,-2 0-218,-1-1 0,1 0 0,-1-2-1,1 0 1,-1 0 0,13-9 0,19-14-6614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6.879"/>
    </inkml:context>
    <inkml:brush xml:id="br0">
      <inkml:brushProperty name="width" value="0.1" units="cm"/>
      <inkml:brushProperty name="height" value="0.1" units="cm"/>
      <inkml:brushProperty name="color" value="#CC0066"/>
    </inkml:brush>
  </inkml:definitions>
  <inkml:trace contextRef="#ctx0" brushRef="#br0">2 414 24575,'-2'-110'-4667,"4"-125"7174,-2 235-2507,0-7 227,1 0 0,-1-1 1,1 1-1,1 0 0,-1 0 0,1 0 1,4-10-1,-6 17-221,0-1 0,0 1 0,0 0 0,1 0 0,-1 0 0,0 0 1,0 0-1,1 0 0,-1 0 0,0 0 0,0 0 0,0-1 0,1 1 0,-1 0 0,0 0 1,0 0-1,0 0 0,1 0 0,-1 0 0,0 0 0,0 1 0,1-1 0,-1 0 0,0 0 0,0 0 1,0 0-1,1 0 0,-1 0 0,0 0 0,0 0 0,0 0 0,1 1 0,-1-1 0,0 0 1,0 0-1,0 0 0,0 0 0,1 1 0,-1-1 0,0 0 0,0 0 0,0 0 0,0 1 0,0-1 1,0 0-1,0 0 0,0 0 0,0 1 0,0-1 0,0 0 0,0 0 0,0 1 0,0-1 1,0 0-1,0 0 0,0 0 0,0 1 0,0-1 0,0 0 0,0 1 0,5 18-36,11 189 30,-10-99 0,1 2 0,27 271 0,-33-378 0,2 19 0,1 0 0,9 31 0,-12-50 0,1 0 0,-1 0 0,1 0 0,-1 0 0,1 0 0,0 0 0,0-1 0,1 1 0,-1-1 0,1 1 0,0-1 0,0 0 0,0 0 0,0 0 0,1 0 0,-1-1 0,1 1 0,-1-1 0,1 0 0,4 2 0,-4-4 0,0 1 0,0-1 0,-1 0 0,1 0 0,0 0 0,0 0 0,0-1 0,-1 0 0,1 0 0,0 0 0,-1 0 0,1 0 0,-1-1 0,1 1 0,-1-1 0,0 0 0,1 0 0,-1 0 0,0-1 0,0 1 0,-1-1 0,1 0 0,2-3 0,9-10 0,-1 0 0,-1 0 0,10-20 0,-13 22 0,2-4 0,-2 6 0,-1 0 0,-1 0 0,0-1 0,-1 1 0,0-2 0,-1 1 0,-1 0 0,4-16 0,-9 21 0,-5 15 0,-4 15 0,5-9 0,1-1 0,1 1 0,0 0 0,0 0 0,1 1 0,1-1 0,0 0 0,1 0 0,1 1 0,0-1 0,5 22 0,-5-28 0,1-1 0,0 1 0,0-1 0,1 0 0,-1 0 0,2 0 0,-1-1 0,0 1 0,1-1 0,0 1 0,1-1 0,-1 0 0,1-1 0,0 1 0,0-1 0,0 0 0,1 0 0,-1-1 0,1 1 0,0-1 0,0-1 0,0 1 0,0-1 0,1 0 0,10 2 0,-1-2 0,0-1 0,0 0 0,1-1 0,-1-1 0,0 0 0,1-1 0,-1-1 0,0-1 0,-1 0 0,1-1 0,21-10 0,-19 7 0,0-1 0,0-1 0,-1 0 0,-1-2 0,0 0 0,0 0 0,-2-2 0,1 0 0,13-18 0,-14 12 0,0-1 0,-2 0 0,-1-1 0,0-1 0,-2 0 0,0 0 0,-2-1 0,-1 0 0,0 0 0,2-38 0,-2-24 0,-7-144 0,-2 163 0,-3-139 0,33 518 0,-14-217 0,-8-45 0,2-1 0,3 0 0,1-1 0,27 69 0,-37-114 0,0 0 0,0 0 0,1 0 0,-1 0 0,1-1 0,0 1 0,0 0 0,0-1 0,0 1 0,0-1 0,0 0 0,1 0 0,-1 0 0,1 0 0,-1 0 0,1 0 0,0-1 0,0 1 0,0-1 0,0 0 0,0 0 0,3 1 0,-1-2 0,-1 0 0,0 0 0,0-1 0,0 1 0,0-1 0,0 0 0,0 0 0,0-1 0,0 1 0,-1-1 0,1 0 0,0 0 0,-1 0 0,1 0 0,-1 0 0,6-6 0,14-15 0,0 0 0,-2-1 0,31-46 0,-31 40 0,2 0 0,33-33 0,-47 55 0,0 0 0,0 1 0,1-1 0,0 2 0,0 0 0,0 0 0,1 1 0,18-7 0,-25 11 0,1 0 0,-1 0 0,0 0 0,0 0 0,1 1 0,-1 0 0,0-1 0,1 2 0,-1-1 0,1 0 0,-1 1 0,0 0 0,0 0 0,1 0 0,-1 1 0,0-1 0,0 1 0,0 0 0,-1 0 0,1 1 0,0-1 0,-1 1 0,1-1 0,-1 1 0,0 0 0,4 5 0,-2-1 0,0 0 0,0 1 0,-1 0 0,0-1 0,0 2 0,-1-1 0,0 0 0,-1 1 0,1-1 0,-2 1 0,1 0 0,-1-1 0,-1 1 0,1 0 0,-1 0 0,-1 0 0,0-1 0,-3 14 0,1-6 0,-2 0 0,0 0 0,0-1 0,-2 1 0,0-1 0,0-1 0,-2 1 0,1-2 0,-13 15 0,7-12 0,0 0 0,-1-1 0,-1-1 0,-1-1 0,0 0 0,0-1 0,-32 17 0,37-24 0,0 1 0,0-1 0,0-1 0,0 0 0,-1-1 0,0 0 0,1-1 0,-1-1 0,0 0 0,0 0 0,0-2 0,0 1 0,-23-5 0,34 4-47,-1 1 0,0-1 0,0 0 0,0 1 0,0-1 0,1-1 0,-1 1 0,1 0 0,-1-1-1,1 1 1,-1-1 0,1 0 0,0 0 0,-1 0 0,1 0 0,0 0 0,0 0 0,1 0 0,-1-1 0,0 1 0,1-1 0,0 1-1,-1-1 1,1 0 0,0 0 0,0 1 0,1-1 0,-2-6 0,2-16-6779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7.559"/>
    </inkml:context>
    <inkml:brush xml:id="br0">
      <inkml:brushProperty name="width" value="0.1" units="cm"/>
      <inkml:brushProperty name="height" value="0.1" units="cm"/>
      <inkml:brushProperty name="color" value="#CC0066"/>
    </inkml:brush>
  </inkml:definitions>
  <inkml:trace contextRef="#ctx0" brushRef="#br0">0 239 24575,'9'-1'0,"0"0"0,0 0 0,0-1 0,0 0 0,14-6 0,11-3 0,71-12 0,145-14 0,112 11 0,-287 22 0,625-30 0,116-7 0,-745 37 0,-30 3 0,79-13 0,-100 8 0,-20 6 0,1 0 0,-1 0 0,0-1 0,0 1 0,0 0 0,0 0 0,0 0 0,0 0 0,1 0 0,-1 0 0,0 0 0,0 0 0,0 0 0,0-1 0,0 1 0,0 0 0,0 0 0,0 0 0,0 0 0,1 0 0,-1 0 0,0-1 0,0 1 0,0 0 0,0 0 0,0 0 0,0 0 0,0 0 0,0-1 0,0 1 0,0 0 0,0 0 0,0 0 0,0 0 0,0 0 0,0-1 0,0 1 0,-1 0 0,1 0 0,0 0 0,0 0 0,0 0 0,0-1 0,0 1 0,0 0 0,0 0 0,0 0 0,0 0 0,-1 0 0,1 0 0,0 0 0,0-1 0,-3 0 0,-1 0 0,1-1 0,0 1 0,-1 0 0,1 1 0,-1-1 0,-5 0 0,-249-6-324,205 7-717,-35 0-5785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28.029"/>
    </inkml:context>
    <inkml:brush xml:id="br0">
      <inkml:brushProperty name="width" value="0.1" units="cm"/>
      <inkml:brushProperty name="height" value="0.1" units="cm"/>
      <inkml:brushProperty name="color" value="#CC0066"/>
    </inkml:brush>
  </inkml:definitions>
  <inkml:trace contextRef="#ctx0" brushRef="#br0">53 1 24575,'-12'-1'0,"-22"1"0,28 2 0,16 3 0,32 4 0,1-2 0,0-2 0,0-1 0,52-3 0,-45 0 0,1255 2 0,-662-6 0,-592 4-67,-29 1-192,-1-2-1,1 0 0,-1-2 1,30-5-1,-29 0-6566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6:09.193"/>
    </inkml:context>
    <inkml:brush xml:id="br0">
      <inkml:brushProperty name="width" value="0.1" units="cm"/>
      <inkml:brushProperty name="height" value="0.1" units="cm"/>
      <inkml:brushProperty name="color" value="#004F8B"/>
    </inkml:brush>
  </inkml:definitions>
  <inkml:trace contextRef="#ctx0" brushRef="#br0">17 1 24575,'-6'6'0,"-2"9"0,6 1 0,10-2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4.129"/>
    </inkml:context>
    <inkml:brush xml:id="br0">
      <inkml:brushProperty name="width" value="0.1" units="cm"/>
      <inkml:brushProperty name="height" value="0.1" units="cm"/>
      <inkml:brushProperty name="color" value="#CC0066"/>
    </inkml:brush>
  </inkml:definitions>
  <inkml:trace contextRef="#ctx0" brushRef="#br0">739 674 24575,'0'-6'3,"1"0"-1,0 1 1,0-1 0,1 1-1,3-11 1,5-14-323,-2-26-1496,-3 1 0,-1-1 0,-8-89-1,3 126 1967,-1 0-1,-1 0 0,-1 0 1,0 1-1,-2-1 0,0 1 1,-14-28-1,16 38 185,0 1-1,-1-1 1,0 1-1,0 1 0,-1-1 1,0 1-1,0-1 1,0 2-1,-1-1 1,0 1-1,0 0 1,0 0-1,-1 1 1,1 0-1,-1 0 0,0 1 1,0 0-1,-17-3 1,7 3-331,1 2-1,-1 0 1,1 2 0,0-1 0,-1 2 0,1 1-1,0 0 1,0 1 0,0 0 0,0 2-1,1 0 1,0 1 0,0 0 0,-16 11 0,11-6-4,0 2 1,0 1 0,1 1-1,1 0 1,1 1 0,0 2-1,2-1 1,0 2 0,-16 24-1,15-14 1,1 1 0,1 0 0,2 1 0,2 1 0,0 0 0,2 0 0,2 1 0,-5 47 0,10-50 0,0-1 0,3 1 0,0-1 0,2 0 0,1 1 0,1-1 0,2-1 0,1 1 0,21 49 0,-24-67 0,1 1 0,1-1 0,0 0 0,1-1 0,0 0 0,1 0 0,0-1 0,1 0 0,0 0 0,18 12 0,-21-17 0,1 0 0,-1-1 0,1-1 0,0 1 0,0-1 0,0 0 0,0-1 0,1 0 0,-1 0 0,1-1 0,-1 0 0,1-1 0,0 0 0,-1 0 0,1-1 0,0 0 0,16-4 0,-12 2 0,-1-2 0,1 1 0,-1-2 0,1 0 0,-2 0 0,1-1 0,-1 0 0,0-1 0,14-13 0,-10 7 0,-2-1 0,0 0 0,0-1 0,-2-1 0,16-28 0,-1-11 0,-2-1 0,-4-1 0,16-67 0,-28 96 0,30-148 0,-24 274 0,-1 99 0,5 30 0,-12-177 0,2 0 0,23 72 0,-27-110 15,0 0 0,1 0 0,0 0 0,0-1 0,1 0 0,0 0 0,12 13 0,-14-19-93,-1 0 0,1-1 0,0 1-1,0-1 1,0 0 0,1 0 0,-1 0 0,1-1 0,0 1-1,-1-1 1,1 0 0,0-1 0,0 1 0,0-1 0,0 0-1,1 0 1,-1-1 0,8 1 0,23-5-6748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4.709"/>
    </inkml:context>
    <inkml:brush xml:id="br0">
      <inkml:brushProperty name="width" value="0.1" units="cm"/>
      <inkml:brushProperty name="height" value="0.1" units="cm"/>
      <inkml:brushProperty name="color" value="#CC0066"/>
    </inkml:brush>
  </inkml:definitions>
  <inkml:trace contextRef="#ctx0" brushRef="#br0">62 1 24575,'-6'0'0,"-2"5"0,1 9 0,-4 0 0,-1 5 0,2 5 0,3 3 0,8-2 0,10-5 0,8-7 0,1-11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5.169"/>
    </inkml:context>
    <inkml:brush xml:id="br0">
      <inkml:brushProperty name="width" value="0.1" units="cm"/>
      <inkml:brushProperty name="height" value="0.1" units="cm"/>
      <inkml:brushProperty name="color" value="#CC0066"/>
    </inkml:brush>
  </inkml:definitions>
  <inkml:trace contextRef="#ctx0" brushRef="#br0">15 1 24575,'0'0'0,"0"0"0,1 1 0,-1-1 0,0 0 0,0 1 0,0-1 0,0 0 0,0 1 0,0-1 0,-1 0 0,1 1 0,0-1 0,0 0 0,0 1 0,0-1 0,0 0 0,0 1 0,0-1 0,-1 0 0,1 0 0,0 1 0,0-1 0,0 0 0,-1 0 0,1 1 0,0-1 0,0 0 0,-1 0 0,1 0 0,0 1 0,-1-1 0,1 0 0,0 0 0,-1 0 0,1 0 0,0 0 0,-1 0 0,1 0 0,0 1 0,-1-1 0,1 0 0,0 0 0,0 0 0,-1 0 0,1-1 0,0 1 0,-1 0 0,1 0 0,0 0 0,-1 0 0,1 0 0,0 0 0,-1 0 0,1-1 0,0 1 0,-1 0 0,1 0 0,0 0 0,0-1 0,-1 1 0,1 0 0,0 0 0,0-1 0,0 1 0,-1 0 0,1 0 0,0-1 0,2 34 0,-2-29 0,63 451 0,-8 200 0,-55-639 0,8 59 0,-8-71 0,1 0 0,0 0 0,0 0 0,1-1 0,-1 1 0,1 0 0,0 0 0,0-1 0,0 1 0,0-1 0,0 0 0,1 1 0,0-1 0,5 4 0,-6-6 0,0 0 0,0 0 0,0 0 0,0 0 0,0-1 0,0 1 0,1-1 0,-1 1 0,0-1 0,0 0 0,1 0 0,-1 0 0,0 0 0,1 0 0,-1-1 0,0 1 0,0 0 0,0-1 0,1 0 0,-1 0 0,0 0 0,3-1 0,4-3 0,1-1 0,-1 1 0,11-10 0,33-31 0,-3-2 0,-2-3 0,-2-1 0,41-61 0,-82 107 0,0-1 0,-1 0 0,1 0 0,-2 0 0,6-13 0,-9 20 0,0 0 0,0 0 0,0 0 0,-1 0 0,1 0 0,0 0 0,0 0 0,0 0 0,0 0 0,0 0 0,-1 0 0,1 0 0,0 0 0,0 0 0,0 0 0,0 0 0,0 0 0,0 0 0,-1 0 0,1 0 0,0 0 0,0-1 0,0 1 0,0 0 0,0 0 0,0 0 0,0 0 0,0 0 0,0 0 0,-1 0 0,1-1 0,0 1 0,0 0 0,0 0 0,0 0 0,0 0 0,0 0 0,0 0 0,0-1 0,0 1 0,0 0 0,0 0 0,0 0 0,0 0 0,0 0 0,0-1 0,0 1 0,0 0 0,0 0 0,0 0 0,0 0 0,0 0 0,0 0 0,1-1 0,-1 1 0,0 0 0,0 0 0,0 0 0,0 0 0,0 0 0,0 0 0,0 0 0,0 0 0,0-1 0,1 1 0,-1 0 0,0 0 0,0 0 0,0 0 0,-11 11 0,-14 20 0,15-15 0,0 1 0,1 1 0,1-1 0,0 1 0,2 1 0,0-1 0,1 1 0,1 0 0,0 1 0,0 23 0,3-34 0,1 1 0,1 0 0,-1 0 0,1-1 0,1 1 0,0 0 0,0-1 0,1 0 0,0 1 0,1-1 0,0 0 0,0-1 0,1 1 0,0-1 0,1 0 0,0 0 0,0 0 0,0-1 0,1 0 0,0 0 0,1-1 0,10 8 0,-7-8 9,0-1-1,0 0 1,0 0-1,1-1 1,0-1 0,0 0-1,0 0 1,0-2-1,0 1 1,0-1-1,0-1 1,0 0-1,21-3 1,-1-2-380,0-1-1,-1-2 1,58-21 0,-31 5-6455</inkml:trace>
  <inkml:trace contextRef="#ctx0" brushRef="#br0" timeOffset="1">1438 1153 24575,'0'6'0,"0"7"0,5 2 0,9 4 0,7-1 0,11-10 0,12-6 0,-1-3-8191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5.669"/>
    </inkml:context>
    <inkml:brush xml:id="br0">
      <inkml:brushProperty name="width" value="0.1" units="cm"/>
      <inkml:brushProperty name="height" value="0.1" units="cm"/>
      <inkml:brushProperty name="color" value="#CC0066"/>
    </inkml:brush>
  </inkml:definitions>
  <inkml:trace contextRef="#ctx0" brushRef="#br0">1 12 24575,'0'-1'0,"0"1"0,0 0 0,0-1 0,0 1 0,0 0 0,0-1 0,0 1 0,0-1 0,0 1 0,0 0 0,0-1 0,0 1 0,0 0 0,0-1 0,0 1 0,0 0 0,0-1 0,0 1 0,1-1 0,-1 1 0,0 0 0,0 0 0,0-1 0,1 1 0,-1 0 0,0-1 0,1 1 0,-1 0 0,0 0 0,0-1 0,1 1 0,-1 0 0,0 0 0,1 0 0,-1 0 0,0-1 0,1 1 0,-1 0 0,1 0 0,-1 0 0,0 0 0,1 0 0,-1 0 0,0 0 0,1 0 0,-1 0 0,1 0 0,-1 0 0,0 0 0,1 0 0,-1 0 0,0 1 0,1-1 0,-1 0 0,0 0 0,1 0 0,-1 0 0,0 1 0,1-1 0,20 18 0,-14-7 0,-1-1 0,0 1 0,0 0 0,-1 1 0,0 0 0,2 12 0,17 80 0,-17-71 0,67 418 0,-29-156 0,-43-284 0,11 49 0,-12-56 0,0-1 0,1 1 0,-1-1 0,1 0 0,-1 1 0,1-1 0,0 0 0,0 0 0,0 0 0,1 0 0,-1-1 0,1 1 0,4 3 0,-6-5 0,0-1 0,0 0 0,0 1 0,0-1 0,0 0 0,0 1 0,0-1 0,0 0 0,0 0 0,0 0 0,0 0 0,0 0 0,0 0 0,0 0 0,0-1 0,0 1 0,0 0 0,0 0 0,0-1 0,-1 1 0,1 0 0,0-1 0,0 1 0,0-1 0,0 0 0,0 1 0,-1-1 0,1 1 0,0-1 0,-1 0 0,1 0 0,0-1 0,21-32 0,-17 26 0,-2 3 0,106-171 0,-94 155 0,1 1 0,1 0 0,1 2 0,0 0 0,1 1 0,22-15 0,-30 25 0,1 0 0,0 1 0,0 1 0,0 0 0,0 0 0,1 1 0,0 1 0,0 0 0,0 1 0,0 0 0,26 1 0,-33 1 0,0 0 0,0 0 0,0 1 0,0 0 0,0 1 0,0-1 0,0 1 0,0 0 0,-1 0 0,1 1 0,-1 0 0,1 0 0,-1 0 0,0 1 0,0-1 0,-1 1 0,1 1 0,-1-1 0,0 0 0,0 1 0,0 0 0,-1 0 0,1 0 0,-1 0 0,0 1 0,-1-1 0,4 10 0,-4-6 0,0 0 0,-1 1 0,0-1 0,0 0 0,-1 1 0,-1-1 0,1 0 0,-1 1 0,-1-1 0,0 0 0,0 0 0,-1 0 0,0 0 0,0 0 0,-1-1 0,0 1 0,-1-1 0,-9 13 0,0-2 0,0 0 0,-2-1 0,0-1 0,-1 0 0,-1-1 0,-23 16 0,34-27 0,-73 48 0,73-49 0,0-1 0,0 0 0,0 0 0,0 0 0,0-1 0,-1 0 0,1 0 0,-1-1 0,-14 2 0,21-3 2,0 0 0,1 0 0,-1 0-1,1 0 1,-1 0 0,0 0 0,1 0-1,-1 0 1,0 0 0,1 0 0,-1 0-1,1 0 1,-1 0 0,0 0 0,1 0-1,-1-1 1,1 1 0,-1 0-1,0 0 1,1-1 0,-1 1 0,1 0-1,-1-1 1,1 1 0,-1-1 0,1 1-1,0 0 1,-1-1 0,1 1 0,-1-1-1,1 0 1,0 1 0,-1-1 0,1 1-1,0-1 1,0 1 0,0-1 0,-1 0-1,1 1 1,0-1 0,0 1 0,0-1-1,0 0 1,0 0 0,1-1-122,0 0-1,0 0 1,0 0 0,0 0-1,0 0 1,0 0 0,1 0-1,-1 1 1,1-1 0,0 0-1,1-1 1,22-16-6706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6.454"/>
    </inkml:context>
    <inkml:brush xml:id="br0">
      <inkml:brushProperty name="width" value="0.1" units="cm"/>
      <inkml:brushProperty name="height" value="0.1" units="cm"/>
      <inkml:brushProperty name="color" value="#CC0066"/>
    </inkml:brush>
  </inkml:definitions>
  <inkml:trace contextRef="#ctx0" brushRef="#br0">0 340 24575,'722'-29'10,"-281"5"-137,269-2-138,634-26-55,-938 19 320,-405 33-1,-1 0 1,0 1 0,0-1-1,1 0 1,-1 0 0,0 0-1,1 0 1,-1 0 0,0 0-1,0 0 1,1 0 0,-1 0-1,0 0 1,1 0 0,-1 0-1,0 0 1,1 0 0,-1 0-1,0-1 1,0 1 0,1 0-1,-1 0 1,0 0 0,0 0-1,1 0 1,-1-1-1,0 1 1,0 0 0,1 0-1,-1 0 1,0-1 0,0 1-1,0 0 1,0 0 0,1-1-1,-1 1 1,0 0 0,0 0-1,0-1 1,0 1 0,0 0-1,0-1 1,-14-5-15,-29-3 162,-31-2 256,-351-69-221,416 77-182,-31-9 0,38 11 0,-1 0 0,1 0 0,0 0 0,0 0 0,0 0 0,0-1 0,1 1 0,-1-1 0,0 1 0,0-1 0,1 0 0,-1 1 0,1-1 0,-2-3 0,3 5 0,0-1 0,0 1 0,0-1 0,-1 0 0,1 1 0,0-1 0,0 0 0,1 1 0,-1-1 0,0 1 0,0-1 0,0 0 0,0 1 0,0-1 0,1 1 0,-1-1 0,0 0 0,1 1 0,-1-1 0,0 1 0,1-1 0,-1 1 0,1-1 0,-1 1 0,0 0 0,1-1 0,-1 1 0,1-1 0,-1 1 0,1 0 0,0 0 0,-1-1 0,1 1 0,-1 0 0,1 0 0,0-1 0,-1 1 0,1 0 0,-1 0 0,2 0 0,29-5 0,-29 4 0,18 0 0,1 1 0,0 0 0,0 1 0,-1 2 0,1 0 0,-1 1 0,21 7 0,-12-2 0,-1 2 0,0 1 0,-1 1 0,31 20 0,-48-27 0,-1 1 0,0 0 0,0 0 0,0 1 0,-1 0 0,-1 0 0,1 1 0,-1 0 0,-1 0 0,0 1 0,10 19 0,-13-20 0,0 0 0,0 1 0,0-1 0,-2 1 0,1 0 0,-1 0 0,0 0 0,-1-1 0,0 1 0,-1 0 0,0 0 0,-1 0 0,-5 19 0,1-13 0,0 0 0,-1 0 0,-1-1 0,-1 0 0,0 0 0,-1-1 0,0 0 0,-1-1 0,-1 0 0,0-1 0,-25 20 0,-1-3 0,-2-3 0,0-1 0,-47 21 0,75-40-114,-45 20 362,54-25-363,-1 1-1,0-1 1,0 0 0,0-1-1,0 1 1,-1-1 0,1 1 0,0-1-1,0 0 1,0-1 0,0 1-1,-5-2 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7.309"/>
    </inkml:context>
    <inkml:brush xml:id="br0">
      <inkml:brushProperty name="width" value="0.1" units="cm"/>
      <inkml:brushProperty name="height" value="0.1" units="cm"/>
      <inkml:brushProperty name="color" value="#CC0066"/>
    </inkml:brush>
  </inkml:definitions>
  <inkml:trace contextRef="#ctx0" brushRef="#br0">378 596 24575,'7'-7'0,"-1"-1"0,0 0 0,-1 0 0,0 0 0,0-1 0,0 1 0,-1-1 0,-1 0 0,0-1 0,0 1 0,2-14 0,0-3 0,-2 1 0,0-1 0,-2-27 0,-2 26 0,-1 0 0,-1 0 0,-1 0 0,-2 1 0,-8-27 0,11 43 0,-1 0 0,0-1 0,0 1 0,-1 1 0,0-1 0,-1 1 0,0-1 0,-1 2 0,0-1 0,0 1 0,-1 0 0,0 1 0,0-1 0,-19-11 0,22 16 0,0 1 0,-1 0 0,0 0 0,0 0 0,1 0 0,-1 1 0,0 0 0,0 0 0,0 1 0,0 0 0,0 0 0,0 0 0,0 1 0,0 0 0,0 0 0,0 0 0,0 1 0,0 0 0,1 0 0,-1 0 0,1 1 0,-1 0 0,1 0 0,0 0 0,0 1 0,-4 3 0,-3 3 0,1 1 0,0 0 0,1 0 0,0 1 0,1 0 0,0 1 0,1 0 0,0 1 0,-7 17 0,5-5 0,2 0 0,0 1 0,1 0 0,-4 47 0,9-53 0,1 0 0,0-1 0,2 1 0,1-1 0,0 1 0,2-1 0,6 21 0,-8-34 0,0 0 0,1-1 0,-1 1 0,2 0 0,-1-1 0,1 0 0,0 0 0,0 0 0,1 0 0,-1-1 0,1 1 0,1-1 0,-1-1 0,1 1 0,0-1 0,0 0 0,0 0 0,11 5 0,-10-7 0,0 0 0,1 0 0,-1 0 0,0-1 0,1-1 0,-1 1 0,0-1 0,1 0 0,-1-1 0,0 0 0,1 0 0,-1 0 0,0-1 0,0 0 0,0 0 0,0-1 0,0 0 0,9-6 0,6-5 0,0 0 0,0-2 0,-2 0 0,35-36 0,64-88 0,-112 130 0,-4 7 0,0-1 0,0 1 0,0 0 0,0 0 0,0 0 0,0 0 0,1 1 0,-1-1 0,1 1 0,0 0 0,0 0 0,4-2 0,-6 4 0,0 0 0,0 0 0,0 0 0,0 0 0,0 0 0,0 0 0,1 0 0,-1 0 0,-1 1 0,1-1 0,0 1 0,0 0 0,0-1 0,0 1 0,0 0 0,0 0 0,-1 0 0,1 1 0,0-1 0,-1 0 0,1 0 0,-1 1 0,0-1 0,1 1 0,-1 0 0,0-1 0,0 1 0,1 2 0,10 15 0,-1 1 0,-1 0 0,-1 0 0,-1 1 0,-1 0 0,7 33 0,16 139 0,-26-163 0,7 67 0,-5-1 0,-11 185 0,-1-225 0,-2 0 0,-2-1 0,-3 0 0,-3-1 0,-1 0 0,-35 70 0,42-103 0,-2 0 0,-1-1 0,0 0 0,-1-1 0,-1-1 0,-20 19 0,29-31 0,0 0 0,0-1 0,-1 0 0,0 0 0,0 0 0,0-1 0,0 0 0,-1 0 0,1-1 0,-1 0 0,0 0 0,0-1 0,-1 0 0,1 0 0,0-1 0,-1 0 0,1-1 0,0 0 0,-1 0 0,-9-2 0,13 1 0,1 0 0,-1 0 0,1 0 0,-1-1 0,1 0 0,0 0 0,0 0 0,0 0 0,0-1 0,0 1 0,0-1 0,1 0 0,-1 0 0,1-1 0,0 1 0,-5-8 0,5 5 0,0 1 0,0-1 0,1 0 0,0 0 0,0 0 0,0 0 0,1 0 0,0 0 0,1-1 0,-1 1 0,1-8 0,1-2 0,1-1 0,1 1 0,0 0 0,1 0 0,0 1 0,2-1 0,0 1 0,14-26 0,3 6 0,1 0 0,1 2 0,2 1 0,2 1 0,1 1 0,51-39 0,-2 10 0,143-80 0,-69 59-1365,-91 49-5461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7.779"/>
    </inkml:context>
    <inkml:brush xml:id="br0">
      <inkml:brushProperty name="width" value="0.1" units="cm"/>
      <inkml:brushProperty name="height" value="0.1" units="cm"/>
      <inkml:brushProperty name="color" value="#CC0066"/>
    </inkml:brush>
  </inkml:definitions>
  <inkml:trace contextRef="#ctx0" brushRef="#br0">800 0 24575,'-23'26'0,"1"1"0,2 1 0,1 1 0,2 1 0,-23 49 0,23-43 0,-169 384 0,27 13 0,129-350 0,-205 615 0,232-687 0,-4 11 0,0-1 0,2 2 0,-3 31 0,7-52-3,1-1 0,0 1 0,0-1 0,0 1 0,0-1 0,0 1 0,0-1 0,0 1 0,0-1 1,1 0-1,-1 1 0,0-1 0,1 1 0,-1-1 0,1 0 0,0 1 0,-1-1 0,1 0 0,0 0 0,0 1 0,1 0 0,-1-1 10,0-1 0,0 0 0,0 0 0,0 0 0,0 0 0,0 0 0,0 0 0,0 0 0,0 0 0,0 0 0,0 0 0,0 0 0,0-1 0,0 1 0,0 0 0,0-1 0,0 1 0,0-1 0,0 1 0,0-1 0,1-1 0,8-5-325,0-1 1,-1-1 0,12-13 0,-20 20 132,36-41-6641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8.459"/>
    </inkml:context>
    <inkml:brush xml:id="br0">
      <inkml:brushProperty name="width" value="0.1" units="cm"/>
      <inkml:brushProperty name="height" value="0.1" units="cm"/>
      <inkml:brushProperty name="color" value="#CC0066"/>
    </inkml:brush>
  </inkml:definitions>
  <inkml:trace contextRef="#ctx0" brushRef="#br0">1 1 24575,'1'19'0,"1"0"0,6 28 0,1 7 0,-8-44 0,29 204 0,-21-169 0,2 1 0,27 70 0,-36-109 0,1 0 0,1 0 0,-1-1 0,9 12 0,-12-17 0,1 0 0,-1 0 0,1-1 0,0 1 0,-1 0 0,1-1 0,0 1 0,-1-1 0,1 1 0,0-1 0,0 1 0,-1-1 0,1 1 0,0-1 0,0 0 0,0 1 0,-1-1 0,1 0 0,0 0 0,0 0 0,0 0 0,0 1 0,0-1 0,0 0 0,0-1 0,-1 1 0,1 0 0,0 0 0,0 0 0,0 0 0,0-1 0,0 1 0,-1 0 0,1-1 0,0 1 0,0-1 0,0 1 0,-1-1 0,1 1 0,0-1 0,-1 0 0,1 1 0,-1-1 0,1 0 0,0 1 0,-1-1 0,1 0 0,-1 0 0,0 1 0,1-2 0,4-6 0,-1 0 0,-1 0 0,1 0 0,-1 0 0,0 0 0,-1-1 0,0 0 0,1-12 0,3-76 0,-6 76 0,0 8 0,0-13 0,2-1 0,0 1 0,1 0 0,10-34 0,-12 55 0,0 0 0,1 0 0,0 0 0,0 0 0,0 0 0,1 1 0,-1-1 0,1 1 0,0-1 0,1 1 0,-1 0 0,1 0 0,0 0 0,0 1 0,0 0 0,0-1 0,0 1 0,1 1 0,-1-1 0,1 0 0,0 1 0,0 0 0,0 1 0,0-1 0,0 1 0,0 0 0,11-1 0,-11 2 0,0 0 0,0 1 0,-1-1 0,1 1 0,0 0 0,-1 1 0,1-1 0,0 1 0,-1 0 0,0 0 0,1 1 0,-1-1 0,0 1 0,0 0 0,-1 0 0,1 0 0,0 0 0,-1 1 0,0-1 0,0 1 0,3 5 0,4 6 0,0 1 0,-1 0 0,-1 0 0,7 21 0,43 138 0,-34-100 0,-24-73 0,18 39 0,-18-40 0,0 0 0,1-1 0,-1 1 0,1 0 0,-1-1 0,1 1 0,-1-1 0,1 1 0,0-1 0,-1 1 0,1-1 0,0 1 0,-1-1 0,1 1 0,0-1 0,0 0 0,-1 0 0,1 1 0,1-1 0,-1 0 0,0 0 0,0-1 0,-1 1 0,1 0 0,0-1 0,0 1 0,0 0 0,-1-1 0,1 1 0,0-1 0,0 0 0,-1 1 0,1-1 0,-1 1 0,1-1 0,0 0 0,-1 0 0,0 1 0,1-1 0,-1 0 0,1 0 0,-1-1 0,12-24 0,-1 0 0,-2-1 0,11-51 0,8-23 0,-11 55 0,1 0 0,3 2 0,30-50 0,-48 89 0,0 0 0,1 1 0,-1-1 0,1 0 0,1 1 0,-1 0 0,0 0 0,1 0 0,0 1 0,0 0 0,0 0 0,0 0 0,1 0 0,9-3 0,-10 5 0,0 0 0,-1 1 0,1-1 0,0 1 0,-1 0 0,1 0 0,0 0 0,0 1 0,-1 0 0,1 0 0,-1 0 0,1 0 0,-1 1 0,1 0 0,-1 0 0,0 0 0,0 0 0,0 1 0,4 2 0,2 3 0,-1 0 0,0 1 0,0 0 0,-1 0 0,0 1 0,0 0 0,-1 0 0,7 14 0,4 14 0,16 45 0,12 23 0,-43-100-40,0-1 0,0 0 0,1 0 0,0 0-1,0 0 1,0 0 0,0-1 0,1 0 0,0 0 0,0 0 0,0 0-1,0-1 1,1 0 0,-1 0 0,1 0 0,0-1 0,0 0-1,0 0 1,0 0 0,0-1 0,0 0 0,0 0 0,0 0 0,1-1-1,-1 0 1,0 0 0,1-1 0,-1 0 0,0 0 0,0 0-1,0-1 1,0 0 0,11-4 0,5-4-6786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8.949"/>
    </inkml:context>
    <inkml:brush xml:id="br0">
      <inkml:brushProperty name="width" value="0.1" units="cm"/>
      <inkml:brushProperty name="height" value="0.1" units="cm"/>
      <inkml:brushProperty name="color" value="#CC0066"/>
    </inkml:brush>
  </inkml:definitions>
  <inkml:trace contextRef="#ctx0" brushRef="#br0">1 139 24575,'-1'24'0,"2"0"0,1 1 0,6 30 0,-6-47 0,0 1 0,1-1 0,0 1 0,1-1 0,0 0 0,0 0 0,1-1 0,0 0 0,0 1 0,1-1 0,0-1 0,8 8 0,-1-3 0,0-1 0,0-1 0,1 0 0,1-1 0,-1-1 0,1 0 0,0-1 0,1 0 0,-1-1 0,1-1 0,0-1 0,19 2 0,-24-3 0,-1-1 0,1-1 0,0 0 0,0 0 0,0-1 0,0-1 0,-1 0 0,1 0 0,0-1 0,-1 0 0,0-1 0,0 0 0,0-1 0,0 0 0,-1 0 0,1-1 0,-1 0 0,-1-1 0,9-7 0,-12 7 0,0 1 0,0-1 0,0 0 0,-1 0 0,0 0 0,0 0 0,-1-1 0,0 0 0,0 0 0,-1 1 0,0-1 0,-1-1 0,1 1 0,-1 0 0,-1-13 0,0 9 0,-1-1 0,-1 0 0,0 0 0,0 1 0,-2-1 0,1 1 0,-1 0 0,-1 0 0,-11-20 0,10 22 0,0 1 0,0 0 0,0 0 0,-1 1 0,-1 0 0,0 0 0,0 0 0,0 1 0,-1 1 0,0-1 0,-13-6 0,16 10 0,-1 0 0,0 0 0,1 1 0,-1 0 0,0 0 0,0 1 0,-1 0 0,1 0 0,0 1 0,0 0 0,0 0 0,-1 0 0,1 1 0,0 0 0,0 1 0,0-1 0,0 2 0,-7 2 0,9-3 6,1 0 0,-1 0 0,1 1 0,-1-1 0,1 1 0,0 0 0,0 0 0,0 1 0,1-1 0,-1 1 0,1 0 0,0 0 0,0 0 0,0 0 0,0 1 0,1-1 0,0 1 0,0-1 0,-3 10 0,5-11-57,-1 1 0,1-1-1,0 1 1,0-1 0,0 1 0,0-1 0,0 1-1,1-1 1,0 1 0,0-1 0,0 1 0,0-1-1,0 0 1,1 1 0,-1-1 0,1 0-1,0 0 1,0 0 0,0 0 0,0-1 0,1 1-1,-1 0 1,1-1 0,-1 0 0,1 1 0,0-1-1,0 0 1,5 2 0,25 12-6775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3:39.439"/>
    </inkml:context>
    <inkml:brush xml:id="br0">
      <inkml:brushProperty name="width" value="0.1" units="cm"/>
      <inkml:brushProperty name="height" value="0.1" units="cm"/>
      <inkml:brushProperty name="color" value="#CC0066"/>
    </inkml:brush>
  </inkml:definitions>
  <inkml:trace contextRef="#ctx0" brushRef="#br0">1 124 24575,'5'-17'-396,"1"1"-1,1 0 1,1 0 0,0 1-1,11-16 1,-18 30 349,0 0-1,-1 0 1,1 0 0,0 0 0,0 1 0,0-1 0,0 0 0,0 0 0,0 0 0,0 1 0,0-1-1,0 1 1,0-1 0,0 1 0,2-1 0,-3 1 34,1 0-1,0 0 1,-1 0 0,1 0-1,-1 0 1,1 0 0,-1 0-1,1 1 1,-1-1 0,1 0 0,0 0-1,-1 1 1,1-1 0,-1 0-1,1 0 1,-1 1 0,0-1-1,1 1 1,-1-1 0,1 0-1,-1 1 1,1 0 0,1 4 37,0-1 0,0 0 0,0 1-1,0-1 1,-1 1 0,2 6 0,37 242 1354,-28-159-963,38 147 0,-39-203-226,2-1 1,2 0 0,1-1-1,2-1 1,44 66 0,-48-82-197,1-2 1,0 1 0,1-2 0,1 0 0,0-1-1,1-1 1,1 0 0,0-2 0,1 0 0,0-1-1,37 14 1,-26-16 23,0 0 0,1-3 1,-1 0-1,1-2 0,0-2 0,52-1 0,-13-6-760,131-26 1,-103 9-6084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7.914"/>
    </inkml:context>
    <inkml:brush xml:id="br0">
      <inkml:brushProperty name="width" value="0.1" units="cm"/>
      <inkml:brushProperty name="height" value="0.1" units="cm"/>
    </inkml:brush>
  </inkml:definitions>
  <inkml:trace contextRef="#ctx0" brushRef="#br0">129 182 24575,'-13'0'0,"-9"-7"0,-8-1 0,-5-7 0,10 1 0,21-5 0,18 2 0,19 3 0,16 4 0,18-2 0,10 1 0,10 2 0,3-3 0,-1 0 0,-4 2 0,-4 3 0,-15 3-8191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33.833"/>
    </inkml:context>
    <inkml:brush xml:id="br0">
      <inkml:brushProperty name="width" value="0.1" units="cm"/>
      <inkml:brushProperty name="height" value="0.1" units="cm"/>
      <inkml:brushProperty name="color" value="#004F8B"/>
    </inkml:brush>
  </inkml:definitions>
  <inkml:trace contextRef="#ctx0" brushRef="#br0">1 6 24575,'0'-6'0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48.405"/>
    </inkml:context>
    <inkml:brush xml:id="br0">
      <inkml:brushProperty name="width" value="0.1" units="cm"/>
      <inkml:brushProperty name="height" value="0.1" units="cm"/>
      <inkml:brushProperty name="color" value="#004F8B"/>
    </inkml:brush>
  </inkml:definitions>
  <inkml:trace contextRef="#ctx0" brushRef="#br0">1571 0 24575,'99'26'0,"477"46"0,-471-62 0,231 14 0,-127-11 0,718 4 0,-329-15 0,-287 13 0,17 0 0,2-25 0,-107-6 0,85-10 0,-163 16 0,-43 5 0,-62-2 0,-31 4 0,1 1 0,0 1 0,0-1 0,0 2 0,18-1 0,-26 2 0,0-1 0,0 1 0,0-1 0,0 1 0,0-1 0,0 1 0,-1 0 0,1 0 0,0 0 0,0 0 0,0 0 0,-1 1 0,1-1 0,-1 0 0,1 1 0,-1-1 0,0 1 0,1-1 0,-1 1 0,0 0 0,0 0 0,0 0 0,0-1 0,0 1 0,-1 0 0,1 0 0,-1 0 0,1 0 0,-1 0 0,1 0 0,-1 0 0,0 0 0,0 3 0,0 12 0,-1 1 0,-1-1 0,-1 1 0,-6 24 0,0 0 0,-23 125 0,-20 127 0,42-219 0,2 148 0,65 262 0,-23-261 0,-21-121 0,-5 2 0,-4-1 0,-5 1 0,-18 137 0,-19 143 0,25-224 0,-6 121 0,-21 126 0,28-320 0,1 41 0,8 175 0,4-169 0,-1-126 0,0 0 0,-1 0 0,0-1 0,0 1 0,-1-1 0,-4 13 0,5-18 0,0-1 0,0 1 0,0-1 0,0 0 0,-1 1 0,1-1 0,-1 0 0,0 0 0,0 0 0,0 0 0,0 0 0,0 0 0,0 0 0,0-1 0,0 1 0,-1-1 0,1 0 0,-1 0 0,1 1 0,-1-1 0,1-1 0,-1 1 0,0 0 0,-3 0 0,-14-1 0,1 0 0,0 0 0,-33-7 0,-7 0 0,-369-16 0,-68 4 0,113 6 0,-416-4 0,424 13 0,-109-11 0,-91-1 0,-763 17 0,1009-21 0,221 10 0,-28-2 0,-235-12 0,366 24-61,-4 0 98,0 0 1,-1-1 0,1 0 0,-9-2 0,15 3-113,1-1 1,0 0-1,-1 0 0,1 0 1,0 0-1,0 0 0,0 0 1,0-1-1,0 1 0,0-1 1,0 1-1,0-1 0,0 0 1,1 0-1,-1 0 1,1 0-1,0 0 0,-1 0 1,-1-4-1,-3-14-6751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49.708"/>
    </inkml:context>
    <inkml:brush xml:id="br0">
      <inkml:brushProperty name="width" value="0.1" units="cm"/>
      <inkml:brushProperty name="height" value="0.1" units="cm"/>
      <inkml:brushProperty name="color" value="#004F8B"/>
    </inkml:brush>
  </inkml:definitions>
  <inkml:trace contextRef="#ctx0" brushRef="#br0">1794 100 24575,'-6'0'0,"0"-1"0,1-1 0,-1 1 0,1-1 0,0 0 0,-7-3 0,-8-2 0,-14-4 0,0 1 0,-1 2 0,0 1 0,0 2 0,-60-1 0,-19 7 0,-341-13 0,-115-9 0,563 20 0,0 1 0,0 1 0,0-1 0,1 1 0,-1 0 0,0 0 0,0 1 0,1 0 0,-1 0 0,1 1 0,-1 0 0,1 0 0,0 0 0,0 1 0,0 0 0,1 0 0,-1 1 0,1-1 0,0 1 0,0 0 0,1 0 0,0 1 0,0-1 0,0 1 0,0 0 0,1 0 0,-4 10 0,-5 18 0,1 1 0,1 0 0,-4 38 0,0-4 0,-22 131 0,8 2 0,0 215 0,20 563 0,11-566 0,16 63 0,-13-372 0,-1 324 0,-2-53 0,26-98 0,-14-206 0,-9-52 0,-2 0 0,-1 0 0,2 24 0,-5-43-54,1 0-1,-1 0 0,0 0 1,0 0-1,0 0 1,0 1-1,0-1 0,0 0 1,-1 0-1,1 0 1,0 0-1,0 0 0,-1 0 1,1 0-1,-1 0 0,1 0 1,-1 0-1,1 0 1,-1 0-1,0 0 0,1 0 1,-1 0-1,0 0 1,-1 0-1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1.101"/>
    </inkml:context>
    <inkml:brush xml:id="br0">
      <inkml:brushProperty name="width" value="0.1" units="cm"/>
      <inkml:brushProperty name="height" value="0.1" units="cm"/>
      <inkml:brushProperty name="color" value="#004F8B"/>
    </inkml:brush>
  </inkml:definitions>
  <inkml:trace contextRef="#ctx0" brushRef="#br0">0 689 24575,'1'-3'0,"-1"0"0,1 1 0,0-1 0,0 1 0,0 0 0,0-1 0,1 1 0,-1 0 0,1 0 0,-1 0 0,3-3 0,6-10 0,145-272 0,-129 236 0,-2-2 0,-3 0 0,19-72 0,-31 98 0,-7 22 0,0-1 0,0 1 0,-1 0 0,1-1 0,-1 1 0,0-10 0,-16 54 0,-67 307 0,71-279 0,4 0 0,2 1 0,6 85 0,0-145 17,0 0 0,0 0 1,0 1-1,1-1 0,0 0 0,5 10 0,-7-17-65,1 1 0,0 0 0,0 0 0,0-1 0,0 1 1,0 0-1,1-1 0,-1 1 0,0-1 0,1 0 0,-1 1 0,1-1 0,-1 0 0,1 0 0,0 0 1,-1 0-1,1 0 0,0 0 0,0 0 0,0-1 0,-1 1 0,1-1 0,0 1 0,0-1 0,0 0 0,0 0 1,0 0-1,0 0 0,0 0 0,3 0 0,20-8-6778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1.558"/>
    </inkml:context>
    <inkml:brush xml:id="br0">
      <inkml:brushProperty name="width" value="0.1" units="cm"/>
      <inkml:brushProperty name="height" value="0.1" units="cm"/>
      <inkml:brushProperty name="color" value="#004F8B"/>
    </inkml:brush>
  </inkml:definitions>
  <inkml:trace contextRef="#ctx0" brushRef="#br0">371 20 24575,'-2'0'0,"-1"-1"0,1 1 0,-1-1 0,1 1 0,-1-1 0,1 0 0,0 0 0,0 0 0,-4-3 0,3 3 0,1 0 0,0 0 0,0-1 0,-1 1 0,1 1 0,-1-1 0,1 0 0,-1 1 0,1-1 0,-1 1 0,0 0 0,-2-1 0,-6 3 0,0 0 0,0 1 0,0 0 0,0 0 0,0 1 0,1 1 0,0-1 0,0 2 0,0-1 0,1 2 0,0-1 0,0 1 0,0 0 0,1 1 0,-12 13 0,1 3 0,1 0 0,1 1 0,1 1 0,-20 43 0,30-57 0,1-1 0,1 1 0,0 0 0,0 0 0,1 1 0,1-1 0,0 1 0,1-1 0,0 1 0,1 0 0,0-1 0,3 14 0,-2-17 0,2 0 0,-1 0 0,1 0 0,1 0 0,0-1 0,0 1 0,0-1 0,1 0 0,1 0 0,-1-1 0,1 1 0,0-1 0,1 0 0,0-1 0,0 0 0,14 10 0,-6-7 14,-1-1-1,2 0 0,-1-1 0,1-1 1,0-1-1,0 0 0,0-1 1,19 3-1,6-2-508,1-2 0,45-2 0,-49-2-6331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2.824"/>
    </inkml:context>
    <inkml:brush xml:id="br0">
      <inkml:brushProperty name="width" value="0.1" units="cm"/>
      <inkml:brushProperty name="height" value="0.1" units="cm"/>
      <inkml:brushProperty name="color" value="#004F8B"/>
    </inkml:brush>
  </inkml:definitions>
  <inkml:trace contextRef="#ctx0" brushRef="#br0">296 17 24575,'1'0'0,"0"0"0,1 1 0,-1-1 0,0 1 0,0-1 0,0 1 0,0 0 0,0-1 0,1 1 0,-1 0 0,0 0 0,-1-1 0,1 1 0,0 0 0,0 0 0,0 0 0,0 0 0,-1 0 0,1 0 0,0 1 0,-1-1 0,1 0 0,-1 0 0,0 0 0,1 1 0,-1 1 0,6 36 0,-6-24 0,-1-1 0,0 1 0,-2 0 0,-5 20 0,7-30 0,0 1 0,-1-1 0,0 0 0,0 0 0,-1 1 0,1-1 0,-1-1 0,0 1 0,0 0 0,-1-1 0,1 1 0,-1-1 0,0 0 0,-7 5 0,10-9 0,0 1 0,-1 0 0,1 0 0,-1-1 0,1 1 0,-1-1 0,1 0 0,-1 1 0,1-1 0,-1 0 0,1 0 0,-1 0 0,1 0 0,-1 0 0,1 0 0,-1 0 0,1 0 0,-1-1 0,1 1 0,-1-1 0,1 1 0,-3-2 0,1 0 0,0 0 0,1 0 0,-1 0 0,0-1 0,1 1 0,-1-1 0,1 1 0,0-1 0,-4-5 0,2 0 0,0 1 0,0-1 0,1 0 0,0 0 0,0 0 0,1-1 0,-3-14 0,5 18 0,0 0 0,1 1 0,-1-1 0,1 0 0,0 0 0,0 1 0,1-1 0,-1 1 0,5-10 0,-5 13 0,-1 0 0,1 0 0,0 0 0,-1-1 0,1 1 0,0 0 0,0 0 0,0 0 0,-1 0 0,1 0 0,0 0 0,1 0 0,-1 1 0,0-1 0,0 0 0,0 0 0,0 1 0,0-1 0,1 1 0,-1-1 0,0 1 0,1 0 0,-1-1 0,0 1 0,1 0 0,-1 0 0,0 0 0,1 0 0,-1 0 0,0 0 0,1 0 0,-1 0 0,0 1 0,1-1 0,-1 1 0,0-1 0,0 1 0,1-1 0,-1 1 0,2 1 0,-2-1 0,1 0 0,-1 0 0,1 1 0,-1-1 0,1 1 0,-1-1 0,0 1 0,0 0 0,0-1 0,0 1 0,0 0 0,0 0 0,0 0 0,0 0 0,-1 0 0,1 0 0,-1 0 0,1 0 0,-1 0 0,0 0 0,0 3 0,0-1 0,0 1 0,-1-1 0,0 0 0,0 1 0,0-1 0,0 0 0,0 0 0,-1 0 0,0 0 0,-3 5 0,4-7 0,0 1 0,-1-1 0,1 0 0,-1 0 0,0 0 0,0 0 0,1 0 0,-1 0 0,-1-1 0,1 1 0,0-1 0,0 1 0,-1-1 0,1 0 0,0 0 0,-4 1 0,5-2 0,-1 0 0,0 1 0,0-1 0,0-1 0,0 1 0,0 0 0,1 0 0,-1-1 0,0 1 0,0-1 0,0 1 0,1-1 0,-1 0 0,0 0 0,1 0 0,-1 0 0,1 0 0,-1 0 0,1 0 0,-1-1 0,1 1 0,0 0 0,-1-1 0,1 1 0,-1-3 0,-2-2 0,1-1 0,-1 1 0,2 0 0,-1-1 0,1 1 0,0-1 0,0 0 0,1 0 0,0 1 0,-1-15 0,2 17 0,-1 0 0,1 1 0,0-1 0,1 0 0,-1 0 0,1 1 0,-1-1 0,1 0 0,0 1 0,1-1 0,-1 1 0,0-1 0,1 1 0,0 0 0,0-1 0,0 1 0,0 0 0,0 0 0,1 0 0,0 1 0,3-4 0,-6 5 0,1 1 0,-1 0 0,1-1 0,-1 1 0,1 0 0,-1-1 0,1 1 0,-1 0 0,1 0 0,-1-1 0,1 1 0,-1 0 0,1 0 0,0 0 0,-1 0 0,1 0 0,-1 0 0,1 0 0,-1 0 0,1 0 0,0 0 0,-1 0 0,1 0 0,-1 0 0,1 1 0,-1-1 0,1 0 0,0 0 0,-1 1 0,1-1 0,0 1 0,0 0 0,-1 1 0,1-1 0,-1 0 0,1 0 0,-1 0 0,1 0 0,-1 0 0,0 1 0,0-1 0,1 0 0,-1 0 0,0 3 0,-6 38 0,2-31 0,-1 0 0,0-1 0,0 1 0,-1-1 0,-1 0 0,-11 14 0,15-20 0,0-1 0,0 1 0,0-1 0,-1 0 0,1 0 0,-1 0 0,0 0 0,0-1 0,0 1 0,0-1 0,-1 0 0,1 0 0,0-1 0,-1 1 0,0-1 0,1 0 0,-1 0 0,-9 0 0,12-1 0,0-1 0,0 1 0,0-1 0,-1 0 0,1 0 0,0 1 0,0-2 0,0 1 0,0 0 0,1 0 0,-1-1 0,0 1 0,0-1 0,1 1 0,-1-1 0,1 1 0,-1-1 0,1 0 0,0 0 0,0 0 0,0 0 0,0 0 0,0 0 0,0 0 0,0 0 0,1-1 0,-1 1 0,1 0 0,0 0 0,-1-1 0,1 1 0,0-3 0,0-3 0,0 1 0,0-1 0,0 0 0,1 1 0,0-1 0,1 1 0,-1-1 0,5-9 0,18-25 0,-23 40 0,1 0 0,-1 0 0,1 0 0,-1 0 0,1 0 0,0 1 0,0-1 0,0 1 0,0-1 0,0 1 0,0 0 0,0-1 0,1 1 0,-1 0 0,0 1 0,4-2 0,-5 2 0,0 0 0,1 1 0,-1-1 0,0 0 0,0 1 0,0-1 0,0 1 0,0-1 0,0 1 0,0-1 0,0 1 0,0 0 0,0-1 0,0 1 0,0 0 0,0 0 0,-1 0 0,1 0 0,0 0 0,0 0 0,-1 0 0,1 0 0,-1 0 0,1 0 0,-1 0 0,0 0 0,1 0 0,-1 1 0,0-1 0,1 2 0,4 40 0,-4-40 0,-1 2 0,1 0 0,-1 0 0,0 0 0,0 0 0,0 0 0,-1 0 0,1 0 0,-1 0 0,0 0 0,-1-1 0,1 1 0,-1 0 0,-4 6 0,1-9 0,3-11 0,4-13 0,-1 13-341,1 0 0,0-1-1,7-15 1,1 2-6485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5.254"/>
    </inkml:context>
    <inkml:brush xml:id="br0">
      <inkml:brushProperty name="width" value="0.1" units="cm"/>
      <inkml:brushProperty name="height" value="0.1" units="cm"/>
      <inkml:brushProperty name="color" value="#004F8B"/>
    </inkml:brush>
  </inkml:definitions>
  <inkml:trace contextRef="#ctx0" brushRef="#br0">443 0 24575,'-23'428'0,"-25"-5"0,2-34 0,-1 262 0,36-438 0,-11 432 0,22-642 0,-1 82 0,4 0 0,16 96 0,-18-174 0,4 29 0,-5-35 0,1 1 0,-1-1 0,0 0 0,0 1 0,0-1 0,0 1 0,-1-1 0,1 0 0,0 1 0,0-1 0,-1 0 0,1 1 0,-1-1 0,1 0 0,-1 0 0,0 1 0,1-1 0,-1 0 0,0 0 0,-1 1 0,1-2 0,0 0 0,0 0 0,-1 0 0,1 0 0,0 0 0,0 0 0,0-1 0,-1 1 0,1 0 0,0-1 0,0 1 0,0-1 0,0 1 0,0-1 0,0 1 0,0-1 0,0 0 0,0 0 0,0 0 0,0 1 0,0-1 0,0-2 0,-23-22 0,22 22 0,-121-144 0,102 122 0,2 0 0,-22-39 0,32 38 0,9 18 0,10 17 0,-1 6 0,-1 1 0,0 0 0,-2 1 0,0-1 0,0 2 0,5 29 0,-4-18 0,39 196 0,-18-81 0,-28-142 0,1 0 0,-1 1 0,1-1 0,-1 0 0,1 0 0,0 0 0,0 0 0,0 0 0,0 0 0,0 0 0,0-1 0,1 1 0,-1 0 0,1 0 0,-1-1 0,1 1 0,0-1 0,-1 0 0,1 1 0,0-1 0,0 0 0,0 0 0,0 0 0,0 0 0,0-1 0,0 1 0,0 0 0,0-1 0,1 1 0,-1-1 0,0 0 0,0 0 0,0 0 0,1 0 0,-1 0 0,0 0 0,0-1 0,0 1 0,0-1 0,1 0 0,-1 1 0,2-2 0,10-4 0,1 0 0,-1-1 0,0 0 0,21-17 0,92-54 0,189-87 0,-228 119-1365,-56 29-5461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6.473"/>
    </inkml:context>
    <inkml:brush xml:id="br0">
      <inkml:brushProperty name="width" value="0.1" units="cm"/>
      <inkml:brushProperty name="height" value="0.1" units="cm"/>
      <inkml:brushProperty name="color" value="#004F8B"/>
    </inkml:brush>
  </inkml:definitions>
  <inkml:trace contextRef="#ctx0" brushRef="#br0">6 611 24575,'0'0'0,"0"0"0,-1 0 0,1 0 0,0 0 0,0 0 0,0 0 0,-1 0 0,1 0 0,0 0 0,0 0 0,0 0 0,0 0 0,-1 0 0,1-1 0,0 1 0,0 0 0,0 0 0,0 0 0,-1 0 0,1 0 0,0 0 0,0 0 0,0 0 0,0-1 0,0 1 0,-1 0 0,1 0 0,0 0 0,0 0 0,0-1 0,0 1 0,0 0 0,0 0 0,0 0 0,0 0 0,0-1 0,0 1 0,0 0 0,0 0 0,0-1 0,4-9 0,11-13 0,-14 22 0,35-49 0,-2 0 0,-3-3 0,-2 0 0,-2-2 0,-3-1 0,32-110 0,-51 149 0,-1 1 0,1 1 0,11-25 0,-29 157 0,7 22 0,5-1 0,24 187 0,-14-146 0,-9-176-22,-1-9 73,1-12-1445,0-4-5432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7.239"/>
    </inkml:context>
    <inkml:brush xml:id="br0">
      <inkml:brushProperty name="width" value="0.1" units="cm"/>
      <inkml:brushProperty name="height" value="0.1" units="cm"/>
      <inkml:brushProperty name="color" value="#004F8B"/>
    </inkml:brush>
  </inkml:definitions>
  <inkml:trace contextRef="#ctx0" brushRef="#br0">4 343 24575,'1'-2'0,"-1"-1"0,1 1 0,0-1 0,-1 1 0,1-1 0,0 1 0,1-1 0,1-3 0,7-13 0,4-36 0,-11 40 0,1-1 0,0 1 0,1 0 0,0 0 0,1 0 0,1 1 0,1 0 0,0 0 0,10-13 0,-12 20 0,1-1 0,0 1 0,0 0 0,1 1 0,0-1 0,0 2 0,1-1 0,-1 1 0,1 0 0,0 1 0,0 0 0,13-4 0,-17 7 0,1 0 0,-1 1 0,0-1 0,1 1 0,-1 0 0,0 0 0,1 0 0,-1 1 0,0 0 0,1 0 0,-1 1 0,0-1 0,0 1 0,0 0 0,0 0 0,-1 1 0,1-1 0,0 1 0,-1 0 0,0 1 0,0-1 0,0 1 0,0-1 0,5 7 0,-3-1 0,0-1 0,-1 1 0,0 0 0,0 0 0,-1 0 0,0 1 0,-1-1 0,0 1 0,-1 0 0,0 0 0,0 0 0,-1 0 0,0 1 0,-1 12 0,-1 3 0,-1-1 0,-1 1 0,-2-1 0,-10 38 0,6-38 0,0 0 0,-2-1 0,0 0 0,-2-1 0,0-1 0,-2 0 0,-1-1 0,-18 21 0,6-12 0,-2-2 0,-1-1 0,0-1 0,-52 31 0,46-32 0,37-25 0,0 1 0,0-1 0,0 0 0,-1 0 0,1 0 0,0 0 0,0 0 0,0 0 0,0 0 0,0 0 0,0 0 0,0 0 0,0 0 0,0 1 0,0-1 0,0 0 0,0 0 0,0 0 0,0 0 0,0 0 0,0 0 0,0 0 0,0 0 0,0 1 0,0-1 0,0 0 0,0 0 0,0 0 0,0 0 0,0 0 0,0 0 0,0 0 0,0 0 0,0 0 0,0 0 0,0 1 0,0-1 0,1 0 0,-1 0 0,0 0 0,0 0 0,0 0 0,0 0 0,0 0 0,0 0 0,0 0 0,0 0 0,0 0 0,0 0 0,1 0 0,-1 0 0,0 0 0,0 0 0,0 0 0,0 0 0,0 0 0,0 0 0,0 0 0,0 0 0,0 0 0,1 0 0,-1 0 0,0 0 0,0 0 0,13 0 0,16-5 0,-29 5 0,223-34 0,-157 25 0,4 1-682,100 2-1,-136 7-6143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7.882"/>
    </inkml:context>
    <inkml:brush xml:id="br0">
      <inkml:brushProperty name="width" value="0.1" units="cm"/>
      <inkml:brushProperty name="height" value="0.1" units="cm"/>
      <inkml:brushProperty name="color" value="#004F8B"/>
    </inkml:brush>
  </inkml:definitions>
  <inkml:trace contextRef="#ctx0" brushRef="#br0">390 419 24575,'0'-5'0,"1"1"0,0-1 0,0 0 0,0 1 0,1-1 0,3-6 0,3-14 0,-1-13-530,-2 0 0,-1 0 0,-3-1 0,-5-69 0,4 104 573,0 0 0,-1 0 0,1 0-1,-1 0 1,0 0 0,0 0 0,-1 0-1,1 0 1,-1 0 0,0 1 0,0-1-1,0 1 1,0-1 0,-1 1-1,1 0 1,-1 0 0,0 0 0,0 0-1,0 0 1,0 1 0,0-1 0,-1 1-1,1 0 1,-1 0 0,0 0 0,1 1-1,-1-1 1,0 1 0,0 0 0,-8-1-1,4 1 53,-1 0 0,0 1-1,0 0 1,0 1 0,0 0-1,1 1 1,-1 0-1,0 0 1,1 0 0,-1 1-1,1 1 1,0-1 0,-11 8-1,2 0-94,1 2 0,0-1 0,1 2 0,0 0 0,1 1 0,1 0 0,0 1 0,1 1 0,1 0 0,-9 19 0,13-23 0,0 1 0,1 0 0,0 0 0,1 1 0,1-1 0,1 1 0,0 0 0,0 0 0,2 1 0,0-1 0,1 0 0,0 0 0,1 1 0,3 14 0,-3-26 0,0 0 0,0 0 0,0-1 0,1 1 0,-1 0 0,1-1 0,0 1 0,0-1 0,0 0 0,1 1 0,-1-1 0,1 0 0,0 0 0,0-1 0,0 1 0,0-1 0,0 1 0,0-1 0,1 0 0,-1 0 0,1 0 0,-1-1 0,1 1 0,0-1 0,0 0 0,-1 0 0,1 0 0,0-1 0,0 1 0,0-1 0,0 0 0,0 0 0,0 0 0,0-1 0,0 0 0,0 1 0,0-1 0,-1 0 0,1-1 0,0 1 0,0-1 0,-1 0 0,5-2 0,8-7 0,-1 0 0,1-1 0,-2-1 0,0 0 0,22-26 0,-20 21 0,-16 16 0,1 1 0,1 0 0,-1-1 0,0 1 0,0 0 0,0 0 0,1 0 0,-1 0 0,1 0 0,-1 0 0,1 0 0,-1 0 0,1 0 0,-1 1 0,1-1 0,0 1 0,-1-1 0,1 1 0,0 0 0,-1-1 0,1 1 0,0 0 0,3 1 0,-3 0 0,0 0 0,0 0 0,0 0 0,0 0 0,-1 1 0,1-1 0,0 1 0,-1 0 0,1-1 0,-1 1 0,0 0 0,1 0 0,-1 0 0,0 0 0,0 0 0,0 0 0,1 4 0,4 12 0,-1 0 0,4 25 0,-6-27 0,1 1 0,0-1 0,11 27 0,-12-38 0,-1 0 0,1 0 0,0-1 0,0 1 0,0-1 0,1 0 0,0 0 0,-1 0 0,1-1 0,1 1 0,-1-1 0,0 0 0,1 0 0,0-1 0,-1 1 0,6 1 0,26 5-1365,-1-4-5461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8.384"/>
    </inkml:context>
    <inkml:brush xml:id="br0">
      <inkml:brushProperty name="width" value="0.1" units="cm"/>
      <inkml:brushProperty name="height" value="0.1" units="cm"/>
      <inkml:brushProperty name="color" value="#004F8B"/>
    </inkml:brush>
  </inkml:definitions>
  <inkml:trace contextRef="#ctx0" brushRef="#br0">54 101 24575,'0'-19'23,"0"-26"-638,0 43 209,0-1 1,-1 1-1,1-1 0,-1 1 0,1-1 0,-1 1 1,0 0-1,0-1 0,0 1 0,0 0 0,0 0 1,-1 0-1,-1-3 0,3 5 372,0 0-1,0 0 1,-1-1-1,1 1 1,0 0-1,0 0 1,0 0 0,0 0-1,-1 0 1,1 0-1,0 0 1,0-1 0,0 1-1,-1 0 1,1 0-1,0 0 1,0 0-1,0 0 1,-1 0 0,1 0-1,0 0 1,0 0-1,-1 0 1,1 0-1,0 0 1,0 0 0,0 0-1,-1 1 1,1-1-1,0 0 1,0 0-1,0 0 1,0 0 0,-1 0-1,1 0 1,0 0-1,0 1 1,0-1-1,0 0 1,-1 0 0,1 0-1,0 0 1,0 1-1,0-1 1,0 0-1,0 0 1,0 0 0,0 1-1,0-1 1,0 0-1,0 0 1,-1 0 0,1 1-1,-3 13 296,-13 123 1099,10-67-784,-1 109 4860,25 90-4937,-18-257-499,1 0 0,0 0 0,1-1 0,1 1 0,0-1 0,0 1 0,1-1 0,0 0 0,12 20 0,-15-30 0,0 0 0,0 1 0,0-1 0,0 0 0,0 1 0,0-1 0,1 0 0,-1 0 0,0 0 0,1 0 0,-1 0 0,1-1 0,-1 1 0,1 0 0,-1-1 0,1 1 0,0 0 0,-1-1 0,1 0 0,0 0 0,-1 1 0,1-1 0,2 0 0,0-1 0,-1 0 0,0 0 0,0 0 0,0 0 0,0 0 0,0-1 0,0 0 0,0 1 0,0-1 0,0 0 0,3-3 0,6-7 0,-1-1 0,1 0 0,14-23 0,-23 33 0,18-29 0,0-1 0,-3-1 0,17-40 0,-30 53 0,-5 21 0,0 0 0,0 0 0,0 0 0,0 0 0,0-1 0,0 1 0,0 0 0,0 0 0,0 0 0,0 0 0,0 0 0,0 0 0,0 0 0,0-1 0,0 1 0,-1 0 0,1 0 0,0 0 0,0 0 0,0 0 0,0 0 0,0 0 0,0 0 0,0 0 0,-1 0 0,1 0 0,0 0 0,0 0 0,0 0 0,0-1 0,0 1 0,0 0 0,-1 0 0,1 0 0,0 0 0,0 1 0,0-1 0,0 0 0,0 0 0,-1 0 0,1 0 0,0 0 0,0 0 0,0 0 0,0 0 0,0 0 0,0 0 0,0 0 0,-1 0 0,1 0 0,0 0 0,0 0 0,0 1 0,0-1 0,0 0 0,0 0 0,0 0 0,0 0 0,-4 3 0,1 1 0,0-1 0,1 0 0,-1 1 0,1 0 0,-5 7 0,-2 7 0,1 2 0,1-1 0,1 1 0,1 0 0,0 0 0,1 1 0,2 0 0,0-1 0,1 1 0,1 0 0,4 31 0,-3-47 0,-1-1 0,2 0 0,-1 1 0,1-1 0,-1 0 0,1 0 0,0 0 0,1 0 0,-1 0 0,1 0 0,-1-1 0,1 1 0,0-1 0,0 0 0,1 0 0,-1 0 0,1 0 0,0-1 0,-1 1 0,1-1 0,0 0 0,0 0 0,0 0 0,1-1 0,-1 1 0,0-1 0,1 0 0,-1 0 0,1-1 0,-1 1 0,1-1 0,-1 0 0,6-1 0,5 0 0,0-1 0,0-1 0,-1 0 0,1-1 0,-1 0 0,0-1 0,0-1 0,24-14 0,-17 8-195,-2-2 0,0 0 0,0-1 0,-2 0 0,0-2 0,23-28 0,-5-3-6631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21.383"/>
    </inkml:context>
    <inkml:brush xml:id="br0">
      <inkml:brushProperty name="width" value="0.1" units="cm"/>
      <inkml:brushProperty name="height" value="0.1" units="cm"/>
      <inkml:brushProperty name="color" value="#004F8B"/>
    </inkml:brush>
  </inkml:definitions>
  <inkml:trace contextRef="#ctx0" brushRef="#br0">800 1 24575,'-22'0'0,"-1"2"0,1 0 0,0 1 0,0 2 0,0 0 0,1 1 0,0 1 0,0 1 0,0 1 0,-27 16 0,-2 4 0,1 2 0,1 1 0,2 3 0,-79 78 0,101-88 0,1 1 0,1 1 0,2 1 0,0 1 0,2 1 0,1 1 0,2 0 0,1 1 0,-15 48 0,25-64 0,1 0 0,0 0 0,0 0 0,2 1 0,0-1 0,1 0 0,4 33 0,-2-40 0,0-1 0,0 1 0,1-1 0,0 0 0,0 1 0,1-1 0,0 0 0,1-1 0,0 1 0,0-1 0,0 0 0,1 0 0,0-1 0,0 0 0,1 0 0,10 7 0,-5-4 0,1-2 0,0 1 0,0-2 0,1 0 0,0-1 0,0 0 0,1-1 0,16 3 0,-8-4 0,0 0 0,0-2 0,1-1 0,39-4 0,-20-4 0,0 0 0,0-3 0,-1-2 0,0-2 0,42-20 0,-3-8-1365,-12 2-5461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0:58.883"/>
    </inkml:context>
    <inkml:brush xml:id="br0">
      <inkml:brushProperty name="width" value="0.1" units="cm"/>
      <inkml:brushProperty name="height" value="0.1" units="cm"/>
      <inkml:brushProperty name="color" value="#004F8B"/>
    </inkml:brush>
  </inkml:definitions>
  <inkml:trace contextRef="#ctx0" brushRef="#br0">1 470 24575,'17'-98'-4533,"-9"35"5784,-1-103-1,-14 110-906,5 47-133,1-1 0,-1 1 0,2-1 0,-1 1 0,1-1 0,1 0 0,1-9 0,3 39-211,1 328 0,-4-66 0,-2-271 0,1 0 0,0 0 0,1 0 0,6 19 0,-7-29 0,-1 1 0,0-1 0,1 1 0,0-1 0,-1 1 0,1-1 0,0 1 0,0-1 0,0 0 0,0 1 0,0-1 0,0 0 0,0 0 0,0 0 0,0 0 0,1 0 0,-1 0 0,0 0 0,1 0 0,-1 0 0,1-1 0,-1 1 0,1-1 0,-1 1 0,1-1 0,-1 1 0,1-1 0,-1 0 0,1 0 0,0 0 0,-1 0 0,1 0 0,-1 0 0,1 0 0,0 0 0,-1-1 0,1 1 0,-1-1 0,1 1 0,-1-1 0,3 0 0,12-9 0,0 0 0,-1-1 0,0 0 0,-1-1 0,0-1 0,24-28 0,25-22 0,-53 54 0,4-3 0,-1 1 0,2 0 0,-1 0 0,32-15 0,-44 25 0,1-1 0,0 1 0,0 0 0,0 0 0,0 0 0,0 1 0,0-1 0,0 1 0,0-1 0,0 1 0,0 0 0,0 0 0,0 0 0,0 1 0,0-1 0,0 1 0,0 0 0,0-1 0,0 1 0,0 1 0,0-1 0,0 0 0,-1 1 0,1-1 0,-1 1 0,1 0 0,-1 0 0,1 0 0,-1 0 0,0 0 0,0 1 0,0-1 0,0 0 0,-1 1 0,1 0 0,1 3 0,0 1 0,0 1 0,-1 0 0,1 0 0,-2 0 0,1 0 0,-1 0 0,0 0 0,-1 0 0,0 0 0,0 1 0,-1-1 0,0 0 0,0 0 0,-1 0 0,-3 9 0,1-1 0,-2 0 0,0-1 0,-1 0 0,0 0 0,-1 0 0,-16 21 0,16-26 15,-1 0 0,0-1 0,0-1 0,-1 0 0,0 0 0,0 0 0,-21 10 0,25-15-114,-1 1 0,0-1 0,0-1 0,0 0 0,0 0 0,0 0 0,-1-1 0,1 0 0,0 0 0,-1 0 0,1-1 0,-1-1 0,1 1 0,-10-3 0,-5-4-6727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29.984"/>
    </inkml:context>
    <inkml:brush xml:id="br0">
      <inkml:brushProperty name="width" value="0.1" units="cm"/>
      <inkml:brushProperty name="height" value="0.1" units="cm"/>
      <inkml:brushProperty name="color" value="#004F8B"/>
    </inkml:brush>
  </inkml:definitions>
  <inkml:trace contextRef="#ctx0" brushRef="#br0">5 377 24575,'-3'-21'0,"2"-4"0,1 24 0,0 0 0,1 0 0,-1 0 0,0 0 0,1 1 0,-1-1 0,1 0 0,0 0 0,-1 0 0,1 1 0,0-1 0,-1 0 0,1 0 0,0 1 0,0-1 0,-1 1 0,1-1 0,0 1 0,0-1 0,0 1 0,0-1 0,0 1 0,0 0 0,1-1 0,9-1 0,1 1 0,-1 0 0,1 1 0,-1 0 0,1 0 0,-1 1 0,1 1 0,-1 0 0,19 6 0,30 4 0,75 5 0,0-7 0,169-8 0,645-10 0,161 30 0,-790-23 0,-298-3 0,-22 4 0,0 0 0,0-1 0,0 1 0,0 0 0,0 0 0,1-1 0,-1 1 0,0 0 0,0 0 0,0-1 0,0 1 0,0 0 0,0 0 0,0-1 0,0 1 0,0 0 0,0 0 0,0-1 0,0 1 0,0 0 0,0 0 0,0 0 0,0-1 0,0 1 0,0 0 0,-1 0 0,1-1 0,0 1 0,0 0 0,0 0 0,0 0 0,0-1 0,-1 1 0,1 0 0,0 0 0,0 0 0,0 0 0,-1-1 0,1 1 0,0 0 0,-35-22 0,27 17 0,-21-10 0,1-2 0,1 0 0,1-2 0,1-1 0,0-1 0,2-1 0,-27-32 0,7 3 0,-10-15 0,52 65 0,0 0 0,0-1 0,0 1 0,0 0 0,1-1 0,-1 1 0,0 0 0,1-1 0,-1 1 0,1-1 0,0 1 0,-1-1 0,1 1 0,0-1 0,0-2 0,0 3 0,0 1 0,1-1 0,-1 1 0,0-1 0,1 1 0,-1-1 0,0 1 0,1-1 0,-1 1 0,1-1 0,-1 1 0,0 0 0,1-1 0,-1 1 0,1 0 0,-1-1 0,1 1 0,0 0 0,-1 0 0,1-1 0,-1 1 0,1 0 0,-1 0 0,1 0 0,0 0 0,0 0 0,4 0 0,0 0 0,0 0 0,0 0 0,0 1 0,0 0 0,0 0 0,8 3 0,62 29 0,0 2 0,84 56 0,-134-76 0,-2 1 0,34 29 0,-50-39 0,0 1 0,0 0 0,-1 0 0,1 1 0,-2-1 0,1 1 0,-1 1 0,0-1 0,-1 1 0,0-1 0,3 12 0,-6-12 0,1-1 0,-2 1 0,1 0 0,-1 0 0,-1-1 0,1 1 0,-1 0 0,-1-1 0,1 1 0,-1-1 0,-1 1 0,1-1 0,-1 0 0,-1 0 0,1 0 0,-1-1 0,0 1 0,-1-1 0,-5 7 0,-6 6 0,-1-1 0,-1-1 0,-1-1 0,-34 24 0,-202 116 0,3-2 0,247-150 0,-1-1 0,1 1 0,0 1 0,0-1 0,0 1 0,1 0 0,-8 10 0,11-15-23,1 1 0,0-1 0,0 1 0,0-1 0,0 0-1,-1 1 1,1-1 0,0 0 0,0 1 0,0-1 0,0 1 0,0-1-1,0 0 1,0 1 0,0-1 0,0 1 0,0-1 0,0 0 0,0 1-1,0-1 1,0 1 0,0-1 0,1 0 0,-1 1 0,0-1 0,0 1-1,0-1 1,1 0 0,-1 1 0,0-1 0,0 0 0,1 0 0,-1 1-1,0-1 1,1 0 0,-1 1 0,0-1 0,1 0 0,-1 0 0,0 0 0,1 0-1,-1 1 1,1-1 0,-1 0 0,0 0 0,1 0 0,-1 0 0,1 0-1,-1 0 1,0 0 0,1 0 0,-1 0 0,1 0 0,-1 0 0,0 0-1,1 0 1,-1 0 0,1-1 0,17 1-6803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0.847"/>
    </inkml:context>
    <inkml:brush xml:id="br0">
      <inkml:brushProperty name="width" value="0.1" units="cm"/>
      <inkml:brushProperty name="height" value="0.1" units="cm"/>
      <inkml:brushProperty name="color" value="#004F8B"/>
    </inkml:brush>
  </inkml:definitions>
  <inkml:trace contextRef="#ctx0" brushRef="#br0">1 472 24575,'0'-3'0,"1"0"0,0 0 0,0 0 0,0 0 0,1 1 0,-1-1 0,1 1 0,-1-1 0,1 1 0,0-1 0,0 1 0,0 0 0,4-3 0,8-13 0,18-35 0,47-107 0,-59 117 0,-9 18 0,9-18 0,15-47 0,-45 207 0,-39 218 0,-33 408 0,82-727-108,-1 5 189,1 0-1,3 26 1,-2-43-160,-1 0 0,1 0 0,0 0 0,0 0 0,0 0 0,0-1 0,1 1 1,-1 0-1,1-1 0,0 1 0,0-1 0,1 0 0,-1 1 0,1-1 0,-1 0 1,1 0-1,0-1 0,3 3 0,15 4-6747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1.585"/>
    </inkml:context>
    <inkml:brush xml:id="br0">
      <inkml:brushProperty name="width" value="0.1" units="cm"/>
      <inkml:brushProperty name="height" value="0.1" units="cm"/>
      <inkml:brushProperty name="color" value="#004F8B"/>
    </inkml:brush>
  </inkml:definitions>
  <inkml:trace contextRef="#ctx0" brushRef="#br0">430 267 24575,'1'-11'0,"0"0"0,1 1 0,0-1 0,7-18 0,5-30 0,-12 50 0,-1-1 0,-1 0 0,0 0 0,0 1 0,-1-1 0,-2-14 0,2 21 0,0 0 0,0 0 0,-1 1 0,1-1 0,0 0 0,-1 1 0,0-1 0,1 1 0,-1-1 0,0 1 0,0 0 0,-1 0 0,1 0 0,0 0 0,-1 0 0,1 1 0,-1-1 0,1 1 0,-1-1 0,0 1 0,0 0 0,1 0 0,-1 0 0,0 1 0,-4-2 0,-3 1 0,0 0 0,0 1 0,-1 0 0,1 0 0,0 1 0,0 1 0,0-1 0,0 2 0,0-1 0,0 1 0,-18 9 0,7-2 0,1 1 0,0 1 0,0 1 0,-20 17 0,28-19 0,1 0 0,0 0 0,0 1 0,1 0 0,0 1 0,1 0 0,1 0 0,0 1 0,1 0 0,1 1 0,-7 18 0,7-11 0,1 0 0,1 1 0,0-1 0,2 1 0,1 0 0,0 0 0,4 26 0,-3-44 0,1 0 0,0 0 0,0 1 0,0-1 0,0 0 0,1-1 0,0 1 0,0 0 0,0 0 0,1-1 0,-1 1 0,1-1 0,0 0 0,1 0 0,-1 0 0,6 5 0,-6-7 0,0 0 0,0 0 0,0 0 0,0-1 0,1 1 0,-1-1 0,0 0 0,1 0 0,-1 0 0,1 0 0,-1-1 0,1 0 0,-1 1 0,1-1 0,-1 0 0,1-1 0,-1 1 0,1-1 0,-1 1 0,1-1 0,-1 0 0,0 0 0,1-1 0,5-2 0,2-3 0,0 1 0,0-2 0,-1 1 0,0-2 0,0 1 0,12-15 0,48-63 0,-30 29 0,-1-1 0,-4-2 0,35-79 0,-63 122 0,-1 0 0,-1-1 0,3-20 0,-29 126 0,6-28 0,-9 72 0,17-66 0,2 1 0,4 1 0,2-1 0,15 92 0,-15-151 15,0 1 0,1-1 0,0 0 0,1-1 0,0 1 0,0 0 0,4 7 0,-5-13-70,-1 0 0,1 0 0,0 0 0,0-1 0,-1 1 0,1 0 0,0-1 0,1 1 0,-1-1 0,0 0 0,0 1 0,0-1 0,1 0 0,-1-1 0,1 1 0,-1 0 0,1-1 0,-1 1 0,1-1 0,-1 0 0,1 1 0,-1-1 0,1-1 0,-1 1 0,1 0 0,2-1 0,20-4-6771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2.130"/>
    </inkml:context>
    <inkml:brush xml:id="br0">
      <inkml:brushProperty name="width" value="0.1" units="cm"/>
      <inkml:brushProperty name="height" value="0.1" units="cm"/>
      <inkml:brushProperty name="color" value="#004F8B"/>
    </inkml:brush>
  </inkml:definitions>
  <inkml:trace contextRef="#ctx0" brushRef="#br0">59 0 24575,'0'6'0,"-5"1"0,-2 6 0,0 5 0,-5 0 0,1 3 0,2 3 0,2 3 0,8-3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2.857"/>
    </inkml:context>
    <inkml:brush xml:id="br0">
      <inkml:brushProperty name="width" value="0.1" units="cm"/>
      <inkml:brushProperty name="height" value="0.1" units="cm"/>
      <inkml:brushProperty name="color" value="#004F8B"/>
    </inkml:brush>
  </inkml:definitions>
  <inkml:trace contextRef="#ctx0" brushRef="#br0">528 161 24575,'-1'-6'0,"-1"0"0,0 1 0,0-1 0,-1 1 0,1-1 0,-1 1 0,-6-8 0,2 1 0,2 5 0,-1 0 0,0 0 0,0 0 0,0 1 0,-1-1 0,0 2 0,0-1 0,0 1 0,-1 0 0,0 1 0,0-1 0,0 2 0,0-1 0,-1 1 0,1 0 0,-1 1 0,-17-3 0,11 3 0,0 0 0,0 1 0,0 1 0,0 0 0,-1 1 0,1 0 0,0 2 0,0-1 0,1 2 0,-16 5 0,20-5 0,1 1 0,-1-1 0,1 2 0,0-1 0,1 1 0,-1 1 0,1 0 0,0 0 0,1 0 0,0 1 0,0 0 0,1 0 0,0 1 0,0 0 0,1 0 0,0 0 0,-5 13 0,4-2 0,0-1 0,1 1 0,1 0 0,1 0 0,0 0 0,2 0 0,1 1 0,1 20 0,1-26 0,1-1 0,1 1 0,-1-1 0,2 0 0,0 0 0,1-1 0,0 1 0,1-1 0,1 0 0,0-1 0,1 0 0,0 0 0,0-1 0,1-1 0,1 1 0,0-1 0,22 15 0,-21-16 0,0-1 0,1 0 0,1 0 0,-1-2 0,1 1 0,0-2 0,0 0 0,1 0 0,-1-2 0,1 1 0,0-2 0,0 0 0,0-1 0,0-1 0,1 0 0,-1-1 0,19-3 0,-26 2 0,1-1 0,-1 0 0,1 0 0,-1-1 0,0 0 0,0 0 0,-1-1 0,0 0 0,1 0 0,-1-1 0,-1 0 0,11-11 0,-9 6 0,1-1 0,-2 0 0,1 0 0,-2 0 0,0-1 0,0 0 0,4-18 0,0-8 0,-2-1 0,-2 0 0,-2 0 0,-1-67 0,-3 86 0,-1 0 0,-1 0 0,-8-33 0,17 107 0,-3 1 0,-2 86 0,2 70 0,70 372 0,-61-491 0,-12-87 0,-1 0 0,1-1 0,0 1 0,0 0 0,0-1 0,0 1 0,3 4 0,-4-8 0,0 0 0,0 0 0,1 1 0,-1-1 0,0 0 0,0 1 0,1-1 0,-1 0 0,0 0 0,0 0 0,1 1 0,-1-1 0,0 0 0,1 0 0,-1 0 0,0 0 0,1 0 0,-1 1 0,1-1 0,-1 0 0,0 0 0,1 0 0,-1 0 0,0 0 0,1 0 0,-1 0 0,0 0 0,1-1 0,13-11 0,4-14-1365,-1-4-5461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3.756"/>
    </inkml:context>
    <inkml:brush xml:id="br0">
      <inkml:brushProperty name="width" value="0.1" units="cm"/>
      <inkml:brushProperty name="height" value="0.1" units="cm"/>
      <inkml:brushProperty name="color" value="#004F8B"/>
    </inkml:brush>
  </inkml:definitions>
  <inkml:trace contextRef="#ctx0" brushRef="#br0">135 522 24575,'-1'-1'0,"-1"1"0,1-1 0,-1 0 0,1 1 0,-1-1 0,1 0 0,0 0 0,0 0 0,-1 0 0,1 0 0,0 0 0,0 0 0,0 0 0,0-1 0,0 1 0,0 0 0,0-1 0,1 1 0,-1 0 0,0-2 0,-15-35 0,14 34 0,-4-15 0,0 0 0,2-1 0,0 0 0,1 0 0,1 0 0,1 0 0,1 0 0,0 0 0,7-37 0,-5 44 0,0 0 0,1 1 0,1-1 0,0 1 0,1 0 0,0 0 0,1 0 0,0 1 0,1 0 0,0 0 0,1 1 0,0 0 0,0 0 0,1 1 0,0 0 0,16-11 0,-21 17 0,0 0 0,0 1 0,1 0 0,-1 0 0,1 0 0,0 0 0,-1 1 0,1-1 0,0 1 0,0 1 0,0-1 0,0 1 0,0-1 0,0 1 0,0 1 0,0-1 0,8 2 0,-9 0 0,0-1 0,-1 1 0,1-1 0,0 1 0,0 0 0,-1 0 0,1 1 0,-1-1 0,0 1 0,0 0 0,0 0 0,0 0 0,0 0 0,-1 0 0,1 1 0,-1-1 0,0 1 0,0 0 0,0-1 0,0 1 0,0 5 0,4 10 0,-2 0 0,0 0 0,-2 0 0,0 1 0,-1 0 0,-1-1 0,-4 40 0,-2-17 0,-2-1 0,-23 68 0,6-40 0,-2-2 0,-4 0 0,-45 70 0,61-113 0,-2-1 0,-1-1 0,0-1 0,-2 0 0,0-2 0,-33 25 0,66-52 0,1 0 0,0 1 0,1 1 0,0 0 0,-1 1 0,2 0 0,-1 1 0,0 1 0,32-2 0,160 2 0,-134 5 0,283-1-1365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4.682"/>
    </inkml:context>
    <inkml:brush xml:id="br0">
      <inkml:brushProperty name="width" value="0.1" units="cm"/>
      <inkml:brushProperty name="height" value="0.1" units="cm"/>
      <inkml:brushProperty name="color" value="#004F8B"/>
    </inkml:brush>
  </inkml:definitions>
  <inkml:trace contextRef="#ctx0" brushRef="#br0">465 29 24575,'1'0'0,"0"-1"0,1 1 0,-1-1 0,1 0 0,-1 1 0,0-1 0,0 0 0,0 0 0,1 0 0,-1 0 0,0 0 0,0 0 0,0-1 0,0 1 0,0 0 0,0-2 0,-1 3 0,0 0 0,-1 0 0,1 0 0,0 0 0,0 0 0,-1 1 0,1-1 0,0 0 0,-1 0 0,1 0 0,0 0 0,-1 0 0,1 0 0,0 0 0,-1 0 0,1-1 0,0 1 0,0 0 0,-1 0 0,1 0 0,0 0 0,-1 0 0,1 0 0,0-1 0,0 1 0,-1 0 0,1 0 0,0 0 0,0-1 0,0 1 0,-1 0 0,1 0 0,0-1 0,0 1 0,0 0 0,-1 0 0,1-1 0,0 1 0,0 0 0,0-1 0,0 1 0,0 0 0,0 0 0,0-1 0,0 1 0,0 0 0,0-1 0,0 1 0,0 0 0,0-1 0,0 1 0,0 0 0,0-1 0,0 1 0,0 0 0,0 0 0,1-1 0,-1 1 0,0 0 0,0 0 0,0-1 0,1 1 0,-17 6 0,0 1 0,1 0 0,0 1 0,0 1 0,1 1 0,-18 15 0,4 0 0,-47 52 0,58-57 0,1 1 0,0 1 0,2 1 0,0 0 0,2 0 0,-16 42 0,24-53 0,0 0 0,1 0 0,0 0 0,1 1 0,0-1 0,1 1 0,1 0 0,0-1 0,1 1 0,0 0 0,1-1 0,0 0 0,1 1 0,0-1 0,10 23 0,-7-23 0,1 0 0,0-1 0,1 0 0,0-1 0,0 0 0,1 0 0,1-1 0,-1 0 0,2 0 0,-1-1 0,1-1 0,0 0 0,1 0 0,12 5 0,-15-8 0,-1-1 0,1 0 0,0 0 0,0-1 0,0 0 0,0-1 0,0 0 0,0 0 0,0-1 0,0 0 0,1 0 0,-1-1 0,0-1 0,0 1 0,0-2 0,0 1 0,-1-1 0,1 0 0,0-1 0,-1 0 0,9-6 0,-11 6 0,-1 0 0,-1 0 0,1 0 0,0-1 0,-1 1 0,0-1 0,0 0 0,0-1 0,-1 1 0,0-1 0,0 1 0,0-1 0,-1 0 0,0 0 0,0 0 0,0-1 0,-1 1 0,0 0 0,0-1 0,0 1 0,-1 0 0,0-1 0,-1 1 0,1-1 0,-1 1 0,0 0 0,-1 0 0,-3-11 0,2 8 0,0-1 0,-1 1 0,0 0 0,-1 0 0,0 0 0,0 1 0,-1 0 0,0 0 0,0 0 0,-1 1 0,0 0 0,0 0 0,-1 1 0,1-1 0,-2 2 0,1-1 0,-1 1 0,-8-4 0,1 4 0,0 1 0,1 0 0,-2 2 0,1-1 0,0 2 0,0 0 0,0 1 0,-1 0 0,-26 6 0,23-3 0,-1 1 0,1 2 0,0 0 0,0 1 0,1 1 0,0 1 0,-19 11 0,31-16 20,1 1 0,-1 0 0,1 0 0,0 0 0,-6 7 0,10-10-85,1 0 1,-1 0-1,1-1 1,0 1-1,0 0 1,0 0-1,0 0 0,0 1 1,0-1-1,0 0 1,1 0-1,-1 0 1,1 0-1,0 1 0,-1-1 1,1 0-1,0 1 1,0-1-1,1 0 1,-1 0-1,0 1 1,1 1-1,11 19-6761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5.216"/>
    </inkml:context>
    <inkml:brush xml:id="br0">
      <inkml:brushProperty name="width" value="0.1" units="cm"/>
      <inkml:brushProperty name="height" value="0.1" units="cm"/>
      <inkml:brushProperty name="color" value="#004F8B"/>
    </inkml:brush>
  </inkml:definitions>
  <inkml:trace contextRef="#ctx0" brushRef="#br0">546 0 24575,'-44'58'-546,"-18"25"-4033,-18 49 5075,-6 10 424,-36 69 2896,38-58-3923,83-151 107,-1 0 0,1 1 0,0-1 0,-1 0 0,0 1 0,1-1 0,-1 0 0,0 0 0,0 0 0,0-1 0,0 1 0,-1 0 0,-2 1 0,5-3 0,-1 0 0,1 0 0,-1 0 0,1 0 0,-1 0 0,1 0 0,-1 0 0,1 0 0,-1 0 0,1-1 0,-1 1 0,1 0 0,-1 0 0,1 0 0,-1 0 0,1-1 0,-1 1 0,1 0 0,0-1 0,-1 1 0,1 0 0,-1-1 0,1 1 0,-1-1 0,-9-21 0,0-11-1365,3-1-5461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5.701"/>
    </inkml:context>
    <inkml:brush xml:id="br0">
      <inkml:brushProperty name="width" value="0.1" units="cm"/>
      <inkml:brushProperty name="height" value="0.1" units="cm"/>
      <inkml:brushProperty name="color" value="#004F8B"/>
    </inkml:brush>
  </inkml:definitions>
  <inkml:trace contextRef="#ctx0" brushRef="#br0">1 50 24575,'0'-9'0,"1"-23"0,-1 31 0,0 1 0,0 0 0,0-1 0,0 1 0,0-1 0,0 1 0,1 0 0,-1-1 0,0 1 0,0-1 0,0 1 0,1 0 0,-1-1 0,0 1 0,1 0 0,-1 0 0,0-1 0,0 1 0,1 0 0,-1-1 0,1 1 0,-1 0 0,0 0 0,1 0 0,-1 0 0,1-1 0,-1 1 0,0 0 0,1 0 0,-1 0 0,1 0 0,-1 0 0,0 0 0,1 0 0,-1 0 0,1 0 0,-1 0 0,1 0 0,-1 0 0,0 0 0,1 1 0,-1-1 0,1 0 0,-1 0 0,0 0 0,1 1 0,-1-1 0,0 0 0,1 0 0,-1 1 0,0-1 0,1 0 0,-1 1 0,0-1 0,0 0 0,1 1 0,-1-1 0,0 0 0,0 1 0,1 0 0,14 15 0,-1 1 0,0 0 0,-1 2 0,19 35 0,-14-24 0,39 63 0,108 138 0,-144-206 0,0-1 0,2-1 0,0-1 0,2-1 0,0-1 0,1-2 0,1 0 0,1-2 0,0-1 0,37 14 0,-52-25-151,0 0-1,0-1 0,0-1 0,1 0 1,-1-1-1,1-1 0,-1 0 1,24-3-1,0-3-6674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21.773"/>
    </inkml:context>
    <inkml:brush xml:id="br0">
      <inkml:brushProperty name="width" value="0.1" units="cm"/>
      <inkml:brushProperty name="height" value="0.1" units="cm"/>
      <inkml:brushProperty name="color" value="#004F8B"/>
    </inkml:brush>
  </inkml:definitions>
  <inkml:trace contextRef="#ctx0" brushRef="#br0">67 125 24575,'-2'0'0,"1"0"0,-1 1 0,1-1 0,-1 1 0,1-1 0,0 1 0,-1 0 0,1-1 0,0 1 0,0 0 0,0 0 0,-1 0 0,1 0 0,0 0 0,0 0 0,0 0 0,1 1 0,-1-1 0,0 0 0,0 0 0,0 2 0,-14 33 0,13-33 0,-4 16 0,1 1 0,1 0 0,0 0 0,2 0 0,0 0 0,1 0 0,1 1 0,1-1 0,1 0 0,8 38 0,-4-35 0,0-1 0,1 0 0,2 0 0,0-1 0,1 0 0,1-1 0,1 0 0,1-1 0,21 25 0,-19-28 0,0 0 0,2-1 0,0-1 0,0 0 0,2-2 0,-1 0 0,38 17 0,-43-23 0,1 0 0,0-2 0,0 0 0,1 0 0,-1-1 0,1-1 0,-1-1 0,1 0 0,0 0 0,0-2 0,-1 0 0,25-5 0,-32 5 0,-1-1 0,0 0 0,1 0 0,-1 0 0,0-1 0,-1 0 0,1 0 0,0-1 0,-1 1 0,0-1 0,0 0 0,0-1 0,0 1 0,-1-1 0,1 0 0,-1 0 0,-1 0 0,1-1 0,4-10 0,-4 7 0,-1 0 0,0-1 0,0 0 0,-1 0 0,-1 0 0,0 0 0,0 0 0,-1 0 0,0 0 0,-1 0 0,0 0 0,-3-12 0,-4-13 0,-2 1 0,-1 0 0,-2 1 0,-1 0 0,-21-33 0,5 15 0,-2 2 0,-50-58 0,56 77 0,-33-31 0,50 52 0,-1 1 0,-1 0 0,1 1 0,-1 0 0,0 0 0,-1 1 0,-17-6 0,25 10 0,0 1 0,-1 0 0,1 0 0,-1 1 0,1-1 0,-1 1 0,1 0 0,-1 0 0,1 0 0,-1 1 0,1 0 0,0 0 0,-1 0 0,1 0 0,0 0 0,-7 4 0,5-2 0,1 1 0,-1 0 0,1 0 0,0 0 0,0 1 0,0-1 0,1 1 0,0 1 0,0-1 0,-5 8 0,3-3 0,1 0 0,0 1 0,0 0 0,2 0 0,-1 0 0,1 0 0,0 0 0,1 0 0,1 1 0,0-1 0,0 1 0,3 20 0,0-20-341,0-1 0,2 0-1,3 12 1,16 29-6485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6.174"/>
    </inkml:context>
    <inkml:brush xml:id="br0">
      <inkml:brushProperty name="width" value="0.1" units="cm"/>
      <inkml:brushProperty name="height" value="0.1" units="cm"/>
      <inkml:brushProperty name="color" value="#004F8B"/>
    </inkml:brush>
  </inkml:definitions>
  <inkml:trace contextRef="#ctx0" brushRef="#br0">0 2 24575,'1'0'0,"-1"0"0,0 0 0,0 0 0,0 0 0,0 0 0,0 0 0,0 0 0,0 0 0,0 0 0,0 0 0,0 0 0,0 0 0,0 0 0,0 0 0,0 0 0,0 0 0,1 0 0,-1 0 0,0 0 0,0 0 0,0 0 0,0 0 0,0 0 0,0 0 0,0 0 0,0 0 0,0 0 0,0 0 0,0 0 0,0 0 0,0 0 0,1 0 0,-1 0 0,0 0 0,0 0 0,0 0 0,0 0 0,0 0 0,0 0 0,0 0 0,0 0 0,0 0 0,0 0 0,0 0 0,0-1 0,0 1 0,0 0 0,0 0 0,0 0 0,0 0 0,0 0 0,0 0 0,0 0 0,7 12 0,5 18 0,13 82 0,18 178 0,-7-31 0,-27-202 0,-7-34 0,1 0 0,2-1 0,0 1 0,1-1 0,2 0 0,9 21 0,-16-41-47,-1-1 0,1 1 0,0-1 0,-1 0 0,1 1 0,0-1 0,0 0 0,0 0 0,0 0-1,0 1 1,0-1 0,0 0 0,0 0 0,1-1 0,-1 1 0,0 0 0,1 0 0,-1-1 0,0 1 0,1 0 0,-1-1 0,1 1-1,-1-1 1,1 0 0,-1 0 0,1 1 0,-1-1 0,4 0 0,12-7-6779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6.640"/>
    </inkml:context>
    <inkml:brush xml:id="br0">
      <inkml:brushProperty name="width" value="0.1" units="cm"/>
      <inkml:brushProperty name="height" value="0.1" units="cm"/>
      <inkml:brushProperty name="color" value="#004F8B"/>
    </inkml:brush>
  </inkml:definitions>
  <inkml:trace contextRef="#ctx0" brushRef="#br0">16 269 24575,'2'-21'0,"2"30"0,7 44 0,-8-38 0,11 54 0,35 144 0,-39-178 0,2 1 0,2-1 0,31 58 0,-40-84 0,1-1 0,-1 1 0,2-1 0,-1 0 0,1-1 0,0 0 0,1 0 0,0 0 0,0-1 0,14 8 0,-15-10 0,-1-1 0,1-1 0,0 1 0,0-1 0,0 0 0,0-1 0,1 1 0,-1-2 0,0 1 0,1-1 0,-1 0 0,0 0 0,1-1 0,-1 0 0,10-3 0,-1-1 0,-1 0 0,1-1 0,-1-1 0,0-1 0,0 0 0,-1-1 0,0 0 0,-1-1 0,0-1 0,-1 0 0,0-1 0,-1 0 0,0-1 0,0 0 0,-2-1 0,0 0 0,0 0 0,-1-1 0,-1 0 0,0 0 0,-2-1 0,1 0 0,-2 0 0,0 0 0,-1-1 0,1-28 0,-5 14 0,-1 0 0,-2-1 0,-1 1 0,-2 1 0,-1-1 0,-1 1 0,-1 1 0,-2 0 0,-1 0 0,-1 1 0,-2 1 0,0 0 0,-30-35 0,38 52 0,0 1 0,-1 0 0,1 0 0,-2 1 0,1 0 0,-1 1 0,0 0 0,-1 0 0,0 1 0,0 1 0,0 0 0,-1 0 0,1 1 0,-13-3 0,12 5 0,1 1 0,-1 0 0,0 1 0,0 0 0,1 0 0,-1 1 0,1 1 0,-1 0 0,1 1 0,-1 0 0,1 0 0,0 2 0,1-1 0,-1 1 0,-9 7 0,8-6-72,1 1 1,1 1-1,-1 0 0,2 0 0,-1 1 0,1 0 0,0 1 0,1 0 1,0 0-1,0 1 0,2 0 0,-1 0 0,1 0 0,1 1 0,0 0 1,0 0-1,1 1 0,-3 19 0,4 7-6754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7.156"/>
    </inkml:context>
    <inkml:brush xml:id="br0">
      <inkml:brushProperty name="width" value="0.1" units="cm"/>
      <inkml:brushProperty name="height" value="0.1" units="cm"/>
      <inkml:brushProperty name="color" value="#004F8B"/>
    </inkml:brush>
  </inkml:definitions>
  <inkml:trace contextRef="#ctx0" brushRef="#br0">6 2 24575,'0'-1'0,"-1"1"0,1 0 0,0 0 0,0 0 0,0 0 0,0 0 0,0 0 0,0 0 0,0 0 0,-1 0 0,1 0 0,0 0 0,0 0 0,0 0 0,0 0 0,0 0 0,-1 0 0,1 0 0,0 0 0,0 0 0,0 0 0,0 0 0,0 0 0,0 0 0,-1 0 0,1 0 0,0 0 0,0 0 0,0 0 0,0 0 0,0 0 0,0 1 0,0-1 0,-1 0 0,1 0 0,0 0 0,0 0 0,0 0 0,0 0 0,0 0 0,0 1 0,0-1 0,0 0 0,0 0 0,0 0 0,0 0 0,0 0 0,0 0 0,0 1 0,0-1 0,0 0 0,0 0 0,0 0 0,0 0 0,0 0 0,0 0 0,0 1 0,0-1 0,0 0 0,0 0 0,0 0 0,0 0 0,0 0 0,0 0 0,0 1 0,12 8 0,19 8 0,5-3 0,1-2 0,1-2 0,0-1 0,0-2 0,58 3 0,-35-8 0,0-2 0,109-16 0,-133 11-455,-1-3 0,51-17 0,-49 11-6371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7.607"/>
    </inkml:context>
    <inkml:brush xml:id="br0">
      <inkml:brushProperty name="width" value="0.1" units="cm"/>
      <inkml:brushProperty name="height" value="0.1" units="cm"/>
      <inkml:brushProperty name="color" value="#004F8B"/>
    </inkml:brush>
  </inkml:definitions>
  <inkml:trace contextRef="#ctx0" brushRef="#br0">127 208 24575,'1'-15'-101,"0"0"1,1 0-1,0 0 0,1 1 0,1-1 1,0 1-1,8-16 0,-9 24 39,0 0 1,0 0-1,1 1 1,-1-1-1,1 1 0,1-1 1,-1 1-1,6-4 1,-7 6 45,0 1 0,0 0 0,0 0 1,0 1-1,0-1 0,0 1 0,0-1 1,1 1-1,-1 0 0,1 0 0,-1 0 1,1 1-1,-1-1 0,1 1 0,6 0 1,-6 1 53,1 0 1,-1 0-1,0 0 0,0 1 1,0 0-1,0-1 1,0 1-1,-1 1 0,1-1 1,-1 1-1,1-1 0,-1 1 1,0 0-1,0 0 1,0 0-1,0 1 0,-1-1 1,1 1-1,-1-1 1,3 8-1,1 0 96,0 0 1,-1 1-1,-1 0 0,0 0 1,3 22-1,-4-15-134,-1 1 0,-1 0 0,-1 0 0,-1 0 0,0 0 0,-2-1 0,0 1 0,-1-1 0,-1 1 0,-1-1 0,-1-1 0,0 1 0,-2-1 0,0-1 0,-1 1 0,0-1 0,-2-1 0,0 0 0,0-1 0,-2 0 0,0-1 0,0-1 0,-1 0 0,-21 13 0,19-17 0,0 0 0,-1-2 0,-1 0 0,-19 4 0,-13 5 0,51-16 0,0 0 0,0 0 0,0 0 0,0 0 0,0 0 0,-1 0 0,1 0 0,0 0 0,0 0 0,0 1 0,0-1 0,0 0 0,0 0 0,0 0 0,0 0 0,0 0 0,0 0 0,0 0 0,0 0 0,0 0 0,0 0 0,0 0 0,0 0 0,0 1 0,0-1 0,0 0 0,-1 0 0,1 0 0,0 0 0,0 0 0,0 0 0,0 0 0,0 0 0,0 0 0,1 0 0,-1 1 0,0-1 0,0 0 0,0 0 0,0 0 0,0 0 0,0 0 0,0 0 0,0 0 0,0 0 0,0 0 0,0 0 0,0 0 0,0 1 0,0-1 0,0 0 0,0 0 0,0 0 0,0 0 0,1 0 0,-1 0 0,0 0 0,0 0 0,0 0 0,0 0 0,0 0 0,0 0 0,10 5 0,13 3 0,7-2 8,0-1-1,1-2 1,-1-2-1,1 0 1,33-5-1,152-28-246,-103 12-932,-77 15-5655</inkml:trace>
  <inkml:trace contextRef="#ctx0" brushRef="#br0" timeOffset="1">812 175 24575,'2'-20'0,"4"27"0,5 36 0,-4 3 0,-2 0 0,-3 81 0,-1-11 0,0-105 0,0-1 0,0 1 0,1-1 0,0 0 0,1 0 0,0 0 0,7 15 0,-8-21 0,1 0 0,-1 0 0,1-1 0,-1 1 0,1 0 0,0-1 0,0 0 0,1 0 0,-1 0 0,1 0 0,-1 0 0,1-1 0,0 1 0,0-1 0,0 0 0,0 0 0,0-1 0,1 1 0,7 1 0,3-1 0,-1-1 0,1-1 0,-1 0 0,1-1 0,26-4 0,76-23 0,-69 15 0,53-16-1365,-64 18-5461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8.041"/>
    </inkml:context>
    <inkml:brush xml:id="br0">
      <inkml:brushProperty name="width" value="0.1" units="cm"/>
      <inkml:brushProperty name="height" value="0.1" units="cm"/>
      <inkml:brushProperty name="color" value="#004F8B"/>
    </inkml:brush>
  </inkml:definitions>
  <inkml:trace contextRef="#ctx0" brushRef="#br0">27 64 24575,'0'-4'0,"0"0"0,0-1 0,-1 1 0,1 0 0,-1 0 0,0 0 0,0 0 0,-1 0 0,1 0 0,-1 1 0,0-1 0,0 0 0,-4-6 0,5 10 0,1 0 0,0 0 0,0 0 0,0 0 0,0 0 0,0 0 0,0 0 0,0 0 0,0-1 0,0 1 0,0 0 0,-1 0 0,1 0 0,0 0 0,0 0 0,0 0 0,0 0 0,0 0 0,0 0 0,0 0 0,-1 0 0,1 0 0,0 0 0,0 0 0,0 0 0,0 0 0,0 0 0,-1 0 0,1 0 0,0 0 0,0 0 0,0 0 0,0 0 0,0 0 0,0 0 0,0 0 0,-1 0 0,1 0 0,0 0 0,0 0 0,0 0 0,0 1 0,0-1 0,0 0 0,0 0 0,0 0 0,-1 0 0,1 0 0,0 0 0,0 0 0,0 0 0,0 1 0,0-1 0,-2 11 0,3 12 0,14 80 0,-1 5 0,6 0 0,35 116 0,-48-203 30,1 0 0,0 0 0,15 22 0,-20-37-123,0-1 0,1 1 1,0-1-1,1 0 0,-1 0 0,1-1 0,0 1 0,0-1 1,0 0-1,0 0 0,1-1 0,-1 0 0,1 0 1,0 0-1,8 2 0,19 2-6733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38.642"/>
    </inkml:context>
    <inkml:brush xml:id="br0">
      <inkml:brushProperty name="width" value="0.1" units="cm"/>
      <inkml:brushProperty name="height" value="0.1" units="cm"/>
      <inkml:brushProperty name="color" value="#004F8B"/>
    </inkml:brush>
  </inkml:definitions>
  <inkml:trace contextRef="#ctx0" brushRef="#br0">456 328 24575,'0'-5'0,"-1"0"0,0 0 0,0 0 0,-1 1 0,1-1 0,-4-6 0,-3-14 0,4 8 0,-2-11 0,-1 1 0,0 1 0,-22-48 0,26 68 0,0 0 0,0 0 0,0 1 0,-1-1 0,0 1 0,0 0 0,0 0 0,-1 1 0,0-1 0,0 1 0,0 0 0,0 0 0,0 1 0,-1-1 0,0 1 0,1 1 0,-1-1 0,0 1 0,-1 0 0,1 0 0,0 0 0,-10 0 0,7 2 0,0 0 0,0 1 0,1 0 0,-1 1 0,0 0 0,1 0 0,0 1 0,-1 0 0,1 0 0,0 1 0,0 0 0,1 1 0,-13 8 0,9-4 0,-1 0 0,2 1 0,-1 0 0,1 1 0,1 0 0,0 0 0,-11 19 0,13-17 0,1 0 0,0 1 0,2 0 0,-1 0 0,1 0 0,1 0 0,1 1 0,0 0 0,1-1 0,0 1 0,1 0 0,1-1 0,1 1 0,5 25 0,-5-28 0,1-1 0,1 1 0,0-1 0,0 0 0,1 0 0,1-1 0,0 1 0,0-1 0,1 0 0,0-1 0,1 0 0,0 0 0,0 0 0,1-1 0,0 0 0,1-1 0,0 0 0,15 8 0,-21-13 0,0 0 0,1 0 0,0 0 0,0 0 0,-1-1 0,1 0 0,0 0 0,0 0 0,0-1 0,0 0 0,0 0 0,0 0 0,0 0 0,0-1 0,0 0 0,0 0 0,0 0 0,0-1 0,-1 1 0,6-3 0,-4 0 0,0 0 0,-1 0 0,1 0 0,-1-1 0,0 0 0,0 1 0,-1-2 0,1 1 0,-1-1 0,0 1 0,-1-1 0,1 0 0,-1-1 0,2-6 0,10-31 0,-2 0 0,-3-2 0,-1 1 0,5-90 0,-9 86 0,-5 46 0,0 1 0,1-1 0,-1 0 0,1 1 0,0-1 0,-1 1 0,1-1 0,0 1 0,1-1 0,-1 1 0,0 0 0,1-1 0,-1 1 0,1 0 0,0 0 0,0 0 0,-1 0 0,1 0 0,1 1 0,2-3 0,-3 3 0,0 0 0,0 1 0,0-1 0,1 0 0,-1 1 0,0 0 0,0-1 0,1 1 0,-1 0 0,0 0 0,1 0 0,-1 1 0,0-1 0,1 0 0,-1 1 0,0 0 0,0-1 0,1 1 0,-1 0 0,0 0 0,0 0 0,0 0 0,0 1 0,2 1 0,6 5 0,-1 0 0,0 1 0,0 0 0,-1 0 0,0 1 0,10 16 0,37 72 0,-41-69 0,14 28 0,-2 1 0,-4 1 0,28 113 0,-33-93 0,-4 1 0,4 128 0,-14-137 0,-3 1 0,-3-1 0,-21 117 0,22-179 0,0 1 0,-1-1 0,-1 0 0,1 0 0,-2 0 0,1 0 0,-1 0 0,-7 8 0,10-15 0,1 0 0,-1 0 0,0 0 0,0 0 0,0 0 0,0 0 0,-1 0 0,1-1 0,0 0 0,-1 1 0,1-1 0,-1 0 0,1 0 0,-1 0 0,0 0 0,1-1 0,-1 1 0,0-1 0,0 1 0,0-1 0,1 0 0,-1 0 0,0 0 0,0-1 0,1 1 0,-1-1 0,0 1 0,1-1 0,-1 0 0,0 0 0,1 0 0,-1-1 0,-2-1 0,-7-4 0,-1-1 0,1-1 0,1 0 0,0 0 0,-20-22 0,24 23 0,1-1 0,-1 1 0,2-1 0,-1 0 0,1 0 0,0 0 0,1-1 0,0 0 0,-2-11 0,5 14 0,0 1 0,1-1 0,0 1 0,1-1 0,-1 1 0,1 0 0,0-1 0,1 1 0,0 0 0,0-1 0,0 1 0,0 0 0,1 0 0,0 1 0,1-1 0,-1 1 0,1-1 0,0 1 0,8-8 0,5-4 0,0 1 0,1 0 0,1 2 0,21-14 0,216-113-435,-212 119-495,25-12-5896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12.152"/>
    </inkml:context>
    <inkml:brush xml:id="br0">
      <inkml:brushProperty name="width" value="0.1" units="cm"/>
      <inkml:brushProperty name="height" value="0.1" units="cm"/>
      <inkml:brushProperty name="color" value="#004F8B"/>
    </inkml:brush>
  </inkml:definitions>
  <inkml:trace contextRef="#ctx0" brushRef="#br0">392 1704 24575,'-2'0'0,"1"-1"0,0 1 0,0 0 0,0-1 0,0 1 0,0-1 0,0 1 0,0-1 0,0 0 0,0 1 0,0-1 0,0 0 0,0 0 0,1 0 0,-1 1 0,0-1 0,0 0 0,1 0 0,-1 0 0,1 0 0,-1 0 0,1-1 0,-1 1 0,1 0 0,-1 0 0,1 0 0,0-1 0,-7-36 0,6 34 0,0-9 0,0 0 0,1 0 0,0 1 0,1-1 0,1 0 0,0 0 0,0 0 0,1 1 0,1-1 0,10-23 0,-6 21 0,1-1 0,1 1 0,0 1 0,1 0 0,0 0 0,1 1 0,23-18 0,36-26 0,3 3 0,1 4 0,4 3 0,1 3 0,126-48 0,446-117 0,1711-287-1633,403 203 1633,-1468 309 9,-5 118-51,-1109-112 14,974 143-108,-1047-145 171,1108 232 1760,-1144-233-1795,742 217 0,-675-181 0,228 123 0,-316-148 0,-2 3 0,-1 2 0,50 44 0,-74-55 0,-2 1 0,0 2 0,-2 0 0,-1 1 0,-2 2 0,31 56 0,-18-15 0,-3 2 0,21 80 0,27 155 0,-34-103 0,24 268 0,-61-379 0,-5 0 0,-3-1 0,-5 1 0,-4-1 0,-28 121 0,7-102 0,-5-3 0,-4-1 0,-80 152 0,33-103 0,-164 221 0,175-281 0,-6-3 0,-3-4 0,-3-3 0,-172 127 0,59-73 0,-304 159 0,436-265 0,-1-3 0,-2-3 0,-1-4 0,-1-2 0,0-4 0,-2-4 0,0-2 0,-125 4 0,43-15 0,-240-28 0,-154-55 0,519 76 0,-819-146 0,109 17 0,571 105 0,-820-151 0,-880-162 0,1854 339 0,-422-58 0,-2 19 0,-446 16 0,170 59 0,43 1 0,-658-100 0,929 2 0,336 48 0,1-4 0,2-2 0,-120-58 0,155 63 0,0-2 0,2-1 0,0-1 0,1-2 0,2 0 0,0-2 0,1-1 0,2-1 0,1-1 0,1 0 0,-21-40 0,13 13 0,2-1 0,3-1 0,3-1 0,1 0 0,-15-95 0,17 52 0,4-1 0,4-1 0,6 1 0,15-178 0,49-155 0,-46 343 0,52-261 0,-48 278 0,3 0 0,50-114 0,88-95 0,-99 184 0,-35 57-113,76-138 360,-88 153-547,-2-1 0,-1 0 1,-1 0-1,9-49 0,-14 43-6526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18.016"/>
    </inkml:context>
    <inkml:brush xml:id="br0">
      <inkml:brushProperty name="width" value="0.1" units="cm"/>
      <inkml:brushProperty name="height" value="0.1" units="cm"/>
      <inkml:brushProperty name="color" value="#004F8B"/>
    </inkml:brush>
  </inkml:definitions>
  <inkml:trace contextRef="#ctx0" brushRef="#br0">691 264 24575,'0'-5'0,"1"1"0,0-1 0,0 0 0,0 1 0,1-1 0,2-6 0,5-14 0,-6 14-526,-1 0-1,-1 0 1,0 0-1,0 0 1,-1 0 0,0 0-1,-1 0 1,0 0-1,-4-12 1,4 19 541,0 0 0,0 0 0,-1 0 0,0 0-1,0 0 1,0 0 0,0 0 0,-1 1 0,0-1 0,1 1 0,-1 0 0,0 0 0,-1 0 0,1 0 0,0 0 0,-1 0 0,0 1 0,1 0 0,-1 0 0,0 0 0,0 0-1,0 1 1,-1-1 0,1 1 0,-6-1 0,-1 1 288,1 1-1,-1 0 1,1 0-1,-1 1 1,1 1-1,-1 0 1,1 0-1,0 1 1,-1 0 0,2 1-1,-16 7 1,-5 4 112,0 2 0,-33 25 0,14-7-415,2 3 0,-59 60 0,86-77 0,0 0 0,2 2 0,1 1 0,1 0 0,1 1 0,1 0 0,-11 30 0,21-43 0,0-1 0,1 1 0,0-1 0,1 1 0,1 0 0,0 0 0,0 0 0,1 0 0,1 1 0,0-1 0,0 0 0,1-1 0,1 1 0,0 0 0,1-1 0,0 1 0,0-1 0,1 0 0,1 0 0,0-1 0,0 0 0,1 0 0,1 0 0,-1-1 0,2 0 0,-1-1 0,1 1 0,0-2 0,1 1 0,0-1 0,0-1 0,0 0 0,21 9 0,-2-3 0,0-1 0,1-1 0,0-1 0,1-2 0,0-1 0,0-1 0,0-2 0,0-1 0,1-2 0,-1 0 0,1-3 0,49-9 0,-73 10-170,0 0-1,0-1 0,0 0 1,0 0-1,0 0 0,-1-1 1,8-6-1,7-8-6655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18.680"/>
    </inkml:context>
    <inkml:brush xml:id="br0">
      <inkml:brushProperty name="width" value="0.1" units="cm"/>
      <inkml:brushProperty name="height" value="0.1" units="cm"/>
      <inkml:brushProperty name="color" value="#004F8B"/>
    </inkml:brush>
  </inkml:definitions>
  <inkml:trace contextRef="#ctx0" brushRef="#br0">0 22 24575,'3'-21'0,"3"30"0,6 38 0,27 305 0,-38-294 0,-3 1 0,-14 90 0,16-146 0,-1 1-75,0 0 3,0 0 1,0 0-1,1 1 0,-1-1 1,1 0-1,0 0 0,0 0 1,1 1-1,-1-1 0,1 0 1,0 0-1,0 0 0,0 0 1,1 0-1,-1 0 0,1 0 1,2 3-1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19.207"/>
    </inkml:context>
    <inkml:brush xml:id="br0">
      <inkml:brushProperty name="width" value="0.1" units="cm"/>
      <inkml:brushProperty name="height" value="0.1" units="cm"/>
      <inkml:brushProperty name="color" value="#004F8B"/>
    </inkml:brush>
  </inkml:definitions>
  <inkml:trace contextRef="#ctx0" brushRef="#br0">113 15 24575,'-1'0'0,"1"0"0,-1 0 0,0 0 0,1 0 0,-1 0 0,1 0 0,-1-1 0,0 1 0,1 0 0,-1 0 0,1-1 0,-1 1 0,1-1 0,-1 1 0,1 0 0,-1-1 0,1 1 0,-1-1 0,1 1 0,-1-1 0,0 0 0,1 1 0,0-1 0,0 1 0,0 0 0,0 0 0,0-1 0,0 1 0,0 0 0,0 0 0,0-1 0,1 1 0,-1 0 0,0 0 0,0-1 0,0 1 0,0 0 0,0 0 0,0 0 0,0-1 0,0 1 0,1 0 0,-1 0 0,0 0 0,0-1 0,0 1 0,0 0 0,1 0 0,-1 0 0,0 0 0,0 0 0,0 0 0,1-1 0,-1 1 0,0 0 0,0 0 0,1 0 0,-1 0 0,0 0 0,0 0 0,1 0 0,-1 0 0,0 0 0,0 0 0,1 0 0,-1 0 0,0 0 0,0 0 0,0 0 0,1 0 0,-1 0 0,0 0 0,0 1 0,1-1 0,-1 0 0,0 0 0,0 0 0,0 0 0,1 0 0,-1 1 0,0-1 0,24 4 0,-10-2 0,0 1 0,0 0 0,-1 1 0,27 11 0,-36-13 0,0 0 0,0 0 0,-1 1 0,1 0 0,-1-1 0,0 2 0,0-1 0,0 0 0,0 0 0,0 1 0,0 0 0,-1-1 0,0 1 0,0 0 0,0 0 0,0 0 0,-1 1 0,0-1 0,1 0 0,0 8 0,-1 1 0,0 0 0,-1 0 0,-1 0 0,0 0 0,0 1 0,-2-1 0,1 0 0,-2-1 0,-5 16 0,-3 2 0,-1 0 0,-26 43 0,8-27 0,-2-1 0,-2-2 0,-48 44 0,64-61 0,19-25 0,0-1 0,0 0 0,0 1 0,0-1 0,0 0 0,0 1 0,0-1 0,-1 0 0,1 1 0,0-1 0,0 1 0,1-1 0,-1 0 0,0 1 0,0-1 0,0 0 0,0 1 0,0-1 0,0 1 0,0-1 0,0 0 0,1 1 0,-1-1 0,0 0 0,0 0 0,0 1 0,1-1 0,17 3 0,86-17 0,162-42 0,-224 44-1365,-7 0-5461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22.564"/>
    </inkml:context>
    <inkml:brush xml:id="br0">
      <inkml:brushProperty name="width" value="0.1" units="cm"/>
      <inkml:brushProperty name="height" value="0.1" units="cm"/>
      <inkml:brushProperty name="color" value="#004F8B"/>
    </inkml:brush>
  </inkml:definitions>
  <inkml:trace contextRef="#ctx0" brushRef="#br0">6 433 24575,'1'0'0,"-1"-1"0,1 1 0,-1 0 0,1 0 0,-1 0 0,0-1 0,1 1 0,-1 0 0,1 0 0,-1-1 0,0 1 0,1 0 0,-1-1 0,1 1 0,-1-1 0,0 1 0,0 0 0,1-1 0,-1 1 0,0-1 0,0 1 0,1-1 0,-1 1 0,0-1 0,0 1 0,0-1 0,0 1 0,0-1 0,0 1 0,0-1 0,0 1 0,0-1 0,0 1 0,0-1 0,0 1 0,0-1 0,0 1 0,-1-1 0,1 1 0,0-1 0,0 1 0,0-1 0,-1 1 0,1 0 0,0-1 0,-1 1 0,1-1 0,0 1 0,-1 0 0,1-1 0,0 1 0,-1 0 0,1-1 0,-1 1 0,1 0 0,-1 0 0,1-1 0,-1 1 0,1 0 0,-1 0 0,1 0 0,-1 0 0,1 0 0,-1 0 0,1 0 0,-1 0 0,1 0 0,-1 0 0,0 0 0,18-8 0,-1 1 0,2 1 0,-1 0 0,1 1 0,0 1 0,29-3 0,-11 1 0,105-13 0,1 5 0,216 8 0,-42 30 0,-218-14 0,-93-9 0,1-1 0,-1 1 0,1-1 0,-1-1 0,9 0 0,-14 1 0,1 0 0,-1 0 0,0-1 0,0 1 0,1 0 0,-1 0 0,0 0 0,0 0 0,1 0 0,-1 0 0,0 0 0,0-1 0,1 1 0,-1 0 0,0 0 0,0 0 0,0 0 0,1-1 0,-1 1 0,0 0 0,0 0 0,0-1 0,0 1 0,0 0 0,1 0 0,-1-1 0,0 1 0,0 0 0,0 0 0,0-1 0,0 1 0,0 0 0,0 0 0,0-1 0,0 1 0,0 0 0,0-1 0,-15-15 0,-50-29 0,-119-97 0,47 22 0,136 119 0,0 0 0,0 1 0,0-1 0,0 0 0,0 0 0,0 0 0,0 0 0,0 0 0,0 0 0,0 0 0,0 0 0,1-1 0,-1 1 0,0 0 0,1 0 0,-1-1 0,1 1 0,-1-2 0,2 3 0,-1 0 0,1-1 0,0 1 0,0 0 0,-1-1 0,1 1 0,0 0 0,-1 0 0,1 0 0,0-1 0,0 1 0,0 0 0,-1 0 0,1 0 0,0 0 0,0 1 0,-1-1 0,1 0 0,0 0 0,0 0 0,1 1 0,53 18 0,-26-6 0,-2 2 0,0 1 0,0 1 0,-2 1 0,44 40 0,-53-43 0,-1 0 0,0 2 0,-2 0 0,0 0 0,0 1 0,-2 1 0,0 0 0,-2 0 0,10 28 0,-15-32 0,0 0 0,-1 1 0,-1-1 0,-1 1 0,0 0 0,-1-1 0,-1 1 0,0 0 0,-1-1 0,-1 1 0,0-1 0,-1 0 0,-1 0 0,0 0 0,-1 0 0,-1-1 0,-10 16 0,5-9 0,-2-1 0,0 0 0,-2-1 0,0-1 0,-1-1 0,0 0 0,-2-1 0,0-1 0,-1-1 0,-29 17 0,15-16 0,24-13-23,7-4 78,13-10-1452,11-5-5429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20.349"/>
    </inkml:context>
    <inkml:brush xml:id="br0">
      <inkml:brushProperty name="width" value="0.1" units="cm"/>
      <inkml:brushProperty name="height" value="0.1" units="cm"/>
      <inkml:brushProperty name="color" value="#004F8B"/>
    </inkml:brush>
  </inkml:definitions>
  <inkml:trace contextRef="#ctx0" brushRef="#br0">1 35 24575,'3'-2'0,"0"-1"0,1 1 0,-1-1 0,1 1 0,0 0 0,-1 1 0,1-1 0,0 1 0,0-1 0,0 1 0,7-1 0,52-3 0,-44 4 0,484-4 0,-307 6 0,945 46-433,-411-8 211,687-26 601,-981-14-212,-401 1-140,1 3 1,0 1-1,63 15 0,-96-18-27,0 0 0,1 0 0,-1 0 0,0 1 0,0-1 0,0 1 0,0 0 0,-1 0 0,1 0 0,0 0 0,-1 0 0,0 1 0,1-1 0,-1 1 0,0-1 0,0 1 0,0 0 0,-1 0 0,1 0 0,-1 0 0,1 0 0,1 7 0,0 4 0,-1 0 0,0 0 0,-1 0 0,0 19 0,0 15 0,57 302 0,23-3 0,-37-169 0,5 20 0,50 229 0,-79-317 0,10 213 0,-29-256 0,-12 98 0,8-138 0,-2 1 0,-1-1 0,-1 0 0,-2 0 0,0-1 0,-18 33 0,20-48 0,0 0 0,0-1 0,-2 0 0,1 0 0,-1-1 0,-1 1 0,1-2 0,-1 0 0,-1 0 0,0-1 0,0 0 0,0-1 0,-1 0 0,0-1 0,0 0 0,0-1 0,-25 5 0,-12 0 0,0-3 0,-1-2 0,-66-2 0,88-2 0,-1587-4 0,205-72 0,1098 39 0,-242-14 0,544 51 0,1 0 0,-1-1 0,1 0 0,0 0 0,-19-6 0,25 6 0,0 0 0,0-1 0,0 0 0,0 1 0,0-1 0,1 0 0,-1 0 0,0-1 0,1 1 0,0 0 0,-1-1 0,1 0 0,0 1 0,0-1 0,1 0 0,-1 0 0,0 0 0,1 0 0,0 0 0,-1-5 0,-5-25-1365,4-1-5461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20.918"/>
    </inkml:context>
    <inkml:brush xml:id="br0">
      <inkml:brushProperty name="width" value="0.1" units="cm"/>
      <inkml:brushProperty name="height" value="0.1" units="cm"/>
      <inkml:brushProperty name="color" value="#004F8B"/>
    </inkml:brush>
  </inkml:definitions>
  <inkml:trace contextRef="#ctx0" brushRef="#br0">1 1 24575,'2'0'0,"0"0"0,0 1 0,0-1 0,0 1 0,0 0 0,0 0 0,0-1 0,0 1 0,0 1 0,-1-1 0,1 0 0,0 0 0,-1 0 0,1 1 0,-1-1 0,1 1 0,-1 0 0,1-1 0,-1 1 0,0 0 0,0 0 0,0-1 0,1 4 0,1 2 0,0 1 0,0 0 0,0 0 0,2 14 0,2 46 0,-2 0 0,-6 92 0,0-65 0,-17 645 0,0-26 0,19 191 0,1-901 2,1-9-602,-2 2-167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20.452"/>
    </inkml:context>
    <inkml:brush xml:id="br0">
      <inkml:brushProperty name="width" value="0.1" units="cm"/>
      <inkml:brushProperty name="height" value="0.1" units="cm"/>
      <inkml:brushProperty name="color" value="#004F8B"/>
    </inkml:brush>
  </inkml:definitions>
  <inkml:trace contextRef="#ctx0" brushRef="#br0">6 13 24575,'0'-5'0,"-6"-3"0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5.820"/>
    </inkml:context>
    <inkml:brush xml:id="br0">
      <inkml:brushProperty name="width" value="0.1" units="cm"/>
      <inkml:brushProperty name="height" value="0.1" units="cm"/>
      <inkml:brushProperty name="color" value="#004F8B"/>
    </inkml:brush>
  </inkml:definitions>
  <inkml:trace contextRef="#ctx0" brushRef="#br0">0 162 24575,'333'15'0,"-30"0"0,938-11-1335,-781-5 1245,497-27-14,-649 2 97,332-71 0,-570 79 1041,-50 11-932,1 2 0,-1 0 0,1 1 0,27-1-1,-46 5-101,1 1 0,-1-1 0,1 0 0,-1 1 0,0-1 0,1 1 0,-1 0 0,1 0 0,-1 0 0,0 0 0,0 0 0,0 1 0,0-1 0,0 0 0,0 1 0,0 0 0,0-1 0,0 1 0,-1 0 0,1 0 0,-1 0 0,1 0 0,-1 0 0,0 1 0,0-1 0,0 0 0,0 1 0,0-1 0,0 0 0,-1 1 0,1-1 0,-1 1 0,0-1 0,0 4 0,2 10 0,-2 0 0,0 1 0,-1-1 0,-3 16 0,3-24 0,-56 423 0,-43 505 0,113 49 0,-7-744 0,-11 0 0,-52 356 0,26-335 0,31-261-7,0 0 0,0 1 0,0-1 0,-1 0 0,1 1 0,0-1-1,-1 0 1,1 0 0,-1 1 0,1-1 0,-1 0 0,0 0 0,-1 2 0,2-2 11,0-1 1,-1 0 0,1 0-1,0 0 1,-1 0 0,1 0-1,0 0 1,-1 0 0,1 0-1,0 0 1,-1 0 0,1 0-1,0 0 1,-1 0 0,1 0-1,0 0 1,-1 0 0,1-1-1,0 1 1,-1 0 0,1 0 0,0 0-1,-1 0 1,1-1 0,0 1-1,0 0 1,-1 0 0,1-1-1,0 1 1,0 0 0,0 0-1,-1-1 1,-20-37-371,14 24-688,-9-13-5772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7.117"/>
    </inkml:context>
    <inkml:brush xml:id="br0">
      <inkml:brushProperty name="width" value="0.1" units="cm"/>
      <inkml:brushProperty name="height" value="0.1" units="cm"/>
      <inkml:brushProperty name="color" value="#004F8B"/>
    </inkml:brush>
  </inkml:definitions>
  <inkml:trace contextRef="#ctx0" brushRef="#br0">352 0 24575,'-15'253'0,"-1"-15"0,-109 1382 0,71-1195 0,-60 559 0,101-875 0,6-67 0,3 0 0,1 0 0,3 51 0,0-88 0,0 0 0,1 0 0,-1 1 0,1-1 0,1 0 0,-1 0 0,1 0 0,0 0 0,0 0 0,0-1 0,1 1 0,-1 0 0,1-1 0,0 0 0,1 0 0,-1 0 0,1 0 0,-1 0 0,1-1 0,0 1 0,1-1 0,-1 0 0,1-1 0,-1 1 0,1-1 0,0 0 0,0 0 0,0 0 0,0-1 0,7 2 0,75 12 0,0-4 0,105 0 0,-46-3 0,803-2 0,378-149 0,-974 77 0,228-32 0,148 65 0,-604 30 0,0-5 0,126-26 0,-236 32 0,-4 0 0,0 0 0,0 0 0,0-1 0,0 0 0,-1-1 0,17-7 0,-27 10 0,1 1 0,-1 0 0,1 0 0,-1-1 0,1 1 0,-1 0 0,0 0 0,1-1 0,-1 1 0,1-1 0,-1 1 0,0 0 0,1-1 0,-1 1 0,0-1 0,0 1 0,1-1 0,-1 1 0,0 0 0,0-1 0,0 1 0,1-1 0,-1 1 0,0-1 0,0 0 0,0 1 0,0-1 0,0 1 0,0-2 0,-12-10 0,-25-5 0,35 17 0,-64-23-1365,34 13-5461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8.365"/>
    </inkml:context>
    <inkml:brush xml:id="br0">
      <inkml:brushProperty name="width" value="0.1" units="cm"/>
      <inkml:brushProperty name="height" value="0.1" units="cm"/>
      <inkml:brushProperty name="color" value="#004F8B"/>
    </inkml:brush>
  </inkml:definitions>
  <inkml:trace contextRef="#ctx0" brushRef="#br0">0 684 24575,'0'0'0,"0"0"0,0 0 0,0 0 0,0 0 0,0 1 0,0-1 0,0 0 0,0 0 0,0 0 0,0 0 0,0 1 0,0-1 0,0 0 0,0 0 0,0 0 0,0 0 0,0 1 0,1-1 0,-1 0 0,0 0 0,0 0 0,0 0 0,0 0 0,0 1 0,0-1 0,0 0 0,1 0 0,-1 0 0,0 0 0,0 0 0,0 0 0,0 0 0,1 0 0,-1 1 0,0-1 0,0 0 0,0 0 0,0 0 0,1 0 0,-1 0 0,0 0 0,0 0 0,0 0 0,0 0 0,1 0 0,-1 0 0,0 0 0,0 0 0,12-7 0,10-14 0,3-12 0,-1-1 0,22-45 0,-16 28 0,13-24 0,-3-1 0,-3-1 0,28-88 0,-64 160 0,3-8 0,0 1 0,1 0 0,7-11 0,-12 23 0,0 0 0,0 0 0,0-1 0,0 1 0,0 0 0,0-1 0,0 1 0,0 0 0,1 0 0,-1-1 0,0 1 0,0 0 0,0 0 0,0 0 0,1-1 0,-1 1 0,0 0 0,0 0 0,0 0 0,1 0 0,-1-1 0,0 1 0,0 0 0,1 0 0,-1 0 0,0 0 0,1 0 0,-1 0 0,0 0 0,0 0 0,1 0 0,-1 0 0,0 0 0,1 0 0,-1 0 0,0 0 0,0 0 0,1 0 0,-1 0 0,6 13 0,-3 22 0,-3-34 0,1 285 0,10 124 0,10-173 0,-16-209-1365,2-8-5461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8.887"/>
    </inkml:context>
    <inkml:brush xml:id="br0">
      <inkml:brushProperty name="width" value="0.1" units="cm"/>
      <inkml:brushProperty name="height" value="0.1" units="cm"/>
      <inkml:brushProperty name="color" value="#004F8B"/>
    </inkml:brush>
  </inkml:definitions>
  <inkml:trace contextRef="#ctx0" brushRef="#br0">1 0 24575,'2'3'0,"1"0"0,-1 0 0,0 1 0,0-1 0,0 1 0,0-1 0,-1 1 0,1 0 0,-1-1 0,0 1 0,1 5 0,4 49 0,-4-29 0,24 220 0,42 322 0,-67-570 0,-1 7 0,2 0 0,-1-1 0,1 0 0,0 1 0,0-1 0,7 14 0,-8-21-19,-1 0 0,0 1-1,1-1 1,-1 0 0,0 1 0,1-1-1,-1 0 1,1 0 0,-1 1 0,0-1-1,1 0 1,-1 0 0,1 0 0,-1 0-1,1 1 1,-1-1 0,1 0 0,-1 0-1,0 0 1,1 0 0,-1 0 0,1 0-1,-1 0 1,1 0 0,-1 0 0,1-1-1,-1 1 1,1 0 0,-1 0 0,0 0-1,1 0 1,-1-1 0,1 1 0,-1 0-1,0-1 1,1 1 0,-1 0 0,1 0-1,-1-1 1,0 1 0,0-1 0,1 1-1,-1 0 1,0-1 0,0 1 0,1-1-1,-1 1 1,0 0 0,0-1-1,0 1 1,0-1 0,1-1-345,11-15-6462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9.409"/>
    </inkml:context>
    <inkml:brush xml:id="br0">
      <inkml:brushProperty name="width" value="0.1" units="cm"/>
      <inkml:brushProperty name="height" value="0.1" units="cm"/>
      <inkml:brushProperty name="color" value="#004F8B"/>
    </inkml:brush>
  </inkml:definitions>
  <inkml:trace contextRef="#ctx0" brushRef="#br0">373 0 24575,'6'54'0,"18"86"0,-11-76 0,65 435 0,-76-484 0,3 32 0,-5-44 0,0 1 0,0-1 0,0 0 0,0 0 0,-1 0 0,0 0 0,1 0 0,-1 0 0,0 0 0,-1 0 0,-2 5 0,4-7-57,-1 0 0,0-1 1,0 1-1,0 0 0,-1 0 0,1-1 0,0 1 0,0-1 0,0 1 0,0-1 0,-1 1 1,1-1-1,0 0 0,0 0 0,-1 0 0,1 1 0,0-1 0,-1 0 0,1-1 1,0 1-1,0 0 0,-1 0 0,0-1 0,-17-2-6769</inkml:trace>
  <inkml:trace contextRef="#ctx0" brushRef="#br0" timeOffset="1">15 782 24575,'-6'0'0,"-1"-6"0,5-1 0,10 0 0,8-5 0,7 1 0,11-4 0,5 0 0,7-2 0,7 1 0,5-1 0,4 1 0,-8 4-8191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49.815"/>
    </inkml:context>
    <inkml:brush xml:id="br0">
      <inkml:brushProperty name="width" value="0.1" units="cm"/>
      <inkml:brushProperty name="height" value="0.1" units="cm"/>
      <inkml:brushProperty name="color" value="#004F8B"/>
    </inkml:brush>
  </inkml:definitions>
  <inkml:trace contextRef="#ctx0" brushRef="#br0">51 118 24575,'-12'-11'0,"7"7"0,0-1 0,1 1 0,-1-1 0,1 0 0,0 0 0,-3-7 0,6 11 0,0-1 0,1 0 0,-1 0 0,1 1 0,-1-1 0,1 0 0,0 0 0,-1 0 0,1 0 0,0 0 0,0 0 0,1 0 0,-1 1 0,0-1 0,1 0 0,-1 0 0,1 0 0,-1 0 0,1 1 0,0-1 0,0 0 0,0 1 0,0-1 0,0 0 0,0 1 0,1-2 0,-1 2 0,0-1 0,0 1 0,0 0 0,0 0 0,0 0 0,0 0 0,0-1 0,1 2 0,-1-1 0,0 0 0,1 0 0,-1 0 0,0 0 0,1 1 0,-1-1 0,1 1 0,-1-1 0,1 1 0,-1 0 0,3-1 0,-3 2 0,0-1 0,1 0 0,-1 1 0,0-1 0,0 0 0,1 1 0,-1 0 0,0-1 0,0 1 0,0 0 0,0 0 0,0-1 0,0 1 0,0 0 0,0 0 0,0 0 0,0 0 0,1 2 0,1 2 0,-1 0 0,1 0 0,-1 0 0,0 0 0,0 0 0,-1 0 0,1 1 0,-1-1 0,0 0 0,0 7 0,-2-8 0,1 1 0,-1-1 0,0 1 0,0-1 0,0 1 0,-1-1 0,-2 6 0,4-9 0,0 0 0,-1-1 0,1 1 0,0 0 0,0 0 0,-1 0 0,1-1 0,-1 1 0,1 0 0,-1-1 0,1 1 0,-1 0 0,1-1 0,-1 1 0,1-1 0,-1 1 0,0-1 0,1 1 0,-1-1 0,0 1 0,0-1 0,1 1 0,-1-1 0,0 0 0,0 0 0,0 1 0,1-1 0,-1 0 0,0 0 0,0 0 0,0 0 0,0 0 0,1 0 0,-1 0 0,0 0 0,0 0 0,0-1 0,0 1 0,1 0 0,-1 0 0,0-1 0,0 1 0,1 0 0,-1-1 0,0 1 0,0-1 0,0-1 4,-1 1 0,1-1-1,0 1 1,0-1 0,0 1 0,0-1-1,0 0 1,0 1 0,0-1 0,1 0-1,-1 0 1,1 0 0,-1 1 0,1-1-1,0 0 1,0 0 0,-1 0 0,1 0-1,1 0 1,-1 0 0,0 0 0,0 0-1,1 1 1,-1-1 0,1 0 0,-1 0-1,1 0 1,0 1 0,0-1 0,0 0-1,2-2 1,1-3-216,0 1 0,0 0 0,1 0-1,0 0 1,0 0 0,10-7 0,10-4-6614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1.231"/>
    </inkml:context>
    <inkml:brush xml:id="br0">
      <inkml:brushProperty name="width" value="0.1" units="cm"/>
      <inkml:brushProperty name="height" value="0.1" units="cm"/>
      <inkml:brushProperty name="color" value="#004F8B"/>
    </inkml:brush>
  </inkml:definitions>
  <inkml:trace contextRef="#ctx0" brushRef="#br0">0 364 24575,'3'1'0,"-1"-1"0,1 1 0,0 0 0,-1-1 0,0 1 0,1 1 0,-1-1 0,4 2 0,13 7 0,14-4 0,0-1 0,1-1 0,-1-2 0,66-4 0,-31 1 0,1746-72 0,-1639 57 0,906-57 0,-753 71 0,-386-18 0,28 12 0,0-1 0,1-1 0,0-1 0,1-2 0,0-1 0,-26-17 0,-32-21 0,52 33 0,-33-24 0,66 40 0,8 3 0,10 5 0,49 18 0,2-3 0,0-3 0,89 11 0,97 10 0,-250-37 0,0 0 0,1 0 0,-1 0 0,0 1 0,1-1 0,-1 1 0,6 4 0,-9-5 0,0-1 0,-1 1 0,1 0 0,0-1 0,-1 1 0,1 0 0,-1 0 0,1-1 0,-1 1 0,1 0 0,-1 0 0,0 0 0,1 0 0,-1 0 0,0 0 0,0 0 0,1 0 0,-1 0 0,0-1 0,0 1 0,0 0 0,0 0 0,-1 0 0,1 0 0,0 0 0,0 0 0,0 0 0,-1 0 0,1 0 0,0 0 0,-1 0 0,1-1 0,-1 1 0,1 0 0,-1 0 0,0 0 0,1-1 0,-1 1 0,0 0 0,-1 0 0,-5 7 0,-1 0 0,0-1 0,-1 0 0,-13 9 0,-10 7 0,-463 419 0,482-427-68,13-15 71,0 0 0,0 0 1,0 1-1,0-1 1,0 0-1,0 0 0,0 0 1,0 0-1,0 0 1,0 0-1,-1 0 1,1 1-1,0-1 0,0 0 1,0 0-1,0 0 1,0 0-1,0 0 0,0 1 1,0-1-1,0 0 1,0 0-1,0 0 1,0 0-1,0 0 0,0 0 1,1 1-1,-1-1 1,0 0-1,0 0 0,0 0 1,0 0-1,0 0 1,0 0-1,0 1 0,0-1 1,0 0-1,0 0 1,0 0-1,1 0 1,-1 0-1,0 0 0,0 0 1,0 0-1,0 0 1,0 0-1,0 0 0,1 1 1,-1-1-1,3-1-166,-1 1 0,1-1 0,0 1 0,0-1 0,-1 0 0,1 0 0,-1 0 0,5-3 0,16-9-6663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24.483"/>
    </inkml:context>
    <inkml:brush xml:id="br0">
      <inkml:brushProperty name="width" value="0.1" units="cm"/>
      <inkml:brushProperty name="height" value="0.1" units="cm"/>
      <inkml:brushProperty name="color" value="#004F8B"/>
    </inkml:brush>
  </inkml:definitions>
  <inkml:trace contextRef="#ctx0" brushRef="#br0">37 90 24575,'-3'-4'0,"0"0"0,0 0 0,0-1 0,1 1 0,0 0 0,0-1 0,0 1 0,0-1 0,1 0 0,0 0 0,0 1 0,-1-6 0,-4-16 0,2 74 0,61 372 0,-33-279 0,115 527 0,-136-657 0,0 0 0,1 0 0,0 0 0,1 0 0,7 10 0,-11-19 0,0 0 0,0-1 0,0 1 0,0-1 0,1 0 0,-1 1 0,1-1 0,-1 0 0,1 0 0,-1 0 0,1 0 0,-1 0 0,1 0 0,0 0 0,0 0 0,3 0 0,-4-1 0,1 0 0,0 0 0,0 0 0,0-1 0,0 1 0,-1-1 0,1 1 0,0-1 0,-1 0 0,1 1 0,0-1 0,-1 0 0,1 0 0,-1 0 0,1 0 0,-1-1 0,1 1 0,-1 0 0,0-1 0,0 1 0,2-2 0,3-6 0,1 0 0,-1-1 0,0 1 0,-1-1 0,7-19 0,16-59 0,-20 61 0,94-375 0,-70 207 0,-32 194 0,1-1 0,-1 1 0,0 0 0,0-1 0,1 1 0,-1 0 0,0-1 0,0 1 0,0 0 0,0-1 0,0 1 0,-1 0 0,1-1 0,0 1 0,-1 0 0,0-2 0,1 3 0,-1 0 0,1 0 0,-1 0 0,1 0 0,-1 0 0,1 0 0,-1 0 0,1 0 0,-1 0 0,1 0 0,-1 1 0,1-1 0,-1 0 0,1 0 0,-1 1 0,1-1 0,-1 0 0,1 0 0,0 1 0,-1-1 0,1 1 0,-1-1 0,1 0 0,0 1 0,0-1 0,-1 1 0,-28 40 0,15-14 0,0 1 0,2 1 0,1 0 0,-11 47 0,17-56 0,1 1 0,1 0 0,1 0 0,1 0 0,1 0 0,1 0 0,5 34 0,-4-45 0,0-1 0,1 1 0,0-1 0,1 0 0,0 0 0,0 0 0,1-1 0,0 0 0,1 1 0,0-2 0,0 1 0,0-1 0,1 0 0,0 0 0,1-1 0,-1 0 0,1 0 0,15 8 0,-9-7 0,1-1 0,0-1 0,0 0 0,1 0 0,-1-2 0,1 0 0,0-1 0,0 0 0,0-1 0,28-2 0,15-5 0,-1-3 0,0-2 0,69-23 0,164-70 0,-252 88 0,60-34 0,-85 42 0,0-1 0,0-1 0,0-1 0,-1 0 0,-1 0 0,20-24 0,-30 31 0,1 0 0,-1 0 0,0-1 0,0 1 0,0-1 0,-1 1 0,1-1 0,-1 1 0,0-1 0,0 0 0,-1 0 0,0 1 0,0-1 0,0 0 0,0 0 0,-1 0 0,1 1 0,-1-1 0,0 0 0,-1 1 0,-2-6 0,-2-6 0,-1 0 0,-1 1 0,0 1 0,-18-23 0,23 32 0,0 1 0,0 0 0,-1 0 0,1 0 0,-1 1 0,0-1 0,0 1 0,-1 0 0,1 0 0,-1 1 0,1-1 0,-1 1 0,0 0 0,0 0 0,0 0 0,0 1 0,-6-1 0,4 1 0,0 1 0,0 0 0,0 1 0,0-1 0,0 1 0,0 1 0,0-1 0,0 1 0,0 0 0,1 1 0,-10 4 0,3 1 0,0-1 0,1 2 0,-1-1 0,2 2 0,0 0 0,0 0 0,0 1 0,2 0 0,-1 1 0,1 0 0,-10 19 0,12-14 0,0 0 0,1 0 0,1 1 0,0 0 0,2 0 0,0 0 0,1 1 0,1-1 0,0 0 0,2 1 0,0-1 0,1 1 0,1-1 0,0 0 0,2 0 0,0 0 0,1-1 0,0 0 0,2 0 0,0 0 0,1-1 0,15 22 0,-20-34 0,0 1 0,0 0 0,0-1 0,0 1 0,1-1 0,-1 0 0,1-1 0,0 1 0,1-1 0,-1 0 0,0-1 0,1 1 0,0-1 0,-1 0 0,1 0 0,9 1 0,-7-2 0,0-1 0,-1 0 0,1 0 0,0-1 0,0 0 0,-1-1 0,1 1 0,0-1 0,-1-1 0,0 0 0,1 0 0,9-6 0,1-2 0,0 0 0,-1-2 0,0 0 0,-1-1 0,0 0 0,-1-1 0,-1-1 0,0-1 0,18-29 0,-19 24 0,0-1 0,-2 0 0,0-1 0,-2 0 0,0-1 0,-2 1 0,7-43 0,-5 35 0,-9 32 0,0-1 0,0 1 0,0 0 0,0-1 0,0 1 0,0 0 0,1-1 0,-1 1 0,0 0 0,0 0 0,0-1 0,1 1 0,-1 0 0,0 0 0,0 0 0,1-1 0,-1 1 0,0 0 0,0 0 0,1 0 0,-1 0 0,0-1 0,1 1 0,-1 0 0,0 0 0,0 0 0,1 0 0,-1 0 0,1 0 0,7 15 0,11 70 0,17 56 0,-32-128 0,1 0 0,1 0 0,0-1 0,1 0 0,0 0 0,1-1 0,0 0 0,12 13 0,-17-21 0,0 1 0,1-1 0,-1 0 0,1-1 0,0 1 0,0-1 0,0 1 0,0-1 0,0 0 0,1 0 0,-1-1 0,0 0 0,1 1 0,0-1 0,-1-1 0,1 1 0,5-1 0,-3 0 0,-1-1 0,1 0 0,-1-1 0,0 1 0,1-1 0,-1 0 0,0-1 0,-1 0 0,1 0 0,0 0 0,5-5 0,6-5 0,0-1 0,-1-1 0,-1-1 0,-1 0 0,0-1 0,14-23 0,13-41 0,-41 81 0,0-1 0,1 0 0,-1 1 0,0-1 0,0 1 0,1-1 0,-1 1 0,0-1 0,1 1 0,-1 0 0,1-1 0,-1 1 0,1-1 0,-1 1 0,0 0 0,1-1 0,-1 1 0,1 0 0,0 0 0,-1-1 0,1 1 0,-1 0 0,1 0 0,-1 0 0,1 0 0,0 0 0,-1 0 0,1 0 0,11 12 0,3 35 0,-13-38 0,3 9 0,7 21 0,1 0 0,25 51 0,-37-88 0,0 1 0,0-1 0,0 0 0,1 0 0,-1 0 0,1 0 0,0 0 0,-1-1 0,1 1 0,0 0 0,0-1 0,0 1 0,0-1 0,0 0 0,1 0 0,2 2 0,-4-3 0,0 0 0,1 0 0,-1 0 0,0 0 0,1-1 0,-1 1 0,0 0 0,0-1 0,1 1 0,-1 0 0,0-1 0,0 0 0,0 1 0,1-1 0,-1 0 0,0 1 0,0-1 0,0 0 0,0 0 0,0 0 0,-1 0 0,1 0 0,0 0 0,0 0 0,-1 0 0,1 0 0,0 0 0,-1-1 0,1 1 0,-1 0 0,0 0 0,1-2 0,11-32 0,-2 0 0,-2 0 0,-1-1 0,3-38 0,2-10 0,9-41 0,61-204 0,-78 317 0,0 1 0,1 0 0,0 0 0,0 1 0,12-16 0,-16 24 0,0 1 0,0-1 0,0 1 0,1-1 0,-1 1 0,0-1 0,1 1 0,0 0 0,-1 0 0,1 0 0,0 0 0,-1 0 0,1 0 0,0 0 0,0 1 0,0-1 0,0 1 0,0-1 0,0 1 0,0 0 0,0 0 0,-1-1 0,1 1 0,0 1 0,0-1 0,0 0 0,0 0 0,0 1 0,0-1 0,0 1 0,0 0 0,0-1 0,0 1 0,-1 0 0,1 0 0,0 0 0,-1 0 0,1 1 0,-1-1 0,1 0 0,1 3 0,8 7 0,-1 0 0,-1 0 0,0 1 0,0 0 0,-1 0 0,11 23 0,31 89 0,-29-70 0,43 98 0,27 71 0,-81-197 0,-10-26 0,0 0 0,0 0 0,0 0 0,0 0 0,0 0 0,0 0 0,0 0 0,0 0 0,0 0 0,0-1 0,0 1 0,0 0 0,0 0 0,0 0 0,0 0 0,0 0 0,0 0 0,0 0 0,1 0 0,-1 0 0,0 0 0,0 0 0,0 0 0,0 0 0,0 0 0,0 0 0,0 0 0,0 0 0,0 0 0,0 0 0,0-1 0,0 1 0,1 0 0,-1 0 0,0 0 0,0 0 0,0 0 0,0 0 0,0 0 0,0 1 0,0-1 0,0 0 0,0 0 0,0 0 0,0 0 0,1 0 0,-1 0 0,0 0 0,0 0 0,0 0 0,0 0 0,0 0 0,0 0 0,0 0 0,0 0 0,0 0 0,0 0 0,0 0 0,0 0 0,0 0 0,0 1 0,0-1 0,0 0 0,0 0 0,0 0 0,0 0 0,0 0 0,0 0 0,3-11 0,0-19 0,-3 28 0,5-27 0,1 0 0,1 0 0,2 0 0,0 1 0,2 0 0,26-46 0,-29 60 0,0 0 0,1 1 0,0 0 0,20-21 0,-25 29 0,1 1 0,0 0 0,-1 0 0,1 1 0,0-1 0,1 1 0,-1 0 0,0 0 0,1 1 0,0-1 0,0 1 0,-1 1 0,1-1 0,0 1 0,8-1 0,-11 2 0,0 0 0,-1 0 0,1 0 0,-1 1 0,1-1 0,0 1 0,-1 0 0,1-1 0,-1 1 0,1 0 0,-1 1 0,1-1 0,-1 0 0,0 1 0,0-1 0,0 1 0,4 3 0,-3-1 0,1 0 0,-2 1 0,1-1 0,0 0 0,-1 1 0,0-1 0,0 1 0,3 9 0,-2 3 0,0-1 0,-1 1 0,0-1 0,-2 32 0,-1-25 0,-1 0 0,-1-1 0,-1 1 0,-2 0 0,0-1 0,-1 0 0,-1-1 0,-1 1 0,0-1 0,-18 26 0,26-45 0,0-1 0,0 1 0,0-1 0,0 0 0,-1 0 0,1 1 0,0-1 0,-1 0 0,1 0 0,0 0 0,-1 0 0,1 0 0,-1-1 0,0 1 0,1 0 0,-1-1 0,1 1 0,-1-1 0,0 0 0,0 1 0,1-1 0,-4 0 0,4-1 0,0 1 0,0-1 0,-1 1 0,1-1 0,0 1 0,0-1 0,0 0 0,1 0 0,-1 1 0,0-1 0,0 0 0,0 0 0,1 0 0,-1 0 0,0 0 0,1 0 0,-1 0 0,1 0 0,-1 0 0,1 0 0,-1-1 0,1 1 0,0 0 0,0 0 0,0 0 0,-1-1 0,1 1 0,0 0 0,0 0 0,1 0 0,-1-1 0,0 1 0,1-2 0,1-10-151,2 0-1,0 0 0,0 0 0,1 1 1,0-1-1,1 1 0,1 0 1,9-13-1,11-16-6674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3.663"/>
    </inkml:context>
    <inkml:brush xml:id="br0">
      <inkml:brushProperty name="width" value="0.1" units="cm"/>
      <inkml:brushProperty name="height" value="0.1" units="cm"/>
      <inkml:brushProperty name="color" value="#004F8B"/>
    </inkml:brush>
  </inkml:definitions>
  <inkml:trace contextRef="#ctx0" brushRef="#br0">42 743 24575,'-1'0'0,"-1"0"0,0 0 0,1-1 0,-1 1 0,0 0 0,1-1 0,-1 1 0,0-1 0,1 0 0,-1 0 0,1 1 0,-1-1 0,1 0 0,-1 0 0,1 0 0,0-1 0,0 1 0,-1 0 0,1 0 0,0-1 0,0 1 0,0-1 0,0 1 0,1-1 0,-1 1 0,0-1 0,0-1 0,0 0 0,0 0 0,1 1 0,-1-1 0,1 0 0,-1 0 0,1 0 0,0 0 0,0 1 0,0-1 0,0 0 0,1 0 0,-1 0 0,1 0 0,0 1 0,1-6 0,74-119 0,0 0 0,-56 86 0,20-59 0,-34 80 0,-1 0 0,-1 0 0,0-1 0,-2 1 0,1-29 0,-3 24 0,1 16 0,0 0 0,-1 0 0,-1 0 0,1 0 0,-1 0 0,-1 0 0,0 1 0,-3-11 0,5 19 0,0 0 0,0-1 0,0 1 0,0 0 0,-1 0 0,1-1 0,0 1 0,0 0 0,0 0 0,0-1 0,-1 1 0,1 0 0,0 0 0,0 0 0,0-1 0,-1 1 0,1 0 0,0 0 0,0 0 0,-1 0 0,1 0 0,0-1 0,0 1 0,-1 0 0,1 0 0,0 0 0,0 0 0,-1 0 0,1 0 0,0 0 0,-1 0 0,1 0 0,0 0 0,0 0 0,-1 0 0,1 0 0,0 0 0,-1 0 0,1 1 0,0-1 0,0 0 0,-1 0 0,1 0 0,-11 14 0,-5 20 0,9-9 0,1 0 0,1 0 0,2 1 0,-1 36 0,-2 11 0,-6 25 0,4 2 0,4-1 0,14 157 0,13-34 0,-21-213 45,2-15-1455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4.143"/>
    </inkml:context>
    <inkml:brush xml:id="br0">
      <inkml:brushProperty name="width" value="0.1" units="cm"/>
      <inkml:brushProperty name="height" value="0.1" units="cm"/>
      <inkml:brushProperty name="color" value="#004F8B"/>
    </inkml:brush>
  </inkml:definitions>
  <inkml:trace contextRef="#ctx0" brushRef="#br0">23 55 24575,'-6'0'0,"5"0"0,6 0 0,10 6 0,7 1 0,-1 5 0,-8 1 0,-13-2 0,-12-8 0,-9-5 0,-1-7 0,3-9 0,5-5 0,10-6 0,6 3-8191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4.746"/>
    </inkml:context>
    <inkml:brush xml:id="br0">
      <inkml:brushProperty name="width" value="0.1" units="cm"/>
      <inkml:brushProperty name="height" value="0.1" units="cm"/>
      <inkml:brushProperty name="color" value="#004F8B"/>
    </inkml:brush>
  </inkml:definitions>
  <inkml:trace contextRef="#ctx0" brushRef="#br0">429 64 24575,'7'-18'0,"2"-9"0,-9 26 0,0 0 0,0 1 0,0-1 0,0 0 0,0 1 0,0-1 0,0 0 0,0 1 0,0-1 0,0 0 0,-1 1 0,1-1 0,0 1 0,0-1 0,-1 0 0,1 1 0,0-1 0,-1 1 0,1-1 0,-1 1 0,1-1 0,0 1 0,-1-1 0,1 1 0,-1-1 0,0 1 0,1 0 0,-1-1 0,1 1 0,-1 0 0,1-1 0,-1 1 0,0 0 0,1 0 0,-2-1 0,0 1 0,0 0 0,0 1 0,0-1 0,0 0 0,0 0 0,0 1 0,0-1 0,0 1 0,0 0 0,0 0 0,0-1 0,0 1 0,1 0 0,-1 1 0,0-1 0,1 0 0,-1 0 0,0 1 0,1-1 0,0 1 0,-2 1 0,-30 40 0,31-40 0,-40 64 0,4 1 0,-50 122 0,57-112 0,-31 123 0,53-165 0,2 0 0,2 0 0,2 1 0,1 0 0,5 72 0,-1-95 0,0 0 0,1 0 0,1 0 0,0-1 0,1 1 0,1-1 0,0 0 0,0-1 0,2 1 0,-1-1 0,1-1 0,1 0 0,0 0 0,13 12 0,-13-15 0,1 0 0,0-1 0,0 0 0,0 0 0,1-1 0,0-1 0,0 0 0,0 0 0,1-1 0,0 0 0,0-1 0,0-1 0,0 0 0,0 0 0,0-1 0,20-1 0,-18-1 0,-1-1 0,0 0 0,0 0 0,0-2 0,0 1 0,12-6 0,-20 7 0,0 0 0,-1-1 0,1 1 0,0-1 0,-1 0 0,0 0 0,0-1 0,0 1 0,0-1 0,-1 0 0,1 0 0,-1 0 0,0 0 0,0-1 0,0 1 0,-1-1 0,4-9 0,-5 11 0,0-1 0,-1 1 0,1-1 0,-1 1 0,0-1 0,0 0 0,0 1 0,-1-1 0,1 1 0,-1-1 0,0 1 0,0-1 0,0 1 0,0-1 0,-1 1 0,1 0 0,-1 0 0,0 0 0,0 0 0,0 0 0,0 0 0,-1 0 0,1 1 0,-6-5 0,3 2 0,-1 1 0,0-1 0,0 1 0,-1 0 0,1 0 0,-1 1 0,0 0 0,0 0 0,0 1 0,0 0 0,-8-1 0,-2 1 0,1 2 0,-1 0 0,0 0 0,0 2 0,1 0 0,-1 1 0,-25 8 0,-3 4 0,-61 29 0,93-39 0,0 1 0,0 1 0,0 0 0,1 1 0,0 1 0,1-1 0,0 2 0,-11 11 0,21-20-4,0 1 0,0-1 0,-1 0-1,1 1 1,1-1 0,-1 1 0,0 0-1,0-1 1,1 1 0,-1 0 0,1-1-1,-1 1 1,1 0 0,0-1 0,-1 1 0,1 3-1,0-5 13,1 1 1,-1 0-1,0 0 0,1 0 0,-1 0 0,1 0 0,-1 0 0,1 0 1,-1-1-1,1 1 0,0 0 0,-1 0 0,1-1 0,0 1 0,0 0 0,0-1 1,-1 1-1,1-1 0,0 1 0,0-1 0,1 1 0,4 1-192,0 0 0,0-1 0,0 0 0,0 0 0,0 0 0,0-1 0,9 0 0,28-3-6642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5.402"/>
    </inkml:context>
    <inkml:brush xml:id="br0">
      <inkml:brushProperty name="width" value="0.1" units="cm"/>
      <inkml:brushProperty name="height" value="0.1" units="cm"/>
      <inkml:brushProperty name="color" value="#004F8B"/>
    </inkml:brush>
  </inkml:definitions>
  <inkml:trace contextRef="#ctx0" brushRef="#br0">391 34 24575,'-1'-2'0,"1"1"0,0-1 0,0 1 0,-1-1 0,1 1 0,0-1 0,-1 1 0,0 0 0,1-1 0,-1 1 0,0 0 0,0-1 0,0 1 0,1 0 0,-1 0 0,0 0 0,-1 0 0,1 0 0,0 0 0,0 0 0,0 0 0,-1 0 0,1 0 0,0 1 0,-1-1 0,1 1 0,-1-1 0,1 1 0,0-1 0,-1 1 0,1 0 0,-1 0 0,1-1 0,-1 1 0,0 0 0,1 0 0,-1 1 0,1-1 0,-1 0 0,1 1 0,0-1 0,-3 1 0,-6 5 0,-1 0 0,2 1 0,-1 0 0,1 0 0,0 1 0,0 0 0,1 0 0,0 1 0,1 0 0,-8 12 0,-6 12 0,-29 62 0,33-57 0,1 0 0,3 0 0,1 2 0,-13 71 0,22-84 0,0 1 0,2-1 0,1 1 0,1-1 0,2 1 0,0-1 0,2 0 0,8 28 0,-10-46 0,1 0 0,0 0 0,0 0 0,1-1 0,0 1 0,0-1 0,1 0 0,0-1 0,0 0 0,1 1 0,0-2 0,0 1 0,1-1 0,0 0 0,0-1 0,15 8 0,-17-10 0,0-1 0,0 1 0,0-1 0,0-1 0,0 1 0,0-1 0,1 0 0,-1 0 0,0-1 0,1 0 0,-1 0 0,0-1 0,0 1 0,1-1 0,-1-1 0,0 1 0,0-1 0,0 0 0,0 0 0,0-1 0,-1 0 0,1 0 0,-1 0 0,1-1 0,-1 0 0,8-7 0,-8 5 0,0 0 0,0-1 0,0 0 0,-1 1 0,1-2 0,-2 1 0,1 0 0,-1-1 0,0 0 0,-1 1 0,0-1 0,0 0 0,-1 0 0,1 0 0,-2-1 0,1 1 0,-1 0 0,-1 0 0,0 0 0,-2-14 0,1 14 0,1 1 0,-1 0 0,0 0 0,-1 0 0,0 0 0,0 0 0,0 0 0,-1 1 0,0-1 0,0 1 0,-1 0 0,1 0 0,-1 1 0,-1 0 0,1 0 0,-1 0 0,0 0 0,0 1 0,0 0 0,-1 0 0,1 0 0,-13-4 0,3 4 0,1 1 0,-1 1 0,0 0 0,0 1 0,-1 0 0,1 1 0,-30 5 0,33-3 0,0 0 0,0 1 0,0 1 0,1 0 0,0 1 0,0 0 0,0 0 0,0 2 0,1-1 0,-11 10 0,20-16-45,1 1-1,0 0 1,0 0-1,0 0 1,0 0-1,0 0 1,0 0-1,0 0 1,0 0-1,0 0 1,0 0-1,0 1 1,1-1-1,-1 0 1,0 1-1,1-1 1,0 0-1,-1 1 1,1-1-1,0 1 1,-1-1-1,1 0 1,0 1-1,0-1 0,0 1 1,0-1-1,0 1 1,1-1-1,0 3 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6.659"/>
    </inkml:context>
    <inkml:brush xml:id="br0">
      <inkml:brushProperty name="width" value="0.1" units="cm"/>
      <inkml:brushProperty name="height" value="0.1" units="cm"/>
      <inkml:brushProperty name="color" value="#004F8B"/>
    </inkml:brush>
  </inkml:definitions>
  <inkml:trace contextRef="#ctx0" brushRef="#br0">263 102 24575,'-1'-20'0,"-2"28"0,-7 17 0,5-16 0,-1 0 0,0-1 0,0 0 0,-1 0 0,0-1 0,-14 12 0,11-10 0,0 0 0,1 1 0,-11 14 0,7-5 0,2 2 0,0-1 0,2 1 0,0 1 0,1 0 0,1 0 0,1 0 0,1 1 0,1 0 0,-1 35 0,4-44 0,2 0 0,0-1 0,0 1 0,1 0 0,1 0 0,0-1 0,1 1 0,7 15 0,-7-20 0,1 0 0,-1-1 0,2 0 0,-1 0 0,1 0 0,0-1 0,1 0 0,0 0 0,0 0 0,0-1 0,1 0 0,15 8 0,-13-9 0,1 0 0,0-1 0,0-1 0,0 0 0,0 0 0,1-1 0,-1-1 0,1 0 0,-1 0 0,1-1 0,0-1 0,-1 0 0,1 0 0,-1-1 0,0-1 0,1 1 0,17-9 0,-9 3 0,-1 0 0,1-2 0,-2 0 0,0-1 0,0-1 0,-1 0 0,0-2 0,26-27 0,-30 26 0,0-1 0,-1 0 0,-1-1 0,-1-1 0,0 1 0,-1-2 0,-1 1 0,-1-1 0,0 0 0,-2-1 0,0 0 0,-1 1 0,1-34 0,-4 40 0,-1 0 0,0-1 0,-1 1 0,-1 0 0,0 0 0,-1 1 0,0-1 0,-1 0 0,-1 1 0,0 0 0,0 0 0,-1 0 0,-1 1 0,0 0 0,0 0 0,-1 1 0,0-1 0,-1 2 0,-1-1 0,1 1 0,-22-14 0,13 12 0,0 1 0,-1 0 0,-1 2 0,0 0 0,0 1 0,0 1 0,-1 1 0,1 1 0,-1 1 0,0 1 0,-40 0 0,43 3 0,1 1 0,0 0 0,0 1 0,0 1 0,0 0 0,-25 11 0,32-10 0,-1 0 0,1 1 0,0 0 0,0 0 0,1 1 0,0 1 0,0-1 0,0 2 0,1-1 0,-8 12 0,11-13-65,1-1 0,-1 1 0,2 0 0,-1 0 0,1 0 0,0 1 0,1-1 0,-1 1 0,1 0 0,1-1 0,0 1 0,0 0 0,0 0 0,1 0 0,0 0 0,1 0 0,0 0 0,0 0 0,1-1 0,3 13 0,10 14-6761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7.395"/>
    </inkml:context>
    <inkml:brush xml:id="br0">
      <inkml:brushProperty name="width" value="0.1" units="cm"/>
      <inkml:brushProperty name="height" value="0.1" units="cm"/>
      <inkml:brushProperty name="color" value="#004F8B"/>
    </inkml:brush>
  </inkml:definitions>
  <inkml:trace contextRef="#ctx0" brushRef="#br0">103 191 24575,'-1'-1'0,"-1"0"0,1 0 0,0-1 0,0 1 0,0-1 0,0 1 0,0-1 0,0 0 0,0 1 0,0-1 0,0 0 0,1 1 0,-1-1 0,1 0 0,0 0 0,-1 0 0,1 1 0,0-1 0,0 0 0,0 0 0,0 0 0,0 0 0,1 1 0,-1-1 0,0 0 0,1 0 0,-1 0 0,1 1 0,0-1 0,0 0 0,1-1 0,0 0 0,0 0 0,0 0 0,1 1 0,-1-1 0,1 1 0,-1 0 0,1 0 0,0-1 0,0 2 0,0-1 0,0 0 0,0 1 0,1-1 0,-1 1 0,6-1 0,27-4 0,0 2 0,1 1 0,42 4 0,47-4 0,-85-1 0,9 0 0,77-16 0,-125 20 0,0 0 0,0-1 0,0 1 0,0-1 0,0 1 0,0-1 0,0 0 0,0 0 0,0 0 0,0 0 0,-1 0 0,1 0 0,0-1 0,-1 1 0,1-1 0,-1 1 0,1-1 0,-1 1 0,2-4 0,-3 5 0,1-1 0,-1 0 0,0 1 0,0-1 0,0 1 0,-1-1 0,1 1 0,0-1 0,0 0 0,0 1 0,0-1 0,0 1 0,-1-1 0,1 1 0,0-1 0,0 1 0,-1-1 0,1 1 0,-1-1 0,1 1 0,0-1 0,-1 1 0,1 0 0,-1-1 0,-25-11 0,12 9 0,-1 0 0,1 1 0,-1 1 0,0 0 0,0 1 0,-28 3 0,-92 23 0,121-23 0,-20 5 0,0 2 0,1 1 0,-61 31 0,75-32 0,0 1 0,1 0 0,1 2 0,0 0 0,0 1 0,1 0 0,-22 28 0,32-34 0,1-1 0,0 1 0,0 1 0,1-1 0,0 1 0,1-1 0,0 1 0,0 0 0,0 0 0,1 1 0,1-1 0,-1 10 0,2-12 0,0 0 0,0-1 0,1 1 0,0 0 0,0-1 0,0 1 0,1-1 0,0 0 0,0 0 0,1 1 0,0-1 0,0-1 0,0 1 0,1 0 0,0-1 0,0 0 0,9 9 0,8 3 0,1 0 0,1-2 0,1 0 0,0-2 0,1-1 0,31 11 0,-18-7 0,66 38 0,-91-45 0,0 0 0,-1 1 0,0 0 0,-1 1 0,0 1 0,0-1 0,-2 2 0,1-1 0,-2 1 0,9 15 0,-14-20 0,1 0 0,-1 0 0,0 0 0,-1 0 0,1 0 0,-2 0 0,1 1 0,-1-1 0,-1 1 0,1-1 0,-1 1 0,-1-1 0,0 1 0,0-1 0,0 0 0,-1 1 0,-1-1 0,1 0 0,-1 0 0,-5 10 0,2-9 0,0 1 0,-1-1 0,0 0 0,0 0 0,-1-1 0,0 0 0,0 0 0,-1-1 0,0 0 0,0-1 0,-1 0 0,0 0 0,0-1 0,0 0 0,-13 4 0,14-7 0,1 1 0,0-1 0,0 0 0,-1-1 0,1 0 0,-1-1 0,1 1 0,-1-1 0,1-1 0,-1 0 0,1 0 0,0-1 0,-1 0 0,1 0 0,0-1 0,0 0 0,0 0 0,1-1 0,-1 0 0,-12-9 0,17 10-91,0 1 0,0-1 0,0 0 0,0 0 0,0 0 0,1 0 0,0-1 0,-1 1 0,1-1 0,1 1 0,-1-1 0,0 0 0,1 0 0,-2-7 0,0-17-6735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8.711"/>
    </inkml:context>
    <inkml:brush xml:id="br0">
      <inkml:brushProperty name="width" value="0.1" units="cm"/>
      <inkml:brushProperty name="height" value="0.1" units="cm"/>
      <inkml:brushProperty name="color" value="#004F8B"/>
    </inkml:brush>
  </inkml:definitions>
  <inkml:trace contextRef="#ctx0" brushRef="#br0">1 100 24575,'0'-2'0,"0"-1"0,1 0 0,-1 0 0,1 1 0,0-1 0,0 0 0,0 1 0,0-1 0,0 1 0,0-1 0,1 1 0,-1 0 0,1-1 0,-1 1 0,1 0 0,0 0 0,0 0 0,0 0 0,0 1 0,1-1 0,-1 0 0,0 1 0,1 0 0,-1-1 0,1 1 0,-1 0 0,1 0 0,-1 0 0,1 1 0,0-1 0,3 0 0,12-2 0,1 1 0,-1 1 0,32 1 0,-29 0 0,64 2 0,-50 1 0,1-3 0,-1-1 0,45-6 0,-56-1 0,-24 7 0,0 1 0,0 0 0,0 0 0,1 0 0,-1 0 0,0 0 0,0-1 0,0 1 0,0 0 0,0 0 0,0 0 0,0 0 0,0-1 0,0 1 0,0 0 0,0 0 0,0 0 0,0-1 0,0 1 0,0 0 0,0 0 0,0 0 0,0-1 0,0 1 0,0 0 0,0 0 0,0 0 0,0 0 0,0-1 0,0 1 0,0 0 0,0 0 0,0 0 0,0-1 0,0 1 0,-1 0 0,1 0 0,0 0 0,0 0 0,0 0 0,0 0 0,0-1 0,-1 1 0,1 0 0,0 0 0,0 0 0,0 0 0,-1 0 0,1 0 0,0 0 0,-5-2 0,0 0 0,1 1 0,-1-1 0,0 1 0,0 0 0,-9 0 0,-53-3 0,-105 8 0,165-3-151,0-1-1,0 1 0,1 1 0,-1 0 1,0 0-1,1 0 0,-1 0 1,-6 5-1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9.216"/>
    </inkml:context>
    <inkml:brush xml:id="br0">
      <inkml:brushProperty name="width" value="0.1" units="cm"/>
      <inkml:brushProperty name="height" value="0.1" units="cm"/>
      <inkml:brushProperty name="color" value="#004F8B"/>
    </inkml:brush>
  </inkml:definitions>
  <inkml:trace contextRef="#ctx0" brushRef="#br0">15 0 24575,'-6'0'0,"-1"6"0,5-4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2:59.866"/>
    </inkml:context>
    <inkml:brush xml:id="br0">
      <inkml:brushProperty name="width" value="0.1" units="cm"/>
      <inkml:brushProperty name="height" value="0.1" units="cm"/>
      <inkml:brushProperty name="color" value="#004F8B"/>
    </inkml:brush>
  </inkml:definitions>
  <inkml:trace contextRef="#ctx0" brushRef="#br0">476 5 24575,'0'0'0,"-1"0"0,1-1 0,0 1 0,-1-1 0,1 1 0,0 0 0,-1 0 0,1-1 0,-1 1 0,1 0 0,-1 0 0,1-1 0,-1 1 0,1 0 0,-1 0 0,1 0 0,-1 0 0,1 0 0,-1 0 0,1 0 0,-1 0 0,1 0 0,-1 0 0,1 0 0,-1 0 0,1 0 0,-1 0 0,1 0 0,-1 0 0,0 1 0,-11 14 0,-5 33 0,14-39 0,-69 203 0,-121 243 0,45-109 0,147-342 0,-2 2 0,0 1 0,1 0 0,0 0 0,0 0 0,0 7 0,2-12 0,0-1 0,0 1 0,0-1 0,0 1 0,0-1 0,0 1 0,0-1 0,1 1 0,-1-1 0,1 1 0,-1-1 0,1 0 0,-1 1 0,1-1 0,0 0 0,0 1 0,-1-1 0,1 0 0,0 0 0,0 0 0,0 0 0,1 0 0,-1 0 0,0 0 0,0 0 0,0 0 0,1-1 0,-1 1 0,0 0 0,3 0 0,3 1 0,0-1 0,0 1 0,0-2 0,0 1 0,0-1 0,0 0 0,12-1 0,55-12 0,-39 6 0,497-129 0,-524 134 14,0 0-1,-1-1 0,1 0 0,-1-1 1,0 0-1,0 0 0,0 0 1,7-6-1,-12 8-66,0 0 0,-1 0 0,1 0 0,0 0 0,-1 0 0,1 0 0,-1-1 0,0 1 0,1-1 0,-1 1 0,-1-1 0,1 1 0,0-1-1,0 1 1,-1-1 0,0 0 0,1 1 0,-1-1 0,0 0 0,0 1 0,-1-1 0,1 0 0,0 1 0,-1-1 0,0 1 0,1-1 0,-3-3 0,-9-21-6773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0.325"/>
    </inkml:context>
    <inkml:brush xml:id="br0">
      <inkml:brushProperty name="width" value="0.1" units="cm"/>
      <inkml:brushProperty name="height" value="0.1" units="cm"/>
      <inkml:brushProperty name="color" value="#004F8B"/>
    </inkml:brush>
  </inkml:definitions>
  <inkml:trace contextRef="#ctx0" brushRef="#br0">50 233 24575,'-2'0'0,"1"-1"0,-1 1 0,0-1 0,0 0 0,0 1 0,1-1 0,-1 0 0,1 0 0,-1-1 0,1 1 0,-1 0 0,1 0 0,-1-1 0,1 1 0,0-1 0,0 1 0,0-1 0,0 1 0,-2-4 0,-14-34 0,16 31 0,1 0 0,-1 1 0,1-1 0,0 0 0,1 0 0,0 1 0,0-1 0,1 1 0,0-1 0,0 1 0,0-1 0,1 1 0,0 0 0,1 0 0,0 1 0,0-1 0,0 1 0,1-1 0,0 2 0,6-7 0,-11 11 0,1 0 0,-1 0 0,1 0 0,0 0 0,0 1 0,0-1 0,-1 0 0,1 1 0,0-1 0,0 0 0,0 1 0,0-1 0,0 1 0,0-1 0,0 1 0,0 0 0,0-1 0,0 1 0,0 0 0,1 0 0,-1 0 0,0 0 0,0 0 0,0 0 0,1 0 0,0 1 0,-1 0 0,0-1 0,1 1 0,-1 0 0,0 0 0,0 0 0,0 0 0,0 1 0,0-1 0,0 0 0,0 0 0,0 0 0,0 1 0,-1-1 0,2 3 0,1 5 0,1 1 0,-2 0 0,0-1 0,2 15 0,3 55 0,-4 113 0,-21 83 0,1-9 0,13 331 0,4-551 0,0-32 0,0-4 0,-1 0 0,2 1 0,-1-1 0,1 0 0,1 0 0,0 0 0,0 0 0,1 0 0,7 16 0,-10-25 0,0 0 0,1 0 0,0 0 0,-1 0 0,1 0 0,-1-1 0,1 1 0,0 0 0,0 0 0,-1 0 0,1-1 0,0 1 0,0 0 0,0-1 0,0 1 0,0-1 0,0 1 0,0-1 0,0 1 0,0-1 0,0 0 0,0 1 0,0-1 0,0 0 0,2 0 0,-1 0 0,0-1 0,-1 1 0,1-1 0,0 0 0,-1 1 0,1-1 0,0 0 0,-1 0 0,1 0 0,-1 0 0,1 0 0,-1-1 0,3-1 0,4-7 0,0 0 0,-1-1 0,9-17 0,-13 23 0,22-40-1365,-1 0-5461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25.263"/>
    </inkml:context>
    <inkml:brush xml:id="br0">
      <inkml:brushProperty name="width" value="0.1" units="cm"/>
      <inkml:brushProperty name="height" value="0.1" units="cm"/>
      <inkml:brushProperty name="color" value="#004F8B"/>
    </inkml:brush>
  </inkml:definitions>
  <inkml:trace contextRef="#ctx0" brushRef="#br0">0 290 24575,'49'-7'0,"-42"5"0,0 1 0,0-1 0,0 2 0,14-1 0,-18 1 0,0 1 0,1-1 0,-1 1 0,0 0 0,0 0 0,0 0 0,0 1 0,-1-1 0,1 1 0,0-1 0,0 1 0,-1 0 0,1 0 0,-1 0 0,2 3 0,7 7 0,-2 0 0,1 1 0,13 26 0,9 13 0,-21-36 0,1-1 0,1-1 0,1 0 0,0-1 0,1 0 0,0-1 0,29 17 0,-37-25 0,0-1 0,0 0 0,0 0 0,1 0 0,-1-1 0,0 0 0,1-1 0,0 0 0,13 1 0,-16-3 0,0 1 0,1-1 0,-1 0 0,0 0 0,0 0 0,0-1 0,0 0 0,0 0 0,-1 0 0,1-1 0,0 1 0,-1-1 0,0 0 0,0-1 0,7-5 0,-8 6 0,0-1 0,0 1 0,0 0 0,-1-1 0,1 0 0,-1 0 0,0 1 0,0-2 0,0 1 0,-1 0 0,0 0 0,1 0 0,-1-1 0,-1 1 0,1-6 0,0 3 0,-2 0 0,1-1 0,-1 1 0,0 0 0,-1 0 0,0-1 0,0 1 0,-4-10 0,-4-3 0,-1 0 0,-1 0 0,0 1 0,-30-33 0,40 49 0,0 0 0,-1 0 0,0 0 0,0 1 0,0-1 0,0 1 0,0-1 0,0 1 0,-1 0 0,1 0 0,-1 1 0,1-1 0,-1 1 0,0 0 0,0 0 0,0 0 0,1 0 0,-1 0 0,-4 1 0,5 0 0,0 1 0,0 0 0,0 0 0,0 0 0,0 0 0,0 0 0,1 1 0,-1-1 0,1 1 0,-1-1 0,1 1 0,-1 0 0,1 0 0,0 0 0,0 1 0,0-1 0,0 0 0,0 1 0,1-1 0,-1 1 0,1 0 0,0 0 0,-1-1 0,1 1 0,-1 5 0,-1 1 0,0 1 0,1 0 0,0-1 0,0 1 0,1 0 0,0 0 0,1 0 0,0 0 0,1 0 0,0 0 0,0 0 0,1 0 0,4 13 0,-4-18 0,0-1 0,0 0 0,0 1 0,0-1 0,1 0 0,0 0 0,0-1 0,0 1 0,0 0 0,0-1 0,1 0 0,-1 0 0,1 0 0,0 0 0,0-1 0,0 1 0,0-1 0,1 0 0,-1 0 0,0-1 0,1 1 0,0-1 0,-1 0 0,1 0 0,0 0 0,-1-1 0,1 0 0,0 0 0,0 0 0,5-1 0,9-2 0,0 0 0,-1-2 0,1 0 0,-1-1 0,0 0 0,-1-2 0,0 0 0,17-11 0,5-6 0,0-2 0,39-35 0,-15-1 0,-21 19 0,-41 43 0,0-1 0,0 1 0,0 0 0,0 0 0,1 0 0,-1 0 0,0 0 0,0 0 0,0 0 0,1 1 0,-1-1 0,1 0 0,-1 1 0,0-1 0,1 1 0,-1-1 0,1 1 0,-1 0 0,1 0 0,-1 0 0,1 0 0,-1 0 0,1 0 0,0 0 0,-1 0 0,3 1 0,-1 1 0,-1 0 0,0-1 0,0 1 0,0 1 0,0-1 0,0 0 0,0 0 0,0 1 0,-1-1 0,0 1 0,1-1 0,-1 1 0,1 4 0,42 128 0,-37-106 0,1-1 0,2 1 0,1-2 0,0 1 0,2-2 0,18 27 0,-31-51 0,1-1 0,0 0 0,0 1 0,0-1 0,0 0 0,0 0 0,0 0 0,0 0 0,0 0 0,0 0 0,0 0 0,1 0 0,-1 0 0,0 0 0,1 0 0,-1-1 0,0 1 0,1-1 0,-1 1 0,1-1 0,-1 0 0,3 1 0,-3-2 0,0 1 0,1-1 0,-1 1 0,0-1 0,0 0 0,0 0 0,0 1 0,0-1 0,0 0 0,0 0 0,0 0 0,-1 0 0,1 0 0,0 0 0,0 0 0,-1-1 0,1 1 0,-1 0 0,1 0 0,0-2 0,3-11 0,-1 0 0,0 0 0,2-22 0,-4 31 0,6-64 0,3 2 0,4-1 0,2 1 0,30-79 0,-42 136 0,1-1 0,0 1 0,1 0 0,0 0 0,12-16 0,-16 24 0,0 0 0,0 0 0,0 0 0,0 0 0,0 1 0,0-1 0,1 0 0,-1 1 0,0 0 0,1-1 0,-1 1 0,1 0 0,-1 0 0,1 1 0,0-1 0,-1 0 0,1 1 0,0 0 0,0-1 0,-1 1 0,1 0 0,0 1 0,0-1 0,-1 0 0,1 1 0,0-1 0,-1 1 0,1 0 0,4 2 0,-1 1 0,1 0 0,-1 0 0,0 0 0,0 1 0,-1 0 0,0 0 0,1 0 0,-2 1 0,1 0 0,5 9 0,6 11 0,14 34 0,-18-35 0,91 197 0,-100-216 14,0-1-1,1 1 0,0-1 0,-1 1 1,2-1-1,-1-1 0,0 1 1,11 7-1,-12-9-112,1-1 0,-1 0 0,1 0 0,0-1 0,-1 1 0,1-1 0,0 0 0,0 0 0,0 0 0,0-1 0,0 1 0,0-1 0,0 0 0,7 0 0,25-6-6727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0.911"/>
    </inkml:context>
    <inkml:brush xml:id="br0">
      <inkml:brushProperty name="width" value="0.1" units="cm"/>
      <inkml:brushProperty name="height" value="0.1" units="cm"/>
      <inkml:brushProperty name="color" value="#004F8B"/>
    </inkml:brush>
  </inkml:definitions>
  <inkml:trace contextRef="#ctx0" brushRef="#br0">357 5 24575,'0'1'0,"0"-1"0,0 1 0,0-1 0,0 0 0,1 1 0,-1-1 0,0 0 0,0 1 0,1-1 0,-1 0 0,0 1 0,1-1 0,-1 0 0,0 1 0,1-1 0,-1 0 0,0 0 0,1 1 0,-1-1 0,1 0 0,-1 0 0,0 0 0,1 0 0,-1 0 0,1 1 0,-1-1 0,0 0 0,1 0 0,-1 0 0,1 0 0,-1 0 0,1 0 0,-1 0 0,1-1 0,-1 1 0,0 0 0,1 0 0,-1 0 0,1 0 0,-1 0 0,0-1 0,1 1 0,-1 0 0,0 0 0,1-1 0,-1 1 0,0 0 0,1-1 0,-1 1 0,0 0 0,1-1 0,-1 1 0,0 0 0,0-1 0,0 1 0,1-1 0,-1 1 0,0 0 0,0-1 0,0 1 0,0-1 0,0 1 0,0-1 0,0 1 0,0 0 0,0-1 0,0 0 0,2 5 0,-1 0 0,0 1 0,0-1 0,-1 1 0,1-1 0,-1 1 0,0-1 0,0 1 0,0-1 0,-3 9 0,-13 50 0,9-41 0,-93 256 0,-23-8 0,79-177 0,30-65 0,14-28 0,0 0 0,0 1 0,-1-1 0,1 0 0,0 0 0,0 1 0,0-1 0,0 0 0,-1 0 0,1 1 0,0-1 0,0 0 0,0 0 0,-1 0 0,1 1 0,0-1 0,0 0 0,-1 0 0,1 0 0,0 0 0,-1 0 0,1 0 0,0 0 0,0 0 0,-1 0 0,1 0 0,0 1 0,-1-1 0,1 0 0,0-1 0,-1 1 0,1 0 0,0 0 0,0 0 0,-1 0 0,1 0 0,0 0 0,0 0 0,-1 0 0,1 0 0,0-1 0,-1 1 0,-7-15 0,-2-20 0,1-39 0,0-77 0,-2-29 0,4 137 0,4 27 0,0-1 0,2 1 0,-1 0 0,2-1 0,0 1 0,4-24 0,-4 39 0,0 1 0,0-1 0,0 1 0,0 0 0,0-1 0,0 1 0,0-1 0,0 1 0,0 0 0,0-1 0,1 1 0,-1-1 0,0 1 0,0 0 0,1-1 0,-1 1 0,0 0 0,0-1 0,1 1 0,-1 0 0,0 0 0,1-1 0,-1 1 0,0 0 0,1 0 0,-1 0 0,0-1 0,1 1 0,-1 0 0,1 0 0,-1 0 0,0 0 0,1 0 0,-1 0 0,1 0 0,-1 0 0,1 0 0,-1 0 0,0 0 0,1 0 0,-1 0 0,1 0 0,-1 0 0,0 0 0,1 0 0,-1 1 0,1-1 0,-1 0 0,0 0 0,1 0 0,-1 1 0,0-1 0,1 0 0,-1 0 0,0 1 0,1-1 0,-1 0 0,0 1 0,0-1 0,0 0 0,1 1 0,18 24 0,-18-24 0,106 200 0,-9-16 0,-83-160 0,2-1 0,0 0 0,2-2 0,0 0 0,25 20 0,-38-35-68,2-2 0,-1 1-1,1-1 1,0 0 0,0 0 0,0-1-1,1 0 1,0-1 0,0 0 0,0 0-1,0-1 1,0 0 0,0 0 0,0-1-1,1-1 1,-1 1 0,0-1 0,1-1-1,9-1 1,21-8-6758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1.477"/>
    </inkml:context>
    <inkml:brush xml:id="br0">
      <inkml:brushProperty name="width" value="0.1" units="cm"/>
      <inkml:brushProperty name="height" value="0.1" units="cm"/>
      <inkml:brushProperty name="color" value="#004F8B"/>
    </inkml:brush>
  </inkml:definitions>
  <inkml:trace contextRef="#ctx0" brushRef="#br0">0 157 24575,'3'-4'0,"0"0"0,-1 0 0,1-1 0,-1 1 0,0 0 0,0-1 0,-1 0 0,1 1 0,-1-1 0,0 0 0,0 0 0,-1 0 0,1-5 0,5-27 0,-6 37 0,0 0 0,0 1 0,1-1 0,-1 0 0,0 1 0,0-1 0,0 0 0,0 0 0,1 1 0,-1-1 0,0 0 0,0 0 0,0 0 0,1 1 0,-1-1 0,0 0 0,1 0 0,-1 0 0,0 1 0,0-1 0,1 0 0,-1 0 0,0 0 0,1 0 0,-1 0 0,0 0 0,0 0 0,1 0 0,-1 0 0,0 0 0,1 0 0,-1 0 0,0 0 0,1 0 0,-1 0 0,0 0 0,1 0 0,-1 0 0,0 0 0,1 0 0,-1-1 0,0 1 0,0 0 0,1 0 0,-1 0 0,0-1 0,0 1 0,1 0 0,-1 0 0,0 0 0,0-1 0,0 1 0,1 0 0,-1-1 0,0 1 0,0 0 0,0 0 0,0-1 0,0 1 0,0 0 0,1-1 0,7 31 0,1 48 0,-4 1 0,-4 80 0,-3-74 0,15 130 0,-12-205-97,0-1-1,0 0 1,1 1-1,0-1 1,1 0-1,0 0 1,1-1-1,-1 1 1,1 0-1,1-1 1,0 0-1,0 0 0,10 11 1,8-2-6729</inkml:trace>
  <inkml:trace contextRef="#ctx0" brushRef="#br0" timeOffset="1">522 417 24575,'0'-9'-187,"1"0"0,1 1 1,0-1-1,0 1 0,0-1 0,8-15 0,-10 23 196,0 1 0,0 0 1,0 0-1,0 0 0,0-1 0,0 1 1,0 0-1,0 0 0,0-1 0,0 1 1,0 0-1,0 0 0,1 0 0,-1-1 1,0 1-1,0 0 0,0 0 0,0 0 1,0-1-1,0 1 0,1 0 0,-1 0 1,0 0-1,0-1 0,0 1 0,0 0 1,1 0-1,-1 0 0,0 0 0,0 0 1,0 0-1,1 0 0,-1 0 0,0-1 1,0 1-1,1 0 0,-1 0 0,0 0 1,0 0-1,0 0 0,1 0 0,-1 0 0,0 0 1,0 0-1,1 0 0,-1 0 0,0 1 1,0-1-1,0 0 0,1 0 0,-1 0 1,0 0-1,0 0 0,1 0 0,-1 0 1,0 1-1,0-1 0,0 0 0,0 0 1,1 0-1,-1 0 0,0 1 0,0-1 1,0 0-1,0 0 0,0 0 0,0 1 1,1-1-1,5 20 97,-5-17-68,6 20 2,7 30 99,2-1 0,29 61 0,-39-99-133,2 0-1,-1-1 0,2 1 1,0-2-1,0 1 0,2-1 0,-1-1 1,1 0-1,1 0 0,0-1 1,0 0-1,22 11 0,-28-17-5,0-1 0,1 0 0,-1-1 0,1 0 0,0 0 0,0 0 0,0-1 0,0 0 0,0 0 0,0 0 0,0-1 0,0 0 0,0-1 0,0 0 0,0 0 0,0 0 0,0-1 0,-1 0 0,1 0 0,0-1 0,-1 0 0,0 0 0,1 0 0,-1-1 0,-1 0 0,1 0 0,0 0 0,8-10 0,-3 3 0,0-2 0,-1 0 0,0 0 0,-1 0 0,-1-2 0,0 1 0,-1-1 0,0 0 0,-1 0 0,-1 0 0,5-25 0,-7 21 0,0 0 0,-1-1 0,-1 1 0,-1-1 0,-1 0 0,0 1 0,-2 0 0,0-1 0,-1 1 0,-1 0 0,-1 1 0,-1-1 0,0 1 0,-1 0 0,-1 1 0,-1 0 0,0 0 0,-2 1 0,1 1 0,-2 0 0,0 0 0,-1 1 0,0 1 0,-1 0 0,-1 1 0,-22-13 0,15 13 14,1 2-1,-1 0 0,-1 2 0,1 0 1,-2 2-1,1 0 0,0 2 1,-27-1-1,19 3-261,1 2 1,-1 2-1,1 0 1,0 3-1,-60 14 1,53-7-6579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1.923"/>
    </inkml:context>
    <inkml:brush xml:id="br0">
      <inkml:brushProperty name="width" value="0.1" units="cm"/>
      <inkml:brushProperty name="height" value="0.1" units="cm"/>
      <inkml:brushProperty name="color" value="#004F8B"/>
    </inkml:brush>
  </inkml:definitions>
  <inkml:trace contextRef="#ctx0" brushRef="#br0">8 57 24575,'-5'0'0,"3"0"0,8 0 0,8 0 0,8 6 0,11 2 0,11-1 0,8-1 0,8-2 0,4-1 0,2-2 0,1-6 0,-5-3 0,-8-5 0,-7-6 0,-7-5 0,-9 1-8191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2.398"/>
    </inkml:context>
    <inkml:brush xml:id="br0">
      <inkml:brushProperty name="width" value="0.1" units="cm"/>
      <inkml:brushProperty name="height" value="0.1" units="cm"/>
      <inkml:brushProperty name="color" value="#004F8B"/>
    </inkml:brush>
  </inkml:definitions>
  <inkml:trace contextRef="#ctx0" brushRef="#br0">1 293 24575,'0'-15'0,"0"0"0,2 0 0,0 0 0,0 0 0,2 1 0,0-1 0,0 1 0,12-26 0,-11 32 0,0-1 0,0 1 0,0 1 0,1-1 0,1 1 0,-1 0 0,1 0 0,0 0 0,1 1 0,-1 0 0,1 1 0,0 0 0,1 0 0,16-7 0,-8 6 0,1 1 0,0 0 0,0 1 0,0 1 0,1 0 0,-1 2 0,1 0 0,0 1 0,-1 1 0,1 1 0,25 5 0,-34-5 0,-1 1 0,1-1 0,-1 2 0,0-1 0,0 1 0,0 1 0,-1-1 0,1 1 0,-1 1 0,0 0 0,-1 0 0,1 0 0,-1 1 0,-1 0 0,1 1 0,-1-1 0,0 1 0,-1 0 0,0 1 0,0-1 0,-1 1 0,0 0 0,4 14 0,-5-8 0,0 0 0,-1 0 0,-1 0 0,-1 0 0,0 0 0,0 0 0,-2 0 0,0 0 0,-1 0 0,-9 29 0,-6 9 0,-44 83 0,23-55 0,30-62 0,1 1 0,1 0 0,0 0 0,-4 29 0,10-43 0,0-1 0,1 0 0,-1 1 0,1-1 0,1 0 0,-1 1 0,1-1 0,0 0 0,0 0 0,0 1 0,1-1 0,0 0 0,0 0 0,0 0 0,0-1 0,1 1 0,0 0 0,0-1 0,0 0 0,1 0 0,-1 0 0,8 6 0,0-2 7,0-1 0,0 0-1,1-1 1,0 0 0,0-1-1,0 0 1,1-1-1,-1 0 1,1-1 0,0-1-1,0 0 1,0 0 0,0-2-1,0 1 1,1-2 0,-1 0-1,23-4 1,-19 1-121,0 0 0,0-1-1,-1 0 1,1-1 0,-1-1 0,0-1-1,-1 0 1,0-1 0,0-1 0,-1 0-1,0-1 1,22-24 0,-6 0-6712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2.899"/>
    </inkml:context>
    <inkml:brush xml:id="br0">
      <inkml:brushProperty name="width" value="0.1" units="cm"/>
      <inkml:brushProperty name="height" value="0.1" units="cm"/>
      <inkml:brushProperty name="color" value="#004F8B"/>
    </inkml:brush>
  </inkml:definitions>
  <inkml:trace contextRef="#ctx0" brushRef="#br0">7 64 24575,'-4'-48'0,"2"32"0,2 30 0,27 303 0,-14-231 0,37 140 0,-44-208 0,0 0 0,1 0 0,1 0 0,0-1 0,15 21 0,-20-33 0,0-1 0,0 0 0,1-1 0,-1 1 0,1 0 0,0-1 0,0 0 0,0 0 0,1 0 0,-1-1 0,6 3 0,-7-4 0,0 0 0,0 0 0,0-1 0,1 1 0,-1-1 0,0 0 0,1 0 0,-1 0 0,0 0 0,0 0 0,1-1 0,-1 1 0,0-1 0,0 0 0,0 0 0,1-1 0,-1 1 0,5-4 0,1 0 0,-1-2 0,0 0 0,0 0 0,0 0 0,-1-1 0,0 0 0,0 0 0,-1-1 0,0 0 0,-1 0 0,0 0 0,0-1 0,4-11 0,-1-2 0,0-1 0,-2 0 0,0 0 0,3-38 0,-9 58 0,2-20 0,-2 20 0,-2 14 0,-10 57 40,3-1 0,-1 118 0,10-162-154,2 0 0,0 0-1,1 0 1,2 0 0,0 0 0,1-1-1,1 0 1,1 0 0,1-1 0,0 0-1,2 0 1,17 23 0,5-2-6712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3.357"/>
    </inkml:context>
    <inkml:brush xml:id="br0">
      <inkml:brushProperty name="width" value="0.1" units="cm"/>
      <inkml:brushProperty name="height" value="0.1" units="cm"/>
      <inkml:brushProperty name="color" value="#004F8B"/>
    </inkml:brush>
  </inkml:definitions>
  <inkml:trace contextRef="#ctx0" brushRef="#br0">323 262 24575,'2'0'0,"0"-1"0,0 1 0,-1-1 0,1 0 0,0 1 0,0-1 0,-1 0 0,1 0 0,-1 0 0,1-1 0,-1 1 0,1 0 0,-1 0 0,0-1 0,0 1 0,0-1 0,1 1 0,-1-1 0,1-3 0,16-34 0,-16 32 0,0 0 0,0 0 0,0-1 0,-1 1 0,0 0 0,-1-1 0,0 1 0,0-1 0,0 1 0,-1-1 0,0 1 0,0 0 0,-1-1 0,0 1 0,-5-11 0,5 13 0,-1 1 0,0-1 0,1 1 0,-2 0 0,1 0 0,0 0 0,-1 0 0,0 0 0,0 1 0,0 0 0,0 0 0,0 0 0,-1 0 0,0 0 0,1 1 0,-1 0 0,0 0 0,0 0 0,0 1 0,0 0 0,0 0 0,-1 0 0,-4 0 0,2 1 0,0 0 0,-1 1 0,1 0 0,0 1 0,0-1 0,0 1 0,0 1 0,1 0 0,-1 0 0,1 0 0,0 1 0,-1 0 0,2 0 0,-1 1 0,0 0 0,1 0 0,-9 10 0,2-2 0,1 1 0,0 1 0,1 0 0,1 0 0,0 1 0,-12 28 0,16-29 0,0 1 0,2-1 0,-1 1 0,2 0 0,0 0 0,1 0 0,0 27 0,2-36 0,0 0 0,1-1 0,0 1 0,0 0 0,0-1 0,0 1 0,1-1 0,0 0 0,1 0 0,-1 1 0,1-1 0,1-1 0,-1 1 0,1 0 0,0-1 0,0 0 0,0 0 0,1 0 0,0 0 0,0-1 0,8 6 0,-9-8 0,0 0 0,0 0 0,0-1 0,0 0 0,1 0 0,-1 0 0,0 0 0,1-1 0,-1 1 0,1-1 0,-1 0 0,0 0 0,1-1 0,-1 1 0,0-1 0,1 0 0,-1 0 0,0-1 0,0 1 0,0-1 0,0 0 0,0 0 0,0 0 0,-1-1 0,1 1 0,3-4 0,10-8 0,0-1 0,-2 0 0,26-32 0,-35 40 0,17-22 0,-12 14 0,1 0 0,0 1 0,2 0 0,18-15 0,-31 28 0,1 0 0,-1 0 0,1 0 0,0 0 0,-1 0 0,1 1 0,0-1 0,-1 1 0,1-1 0,0 1 0,-1-1 0,1 1 0,0 0 0,0 0 0,0 0 0,-1 0 0,1 0 0,0 0 0,0 1 0,-1-1 0,1 1 0,0-1 0,0 1 0,-1-1 0,1 1 0,-1 0 0,1 0 0,-1 0 0,1 0 0,-1 0 0,1 0 0,-1 0 0,2 3 0,3 3 0,0 0 0,-1 0 0,-1 0 0,1 1 0,5 12 0,17 44 0,-2 1 0,29 126 0,7 143 0,-48-242 0,-5 1 0,-3 0 0,-4 0 0,-4 0 0,-27 162 0,20-211 0,-1-1 0,-21 51 0,23-72 0,-1 0 0,-1-1 0,-1 0 0,-1 0 0,-27 31 0,35-46 0,0-1 0,0 0 0,-1 0 0,0 0 0,0-1 0,0 1 0,-1-1 0,1-1 0,-1 1 0,0-1 0,0-1 0,0 1 0,0-1 0,0 0 0,-1-1 0,1 0 0,-1 0 0,-11 0 0,13-2 0,-1 0 0,1 0 0,0 0 0,-1-1 0,1 1 0,0-2 0,0 1 0,1-1 0,-1 0 0,0 0 0,1 0 0,0-1 0,0 0 0,0 0 0,0 0 0,1 0 0,-1-1 0,1 0 0,0 0 0,0 0 0,-5-12 0,4 8 0,1 0 0,0 0 0,0-1 0,1 1 0,0-1 0,1 0 0,0 0 0,1 0 0,0 0 0,0 0 0,2-15 0,1 12 0,0-1 0,1 0 0,0 1 0,1-1 0,0 1 0,2 0 0,9-19 0,2 5 0,1 0 0,2 0 0,0 2 0,2 1 0,0 0 0,37-29 0,-13 18 0,1 1 0,1 3 0,2 2 0,78-34 0,-47 30 0,1 4 0,112-25 0,10 22-1365,-124 26-5461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5.758"/>
    </inkml:context>
    <inkml:brush xml:id="br0">
      <inkml:brushProperty name="width" value="0.1" units="cm"/>
      <inkml:brushProperty name="height" value="0.1" units="cm"/>
      <inkml:brushProperty name="color" value="#004F8B"/>
    </inkml:brush>
  </inkml:definitions>
  <inkml:trace contextRef="#ctx0" brushRef="#br0">25 0 24575,'-1'3'0,"1"-1"0,-1 1 0,0-1 0,1 1 0,-1-1 0,0 1 0,-1-1 0,-1 4 0,-7 13 0,9-11 0,-1 0 0,1 1 0,1-1 0,-1 0 0,1 0 0,1 1 0,0-1 0,0 0 0,0 0 0,1 0 0,3 8 0,6 17 0,21 42 0,-11-28 0,19 40 0,3-1 0,70 102 0,128 144 0,50 8 0,-214-263 0,4-4 0,99 70 0,-117-101 0,2-3 0,2-2 0,1-4 0,92 31 0,-44-26 0,229 43 0,-287-70 0,2-3 0,-1-3 0,1-2 0,90-8 0,-148 5 0,1 0 0,-1 0 0,0-1 0,0 1 0,0-1 0,1 1 0,-1-1 0,0 0 0,0 0 0,0 0 0,0 0 0,0 0 0,-1 0 0,1 0 0,0-1 0,0 1 0,-1-1 0,1 1 0,-1-1 0,1 0 0,1-3 0,-2 2 0,0 1 0,-1-1 0,1 1 0,-1-1 0,0 1 0,0-1 0,0 0 0,0 1 0,0-1 0,-1 1 0,1-1 0,-1 1 0,0-1 0,1 1 0,-1-1 0,0 1 0,-1-1 0,0-2 0,-23-37 0,-2 1 0,-2 1 0,-52-57 0,60 72 0,15 17 0,15 15 0,16 18 0,32 37 0,-35-41 0,27 35 0,-44-49 0,0 1 0,0-1 0,-1 1 0,0 0 0,0 0 0,-1 0 0,0 0 0,0 1 0,2 12 0,-5-15 0,0 0 0,0-1 0,0 1 0,-1 0 0,1-1 0,-1 1 0,-1-1 0,1 1 0,-1-1 0,0 0 0,0 0 0,-1 0 0,0 0 0,1 0 0,-2 0 0,1-1 0,0 1 0,-1-1 0,-7 7 0,-8 6 0,0-2 0,-1 0 0,-25 15 0,27-19 0,-76 48-95,-221 156-1175,299-201-5556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6.422"/>
    </inkml:context>
    <inkml:brush xml:id="br0">
      <inkml:brushProperty name="width" value="0.1" units="cm"/>
      <inkml:brushProperty name="height" value="0.1" units="cm"/>
      <inkml:brushProperty name="color" value="#004F8B"/>
    </inkml:brush>
  </inkml:definitions>
  <inkml:trace contextRef="#ctx0" brushRef="#br0">13 415 24575,'0'0'0,"-1"0"0,0 1 0,1-1 0,-1 0 0,1 0 0,-1 0 0,1 0 0,-1 1 0,0-1 0,1 0 0,-1 0 0,1 1 0,-1-1 0,1 1 0,-1-1 0,1 0 0,0 1 0,-1-1 0,1 1 0,-1-1 0,1 1 0,0-1 0,-1 2 0,2 2 0,7-5 0,7-7 0,-2-1 0,1-1 0,-1 0 0,-1-1 0,0 0 0,0 0 0,17-24 0,-7 10 0,153-199 0,-141 177 0,-11 23 0,-22 24 0,-1 0 0,0-1 0,0 1 0,1 0 0,-1 0 0,0 0 0,1 0 0,-1 0 0,0 0 0,0-1 0,1 1 0,-1 0 0,0 0 0,1 0 0,-1 0 0,0 0 0,1 0 0,-1 0 0,0 0 0,1 0 0,-1 1 0,0-1 0,1 0 0,-1 0 0,0 0 0,0 0 0,1 0 0,-1 0 0,0 1 0,0-1 0,1 0 0,3 19 0,-20 221 0,0 2 0,16-195 0,5 209 0,-2-226 0,1 0 0,1 0 0,2-1 0,1 0 0,1 0 0,18 37 0,-24-60-68,0 0 0,0 0-1,0-1 1,1 1 0,0-1 0,0 0-1,0 0 1,0 0 0,1-1 0,0 0-1,0 0 1,0 0 0,1 0 0,-1-1-1,1 0 1,0 0 0,0 0-1,0-1 1,8 2 0,12 1-6758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6.978"/>
    </inkml:context>
    <inkml:brush xml:id="br0">
      <inkml:brushProperty name="width" value="0.1" units="cm"/>
      <inkml:brushProperty name="height" value="0.1" units="cm"/>
      <inkml:brushProperty name="color" value="#004F8B"/>
    </inkml:brush>
  </inkml:definitions>
  <inkml:trace contextRef="#ctx0" brushRef="#br0">522 373 24575,'-3'-37'0,"-1"1"0,-2 0 0,-2 0 0,-18-53 0,18 62 0,6 19 0,-1 0 0,1 1 0,-2-1 0,1 1 0,-1-1 0,0 1 0,0 0 0,-1 0 0,0 1 0,-8-8 0,10 11 0,-1 0 0,1 1 0,-1 0 0,1 0 0,-1 0 0,0 0 0,1 0 0,-1 1 0,0-1 0,0 1 0,0 0 0,-1 1 0,1-1 0,0 1 0,0-1 0,0 1 0,0 1 0,-1-1 0,1 0 0,0 1 0,0 0 0,-5 2 0,-4 1 0,0 1 0,0 1 0,1 0 0,-1 1 0,1 1 0,1-1 0,0 2 0,0 0 0,-10 10 0,-4 7 0,1 0 0,-27 40 0,38-48 0,1 1 0,1 1 0,1 0 0,0 1 0,2 0 0,-11 41 0,16-51 0,1 0 0,0 1 0,1-1 0,0 1 0,0-1 0,2 1 0,-1-1 0,2 1 0,-1-1 0,1 1 0,1-1 0,0 0 0,1 0 0,0 0 0,6 11 0,-8-19 0,0 1 0,1-1 0,-1 1 0,1-1 0,-1 0 0,1 0 0,0 0 0,0 0 0,0-1 0,1 1 0,-1-1 0,1 1 0,-1-1 0,1-1 0,0 1 0,0 0 0,-1-1 0,7 2 0,-3-2 0,-1-1 0,0 0 0,1 0 0,-1 0 0,1-1 0,-1 0 0,0 0 0,1 0 0,-1-1 0,11-4 0,2-3 0,-1 0 0,-1-1 0,1-1 0,-2-1 0,0-1 0,22-20 0,-21 15 0,0-1 0,-1 0 0,-1-2 0,-1 1 0,21-43 0,-44 158 0,7-87 0,-5 26 0,-4 67 0,10-92 0,1 0 0,0 0 0,1 0 0,0 0 0,1 0 0,0 0 0,0 0 0,1 0 0,0-1 0,0 1 0,1-1 0,8 14 0,-10-20 5,0 1-1,1 0 0,-1-1 0,1 1 1,0-1-1,0 0 0,0 0 1,0 0-1,0 0 0,0 0 1,0-1-1,1 1 0,-1-1 0,1 0 1,-1 0-1,1 0 0,-1-1 1,1 1-1,-1-1 0,1 0 1,-1 0-1,1 0 0,0 0 0,-1-1 1,1 1-1,3-2 0,9-3-283,-1 0 1,1 0-1,-2-2 0,20-10 0,-33 16 192,49-26-6739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07.874"/>
    </inkml:context>
    <inkml:brush xml:id="br0">
      <inkml:brushProperty name="width" value="0.1" units="cm"/>
      <inkml:brushProperty name="height" value="0.1" units="cm"/>
      <inkml:brushProperty name="color" value="#004F8B"/>
    </inkml:brush>
  </inkml:definitions>
  <inkml:trace contextRef="#ctx0" brushRef="#br0">0 180 24575,'7'-19'-13,"0"0"0,-2 0 1,-1-1-1,0 1 0,-1-1 0,0-37 0,-3 51-5,15 468 124,-1-244-104,-14-191-2,4 33 0,-4-56 0,1 1 0,0-1 0,0 1 0,1-1 0,-1 0 0,1 1 0,0-1 0,0 0 0,0 0 0,4 4 0,-5-7 0,0 0 0,0 1 0,0-1 0,1 0 0,-1-1 0,0 1 0,0 0 0,1 0 0,-1-1 0,1 1 0,-1 0 0,1-1 0,-1 0 0,1 1 0,-1-1 0,1 0 0,-1 0 0,1 1 0,0-1 0,-1-1 0,1 1 0,-1 0 0,1 0 0,-1 0 0,1-1 0,-1 1 0,1-1 0,-1 1 0,2-2 0,4-1 0,-1 0 0,0-1 0,-1 1 0,1-1 0,6-6 0,13-14 0,-1 0 0,-1-2 0,20-30 0,53-88 0,-93 139 0,13-24 0,-8 14 0,-7 13 0,-2 7 0,-3 10 0,1 1 0,1 0 0,0 0 0,1 0 0,0 0 0,2 0 0,0 0 0,4 24 0,-4-34 0,1 1 0,0-1 0,0 1 0,0-1 0,1 0 0,0 0 0,0 0 0,0 0 0,1-1 0,0 0 0,0 1 0,0-1 0,1 0 0,0-1 0,-1 1 0,2-1 0,-1 0 0,0 0 0,1-1 0,0 0 0,0 0 0,0 0 0,9 2 0,-5-2 0,0 0 0,0-1 0,0-1 0,0 0 0,1 0 0,-1-1 0,0 0 0,1-1 0,-1 0 0,0-1 0,0 0 0,16-5 0,-12 1 0,0 0 0,-1 0 0,1-2 0,-2 0 0,1 0 0,-1-1 0,0 0 0,10-12 0,-2-1 0,0-1 0,-1 0 0,-2-2 0,0 0 0,-2-1 0,-1-1 0,-1 0 0,11-32 0,-13 21 0,-1 0 0,-2-1 0,-2 1 0,-1-2 0,-3 1 0,-3-78 0,-1 106 0,0 29 0,0 36 0,0 56 0,4 290 0,-2-393 0,1-1 0,-1 1 0,2 0 0,-1-1 0,0 1 0,1-1 0,4 10 0,-5-15 0,0 1 0,0-1 0,0 0 0,0 0 0,0 1 0,0-1 0,0 0 0,0 0 0,0 0 0,0 0 0,1 0 0,-1-1 0,0 1 0,1 0 0,-1 0 0,0-1 0,1 1 0,-1-1 0,1 1 0,-1-1 0,1 0 0,0 0 0,-1 1 0,1-1 0,-1 0 0,1 0 0,-1-1 0,1 1 0,-1 0 0,1 0 0,-1-1 0,1 1 0,-1-1 0,1 1 0,-1-1 0,2-1 0,19-9 0,-2-2 0,0 0 0,0-1 0,-2-1 0,1-1 0,20-24 0,15-11 0,45-28 0,-86 70 0,0 0 0,1 1 0,0 1 0,0 0 0,1 1 0,15-4 0,-26 9 0,0 0 0,1 0 0,-1 1 0,0 0 0,0 0 0,0 0 0,0 0 0,0 0 0,0 1 0,0 0 0,0 0 0,0 0 0,0 0 0,0 1 0,0-1 0,0 1 0,-1 0 0,1 0 0,-1 1 0,1-1 0,4 5 0,-6-5 0,0 1 0,0 0 0,0 0 0,0-1 0,0 1 0,0 1 0,-1-1 0,1 0 0,-1 0 0,0 0 0,0 1 0,0-1 0,-1 1 0,1-1 0,-1 1 0,0-1 0,0 1 0,0-1 0,0 1 0,0-1 0,-1 0 0,0 1 0,1-1 0,-1 1 0,-3 5 0,-1 1 0,-1 0 0,0-1 0,0 1 0,-1-1 0,0-1 0,0 1 0,-1-1 0,0 0 0,-12 8 0,-3 1 0,0-1 0,-40 20 0,39-24 24,0-1 0,-1-1 0,1-1 0,-50 10 0,66-17-46,-1-1-1,0-1 1,0 1 0,0-1-1,1-1 1,-1 0 0,0 0-1,-9-3 1,13 2-64,0 1 1,0-1-1,0-1 1,1 1-1,-1-1 0,1 1 1,-1-1-1,1-1 1,0 1-1,0-1 0,1 1 1,-1-1-1,1 0 1,-6-8-1,-4-12-6740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1.643"/>
    </inkml:context>
    <inkml:brush xml:id="br0">
      <inkml:brushProperty name="width" value="0.1" units="cm"/>
      <inkml:brushProperty name="height" value="0.1" units="cm"/>
      <inkml:brushProperty name="color" value="#004F8B"/>
    </inkml:brush>
  </inkml:definitions>
  <inkml:trace contextRef="#ctx0" brushRef="#br0">1 0 24575,'2'23'0,"2"0"0,0 0 0,1-1 0,2 0 0,0 0 0,11 22 0,-1 0 0,2 16-1130,-2 1-1,-2 1 0,-3 0 1,-3 1-1,1 122 0,-34-659 7915,20 444-6784,-1-4 0,2-1 0,1-43 0,2 76 0,0 0 0,0 0 0,0 0 0,0-1 0,1 1 0,-1 0 0,0 0 0,1 0 0,0 0 0,-1 0 0,1 0 0,0 0 0,0 0 0,0 0 0,0 0 0,1 1 0,-1-1 0,0 0 0,1 1 0,-1-1 0,1 1 0,-1 0 0,1-1 0,0 1 0,0 0 0,0 0 0,0 0 0,2-1 0,-1 2 0,0 0 0,-1 0 0,1 0 0,0 0 0,0 0 0,0 1 0,-1-1 0,1 1 0,0 0 0,0 0 0,-1 0 0,1 0 0,-1 0 0,1 1 0,-1-1 0,1 1 0,-1 0 0,0 0 0,0-1 0,0 1 0,2 3 0,20 22 0,-1 0 0,-2 2 0,-1 0 0,27 54 0,49 137 0,-67-127 0,3 5 0,-32-96 0,0-1 0,1 0 0,-1 0 0,0 0 0,1 0 0,-1 0 0,1 0 0,0 0 0,-1 0 0,1 0 0,0 0 0,0-1 0,-1 1 0,1 0 0,0 0 0,0 0 0,0-1 0,0 1 0,0-1 0,0 1 0,0-1 0,2 1 0,-2-1 0,0 0 0,1 0 0,-1 0 0,0-1 0,0 1 0,0 0 0,0-1 0,0 1 0,0-1 0,0 1 0,0-1 0,0 0 0,-1 1 0,1-1 0,0 0 0,0 0 0,0 0 0,1-1 0,4-7 0,-1 0 0,1 0 0,6-17 0,-11 24 0,72-203 0,-13 29 0,-45 151 0,-15 25 0,0-1 0,1 1 0,-1 0 0,0-1 0,1 1 0,-1 0 0,1 0 0,-1-1 0,0 1 0,1 0 0,-1 0 0,1 0 0,-1 0 0,0-1 0,1 1 0,-1 0 0,1 0 0,-1 0 0,1 0 0,-1 0 0,1 0 0,-1 0 0,1 0 0,-1 0 0,0 1 0,1-1 0,-1 0 0,1 0 0,-1 0 0,1 1 0,1 1 0,0 1 0,0 0 0,0-1 0,0 1 0,0 0 0,-1 0 0,1 0 0,-1 0 0,0 0 0,0 1 0,0-1 0,1 5 0,25 132 0,-20-93 0,3 0 0,1 0 0,2-1 0,28 65 0,-37-104 0,0 1 0,0-1 0,1 0 0,0 0 0,0-1 0,1 1 0,-1-1 0,8 5 0,-10-8 0,0-1 0,-1-1 0,1 1 0,0 0 0,0-1 0,1 1 0,-1-1 0,0 0 0,0 0 0,1 0 0,-1-1 0,0 1 0,1-1 0,-1 0 0,1 0 0,-1 0 0,0 0 0,1 0 0,-1-1 0,0 0 0,1 1 0,2-3 0,30-15-1365,-4-4-5461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26.301"/>
    </inkml:context>
    <inkml:brush xml:id="br0">
      <inkml:brushProperty name="width" value="0.1" units="cm"/>
      <inkml:brushProperty name="height" value="0.1" units="cm"/>
      <inkml:brushProperty name="color" value="#004F8B"/>
    </inkml:brush>
  </inkml:definitions>
  <inkml:trace contextRef="#ctx0" brushRef="#br0">2633 1 24575,'-11'0'0,"1"2"0,0-1 0,-1 1 0,1 1 0,0 0 0,0 0 0,0 1 0,1 0 0,-1 1 0,-11 7 0,-12 10 0,-41 36 0,56-44 0,-121 96 0,-4-7 0,-6-6 0,-282 137 0,3-49 0,-86 41 0,374-156 0,-204 136 0,330-197 0,1 1 0,0 0 0,1 1 0,-22 24 0,33-34 4,0 0 0,0 0 0,0 0 0,0 0 0,0 0-1,1 1 1,-1-1 0,0 0 0,0 1 0,1-1 0,-1 1 0,1-1 0,0 0-1,-1 1 1,1-1 0,0 1 0,0-1 0,0 1 0,0-1 0,0 1-1,0-1 1,0 1 0,0-1 0,1 1 0,0 1 0,0-2-78,0 0 1,0 1 0,1-1 0,-1 0-1,0 0 1,1 0 0,-1 0-1,1 0 1,-1-1 0,1 1 0,0 0-1,-1-1 1,1 1 0,0-1-1,0 1 1,-1-1 0,1 0 0,0 0-1,3 0 1,30 0-6753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26.843"/>
    </inkml:context>
    <inkml:brush xml:id="br0">
      <inkml:brushProperty name="width" value="0.1" units="cm"/>
      <inkml:brushProperty name="height" value="0.1" units="cm"/>
      <inkml:brushProperty name="color" value="#004F8B"/>
    </inkml:brush>
  </inkml:definitions>
  <inkml:trace contextRef="#ctx0" brushRef="#br0">2626 0 24575,'0'2'0,"-1"-1"0,1 1 0,-1-1 0,1 0 0,-1 1 0,0-1 0,0 0 0,1 0 0,-1 1 0,0-1 0,0 0 0,0 0 0,0 0 0,0 0 0,0 0 0,-1 0 0,1 0 0,-3 1 0,-28 15 0,25-14 0,-64 29 0,-84 23 0,39-15 0,-330 134 0,-826 456 0,989-443 0,133-84 0,132-91 0,-33 28 0,45-31-31,13-8 97,19-9-931,-22 7 330,30-12-6291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27.310"/>
    </inkml:context>
    <inkml:brush xml:id="br0">
      <inkml:brushProperty name="width" value="0.1" units="cm"/>
      <inkml:brushProperty name="height" value="0.1" units="cm"/>
      <inkml:brushProperty name="color" value="#004F8B"/>
    </inkml:brush>
  </inkml:definitions>
  <inkml:trace contextRef="#ctx0" brushRef="#br0">2879 1 24575,'-8'5'0,"1"0"0,-1-1 0,1 1 0,-1-2 0,0 1 0,-1-1 0,1 0 0,-15 3 0,-11 4 0,-270 124 0,9 26 0,30-17 0,-308 125 0,-13-27 0,197-83 0,81-10-1365,270-127-5461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29.378"/>
    </inkml:context>
    <inkml:brush xml:id="br0">
      <inkml:brushProperty name="width" value="0.1" units="cm"/>
      <inkml:brushProperty name="height" value="0.1" units="cm"/>
      <inkml:brushProperty name="color" value="#004F8B"/>
    </inkml:brush>
  </inkml:definitions>
  <inkml:trace contextRef="#ctx0" brushRef="#br0">67 1598 24575,'-1'-2'0,"1"0"0,-1 0 0,0 0 0,-1 0 0,1 0 0,0 0 0,0 0 0,-1 1 0,1-1 0,-1 0 0,0 1 0,1-1 0,-1 1 0,-3-2 0,-16-18 0,18 16 0,1 0 0,1 0 0,-1 0 0,1-1 0,0 1 0,0 0 0,0-1 0,1 1 0,0-1 0,0 1 0,0 0 0,1-1 0,-1 1 0,1-1 0,1 1 0,-1 0 0,1 0 0,3-7 0,6-12 0,1 0 0,23-34 0,-20 33 0,38-61 0,3 2 0,4 3 0,3 2 0,106-101 0,-124 140 0,2 3 0,2 2 0,1 1 0,56-26 0,-2 10 0,126-42 0,-196 79 0,177-63 0,244-54 0,355-24 0,10 75 0,-694 79 0,0 5 0,0 5 0,-1 6 0,-1 6 0,0 4 0,-2 6 0,222 91 0,-270-89 0,-1 4 0,-2 3 0,105 79 0,-133-85 0,-1 1 0,-2 3 0,-1 1 0,-3 1 0,-1 3 0,37 59 0,-60-82 0,0 1 0,-2 1 0,0 0 0,-2 0 0,0 1 0,-2 0 0,0 0 0,-2 0 0,0 1 0,-2 0 0,-1 26 0,-3-21 0,0 1 0,-3-1 0,0 0 0,-2 0 0,-1 0 0,-2-1 0,0 0 0,-23 42 0,4-18 0,-3-2 0,-1-1 0,-3-2 0,-1-1 0,-3-2 0,-2-2 0,-1-1 0,-3-3 0,0-1 0,-79 47 0,33-33 0,-2-4 0,-3-4 0,-1-4 0,-1-4 0,-188 40 0,99-43 0,-1-7 0,-258 1 0,219-18 0,-189-2 0,-65-12 0,-36-11 0,-248-104 0,554 80 0,145 29 0,1-4 0,-104-36 0,151 43 0,2-1 0,-1-1 0,1 0 0,0-1 0,1-1 0,0-1 0,1 0 0,-24-29 0,21 20 0,1 0 0,1-1 0,1-1 0,1-1 0,-18-45 0,16 31 0,4 10 0,1 0 0,-8-33 0,17 54 0,0 0 0,1-1 0,0 1 0,0 0 0,1 0 0,0-1 0,1 1 0,0 0 0,0-1 0,0 1 0,1 0 0,6-14 0,-6 17-105,1 0 0,0 1 0,0-1 0,1 1 0,0-1 0,-1 1 0,1 0 0,1 1 0,-1-1 0,0 1 0,1-1 0,6-2 0,12-6-6721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48.757"/>
    </inkml:context>
    <inkml:brush xml:id="br0">
      <inkml:brushProperty name="width" value="0.1" units="cm"/>
      <inkml:brushProperty name="height" value="0.1" units="cm"/>
      <inkml:brushProperty name="color" value="#004F8B"/>
    </inkml:brush>
  </inkml:definitions>
  <inkml:trace contextRef="#ctx0" brushRef="#br0">4 558 24575,'-4'15'0,"10"-32"0,29-57 0,-4-1 0,40-145 0,-54 143 0,-13 52 0,15-46 0,-19 71 0,0-1 0,0 1 0,0-1 0,0 1 0,0-1 0,0 0 0,0 1 0,1-1 0,-1 1 0,0-1 0,0 1 0,0-1 0,1 1 0,-1-1 0,0 1 0,1-1 0,-1 1 0,0 0 0,1-1 0,-1 1 0,1-1 0,-1 1 0,0 0 0,1 0 0,-1-1 0,1 1 0,-1 0 0,1-1 0,-1 1 0,2 0 0,3 16 0,-3 33 0,-27 214 0,9-41 0,-5 92 0,19-214 0,12 113 0,8-50 0,-18-162 6,0 1-1,0-1 1,0 1-1,1 0 1,-1-1-1,0 1 1,1-1-1,-1 1 1,1-1-1,-1 1 1,1-1-1,0 0 1,-1 1-1,1-1 1,0 0 0,0 1-1,0-1 1,0 0-1,0 0 1,3 2-1,-3-3-69,0-1-1,0 1 1,1-1 0,-1 0-1,0 1 1,0-1-1,0 0 1,0 0 0,0 1-1,0-1 1,0 0-1,0 0 1,0 0 0,0 0-1,-1 0 1,1-1-1,0 1 1,-1 0 0,1 0-1,-1 0 1,1-1-1,0 0 1,10-21-6762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49.350"/>
    </inkml:context>
    <inkml:brush xml:id="br0">
      <inkml:brushProperty name="width" value="0.1" units="cm"/>
      <inkml:brushProperty name="height" value="0.1" units="cm"/>
      <inkml:brushProperty name="color" value="#004F8B"/>
    </inkml:brush>
  </inkml:definitions>
  <inkml:trace contextRef="#ctx0" brushRef="#br0">1 475 24575,'0'-23'0,"0"0"0,1-1 0,1 1 0,2 0 0,0 0 0,1 1 0,2-1 0,9-24 0,-4 20 0,1 0 0,1 0 0,1 2 0,1 0 0,1 0 0,40-41 0,-55 64 0,0 0 0,0 0 0,0 0 0,0 1 0,1-1 0,-1 0 0,0 1 0,1 0 0,-1 0 0,1 0 0,0 0 0,-1 0 0,1 0 0,0 1 0,-1-1 0,1 1 0,0 0 0,0 0 0,-1 0 0,1 0 0,0 0 0,0 0 0,2 2 0,-1-1 0,-1 1 0,0-1 0,1 1 0,-1 0 0,0 0 0,0 1 0,0-1 0,-1 1 0,1-1 0,-1 1 0,1 0 0,-1 0 0,0 0 0,0 0 0,0 0 0,0 0 0,1 6 0,4 10 0,0 0 0,-2 1 0,0-1 0,-2 1 0,0 0 0,-1 1 0,0 21 0,-14 145 0,4-122 0,-3-1 0,-3 0 0,-3-1 0,-2 0 0,-3-2 0,-3 0 0,-3-2 0,-44 72 0,58-110 0,9-16 0,1 1 0,0 0 0,0 0 0,0 1 0,1-1 0,0 1 0,0 0 0,0 0 0,1 0 0,0 0 0,-1 12 0,3-18 0,0 0 0,1 0 0,-1 0 0,0 0 0,1 0 0,-1 0 0,1 0 0,-1 0 0,1-1 0,-1 1 0,1 0 0,0 0 0,-1-1 0,1 1 0,0 0 0,0-1 0,0 1 0,-1 0 0,1-1 0,0 1 0,0-1 0,0 0 0,0 1 0,0-1 0,0 0 0,0 1 0,0-1 0,0 0 0,0 0 0,0 0 0,1 0 0,38-1 0,-33 1 0,172-25 0,5-1 0,75 2-1365,-214 18-5461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49.844"/>
    </inkml:context>
    <inkml:brush xml:id="br0">
      <inkml:brushProperty name="width" value="0.1" units="cm"/>
      <inkml:brushProperty name="height" value="0.1" units="cm"/>
      <inkml:brushProperty name="color" value="#004F8B"/>
    </inkml:brush>
  </inkml:definitions>
  <inkml:trace contextRef="#ctx0" brushRef="#br0">510 417 24575,'-2'-25'-254,"-1"0"-1,-2 0 0,0 1 1,-14-38-1,10 32 536,0 0-99,0-3-12,-1 1 0,-2 0 0,-16-30 0,27 60-164,-1-1 0,1 1 0,-1-1 1,0 1-1,0 0 0,1-1 0,-2 1 0,1 0 0,0 1 0,0-1 0,-1 0 1,1 1-1,-1-1 0,1 1 0,-1-1 0,1 1 0,-1 0 0,0 0 0,-5 0 0,3 0-4,0 1 0,0 0 0,-1 0-1,1 1 1,0 0 0,0 0 0,0 0-1,0 0 1,0 1 0,-7 3 0,-4 3-4,0 1 0,1 0 0,0 2 0,0-1 0,-19 20 0,16-12 2,1 1 0,0 1 0,2 0 0,0 1 0,2 0 0,0 1 0,1 1 0,2 0 0,0 0 0,1 1 0,2 1 0,0-1 0,-4 31 0,10-46 0,1 0 0,0 0 0,0 0 0,0 1 0,1-1 0,4 13 0,-5-19 0,1-1 0,0 1 0,0 0 0,0-1 0,0 1 0,1-1 0,-1 1 0,1-1 0,-1 0 0,1 0 0,0 0 0,0 0 0,0 0 0,0 0 0,0 0 0,0 0 0,1-1 0,-1 1 0,0-1 0,1 0 0,0 0 0,-1 0 0,1 0 0,-1 0 0,4 0 0,3 0 0,-1-1 0,1 0 0,-1 0 0,1-1 0,-1 0 0,1-1 0,-1 1 0,0-2 0,0 1 0,0-1 0,0-1 0,0 1 0,-1-1 0,10-6 0,11-9 0,-2 0 0,32-30 0,-26 20 0,0-2 0,-2-1 0,-2-1 0,36-54 0,-49 66 0,-8 14 0,-7 12 0,-5 19 0,2 0 0,0 0 0,1 0 0,2 0 0,0 0 0,1 0 0,2 0 0,1 0 0,0-1 0,2 1 0,11 30 0,-15-48 8,0 0 0,1 0 0,0 0 0,0-1 0,0 1 0,1-1 0,-1 0 0,1 0 0,1 0 0,-1-1 0,1 1 0,-1-1 0,1 0 0,8 5 0,-8-7-95,0 1-1,1-1 1,-1-1 0,0 1-1,1-1 1,-1 0-1,1 0 1,-1 0 0,1-1-1,0 0 1,-1 0 0,1-1-1,0 1 1,-1-1 0,1 0-1,5-3 1,31-9-6739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0.644"/>
    </inkml:context>
    <inkml:brush xml:id="br0">
      <inkml:brushProperty name="width" value="0.1" units="cm"/>
      <inkml:brushProperty name="height" value="0.1" units="cm"/>
      <inkml:brushProperty name="color" value="#004F8B"/>
    </inkml:brush>
  </inkml:definitions>
  <inkml:trace contextRef="#ctx0" brushRef="#br0">50 118 24575,'1'-29'0,"0"20"0,-1 1 0,0-1 0,0 1 0,-1-1 0,0 1 0,0-1 0,-4-13 0,5 22 0,0 0 0,0-1 0,0 1 0,0 0 0,0-1 0,-1 1 0,1 0 0,0 0 0,0-1 0,0 1 0,0 0 0,0 0 0,-1-1 0,1 1 0,0 0 0,0 0 0,0-1 0,-1 1 0,1 0 0,0 0 0,0 0 0,0-1 0,-1 1 0,1 0 0,0 0 0,-1 0 0,1 0 0,0 0 0,0 0 0,-1 0 0,1 0 0,0-1 0,-1 1 0,1 0 0,0 0 0,-7 10 0,0 23 0,7-31 0,-10 67 0,2 0 0,4 104 0,30 141 0,-25-304 0,1 8 0,1 0 0,0-1 0,1 0 0,11 30 0,-14-45 0,0 1 0,0-1 0,0 0 0,0 0 0,0 1 0,1-1 0,-1 0 0,1 0 0,-1 0 0,1 0 0,0-1 0,0 1 0,0 0 0,0-1 0,0 1 0,0-1 0,0 0 0,0 1 0,0-1 0,1 0 0,-1-1 0,1 1 0,-1 0 0,0-1 0,1 1 0,-1-1 0,1 0 0,-1 1 0,1-1 0,-1 0 0,1-1 0,-1 1 0,1 0 0,-1-1 0,1 0 0,-1 1 0,1-1 0,-1 0 0,0 0 0,0 0 0,1-1 0,2-1 0,11-8 0,0 0 0,0 0 0,-1-2 0,-1 0 0,0-1 0,17-20 0,-2-4 0,35-60 0,-62 95 0,3-4 0,-1 0 0,0 0 0,0-1 0,-1 0 0,0 1 0,2-10 0,-5 17 0,0 0 0,0 0 0,1 0 0,-1-1 0,0 1 0,0 0 0,0 0 0,0 0 0,0-1 0,0 1 0,0 0 0,0 0 0,0-1 0,0 1 0,0 0 0,0 0 0,0-1 0,0 1 0,0 0 0,0 0 0,0 0 0,0-1 0,0 1 0,0 0 0,0 0 0,0-1 0,-1 1 0,1 0 0,0 0 0,0 0 0,0 0 0,0-1 0,0 1 0,-1 0 0,1 0 0,0 0 0,0 0 0,0 0 0,-1-1 0,1 1 0,0 0 0,-10 7 0,-7 15 0,8-4 0,0 0 0,1 1 0,1-1 0,1 2 0,0-1 0,2 1 0,0 0 0,1 0 0,1 0 0,1 0 0,1 1 0,1-1 0,3 21 0,-3-34 0,1 1 0,0-1 0,0 0 0,1 0 0,0 0 0,0 0 0,0-1 0,1 1 0,0-1 0,0 0 0,1 0 0,9 9 0,-9-11 0,-1 0 0,1-1 0,0 0 0,0 0 0,0 0 0,0-1 0,0 0 0,1 0 0,-1 0 0,1 0 0,-1-1 0,1 0 0,0 0 0,-1-1 0,1 1 0,0-1 0,7-1 0,-1 0 0,0-1 0,0-1 0,-1 1 0,1-2 0,-1 0 0,0 0 0,0-1 0,0 0 0,13-9 0,-8 3 0,-1-1 0,-1 0 0,0 0 0,0-2 0,15-19 0,-6 2 0,-2-1 0,-1-1 0,-1-1 0,-2 0 0,16-46 0,-13 20 0,24-108 0,-37 130 0,-2 0 0,-2 0 0,-1 0 0,-4-42 0,10 183 0,23 235 0,-17-231 0,33 122 0,-44-218 0,0 1 0,1-1 0,1 1 0,8 15 0,-12-25 0,-1-1 0,1 1 0,0 0 0,0-1 0,0 1 0,0-1 0,1 1 0,-1-1 0,0 0 0,1 0 0,-1 1 0,0-1 0,1 0 0,0 0 0,-1 0 0,1 0 0,-1-1 0,1 1 0,0 0 0,0-1 0,-1 1 0,1-1 0,0 0 0,0 1 0,0-1 0,0 0 0,-1 0 0,1 0 0,0 0 0,0-1 0,0 1 0,0 0 0,-1-1 0,1 1 0,0-1 0,0 0 0,-1 1 0,3-2 0,1-2 0,1 0 0,-1-1 0,0 1 0,0-1 0,0 0 0,-1-1 0,1 1 0,5-10 0,28-56 0,-23 42 0,19-39 0,19-34 0,-51 99 0,0-1 0,0 1 0,1 0 0,-1 0 0,1 0 0,0 0 0,0 0 0,0 1 0,0-1 0,1 1 0,-1 0 0,1 0 0,-1 0 0,6-2 0,-8 4 0,0 0 0,1-1 0,-1 1 0,0 0 0,1 0 0,-1 0 0,0 0 0,1 0 0,-1 0 0,0 1 0,1-1 0,-1 0 0,0 1 0,0-1 0,1 1 0,-1-1 0,0 1 0,2 0 0,-1 1 0,-1-1 0,1 1 0,0 0 0,0 0 0,-1 0 0,0 0 0,1 0 0,-1 0 0,0 0 0,0 1 0,0-1 0,0 0 0,1 4 0,1 9 0,1 0 0,-2 0 0,0 1 0,-1-1 0,0 1 0,-2-1 0,1 1 0,-2-1 0,0 0 0,-1 1 0,-1-1 0,0 0 0,-7 16 0,4-13 0,-1-1 0,0 0 0,-2-1 0,0 1 0,-1-2 0,0 0 0,-1 0 0,-1-1 0,0 0 0,-22 16 0,-2-6 0,36-23 0,0 0 0,-1 0 0,1 0 0,0-1 0,-1 1 0,1 0 0,-1-1 0,1 1 0,-1-1 0,1 0 0,-1 0 0,1 1 0,-1-1 0,0 0 0,1 0 0,-1 0 0,1-1 0,-1 1 0,1 0 0,-1 0 0,1-1 0,-1 1 0,1-1 0,-2 0 0,2 0 0,1 1 0,0 0 0,0-1-1,-1 1 1,1-1 0,0 1 0,0 0-1,0-1 1,0 1 0,0 0 0,0-1 0,-1 1-1,1-1 1,0 1 0,0 0 0,0-1-1,0 1 1,0-1 0,1 1 0,-1 0 0,0-1-1,0 1 1,0-1 0,0 1 0,0 0-1,0-1 1,1 1 0,-1 0 0,0-1 0,0 1-1,1 0 1,-1-1 0,0 1 0,1-1-1,12-11-924,-11 11 493,21-17-6394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1.423"/>
    </inkml:context>
    <inkml:brush xml:id="br0">
      <inkml:brushProperty name="width" value="0.1" units="cm"/>
      <inkml:brushProperty name="height" value="0.1" units="cm"/>
      <inkml:brushProperty name="color" value="#004F8B"/>
    </inkml:brush>
  </inkml:definitions>
  <inkml:trace contextRef="#ctx0" brushRef="#br0">28 281 24575,'-1'0'0,"-1"-1"0,1 1 0,-1 0 0,1 0 0,-1-1 0,1 1 0,0-1 0,-1 1 0,1-1 0,-1 0 0,1 0 0,0 1 0,0-1 0,-1 0 0,1 0 0,0 0 0,-2-2 0,3 2 0,0 1 0,0 0 0,0 0 0,-1-1 0,1 1 0,0 0 0,0-1 0,0 1 0,0 0 0,0-1 0,0 1 0,0 0 0,-1-1 0,1 1 0,0 0 0,0-1 0,0 1 0,0 0 0,0-1 0,1 1 0,-1-1 0,0 1 0,0 0 0,0-1 0,0 1 0,0 0 0,1-1 0,14-6 0,136 0 0,-46 4 0,1013-4 0,-1016 11 0,-16-1 0,159 24 0,-276-39 0,1-1 0,0-1 0,-43-29 0,21 13 0,-15-6 0,34 20 0,1-1 0,2-2 0,-51-39 0,76 51 0,7 4 0,17 5 0,27 13 0,-12-2 0,0 1 0,-1 2 0,-1 1 0,-1 1 0,0 2 0,-1 2 0,30 28 0,-53-43 0,0 0 0,-1 0 0,0 1 0,0 0 0,0 1 0,-1-1 0,-1 1 0,1 0 0,-1 0 0,-1 1 0,0-1 0,0 1 0,-1-1 0,0 1 0,-1 0 0,0 0 0,0 13 0,-2-12 0,-1 0 0,0 0 0,0 0 0,-1 0 0,0-1 0,-1 1 0,-1-1 0,1 0 0,-1 0 0,-1 0 0,0-1 0,0 0 0,-1 0 0,0-1 0,-11 10 0,1-1 0,-1-1 0,0-1 0,-1 0 0,-1-2 0,0 0 0,-1-2 0,-42 18 0,60-28 0,0 0 0,0 0 0,0 0 0,0-1 0,0 1 0,0-1 0,0 1 0,-1-1 0,1 0 0,0-1 0,0 1 0,0 0 0,0-1 0,0 0 0,-1 0 0,-2-1 0,5 2 0,1-1 0,-1 0 0,0 1 0,0-1 0,1 1 0,-1-1 0,0 0 0,1 0 0,-1 1 0,1-1 0,-1 0 0,1 0 0,-1 0 0,1 0 0,-1 0 0,1 0 0,0 1 0,-1-1 0,1 0 0,0-2 0,0 1 0,0-1 0,0 1 0,1-1 0,-1 1 0,1 0 0,-1-1 0,1 1 0,0 0 0,0-1 0,0 1 0,2-3 0,24-37-1365,8-1-5461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1.891"/>
    </inkml:context>
    <inkml:brush xml:id="br0">
      <inkml:brushProperty name="width" value="0.1" units="cm"/>
      <inkml:brushProperty name="height" value="0.1" units="cm"/>
      <inkml:brushProperty name="color" value="#004F8B"/>
    </inkml:brush>
  </inkml:definitions>
  <inkml:trace contextRef="#ctx0" brushRef="#br0">1 658 24575,'3'2'0,"0"-1"0,0 1 0,0-1 0,0 0 0,1 0 0,-1 0 0,0 0 0,1-1 0,-1 1 0,1-1 0,-1 0 0,1 0 0,-1 0 0,0 0 0,1-1 0,-1 0 0,1 1 0,-1-1 0,0 0 0,4-2 0,-2 0 0,0 0 0,-1-1 0,1 1 0,-1-1 0,0 0 0,0 0 0,0 0 0,-1-1 0,1 1 0,-1-1 0,4-8 0,10-20 0,-2 0 0,-1-1 0,9-39 0,22-110 0,-31 116 0,22-116 0,-45 235 0,2 1 0,3 0 0,1 0 0,7 70 0,5-27 0,33 141 0,-36-205 0,2 0 0,2-1 0,1-1 0,1 0 0,20 37 0,-27-58 0,0-1 0,0 0 0,1 0 0,1 0 0,-1-1 0,1 0 0,0 0 0,0-1 0,1 0 0,0 0 0,0 0 0,1-1 0,-1-1 0,1 1 0,0-2 0,0 1 0,1-1 0,-1 0 0,0-1 0,1 0 0,18 1 0,-2-5-195,1 0 0,-1-2 0,0-1 0,-1-1 0,1-1 0,32-14 0,12-5-6631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2.843"/>
    </inkml:context>
    <inkml:brush xml:id="br0">
      <inkml:brushProperty name="width" value="0.1" units="cm"/>
      <inkml:brushProperty name="height" value="0.1" units="cm"/>
      <inkml:brushProperty name="color" value="#004F8B"/>
    </inkml:brush>
  </inkml:definitions>
  <inkml:trace contextRef="#ctx0" brushRef="#br0">1 446 24575,'3'-4'0,"0"0"0,0-1 0,0 1 0,0-1 0,3-9 0,-5 11 0,1 0 0,-1-1 0,1 1 0,0 0 0,0 0 0,0 0 0,0 0 0,0 1 0,5-5 0,-6 6 0,1 1 0,-1-1 0,1 1 0,-1-1 0,1 1 0,-1 0 0,1 0 0,-1 0 0,1 0 0,0 0 0,-1 0 0,1 0 0,-1 0 0,1 1 0,-1-1 0,1 0 0,-1 1 0,1-1 0,-1 1 0,1 0 0,-1 0 0,0-1 0,1 1 0,-1 0 0,0 0 0,0 0 0,2 2 0,16 11 0,-3-1 0,1 0 0,1-2 0,34 17 0,-47-25 0,1-1 0,0 0 0,0 0 0,0-1 0,1 0 0,-1 0 0,0 0 0,0-1 0,1 0 0,-1 0 0,0-1 0,1 1 0,-1-1 0,0-1 0,0 1 0,0-1 0,8-3 0,-2-1 0,0 0 0,-1-1 0,0 0 0,0-1 0,-1 0 0,0-1 0,0 0 0,-1 0 0,-1-1 0,1 0 0,-1-1 0,9-17 0,-12 20 0,-1-1 0,0 1 0,0-1 0,-1 0 0,0 0 0,0-1 0,-1 1 0,-1-1 0,0 1 0,0-1 0,-1 1 0,0-1 0,0 0 0,-1 1 0,0-1 0,-1 1 0,-5-16 0,3 13 0,-1 1 0,0 0 0,-1 0 0,0 0 0,0 0 0,-2 1 0,1 0 0,-1 1 0,0 0 0,-15-12 0,19 17 0,0 1 0,0 0 0,-1 1 0,1-1 0,-1 1 0,1 0 0,-1 0 0,0 0 0,0 1 0,0 0 0,0 0 0,0 0 0,0 0 0,0 1 0,0 0 0,0 0 0,0 0 0,0 1 0,0-1 0,0 1 0,0 1 0,0-1 0,0 1 0,0-1 0,0 1 0,1 1 0,-1-1 0,-4 4 0,-3 3 0,0 0 0,1 1 0,0 0 0,1 0 0,0 1 0,0 1 0,1 0 0,1 0 0,0 1 0,-12 26 0,13-23 0,0 1 0,1 1 0,1-1 0,1 1 0,0 0 0,1 0 0,1 0 0,1 29 0,1-40 0,1 0 0,0 0 0,0 0 0,0 0 0,1-1 0,0 1 0,1 0 0,0-1 0,0 0 0,0 1 0,8 9 0,-9-13 0,1 0 0,-1 0 0,1 0 0,0 0 0,0-1 0,0 1 0,0-1 0,1 0 0,-1 0 0,1 0 0,-1-1 0,1 1 0,-1-1 0,1 0 0,0 0 0,0 0 0,0 0 0,0-1 0,0 0 0,-1 1 0,1-1 0,7-1 0,3-2 0,-1 0 0,-1-1 0,1 0 0,-1-1 0,1 0 0,-1-1 0,-1-1 0,1 0 0,18-15 0,10-11 0,41-44 0,-61 57 0,15-19 0,23-20 0,-52 53 0,0 1 0,0 0 0,1 0 0,0 1 0,0 0 0,0 0 0,11-4 0,-16 8 0,0-1 0,0 1 0,0-1 0,0 1 0,1 0 0,-1 0 0,0 0 0,0 0 0,0 0 0,0 1 0,0-1 0,1 1 0,-1-1 0,0 1 0,0 0 0,0-1 0,0 1 0,0 0 0,0 1 0,-1-1 0,1 0 0,0 0 0,-1 1 0,1-1 0,0 1 0,-1-1 0,0 1 0,1 0 0,-1 0 0,0 0 0,0-1 0,1 4 0,4 7 0,-1 0 0,0 1 0,0 0 0,2 14 0,-3-11 0,15 53 0,3 10 0,36 90 0,-55-164 0,-1 0 0,1 0 0,0 1 0,0-2 0,1 1 0,-1 0 0,9 7 0,-11-11 0,0 0 0,0 0 0,0 0 0,0 0 0,0-1 0,0 1 0,1 0 0,-1-1 0,0 1 0,0-1 0,1 0 0,-1 1 0,0-1 0,1 0 0,-1 0 0,0 0 0,1 0 0,-1 0 0,0 0 0,1 0 0,-1 0 0,0 0 0,0-1 0,1 1 0,-1-1 0,0 1 0,0-1 0,1 1 0,-1-1 0,0 0 0,0 1 0,0-1 0,0 0 0,0 0 0,0 0 0,0 0 0,0 0 0,0 0 0,1-2 0,4-5 0,0 0 0,-1-1 0,0 0 0,0 0 0,-1 0 0,6-19 0,13-67 0,-5 19 0,-14 62 0,1 0 0,1 0 0,0 1 0,1 0 0,1 0 0,0 1 0,1 0 0,17-20 0,-22 28 0,0 0 0,0 0 0,1 0 0,0 0 0,-1 0 0,1 1 0,0 0 0,1 0 0,-1 1 0,0-1 0,1 1 0,0 0 0,-1 0 0,1 1 0,0 0 0,0 0 0,0 0 0,0 1 0,0 0 0,0 0 0,0 0 0,-1 1 0,1 0 0,7 2 0,-6 0 0,0 0 0,0 1 0,-1 0 0,1 0 0,-1 1 0,0 0 0,-1 0 0,1 0 0,-1 0 0,0 1 0,0 0 0,0 0 0,3 8 0,8 12 0,22 52 0,-9-3 0,-20-48 0,2 0 0,0-1 0,2 0 0,26 39 0,-36-61 0,0-1 0,0 1 0,0-1 0,0 1 0,1-1 0,0 0 0,-1-1 0,1 1 0,0 0 0,0-1 0,1 0 0,-1 0 0,0 0 0,1-1 0,-1 0 0,1 1 0,8 0 0,-6-2 0,0 0 0,0-1 0,0 0 0,0 0 0,0 0 0,0-1 0,0 0 0,0 0 0,-1-1 0,12-5 0,0-3 0,1-1 0,-2-1 0,0-1 0,0 0 0,-1-1 0,23-28 0,-22 20 0,-14 17 0,1 1 0,0-1 0,0 1 0,0 0 0,0 0 0,1 1 0,0 0 0,0-1 0,6-3 0,-9 8 0,-1-1 0,1 1 0,-1 0 0,1 0 0,0 0 0,-1 0 0,1 0 0,-1 0 0,1 0 0,-1 0 0,1 0 0,-1 1 0,1-1 0,-1 0 0,1 1 0,-1 0 0,1-1 0,-1 1 0,0 0 0,1 0 0,-1 0 0,0 0 0,2 1 0,28 29 0,-24-24 0,1 2 0,0 0 0,1-1 0,1 0 0,-1-1 0,1 0 0,0 0 0,22 10 0,-25-14 0,-1-1 0,1 0 0,0-1 0,0 0 0,0 0 0,0 0 0,0-1 0,0 0 0,1 0 0,-1-1 0,0 0 0,0 0 0,0-1 0,13-4 0,-11 3 0,0-1 0,1-1 0,-2 0 0,1 0 0,0 0 0,-1-1 0,0-1 0,0 1 0,-1-1 0,0 0 0,0-1 0,-1 0 0,0 0 0,0 0 0,7-15 0,-9 16 0,-1-1 0,0 0 0,0 0 0,-1 0 0,0-1 0,0 1 0,-1 0 0,0-1 0,0 1 0,-1-1 0,0 1 0,-1-1 0,1 1 0,-2-1 0,1 1 0,-1-1 0,-1 1 0,-6-15 0,8 20 0,0 0 0,-1 0 0,1 1 0,-1-1 0,0 0 0,0 1 0,0-1 0,0 1 0,0 0 0,0 0 0,-1 0 0,1 0 0,-1 0 0,1 0 0,-1 1 0,0-1 0,0 1 0,0 0 0,1 0 0,-1 0 0,0 0 0,-1 0 0,1 1 0,0-1 0,0 1 0,0 0 0,0 0 0,0 0 0,0 0 0,0 1 0,-1-1 0,1 1 0,0 0 0,0 0 0,0 0 0,1 0 0,-4 2 0,-7 3 0,1 0 0,0 1 0,0 0 0,1 1 0,0 1 0,0 0 0,-10 11 0,9-8 0,1 1 0,0 1 0,0-1 0,2 2 0,-13 23 0,18-29 0,0 0 0,1 1 0,0-1 0,0 0 0,1 1 0,0 0 0,1 0 0,0-1 0,0 1 0,1 0 0,1 11 0,0-18 5,-1 0 0,1 0 1,-1 1-1,1-1 0,0 0 0,0 0 0,0 0 0,1 0 0,-1-1 1,1 1-1,-1 0 0,1 0 0,0-1 0,0 1 0,0-1 0,0 0 0,1 0 1,-1 0-1,1 0 0,-1 0 0,1 0 0,4 2 0,-2-2-119,0-1 0,1 1 0,-1-1 0,0 0 0,1 0 0,-1-1 0,1 0-1,-1 0 1,1 0 0,-1 0 0,0-1 0,7-1 0,33-10-6712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2.356"/>
    </inkml:context>
    <inkml:brush xml:id="br0">
      <inkml:brushProperty name="width" value="0.1" units="cm"/>
      <inkml:brushProperty name="height" value="0.1" units="cm"/>
      <inkml:brushProperty name="color" value="#004F8B"/>
    </inkml:brush>
  </inkml:definitions>
  <inkml:trace contextRef="#ctx0" brushRef="#br0">393 157 24575,'6'-7'0,"0"0"0,0-1 0,0 1 0,-1-1 0,0 0 0,-1-1 0,1 1 0,3-12 0,-8 18 0,1 0 0,0 0 0,0 0 0,-1 0 0,1 0 0,-1-1 0,0 1 0,0 0 0,1 0 0,-1 0 0,-1 0 0,1-1 0,0 1 0,-1 0 0,1 0 0,-1 0 0,1 0 0,-1 0 0,0 0 0,0 0 0,0 0 0,0 0 0,0 0 0,0 0 0,-1 0 0,1 1 0,-1-1 0,1 1 0,-1-1 0,0 1 0,1 0 0,-1-1 0,0 1 0,0 0 0,0 0 0,0 0 0,0 0 0,0 1 0,0-1 0,-3 0 0,-3 0 0,1 0 0,0 0 0,-1 1 0,1 0 0,0 0 0,-1 1 0,1 0 0,0 1 0,0-1 0,0 1 0,0 1 0,0-1 0,0 1 0,0 0 0,1 1 0,-10 6 0,-5 4 0,2 1 0,0 0 0,-29 31 0,29-25 0,1 1 0,1 1 0,0 0 0,2 1 0,1 1 0,1 0 0,1 1 0,1 1 0,-13 49 0,21-62 0,0-1 0,1 1 0,1 0 0,0 0 0,1 1 0,1-1 0,0 0 0,1 0 0,6 21 0,-5-25 0,1 0 0,0 0 0,1 0 0,0 0 0,0-1 0,1 0 0,1 0 0,-1-1 0,1 1 0,1-2 0,-1 1 0,2-1 0,14 11 0,-8-9 9,1 0 1,0-1-1,0-1 0,1-1 0,0 0 1,0-1-1,0-1 0,0 0 0,1-2 0,0 0 1,-1-1-1,29-1 0,-4-3-306,0-2 0,0-1 0,-1-2 0,46-16 0,-33 6-6529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3.640"/>
    </inkml:context>
    <inkml:brush xml:id="br0">
      <inkml:brushProperty name="width" value="0.1" units="cm"/>
      <inkml:brushProperty name="height" value="0.1" units="cm"/>
      <inkml:brushProperty name="color" value="#004F8B"/>
    </inkml:brush>
  </inkml:definitions>
  <inkml:trace contextRef="#ctx0" brushRef="#br0">25 874 24575,'-13'1'0,"2"-2"0,10-19 0,16-62 0,28-87 0,-14 64 0,32-117 0,12-53 0,-76 337 0,-32 324 0,26-272 0,1 7 0,5 1 0,5-1 0,30 208 0,-30-320-101,-1 2 160,1 0-1,1-1 1,7 21-1,-10-30-93,1 0 0,-1 0 0,1 1 1,-1-1-1,1 0 0,-1 0 0,1 0 0,0 0 0,-1 0 1,1 0-1,0 0 0,0 0 0,0-1 0,0 1 0,-1 0 0,1 0 1,0-1-1,1 1 0,-1 0 0,0-1 0,0 1 0,0-1 1,0 0-1,0 1 0,0-1 0,1 0 0,-1 0 0,0 0 1,0 1-1,0-1 0,1 0 0,-1-1 0,0 1 0,0 0 1,1 0-1,-1 0 0,0-1 0,0 1 0,0-1 0,0 1 1,0-1-1,2-1 0,19-14-6791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4.199"/>
    </inkml:context>
    <inkml:brush xml:id="br0">
      <inkml:brushProperty name="width" value="0.1" units="cm"/>
      <inkml:brushProperty name="height" value="0.1" units="cm"/>
      <inkml:brushProperty name="color" value="#004F8B"/>
    </inkml:brush>
  </inkml:definitions>
  <inkml:trace contextRef="#ctx0" brushRef="#br0">13 201 24575,'-7'-51'0,"5"43"0,1 0 0,0 1 0,0-1 0,1-14 0,0 19 0,0-1 0,1 1 0,0 0 0,0-1 0,0 1 0,0 0 0,1 0 0,-1 0 0,1 0 0,0 0 0,0 0 0,0 0 0,0 1 0,5-6 0,-1 3 0,0 0 0,1 1 0,0-1 0,0 1 0,0 1 0,1-1 0,-1 1 0,1 0 0,-1 1 0,1 0 0,0 0 0,0 0 0,0 1 0,0 1 0,0-1 0,10 2 0,-9-1 0,1 1 0,0 0 0,0 0 0,-1 1 0,1 1 0,-1 0 0,1 0 0,-1 0 0,0 1 0,0 1 0,-1 0 0,0 0 0,9 7 0,-9-6 0,-1 2 0,0-1 0,0 1 0,-1 1 0,1-1 0,-2 1 0,1 0 0,-2 0 0,1 0 0,3 11 0,-3-5 0,-1 0 0,-1 1 0,0-1 0,-1 0 0,-1 1 0,0 17 0,-3 1 0,-2 1 0,-1-1 0,-2 0 0,-1-1 0,-18 48 0,5-26 0,-3 0 0,-3-1 0,-1-2 0,-3-1 0,-2-1 0,-2-2 0,-45 48 0,79-95 0,0-1 0,0 1 0,0 0 0,0 0 0,0 1 0,0-1 0,1 0 0,-1 0 0,0 0 0,1 0 0,-1 1 0,1-1 0,-1 0 0,1 1 0,0-1 0,-1 0 0,1 1 0,0 1 0,0-2 0,1-1 0,-1 1 0,0 0 0,1-1 0,-1 1 0,1-1 0,-1 1 0,1 0 0,-1-1 0,1 1 0,-1-1 0,1 1 0,0-1 0,-1 0 0,1 1 0,0-1 0,-1 0 0,1 1 0,0-1 0,0 0 0,-1 0 0,1 1 0,1-1 0,9 1 0,-1 0 0,1-1 0,20-2 0,-13 1 0,580-8 0,-340-15-1365,-179 11-5461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4.770"/>
    </inkml:context>
    <inkml:brush xml:id="br0">
      <inkml:brushProperty name="width" value="0.1" units="cm"/>
      <inkml:brushProperty name="height" value="0.1" units="cm"/>
      <inkml:brushProperty name="color" value="#004F8B"/>
    </inkml:brush>
  </inkml:definitions>
  <inkml:trace contextRef="#ctx0" brushRef="#br0">536 205 24575,'1'0'0,"-1"0"0,0 0 0,0 0 0,0 0 0,1 0 0,-1 0 0,0 0 0,0 0 0,1 0 0,-1 0 0,0-1 0,0 1 0,1 0 0,-1 0 0,0 0 0,0 0 0,0 0 0,1 0 0,-1 0 0,0-1 0,0 1 0,0 0 0,0 0 0,1 0 0,-1 0 0,0-1 0,0 1 0,0 0 0,0 0 0,0 0 0,0-1 0,0 1 0,1 0 0,-1 0 0,0-1 0,0 1 0,0 0 0,0 0 0,0-1 0,0 1 0,0 0 0,0 0 0,0 0 0,0-1 0,0 1 0,0 0 0,-1 0 0,1-1 0,0 1 0,0 0 0,0 0 0,0 0 0,0-1 0,0 1 0,0 0 0,-1 0 0,1 0 0,0-1 0,0 1 0,0 0 0,0 0 0,-1 0 0,1 0 0,0 0 0,0 0 0,0-1 0,-1 1 0,1 0 0,-16-15 0,15 14 0,-58-45 0,37 31 0,1-1 0,-31-31 0,47 40 0,0 1 0,-1 1 0,0-1 0,-1 1 0,1 0 0,-15-9 0,18 13 0,0 0 0,1 0 0,-1 1 0,0-1 0,0 1 0,0-1 0,0 1 0,0 0 0,0 0 0,0 0 0,0 0 0,0 1 0,0-1 0,0 1 0,1 0 0,-1 0 0,0 0 0,0 0 0,0 0 0,1 0 0,-1 1 0,1-1 0,-3 3 0,-3 3 0,1-1 0,0 1 0,0 0 0,0 1 0,1 0 0,1 0 0,-1 0 0,1 0 0,0 1 0,1 0 0,0 0 0,1 0 0,-5 17 0,3-2 0,0 0 0,1 1 0,1-1 0,1 36 0,2-54 0,1 1 0,-1-1 0,1 0 0,0 1 0,0-1 0,1 0 0,0 0 0,0 0 0,0 0 0,1 0 0,0 0 0,0 0 0,1-1 0,-1 0 0,1 0 0,7 8 0,-7-10 0,0 0 0,0 0 0,1 0 0,-1 0 0,1-1 0,0 0 0,0 0 0,0 0 0,0 0 0,0-1 0,0 0 0,0 0 0,1 0 0,-1 0 0,0-1 0,0 0 0,1 0 0,-1-1 0,0 1 0,9-3 0,0-2 0,-1 0 0,1 0 0,-1-1 0,-1-1 0,1 0 0,-1 0 0,13-12 0,36-19 0,-59 36 0,0 1 0,0 0 0,0 0 0,0 0 0,0 0 0,0 0 0,1 1 0,-1-1 0,0 1 0,1-1 0,-1 1 0,0 0 0,0 0 0,1 0 0,-1 0 0,0 0 0,1 1 0,-1-1 0,0 1 0,0-1 0,1 1 0,-1 0 0,0 0 0,0 0 0,0 0 0,0 0 0,0 0 0,0 1 0,0-1 0,-1 1 0,1-1 0,0 1 0,-1 0 0,1 0 0,-1 0 0,0-1 0,1 1 0,1 5 0,3 6 0,-1 1 0,0 0 0,-1 0 0,0 0 0,1 15 0,-1-12 0,15 86 0,11 162 0,-27-203 0,-4 0 0,-2-1 0,-2 1 0,-15 61 0,16-103 0,-1-1 0,-1 0 0,-1 0 0,-1-1 0,0 0 0,-1 0 0,-1-1 0,-1-1 0,-13 18 0,15-24 0,-1 1 0,-1-1 0,0 0 0,0-1 0,-1-1 0,0 0 0,0 0 0,-1-1 0,0-1 0,0 0 0,0 0 0,-1-2 0,-16 4 0,16-5 0,0-1 0,0-1 0,0 0 0,0-1 0,0-1 0,0 0 0,0-1 0,1 0 0,-1-1 0,1-1 0,-1 0 0,1 0 0,0-2 0,0 0 0,-13-8 0,19 10 0,0-1 0,0 0 0,0 0 0,0 0 0,1-1 0,0 0 0,0 0 0,1-1 0,-1 0 0,1 0 0,1 0 0,0 0 0,0-1 0,0 0 0,1 0 0,0 0 0,0 0 0,1 0 0,0-1 0,0 1 0,1-1 0,1 1 0,-1-1 0,1 1 0,2-15 0,2 3 0,1 1 0,1 0 0,1 0 0,0 1 0,1 0 0,1 0 0,1 1 0,1 0 0,0 1 0,1 0 0,0 0 0,23-20 0,6-2 0,1 1 0,2 3 0,59-36 0,112-50-1365,-114 71-5461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4:55.713"/>
    </inkml:context>
    <inkml:brush xml:id="br0">
      <inkml:brushProperty name="width" value="0.1" units="cm"/>
      <inkml:brushProperty name="height" value="0.1" units="cm"/>
      <inkml:brushProperty name="color" value="#004F8B"/>
    </inkml:brush>
  </inkml:definitions>
  <inkml:trace contextRef="#ctx0" brushRef="#br0">0 369 24575,'1'1'0,"-1"0"0,0 0 0,1 0 0,-1 0 0,1 0 0,-1 0 0,1 0 0,-1 0 0,1 0 0,0 0 0,-1 0 0,1 0 0,0 0 0,0-1 0,0 1 0,0 0 0,0-1 0,0 1 0,0 0 0,0-1 0,0 1 0,0-1 0,1 1 0,34 10 0,-24-7 0,47 10 0,2-1 0,-1-4 0,86 3 0,-132-11 0,923 13 0,-279-36 0,-440 13 0,599-53 0,-804 61 0,26-3 0,-38 3 0,1 1 0,0 0 0,-1-1 0,1 1 0,0-1 0,-1 1 0,1-1 0,-1 0 0,1 1 0,-1-1 0,0 0 0,1 0 0,-1 0 0,0 0 0,1 0 0,1-3 0,-4 3 0,1 0 0,0 0 0,-1 0 0,1 0 0,-1 0 0,1 0 0,-1 0 0,0 0 0,0 0 0,1 0 0,-1 1 0,0-1 0,0 0 0,0 1 0,1-1 0,-1 0 0,0 1 0,0-1 0,0 1 0,0-1 0,0 1 0,0 0 0,-1-1 0,0 1 0,-2-2 0,-103-52 0,-338-187 0,439 238 0,0-1 0,0 1 0,1-1 0,-1 0 0,1 0 0,-5-6 0,10 10 0,0 0 0,-1 0 0,1 0 0,0 0 0,0 0 0,0-1 0,0 1 0,0 0 0,0 0 0,0 0 0,0 0 0,0 0 0,-1 0 0,1-1 0,0 1 0,0 0 0,0 0 0,0 0 0,0 0 0,0 0 0,0-1 0,0 1 0,0 0 0,0 0 0,0 0 0,0 0 0,0-1 0,0 1 0,0 0 0,0 0 0,0 0 0,1 0 0,-1 0 0,0-1 0,0 1 0,0 0 0,0 0 0,0 0 0,0 0 0,0 0 0,0 0 0,0 0 0,1-1 0,-1 1 0,0 0 0,0 0 0,0 0 0,0 0 0,0 0 0,1 0 0,-1 0 0,0 0 0,0 0 0,0 0 0,0 0 0,0 0 0,1 0 0,-1 0 0,0 0 0,0 0 0,0 0 0,1 0 0,11 0 0,13 6 0,-1 1 0,1 2 0,-1 0 0,-1 1 0,1 2 0,23 15 0,-9-6 0,-27-15 0,35 18 0,-1 2 0,45 35 0,-79-52 0,0 0 0,0 1 0,-1 0 0,0 0 0,-1 1 0,0 1 0,-1-1 0,0 1 0,-1 1 0,0-1 0,-1 1 0,8 23 0,-12-28 0,-1-1 0,0 0 0,0 1 0,0-1 0,-1 1 0,0-1 0,-1 0 0,1 1 0,-2-1 0,1 1 0,-4 10 0,1-7 0,-1 0 0,0 0 0,-1-1 0,0 0 0,0 0 0,-14 15 0,-4 0 0,-1-1 0,-1-1 0,-56 38 0,50-39 0,-1-1 0,0-2 0,-2-1 0,0-2 0,-1-1 0,-54 14 0,86-28-124,0 0 0,0 0 0,0-1 0,-1 1 0,1-1 0,0 0-1,-1 0 1,1-1 0,0 1 0,-7-2 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34.866"/>
    </inkml:context>
    <inkml:brush xml:id="br0">
      <inkml:brushProperty name="width" value="0.1" units="cm"/>
      <inkml:brushProperty name="height" value="0.1" units="cm"/>
      <inkml:brushProperty name="color" value="#004F8B"/>
    </inkml:brush>
  </inkml:definitions>
  <inkml:trace contextRef="#ctx0" brushRef="#br0">1 123 24575,'13'-12'-69,"0"0"-1,1 1 1,0 0-1,1 1 1,1 1-1,-1 0 1,1 1-1,1 1 0,-1 0 1,30-6-1,-24 8 100,1 1-1,0 2 1,0 0-1,-1 1 0,1 2 1,0 0-1,40 8 0,-34-3 9,-1 1 0,0 2 0,0 1 0,-1 1 0,0 1-1,-1 1 1,-1 2 0,0 0 0,-1 2 0,0 1 0,-2 1 0,0 0-1,28 33 1,-25-17-38,-1 0 0,-1 1 0,-2 1 0,-1 2 0,-3 0 0,-1 0 0,13 49 0,-9-12 0,-4 1 0,-3 1 0,2 80 0,-26 386 0,-4-275 0,13 71 0,5-272 0,4 0 0,31 132 0,-23-145 0,2-1 0,3-1 0,3-1 0,52 91 0,-62-121 0,2 0 0,0-1 0,2-1 0,0 0 0,1-2 0,1 0 0,1-1 0,0 0 0,1-2 0,1-1 0,0 0 0,43 18 0,-51-27 0,-7-3 0,0 0 0,-1 1 0,0 0 0,0 0 0,1 1 0,5 4 0,-10-6 0,0 0 0,0 0 0,0 0 0,-1 1 0,1-1 0,-1 0 0,1 1 0,-1-1 0,0 1 0,0 0 0,0-1 0,0 1 0,0 0 0,-1-1 0,1 1 0,-1 0 0,0 0 0,0 0 0,0 3 0,-2 20 0,-1 0 0,-2-1 0,-10 36 0,-1 6 0,-3 41 0,4 1 0,-1 203 0,55 220 0,-8-320 0,-7-57 0,7 251 0,-31-373 0,-2 0 0,-1 0 0,-2-1 0,-10 40 0,11-57 0,-1 0 0,-1-1 0,0 1 0,-1-1 0,0-1 0,-1 0 0,-1 0 0,0 0 0,-1-1 0,0 0 0,-14 12 0,2-7 0,0 0 0,-2-2 0,0-1 0,-1 0 0,0-2 0,-1-1 0,-30 9 0,-17 2 0,-107 15 0,5-14-682,-190 1-1,196-19-6143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36.099"/>
    </inkml:context>
    <inkml:brush xml:id="br0">
      <inkml:brushProperty name="width" value="0.1" units="cm"/>
      <inkml:brushProperty name="height" value="0.1" units="cm"/>
      <inkml:brushProperty name="color" value="#004F8B"/>
    </inkml:brush>
  </inkml:definitions>
  <inkml:trace contextRef="#ctx0" brushRef="#br0">1363 97 24575,'-10'-10'0,"-1"0"0,-1 1 0,0 1 0,0 0 0,0 0 0,-1 1 0,0 1 0,-1 0 0,0 1 0,1 0 0,-2 1 0,1 1 0,0 0 0,-1 1 0,1 1 0,-1 0 0,1 1 0,-30 3 0,16 1 0,0 1 0,0 2 0,1 1 0,-1 1 0,2 1 0,-1 2 0,2 0 0,-42 28 0,23-9 0,1 1 0,2 3 0,1 1 0,2 2 0,2 2 0,1 1 0,2 1 0,2 2 0,-45 87 0,49-75 0,3 0 0,2 1 0,3 1 0,2 1 0,3 0 0,3 1 0,2 1 0,-2 87 0,12-52 0,20 142 0,35 91 0,-20-130 0,-19-90 0,-6 1 0,-2 121 0,-11-146 0,-4 0 0,-4-1 0,-27 108 0,9-92 0,-76 180 0,101-274 0,1-1 0,0 0 0,0 1 0,0 0 0,1-1 0,0 1 0,0 0 0,0 0 0,1 0 0,0 0 0,0-1 0,0 1 0,1 0 0,0 0 0,0 0 0,0-1 0,1 1 0,0 0 0,0-1 0,0 0 0,4 7 0,5 12 0,-2 1 0,0 1 0,-2 0 0,-1 0 0,-1 0 0,-1 1 0,-1-1 0,-1 28 0,-5 34 0,-14 94 0,12-140 0,-153 820 0,155-845 0,-44 222 0,39-183 0,3 0 0,1 74 0,5-112 0,1-1 0,0 1 0,1 0 0,1-1 0,0 1 0,14 32 0,-13-39 0,1-1 0,0 0 0,0 0 0,1 0 0,0-1 0,1 0 0,0 0 0,1-1 0,0 0 0,0 0 0,15 9 0,-1-4 17,1-1 0,1-1 1,0 0-1,0-2 0,1-2 0,40 8 0,-8-6-760,112 3 1,-119-12-6084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5.586"/>
    </inkml:context>
    <inkml:brush xml:id="br0">
      <inkml:brushProperty name="width" value="0.1" units="cm"/>
      <inkml:brushProperty name="height" value="0.1" units="cm"/>
      <inkml:brushProperty name="color" value="#004F8B"/>
    </inkml:brush>
  </inkml:definitions>
  <inkml:trace contextRef="#ctx0" brushRef="#br0">451 13 24575,'0'0'0,"1"0"0,-1 0 0,1 0 0,0 0 0,-1-1 0,1 1 0,0 0 0,-1 0 0,1-1 0,-1 1 0,1 0 0,-1 0 0,1-1 0,-1 1 0,1-1 0,-1 1 0,1-1 0,-1 1 0,1 0 0,-1-1 0,0 1 0,1-1 0,-1 0 0,-1-4 0,-7 7 0,-1 2 0,0 2 0,0-1 0,0 1 0,1 0 0,0 1 0,0 0 0,1 0 0,-12 15 0,-50 75 0,56-76 0,-43 64 0,-87 183 0,126-232 0,3 1 0,1 1 0,2 0 0,2 1 0,1 0 0,2 0 0,1 1 0,2 45 0,4-65 0,1 1 0,2-1 0,0 0 0,1 0 0,0 0 0,2-1 0,1 0 0,0 0 0,1-1 0,19 29 0,-21-37 0,1-1 0,-1 1 0,2-2 0,-1 1 0,1-1 0,1 0 0,-1-1 0,16 9 0,-17-12 0,0 0 0,0-1 0,0 0 0,0 0 0,1-1 0,-1 0 0,1 0 0,-1-1 0,1-1 0,-1 1 0,1-1 0,15-2 0,-14 0 0,-1 0 0,1 0 0,-1-1 0,0 0 0,1 0 0,-2-1 0,1-1 0,0 1 0,-1-1 0,0-1 0,8-6 0,-5 2 0,-1 0 0,-1 0 0,0-1 0,0 0 0,-1 0 0,-1-1 0,7-13 0,-2 0 0,-2 0 0,-1-1 0,-1 0 0,-1-1 0,-1 0 0,-1 0 0,1-36 0,-6 50 0,0 0 0,0 0 0,-2 0 0,1 0 0,-2 0 0,1 0 0,-2 0 0,0 1 0,0-1 0,-10-16 0,12 25 0,0 0 0,-1 0 0,1 0 0,-1 1 0,0-1 0,0 1 0,0-1 0,-1 1 0,1 0 0,-1 1 0,0-1 0,0 0 0,0 1 0,0 0 0,0 0 0,0 0 0,0 1 0,-1-1 0,1 1 0,-1 0 0,1 0 0,-1 0 0,1 1 0,-1 0 0,0 0 0,1 0 0,-1 0 0,1 1 0,-1 0 0,0 0 0,1 0 0,-7 3 0,-5 2 0,1 1 0,0 0 0,0 2 0,1-1 0,0 2 0,1 0 0,0 1 0,-16 15 0,-8 14 0,-39 52 0,70-84 0,0 0 0,1 0 0,0 1 0,0-1 0,1 1 0,0 0 0,1 0 0,-3 12 0,5-18 0,0 0 0,1 0 0,0 0 0,0-1 0,0 1 0,0 0 0,0 0 0,0 0 0,1 0 0,-1 0 0,1 0 0,0-1 0,0 1 0,0 0 0,0 0 0,0-1 0,1 1 0,-1-1 0,1 1 0,0-1 0,0 0 0,0 0 0,0 0 0,0 0 0,0 0 0,0 0 0,1 0 0,-1-1 0,1 1 0,-1-1 0,5 2 0,1 0 10,0 0 0,-1 0-1,1-1 1,0-1 0,0 1-1,0-1 1,1-1 0,13 0-1,63-11-1381,-83 11 1292,67-14-6746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6.070"/>
    </inkml:context>
    <inkml:brush xml:id="br0">
      <inkml:brushProperty name="width" value="0.1" units="cm"/>
      <inkml:brushProperty name="height" value="0.1" units="cm"/>
      <inkml:brushProperty name="color" value="#004F8B"/>
    </inkml:brush>
  </inkml:definitions>
  <inkml:trace contextRef="#ctx0" brushRef="#br0">1 1 24575,'0'5'0,"0"8"0,0 7 0,5 0 0,3 2 0,-1 3 0,4 2 0,0 3 0,4 2 0,5 0 0,-2 1 0,3-5 0,3-14 0,-3-8-8191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6.601"/>
    </inkml:context>
    <inkml:brush xml:id="br0">
      <inkml:brushProperty name="width" value="0.1" units="cm"/>
      <inkml:brushProperty name="height" value="0.1" units="cm"/>
      <inkml:brushProperty name="color" value="#004F8B"/>
    </inkml:brush>
  </inkml:definitions>
  <inkml:trace contextRef="#ctx0" brushRef="#br0">20 159 24575,'-1'0'0,"0"0"0,0 1 0,0-1 0,0 0 0,1 0 0,-1 1 0,0-1 0,0 0 0,0 1 0,0-1 0,1 1 0,-1-1 0,0 1 0,0-1 0,1 1 0,-1 0 0,1-1 0,-1 1 0,0 0 0,1 0 0,-1-1 0,1 1 0,0 0 0,-1 0 0,1 0 0,-1 0 0,1 0 0,0-1 0,0 1 0,0 0 0,0 0 0,-1 0 0,1 0 0,1 2 0,1 37 0,-1-32 0,4 43 0,0 11 0,4 0 0,16 64 0,-20-109 0,0 1 0,1-2 0,1 1 0,1-1 0,0 0 0,1 0 0,0-1 0,2 0 0,0-1 0,0 0 0,25 23 0,-28-31 0,0 0 0,-1-1 0,2 0 0,-1 0 0,0-1 0,1 0 0,0 0 0,0-1 0,0 0 0,0-1 0,1 0 0,17 1 0,-13-2 0,-1-2 0,0 0 0,0 0 0,0-1 0,0-1 0,0 0 0,0-1 0,19-8 0,-10 1 0,-1 0 0,-1-1 0,0-1 0,-1-1 0,0 0 0,-1-2 0,-1 0 0,0-1 0,-1-1 0,15-21 0,-22 25 0,0-1 0,0 1 0,-2-1 0,0-1 0,0 0 0,-2 0 0,0 0 0,-1 0 0,4-29 0,-7 32 0,0 0 0,-2 0 0,1 0 0,-1-1 0,-1 1 0,0 0 0,-1 1 0,-1-1 0,0 0 0,0 1 0,-1 0 0,-1 0 0,-7-12 0,2 7 0,-1 1 0,0 0 0,-1 1 0,-1 0 0,-1 1 0,0 0 0,0 1 0,-2 1 0,1 1 0,-1 0 0,-1 1 0,0 1 0,-31-11 0,35 15 0,-1 1 0,1 0 0,-1 1 0,1 1 0,-1 0 0,0 1 0,0 1 0,0 0 0,1 1 0,-1 1 0,0 0 0,1 1 0,-1 0 0,1 1 0,0 1 0,0 1 0,0 0 0,1 0 0,-16 11 0,21-12 6,0 2-1,-1-1 1,2 1-1,-1 0 0,1 1 1,0-1-1,1 1 1,0 1-1,0-1 1,0 1-1,2 0 1,-1 1-1,1-1 0,0 1 1,1 0-1,0 0 1,0 0-1,1 0 1,1 0-1,0 0 1,0 21-1,2-15-111,1-1 0,0 1 0,1-1 0,1 0 0,0 0 0,1 0-1,0-1 1,2 0 0,-1 0 0,2 0 0,0-1 0,0 0 0,20 22 0,15 9-6720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3.326"/>
    </inkml:context>
    <inkml:brush xml:id="br0">
      <inkml:brushProperty name="width" value="0.1" units="cm"/>
      <inkml:brushProperty name="height" value="0.1" units="cm"/>
      <inkml:brushProperty name="color" value="#004F8B"/>
    </inkml:brush>
  </inkml:definitions>
  <inkml:trace contextRef="#ctx0" brushRef="#br0">0 353 24575,'0'-303'-12977,"3"266"13936,2 24-441,-5 13-514,0 0 0,1 0-1,-1 0 1,0 1-1,0-1 1,1 0 0,-1 0-1,0 0 1,1 0 0,-1 0-1,0 0 1,0 0-1,1 0 1,-1 1 0,0-1-1,0 0 1,1 0 0,-1 0-1,0 1 1,0-1-1,0 0 1,1 0 0,-1 0-1,0 1 1,0-1 0,0 0-1,0 0 1,0 1-1,0-1 1,1 0 0,-1 1-1,0-1 1,0 0 0,0 0-1,0 1 1,0-1-1,0 0 1,0 1 0,0-1-1,10 37 1907,-1-1-1,8 75 1,-9-53 209,8 61 953,-1-2-2855,35 132 1,-50-248-218,3 12 0,1 0 0,1 0 0,0 0 0,0-1 0,8 14 0,-11-24 0,-1 0 0,1 0 0,-1 0 0,1 0 0,-1 0 0,1 0 0,0 0 0,0-1 0,0 1 0,0 0 0,0-1 0,1 0 0,-1 0 0,0 1 0,1-1 0,-1-1 0,0 1 0,1 0 0,-1-1 0,1 1 0,-1-1 0,1 1 0,0-1 0,-1 0 0,1 0 0,-1-1 0,1 1 0,-1 0 0,1-1 0,-1 0 0,1 1 0,-1-1 0,1 0 0,2-2 0,5-2 0,-1-1 0,1-1 0,-1 1 0,-1-2 0,1 1 0,-1-1 0,0-1 0,-1 1 0,0-1 0,0 0 0,-1-1 0,0 0 0,-1 0 0,0 0 0,-1 0 0,0-1 0,0 0 0,-1 0 0,2-17 0,-4 26 0,-1 1 0,0-1 0,0 1 0,0-1 0,-1 1 0,1-1 0,0 1 0,0 0 0,-1-1 0,1 1 0,-1-1 0,-1-1 0,2 3 0,0-1 0,-1 1 0,1 0 0,0-1 0,-1 1 0,1 0 0,0-1 0,-1 1 0,1 0 0,0 0 0,-1 0 0,1-1 0,-1 1 0,1 0 0,-1 0 0,1 0 0,0 0 0,-1 0 0,1 0 0,-1 0 0,1 0 0,-1 0 0,1 0 0,0 0 0,-1 0 0,0 0 0,-1 1 0,0 0 0,1 0 0,-1-1 0,1 2 0,-1-1 0,1 0 0,-1 0 0,1 0 0,0 1 0,-1-1 0,1 0 0,0 1 0,0 0 0,0-1 0,0 1 0,0-1 0,-1 4 0,0 3 0,-1 1 0,1 0 0,1-1 0,0 1 0,0 0 0,0 0 0,1 0 0,1 0 0,-1 0 0,1 0 0,1 0 0,0 0 0,0-1 0,1 1 0,0-1 0,0 1 0,8 12 0,-5-10 0,0-1 0,0 0 0,1 0 0,0-1 0,1 0 0,0 0 0,0-1 0,1 0 0,0-1 0,1 0 0,-1 0 0,2-1 0,11 7 0,-6-8-97,0 0-1,0-1 1,0 0-1,0-1 1,0-1-1,1-1 1,-1 0-1,1-1 1,0-1-1,-1 0 1,0-1-1,1-1 0,30-10 1,3-5-6729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7.113"/>
    </inkml:context>
    <inkml:brush xml:id="br0">
      <inkml:brushProperty name="width" value="0.1" units="cm"/>
      <inkml:brushProperty name="height" value="0.1" units="cm"/>
      <inkml:brushProperty name="color" value="#004F8B"/>
    </inkml:brush>
  </inkml:definitions>
  <inkml:trace contextRef="#ctx0" brushRef="#br0">27 299 24575,'-3'-4'0,"0"0"0,0 0 0,0 0 0,1-1 0,0 1 0,0-1 0,0 0 0,0 1 0,1-1 0,0 0 0,0 0 0,0 0 0,1 0 0,-1 0 0,1 0 0,0 0 0,1 0 0,0-7 0,1 3 0,-1 0 0,1 0 0,1 0 0,-1 0 0,2 1 0,-1-1 0,1 1 0,0 0 0,8-10 0,-4 8 0,1 1 0,0 0 0,1 1 0,0 0 0,0 0 0,1 1 0,0 1 0,0 0 0,0 0 0,1 1 0,0 0 0,0 1 0,13-2 0,-15 3 0,0 1 0,0 0 0,0 1 0,0 0 0,0 0 0,0 1 0,0 1 0,0 0 0,0 0 0,0 1 0,-1 0 0,1 1 0,0 0 0,-1 0 0,1 1 0,16 10 0,-21-10 0,1 0 0,-1 0 0,0 1 0,-1 0 0,1 0 0,-1 0 0,0 1 0,0-1 0,-1 1 0,0 0 0,5 12 0,-4-7 0,-1 0 0,0 0 0,-1 0 0,-1 1 0,1-1 0,-2 18 0,-1-3 0,-2 0 0,-1 1 0,-1-2 0,-1 1 0,-13 33 0,-9 11 0,-2-2 0,-4-1 0,-63 92 0,96-156 0,-2 1 0,0 0 0,0 1 0,0-1 0,1 1 0,-3 8 0,5-12 0,-1 0 0,1 0 0,0 0 0,0 0 0,0 0 0,0 0 0,0 0 0,0 0 0,0 0 0,0-1 0,1 1 0,-1 0 0,0 0 0,0 0 0,1 0 0,-1 0 0,1-1 0,-1 1 0,0 0 0,1 0 0,0 0 0,-1-1 0,1 1 0,-1 0 0,1-1 0,0 1 0,-1-1 0,1 1 0,0-1 0,0 1 0,0-1 0,-1 1 0,1-1 0,0 0 0,0 1 0,0-1 0,0 0 0,0 0 0,1 1 0,18 2 0,0-1 0,1-1 0,-1 0 0,1-2 0,-1 0 0,1-1 0,20-6 0,13 1 0,555-69-1365,-552 69-5461</inkml:trace>
  <inkml:trace contextRef="#ctx0" brushRef="#br0" timeOffset="1">2144 331 24575,'0'-1'0,"0"1"0,0-1 0,0 0 0,0 0 0,-1 0 0,1 1 0,0-1 0,0 0 0,-1 0 0,1 1 0,0-1 0,-1 0 0,1 1 0,-1-1 0,1 0 0,-1 1 0,1-1 0,-1 1 0,1-1 0,-1 1 0,1-1 0,-1 1 0,0-1 0,1 1 0,-1-1 0,0 1 0,0 0 0,1-1 0,-1 1 0,0 0 0,0 0 0,1 0 0,-1 0 0,0-1 0,0 1 0,0 0 0,0 0 0,-1 0 0,-1 1 0,1-1 0,0 0 0,0 0 0,0 1 0,0-1 0,0 1 0,0 0 0,1-1 0,-1 1 0,0 0 0,0 0 0,-3 3 0,-1 2 0,0 1 0,1 0 0,0 1 0,0 0 0,0-1 0,1 1 0,-6 16 0,-5 9 0,-56 107 0,-7-3 0,-98 129 0,167-257-29,8-13 94,9-18-1126,-7 20 721,12-27-6486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7.643"/>
    </inkml:context>
    <inkml:brush xml:id="br0">
      <inkml:brushProperty name="width" value="0.1" units="cm"/>
      <inkml:brushProperty name="height" value="0.1" units="cm"/>
      <inkml:brushProperty name="color" value="#004F8B"/>
    </inkml:brush>
  </inkml:definitions>
  <inkml:trace contextRef="#ctx0" brushRef="#br0">28 150 24575,'-1'-5'0,"0"0"0,0 0 0,-1 0 0,1 1 0,-1-1 0,0 0 0,-1 0 0,-4-7 0,2 9 0,3 12 0,3 12 0,4 3 0,1-1 0,1 0 0,1-1 0,0 1 0,16 26 0,2-3 0,42 56 0,-50-78 0,0-1 0,1-1 0,2-1 0,0 0 0,1-2 0,29 20 0,-36-29 0,1-1 0,0 0 0,1-1 0,-1-1 0,1-1 0,1 0 0,-1-2 0,1 1 0,0-2 0,0-1 0,22 1 0,-1-4-682,57-9-1,-33 1-6143</inkml:trace>
  <inkml:trace contextRef="#ctx0" brushRef="#br0" timeOffset="1">1200 118 24575,'1'-29'-447,"0"20"426,-1 0-1,0 1 1,0-1-1,-1 0 1,0 0-1,0 1 1,-4-12-1,-1 12 39,1 18 26,3 20 67,8 100 115,47 249-1,-50-361-224,2 0 0,0-1 0,1 0 0,0 0 0,18 31 0,-22-44 0,0-1 0,1 1 0,-1-1 0,1 0 0,0 0 0,0 0 0,0 0 0,0 0 0,0 0 0,1-1 0,-1 0 0,1 0 0,0 0 0,0 0 0,-1 0 0,1-1 0,0 1 0,0-1 0,1 0 0,-1-1 0,0 1 0,0-1 0,0 1 0,1-1 0,-1-1 0,0 1 0,0 0 0,0-1 0,0 0 0,8-3 0,32-13-1365,-3-5-5461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8.143"/>
    </inkml:context>
    <inkml:brush xml:id="br0">
      <inkml:brushProperty name="width" value="0.1" units="cm"/>
      <inkml:brushProperty name="height" value="0.1" units="cm"/>
      <inkml:brushProperty name="color" value="#004F8B"/>
    </inkml:brush>
  </inkml:definitions>
  <inkml:trace contextRef="#ctx0" brushRef="#br0">41 233 24575,'0'5'0,"-1"0"0,0 0 0,0 0 0,-1 0 0,0 0 0,-3 7 0,-4 11 0,4-5 0,1 0 0,0 0 0,1 0 0,1 0 0,1 0 0,1 0 0,0 0 0,1 1 0,1-1 0,1 0 0,1 0 0,7 22 0,-8-30 0,1-1 0,0 1 0,1-1 0,0 0 0,0 0 0,1-1 0,0 0 0,0 0 0,1 0 0,0-1 0,0 0 0,1 0 0,0-1 0,0 0 0,1 0 0,-1-1 0,1 0 0,1 0 0,-1-1 0,1 0 0,-1-1 0,1 0 0,13 2 0,-8-3 0,1 0 0,-1 0 0,0-2 0,1 0 0,-1-1 0,1 0 0,-1-1 0,0-1 0,0 0 0,0-1 0,-1-1 0,1 0 0,-1-1 0,0-1 0,0 0 0,-1-1 0,0 0 0,-1-1 0,1-1 0,-2 1 0,1-2 0,-2 0 0,1 0 0,-1-1 0,-1 0 0,0-1 0,-1 0 0,0 0 0,-1-1 0,-1 0 0,7-21 0,-8 16 0,0 1 0,-2-1 0,0 1 0,-1-1 0,-1 0 0,-1 0 0,-1 0 0,0 1 0,-1-1 0,-7-25 0,6 31 0,-1 0 0,-1 1 0,0 0 0,-1 0 0,0 0 0,0 0 0,-1 1 0,-1 0 0,0 1 0,0 0 0,-1 0 0,-1 1 0,1 0 0,-2 0 0,-16-10 0,11 10 0,0 0 0,0 2 0,-1 0 0,0 1 0,0 1 0,-1 0 0,1 1 0,-1 1 0,0 1 0,-23 0 0,25 2 0,0 0 0,0 2 0,1-1 0,-1 2 0,0 0 0,1 1 0,0 1 0,0 0 0,0 1 0,1 1 0,-26 15 0,34-18 12,1 0 0,-1 1 0,1-1 0,0 1 0,1 0 0,-1 0 0,1 1 0,0-1 0,-5 11 0,8-13-86,-1 0-1,1 0 1,0 1 0,0-1 0,0 0-1,0 1 1,1-1 0,-1 1 0,1-1-1,0 1 1,0-1 0,0 1 0,1-1-1,-1 1 1,1-1 0,0 1 0,0-1-1,0 1 1,2 4 0,12 15-6752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8.616"/>
    </inkml:context>
    <inkml:brush xml:id="br0">
      <inkml:brushProperty name="width" value="0.1" units="cm"/>
      <inkml:brushProperty name="height" value="0.1" units="cm"/>
      <inkml:brushProperty name="color" value="#004F8B"/>
    </inkml:brush>
  </inkml:definitions>
  <inkml:trace contextRef="#ctx0" brushRef="#br0">32 393 24575,'-6'-11'-179,"1"0"0,1-1-1,-6-23 1,8 23-738,0-1-1,0 1 1,2-1 0,-1 0-1,2 0 1,-1 1 0,2-1 0,0 0-1,0 1 1,1-1 0,7-16-1,-6 20 940,0 0-1,1 0 0,0 1 1,6-9-1,-2 6 92,-1 1 1,2 0 0,0 1-1,0 0 1,1 1 0,0 0-1,19-11 1,-26 16 199,1 1 0,0-1 0,-1 1 0,1 0 0,0 1 1,1-1-1,-1 1 0,0 0 0,0 0 0,0 0 0,1 1 0,-1 0 1,0 0-1,1 0 0,-1 1 0,0 0 0,1 0 0,-1 0 0,0 0 1,0 1-1,0 0 0,6 3 0,-7-1-124,0-1 1,1 1-1,-1 0 1,-1 0-1,1 1 1,-1-1 0,1 1-1,-1 0 1,-1 0-1,1 0 1,-1 0-1,1 0 1,-2 0-1,1 1 1,0-1-1,-1 1 1,0-1-1,-1 1 1,1 6-1,0 15-337,-1-1-1,-5 46 0,4-62 312,-9 78-163,3-43 0,2 0 0,1 1 0,3 0 0,7 68 0,-5-108 0,0 1 0,1 0 0,-1-1 0,1 1 0,0-1 0,1 1 0,-1-1 0,1 0 0,1 0 0,-1 0 0,1-1 0,0 1 0,0-1 0,1 0 0,-1 0 0,1 0 0,0-1 0,1 0 0,-1 0 0,1 0 0,0 0 0,0-1 0,0 0 0,0 0 0,0-1 0,1 0 0,-1 0 0,1 0 0,-1-1 0,1 0 0,0 0 0,10 0 0,2-1-170,0-1-1,0-1 0,0-1 1,0 0-1,0-1 0,0-1 1,34-15-1,5-7-6655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29.096"/>
    </inkml:context>
    <inkml:brush xml:id="br0">
      <inkml:brushProperty name="width" value="0.1" units="cm"/>
      <inkml:brushProperty name="height" value="0.1" units="cm"/>
      <inkml:brushProperty name="color" value="#004F8B"/>
    </inkml:brush>
  </inkml:definitions>
  <inkml:trace contextRef="#ctx0" brushRef="#br0">45 277 24575,'-5'-7'0,"0"-1"0,0 0 0,0 0 0,1-1 0,0 1 0,1-1 0,0 0 0,0 0 0,1 0 0,0-1 0,1 1 0,-1-12 0,3 17 0,-1 0 0,1-1 0,0 1 0,1 0 0,-1 0 0,1 0 0,0 1 0,0-1 0,0 0 0,0 1 0,1-1 0,0 1 0,-1 0 0,1 0 0,0 0 0,1 0 0,-1 0 0,0 1 0,1-1 0,-1 1 0,1 0 0,0 0 0,5-2 0,10-4 0,1 1 0,0 0 0,25-5 0,200-25 0,-238 36 0,1 0 0,-1 1 0,1 0 0,-1 1 0,1 0 0,-1 0 0,1 0 0,12 5 0,-18-5 0,0 0 0,0 0 0,-1 0 0,1 0 0,0 0 0,-1 0 0,1 0 0,-1 0 0,0 1 0,1-1 0,-1 1 0,0-1 0,0 1 0,0-1 0,0 1 0,0 0 0,0-1 0,0 1 0,0 0 0,-1 0 0,1 0 0,-1-1 0,1 1 0,-1 0 0,0 0 0,0 0 0,0 0 0,0 0 0,0 0 0,0 0 0,-1 0 0,1 0 0,0-1 0,-1 1 0,0 0 0,1 0 0,-1 0 0,0-1 0,-1 3 0,-29 50 0,27-49 0,0 0 0,0 0 0,1 1 0,0-1 0,0 1 0,0 0 0,1 0 0,-1 0 0,1 0 0,1 0 0,-1 0 0,1 1 0,0-1 0,1 0 0,0 1 0,0-1 0,1 11 0,3-2 0,1-1 0,0 0 0,1 0 0,1 0 0,0 0 0,12 15 0,-9-13 0,-1 1 0,0-1 0,10 29 0,-14-26 0,0-1 0,-2 1 0,0 0 0,-1 0 0,-1 0 0,-1 0 0,-1 0 0,-4 26 0,3-30 0,-1-1 0,-1 1 0,0-1 0,-1 0 0,0 0 0,-1 0 0,-1-1 0,0 0 0,-1 0 0,0-1 0,-13 14 0,19-23 0,-1 0 0,0 0 0,0 0 0,0-1 0,0 1 0,0-1 0,0 0 0,-1 0 0,0 0 0,1 0 0,-1-1 0,0 1 0,1-1 0,-1 0 0,0 0 0,0 0 0,0-1 0,-8 1 0,12-1 2,0 0-1,-1 0 0,1 0 1,-1 0-1,1 0 0,-1 0 1,1 0-1,0 0 0,-1 0 1,1 0-1,-1 0 0,1 0 1,0 0-1,-1 0 0,1 0 1,-1 0-1,1-1 0,0 1 1,-1 0-1,1 0 0,-1 0 1,1-1-1,0 1 0,-1 0 1,1 0-1,0-1 0,0 1 0,-1 0 1,1-1-1,0 1 0,0 0 1,-1-1-1,1 1 0,0-1 1,0 1-1,0 0 0,0-1 1,-1 1-1,1-1 0,0 1 1,0 0-1,0-1 0,0 1 1,0-1-1,0 1 0,0-1 1,0 1-1,0 0 0,0-1 1,1 1-1,-1-1 0,0 1 1,0-1-1,17-16-1438,6 4-5389</inkml:trace>
  <inkml:trace contextRef="#ctx0" brushRef="#br0" timeOffset="1">2422 1776 24575,'-4'-1'0,"0"-1"0,-1 0 0,1 1 0,0-1 0,0-1 0,0 1 0,1-1 0,-1 1 0,1-1 0,-1 0 0,-5-7 0,-16-11 0,16 17 0,1 0 0,-2 0 0,1 1 0,0 0 0,-1 0 0,1 1 0,-1 1 0,0 0 0,1 0 0,-1 1 0,0 0 0,0 0 0,1 1 0,-1 0 0,-12 4 0,-14 4 0,1 2 0,-58 25 0,46-15 0,1 2 0,1 2 0,-66 48 0,91-59 0,1 2 0,1 0 0,1 1 0,0 1 0,1 0 0,1 2 0,1 0 0,0 0 0,-18 39 0,29-52 0,0 1 0,0 0 0,1 0 0,0 0 0,0 0 0,1 1 0,0-1 0,1 0 0,0 1 0,0-1 0,0 0 0,1 0 0,1 1 0,1 8 0,1-7 0,0-1 0,0 1 0,0-1 0,1 0 0,1 0 0,0-1 0,0 1 0,0-1 0,1 0 0,9 7 0,5 2 0,1 0 0,0-2 0,1 0 0,1-2 0,0-1 0,1 0 0,47 14 0,31 3 30,112 16 0,111 3-408,-189-30-669,-35-3-5779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38.485"/>
    </inkml:context>
    <inkml:brush xml:id="br0">
      <inkml:brushProperty name="width" value="0.1" units="cm"/>
      <inkml:brushProperty name="height" value="0.1" units="cm"/>
      <inkml:brushProperty name="color" value="#004F8B"/>
    </inkml:brush>
  </inkml:definitions>
  <inkml:trace contextRef="#ctx0" brushRef="#br0">37 0 24575,'-1'0'0,"0"1"0,0-1 0,0 1 0,-1-1 0,1 1 0,0-1 0,0 1 0,0-1 0,0 1 0,0 0 0,0 0 0,0 0 0,0 0 0,0-1 0,0 1 0,1 0 0,-1 1 0,0-1 0,1 0 0,-1 0 0,0 0 0,1 0 0,-1 0 0,1 1 0,0-1 0,-1 0 0,1 0 0,0 2 0,-6 42 0,5-38 0,-3 40 0,2 1 0,2-1 0,2 1 0,2 0 0,2-1 0,21 78 0,-21-103 0,1-1 0,1 0 0,1 0 0,1-1 0,1 0 0,1-1 0,1 0 0,0-1 0,1 0 0,1-1 0,1-1 0,0 0 0,1-1 0,1-1 0,0-1 0,25 14 0,-14-13 0,1-1 0,1-2 0,0-1 0,0-1 0,1-2 0,0-1 0,0-1 0,60 0 0,20-7 0,131-19 0,-240 21 0,514-74 0,-141 18 0,620-46 0,-871 99 0,-1 6 0,1 5 0,-2 6 0,1 5 0,-2 5 0,166 56 0,-243-63 0,0 1 0,-2 2 0,0 2 0,-1 2 0,-2 2 0,0 1 0,49 46 0,-77-63 0,-5-3 0,1 0 0,0 0 0,17 9 0,-22-14 0,-1-1 0,1 0 0,0 0 0,0 0 0,-1 0 0,1 0 0,0-1 0,0 1 0,0-1 0,0 0 0,0 0 0,0 0 0,0 0 0,-1 0 0,1-1 0,0 1 0,0-1 0,5-2 0,13-8 0,-1-1 0,0 0 0,0-2 0,-2-1 0,24-21 0,9-9 0,5 2 0,2 3 0,1 1 0,2 4 0,1 2 0,2 3 0,1 3 0,1 2 0,1 4 0,1 2 0,87-12 0,332-11 0,2 35 0,236-15 0,-516 4 0,0-11 0,260-68 0,-399 77 0,-70 20 0,0 0 0,0 0 0,0 0 0,0 0 0,0 0 0,-1 0 0,1 0 0,0 0 0,0 0 0,0 0 0,0 0 0,0 0 0,0 0 0,0-1 0,0 1 0,0 0 0,0 0 0,0 0 0,0 0 0,0 0 0,0 0 0,0 0 0,0 0 0,0 0 0,0 0 0,0 0 0,0 0 0,-1 0 0,1 0 0,0-1 0,0 1 0,0 0 0,0 0 0,0 0 0,0 0 0,0 0 0,0 0 0,1 0 0,-1 0 0,0 0 0,0 0 0,0 0 0,0 0 0,0 0 0,0-1 0,0 1 0,0 0 0,0 0 0,0 0 0,0 0 0,0 0 0,0 0 0,0 0 0,0 0 0,0 0 0,0 0 0,0 0 0,0 0 0,-12-3 0,-18 1 0,-77 3-1365,46 0-5461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39.098"/>
    </inkml:context>
    <inkml:brush xml:id="br0">
      <inkml:brushProperty name="width" value="0.1" units="cm"/>
      <inkml:brushProperty name="height" value="0.1" units="cm"/>
      <inkml:brushProperty name="color" value="#004F8B"/>
    </inkml:brush>
  </inkml:definitions>
  <inkml:trace contextRef="#ctx0" brushRef="#br0">0 645 24575,'2'-10'0,"-1"0"0,1 0 0,1 1 0,0-1 0,0 1 0,1 0 0,0 0 0,1 0 0,0 0 0,9-12 0,5-10 0,146-299 0,-122 238 0,-33 73 0,-5 7 0,0 0 0,13-18 0,-18 30 0,0 0 0,0 0 0,0 0 0,0-1 0,0 1 0,0 0 0,0 0 0,0 0 0,0 0 0,0 0 0,0-1 0,1 1 0,-1 0 0,0 0 0,0 0 0,0 0 0,0 0 0,0-1 0,0 1 0,0 0 0,1 0 0,-1 0 0,0 0 0,0 0 0,0 0 0,0 0 0,1 0 0,-1 0 0,0 0 0,0 0 0,0 0 0,0 0 0,0 0 0,1 0 0,-1 0 0,0 0 0,0 0 0,0 0 0,0 0 0,1 0 0,-1 0 0,0 0 0,0 0 0,0 0 0,0 0 0,1 0 0,-1 0 0,0 0 0,0 0 0,0 0 0,0 1 0,0-1 0,0 0 0,1 0 0,-1 0 0,0 0 0,0 0 0,0 1 0,2 14 0,-5 28 0,3-40 0,-12 134 0,9 198 0,7-264 0,3-1 0,4 0 0,2-1 0,38 116 0,-45-170 0,0 1 0,0-1 0,2 0 0,0 0 0,0-1 0,20 23 0,-25-33 0,0-1 0,1 1 0,-1-1 0,1 0 0,0 0 0,-1-1 0,2 1 0,-1-1 0,0 0 0,0 0 0,1 0 0,-1-1 0,1 1 0,-1-1 0,1 0 0,0 0 0,-1-1 0,1 1 0,0-1 0,0 0 0,-1-1 0,1 1 0,0-1 0,-1 0 0,1 0 0,0 0 0,-1-1 0,5-1 0,41-22-1365,-5-5-5461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0.066"/>
    </inkml:context>
    <inkml:brush xml:id="br0">
      <inkml:brushProperty name="width" value="0.1" units="cm"/>
      <inkml:brushProperty name="height" value="0.1" units="cm"/>
      <inkml:brushProperty name="color" value="#004F8B"/>
    </inkml:brush>
  </inkml:definitions>
  <inkml:trace contextRef="#ctx0" brushRef="#br0">33 37 24575,'-1'-3'0,"1"0"0,-1-1 0,1 1 0,-1 0 0,0 0 0,0 0 0,0 0 0,-2-4 0,2 7 0,1 0 0,0-1 0,0 1 0,0 0 0,0 0 0,0-1 0,-1 1 0,1 0 0,0 0 0,0-1 0,0 1 0,-1 0 0,1 0 0,0 0 0,0-1 0,-1 1 0,1 0 0,0 0 0,-1 0 0,1 0 0,0-1 0,-1 1 0,1 0 0,0 0 0,-1 0 0,1 0 0,0 0 0,0 0 0,-1 0 0,0 0 0,1 1 0,-1 0 0,0-1 0,1 1 0,-1 0 0,0 0 0,1 0 0,-1-1 0,1 1 0,-1 0 0,1 0 0,0 0 0,-1 0 0,1 0 0,0 0 0,0 0 0,-1 1 0,-1 15 0,-1-1 0,2 1 0,0 0 0,1 0 0,1-1 0,3 20 0,23 103 0,-17-97 0,-6-23 0,13 50 0,-16-65 0,1 0 0,-1 0 0,1-1 0,0 1 0,0-1 0,0 1 0,0-1 0,1 1 0,-1-1 0,1 0 0,0 0 0,0-1 0,5 5 0,-7-7 0,0 1 0,0-1 0,0 0 0,0 0 0,0 1 0,0-1 0,-1 0 0,1 0 0,0 0 0,0 0 0,0-1 0,0 1 0,0 0 0,0 0 0,0 0 0,0-1 0,-1 1 0,1 0 0,0-1 0,0 1 0,0-1 0,-1 1 0,1-1 0,0 0 0,-1 1 0,1-1 0,0 1 0,-1-1 0,1 0 0,-1 0 0,1 1 0,-1-1 0,1 0 0,-1 0 0,1-1 0,14-33 0,-7 5 0,-2 0 0,3-33 0,9-39 0,-15 90 0,0 0 0,1 0 0,1 0 0,0 1 0,0 0 0,8-11 0,-12 20 0,0 0 0,1 0 0,-1 0 0,1 0 0,-1 0 0,1 1 0,-1-1 0,1 1 0,0-1 0,0 1 0,0-1 0,0 1 0,0 0 0,0 0 0,0 0 0,0 0 0,0 0 0,5 0 0,-5 1 0,0 0 0,0 0 0,0 1 0,0-1 0,0 0 0,0 1 0,1 0 0,-1-1 0,0 1 0,-1 0 0,1 0 0,0 0 0,0 0 0,0 1 0,-1-1 0,3 2 0,4 5 0,-1 1 0,0-1 0,-1 1 0,0 0 0,0 0 0,7 17 0,2 14 0,-1 0 0,-2 2 0,-1-1 0,5 54 0,17 67 0,-32-160 0,-1-1 0,0 1 0,1 0 0,-1 0 0,1-1 0,0 1 0,0 0 0,-1-1 0,1 1 0,0 0 0,1-1 0,-1 1 0,0-1 0,0 0 0,0 1 0,1-1 0,-1 0 0,1 0 0,1 1 0,-2-2 0,0 1 0,0-1 0,1 0 0,-1 0 0,0 0 0,0 0 0,1 0 0,-1 0 0,0-1 0,0 1 0,0 0 0,0-1 0,1 1 0,-1-1 0,0 1 0,0-1 0,0 1 0,0-1 0,0 0 0,0 1 0,1-2 0,5-5 0,-1 0 0,1 0 0,-1 0 0,-1-1 0,9-14 0,62-123 0,19-32 0,-93 173 0,1-1 0,0 1 0,0 0 0,1 0 0,-1 0 0,1 0 0,5-4 0,-8 7 0,0 1 0,0-1 0,0 1 0,1-1 0,-1 1 0,0-1 0,0 1 0,1 0 0,-1-1 0,0 1 0,1 0 0,-1 0 0,0 0 0,1 0 0,-1 0 0,0 0 0,1 0 0,-1 1 0,0-1 0,1 0 0,-1 1 0,0-1 0,0 1 0,1 0 0,-1-1 0,0 1 0,0 0 0,0 0 0,0-1 0,0 1 0,0 0 0,0 0 0,0 0 0,0 1 0,9 11 0,-1 0 0,-1 0 0,0 1 0,-1 0 0,0 0 0,6 22 0,3 2 0,0 3 0,18 38 0,-31-72 0,1 0 0,1 0 0,-1-1 0,1 1 0,0-1 0,0 0 0,12 10 0,-13-14 0,0 1 0,1-1 0,-1 0 0,1 0 0,-1-1 0,1 0 0,0 1 0,-1-1 0,1-1 0,0 1 0,0-1 0,-1 0 0,1 0 0,0 0 0,0-1 0,0 1 0,-1-1 0,1 0 0,0-1 0,-1 1 0,6-3 0,6-3 0,0 0 0,-1-1 0,1-1 0,19-15 0,-15 10 0,-1-1 0,-1-1 0,-1-1 0,0 0 0,-1-1 0,-1-1 0,19-29 0,-36 53 0,1 0 0,-1 1 0,1-1 0,0 0 0,1 1 0,0-1 0,-1 0 0,2 1 0,-1-1 0,1 0 0,-1 1 0,1-1 0,1 0 0,-1 0 0,4 9 0,0-2 0,0-1 0,0 0 0,1 0 0,0 0 0,1-1 0,10 13 0,-6-12 0,1 0 0,1-1 0,-1 0 0,2-1 0,-1-1 0,1 0 0,0-1 0,1 0 0,0-1 0,0-1 0,0 0 0,1-1 0,-1-1 0,20 2 0,-18-3 0,-1-1 0,1 0 0,0-1 0,-1-1 0,1-1 0,-1 0 0,0-1 0,1-1 0,-1 0 0,-1-1 0,1-1 0,-1-1 0,24-13 0,-34 17 0,1-2 0,-1 1 0,1 0 0,-1-1 0,-1 0 0,1-1 0,-1 1 0,0-1 0,0 1 0,0-1 0,-1 0 0,5-12 0,-7 14 0,0 1 0,0 0 0,0 0 0,-1-1 0,1 1 0,-1 0 0,0-1 0,0 1 0,0 0 0,-1-1 0,1 1 0,-1 0 0,0-1 0,0 1 0,0 0 0,0 0 0,0 0 0,-1 0 0,1 0 0,-1 0 0,0 0 0,0 1 0,0-1 0,0 0 0,-1 1 0,1 0 0,-1-1 0,-2-1 0,-4-2 0,0 1 0,0 0 0,-1 0 0,1 1 0,-1 0 0,0 1 0,0 0 0,0 0 0,0 1 0,-1 1 0,-10-1 0,4 1 0,1 1 0,0 0 0,0 1 0,0 1 0,0 1 0,-24 7 0,29-6 0,1 0 0,0 1 0,1 0 0,-18 12 0,25-16 0,0 1 0,-1 0 0,1 0 0,0 0 0,0 0 0,1 0 0,-1 1 0,0-1 0,1 0 0,-3 6 0,4-7 0,-1 0 0,1 0 0,0 0 0,0 0 0,0 0 0,0 0 0,0 0 0,0 1 0,0-1 0,0 0 0,0 0 0,1 0 0,-1 0 0,0 0 0,1 0 0,-1 0 0,1 0 0,-1 0 0,1 0 0,-1 0 0,1 0 0,0 0 0,0 0 0,-1-1 0,1 1 0,0 0 0,1 1 0,3 1 0,-1 0 0,1-1 0,0 1 0,0-1 0,0 0 0,0 0 0,0 0 0,0-1 0,1 0 0,-1 0 0,11 1 0,4-1 0,38-4 0,17-7-1365,-4-4-5461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0.493"/>
    </inkml:context>
    <inkml:brush xml:id="br0">
      <inkml:brushProperty name="width" value="0.1" units="cm"/>
      <inkml:brushProperty name="height" value="0.1" units="cm"/>
      <inkml:brushProperty name="color" value="#004F8B"/>
    </inkml:brush>
  </inkml:definitions>
  <inkml:trace contextRef="#ctx0" brushRef="#br0">0 227 24575,'60'-132'-1284,"-17"37"1936,-43 95-649,0 0 0,0 0-1,0 0 1,0 0 0,0 1-1,0-1 1,0 0-1,0 0 1,0 0 0,0 0-1,0 0 1,0 0 0,0 0-1,0 0 1,0 0 0,0 0-1,0 0 1,0 0 0,0 0-1,0 0 1,0 0-1,0 0 1,0 1 0,0-1-1,0 0 1,0 0 0,1 0-1,-1 0 1,0 0 0,0 0-1,0 0 1,0 0 0,0 0-1,0 0 1,0 0 0,0 0-1,0 0 1,0 0-1,0 0 1,0 0 0,1 0-1,-1 0 1,0 0 0,0 0-1,0 0 1,0 0 0,0 0-1,0-1 1,0 1 0,0 0-1,0 0 1,0 0-1,0 0 1,0 0 0,2 14 138,-2 21 122,-12 194-179,2-55-85,12 179 0,10-244 1,37 150 0,-46-244-119,7 41 372,-9-53-341,-1 0 0,0-1-1,0 1 1,0 0 0,-1 0 0,1 0 0,-1-1 0,1 1-1,-1 0 1,0-1 0,0 1 0,0-1 0,0 1-1,-1-1 1,1 1 0,-4 3 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1.164"/>
    </inkml:context>
    <inkml:brush xml:id="br0">
      <inkml:brushProperty name="width" value="0.1" units="cm"/>
      <inkml:brushProperty name="height" value="0.1" units="cm"/>
      <inkml:brushProperty name="color" value="#004F8B"/>
    </inkml:brush>
  </inkml:definitions>
  <inkml:trace contextRef="#ctx0" brushRef="#br0">15 1004 24575,'-1'0'0,"1"0"0,-1 0 0,1 0 0,-1 0 0,1 0 0,-1 0 0,1 0 0,-1 0 0,1 0 0,-1 0 0,1-1 0,-1 1 0,1 0 0,-1 0 0,1 0 0,-1-1 0,1 1 0,-1 0 0,1-1 0,-1 1 0,1 0 0,0-1 0,-1 1 0,1 0 0,0-1 0,-1 1 0,1-1 0,0 1 0,0-1 0,-1 1 0,1-1 0,0 1 0,0-1 0,4-20 0,20-20 0,-23 40 0,50-76 0,-4-2 0,-2-2 0,44-116 0,-49 87 0,-4-1 0,26-140 0,-57 228 0,-5 20 0,0 5 0,-5 37 0,1-5 0,-10 122 0,9 251 0,53 158 0,-45-544 0,7 49 0,-9-66 0,0 0 0,0 1 0,0-1 0,1 0 0,0 0 0,0 0 0,0 0 0,0 0 0,1 0 0,-1-1 0,7 7 0,-8-9-54,0 0-1,1 0 0,-1-1 1,1 1-1,-1 0 1,1-1-1,0 0 0,-1 1 1,1-1-1,-1 0 1,1 1-1,0-1 0,-1 0 1,1 0-1,-1 0 0,1-1 1,0 1-1,-1 0 1,1-1-1,-1 1 0,1-1 1,-1 1-1,1-1 1,2-1-1,18-10-6771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4.113"/>
    </inkml:context>
    <inkml:brush xml:id="br0">
      <inkml:brushProperty name="width" value="0.1" units="cm"/>
      <inkml:brushProperty name="height" value="0.1" units="cm"/>
      <inkml:brushProperty name="color" value="#004F8B"/>
    </inkml:brush>
  </inkml:definitions>
  <inkml:trace contextRef="#ctx0" brushRef="#br0">226 467 24575,'0'-4'0,"0"1"0,0-1 0,0 1 0,0 0 0,0-1 0,-1 1 0,0-1 0,0 1 0,0 0 0,0 0 0,0-1 0,-1 1 0,1 0 0,-1 0 0,0 0 0,0 0 0,0 1 0,0-1 0,0 1 0,-1-1 0,1 1 0,-1 0 0,0-1 0,-4-1 0,3 2 0,0 1 0,-1 0 0,1 0 0,0 0 0,0 0 0,-1 1 0,1 0 0,0 0 0,-1 0 0,1 0 0,-1 1 0,1 0 0,0 0 0,0 0 0,0 0 0,-1 1 0,1-1 0,0 1 0,-4 3 0,-1 0 0,0 1 0,0 1 0,1-1 0,-1 2 0,2-1 0,-1 1 0,-11 15 0,16-20 0,1 1 0,0 0 0,0 0 0,0-1 0,0 1 0,1 0 0,-1 1 0,1-1 0,0 0 0,-1 5 0,2-7 0,0 0 0,0 1 0,1-1 0,-1 0 0,0 0 0,1 1 0,-1-1 0,1 0 0,0 0 0,-1 0 0,1 0 0,0 0 0,1 0 0,-1 0 0,0 0 0,0 0 0,1-1 0,-1 1 0,1 0 0,2 1 0,7 5 0,0-2 0,0 1 0,1-2 0,0 1 0,0-2 0,1 1 0,-1-2 0,1 1 0,-1-2 0,18 2 0,-14-2 0,1 1 0,-1 1 0,-1 0 0,1 1 0,26 12 0,-39-15 0,1 0 0,-1 0 0,0 0 0,-1 1 0,1-1 0,0 1 0,-1-1 0,1 1 0,-1 0 0,0 0 0,0 0 0,0 0 0,0 1 0,-1-1 0,1 0 0,1 6 0,-2-2 0,0-1 0,0 0 0,0 0 0,-1 1 0,0-1 0,-1 0 0,1 1 0,-1-1 0,-2 6 0,-2 8 0,-2 0 0,0-1 0,-1 0 0,-21 34 0,-4-5 0,30-45 0,1 0 0,-1 0 0,1 0 0,-1 0 0,0-1 0,0 1 0,-1-1 0,1 0 0,0 0 0,-1 0 0,1-1 0,-6 3 0,7-4 0,1 0 0,0 0 0,0 0 0,-1 0 0,1 0 0,0 0 0,0 0 0,-1-1 0,1 1 0,0 0 0,0-1 0,0 1 0,-1-1 0,1 1 0,0-1 0,0 1 0,0-1 0,0 0 0,0 0 0,0 0 0,0 1 0,1-1 0,-1 0 0,0 0 0,0 0 0,1 0 0,-1 0 0,0-1 0,1 1 0,-1 0 0,1 0 0,-1-2 0,-1-3 0,0 0 0,0-1 0,1 1 0,-1-13 0,1 7 0,2 0 0,0 0 0,0 0 0,1 0 0,1 0 0,0 0 0,0 0 0,1 1 0,1-1 0,0 1 0,0 0 0,11-15 0,1 2 0,0 0 0,2 1 0,1 1 0,23-20 0,-33 32 0,1 1 0,0 1 0,1 0 0,0 0 0,0 1 0,1 0 0,0 1 0,19-6 0,-27 11 0,0-1 0,0 1 0,0 0 0,0 0 0,0 1 0,0 0 0,0 0 0,1 0 0,-1 0 0,0 1 0,0 0 0,0 0 0,0 0 0,0 0 0,0 1 0,0 0 0,-1 0 0,1 0 0,0 1 0,-1 0 0,0 0 0,0 0 0,0 0 0,0 0 0,0 1 0,3 4 0,0 2 0,0 0 0,-1 0 0,0 1 0,0 0 0,-1 0 0,6 21 0,15 79 0,-12-44 0,-10-53 0,10 35 0,-13-46 0,0 0 0,1-1 0,-1 1 0,1-1 0,-1 1 0,1-1 0,0 1 0,0-1 0,0 0 0,0 0 0,0 0 0,0 0 0,1 0 0,2 1 0,-4-3 0,-1 1 0,1-1 0,0 0 0,-1 1 0,1-1 0,0 0 0,-1 1 0,1-1 0,0 0 0,-1 0 0,1 0 0,0 0 0,0 0 0,-1 0 0,1 0 0,0 0 0,0 0 0,-1 0 0,1 0 0,0 0 0,0 0 0,-1-1 0,1 1 0,0 0 0,-1 0 0,1-1 0,0 1 0,-1-1 0,1 1 0,-1 0 0,1-1 0,0 1 0,-1-1 0,1 0 0,-1 1 0,0-1 0,1 1 0,-1-1 0,1 0 0,-1 1 0,0-1 0,1-1 0,0-2 0,1-1 0,-1 1 0,-1-1 0,1 0 0,0-9 0,-2-71 0,-19-130 0,1 42 0,15 121 0,2 1 0,2-1 0,2 0 0,2 1 0,15-64 0,-19 112 0,0 0 0,1 1 0,-1-1 0,1 1 0,0 0 0,0-1 0,0 1 0,0-1 0,0 1 0,0 0 0,1 0 0,-1 0 0,1 0 0,-1 0 0,1 0 0,0 0 0,0 0 0,0 1 0,0-1 0,0 1 0,0-1 0,0 1 0,1 0 0,-1 0 0,0 0 0,1 0 0,-1 0 0,1 0 0,-1 1 0,1-1 0,-1 1 0,1 0 0,-1 0 0,1 0 0,0 0 0,-1 0 0,1 1 0,-1-1 0,1 1 0,-1-1 0,1 1 0,-1 0 0,0 0 0,5 2 0,8 5 0,1 0 0,-1 0 0,0 2 0,-1 0 0,0 0 0,24 25 0,-7-2 0,42 55 0,-46-48 0,-1 1 0,-2 2 0,-1 0 0,-3 1 0,-2 2 0,-1-1 0,-3 2 0,15 86 0,-28-131 0,5 31 0,18 63 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1.710"/>
    </inkml:context>
    <inkml:brush xml:id="br0">
      <inkml:brushProperty name="width" value="0.1" units="cm"/>
      <inkml:brushProperty name="height" value="0.1" units="cm"/>
      <inkml:brushProperty name="color" value="#004F8B"/>
    </inkml:brush>
  </inkml:definitions>
  <inkml:trace contextRef="#ctx0" brushRef="#br0">1 454 24575,'31'-121'-3089,"-10"36"337,-4 30 4677,-11 42-1765,0 1 1,0 0-1,1 1 0,1-1 0,0 1 1,0 1-1,1 0 0,1 0 0,0 0 1,0 1-1,1 1 0,0 0 0,0 0 1,1 1-1,-1 1 0,2 0 0,-1 0 1,1 2-1,26-8 0,-28 10-52,0 0-1,0 0 1,0 1-1,1 1 1,-1-1 0,0 2-1,0 0 1,1 0-1,-1 1 1,20 6 0,-23-5-140,1 1 1,-1 0-1,0 0 1,0 1-1,0 0 1,-1 0-1,1 1 1,-1 0-1,0 0 1,-1 0-1,0 1 1,0 0-1,0 1 1,6 10-1,-6-6 32,-1 0 0,0 1 0,0-1 0,-1 1 0,-1 0 0,0 0 0,-1 0 0,0 1 0,-1-1 0,-1 0 0,0 1 0,-1-1 0,0 1 0,-5 19 0,-3 7 0,-2 0 0,-2-1 0,-25 54 0,-117 199 0,144-274 0,7-11 0,0 0 0,0 0 0,1 0 0,0 0 0,1 1 0,-1-1 0,-1 10 0,4-15 0,0 0 0,0 0 0,0 0 0,0 0 0,0 0 0,1 1 0,-1-1 0,1 0 0,-1 0 0,1 0 0,0 0 0,0 0 0,0 0 0,0-1 0,0 1 0,0 0 0,0 0 0,1-1 0,-1 1 0,0-1 0,1 1 0,0-1 0,-1 0 0,1 1 0,0-1 0,0 0 0,-1 0 0,1 0 0,0 0 0,4 1 0,5 1 0,1 0 0,-1 0 0,1-1 0,-1 0 0,1-1 0,0-1 0,0 0 0,15-1 0,99-19 0,-119 18 0,219-48 38,131-24-1441,-264 61-5423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2.201"/>
    </inkml:context>
    <inkml:brush xml:id="br0">
      <inkml:brushProperty name="width" value="0.1" units="cm"/>
      <inkml:brushProperty name="height" value="0.1" units="cm"/>
      <inkml:brushProperty name="color" value="#004F8B"/>
    </inkml:brush>
  </inkml:definitions>
  <inkml:trace contextRef="#ctx0" brushRef="#br0">159 316 24575,'2'0'0,"0"-1"0,1 1 0,-1-1 0,0 1 0,0-1 0,0 0 0,0 0 0,0 0 0,0 0 0,0 0 0,-1 0 0,1-1 0,0 1 0,0 0 0,-1-1 0,1 0 0,-1 1 0,0-1 0,1 0 0,-1 0 0,0 1 0,0-1 0,0 0 0,0 0 0,0-3 0,2-1 0,-1 0 0,0 0 0,-1 0 0,1-1 0,-1 1 0,-1 0 0,1-11 0,-2-2 0,-2 0 0,0-1 0,-1 1 0,0 0 0,-2 1 0,0-1 0,-1 1 0,-11-19 0,17 35 0,0 0 0,0 0 0,0 0 0,-1 0 0,1 0 0,-1 0 0,1 1 0,-1-1 0,0 0 0,1 1 0,-1 0 0,0-1 0,0 1 0,0 0 0,0 0 0,0 0 0,0 0 0,-1 0 0,1 0 0,0 1 0,-3-1 0,2 1 0,0 0 0,1 1 0,-1-1 0,0 1 0,1 0 0,-1 0 0,1 0 0,-1 0 0,1 0 0,0 0 0,-1 1 0,1-1 0,0 1 0,0 0 0,-3 3 0,-4 4 0,1 0 0,1 1 0,-1 1 0,2-1 0,-1 1 0,-7 19 0,10-21 0,1 1 0,0-1 0,0 1 0,1 0 0,0 0 0,1 0 0,0 17 0,1-24 0,0-1 0,0 1 0,0 0 0,0 0 0,1-1 0,0 1 0,-1-1 0,1 1 0,0 0 0,0-1 0,0 1 0,1-1 0,-1 0 0,0 1 0,1-1 0,0 0 0,-1 0 0,1 0 0,0 0 0,0 0 0,0-1 0,0 1 0,1 0 0,-1-1 0,0 0 0,1 1 0,-1-1 0,1 0 0,-1 0 0,1-1 0,-1 1 0,1 0 0,4 0 0,11 0 0,0-1 0,0 0 0,21-4 0,-18 2 0,0 0 0,27 3 0,-31 0 0,0 1 0,-1 1 0,1 1 0,-1 1 0,1 0 0,-1 1 0,-1 0 0,1 1 0,-1 1 0,0 1 0,-1 0 0,0 1 0,-1 0 0,0 1 0,0 1 0,-1 0 0,-1 1 0,0 0 0,0 0 0,12 22 0,-4 1 0,-2-1 0,-1 2 0,-2 0 0,-1 1 0,-2 1 0,-2 0 0,-1 0 0,4 61 0,-7 4 0,-5 0 0,-13 112 0,1-97 0,-5 0 0,-5-2 0,-5 0 0,-72 195 0,98-310 0,-41 91 0,36-82 0,0-1 0,-1 0 0,0 0 0,0 0 0,-1-1 0,-10 9 0,17-16 0,-1-1 0,1 1 0,-1-1 0,0 0 0,1 1 0,-1-1 0,0 0 0,0 0 0,0 0 0,0 0 0,0 0 0,0 0 0,0-1 0,0 1 0,-1-1 0,1 1 0,0-1 0,0 0 0,0 0 0,0 0 0,-1 0 0,1 0 0,0-1 0,0 1 0,0-1 0,0 1 0,0-1 0,-1 0 0,1 1 0,0-1 0,1 0 0,-1-1 0,0 1 0,-3-3 0,1 0 0,0 0 0,0-1 0,0 0 0,1 0 0,0 0 0,0 0 0,0 0 0,1-1 0,0 0 0,0 1 0,-3-13 0,2-1 0,2-1 0,0 1 0,0-1 0,2 0 0,1 1 0,0-1 0,1 1 0,1 0 0,1 0 0,12-31 0,3 2 0,2 0 0,49-79 0,-45 87-124,1 2 0,2 1 0,1 1 0,3 2 0,0 1 0,2 1-1,1 2 1,2 2 0,1 1 0,83-42 0,-25 25-6702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2.882"/>
    </inkml:context>
    <inkml:brush xml:id="br0">
      <inkml:brushProperty name="width" value="0.1" units="cm"/>
      <inkml:brushProperty name="height" value="0.1" units="cm"/>
      <inkml:brushProperty name="color" value="#004F8B"/>
    </inkml:brush>
  </inkml:definitions>
  <inkml:trace contextRef="#ctx0" brushRef="#br0">0 492 24575,'0'-1'0,"1"0"0,-1 0 0,0 0 0,0 0 0,1 1 0,-1-1 0,1 0 0,-1 0 0,1 0 0,-1 0 0,1 1 0,-1-1 0,1 0 0,0 0 0,0 1 0,-1-1 0,1 1 0,0-1 0,0 0 0,0 1 0,-1 0 0,1-1 0,0 1 0,0-1 0,0 1 0,0 0 0,2-1 0,31-4 0,-28 4 0,347-9 0,-234 11 0,619-1-673,817 3-1407,-905 13 1779,-115-1 75,-503-15 256,-11 1 79,0 0 1,0-2-1,35-5 0,-55 6-90,0 0-1,-1 0 0,1 0 0,0 0 0,0-1 0,0 1 1,-1 0-1,1 0 0,0 0 0,0-1 0,-1 1 0,1 0 1,0-1-1,-1 1 0,1-1 0,0 1 0,-1-1 0,1 1 1,-1-1-1,1 1 0,-1-1 0,1 1 0,-1-1 0,1 0 1,-1 1-1,0-1 0,1 0 0,-1 0 0,0 1 0,1-2 1,-2 1 66,1-1 1,-1 1 0,1 0 0,-1-1 0,0 1 0,0 0 0,1 0 0,-1-1 0,0 1 0,0 0 0,0 0 0,0 0 0,-1 0 0,-1-1 0,-18-13 213,-2 0 0,-41-20 0,9 7-236,19 8-63,-213-125 0,16-17 0,210 139 0,15 13 0,8 10 0,0 1 0,0-1 0,0 0 0,0 0 0,0 0 0,0 0 0,0 0 0,1 0 0,-1 0 0,0 0 0,0 0 0,0 0 0,0 1 0,0-1 0,0 0 0,0 0 0,0 0 0,0 0 0,0 0 0,1 0 0,-1 0 0,0 0 0,0 0 0,0 0 0,0 0 0,0 0 0,0 0 0,0 0 0,0 0 0,1 0 0,-1 0 0,0 0 0,0 0 0,0 0 0,0 0 0,0 0 0,0 0 0,0 0 0,1 0 0,-1 0 0,0 0 0,0 0 0,0 0 0,0 0 0,0 0 0,0 0 0,0-1 0,0 1 0,0 0 0,0 0 0,0 0 0,1 0 0,-1 0 0,0 0 0,0 0 0,0 0 0,0 0 0,0-1 0,0 1 0,0 0 0,0 0 0,0 0 0,0 0 0,0 0 0,0 0 0,0 0 0,0-1 0,0 1 0,0 0 0,26 14 0,0 0 0,0 2 0,-2 1 0,0 1 0,23 22 0,-18-15 0,-1 2 0,-1 0 0,-2 2 0,0 1 0,-2 1 0,-2 1 0,29 56 0,-42-71 0,0 0 0,-2 1 0,0-1 0,-1 1 0,-1 0 0,0 0 0,-1 1 0,-2-1 0,0 1 0,0 0 0,-2-1 0,0 1 0,-2-1 0,0 0 0,0 1 0,-2-1 0,-12 31 0,6-27 0,-1 0 0,-1-1 0,-1 0 0,-1-1 0,0-1 0,-2 0 0,0-2 0,-1 0 0,-1 0 0,-21 13 0,15-12 0,-2-1 0,0-1 0,0-2 0,-2-1 0,1-1 0,-2-1 0,-42 10 0,56-21-1365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3.409"/>
    </inkml:context>
    <inkml:brush xml:id="br0">
      <inkml:brushProperty name="width" value="0.1" units="cm"/>
      <inkml:brushProperty name="height" value="0.1" units="cm"/>
      <inkml:brushProperty name="color" value="#004F8B"/>
    </inkml:brush>
  </inkml:definitions>
  <inkml:trace contextRef="#ctx0" brushRef="#br0">1 1047 24575,'1'-13'-599,"1"-1"1,0 0-1,1 1 0,1-1 0,0 1 0,11-22 1,-1-1-1764,58-158 286,67-187 3921,-100 272-1073,26-45 4502,-38 109-4574,-27 44-699,1 1 1,-1-1-1,1 0 0,-1 1 1,0-1-1,1 0 1,0 1-1,-1-1 0,1 1 1,-1-1-1,1 0 1,0 1-1,-1 0 0,1-1 1,0 1-1,-1-1 1,1 1-1,0 0 0,0-1 1,-1 1-1,1 0 1,0 0-1,0 0 0,0 0 1,0 0-1,-1 0 1,1 0-1,2 0 0,-2 1-1,0 0 0,0 0 0,0 0 0,0 0 0,-1 1 0,1-1-1,0 0 1,0 0 0,-1 1 0,1-1 0,-1 0 0,1 1 0,-1-1 0,1 1-1,-1 1 1,5 26 0,-1-1 0,-2 1 0,-1 53 0,-2-12 0,25 297 0,-11-268 0,44 164 0,-50-237 0,2-1 0,0 0 0,2 0 0,19 33 0,-25-50 0,0 0 0,1 0 0,0-1 0,0 1 0,1-1 0,0-1 0,0 1 0,1-1 0,-1-1 0,1 1 0,1-1 0,-1-1 0,1 1 0,-1-1 0,18 4 0,23 0-1365,-5-6-5461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4.308"/>
    </inkml:context>
    <inkml:brush xml:id="br0">
      <inkml:brushProperty name="width" value="0.1" units="cm"/>
      <inkml:brushProperty name="height" value="0.1" units="cm"/>
      <inkml:brushProperty name="color" value="#004F8B"/>
    </inkml:brush>
  </inkml:definitions>
  <inkml:trace contextRef="#ctx0" brushRef="#br0">0 63 24575,'10'169'0,"-7"-143"0,2 0 0,0 0 0,2 0 0,1-1 0,11 25 0,-16-45 0,-1 0 0,1 1 0,0-1 0,1-1 0,-1 1 0,1 0 0,0-1 0,0 0 0,1 0 0,8 7 0,-11-10 0,0 0 0,0 0 0,-1 0 0,1-1 0,0 1 0,0-1 0,0 1 0,0-1 0,0 0 0,0 1 0,0-1 0,-1 0 0,1 0 0,0-1 0,0 1 0,0 0 0,0-1 0,0 1 0,0-1 0,0 1 0,-1-1 0,1 0 0,0 0 0,-1 0 0,1 0 0,0 0 0,-1 0 0,1 0 0,-1-1 0,0 1 0,1-1 0,-1 1 0,0-1 0,0 1 0,0-1 0,2-2 0,14-24 0,-2-2 0,0 1 0,-2-2 0,-1 0 0,10-41 0,-9 27 0,32-71 0,-42 111 0,0 0 0,-1 0 0,2 0 0,-1 0 0,0 0 0,1 1 0,0 0 0,0 0 0,0 0 0,1 0 0,-1 1 0,8-5 0,-10 7 0,1 0 0,0 0 0,-1 0 0,1 0 0,0 1 0,-1-1 0,1 1 0,0 0 0,-1 0 0,1 0 0,0 0 0,0 0 0,-1 0 0,1 1 0,0-1 0,-1 1 0,1 0 0,0 0 0,-1 0 0,1 0 0,-1 0 0,1 1 0,-1-1 0,0 1 0,0-1 0,0 1 0,3 3 0,10 11 0,0 1 0,-2 1 0,0 0 0,0 1 0,-2 1 0,14 31 0,9 15 0,-21-43 0,1 0 0,1-1 0,0-1 0,2-1 0,19 20 0,-29-34 0,0 0 0,0 0 0,1-1 0,-1 0 0,1 0 0,0-1 0,1 0 0,-1-1 0,1 1 0,-1-1 0,1-1 0,0 0 0,0 0 0,0-1 0,0 0 0,0-1 0,1 0 0,9-1 0,-8 0 0,0-1 0,0-1 0,0 0 0,0 0 0,-1-1 0,1 0 0,-1-1 0,0 0 0,0-1 0,0 0 0,-1-1 0,0 0 0,0 0 0,-1-1 0,10-11 0,-4 2 0,0-2 0,-1 1 0,-1-2 0,-1 0 0,-1 0 0,13-36 0,-22 53 0,0 0 0,0 0 0,0 0 0,1 0 0,0 0 0,-1 1 0,1-1 0,0 0 0,0 1 0,1-1 0,-1 1 0,5-4 0,-6 6 0,0-1 0,1 1 0,-1-1 0,0 1 0,1-1 0,-1 1 0,1 0 0,-1 0 0,0 0 0,1 0 0,-1 0 0,1 0 0,-1 0 0,1 0 0,-1 0 0,1 1 0,-1-1 0,0 0 0,1 1 0,-1 0 0,0-1 0,1 1 0,-1 0 0,0-1 0,0 1 0,0 0 0,0 0 0,0 0 0,0 0 0,0 0 0,1 2 0,10 11 0,0 1 0,-1 1 0,-1 0 0,-1 0 0,0 1 0,-1 0 0,8 26 0,-10-25 0,1 1 0,1-1 0,1-1 0,0 0 0,2 0 0,0 0 0,16 18 0,-18-27 0,1 1 0,0-2 0,0 0 0,0 0 0,1-1 0,0 0 0,0-1 0,0 0 0,1-1 0,0 0 0,0 0 0,0-2 0,0 0 0,0 0 0,0-1 0,1 0 0,-1-1 0,0 0 0,18-4 0,-14 2 0,0-1 0,0-1 0,0-1 0,-1 0 0,0-1 0,0 0 0,0-2 0,-1 1 0,0-2 0,0 0 0,-1-1 0,0 0 0,-1-1 0,12-13 0,-24 24 0,1-1 0,-1 0 0,0 1 0,1-1 0,-1 0 0,1 1 0,-1-1 0,1 1 0,-1-1 0,1 1 0,-1-1 0,1 1 0,0-1 0,-1 1 0,1-1 0,0 1 0,-1 0 0,1-1 0,0 1 0,0 0 0,-1 0 0,1 0 0,0-1 0,0 1 0,-1 0 0,1 0 0,0 0 0,1 0 0,5 19 0,2 9 0,-4-20 0,0-1 0,1 0 0,0 0 0,0 0 0,0-1 0,1 0 0,0 0 0,0 0 0,0-1 0,1 0 0,0-1 0,0 0 0,0 0 0,0-1 0,1 0 0,-1 0 0,1-1 0,0 0 0,0 0 0,0-1 0,0 0 0,0-1 0,17-1 0,-15 0 0,-1 1 0,1-2 0,-1 0 0,0 0 0,0-1 0,0 0 0,0-1 0,0 0 0,-1 0 0,0-1 0,0 0 0,0-1 0,0 0 0,-1-1 0,0 1 0,0-1 0,-1-1 0,0 0 0,0 0 0,8-13 0,-12 16 0,-1 0 0,0 0 0,0 1 0,0-1 0,0-1 0,-1 1 0,0 0 0,0 0 0,0-1 0,-1 1 0,0 0 0,0 0 0,0-1 0,-1 1 0,1 0 0,-1-1 0,-1 1 0,1 0 0,-1 0 0,0 0 0,0 0 0,0 0 0,0 1 0,-1-1 0,0 1 0,0-1 0,0 1 0,-1 0 0,0 0 0,-4-4 0,1 2 0,1 1 0,-1-1 0,0 1 0,-1 1 0,1-1 0,-1 1 0,0 1 0,0-1 0,0 1 0,-1 1 0,1 0 0,-1 0 0,1 0 0,-1 1 0,1 0 0,-1 1 0,-15 1 0,13 1 0,0 0 0,0 1 0,1 1 0,-1-1 0,1 2 0,0-1 0,0 1 0,-15 11 0,20-13 0,1 0 0,0 0 0,0 1 0,0-1 0,0 1 0,1 0 0,0 0 0,-1 0 0,2 1 0,-1-1 0,0 1 0,1-1 0,0 1 0,0 0 0,0 0 0,0 0 0,1 0 0,0 0 0,0 0 0,0 7 0,1-9-4,0 0 0,1 0 0,-1 0-1,1 0 1,-1 1 0,1-1 0,0-1 0,0 1-1,0 0 1,1 0 0,-1 0 0,1 0 0,0-1-1,-1 1 1,1-1 0,0 0 0,0 1 0,5 3-1,-2-3 25,0 0 0,0 1 0,1-2 0,-1 1 0,1-1 0,0 1-1,-1-2 1,1 1 0,7 1 0,6-1-317,1 0 0,0-1 1,0-1-1,34-4 0,18-7-6529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4.839"/>
    </inkml:context>
    <inkml:brush xml:id="br0">
      <inkml:brushProperty name="width" value="0.1" units="cm"/>
      <inkml:brushProperty name="height" value="0.1" units="cm"/>
      <inkml:brushProperty name="color" value="#004F8B"/>
    </inkml:brush>
  </inkml:definitions>
  <inkml:trace contextRef="#ctx0" brushRef="#br0">51 285 24575,'40'-133'-6589,"-36"112"5300,1-1 0,-2 0 0,-1 0 0,-1-23 0,-5 26 1348,4 19-34,0 0 1,0 0 0,-1 0-1,1 0 1,0 0-1,0 0 1,-1 0-1,1 0 1,0 0 0,0 0-1,0 0 1,-1 0-1,1 0 1,0 0-1,0 0 1,-1 0 0,1 0-1,0 0 1,0 0-1,0 0 1,-1 0-1,1 1 1,0-1 0,0 0-1,0 0 1,-1 0-1,1 0 1,0 0 0,0 1-1,0-1 1,0 0-1,0 0 1,-1 0-1,1 0 1,0 1 0,0-1-1,0 0 1,0 1-1,-14 34 775,-8 82 2245,-9 182 0,22-175-637,-10 192 405,19-226-2880,17 133 1,-15-204 66,1-1 0,1 1 0,1-1 0,10 27 0,-13-40 0,0-1 0,1 1 0,-1 0 0,1-1 0,0 0 0,0 1 0,1-1 0,-1 0 0,1-1 0,0 1 0,0-1 0,0 0 0,0 1 0,1-2 0,-1 1 0,1-1 0,0 1 0,0-1 0,0-1 0,7 3 0,0-3-170,-1 0-1,1 0 0,-1-2 1,1 1-1,0-1 0,-1-1 1,23-6-1,27-9-6655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5.371"/>
    </inkml:context>
    <inkml:brush xml:id="br0">
      <inkml:brushProperty name="width" value="0.1" units="cm"/>
      <inkml:brushProperty name="height" value="0.1" units="cm"/>
      <inkml:brushProperty name="color" value="#004F8B"/>
    </inkml:brush>
  </inkml:definitions>
  <inkml:trace contextRef="#ctx0" brushRef="#br0">749 550 24575,'10'-24'-201,"0"-1"-1,-2 0 1,7-38-1,-3 12-2268,-3 18 690,-2 0 0,-1-1 0,2-34 0,-7 59 1865,-1 0 0,0 0 0,0 0 0,-1 0 0,-1 0 0,1 0 0,-1 0 0,-1 0 0,0 0 0,0 1 0,-1-1 0,1 1 0,-2 0 0,1 0 0,-1 1 0,-10-12 0,12 15-79,-1 1-1,0 0 0,0 0 1,0 0-1,0 0 0,-1 1 1,1-1-1,-1 1 0,1 0 1,-1 1-1,0-1 0,0 1 1,-7-2-1,2 2 183,1 1-1,-1 0 1,1 0 0,-1 1-1,1 0 1,-16 4 0,-1 3 780,0 0 0,1 2 0,0 1-1,-25 16 1,3 0-378,1 3 0,2 1 0,1 3 0,-55 55 0,75-65-615,1 0 0,1 2-1,1 0 1,1 1 0,2 1 0,0 1 0,2 0-1,-18 50 1,29-64-14,0 0 0,1 0 0,1 0 0,0 0 0,1 0 0,0 1 0,2-1 0,2 20 0,-1-20-368,1-1 0,1 1 1,1-1-1,0 0 0,0 0 0,2-1 1,0 0-1,0 0 0,1 0 0,1-1 1,0 0-1,0-1 0,18 17 1,-3-8 290,1 0 1,0-2-1,1-1 1,1-2 0,0 0-1,46 17 1,0-6 150,112 24-1,-46-25 454,1-5-1,1-7 1,154-6-1,-199-8-3844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7.093"/>
    </inkml:context>
    <inkml:brush xml:id="br0">
      <inkml:brushProperty name="width" value="0.1" units="cm"/>
      <inkml:brushProperty name="height" value="0.1" units="cm"/>
      <inkml:brushProperty name="color" value="#004F8B"/>
    </inkml:brush>
  </inkml:definitions>
  <inkml:trace contextRef="#ctx0" brushRef="#br0">47 1107 24575,'-14'-14'0,"10"11"0,0-1 0,1 1 0,-1-1 0,1 0 0,0 0 0,-4-8 0,6 9 0,0 0 0,0 1 0,1-1 0,-1 0 0,1 0 0,0 0 0,-1 1 0,1-1 0,1 0 0,-1 0 0,0 0 0,1 0 0,-1 1 0,1-1 0,2-5 0,53-124 0,-12 31 0,6-30 0,-6-2 0,-6-2 0,35-232 0,-73 358 0,-4 20 0,-5 24 0,-22 115 0,7 1 0,6 1 0,8 1 0,15 284 0,-3-413 0,1 15 0,10 46 0,-11-75 0,0-1 0,0 0 0,1 0 0,1 0 0,-1-1 0,2 1 0,-1-1 0,1 0 0,0 0 0,10 12 0,-11-17 10,-1 0 0,1 0 0,0-1 0,0 1-1,0-1 1,0 0 0,1 0 0,-1 0 0,0 0 0,1-1 0,8 2-1,0-1-503,0-1-1,24 0 1,-1-2-6332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7.670"/>
    </inkml:context>
    <inkml:brush xml:id="br0">
      <inkml:brushProperty name="width" value="0.1" units="cm"/>
      <inkml:brushProperty name="height" value="0.1" units="cm"/>
      <inkml:brushProperty name="color" value="#004F8B"/>
    </inkml:brush>
  </inkml:definitions>
  <inkml:trace contextRef="#ctx0" brushRef="#br0">566 470 24575,'-1'-49'0,"-3"0"0,-2 0 0,-2 0 0,-2 1 0,-33-93 0,41 135 0,0 0 0,-1 0 0,0 0 0,-1 0 0,1 0 0,-1 1 0,0-1 0,0 1 0,-10-8 0,11 10 0,0 1 0,0 0 0,0 0 0,0 1 0,0-1 0,-1 1 0,1-1 0,-1 1 0,1 0 0,-1 0 0,0 1 0,1-1 0,-1 1 0,0-1 0,1 1 0,-1 1 0,0-1 0,1 0 0,-7 2 0,0 1 0,0 1 0,0 0 0,0 0 0,0 1 0,0 1 0,1-1 0,0 1 0,0 1 0,1 0 0,0 0 0,-13 14 0,-4 8 0,2 1 0,-20 34 0,19-27 0,2 1 0,1 0 0,2 2 0,2 0 0,2 1 0,2 1 0,-9 43 0,19-65 0,1 0 0,0 0 0,1 0 0,2 0 0,0 0 0,1 1 0,6 28 0,-4-34 0,1 0 0,0-1 0,1 0 0,1 0 0,0-1 0,1 1 0,0-1 0,1-1 0,0 0 0,22 21 0,-13-17 9,1-1 1,0-1-1,1-1 0,1-1 0,0 0 1,1-2-1,0 0 0,0-2 0,1 0 0,0-2 1,1 0-1,39 4 0,-33-7-158,-1-1 1,1-2-1,-1-1 1,1-1-1,-1-1 1,1-2-1,-1 0 1,-1-3-1,55-20 1,-40 7-6678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8.222"/>
    </inkml:context>
    <inkml:brush xml:id="br0">
      <inkml:brushProperty name="width" value="0.1" units="cm"/>
      <inkml:brushProperty name="height" value="0.1" units="cm"/>
      <inkml:brushProperty name="color" value="#004F8B"/>
    </inkml:brush>
  </inkml:definitions>
  <inkml:trace contextRef="#ctx0" brushRef="#br0">457 387 24575,'2'-63'-441,"-1"18"-843,-4-56 0,2 89 1130,-1 1 1,0-1-1,0 1 0,-1 0 1,-1 0-1,0 0 0,0 1 0,-1-1 1,0 1-1,-8-10 0,11 16 197,-1 0 0,0 1 1,0-1-1,-1 1 0,1 0 0,-1 0 0,1 0 1,-1 0-1,0 1 0,0 0 0,0-1 0,0 1 1,-1 1-1,1-1 0,-1 1 0,-8-2 0,7 2 92,0 1 0,0 0-1,-1 0 1,1 1 0,0 0-1,0 0 1,0 0 0,0 1-1,0 0 1,0 0 0,-7 4-1,-2 3 127,0 0 0,0 1 1,1 0-1,0 1 0,1 1 0,0 0 0,1 0 0,-10 16 0,5-6-261,2 2 0,1-1 0,1 2 0,1 0 0,1 0 0,1 1 0,1 0 0,-5 29 0,10-39 0,1-1 0,1 1 0,0 0 0,2 1 0,-1-1 0,2 0 0,0 0 0,1 0 0,1 0 0,0 0 0,1-1 0,1 1 0,1-1 0,0 0 0,9 15 0,-11-23 0,0 0 0,1-1 0,0 0 0,0 0 0,0 0 0,1 0 0,0-1 0,0 0 0,0 0 0,1-1 0,0 1 0,0-1 0,0-1 0,0 0 0,0 0 0,1 0 0,0-1 0,-1 0 0,1 0 0,0-1 0,0 0 0,0 0 0,0-1 0,0 0 0,0-1 0,10-1 0,0-2 0,0 0 0,0-1 0,0-1 0,-1 0 0,0-2 0,0 0 0,-1 0 0,0-2 0,-1 0 0,20-16 0,-4-2 0,0-1 0,-2-1 0,-1-1 0,-2-1 0,-1-2 0,41-72 0,-70 115 0,1 0 0,0 1 0,0 0 0,0-1 0,2 1 0,-1 0 0,0 20 0,2-11 0,1-1 0,1 1 0,0-1 0,8 29 0,-5-31 0,0-1 0,1 1 0,0-1 0,2 0 0,13 22 0,-15-29 0,0 0 0,0 0 0,1-1 0,-1 0 0,2 0 0,-1-1 0,1 0 0,0 0 0,0 0 0,10 4 0,-5-5 11,0 0 0,1-1 0,-1 0 0,1-1 0,0 0 0,0-2-1,0 1 1,0-2 0,0 1 0,20-4 0,-9 0-308,-1-2 0,1 0 0,-1-1 0,45-20 0,-3-4-6529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2:42.214"/>
    </inkml:context>
    <inkml:brush xml:id="br0">
      <inkml:brushProperty name="width" value="0.1" units="cm"/>
      <inkml:brushProperty name="height" value="0.1" units="cm"/>
    </inkml:brush>
  </inkml:definitions>
  <inkml:trace contextRef="#ctx0" brushRef="#br0">36 2172 24575,'-1'-14'0,"0"-1"0,-2 1 0,-7-28 0,-3-13 0,9 24 0,2 0 0,0 0 0,2 0 0,2 0 0,0 0 0,2 0 0,2 1 0,1-1 0,1 1 0,1 1 0,2 0 0,16-34 0,23-33 0,4 3 0,4 2 0,94-114 0,-107 155 0,2 1 0,2 2 0,74-54 0,181-97 0,-191 138 0,2 4 0,200-65 0,259-34 0,9 50 0,7 30 0,724-26 0,-905 114 0,-3 40 0,145-5 0,-350-37 0,269 49 0,-435-52 0,-1 1 0,-1 2 0,0 1 0,52 28 0,-32-9 0,87 65 0,-81-52 0,2-2 0,89 43 0,-98-56 0,0 1 0,61 50 0,85 89 0,-128-97 0,-44-44 0,58 47 0,-57-61 120,-27-14-152,0 1-1,1-1 1,-1 0 0,1 0 0,-1 1-1,1-1 1,-1 0 0,1 0-1,-1 0 1,1 0 0,-1 0 0,1 0-1,0 0 1,-1 0 0,1 0-1,-1 0 1,1 0 0,-1 0 0,1 0-1,-1 0 1,1 0 0,-1 0-1,1-1 1,-1 1 0,1 0 0,-1 0-1,1-1 1,-1 1 0,0 0-1,1-1 1,-1 1 0,1 0 0,-1-1-1,0 1 1,1-1 0,-1 1-1,0-1 1,0 1 0,1-1 0,-1 1-1,0 0 1,0-1 0,0 1-1,0-1 1,1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4.603"/>
    </inkml:context>
    <inkml:brush xml:id="br0">
      <inkml:brushProperty name="width" value="0.1" units="cm"/>
      <inkml:brushProperty name="height" value="0.1" units="cm"/>
      <inkml:brushProperty name="color" value="#004F8B"/>
    </inkml:brush>
  </inkml:definitions>
  <inkml:trace contextRef="#ctx0" brushRef="#br0">63 264 24575,'-6'-6'0,"-9"-3"0,-7-5 0,6 0 0,12 1 0,13-2 0,10 1 0,16-4 0,19 3 0,13-4 0,14-4 0,5 2 0,1-2 0,-3 2 0,-8 0 0,-13 9 0,-15 6-8191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49.854"/>
    </inkml:context>
    <inkml:brush xml:id="br0">
      <inkml:brushProperty name="width" value="0.1" units="cm"/>
      <inkml:brushProperty name="height" value="0.1" units="cm"/>
      <inkml:brushProperty name="color" value="#004F8B"/>
    </inkml:brush>
  </inkml:definitions>
  <inkml:trace contextRef="#ctx0" brushRef="#br0">22 253 24575,'0'-70'-349,"0"-35"-6020,0 27 6017,13 150 1184,6 99 4203,-2 2-3324,51 374-2219,-62-515 508,-6-32 0,0 0 0,0 0 0,-1 0 0,1 0 0,0 0 0,0 0 0,0 0 0,0 0 0,0 0 0,0 0 0,0 0 0,0 0 0,0 0 0,0 0 0,-1 0 0,1 0 0,0 0 0,0 0 0,0 0 0,0 0 0,0 0 0,0 0 0,0 0 0,0 0 0,0 0 0,0 0 0,0 0 0,-1 0 0,1 0 0,0 0 0,0 0 0,0 0 0,0 1 0,0-1 0,0 0 0,0 0 0,0 0 0,0 0 0,0 0 0,0 0 0,0 0 0,0 0 0,0 0 0,0 0 0,0 1 0,0-1 0,0 0 0,0 0 0,0 0 0,0 0 0,0 0 0,0 0 0,0 0 0,0 0 0,0 0 0,0 1 0,0-1 0,0 0 0,0 0 0,-8-11 0,-12-26 0,15 27 0,-29-46 0,19 32 0,1 0 0,1-1 0,-16-42 0,28 64 0,1 1 0,-1-1 0,0 1 0,1-1 0,0 0 0,-1 1 0,1-1 0,0 1 0,0-1 0,1 0 0,-1 1 0,0-1 0,1 1 0,0-1 0,-1 1 0,1-1 0,0 1 0,0-1 0,1 1 0,-1 0 0,0 0 0,1-1 0,-1 1 0,1 0 0,0 0 0,0 1 0,0-1 0,0 0 0,0 1 0,0-1 0,0 1 0,0-1 0,1 1 0,-1 0 0,0 0 0,4-1 0,4-1 0,1 0 0,0 0 0,-1 1 0,1 0 0,0 1 0,0 1 0,15 0 0,23 4 0,0 1 0,0 3 0,-1 2 0,-1 2 0,1 2 0,-2 2 0,0 2 0,52 29 0,-74-32 0,-1 1 0,0 1 0,24 25 0,21 15 0,-62-53 0,1 0 0,-1 0 0,0 0 0,1-1 0,0 0 0,0 0 0,0-1 0,0 1 0,1-2 0,-1 1 0,0-1 0,1 0 0,-1-1 0,1 0 0,-1 0 0,1 0 0,-1-1 0,12-2 0,-9 0 0,0 0 0,-1-1 0,1 0 0,-1 0 0,0-1 0,0-1 0,-1 1 0,1-1 0,-1-1 0,0 1 0,-1-1 0,0-1 0,7-8 0,-8 8 0,0 0 0,-1 0 0,-1-1 0,1 0 0,-2 1 0,1-2 0,-1 1 0,0 0 0,-1-1 0,0 1 0,1-18 0,-2 14 0,-1 0 0,-1 0 0,0 0 0,-1-1 0,0 1 0,-1 1 0,0-1 0,-8-19 0,7 23 0,0-1 0,-1 1 0,0 0 0,-1 0 0,0 1 0,0 0 0,-1 0 0,0 0 0,0 1 0,-16-13 0,16 16 0,1 0 0,-1 0 0,0 1 0,0 0 0,0 0 0,0 0 0,-1 1 0,1 0 0,0 1 0,-1 0 0,0 0 0,1 0 0,-1 1 0,0 0 0,-13 3 0,9-1 0,1 1 0,-1 1 0,1 0 0,0 0 0,1 2 0,-1-1 0,1 1 0,0 0 0,0 1 0,1 0 0,0 1 0,0 0 0,0 1 0,-13 17 0,14-16 0,0 1 0,1 0 0,0 0 0,1 1 0,0 0 0,1 0 0,0 0 0,1 1 0,1 0 0,0-1 0,0 1 0,1 0 0,0 18 0,2-25 0,0 1 0,1-1 0,0 1 0,0-1 0,1 0 0,-1 1 0,1-1 0,1 0 0,-1 0 0,1 0 0,0 0 0,1-1 0,-1 1 0,1-1 0,0 0 0,0 0 0,1 0 0,-1-1 0,1 1 0,0-1 0,1 0 0,-1-1 0,1 1 0,-1-1 0,1 0 0,0 0 0,8 2 0,0-1 0,1 0 0,0-1 0,-1 0 0,1-1 0,0-1 0,0 0 0,0-1 0,0-1 0,0 0 0,28-7 0,-8-2 0,0-2 0,-1-1 0,-1-2 0,0-1 0,-1-1 0,-1-2 0,-1-2 0,43-36 0,-68 53 0,0 0 0,0 0 0,0 0 0,0 1 0,1 0 0,5-3 0,-10 6 0,0 0 0,0 0 0,-1 0 0,1-1 0,0 1 0,0 0 0,-1 0 0,1 0 0,0 0 0,0 0 0,0 0 0,-1 0 0,1 1 0,0-1 0,0 0 0,-1 0 0,1 1 0,0-1 0,-1 0 0,1 1 0,0 0 0,0 0 0,0 0 0,0 0 0,0 0 0,0 1 0,0-1 0,-1 0 0,1 1 0,0-1 0,-1 0 0,1 1 0,-1-1 0,0 1 0,0-1 0,1 1 0,-1 1 0,8 101 0,-6-61 0,14 83 0,10-21 0,-22-100 0,-2-12 0,1-20 0,-2 20 0,2-34 0,3 1 0,1 0 0,2 1 0,23-61 0,-25 81 0,1 1 0,1 0 0,0 1 0,2 0 0,0 0 0,0 1 0,2 1 0,0 0 0,1 1 0,0 0 0,25-18 0,-33 28 0,1-1 0,0 1 0,-1 1 0,2-1 0,-1 1 0,0 0 0,1 1 0,-1 0 0,1 0 0,0 1 0,-1 0 0,1 0 0,15 1 0,-17 0 0,0 1 0,-1 0 0,1 1 0,0 0 0,-1 0 0,1 0 0,-1 0 0,1 1 0,-1 0 0,0 0 0,0 1 0,0-1 0,-1 1 0,1 0 0,-1 0 0,0 1 0,0-1 0,5 9 0,1 2 0,-2 0 0,0 0 0,-1 1 0,0 0 0,-2 0 0,7 25 0,11 105 0,-18-104 0,-4-36 0,1 0 0,-1 0 0,1 1 0,0-1 0,5 10 0,-7-15 0,0 0 0,1 0 0,-1-1 0,1 1 0,-1 0 0,0 0 0,1 0 0,0-1 0,-1 1 0,1 0 0,-1 0 0,1-1 0,0 1 0,0-1 0,-1 1 0,1-1 0,0 1 0,0-1 0,0 1 0,-1-1 0,1 1 0,0-1 0,0 0 0,0 0 0,0 1 0,0-1 0,0 0 0,0 0 0,0 0 0,0 0 0,0 0 0,0 0 0,0-1 0,-1 1 0,1 0 0,0 0 0,0 0 0,0-1 0,0 1 0,0-1 0,0 1 0,-1-1 0,1 1 0,0-1 0,0 1 0,0-2 0,4-2 0,-1-1 0,0 1 0,0-1 0,-1 0 0,0 0 0,0-1 0,0 1 0,3-7 0,16-54 0,-8 26 0,-2 7 0,8-21 0,27-50 0,-46 100 0,1 1 0,0-1 0,0 1 0,1 0 0,-1 0 0,0 0 0,1 0 0,0 1 0,0-1 0,0 1 0,0-1 0,5-2 0,-6 4 0,0 1 0,0-1 0,-1 1 0,1 0 0,0-1 0,0 1 0,0 0 0,0 0 0,0 0 0,0 0 0,-1 0 0,1 1 0,0-1 0,0 0 0,0 1 0,0 0 0,-1-1 0,1 1 0,0 0 0,-1 0 0,1 0 0,-1 0 0,1 0 0,-1 0 0,1 0 0,-1 1 0,3 2 0,3 4 0,0 1 0,0 0 0,-1 1 0,0-1 0,-1 1 0,0 0 0,-1 1 0,4 12 0,23 92 0,-28-99 0,-2-11 0,4 15 0,0 0 0,1 1 0,1-2 0,10 22 0,-15-37 0,1 0 0,-1 0 0,1 0 0,0 0 0,0 0 0,0-1 0,0 1 0,1-1 0,0 0 0,6 5 0,-8-7 0,1 0 0,0 0 0,-1 0 0,1 0 0,0 0 0,0-1 0,-1 1 0,1-1 0,0 0 0,0 0 0,0 0 0,0 0 0,0 0 0,-1 0 0,1-1 0,0 0 0,0 1 0,-1-1 0,5-2 0,2-1 0,0-1 0,-1-1 0,1 0 0,-1 0 0,0 0 0,-1-1 0,0 0 0,0 0 0,0-1 0,6-10 0,11-17 0,20-39 0,-39 65 0,12-28 0,25-69 0,-11 23 0,-32 83 0,1 0 0,0-1 0,0 1 0,1 0 0,-1 0 0,0 0 0,0-1 0,0 1 0,0 0 0,0 0 0,0-1 0,0 1 0,0 0 0,0 0 0,0 0 0,0-1 0,1 1 0,-1 0 0,0 0 0,0 0 0,0 0 0,0-1 0,1 1 0,-1 0 0,0 0 0,0 0 0,0 0 0,1 0 0,-1 0 0,0 0 0,0 0 0,0-1 0,1 1 0,-1 0 0,0 0 0,0 0 0,1 0 0,-1 0 0,0 0 0,0 0 0,0 0 0,1 0 0,-1 0 0,0 1 0,0-1 0,1 0 0,-1 0 0,7 13 0,2 25 0,-9-37 0,4 16 0,-1 0 0,2 0 0,0-1 0,1 0 0,1 0 0,0 0 0,13 19 0,-15-27 0,1-1 0,0 0 0,0-1 0,0 1 0,1-1 0,0 0 0,0 0 0,1-1 0,0 0 0,0-1 0,0 0 0,0 0 0,1 0 0,-1-1 0,16 3 0,-13-4 0,-1 0 0,1-1 0,0-1 0,0 0 0,0 0 0,0-1 0,0 0 0,0-1 0,0-1 0,-1 1 0,1-2 0,-1 1 0,0-1 0,0-1 0,0 0 0,0-1 0,-1 1 0,0-2 0,0 1 0,9-10 0,-9 8 0,0-1 0,-1 0 0,0-1 0,0 0 0,-1 0 0,0-1 0,-1 0 0,0 0 0,-1 0 0,0-1 0,-1 0 0,0 0 0,-1 0 0,0 0 0,-1 0 0,0-1 0,-1-19 0,0 32 0,-1-1 0,0 1 0,0-1 0,0 0 0,0 1 0,0-1 0,0 0 0,0 1 0,0-1 0,0 1 0,0-1 0,-1 0 0,1 1 0,0-1 0,0 1 0,-1-1 0,1 0 0,0 1 0,0-1 0,-1 1 0,1-1 0,-1 1 0,1-1 0,-1 1 0,1 0 0,0-1 0,-1 1 0,1-1 0,-1 1 0,0-1 0,0 2 0,0-1 0,0 0 0,1 1 0,-1-1 0,0 1 0,1-1 0,-1 1 0,0-1 0,1 1 0,-1 0 0,1-1 0,-1 1 0,1 0 0,-1 0 0,1-1 0,-1 1 0,1 0 0,0 0 0,-1-1 0,1 1 0,0 0 0,0 0 0,-1 1 0,-3 19 0,0 0 0,1 0 0,1 1 0,1-1 0,1 1 0,1-1 0,1 0 0,1 1 0,1-1 0,0 0 0,2 0 0,0-1 0,14 28 0,-13-33 8,2 0 0,0-1 0,0 0 0,1 0 0,1-1 0,0-1 0,1 0 0,0 0 0,1-1 0,0-1 0,1 0 0,0-1 0,1-1 0,21 10 0,-8-7-194,0-1 1,0-1-1,1-1 0,0-2 1,0-1-1,1-2 1,35 1-1,37-5-6640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0.348"/>
    </inkml:context>
    <inkml:brush xml:id="br0">
      <inkml:brushProperty name="width" value="0.1" units="cm"/>
      <inkml:brushProperty name="height" value="0.1" units="cm"/>
      <inkml:brushProperty name="color" value="#004F8B"/>
    </inkml:brush>
  </inkml:definitions>
  <inkml:trace contextRef="#ctx0" brushRef="#br0">1 98 24575,'423'-40'0,"-331"28"0,34-6 0,80-9 0,-178 26 0,-19 5 0,-16 4 0,-13 2-341,-1 0 0,0-1-1,-41 12 1,3-5-6485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0.776"/>
    </inkml:context>
    <inkml:brush xml:id="br0">
      <inkml:brushProperty name="width" value="0.1" units="cm"/>
      <inkml:brushProperty name="height" value="0.1" units="cm"/>
      <inkml:brushProperty name="color" value="#004F8B"/>
    </inkml:brush>
  </inkml:definitions>
  <inkml:trace contextRef="#ctx0" brushRef="#br0">293 0 24575,'-83'53'-4331,"52"-35"4845,0 2 1,1 1-1,2 1 0,-28 28 0,52-47-488,1 0-1,0 0 1,0 1 0,1 0 0,-1-1-1,1 1 1,0 0 0,0 0 0,0 0-1,0 0 1,1 1 0,-1-1 0,1 0-1,-1 8 1,2-9 19,1 0 0,-1-1 0,1 1 0,0-1 0,-1 1 0,1 0 0,0-1-1,1 1 1,-1-1 0,0 0 0,1 0 0,-1 1 0,1-1 0,0 0 0,0 0 0,0 0 0,0 0 0,0-1 0,0 1 0,0-1-1,0 1 1,1-1 0,-1 0 0,1 1 0,3 0 0,15 6 0,0 0 0,0-1 1,1-1-1,43 5 0,95 2-76,-142-13 42,185 9-11,0-9 0,253-33 0,-438 31-227,-1-2-1,0 1 1,0-2-1,0 0 1,17-9-1,-8 1-6598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1.271"/>
    </inkml:context>
    <inkml:brush xml:id="br0">
      <inkml:brushProperty name="width" value="0.1" units="cm"/>
      <inkml:brushProperty name="height" value="0.1" units="cm"/>
      <inkml:brushProperty name="color" value="#004F8B"/>
    </inkml:brush>
  </inkml:definitions>
  <inkml:trace contextRef="#ctx0" brushRef="#br0">1 782 24575,'3'0'0,"0"-1"0,0 0 0,-1 0 0,1 0 0,0 0 0,0 0 0,-1 0 0,1-1 0,-1 1 0,1-1 0,-1 0 0,4-3 0,25-27 0,-18 13 0,-1-1 0,-1 0 0,-1-1 0,0 0 0,-2 0 0,11-40 0,20-141 0,-32 159 0,27-260 0,-36 407 0,5 326 0,3-335 0,4-1 0,33 143 0,-35-207 0,1-1 0,1-1 0,17 34 0,-23-54 0,0 1 0,1-1 0,1 0 0,-1 0 0,1-1 0,0 1 0,1-1 0,-1 0 0,2-1 0,-1 0 0,1 0 0,-1-1 0,2 1 0,10 4 0,-14-9-68,-1 1 0,1-1-1,0 0 1,0 0 0,0-1 0,0 0-1,0 0 1,0 0 0,0 0 0,0-1-1,0 0 1,0 0 0,0 0 0,-1 0-1,1-1 1,0 0 0,-1 0-1,1 0 1,5-4 0,18-13-6758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1.757"/>
    </inkml:context>
    <inkml:brush xml:id="br0">
      <inkml:brushProperty name="width" value="0.1" units="cm"/>
      <inkml:brushProperty name="height" value="0.1" units="cm"/>
      <inkml:brushProperty name="color" value="#004F8B"/>
    </inkml:brush>
  </inkml:definitions>
  <inkml:trace contextRef="#ctx0" brushRef="#br0">57 576 24575,'-3'-9'0,"-10"-27"0,2 0 0,1-1 0,-8-68 0,17 95 0,0 0 0,1 0 0,1 0 0,-1 0 0,2 0 0,-1 0 0,1 0 0,1 0 0,0 1 0,0-1 0,1 1 0,0 0 0,1 0 0,0 0 0,0 1 0,1 0 0,0 0 0,0 0 0,12-11 0,6 1 0,0 0 0,2 1 0,0 1 0,1 2 0,0 0 0,1 2 0,0 1 0,1 2 0,0 0 0,33-4 0,-49 11 0,0 0 0,1 1 0,0 0 0,-1 1 0,1 1 0,-1 0 0,1 1 0,-1 0 0,18 6 0,-26-6 0,1 0 0,-1 0 0,0 1 0,0-1 0,0 1 0,0 0 0,-1 1 0,1-1 0,-1 1 0,0 0 0,0 0 0,0 0 0,0 1 0,-1-1 0,0 1 0,0 0 0,0 0 0,0 0 0,-1 0 0,0 0 0,0 1 0,0-1 0,-1 1 0,2 9 0,-2 3 0,-1-1 0,0 1 0,-1-1 0,-1 1 0,-1-1 0,0 0 0,-2 0 0,1 0 0,-2-1 0,-15 32 0,-9 9 0,-57 84 0,82-134 0,-91 129 0,-28 45 0,117-171 0,1 1 0,0-1 0,0 1 0,2 0 0,-1 1 0,1-1 0,-4 23 0,7-29 0,1-1 0,0 0 0,0 0 0,0 1 0,1-1 0,-1 0 0,1 0 0,0 0 0,1 0 0,-1 0 0,0 0 0,1 0 0,0 0 0,0 0 0,0-1 0,1 1 0,-1-1 0,1 0 0,0 1 0,0-1 0,0-1 0,0 1 0,0 0 0,1-1 0,6 5 0,5 1 0,1 0 0,0-1 0,1 0 0,0-1 0,31 6 0,94 10 0,-132-21 0,55 5 40,0-3 0,99-9 0,126-33-1525,-204 22-5341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2.270"/>
    </inkml:context>
    <inkml:brush xml:id="br0">
      <inkml:brushProperty name="width" value="0.1" units="cm"/>
      <inkml:brushProperty name="height" value="0.1" units="cm"/>
      <inkml:brushProperty name="color" value="#004F8B"/>
    </inkml:brush>
  </inkml:definitions>
  <inkml:trace contextRef="#ctx0" brushRef="#br0">774 368 24575,'-6'-1'0,"1"1"0,-1-1 0,1 1 0,0-1 0,-1-1 0,1 1 0,0-1 0,0 0 0,0 0 0,0-1 0,0 1 0,-8-7 0,6 3 0,0 0 0,0-1 0,1 1 0,-1-1 0,2-1 0,-1 1 0,-4-9 0,0-4 0,0-1 0,2 1 0,0-1 0,1-1 0,-6-32 0,8 14 0,4 31 0,0-1 0,0 1 0,-1-1 0,-6-17 0,8 26 0,-1 0 0,1 0 0,0 0 0,-1 1 0,1-1 0,-1 0 0,1 0 0,-1 1 0,1-1 0,-1 0 0,1 1 0,-1-1 0,0 1 0,1-1 0,-1 0 0,0 1 0,1 0 0,-1-1 0,0 1 0,0-1 0,0 1 0,1 0 0,-1-1 0,0 1 0,0 0 0,0 0 0,0 0 0,-1 0 0,0 0 0,0 1 0,0-1 0,0 1 0,1 0 0,-1-1 0,0 1 0,0 0 0,0 0 0,1 0 0,-1 1 0,-3 1 0,-3 6 0,-1-1 0,1 2 0,-8 11 0,-9 14 0,-27 51 0,43-68 0,1 0 0,0 1 0,1 0 0,1 1 0,-4 21 0,9-37 0,1 1 0,-1 0 0,1-1 0,0 1 0,0 0 0,0-1 0,1 1 0,0-1 0,0 1 0,0 0 0,0-1 0,1 0 0,3 9 0,-3-10 0,0 0 0,0-1 0,0 1 0,1-1 0,-1 1 0,0-1 0,1 0 0,0 0 0,-1 0 0,1 0 0,0 0 0,0-1 0,0 0 0,0 1 0,0-1 0,1 0 0,-1 0 0,0 0 0,1-1 0,3 1 0,10-1 0,1 0 0,-1-1 0,0-1 0,0-1 0,18-4 0,-21 3 0,0 1 0,0 0 0,-1 1 0,2 1 0,-1 0 0,0 1 0,0 1 0,26 3 0,-35-2 0,-1-1 0,1 1 0,0 0 0,0 0 0,-1 1 0,1 0 0,-1-1 0,0 1 0,0 1 0,0-1 0,0 0 0,-1 1 0,1 0 0,-1 0 0,3 5 0,-1-1 0,-1 0 0,0 0 0,0 0 0,-1 1 0,0 0 0,-1 0 0,3 17 0,-3 2 0,-1-1 0,-1 1 0,-1 0 0,-9 46 0,-2-6 0,-3 0 0,-3 0 0,-4-2 0,-2-1 0,-2 0 0,-4-2 0,-48 76 0,58-111 0,0 0 0,-2-1 0,-2-2 0,0 0 0,-44 34 0,49-44 0,-2-1 0,0-1 0,-1 0 0,0-2 0,0-1 0,-1 0 0,-1-2 0,-35 8 0,49-14 0,0 0 0,0-1 0,0 0 0,0-1 0,0 0 0,0-1 0,-19-3 0,26 3 0,0 0 0,0 1 0,0-1 0,0-1 0,1 1 0,-1 0 0,0-1 0,0 1 0,1-1 0,-1 0 0,1 0 0,0 0 0,-1 0 0,1 0 0,0-1 0,0 1 0,0-1 0,1 1 0,-1-1 0,1 0 0,-1 1 0,1-1 0,0 0 0,0 0 0,0 0 0,0 0 0,1 0 0,-1 0 0,1-5 0,0 0 5,0 0 0,1-1-1,1 1 1,-1 0 0,1 0 0,0 0-1,1 0 1,0 0 0,0 0 0,1 1-1,6-11 1,8-9-341,32-39-1,-31 43-412,56-69-6077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2.768"/>
    </inkml:context>
    <inkml:brush xml:id="br0">
      <inkml:brushProperty name="width" value="0.1" units="cm"/>
      <inkml:brushProperty name="height" value="0.1" units="cm"/>
      <inkml:brushProperty name="color" value="#004F8B"/>
    </inkml:brush>
  </inkml:definitions>
  <inkml:trace contextRef="#ctx0" brushRef="#br0">686 36 24575,'5'-5'0,"0"0"0,0 1 0,1 0 0,-1 0 0,1 0 0,9-3 0,-15 6 0,1 1 0,-1 0 0,1-1 0,0 1 0,0 0 0,-1 0 0,1 0 0,0 0 0,-1 0 0,1 0 0,0 0 0,-1 0 0,1 0 0,0 0 0,0 0 0,-1 0 0,1 0 0,0 0 0,-1 0 0,1 1 0,0-1 0,-1 0 0,1 1 0,0-1 0,0 1 0,0 1 0,0-1 0,-1 1 0,1-1 0,-1 1 0,1-1 0,-1 1 0,0 0 0,1-1 0,-1 1 0,0-1 0,0 1 0,0 0 0,0-1 0,-1 1 0,1-1 0,0 1 0,-1 1 0,-11 41 0,-1 0 0,-2-1 0,-39 75 0,17-37 0,-469 1107 0,478-1123 0,8-23 0,2 2 0,2 0 0,-17 78 0,32-118 0,1-1 0,0 0 0,-1 1 0,1-1 0,0 1 0,0-1 0,1 1 0,-1-1 0,1 0 0,2 7 0,-3-9 0,1 0 0,0 0 0,-1 0 0,1 0 0,0 0 0,0 0 0,0 0 0,0 0 0,0 0 0,0 0 0,0 0 0,0-1 0,1 1 0,-1 0 0,0-1 0,0 1 0,1-1 0,-1 1 0,0-1 0,1 0 0,-1 0 0,0 1 0,1-1 0,-1 0 0,0 0 0,1 0 0,-1 0 0,3-1 0,34-8-1365,3-6-5461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3.301"/>
    </inkml:context>
    <inkml:brush xml:id="br0">
      <inkml:brushProperty name="width" value="0.1" units="cm"/>
      <inkml:brushProperty name="height" value="0.1" units="cm"/>
      <inkml:brushProperty name="color" value="#004F8B"/>
    </inkml:brush>
  </inkml:definitions>
  <inkml:trace contextRef="#ctx0" brushRef="#br0">126 25 24575,'0'-1'0,"0"0"0,0-1 0,0 1 0,1 0 0,-1-1 0,-1 1 0,1 0 0,0-1 0,0 1 0,0 0 0,-1-1 0,1 1 0,0 0 0,-1-1 0,0 1 0,0-2 0,-9 18 0,-7 42 0,-22 138 0,0 4 0,30-169 0,3-24 0,4-17 0,3-19 0,5-9 0,2 0 0,1 0 0,2 1 0,2 0 0,1 1 0,34-61 0,-45 92 0,0 1 0,1-1 0,0 1 0,0 0 0,0 0 0,0 0 0,1 1 0,0 0 0,0 0 0,0 0 0,12-6 0,-14 9 0,0 0 0,0 0 0,0 0 0,0 0 0,1 1 0,-1-1 0,0 1 0,0 0 0,1 0 0,-1 0 0,0 0 0,1 1 0,-1-1 0,0 1 0,0 0 0,0 0 0,0 0 0,0 0 0,0 1 0,0-1 0,0 1 0,0 0 0,-1 0 0,1 0 0,3 3 0,3 3 0,-1 1 0,0 1 0,0-1 0,0 1 0,-1 1 0,-1-1 0,0 1 0,-1 0 0,1 1 0,-2-1 0,0 1 0,0 0 0,2 21 0,1 14 0,-3 0 0,-1 62 0,-2-30 0,-1-78 0,0 4 0,0 0 0,0 0 0,1 0 0,0 0 0,0 0 0,0 0 0,0 0 0,4 7 0,-5-12 0,0 0 0,0 1 0,0-1 0,0 0 0,0 0 0,1 0 0,-1 0 0,0 0 0,0 1 0,0-1 0,0 0 0,1 0 0,-1 0 0,0 0 0,0 0 0,0 0 0,1 0 0,-1 0 0,0 0 0,0 1 0,0-1 0,1 0 0,-1 0 0,0 0 0,0 0 0,1 0 0,-1 0 0,0 0 0,0-1 0,0 1 0,1 0 0,-1 0 0,0 0 0,0 0 0,0 0 0,1 0 0,-1 0 0,0 0 0,0 0 0,0-1 0,0 1 0,1 0 0,-1 0 0,0 0 0,0 0 0,0-1 0,0 1 0,8-11 0,-7 10 0,20-33 0,88-133 0,-83 132 0,0 2 0,52-51 0,-72 79 0,0 0 0,0 0 0,0 1 0,0 0 0,1 0 0,0 0 0,-1 1 0,14-5 0,-17 7 0,-1 1 0,1-1 0,-1 1 0,1 0 0,-1 0 0,1 0 0,-1 0 0,1 0 0,0 0 0,-1 1 0,1-1 0,-1 1 0,0 0 0,1 0 0,-1-1 0,1 2 0,-1-1 0,0 0 0,0 0 0,0 1 0,0-1 0,0 1 0,0 0 0,0 0 0,0-1 0,-1 1 0,1 0 0,-1 1 0,1-1 0,1 3 0,4 10 0,0 1 0,0-1 0,-1 1 0,-1 1 0,-1-1 0,4 25 0,5 104 0,-13-111 0,0-19 0,0-1 0,1 0 0,5 21 0,-6-34-49,0 0 1,0 0-1,0 0 0,1 0 0,-1 0 1,0 0-1,1 0 0,-1 0 0,1 0 1,-1 0-1,1 0 0,-1 0 0,1-1 1,0 1-1,-1 0 0,1 0 0,0 0 1,0-1-1,-1 1 0,1-1 0,0 1 1,0 0-1,0-1 0,0 1 0,0-1 0,0 0 1,1 1-1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5:53.768"/>
    </inkml:context>
    <inkml:brush xml:id="br0">
      <inkml:brushProperty name="width" value="0.1" units="cm"/>
      <inkml:brushProperty name="height" value="0.1" units="cm"/>
      <inkml:brushProperty name="color" value="#004F8B"/>
    </inkml:brush>
  </inkml:definitions>
  <inkml:trace contextRef="#ctx0" brushRef="#br0">1 974 24575,'2'-2'0,"1"0"0,-1 0 0,0 1 0,1-1 0,0 1 0,-1 0 0,1 0 0,0 0 0,-1 0 0,1 0 0,0 0 0,0 1 0,0 0 0,0-1 0,0 1 0,0 0 0,0 0 0,0 1 0,3 0 0,9 2 0,1 0 0,20 8 0,-21-7 0,13 5 0,6 2 0,0-1 0,1-2 0,43 4 0,-69-11 0,0 0 0,0-1 0,0 0 0,0-1 0,0 0 0,0 0 0,-1-1 0,1 0 0,0 0 0,-1-1 0,0 0 0,1-1 0,-1 0 0,0 0 0,-1-1 0,1 0 0,-1 0 0,9-9 0,-13 12 0,-1-1 0,1 0 0,-1 0 0,1 0 0,-1 0 0,0 0 0,0 0 0,0-1 0,-1 1 0,1-1 0,-1 0 0,0 1 0,0-1 0,0 0 0,0 1 0,-1-1 0,1 0 0,-1 0 0,0 0 0,0 0 0,-1 1 0,1-1 0,-1 0 0,0 0 0,0 0 0,0 1 0,0-1 0,-1 1 0,1-1 0,-1 1 0,0-1 0,-5-5 0,3 3 0,-1 0 0,-1 0 0,1 0 0,-1 1 0,0 0 0,-1 0 0,1 1 0,-1 0 0,0 0 0,0 0 0,0 1 0,0 0 0,-1 0 0,1 1 0,-11-2 0,4 2 0,-1 0 0,0 2 0,1 0 0,-1 0 0,0 2 0,-20 4 0,25-4 0,1 0 0,0 1 0,-1 0 0,1 1 0,0 0 0,0 1 0,1-1 0,0 2 0,0-1 0,-11 10 0,17-13 0,0 0 0,0-1 0,0 2 0,1-1 0,-1 0 0,0 0 0,1 1 0,0-1 0,-1 0 0,1 1 0,0 0 0,0-1 0,0 1 0,1-1 0,-1 1 0,0 3 0,1-4 0,0 0 0,1 0 0,-1 0 0,0 0 0,1 0 0,0 0 0,-1 0 0,1 0 0,0-1 0,0 1 0,0 0 0,0 0 0,0-1 0,0 1 0,0 0 0,1-1 0,1 2 0,2 1 0,-1-1 0,1 1 0,0-1 0,0 0 0,1-1 0,-1 1 0,1-1 0,-1 0 0,1-1 0,0 1 0,-1-1 0,1 0 0,10 0 0,38-4-1365,-1-6-5461</inkml:trace>
  <inkml:trace contextRef="#ctx0" brushRef="#br0" timeOffset="1">881 354 24575,'17'-28'-2727,"-2"1"-1,14-34 1,19-61-1371,-21 50 4585,-27 71-404,16-33 1232,-15 34-1302,-1-1 1,0 1 0,0-1 0,1 1-1,-1-1 1,0 1 0,0 0 0,1-1-1,-1 1 1,0-1 0,1 1 0,-1 0-1,1-1 1,-1 1 0,0 0 0,1-1 0,-1 1-1,1 0 1,-1 0 0,1-1 0,-1 1-1,1 0 1,-1 0 0,1 0 0,-1 0-1,1 0 1,-1 0 0,1 0 0,0 0-1,-1 0 1,1 0 0,-1 0 0,1 0-1,-1 0 1,1 0 0,-1 0 0,1 1-1,-1-1 1,1 0 0,-1 0 0,1 1-1,-1-1 1,0 0 0,1 0 0,-1 1-1,1-1 1,-1 1 0,0-1 0,1 0 0,-1 1-1,0-1 1,1 1 0,-1-1 0,0 1-1,0-1 1,1 1 0,-1-1 0,0 1-1,6 14 703,-1 0-1,0 0 0,-1 1 0,-1-1 1,0 1-1,1 25 0,-2-13-2,18 178 3012,7 285-3586,-23-368-139,24 306 0,-27-420 0,1-1 0,0 0 0,0 1 0,4 8 0,-5-16 0,-1-1 0,0 1 0,1 0 0,-1 0 0,0 0 0,1-1 0,-1 1 0,1 0 0,0-1 0,-1 1 0,1-1 0,-1 1 0,1 0 0,0-1 0,0 1 0,-1-1 0,1 0 0,0 1 0,0-1 0,0 1 0,0-1 0,0-1 0,0 1 0,0 0 0,0 0 0,0-1 0,0 1 0,0-1 0,0 1 0,0-1 0,-1 1 0,1-1 0,0 0 0,0 1 0,-1-1 0,1 0 0,0 1 0,-1-1 0,1 0 0,-1 0 0,1 0 0,-1 0 0,1-1 0,3-6-227,-1 1-1,0 0 1,0-1-1,-1 0 1,2-10-1,2-12-6598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4.008"/>
    </inkml:context>
    <inkml:brush xml:id="br0">
      <inkml:brushProperty name="width" value="0.1" units="cm"/>
      <inkml:brushProperty name="height" value="0.1" units="cm"/>
      <inkml:brushProperty name="color" value="#004F8B"/>
    </inkml:brush>
  </inkml:definitions>
  <inkml:trace contextRef="#ctx0" brushRef="#br0">224 36 24575,'5'0'5,"0"1"-1,-1 0 1,1 0-1,0 0 1,-1 0 0,7 4-1,23 5-582,28-2-4555,117 1 0,68-19 4059,-138 5 1590,2284-51-909,-2219 55 1351,204 4 8236,-376-3-9172,11 1 158,0 0 0,1 0 0,-1 1 0,17 5 0,-27-6-152,0 0 0,0 0 0,0 1 0,0-1 0,-1 1 0,1-1-1,0 1 1,-1 0 0,1 0 0,-1 0 0,0 0 0,0 0 0,0 1-1,0-1 1,0 1 0,0-1 0,0 1 0,-1 0 0,0 0 0,1-1-1,-1 1 1,0 0 0,1 6 0,1 27-24,-1 0 0,-2 1 0,-2-1 0,-12 70 0,0 6-4,-67 1590 0,81-1675 0,1 6 0,-1-1 0,-1 1 0,-2-1 0,-1 1 0,-14 49 0,15-75 0,-1 0 0,1 0 0,-1 0 0,0-1 0,-1 0 0,0 1 0,0-1 0,0-1 0,-1 1 0,0-1 0,0 0 0,0-1 0,0 1 0,-1-1 0,0 0 0,0-1 0,0 1 0,0-2 0,-12 4 0,-13 3 0,-1-2 0,0-1 0,-42 2 0,43-5 0,-382 39 19,-355 40-812,474-45 793,-1088 113 0,1318-145 0,-108 6 0,144-11 0,1-1 0,-1-2 0,-51-10 0,74 11 44,-1 0 0,1 0 0,-1-1-1,1 0 1,0 0 0,0-1 0,1 1 0,-1-1 0,1 0 0,0-1 0,0 0 0,0 1 0,0-2-1,1 1 1,0 0 0,0-1 0,0 0 0,-4-11 0,-2-6-74,1-2 0,2 1 0,-9-44 1,5 18 88,-16-54-59,-28-123 0,49 188 0,1-1 0,2 1 0,4-79 0,9 38 0,3 1 0,3 0 0,32-90 0,99-224 0,-105 288 0,-27 69 0,224-611 0,-222 602 0,-12 32 0,0 1 0,-1 0 0,0-1 0,-1 0 0,0 0 0,-1 0 0,1-23 0,-4 26-29,4 14 112,6 14-1502,7 1-5407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6.223"/>
    </inkml:context>
    <inkml:brush xml:id="br0">
      <inkml:brushProperty name="width" value="0.1" units="cm"/>
      <inkml:brushProperty name="height" value="0.1" units="cm"/>
      <inkml:brushProperty name="color" value="#004F8B"/>
    </inkml:brush>
  </inkml:definitions>
  <inkml:trace contextRef="#ctx0" brushRef="#br0">599 42 24575,'-3'0'0,"0"0"0,0 0 0,0-1 0,0 1 0,0-1 0,0 0 0,0 0 0,0 0 0,0 0 0,0-1 0,1 1 0,-1-1 0,0 1 0,1-1 0,0 0 0,-1 0 0,-1-3 0,-11-7 0,14 11 0,0 1 0,0-1 0,0 1 0,1-1 0,-1 0 0,0 1 0,0 0 0,0-1 0,0 1 0,0-1 0,0 1 0,0 0 0,-1 0 0,1 0 0,0 0 0,0 0 0,0 0 0,0 0 0,0 0 0,0 0 0,0 0 0,0 0 0,0 1 0,0-1 0,0 0 0,0 1 0,-1 0 0,0 0 0,-1 1 0,1 0 0,0 0 0,1 0 0,-1 0 0,0 0 0,0 0 0,1 1 0,0-1 0,-3 5 0,-2 7 0,1 1 0,-7 29 0,11-39 0,-52 252 0,12 3 0,-16 500 0,56-572 0,-10 313 0,6-430 0,-12 346 0,17-410 0,0 0 0,0 0 0,-1 0 0,0 0 0,0 0 0,-3 7 0,4-14 0,0 1 0,-1 0 0,1 0 0,0 0 0,-1-1 0,1 1 0,-1 0 0,1-1 0,-1 1 0,1 0 0,-1-1 0,0 1 0,1-1 0,-1 1 0,0-1 0,0 1 0,1-1 0,-1 1 0,0-1 0,0 0 0,-1 1 0,0-1 0,0 0 0,1 0 0,-1 0 0,0 0 0,0-1 0,1 1 0,-1-1 0,0 1 0,1-1 0,-1 0 0,1 1 0,-1-1 0,1 0 0,-1 0 0,-1-2 0,-16-13 0,1-1 0,1 0 0,0-1 0,1-1 0,-18-30 0,29 41 0,-11-12 0,1-1 0,1 0 0,2-2 0,0 1 0,-16-43 0,29 59 0,5 12 0,9 13 0,17 36 0,47 69 0,-71-113 0,1 1 0,1-2 0,0 1 0,0-1 0,1-1 0,0 0 0,23 14 0,-28-21 0,0 1 0,0-1 0,0 0 0,0 0 0,0-1 0,0 0 0,0 0 0,1 0 0,-1-1 0,0 0 0,1 0 0,-1-1 0,0 0 0,1 0 0,-1 0 0,0-1 0,0 1 0,0-2 0,0 1 0,0-1 0,-1 1 0,7-6 0,11-6 0,-1-2 0,-1-1 0,35-35 0,-48 44 0,305-351 0,-311 356 0,-1 2 3,-1 1-1,0-1 0,0 0 0,1 1 1,-1-1-1,1 1 0,-1-1 1,0 1-1,1-1 0,-1 1 1,1-1-1,-1 1 0,1-1 1,-1 1-1,1-1 0,0 1 1,-1 0-1,1-1 0,-1 1 0,1 0 1,0 0-1,-1-1 0,2 1 1,-4 16-718,1-10 9,-4 19-6120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4.607"/>
    </inkml:context>
    <inkml:brush xml:id="br0">
      <inkml:brushProperty name="width" value="0.1" units="cm"/>
      <inkml:brushProperty name="height" value="0.1" units="cm"/>
      <inkml:brushProperty name="color" value="#004F8B"/>
    </inkml:brush>
  </inkml:definitions>
  <inkml:trace contextRef="#ctx0" brushRef="#br0">96 106 24575,'-3'-11'0,"-5"12"0,7 0 0,-1 0 0,1 1 0,0-1 0,0 0 0,-1 1 0,1-1 0,0 1 0,1-1 0,-1 1 0,0 0 0,0-1 0,0 3 0,-2 9 0,-6 27 0,8-39 0,1 0 0,0 1 0,-1-1 0,1 0 0,-1 0 0,1 1 0,-1-1 0,0 0 0,1 0 0,-1 0 0,0 0 0,0 0 0,0 0 0,0 0 0,0 0 0,0-1 0,0 1 0,0 0 0,0 0 0,0-1 0,-1 1 0,1-1 0,-2 1 0,2-1 0,-1 0 0,1-1 0,0 1 0,-1-1 0,1 1 0,0-1 0,0 0 0,-1 1 0,1-1 0,0 0 0,0 0 0,0 0 0,0 0 0,0 0 0,0 0 0,0 0 0,0 0 0,0 0 0,1 0 0,-1-1 0,0 1 0,1 0 0,-1-1 0,1 1 0,-1 0 0,1-1 0,0 1 0,-1-2 0,-8-43 0,9 45 0,0-8 0,-1 1 0,1-1 0,1 1 0,0-1 0,0 1 0,1-1 0,0 1 0,3-11 0,-4 18 0,-1-1 0,1 1 0,-1-1 0,1 1 0,0-1 0,-1 1 0,1-1 0,0 1 0,0 0 0,0-1 0,0 1 0,0 0 0,0 0 0,1 0 0,-1 0 0,0 0 0,0 0 0,1 0 0,-1 0 0,1 0 0,-1 1 0,1-1 0,-1 1 0,1-1 0,-1 1 0,1-1 0,-1 1 0,1 0 0,0 0 0,-1 0 0,1 0 0,0 0 0,-1 0 0,1 0 0,-1 0 0,1 1 0,0-1 0,-1 1 0,1-1 0,-1 1 0,1-1 0,-1 1 0,0 0 0,1 0 0,-1 0 0,0 0 0,1 0 0,-1 0 0,2 2 0,2 2 0,0 0 0,-1 0 0,0 1 0,1-1 0,-2 1 0,1 0 0,-1 0 0,0 0 0,0 0 0,-1 1 0,1-1 0,-1 1 0,-1 0 0,1-1 0,-1 1 0,-1 0 0,1 0 0,-1 0 0,0 0 0,-2 8 0,-3-6 0,-1-11 0,-2-17 0,8 12 17,-1-1 0,2 1 1,-1-1-1,1 0 0,0 1 0,4-13 0,-4 18-37,0-1 0,0 0 0,0 1 0,0-1-1,1 1 1,-1-1 0,1 1 0,-1 0 0,4-4 0,-4 5-28,0 1 1,-1-1-1,1 1 1,0-1-1,0 1 1,0-1-1,0 1 1,0-1-1,0 1 0,0 0 1,0 0-1,0-1 1,0 1-1,0 0 1,0 0-1,0 0 1,0 0-1,0 0 0,0 0 1,-1 0-1,1 0 1,0 1-1,0-1 1,0 0-1,0 1 1,2 0-1,12 9-6778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5.149"/>
    </inkml:context>
    <inkml:brush xml:id="br0">
      <inkml:brushProperty name="width" value="0.1" units="cm"/>
      <inkml:brushProperty name="height" value="0.1" units="cm"/>
      <inkml:brushProperty name="color" value="#004F8B"/>
    </inkml:brush>
  </inkml:definitions>
  <inkml:trace contextRef="#ctx0" brushRef="#br0">1 545 24575,'0'-10'0,"1"0"0,1 0 0,-1 0 0,2 0 0,0 0 0,5-14 0,31-59 0,-12 31 0,113-274 0,-161 399 0,-20 130 0,-8 205 0,43-298 0,14 190 0,-6-266 0,4 39 0,-5-69 0,-1 0 0,1 0 0,0 0 0,1 0 0,-1 0 0,1 0 0,0 0 0,0 0 0,0 0 0,0-1 0,0 1 0,6 4 0,-7-7-59,0 0 0,0 0-1,1 0 1,-1-1-1,0 1 1,0-1 0,1 1-1,-1-1 1,1 1 0,-1-1-1,0 0 1,1 0 0,-1 0-1,1 1 1,-1-1 0,0-1-1,1 1 1,-1 0-1,1 0 1,-1 0 0,1-1-1,1 0 1,14-5-6767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6.451"/>
    </inkml:context>
    <inkml:brush xml:id="br0">
      <inkml:brushProperty name="width" value="0.1" units="cm"/>
      <inkml:brushProperty name="height" value="0.1" units="cm"/>
      <inkml:brushProperty name="color" value="#004F8B"/>
    </inkml:brush>
  </inkml:definitions>
  <inkml:trace contextRef="#ctx0" brushRef="#br0">847 69 24575,'-4'-1'0,"0"0"0,0-1 0,0 1 0,0-1 0,0 0 0,0 0 0,0-1 0,0 1 0,-5-5 0,-15-9 0,9 10 0,0 1 0,-1 0 0,0 1 0,1 1 0,-1 0 0,0 1 0,0 1 0,-1 1 0,1 0 0,0 1 0,0 0 0,0 2 0,0 0 0,1 0 0,-1 2 0,-17 7 0,1 0 0,1 3 0,0 0 0,1 2 0,1 2 0,1 0 0,-41 37 0,40-30 0,1 2 0,2 0 0,0 2 0,2 1 0,-24 41 0,39-57 0,1 0 0,1 0 0,0 1 0,1 0 0,0 0 0,1 0 0,1 0 0,1 1 0,0 0 0,2 0 0,-1 0 0,2 0 0,0 0 0,5 26 0,-3-33 0,1 1 0,0-1 0,1 1 0,1-1 0,-1 0 0,1 0 0,1-1 0,0 0 0,0 0 0,1 0 0,0-1 0,1 0 0,0 0 0,0 0 0,0-1 0,1-1 0,0 1 0,0-2 0,1 1 0,0-1 0,0-1 0,20 7 0,-6-4 0,0-1 0,0-1 0,1-1 0,0-1 0,0-1 0,0-1 0,0-2 0,0 0 0,27-6 0,-2-3-341,0-2 0,0-2-1,78-35 1,-85 30-6485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7.116"/>
    </inkml:context>
    <inkml:brush xml:id="br0">
      <inkml:brushProperty name="width" value="0.1" units="cm"/>
      <inkml:brushProperty name="height" value="0.1" units="cm"/>
      <inkml:brushProperty name="color" value="#004F8B"/>
    </inkml:brush>
  </inkml:definitions>
  <inkml:trace contextRef="#ctx0" brushRef="#br0">1 0 24575,'1'0'0,"0"0"0,-1 1 0,1-1 0,0 0 0,0 0 0,0 1 0,0-1 0,0 1 0,-1-1 0,1 1 0,0-1 0,0 1 0,-1-1 0,1 1 0,0 0 0,-1-1 0,1 1 0,-1 0 0,1 0 0,-1-1 0,1 1 0,-1 0 0,0 0 0,1 0 0,-1 0 0,0-1 0,1 3 0,5 30 0,-4-23 0,18 160 0,-1 194 0,-13-183 0,13 416 0,9 170 0,-25-691 0,-3-33 0,2-1 0,3 0 0,10 47 0,-9-73 98,-6-16-125,0 0 1,0 0-1,1 0 1,-1 0-1,0 0 0,0 0 1,1 0-1,-1 0 1,0 0-1,0 0 0,0 0 1,1 0-1,-1 0 1,0 0-1,0 0 0,0 0 1,1 0-1,-1 0 1,0 0-1,0 0 0,0-1 1,1 1-1,-1 0 1,0 0-1,0 0 0,0 0 1,0 0-1,1-1 1,-1 1-1,0 0 0,0 0 1,0 0-1,0 0 1,0-1-1,0 1 0,1 0 1,-1 0-1,0 0 1,0-1-1,0 1 0,0 0 1,0 0-1,0-1 1,0 1-1,0 0 0,0 0 1,0 0-1,0-1 1,0 1-1,0 0 0,0 0 1,0 0-1,0-1 1,-1 1-1,5-20-6799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7.796"/>
    </inkml:context>
    <inkml:brush xml:id="br0">
      <inkml:brushProperty name="width" value="0.1" units="cm"/>
      <inkml:brushProperty name="height" value="0.1" units="cm"/>
      <inkml:brushProperty name="color" value="#004F8B"/>
    </inkml:brush>
  </inkml:definitions>
  <inkml:trace contextRef="#ctx0" brushRef="#br0">1 413 24575,'0'-50'0,"2"-91"0,0 121 0,1 1 0,0 0 0,1 0 0,1 0 0,8-20 0,-10 34 0,0-1 0,0 1 0,0-1 0,1 1 0,0 0 0,0 1 0,0-1 0,1 1 0,-1-1 0,1 1 0,0 1 0,0-1 0,1 1 0,-1-1 0,1 2 0,-1-1 0,1 1 0,0 0 0,0 0 0,0 0 0,0 1 0,1 0 0,9-1 0,12 1 0,1 0 0,0 2 0,52 9 0,-63-8 0,760 95-147,9-35-1423,1231-44-268,-1387-21 1591,1129-19 247,-1568 16-39,596-2 8,-781 8 41,21 1 399,1 1 1,0 1-1,30 7 1,-51-8-310,-1 0 0,1 0 0,-1 1 0,1 0 0,-1 1 0,0-1 0,-1 1 0,1 1 0,-1-1 0,0 1 0,0 0 0,0 1 0,0-1 0,-1 1 0,0 0 0,6 10 0,-2 1-7,-1 1 0,-1-1 1,0 2-1,-1-1 1,5 31-1,9 100-157,-18-127 92,22 523-28,-16-253 0,3 18 0,16 294 0,-23-553 0,3 56 0,-7-96 0,-1 0 0,0 0 0,0 0 0,-1 0 0,-1 0 0,0 0 0,-4 10 0,4-16 3,1-1 0,-1 1 0,0-1 0,-1 0 0,1 0 0,-1 0 0,0 0 0,1-1 0,-1 0 0,-1 0 0,1 0 0,-1 0 0,1 0 0,-1-1 0,0 0 0,1 0-1,-1 0 1,0-1 0,-8 2 0,-12 1-135,0 0-1,-47 0 1,29-3-895,-45 6-5799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8.506"/>
    </inkml:context>
    <inkml:brush xml:id="br0">
      <inkml:brushProperty name="width" value="0.1" units="cm"/>
      <inkml:brushProperty name="height" value="0.1" units="cm"/>
      <inkml:brushProperty name="color" value="#004F8B"/>
    </inkml:brush>
  </inkml:definitions>
  <inkml:trace contextRef="#ctx0" brushRef="#br0">1180 129 24575,'-58'-3'-2135,"-1"-4"-1,1-1 0,-101-30 1,32 7 137,78 23 3404,0 3 1,-1 2 0,-79 5 0,74 0 231,1-2-1,-91-12 1,117 7-1638,12 1 0,1 1 0,-1 1 0,0 0 0,0 1 0,0 0 0,0 1 0,-20 4 0,24 2 0,16-1 0,24 4 0,90 8 0,179 4 0,-166-15 0,1589 29-1992,-788-27 2015,1096 73-41,-1568-58-50,100-10 378,-535-17 915,-25 4-1214,0 0 1,0 0 0,1 0 0,-1 0 0,0 0 0,0-1 0,1 1-1,-1 0 1,0 0 0,0 0 0,0-1 0,0 1 0,1 0 0,-1 0-1,0-1 1,0 1 0,0 0 0,0 0 0,0-1 0,0 1 0,0 0-1,1 0 1,-1-1 0,0 1 0,0 0 0,0-1 0,0 1 0,0 0-1,0 0 1,0-1 0,0 1 0,-1 0 0,1 0 0,0-1 0,0 1-1,0 0 1,0-1 0,0 1 0,-3-4-5,0 1 0,0 0 1,-1 0-1,1 0 0,-1 0 1,1 1-1,-8-4 0,-235-139-1372,173 103-5461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9.074"/>
    </inkml:context>
    <inkml:brush xml:id="br0">
      <inkml:brushProperty name="width" value="0.1" units="cm"/>
      <inkml:brushProperty name="height" value="0.1" units="cm"/>
      <inkml:brushProperty name="color" value="#004F8B"/>
    </inkml:brush>
  </inkml:definitions>
  <inkml:trace contextRef="#ctx0" brushRef="#br0">75 21 24575,'-6'0'0,"-7"0"0,-6 0 0,-1 5 0,9 2 0,6 6 0,10 0 0,3-8 0,1-9 0,-1-11 0,-8-7 0,-3-1-8191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29.580"/>
    </inkml:context>
    <inkml:brush xml:id="br0">
      <inkml:brushProperty name="width" value="0.1" units="cm"/>
      <inkml:brushProperty name="height" value="0.1" units="cm"/>
      <inkml:brushProperty name="color" value="#004F8B"/>
    </inkml:brush>
  </inkml:definitions>
  <inkml:trace contextRef="#ctx0" brushRef="#br0">68 445 24575,'-5'6'-38,"-9"1"38,0 6 0,1-6 0,3-9 19,-2-9-19</inkml:trace>
  <inkml:trace contextRef="#ctx0" brushRef="#br0" timeOffset="1">68 55 24575,'0'-6'0,"-5"-1"0,3 0 0,8 1 0,8-4 0,7 0 0,1 2-8191</inkml:trace>
  <inkml:trace contextRef="#ctx0" brushRef="#br0" timeOffset="2">588 22 24575,'0'6'0,"6"1"0,7 0 0,7-1 0,6-8 0,-2-3-8191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0.063"/>
    </inkml:context>
    <inkml:brush xml:id="br0">
      <inkml:brushProperty name="width" value="0.1" units="cm"/>
      <inkml:brushProperty name="height" value="0.1" units="cm"/>
      <inkml:brushProperty name="color" value="#004F8B"/>
    </inkml:brush>
  </inkml:definitions>
  <inkml:trace contextRef="#ctx0" brushRef="#br0">1 1 24575,'0'5'0,"5"3"0,2 4 0,6 1 0,6-2 0,5-3 0,-1-3-8191</inkml:trace>
  <inkml:trace contextRef="#ctx0" brushRef="#br0" timeOffset="1">294 652 24575,'0'5'0,"0"8"0,6 2 0,7-2 0,1 2 0,-1-6 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0.516"/>
    </inkml:context>
    <inkml:brush xml:id="br0">
      <inkml:brushProperty name="width" value="0.1" units="cm"/>
      <inkml:brushProperty name="height" value="0.1" units="cm"/>
      <inkml:brushProperty name="color" value="#004F8B"/>
    </inkml:brush>
  </inkml:definitions>
  <inkml:trace contextRef="#ctx0" brushRef="#br0">1 0 24575,'0'6'0,"5"2"0,8-1 0,7-1 0,5-2 0,-1-7 0,-5-3-8191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7.043"/>
    </inkml:context>
    <inkml:brush xml:id="br0">
      <inkml:brushProperty name="width" value="0.1" units="cm"/>
      <inkml:brushProperty name="height" value="0.1" units="cm"/>
      <inkml:brushProperty name="color" value="#004F8B"/>
    </inkml:brush>
  </inkml:definitions>
  <inkml:trace contextRef="#ctx0" brushRef="#br0">537 170 24575,'-5'-1'0,"0"-1"0,0 1 0,0-1 0,1 0 0,-1 0 0,0 0 0,1-1 0,-1 1 0,1-1 0,-6-5 0,-3-1 0,-7-6 0,-34-31 0,-8-6 0,59 49 0,-1 1 0,0 0 0,0 0 0,-1 0 0,1 0 0,0 0 0,-1 1 0,1 0 0,-1 0 0,1 0 0,-1 1 0,1-1 0,-1 1 0,1 0 0,-1 0 0,0 1 0,1 0 0,-1-1 0,1 1 0,-1 1 0,1-1 0,0 1 0,0-1 0,-1 1 0,1 1 0,0-1 0,0 0 0,1 1 0,-1 0 0,-3 3 0,-5 5 0,0 1 0,0 0 0,2 0 0,-1 1 0,2 1 0,0 0 0,-9 17 0,0 7 0,1 0 0,2 1 0,2 0 0,-14 68 0,22-80 0,1 0 0,2 1 0,0-1 0,2 1 0,1-1 0,1 0 0,2 0 0,7 29 0,-8-46 0,0 0 0,0 0 0,1-1 0,1 1 0,0-1 0,0 0 0,1-1 0,0 1 0,0-1 0,1 0 0,0-1 0,10 9 0,-4-6 0,-1-1 0,1-1 0,1 0 0,-1-1 0,1-1 0,0 0 0,22 6 0,10-2 0,0-2 0,1-2 0,0-1 0,64-4 0,-58-3-455,1-2 0,74-17 0,-105 16-6371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0.972"/>
    </inkml:context>
    <inkml:brush xml:id="br0">
      <inkml:brushProperty name="width" value="0.1" units="cm"/>
      <inkml:brushProperty name="height" value="0.1" units="cm"/>
      <inkml:brushProperty name="color" value="#004F8B"/>
    </inkml:brush>
  </inkml:definitions>
  <inkml:trace contextRef="#ctx0" brushRef="#br0">334 782 24575,'6'0'0,"7"6"0,7 1 0,6 0 0,4-7 0,-4-3-8191</inkml:trace>
  <inkml:trace contextRef="#ctx0" brushRef="#br0" timeOffset="1">42 1 24575,'-5'0'0,"-8"0"0,-2 5 0,8 3 0,5 4 0,8 1 0,3-8 0,6-4 0,0-8 0,3-8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1.446"/>
    </inkml:context>
    <inkml:brush xml:id="br0">
      <inkml:brushProperty name="width" value="0.1" units="cm"/>
      <inkml:brushProperty name="height" value="0.1" units="cm"/>
      <inkml:brushProperty name="color" value="#004F8B"/>
    </inkml:brush>
  </inkml:definitions>
  <inkml:trace contextRef="#ctx0" brushRef="#br0">1 1 24575,'5'5'0,"8"2"0,1-5 0,5-4 0,3-1 0,-1 6 0,-9 7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2.020"/>
    </inkml:context>
    <inkml:brush xml:id="br0">
      <inkml:brushProperty name="width" value="0.1" units="cm"/>
      <inkml:brushProperty name="height" value="0.1" units="cm"/>
      <inkml:brushProperty name="color" value="#004F8B"/>
    </inkml:brush>
  </inkml:definitions>
  <inkml:trace contextRef="#ctx0" brushRef="#br0">1 472 24575,'1'0'0,"0"0"0,0 0 0,0-1 0,0 1 0,0-1 0,0 1 0,0-1 0,0 1 0,0-1 0,0 0 0,0 1 0,0-1 0,-1 0 0,1 0 0,0 1 0,-1-1 0,1 0 0,0 0 0,-1 0 0,1 0 0,-1 0 0,1 0 0,0-1 0,10-32 0,-7 21 0,41-119 0,56-136 0,-95 260 0,-5 20 0,-8 33 0,5-31 0,-46 427 0,46-375 0,3-1 0,2 0 0,3 0 0,27 116 0,-30-167 0,1 0 0,1 0 0,0 0 0,1 0 0,12 20 0,-16-32 0,0 1 0,0 0 0,0-1 0,0 1 0,0-1 0,1 0 0,-1 0 0,1 0 0,-1 0 0,1 0 0,0-1 0,0 1 0,0-1 0,0 1 0,0-1 0,0 0 0,0 0 0,1-1 0,-1 1 0,0-1 0,0 1 0,1-1 0,-1 0 0,0 0 0,0-1 0,1 1 0,-1-1 0,0 0 0,0 1 0,0-1 0,4-2 0,5-2-227,0 0-1,-1-1 1,1-1-1,-1 0 1,18-15-1,11-13-6598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2.495"/>
    </inkml:context>
    <inkml:brush xml:id="br0">
      <inkml:brushProperty name="width" value="0.1" units="cm"/>
      <inkml:brushProperty name="height" value="0.1" units="cm"/>
      <inkml:brushProperty name="color" value="#004F8B"/>
    </inkml:brush>
  </inkml:definitions>
  <inkml:trace contextRef="#ctx0" brushRef="#br0">83 0 24575,'-2'1'-11,"0"0"-1,-1 0 0,1 0 0,0 0 1,0 1-1,0-1 0,0 1 0,0-1 1,1 1-1,-1-1 0,0 1 0,1 0 1,-1 0-1,1 0 0,0 0 1,-1 0-1,1 0 0,0 0 0,0 1 1,-1 3-1,-1 1-288,-5 9-506,1 1 1,1 0-1,0 1 0,1 0 0,1 0 0,1 0 1,1 0-1,-1 20 0,3-18 818,1-1 1,0 0-1,2 0 0,0 1 0,1-2 0,1 1 1,10 25-1,-8-28 371,0-1 0,0 0 0,2-1 0,0 0 0,0 0 1,1-1-1,1 0 0,0-1 0,1 0 0,0-1 0,1 0 0,0-1 0,1 0 0,0-1 0,0-1 0,1 0 1,0-1-1,0-1 0,33 10 0,-31-13-380,0 0 0,1 0 0,-1-2 0,1 0 0,0-1 0,-1-1 0,1-1 0,-1 0 0,1-1 0,-1-1 0,0-1 0,0 0 0,26-13 0,-29 11-4,-1 0 1,1-1 0,-1-1 0,-1 0 0,0-1-1,0 0 1,-1-1 0,0-1 0,-1 1 0,0-2-1,-1 1 1,0-1 0,-1-1 0,-1 1-1,9-23 1,-10 18 0,0 1 0,-2-1 0,0 0 0,-1 0 0,-1-1 0,-1 1 0,0 0 0,-1-1 0,-1 1 0,-1-1 0,-1 1 0,-5-21 0,6 31 0,-1 0 0,1 0 0,-1 0 0,-1 1 0,0-1 0,0 1 0,0 0 0,-1 0 0,0 0 0,0 0 0,-1 1 0,1 0 0,-1 0 0,-1 1 0,1 0 0,-1 0 0,0 0 0,0 1 0,-1 0 0,1 0 0,-1 1 0,0 0 0,0 0 0,0 1 0,0 0 0,0 0 0,0 1 0,-14-1 0,9 2 0,0 1 0,1 0 0,-1 0 0,0 1 0,1 1 0,-1 1 0,1-1 0,0 2 0,0 0 0,0 0 0,1 1 0,0 0 0,0 1 0,0 0 0,1 1 0,-18 18 0,17-14 0,0 0 0,1 0 0,0 1 0,1 1 0,1-1 0,0 2 0,1-1 0,1 1 0,0 0 0,1 0 0,0 1 0,1-1 0,-2 19 0,5-25-72,1 0 1,0 0-1,0 0 0,1 0 0,0 0 0,1 0 0,0-1 0,0 1 1,1 0-1,0-1 0,0 0 0,1 1 0,0-1 0,1-1 0,-1 1 1,2-1-1,-1 1 0,13 11 0,24 20-6754</inkml:trace>
  <inkml:trace contextRef="#ctx0" brushRef="#br0" timeOffset="1">1581 260 24575,'0'-6'0,"0"0"0,-1 1 0,0-1 0,-1 0 0,1 0 0,-1 0 0,0 1 0,-1-1 0,1 1 0,-1-1 0,0 1 0,-1 0 0,1 0 0,-1 1 0,0-1 0,0 1 0,0-1 0,-1 1 0,1 1 0,-8-5 0,9 6 0,0 0 0,0 0 0,0 0 0,0 1 0,-1 0 0,1-1 0,0 1 0,-1 1 0,1-1 0,-1 0 0,0 1 0,1 0 0,-1 0 0,1 0 0,-1 0 0,1 0 0,-1 1 0,0-1 0,1 1 0,-1 0 0,1 0 0,0 1 0,-1-1 0,1 1 0,0-1 0,0 1 0,0 0 0,0 0 0,0 1 0,1-1 0,-1 0 0,0 1 0,1 0 0,-3 3 0,-4 6 0,1 1 0,0 0 0,0 0 0,2 1 0,-1 0 0,2 0 0,0 0 0,1 1 0,0-1 0,1 1 0,1 0 0,0 0 0,1 0 0,1 24 0,1-27 0,0 0 0,1-1 0,0 1 0,1 0 0,1-1 0,-1 1 0,2-1 0,-1 0 0,2 0 0,-1-1 0,2 1 0,-1-1 0,1-1 0,1 1 0,0-1 0,0-1 0,0 1 0,17 11 0,-9-10 0,-1-2 0,1 0 0,1 0 0,-1-2 0,1 0 0,0-1 0,1 0 0,-1-2 0,1 0 0,0-1 0,33 0 0,14-5 0,121-20 0,-174 21 0,178-32-1365,-113 19-5461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4.048"/>
    </inkml:context>
    <inkml:brush xml:id="br0">
      <inkml:brushProperty name="width" value="0.1" units="cm"/>
      <inkml:brushProperty name="height" value="0.1" units="cm"/>
      <inkml:brushProperty name="color" value="#004F8B"/>
    </inkml:brush>
  </inkml:definitions>
  <inkml:trace contextRef="#ctx0" brushRef="#br0">19 410 24575,'0'0'-19,"-1"1"0,1-1 0,-1 1 0,1-1 0,-1 0 0,1 1 0,0-1 0,-1 1 0,1-1 0,-1 0 0,0 1 0,1-1 0,-1 0 0,1 0 0,-1 0 0,1 1 0,-1-1 0,0 0 0,1 0 0,-1 0 0,1 0 0,-2 0 0,-3-10 79,7-22 120,26-66-82,65-156 1,-83 236-99,-2 15 0,-7 5 0,0 0 0,0 0 0,0 0 0,0 1 0,0-1 0,-1 0 0,1 1 0,-1-1 0,1 1 0,-1-1 0,0 0 0,0 4 0,4 372 0,-7-226 0,3-67 0,-2 66 0,29 258 0,-24-385 20,1 0 0,2 0 0,0-1 0,2 0 0,15 33 0,-21-51-73,1 0 0,0 1 0,0-1 0,1 0 0,-1-1 0,1 1 0,0-1 0,0 1 0,1-1 0,-1 0 0,1-1 0,0 1 0,0-1-1,0 0 1,1 0 0,-1-1 0,1 1 0,-1-1 0,1-1 0,0 1 0,0-1 0,0 0 0,0 0 0,0 0 0,0-1 0,0 0 0,6-1 0,30-6-6773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4.568"/>
    </inkml:context>
    <inkml:brush xml:id="br0">
      <inkml:brushProperty name="width" value="0.1" units="cm"/>
      <inkml:brushProperty name="height" value="0.1" units="cm"/>
      <inkml:brushProperty name="color" value="#004F8B"/>
    </inkml:brush>
  </inkml:definitions>
  <inkml:trace contextRef="#ctx0" brushRef="#br0">374 164 24575,'6'-7'0,"1"-1"0,-1 0 0,0 0 0,0 0 0,-1-1 0,0 1 0,5-15 0,-9 21 0,0 0 0,0-1 0,0 1 0,0 0 0,-1 0 0,1 0 0,-1-1 0,0 1 0,1 0 0,-1-1 0,0 1 0,0 0 0,-1 0 0,1-1 0,0 1 0,-1 0 0,1 0 0,-1-1 0,0 1 0,0 0 0,0 0 0,0 0 0,0 0 0,0 0 0,-1 0 0,1 1 0,-1-1 0,1 0 0,-1 0 0,1 1 0,-1-1 0,0 1 0,0 0 0,0 0 0,0-1 0,0 1 0,-4-1 0,-2 0 0,0 0 0,0 0 0,0 1 0,0 0 0,0 0 0,0 1 0,-1 0 0,1 0 0,0 1 0,0 0 0,0 1 0,0 0 0,0 0 0,0 1 0,0 0 0,0 0 0,-11 7 0,3-1 0,0 1 0,1 1 0,0 0 0,0 1 0,1 0 0,-22 27 0,23-22 0,0 0 0,1 1 0,1 0 0,1 1 0,1 0 0,0 1 0,2 0 0,0 0 0,1 1 0,1 0 0,1 0 0,1 0 0,1 0 0,1 1 0,1 28 0,2-32 0,0 0 0,1 0 0,1 0 0,1-1 0,0 1 0,1-1 0,1 0 0,1-1 0,0 0 0,1 0 0,1-1 0,0 0 0,1 0 0,1-1 0,0-1 0,1 0 0,0-1 0,21 15 0,-15-15 0,0 0 0,1-2 0,1 0 0,-1-2 0,1 0 0,1-1 0,-1-2 0,1 0 0,0-1 0,1-1 0,-1-1 0,39-1 0,19-6 0,-1-4 0,95-22 0,-150 26 0,300-66-1365,-171 32-5461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5.341"/>
    </inkml:context>
    <inkml:brush xml:id="br0">
      <inkml:brushProperty name="width" value="0.1" units="cm"/>
      <inkml:brushProperty name="height" value="0.1" units="cm"/>
      <inkml:brushProperty name="color" value="#004F8B"/>
    </inkml:brush>
  </inkml:definitions>
  <inkml:trace contextRef="#ctx0" brushRef="#br0">0 0 24575,'6'1'-360,"-1"-1"1,1 1-1,-1 0 0,0 0 0,1 1 0,-1 0 0,0 0 0,0 0 0,0 0 1,0 1-1,-1 0 0,1 0 0,-1 0 0,1 1 0,-1-1 0,0 1 1,0 0-1,-1 0 0,1 1 0,5 8 0,4 9-265,-1 1 0,-1 0 0,11 31 0,-10-23 1368,28 76-474,17 43 966,-49-133-621,1 0 1,1 0 0,0-1 0,1 0-1,1-1 1,14 16 0,-16-23-350,0 0 1,0-1 0,1 0-1,0 0 1,0-1-1,0 0 1,1-1-1,0-1 1,0 0-1,0 0 1,1-1-1,-1-1 1,20 2-1,17-1-335,-1-2 0,60-8 0,-108 7 70,612-72-422,187-10-203,-145 98 625,-496 1 0,0 6 0,166 49 0,-250-50 0,0 3 0,-2 3 0,91 49 0,-120-53 0,-1 2 0,-2 2 0,0 1 0,-2 2 0,-2 2 0,43 49 0,8 39 0,-86-120 12,0 0-1,0 0 0,0 0 0,0 0 0,0 0 1,0 0-1,0 0 0,0 0 0,0-1 0,0 1 1,0 0-1,0-1 0,1 1 0,-1-1 0,0 1 1,0-1-1,1 0 0,-1 1 0,0-1 0,1 0 1,-1 0-1,0 0 0,1 0 0,-1 0 0,0 0 1,1-1-1,-1 1 0,0 0 0,1 0 0,-1-1 1,0 1-1,0-1 0,0 0 0,1 1 0,-1-1 1,2-1-1,3-4 104,1 1 0,-1-1 1,0-1-1,9-13 1,-4 7-61,26-31-55,3 2 0,1 2 0,2 2 0,83-56 0,-57 50 0,2 3 0,135-55 0,-46 40 0,1 6 0,275-46 0,310 3 0,-402 57 0,-308 33 0,-22 2 0,0 0 0,0 0 0,0-1 0,0-1 0,0-1 0,-1 1 0,1-2 0,-1 0 0,17-10 0,-29 15 0,-1 0 0,1 0 0,0-1 0,0 1 0,-1-1 0,1 1 0,0-1 0,-1 1 0,1-1 0,0 1 0,-1-1 0,1 1 0,-1-1 0,1 0 0,-1 1 0,1-1 0,-1 0 0,0 0 0,1 1 0,-1-1 0,0 0 0,0 0 0,1 0 0,-1 1 0,0-1 0,0 0 0,0 0 0,0 0 0,0 0 0,0 1 0,0-1 0,0 0 0,-1 0 0,1 0 0,0 1 0,0-1 0,-1 0 0,1 0 0,0 1 0,-1-1 0,1 0 0,-1 0 0,1 1 0,-1-1 0,1 1 0,-1-1 0,1 0 0,-1 1 0,0-1 0,1 1 0,-2-1 0,-2-2 0,-1 0 0,1 0 0,-1 1 0,0 0 0,0 0 0,-9-2 0,-7 0-273,0 2 0,0 0 0,-1 1 0,-39 5 0,-24 4-6553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5.927"/>
    </inkml:context>
    <inkml:brush xml:id="br0">
      <inkml:brushProperty name="width" value="0.1" units="cm"/>
      <inkml:brushProperty name="height" value="0.1" units="cm"/>
      <inkml:brushProperty name="color" value="#004F8B"/>
    </inkml:brush>
  </inkml:definitions>
  <inkml:trace contextRef="#ctx0" brushRef="#br0">0 802 24575,'1'-5'2,"1"1"-1,-1-1 1,1 1-1,0-1 1,0 1-1,1 0 1,-1 0-1,1 0 1,6-7-1,8-14-562,21-62-2927,5-52 2947,4-97 1537,-25 56-937,-18 107 2663,-5 61-1918,-3 32-810,-29 286 6,27-230 0,-10 297 0,18-274 0,25 174 0,-26-268 0,2 15 0,1 0 0,1 0 0,1 0 0,8 20 0,-12-36 0,0 1 0,1-1 0,0 0 0,-1 0 0,1 0 0,1 0 0,-1 0 0,0-1 0,7 6 0,-7-7 0,0-1 0,-1 1 0,1-1 0,0 0 0,0 0 0,0 0 0,-1 0 0,1 0 0,0-1 0,0 1 0,0-1 0,0 0 0,0 0 0,1 0 0,-1 0 0,0 0 0,3-1 0,26-10-1365,-4-5-5461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6.790"/>
    </inkml:context>
    <inkml:brush xml:id="br0">
      <inkml:brushProperty name="width" value="0.1" units="cm"/>
      <inkml:brushProperty name="height" value="0.1" units="cm"/>
      <inkml:brushProperty name="color" value="#004F8B"/>
    </inkml:brush>
  </inkml:definitions>
  <inkml:trace contextRef="#ctx0" brushRef="#br0">406 9 24575,'0'-1'0,"1"0"0,-1 0 0,1 1 0,0-1 0,-1 1 0,1-1 0,0 1 0,0-1 0,-1 1 0,1-1 0,0 1 0,0 0 0,0-1 0,0 1 0,-1 0 0,1 0 0,0 0 0,0-1 0,0 1 0,0 0 0,0 0 0,0 0 0,0 1 0,0-1 0,1 0 0,0 1 0,0 0 0,-1 0 0,1 0 0,0 0 0,-1 0 0,1 1 0,-1-1 0,1 0 0,-1 1 0,0-1 0,2 3 0,2 3 0,-1 0 0,0 0 0,0 1 0,-1-1 0,3 9 0,3 17 0,-2 1 0,-1-1 0,-2 2 0,1 46 0,-14 143 0,2-89 0,3 1 0,25 227 0,-19-345 0,-2-9 0,1 1 0,0 0 0,1 0 0,0-1 0,1 1 0,0-1 0,0 1 0,1-1 0,0 0 0,8 12 0,-12-20 0,0-1 0,1 1 0,-1-1 0,0 1 0,0-1 0,1 0 0,-1 1 0,0-1 0,1 1 0,-1-1 0,0 0 0,1 1 0,-1-1 0,1 0 0,-1 1 0,1-1 0,-1 0 0,1 0 0,-1 0 0,0 1 0,1-1 0,-1 0 0,1 0 0,-1 0 0,1 0 0,0 0 0,-1 0 0,1 0 0,-1 0 0,1 0 0,-1 0 0,1 0 0,-1 0 0,1 0 0,-1 0 0,1 0 0,-1-1 0,1 1 0,-1 0 0,0 0 0,1-1 0,-1 1 0,1 0 0,-1-1 0,1 1 0,-1 0 0,0-1 0,1 1 0,-1-1 0,0 1 0,0 0 0,1-1 0,-1 1 0,0-1 0,0 1 0,1-2 0,0-1 0,1-1 0,-1 0 0,0 0 0,-1 1 0,1-1 0,0-7 0,-2-6 0,-1 1 0,0 0 0,-1-1 0,-1 1 0,0 0 0,-1 1 0,-1-1 0,-1 1 0,0 0 0,-1 1 0,0 0 0,-17-22 0,13 20 0,0 2 0,-1-1 0,-1 2 0,0 0 0,0 0 0,-2 1 0,1 1 0,-1 1 0,-1 0 0,-29-12 0,34 18 0,-1-1 0,0 2 0,0 0 0,0 0 0,0 1 0,0 1 0,-1 0 0,1 1 0,-24 3 0,30-2 0,0 0 0,0 1 0,0 0 0,1 0 0,-1 1 0,1 0 0,-1 0 0,1 1 0,0-1 0,0 1 0,1 1 0,-1-1 0,1 1 0,0 0 0,0 0 0,1 0 0,-1 1 0,1-1 0,0 1 0,-3 7 0,3-4 0,0 0 0,0 1 0,1 0 0,0-1 0,1 1 0,0 0 0,0 0 0,1 0 0,1 1 0,0-1 0,0 0 0,1 0 0,0 0 0,0 0 0,1 0 0,1 0 0,0 0 0,0-1 0,1 1 0,0-1 0,1 0 0,0 0 0,0 0 0,1-1 0,0 1 0,0-2 0,1 1 0,0-1 0,0 0 0,1 0 0,0-1 0,0 0 0,1 0 0,-1-1 0,1 0 0,15 6 0,-2-4 0,1-1 0,0-1 0,0-1 0,0-1 0,0-1 0,1-1 0,-1-1 0,24-4 0,24-4 0,90-24 0,-80 12 0,-1-3 0,123-55 0,-152 54 0,-1-2 0,-1-3 0,-2-1 0,78-66 0,-123 94 0,19-16 0,34-40 0,-51 54 0,0-1 0,0 0 0,0-1 0,-1 1 0,0-1 0,0 1 0,-1-1 0,1 0 0,-1 0 0,-1 0 0,1 0 0,-1 0 0,0 0 0,0-8 0,-1 11 0,0 1 0,0 0 0,0-1 0,0 1 0,-1 0 0,0 0 0,1-1 0,-1 1 0,0 0 0,0 0 0,0 0 0,0 0 0,0 0 0,0 0 0,-1 0 0,1 0 0,-1 0 0,1 1 0,-1-1 0,0 1 0,0-1 0,0 1 0,0 0 0,0-1 0,0 1 0,0 0 0,0 0 0,0 0 0,0 1 0,0-1 0,-1 1 0,1-1 0,0 1 0,-1 0 0,1-1 0,0 1 0,-1 0 0,1 1 0,-4 0 0,-2-1 0,1 2 0,-1-1 0,1 1 0,0 0 0,0 0 0,0 1 0,0 0 0,0 1 0,1-1 0,-1 1 0,-8 7 0,2 1 0,1 1 0,0 1 0,1-1 0,1 2 0,0 0 0,1 0 0,1 0 0,0 1 0,1 1 0,1-1 0,0 1 0,1 0 0,-5 33 0,8-39 0,1 0 0,0 0 0,1 0 0,0 0 0,1 0 0,0 0 0,0 0 0,1 0 0,1 0 0,0 0 0,0-1 0,1 1 0,1-1 0,-1 0 0,2 0 0,-1-1 0,1 0 0,1 1 0,0-2 0,0 1 0,1-1 0,-1 0 0,12 7 0,-2-4 11,0-1 0,1 0 0,0-2 0,1 0 0,0-1 0,0-1-1,1 0 1,-1-2 0,1 0 0,40 1 0,-5-4-506,0-2 0,95-14 0,-63 1-6331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7.307"/>
    </inkml:context>
    <inkml:brush xml:id="br0">
      <inkml:brushProperty name="width" value="0.1" units="cm"/>
      <inkml:brushProperty name="height" value="0.1" units="cm"/>
      <inkml:brushProperty name="color" value="#004F8B"/>
    </inkml:brush>
  </inkml:definitions>
  <inkml:trace contextRef="#ctx0" brushRef="#br0">570 0 24575,'-49'1'-629,"0"2"-1,0 1 0,-63 16 0,80-12 762,-1 2 0,1 1 0,1 1-1,0 2 1,-47 29 0,69-37-95,0 0 0,1 1 0,0-1 0,0 2 0,-10 11 0,17-17 15,-1 0-1,1 0 0,0 0 1,-1 1-1,1-1 0,0 0 1,0 1-1,0-1 0,1 0 0,-1 1 1,1-1-1,-1 4 0,1-4-14,0-1-1,0 1 1,1-1-1,-1 1 1,0-1-1,1 1 1,-1-1-1,1 0 1,0 1-1,-1-1 1,1 0-1,0 1 1,0-1-1,0 0 0,0 0 1,0 0-1,0 0 1,0 0-1,0 0 1,0 0-1,1 0 1,1 1-1,12 5-36,1 0 0,1-1 0,-1 0 0,1-2 0,0 0 0,31 3 0,17 5 0,-41-7 0,-1 1 0,1 2 0,-1 0 0,0 1 0,33 20 0,-51-26 0,1 0 0,-1 0 0,0 1 0,0 0 0,0 0 0,-1 0 0,0 1 0,1 0 0,-2 0 0,1 0 0,0 0 0,-1 0 0,0 1 0,0-1 0,-1 1 0,0 0 0,0 0 0,0 0 0,0 0 0,-1 0 0,0 0 0,0 0 0,-1 1 0,0-1 0,0 0 0,0 0 0,-2 9 0,-1-5 0,0 1 0,0-1 0,-1 0 0,-5 10 0,8-16 0,-1-1 0,0 1 0,0-1 0,0 0 0,0 0 0,0 0 0,-1 0 0,0 0 0,1 0 0,-1 0 0,0-1 0,0 0 0,-1 1 0,-3 1 0,7-4 0,0 0 0,0 0 0,0 0 0,-1 0 0,1 0 0,0 0 0,0 0 0,0 0 0,-1 0 0,1 0 0,0 0 0,0 0 0,-1 0 0,1 0 0,0 0 0,0 0 0,0 0 0,-1 0 0,1 0 0,0 0 0,0 0 0,0 0 0,-1 0 0,1 0 0,0 0 0,0 0 0,0-1 0,0 1 0,-1 0 0,1 0 0,0 0 0,0 0 0,0 0 0,0-1 0,0 1 0,0 0 0,-1 0 0,1 0 0,0-1 0,0 1 0,0 0 0,0 0 0,0 0 0,0-1 0,0 1 0,0 0 0,0 0 0,0 0 0,0-1 0,0 1 0,0 0 0,0 0 0,0 0 0,0-1 0,0 1 0,0 0 0,0 0 0,0 0 0,1-1 0,-1 1 0,0 0 0,6-17 0,44-66-1365,-16 31-5461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8.213"/>
    </inkml:context>
    <inkml:brush xml:id="br0">
      <inkml:brushProperty name="width" value="0.1" units="cm"/>
      <inkml:brushProperty name="height" value="0.1" units="cm"/>
      <inkml:brushProperty name="color" value="#004F8B"/>
    </inkml:brush>
  </inkml:definitions>
  <inkml:trace contextRef="#ctx0" brushRef="#br0">6 1 24575,'0'0'0,"0"0"0,0 0 0,0 0 0,-1 0 0,1 0 0,0 0 0,0 0 0,-1 0 0,1 0 0,0 0 0,0 0 0,0 0 0,-1 0 0,1 0 0,0 0 0,0 0 0,0 1 0,-1-1 0,1 0 0,0 0 0,0 0 0,0 0 0,-1 0 0,1 1 0,0-1 0,0 0 0,0 0 0,0 0 0,0 1 0,0-1 0,0 0 0,-1 0 0,1 0 0,0 1 0,0-1 0,0 0 0,0 0 0,0 1 0,0-1 0,0 0 0,0 1 0,5 12 0,13 13 0,284 300 0,29-24 0,-254-233 0,149 128 0,156 143 0,-291-249 0,157 199 0,-212-239 0,-20-26 0,1-1 0,1-1 0,1-1 0,26 24 0,-44-44 0,1-1 0,-1 1 0,1-1 0,-1 0 0,1 0 0,0 0 0,0 0 0,-1 0 0,1 0 0,0 0 0,0-1 0,0 1 0,0-1 0,0 1 0,0-1 0,0 0 0,0 0 0,0 0 0,0 0 0,0 0 0,4-1 0,-4 0 0,0 0 0,-1 0 0,0 0 0,1 0 0,-1 0 0,0-1 0,1 1 0,-1-1 0,0 1 0,0-1 0,0 1 0,0-1 0,0 1 0,-1-1 0,1 0 0,0 0 0,-1 1 0,0-1 0,1 0 0,-1 0 0,0 0 0,0 1 0,0-1 0,0-3 0,-1-22 0,-1 0 0,-1 1 0,-10-39 0,5 27 0,-55-212 0,62 238 0,9 22 0,17 31 0,-18-30 0,54 84 0,41 71 0,-90-142 0,-1 0 0,-1 0 0,-1 1 0,-1 0 0,6 34 0,-13-52 0,0 1 0,0-1 0,-1 1 0,0-1 0,0 0 0,-1 1 0,0-1 0,0 0 0,0 1 0,-1-1 0,-1 0 0,1 0 0,-1 0 0,0 0 0,-7 9 0,3-6 0,0-1 0,-1-1 0,0 1 0,0-1 0,-1-1 0,0 1 0,0-1 0,-1-1 0,-14 7 0,-20 8 0,-2-3 0,0-1 0,-1-3 0,-64 11 0,-45 15 0,155-40-45,-27 11 216,22-5-397,16-2-1039,11-1-5561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7.775"/>
    </inkml:context>
    <inkml:brush xml:id="br0">
      <inkml:brushProperty name="width" value="0.1" units="cm"/>
      <inkml:brushProperty name="height" value="0.1" units="cm"/>
      <inkml:brushProperty name="color" value="#004F8B"/>
    </inkml:brush>
  </inkml:definitions>
  <inkml:trace contextRef="#ctx0" brushRef="#br0">58 114 24575,'10'-16'-353,"0"1"0,1 0 0,1 1-1,0 0 1,25-21 0,-37 35 358,0-1 0,0 1 0,1 0 0,-1-1 0,0 1 0,0 0 0,1 0 1,-1-1-1,0 1 0,0 0 0,1 0 0,-1 0 0,0-1 0,1 1 0,-1 0 0,0 0 0,1 0 0,-1 0 0,1 0 0,-1 0 0,0 0 0,1 0 0,-1 0 0,0 0 1,1 0-1,-1 0 0,1 0 0,-1 0 0,0 0 0,1 0 0,-1 0 0,0 0 0,1 0 0,-1 1 0,0-1 0,1 0 0,-1 1 0,6 16 169,-8 35 121,2-42-220,-3 84 122,5 0 1,4 0 0,5 0-1,3-1 1,4-1 0,39 116-1,-146-309-197,-46-38 0,117 123 0,15 12 0,-1 1 0,0-1 0,1 0 0,0 0 0,0 0 0,-4-8 0,6 12 0,1 0 0,0-1 0,0 1 0,0 0 0,0-1 0,0 1 0,0-1 0,-1 1 0,1 0 0,0-1 0,0 1 0,0 0 0,0-1 0,0 1 0,1-1 0,-1 1 0,0 0 0,0-1 0,0 1 0,0 0 0,0-1 0,0 1 0,1 0 0,-1-1 0,0 1 0,0 0 0,0-1 0,1 1 0,-1 0 0,0 0 0,0-1 0,1 1 0,1-1 0,0 1 0,-1-1 0,1 1 0,0-1 0,-1 1 0,1 0 0,0 0 0,0 0 0,-1 0 0,1 0 0,3 1 0,58 4 0,1-3 0,0-2 0,-1-3 0,1-3 0,-1-3 0,0-2 0,64-21 0,-57 9 0,-2-3 0,0-2 0,-2-4 0,-1-2 0,111-80 0,-157 101 0,-1-1 0,-1-2 0,25-27 0,-40 42 0,-1-1 0,0 1 0,1-1 0,-1 1 0,0-1 0,0 1 0,0-1 0,0 0 0,0 0 0,-1 1 0,1-1 0,-1 0 0,1 0 0,-1 0 0,1 0 0,-1-2 0,0 3 0,0 1 0,-1-1 0,1 1 0,-1-1 0,1 1 0,0-1 0,-1 1 0,1-1 0,-1 1 0,1-1 0,-1 1 0,1-1 0,-1 1 0,0 0 0,1-1 0,-1 1 0,1 0 0,-1 0 0,0-1 0,1 1 0,-1 0 0,0 0 0,1 0 0,-1 0 0,0 0 0,1 0 0,-1 0 0,0 0 0,0 0 0,-6 1 0,0-1 0,-1 2 0,1-1 0,0 1 0,1 0 0,-1 0 0,-8 5 0,-7 5 0,0 1 0,2 1 0,-1 1 0,2 0 0,0 2 0,1 0 0,1 1 0,-26 35 0,30-35 0,1 0 0,0 1 0,2 1 0,0 0 0,2 0 0,0 0 0,1 1 0,1 1 0,1-1 0,-3 28 0,7-41 0,0 0 0,1 1 0,1-1 0,-1 1 0,1-1 0,1 0 0,0 0 0,0 1 0,0-1 0,1 0 0,0-1 0,1 1 0,-1-1 0,2 1 0,-1-1 0,1 0 0,0-1 0,0 1 0,1-1 0,0 0 0,0 0 0,0-1 0,1 1 0,0-2 0,0 1 0,0-1 0,16 7 0,1-1 0,0-2 0,1 0 0,0-2 0,0 0 0,0-2 0,1-1 0,0-1 0,26-1 0,159-17-1365,-115 2-5461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8.208"/>
    </inkml:context>
    <inkml:brush xml:id="br0">
      <inkml:brushProperty name="width" value="0.1" units="cm"/>
      <inkml:brushProperty name="height" value="0.1" units="cm"/>
      <inkml:brushProperty name="color" value="#004F8B"/>
    </inkml:brush>
  </inkml:definitions>
  <inkml:trace contextRef="#ctx0" brushRef="#br0">357 145 24575,'7'-29'0,"-6"26"0,0 0 0,0-1 0,0 1 0,0 0 0,-1-1 0,1 1 0,-1 0 0,0-7 0,0 7 0,0-1 0,-1 1 0,1 0 0,-1-1 0,1 1 0,-1 0 0,0-1 0,-1 1 0,1 0 0,0 0 0,-1 0 0,0 0 0,0 0 0,0 0 0,0 0 0,0 1 0,0-1 0,-1 1 0,1 0 0,-1-1 0,0 1 0,1 0 0,-1 0 0,0 1 0,0-1 0,-1 1 0,1-1 0,0 1 0,0 0 0,-1 0 0,1 1 0,0-1 0,-1 1 0,1-1 0,-1 1 0,-3 1 0,-2-1 0,-1 1 0,0 1 0,1 0 0,0 0 0,-1 1 0,1 0 0,0 1 0,1 0 0,-1 0 0,1 1 0,-1 0 0,-7 7 0,1 1 0,1 0 0,1 2 0,0-1 0,1 2 0,0 0 0,1 0 0,1 1 0,1 0 0,0 1 0,1 0 0,1 0 0,1 1 0,1-1 0,0 1 0,1 1 0,1-1 0,0 24 0,2-27 0,2 0 0,0-1 0,0 1 0,1-1 0,1 0 0,1 1 0,0-1 0,1-1 0,12 26 0,-11-29 0,1 0 0,0 0 0,0-1 0,1-1 0,0 1 0,1-1 0,0 0 0,1-1 0,0 0 0,0-1 0,0 0 0,1 0 0,12 5 0,1-3 0,0 0 0,0-2 0,0-1 0,1-1 0,0-1 0,0-1 0,0-1 0,0-1 0,0-2 0,31-3 0,30-8 0,133-36 0,257-95-1365,-340 96-5461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39.791"/>
    </inkml:context>
    <inkml:brush xml:id="br0">
      <inkml:brushProperty name="width" value="0.1" units="cm"/>
      <inkml:brushProperty name="height" value="0.1" units="cm"/>
      <inkml:brushProperty name="color" value="#004F8B"/>
    </inkml:brush>
  </inkml:definitions>
  <inkml:trace contextRef="#ctx0" brushRef="#br0">1693 978 24575,'40'-18'0,"1"2"0,1 2 0,74-15 0,135-10 0,-198 33 0,1277-136-2745,9 39-1424,3197-182-484,-838 51 3054,-2518 150 3516,-1147 82-1120,-5-1 296,1 1-1,0 2 1,-1 1-1,55 8 1,-81-8-965,1-1 1,-1 1-1,1 0 1,-1 0-1,1 0 0,-1 0 1,1 0-1,-1 0 1,0 1-1,0-1 1,1 1-1,-1-1 0,0 1 1,-1 0-1,1 0 1,0 0-1,0 0 1,-1 0-1,1 0 0,-1 1 1,0-1-1,0 0 1,0 1-1,0-1 1,0 1-1,0-1 0,0 1 1,-1-1-1,0 1 1,1 0-1,-1 2 1,-1 8 23,0 0 0,0 0 1,-1-1-1,-1 1 1,-5 14-1,2-2-187,-27 127 76,-21 256-1,27 161-1028,24-473 433,-9 316 304,-57 1292 209,-4-992-198,67-667 215,-3-1-1,-2-1 1,-2 0 0,-21 51 0,28-81 117,-1 1 1,0-1-1,-1 0 0,0-1 1,-1 0-1,0 0 0,-1-1 1,0 0-1,-1-1 0,0 0 0,0-1 1,-1 0-1,-1-1 0,1 0 1,-1-1-1,-20 8 0,-4-3 39,-1-1 0,-1-2 0,-69 6 0,-127-4-108,172-10-18,-1155 16-2380,-2225 96-1719,-4 42-1086,3014-134 3859,-2232 105 954,1350-74 5513,748-47 2771,561-5-7893,0 0 1,1 0-1,-1-1 1,0 0-1,1 0 1,-1 0-1,1 0 1,-1-1-1,1 0 1,0 0-1,-9-5 0,10 3-25,0 1 0,1 0-1,-1-1 1,1 0 0,0 0-1,0 0 1,0 0-1,1-1 1,-1 1 0,1-1-1,0 1 1,0-1 0,-1-8-1,-18-73 2,-14-114 0,17 82 0,-34-179 0,-53-331 0,46-5 0,58-264 0,5 441 0,-4 432-113,1 0-96,-1 0 0,-2 0 1,0-1-1,-1 1 1,-10-36-1,-1 25-6617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0.264"/>
    </inkml:context>
    <inkml:brush xml:id="br0">
      <inkml:brushProperty name="width" value="0.1" units="cm"/>
      <inkml:brushProperty name="height" value="0.1" units="cm"/>
      <inkml:brushProperty name="color" value="#004F8B"/>
    </inkml:brush>
  </inkml:definitions>
  <inkml:trace contextRef="#ctx0" brushRef="#br0">20 1 24575,'-5'0'0,"-3"6"0,1-5 0,7-1 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0.684"/>
    </inkml:context>
    <inkml:brush xml:id="br0">
      <inkml:brushProperty name="width" value="0.1" units="cm"/>
      <inkml:brushProperty name="height" value="0.1" units="cm"/>
      <inkml:brushProperty name="color" value="#004F8B"/>
    </inkml:brush>
  </inkml:definitions>
  <inkml:trace contextRef="#ctx0" brushRef="#br0">41 134 24575,'0'-6'0,"-6"-1"0,-7-5 0,-1-7 0,7-4 0,10 0 0,11-1 0,2 4-8191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1.089"/>
    </inkml:context>
    <inkml:brush xml:id="br0">
      <inkml:brushProperty name="width" value="0.1" units="cm"/>
      <inkml:brushProperty name="height" value="0.1" units="cm"/>
      <inkml:brushProperty name="color" value="#004F8B"/>
    </inkml:brush>
  </inkml:definitions>
  <inkml:trace contextRef="#ctx0" brushRef="#br0">258 0 24575,'11'6'-3276,"15"1"-1,8 0 3193,5-1 84,0-2 0,-1-2 2995,-6-1-7544</inkml:trace>
  <inkml:trace contextRef="#ctx0" brushRef="#br0" timeOffset="1">95 1076 24575,'-11'22'-3276,"-9"12"1820,-1 8 1456,-3 0 0,8-6 2211,13-15-2211</inkml:trace>
  <inkml:trace contextRef="#ctx0" brushRef="#br0" timeOffset="2">877 1434 24575,'0'5'0,"5"3"0,8-1 0,7-2 0,0-6 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1.532"/>
    </inkml:context>
    <inkml:brush xml:id="br0">
      <inkml:brushProperty name="width" value="0.1" units="cm"/>
      <inkml:brushProperty name="height" value="0.1" units="cm"/>
      <inkml:brushProperty name="color" value="#004F8B"/>
    </inkml:brush>
  </inkml:definitions>
  <inkml:trace contextRef="#ctx0" brushRef="#br0">0 0 24575,'5'6'0,"8"1"0,7 6 0,0-6 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5.924"/>
    </inkml:context>
    <inkml:brush xml:id="br0">
      <inkml:brushProperty name="width" value="0.1" units="cm"/>
      <inkml:brushProperty name="height" value="0.1" units="cm"/>
      <inkml:brushProperty name="color" value="#004F8B"/>
    </inkml:brush>
  </inkml:definitions>
  <inkml:trace contextRef="#ctx0" brushRef="#br0">1 1 24575,'5'0'0,"3"5"0,5 8 0,5 1 0,1 4 0,2-1 0,-3 2 0,1-2 0,-2-9 0,-4-12 0,-5-11 0,-9-8 0,-4-1-8191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6.488"/>
    </inkml:context>
    <inkml:brush xml:id="br0">
      <inkml:brushProperty name="width" value="0.1" units="cm"/>
      <inkml:brushProperty name="height" value="0.1" units="cm"/>
      <inkml:brushProperty name="color" value="#004F8B"/>
    </inkml:brush>
  </inkml:definitions>
  <inkml:trace contextRef="#ctx0" brushRef="#br0">978 0 24575,'-12'11'-1309,"-8"9"1309,-13 7 0,-5-1-3277,-3-6 1,1-5 1697,-5-6 4104,1-10-2525,-4-10 1472,1-8-1472,3-8 250,8 2-3247</inkml:trace>
  <inkml:trace contextRef="#ctx0" brushRef="#br0" timeOffset="1">1 97 24575,'0'11'-1850,"0"15"1850,0 8 0,5-1 903,14-12-903,13-15 311,19-14-311,11-12 157,18-7-157,-5 1-7712</inkml:trace>
  <inkml:trace contextRef="#ctx0" brushRef="#br0" timeOffset="2">2410 196 24575,'22'0'-3276,"24"5"-1,15 2 5139,9 0-1862,-3-1 1430,-6-7-1430,-9-10 763,-13-8-763,-8-11 2498,-9-13-2498,-8 2-8191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6.888"/>
    </inkml:context>
    <inkml:brush xml:id="br0">
      <inkml:brushProperty name="width" value="0.1" units="cm"/>
      <inkml:brushProperty name="height" value="0.1" units="cm"/>
      <inkml:brushProperty name="color" value="#004F8B"/>
    </inkml:brush>
  </inkml:definitions>
  <inkml:trace contextRef="#ctx0" brushRef="#br0">0 423 24575,'6'11'-3276,"7"9"247,7 7 5893,6 4-2864,3-2 1077,-2-13-1077,-1-20 564,-5-20-564,-6-23 1800,1-19-1800,-3 1-8191</inkml:trace>
  <inkml:trace contextRef="#ctx0" brushRef="#br0" timeOffset="1">1368 0 24575,'17'11'-3276,"16"9"-1,14 7 805,10 4-804,1-3 1947,-4-7 4347,-6-11-3018,-11-14 1977,-6-6-1977,-8-1 444</inkml:trace>
  <inkml:trace contextRef="#ctx0" brushRef="#br0" timeOffset="2">1857 943 24575,'0'17'-3276,"6"16"2583,6 14 693,8 10 1878,0 1-1878,2-10 672,-2-18-672,-10-20 345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3:49.003"/>
    </inkml:context>
    <inkml:brush xml:id="br0">
      <inkml:brushProperty name="width" value="0.1" units="cm"/>
      <inkml:brushProperty name="height" value="0.1" units="cm"/>
      <inkml:brushProperty name="color" value="#004F8B"/>
    </inkml:brush>
  </inkml:definitions>
  <inkml:trace contextRef="#ctx0" brushRef="#br0">294 31 24575,'-3'0'0,"0"-1"0,1 0 0,-1 0 0,0 0 0,0 0 0,1 0 0,-1 0 0,-4-3 0,-14-7 0,14 9 0,1 0 0,-1 1 0,0 0 0,0 0 0,0 0 0,1 1 0,-1 0 0,0 0 0,0 1 0,0-1 0,0 2 0,1-1 0,-1 1 0,0 0 0,-10 5 0,10-3 0,1 0 0,0 0 0,0 1 0,0 0 0,0 1 0,1-1 0,-1 1 0,1 0 0,1 0 0,-1 1 0,1-1 0,0 1 0,1 0 0,-3 8 0,-4 12 0,1 0 0,2 1 0,0 0 0,2 0 0,2 1 0,0 0 0,2-1 0,1 1 0,1 0 0,1 0 0,9 39 0,2-10 0,3 0 0,1-1 0,4-1 0,40 80 0,-49-112 0,1-1 0,1-1 0,1 0 0,1-1 0,1 0 0,0-2 0,30 26 0,-38-37 0,0-2 0,0 1 0,1-1 0,-1 0 0,1-1 0,1 0 0,-1-1 0,1 0 0,0 0 0,0-1 0,0-1 0,0 0 0,0 0 0,0-1 0,1-1 0,-1 0 0,0 0 0,0-1 0,20-4 0,-14 0 0,-1 0 0,1-1 0,-1-1 0,0 0 0,0-1 0,-1-1 0,-1 0 0,1-1 0,-1-1 0,-1 0 0,0-1 0,-1 0 0,0-1 0,0-1 0,12-19 0,-16 20 0,0 0 0,-1 0 0,-1-1 0,0 0 0,-1 0 0,-1 0 0,0-1 0,-1 0 0,0 0 0,-1 1 0,-1-1 0,0 0 0,-1-1 0,-1 1 0,0 0 0,-1 1 0,-1-1 0,-4-17 0,-4 3 0,-1 1 0,-1 0 0,-1 0 0,-1 1 0,-2 1 0,-34-42 0,-8 1 0,-70-62 0,97 99 0,-1 2 0,-1 2 0,-2 0 0,0 3 0,-1 1 0,-56-24 0,86 43 0,0 1 0,0-1 0,-1 1 0,1 1 0,-1-1 0,1 1 0,-1 1 0,0 0 0,1 0 0,-11 1 0,15-1 0,0 1 0,1 0 0,-1 0 0,0 0 0,1 0 0,-1 0 0,1 0 0,-1 1 0,1-1 0,-1 1 0,1-1 0,0 1 0,0 0 0,0 0 0,0 0 0,0 0 0,0 1 0,1-1 0,-1 0 0,1 1 0,-1-1 0,1 1 0,0 0 0,0-1 0,0 1 0,0 0 0,1-1 0,-1 1 0,1 0 0,-1 5 0,1 4 0,-1 0 0,2 0 0,0 0 0,0 0 0,1-1 0,0 1 0,1-1 0,1 1 0,0-1 0,0 0 0,1 0 0,0 0 0,1-1 0,0 0 0,1 0 0,0 0 0,0-1 0,1 0 0,1-1 0,-1 0 0,1 0 0,10 7 0,3-1 0,0 0 0,0-1 0,2-1 0,-1-1 0,2-2 0,-1 0 0,1-1 0,0-2 0,29 5 0,-8-6 0,0-2 0,78-4 0,94-20 0,-161 14 0,69-6-1365,-80 11-5461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7.406"/>
    </inkml:context>
    <inkml:brush xml:id="br0">
      <inkml:brushProperty name="width" value="0.1" units="cm"/>
      <inkml:brushProperty name="height" value="0.1" units="cm"/>
      <inkml:brushProperty name="color" value="#004F8B"/>
    </inkml:brush>
  </inkml:definitions>
  <inkml:trace contextRef="#ctx0" brushRef="#br0">6356 509 24575,'-33'17'-3276,"-28"11"-1,-14 6 0,-12 3 0,-7-5 1329,-10-14 1948,-14-14-485,-16-20 485,-18-18-226,18-4 7801</inkml:trace>
  <inkml:trace contextRef="#ctx0" brushRef="#br0" timeOffset="1">3327 183 24575,'-33'6'-3276,"-33"7"-1,-28 1 1816,-14 5-1815,0-2 1232,13-3 5049,11-5-3005,15-8 1947,13-11-1947,11-9 1598,13-13-1598,12 0-1407</inkml:trace>
  <inkml:trace contextRef="#ctx0" brushRef="#br0" timeOffset="2">1635 119 24575,'-28'5'-352,"-37"2"352,-23 6 0,-15 0-3277,-5-2 1,4-3-1,14-3 0,18-7 2355,20-10 922,19-13 0,16-2 6190</inkml:trace>
  <inkml:trace contextRef="#ctx0" brushRef="#br0" timeOffset="3">658 20 24575,'-17'6'-3276,"-16"7"-1,-20 2 5916,-17-2-2639,-13-4 1213,-4-8-1213,-3-10 640,2-9-640,10-7 2061,20 1-10252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47.870"/>
    </inkml:context>
    <inkml:brush xml:id="br0">
      <inkml:brushProperty name="width" value="0.1" units="cm"/>
      <inkml:brushProperty name="height" value="0.1" units="cm"/>
      <inkml:brushProperty name="color" value="#004F8B"/>
    </inkml:brush>
  </inkml:definitions>
  <inkml:trace contextRef="#ctx0" brushRef="#br0">1556 386 24575,'-16'0'-3276,"-18"5"2931,-12 2 345,-6 0 1723,-4-1-1723,2-8 612,-1-2-612,3-8 314,0-11-314,8-2-7219</inkml:trace>
  <inkml:trace contextRef="#ctx0" brushRef="#br0" timeOffset="1">221 190 24575,'-17'6'-3276,"-16"7"1360,-14 7 1916,-4 0 0,6 2 2407,17-8-2407,29-6 883,43-16-883,63-12 459,69-14-459,71-6 0,-7 3-6748</inkml:trace>
  <inkml:trace contextRef="#ctx0" brushRef="#br0" timeOffset="2">4030 93 24575,'17'6'-3276,"22"7"-1,15 1 3629,16-2-352,6-2 1824,7-4-1824,7-7 998,9-10-998,11-14 3276,8-8-3173,12-10-103,-16 3-8191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0.371"/>
    </inkml:context>
    <inkml:brush xml:id="br0">
      <inkml:brushProperty name="width" value="0.1" units="cm"/>
      <inkml:brushProperty name="height" value="0.1" units="cm"/>
      <inkml:brushProperty name="color" value="#004F8B"/>
    </inkml:brush>
  </inkml:definitions>
  <inkml:trace contextRef="#ctx0" brushRef="#br0">7069 1137 24575,'34'0'0,"-4"-1"0,0 2 0,45 6 0,-48 2 0,-22-1 0,-18 1 0,-12-1 0,1-1 0,-1-2 0,1 0 0,-52 1 0,29-1 0,-190 13 0,-90-1-454,-85-4-1362,-1009 16-1781,-1078 31 2429,2203-57 973,288-3 251,0-1 1,0 1-1,-1-2 1,1 1-1,-12-5 1,19 6-32,1 0 0,0 0 0,-1 0 0,1 0 0,-1-1 0,1 1 1,0 0-1,-1 0 0,1-1 0,0 1 0,-1 0 0,1 0 0,0-1 0,-1 1 0,1-1 0,0 1 1,0 0-1,0-1 0,-1 1 0,1 0 0,0-1 0,0 1 0,0-1 0,0 1 0,0-1 0,-1 0 1,11-11 651,3 4-609,0 1 0,0 1 0,0 0-1,15-4 1,148-43-68,118-17-120,137-17-359,148-10 359,151-1-426,131 6-1753,2958-89-4288,-3048 196 6190,-159 21 372,-174 20 19,-392-48 103,-1 3 0,0 1 0,81 33 0,-118-41-18,0 0 0,-1 0 0,1 1 0,-1 0 0,0 1 0,0-1 0,10 12-1,-15-15-40,0 1-1,-1-1 0,1 1 0,0 0 0,-1-1 0,1 1 0,-1 0 0,0 0 0,0 0 1,0 0-1,-1 0 0,1 0 0,-1 0 0,1 0 0,-1 1 0,0 3 0,-1-2 4,0 0-1,-1 0 1,1-1-1,-1 1 1,1-1-1,-1 1 1,-1-1-1,1 0 0,-1 0 1,1 0-1,-5 4 1,-3 3 7,0 0 1,-1 0-1,-21 15 1,-17 7 24,-2-3-1,-1-1 1,-60 23 0,-325 107 1090,-161 7-796,-143-2-61,-109-12-429,-920 89-1538,-8-73-450,1081-119 1657,133-18 340,134-11 114,130-9 302,126-9 905,130-4-857,36 0-21,8-1 74,67-8 1503,128-9-1368,138-6-123,140-3 1245,133-3-1413,115-1-920,1277-30-930,-6 52-2195,-1428 25 3455,-149 8 343,-331-14 90,92 19-1,-113-8 230,-59-17-290,-1-1 0,0 1 1,0-1-1,0 1 0,0 0 1,0 0-1,0 0 0,0 1 1,-1-1-1,4 5 1,-5-6-23,0 0 1,-1 0 0,1 0 0,-1 0 0,0 0-1,1 0 1,-1 0 0,0 0 0,0 0 0,1 1-1,-1-1 1,0 0 0,0 0 0,0 0 0,-1 0-1,1 0 1,0 0 0,0 1 0,0-1 0,-1 0-1,1 0 1,-1 0 0,1 0 0,-1 0 0,1 0 0,-1 0-1,0 0 1,0 1 0,-4 3-5,0 0 1,0 0 0,-1-1-1,1 0 1,-1 0-1,0 0 1,-10 4-1,-35 15-3,0-4 0,-70 19 0,-256 51 232,-145 7 697,-120 3-620,-2527 298 2,1240-166 719,1709-204-839,143-19-191,153-21 0,167-20 0,176-15-64,180-12-190,169-9 107,139 0-187,2914-116-3437,-3118 175 3409,-173 21 486,-176 19 302,-330-27-162,0 0-1,0 2 0,-1 1 1,0 1-1,38 16 0,-59-22-245,0 0 0,-1 0 1,1 0-1,0 0 0,-1 0 0,1 0 0,-1 0 1,1 1-1,-1-1 0,0 1 0,0-1 0,0 1 1,1 0-1,-1-1 0,-1 1 0,1 0 0,0 0 0,1 2 1,-2-2-17,-1 0 1,1 0-1,0 0 1,0-1-1,-1 1 0,1 0 1,-1 0-1,1-1 1,-1 1-1,0 0 1,0-1-1,1 1 1,-1-1-1,-1 1 1,1-1-1,0 1 1,0-1-1,0 0 1,-3 2-1,-13 10-2,-1-1 0,0-1 0,-1 0 0,-1-2 0,1 0 0,-31 8 0,-283 77 259,-171 7 777,-154-2-732,-123-3-121,-2581 194-2013,2699-254 557,127-15 948,133-16 300,131-15 418,250 9-73,0-1-1,1-2 1,-1 0-1,-36-12 1,56 15-294,0 1 0,1-1 0,-1 0 0,0 0 0,1 0 0,-1 0 0,1 0 0,-1 0 0,1-1 1,0 1-1,0 0 0,-1-1 0,1 1 0,0-1 0,-2-2 0,3 3-4,0 0 0,0 0 0,0-1 0,0 1 0,0 0 0,0 0 0,0 0 0,0 0 0,0 0 0,0 0 0,1-1 0,-1 1 0,0 0 0,1 0 0,-1 0 0,1 0 0,-1 0 0,1 0 0,0 0 0,-1 0 0,1 1 0,0-1 0,0-1 0,11-7 266,0 0-1,0 0 1,1 1-1,-1 1 1,2 0 0,-1 1-1,16-5 1,228-74 724,144-11-768,143-2 267,128 6-630,2343-104-4665,-2449 197 4554,-144 17-472,-150 14 824,-251-27 176,36 12 1,-53-16-240,-1 1 1,1-1-1,0 1 1,0 0 0,-1 0-1,1 1 1,-1-1-1,0 1 1,4 3 0,-6-5-52,-1 0 1,1-1 0,-1 1-1,1 0 1,-1 0 0,1 0 0,-1-1-1,0 1 1,1 0 0,-1 0-1,0 0 1,0 0 0,0 0-1,1 0 1,-1 0 0,0 0-1,0-1 1,-1 1 0,1 0 0,0 0-1,0 0 1,0 0 0,0 0-1,-1 0 1,1 0 0,0 0-1,-1-1 1,1 1 0,-2 1-1,0 1-3,-1 1-1,0-1 0,-1 0 0,1 0 0,-1 0 0,1-1 0,-1 1 1,-7 3-1,-24 10-4,-2-1 0,0-2 0,-43 10 0,-262 48 175,-146-2 527,-125-8-398,-2261 50-1963,2282-130 1330,120-18-990,366 24 1236,-125-32-1,210 40 157,1 0-1,0-2 1,1 0-1,0-1 1,0-1-1,1-1 1,0 0-1,-18-14 0,32 21-52,1 0 0,0 0 0,0 0 0,0 0-1,0 0 1,1-1 0,-1 1 0,1-1 0,0 1-1,0-1 1,0 0 0,0 0 0,1 0 0,0 0-1,0 0 1,0-1 0,0 1 0,0 0-1,1 0 1,0-1 0,0 1 0,0 0 0,0 0-1,1-1 1,0 1 0,0 0 0,0 0 0,2-6-1,1 1 99,1 1-1,-1-1 1,1 1-1,1 0 0,0 1 1,12-14-1,0 4 157,1 0 0,36-25 0,15-1-137,2 2 0,108-43 0,326-100 18,164-2 463,120 17-652,124 18-1596,1288-47-1,-1696 188 1631,-150 18-21,-144 14-63,-204-21 115,-1 0-1,1 1 1,0 0 0,-1 0 0,0 1 0,1 0 0,-1 0 0,10 6 0,-17-8-15,0-1 1,1 0-1,-1 1 0,0-1 0,1 1 1,-1-1-1,0 0 0,1 1 1,-1-1-1,0 1 0,0-1 0,0 1 1,1-1-1,-1 1 0,0-1 1,0 1-1,0-1 0,0 1 0,0-1 1,0 1-1,0-1 0,0 1 1,0-1-1,0 1 0,0-1 1,0 0-1,-1 1 0,1-1 0,0 1 1,0-1-1,0 1 0,-1-1 1,1 1-1,0-1 0,0 0 0,-1 1 1,1-1-1,0 1 0,-1-1 1,0 1-1,-3 2 117,0-1 0,0 1 1,0 0-1,-1-1 0,1 0 1,-1 0-1,-7 2 0,-36 9 71,-75 11-1,-177 12 59,-132-6 784,-125-14-784,-103-14-262,-2097-121-843,2275 70-741,136-4 1106,313 47 413,1-2-1,-1-1 1,2-1 0,-41-20 0,68 28 65,-1 0 1,1-1 0,0 1 0,1-1 0,-1 0 0,0 0 0,1 0 0,0-1 0,-1 1 0,1-1 0,1 1 0,-5-8 0,6 9 20,1 0 0,-1 0 1,0 0-1,1 0 0,0 0 0,-1 0 1,1 0-1,0-1 0,0 1 1,0 0-1,1 0 0,-1 0 1,0 0-1,1 0 0,-1 0 0,1 0 1,0 0-1,0 0 0,-1 0 1,3-2-1,4-5 97,0 0 0,1 0 1,1 1-1,-1 0 0,1 1 0,0 0 0,1 1 0,0-1 1,15-6-1,39-18-3,2 3 0,75-22-1,297-69 115,156-2 687,126 2-850,3126-257-3255,-3333 358 2714,-129 15 353,-124 11-364,-118 6 688,-113-5 446,-28-9-636,-1 0-1,0 0 0,0 0 0,0 0 0,1 0 1,-1 1-1,0-1 0,0 0 0,0 0 0,0 0 0,1 0 1,-1 0-1,0 0 0,0 1 0,0-1 0,0 0 1,0 0-1,1 0 0,-1 0 0,0 1 0,0-1 0,0 0 1,0 0-1,0 0 0,0 1 0,0-1 0,0 0 1,0 0-1,0 0 0,0 1 0,0-1 0,0 0 0,0 0 1,0 0-1,0 1 0,0-1 0,0 0 0,0 0 0,0 1 1,0-1-1,0 0 0,0 0 0,0 0 0,0 0 1,-1 1-1,1-1 0,0 0 0,0 0 0,0 0 0,0 0 1,0 1-1,-1-1 0,1 0 0,0 0 0,0 0 1,0 0-1,-1 0 0,-10 5 43,1-2 0,-1 1 0,-1-1 0,1-1 0,-19 2 0,-171 13-54,-121-8 368,-109-11 1102,-1729-127-851,1719 76-1559,98-4 585,265 40 115,-82-28-1,144 40 258,1-1-1,0 0 1,0-1-1,0-1 1,1 0-1,0-1 1,-13-12-1,24 20 17,1-1 0,0 0 0,0 0 0,0-1 0,0 1 0,0 0 0,0-1 0,1 1 0,-1-1 0,1 0 0,0 1 0,-1-1 0,1 0 0,0 0 0,1 0 0,-1 0 0,1 0 0,-1 0 0,1 1 0,0-1 0,0 0 0,0 0 0,0 0 0,0 0 0,1 0 0,0 0 0,-1 0 0,1 0 0,0 0 0,0 0 0,1 1 0,2-6 0,3-1-12,0 0 0,1 0 1,1 0-1,-1 1 0,1 0 1,1 1-1,15-10 0,17-8 153,1 2-1,70-28 1,192-50 1907,94 4-1608,53 16-551,4 19-1,583-3 1,-630 67 33,-81 20-134,-251-13 157,80 21-1,-138-25 23,-1 0 0,-1 0 0,1 2 0,-1 0 0,28 17 0,-42-22 0,0 0 0,-1 0 0,1 0 0,-1 0 0,1 0 0,-1 1 0,0-1 0,0 1 0,0-1 0,-1 1 0,1 0 0,0 0 0,0 3 0,-1-5 0,-1 1 0,0 0 0,1 0 0,-1-1 0,0 1 0,0 0 0,0 0 0,0-1 0,-1 1 0,1 0 0,0 0 0,-1-1 0,1 1 0,-1 0 0,0-1 0,1 1 0,-1-1 0,-1 3 0,-3 2 0,-1 0 0,0 0 0,0-1 0,0 0 0,0 0 0,-1 0 0,0-1 0,0 0 0,-13 6 0,-20 7 0,-2-2 0,-65 16 0,-183 25-84,-88-8-252,-789 23 77,-9-56-90,1027-15 244,109 0 53,-290 8-254,319-7 503,1 0 1,-1 0 0,-13 5 0,23-6-187,1 0 0,0 0 0,-1 0 0,1 0 0,0 0 0,-1 0 0,1 0-1,0 0 1,-1 0 0,1 0 0,0 1 0,0-1 0,-1 0 0,1 0 0,0 0 0,0 1 0,-1-1-1,1 0 1,0 0 0,0 1 0,0-1 0,-1 0 0,1 0 0,0 1 0,0-1 0,0 0 0,0 0 0,0 1-1,0-1 1,-1 0 0,1 1 0,0-1 0,0 0 0,0 1 0,0-1 0,0 0 0,0 1 0,0-1-1,0 0 1,0 1 0,1-1 0,0 2 46,1 0 0,0-1-1,0 1 1,0-1 0,0 1 0,0-1-1,0 0 1,0 0 0,0 0 0,4 1-1,53 20 1542,89 21 0,-49-17-1285,172 54-119,444 163-678,-512-162 214,280 158 0,-390-184 270,94 74 0,-149-101-57,-3 2 0,0 2 1,-2 1-1,-1 1 1,50 71-1,-72-90 24,-1 0 0,-1 1-1,0-1 1,-1 2 0,-1-1 0,0 1 0,-1 0-1,-1 0 1,0 1 0,-2-1 0,0 1 0,-1 0-1,-1-1 1,0 1 0,-1 0 0,-1-1-1,-1 1 1,-5 19 0,0-16 11,0 0 1,-1-1-1,-1 0 1,0 0-1,-2-1 1,0-1-1,-2 0 0,-28 31 1,7-15 21,-2-1 0,-1-2 0,-2-2 0,-73 42 0,12-18-272,-205 76 0,-236 31-1905,-113-32 1235,-843 25-1090,-8-132 2072,877-42-40,111-16 0,124-9 117,123-6 348,245 46-416,0-2 0,0-1 0,1-1 0,-28-15 0,49 23-14,0-1-1,0 1 0,0-1 0,1 0 0,-1-1 0,1 1 0,-1-1 0,-4-6 0,7 8-22,0 1-1,0 0 1,1-1 0,-1 1-1,1-1 1,-1 0 0,1 1 0,-1-1-1,1 1 1,0-1 0,0 0-1,0 1 1,0-1 0,0 0-1,0 1 1,0-1 0,0 1 0,2-4-1,0 0-2,1 0-1,1 1 0,-1-1 1,1 1-1,0-1 1,0 1-1,0 0 0,0 1 1,1-1-1,-1 1 0,1 0 1,0 0-1,10-4 1,22-11-9,1 2 0,60-16 0,175-34 114,84 6 343,169-6-282,2 23-1,539 27 0,-762 33 1461,-79 9-1109,-201-21-408,0 0 0,-1 1 0,36 15 0,-57-20-110,0 0 1,-1 0-1,1 1 0,0-1 1,-1 1-1,1 0 0,-1-1 0,0 1 1,0 0-1,0 0 0,0 1 1,3 3-1,-4-5-7,-1 0-1,0-1 1,0 1 0,1 0-1,-1 0 1,0 0 0,0 0-1,0 0 1,0 0 0,0 0 0,0 0-1,0-1 1,0 1 0,0 0-1,-1 0 1,1 0 0,0 0 0,-1 0-1,1 0 1,0-1 0,-1 1-1,1 0 1,-1 0 0,1-1 0,-1 1-1,-1 1 1,-5 4-2,0-1 0,0 0 0,-1 0 0,1-1 0,-1 0-1,0 0 1,-15 4 0,-36 10 1,-87 17 0,-195 18 9,-132-3 28,-116-6-367,-1375 48-3654,-5-96 2055,1551-14 1150,100-2 584,299 19 206,-66-5 67,1-3-1,-95-23 1,172 30 47,-1 0-1,0-1 0,0 0 0,1 0 1,-12-7-1,18 9-103,0 1 0,0-1 0,1 0 0,-1 1 0,0-1 0,0 0 0,1 0 0,-1 1 0,1-1 0,-1 0 0,1 0 0,-1 0 0,1 0 0,-1 0 0,1 0 0,0 0 0,-1 0 0,1 0 0,0-1 0,0 0 9,0 1-1,1-1 1,-1 1-1,0 0 1,1-1-1,0 1 0,-1 0 1,1-1-1,0 1 1,0 0-1,0 0 1,-1 0-1,1 0 0,0 0 1,1 0-1,-1 0 1,0 0-1,1-1 1,9-4 306,0-1 1,1 2-1,-1-1 0,1 2 1,20-6-1,141-30 169,85 3 41,84 6 1829,741 4-985,1 59-1538,-752-15 148,-74 2 0,-91-2 0,-104-5 0,-63-12 0,0 0 0,0 0 0,-1 0 0,1 0 0,0 0 0,0 0 0,0 1 0,0-1 0,0 0 0,0 0 0,0 0 0,0 0 0,-1 0 0,1 0 0,0 0 0,0 0 0,0 1 0,0-1 0,0 0 0,0 0 0,0 0 0,0 0 0,0 0 0,0 1 0,0-1 0,0 0 0,0 0 0,0 0 0,0 0 0,0 0 0,0 0 0,0 1 0,0-1 0,0 0 0,0 0 0,0 0 0,0 0 0,0 0 0,0 0 0,0 1 0,1-1 0,-1 0 0,0 0 0,0 0 0,0 0 0,0 0 0,0 0 0,0 0 0,0 0 0,0 0 0,1 1 0,-1-1 0,0 0 0,0 0 0,0 0 0,-38 4 0,-114-4 0,-107-11-236,-95-13-712,-1353-186-423,1379 143 1371,82-6 306,223 64-101,1 0-1,1-1 0,0-1 0,0-1 1,-24-19-1,41 28-185,-1-1 0,1 1 0,0-1 1,1 0-1,-1 0 0,1 0 0,0 0 0,0-1 0,0 1 0,0-1 1,1 0-1,0 0 0,0 0 0,0 0 0,0 0 0,1 0 0,0-1 1,0 1-1,0-7 0,2 6-24,0-1 0,1 0 0,0 0-1,0 1 1,0-1 0,0 1 0,1-1 0,1 1 0,-1 0 0,1 0 0,0 1 0,0-1 0,0 1-1,10-9 1,7-6 5,1 1 0,1 1 0,1 2 0,45-26 0,4 6-136,120-44-1,178-28-956,94 15 819,79 20 274,973-12-1081,-2 124 858,-1056-7 223,-97 4-50,-101 1-154,-99-1 153,-155-34 51,-1 0 0,0 0 0,0 0 0,0 1 0,0 0 0,0 0 0,11 8 0,-17-11 0,1 1 0,-1-1 0,0 0 0,0 1 0,1-1 0,-1 0 0,0 1 0,0-1 0,0 1 0,1-1 0,-1 0 0,0 1 0,0-1 0,0 1 0,0-1 0,0 1 0,0-1 0,0 0 0,0 1 0,0-1 0,0 1 0,0-1 0,0 1 0,0-1 0,0 0 0,0 1 0,-1-1 0,1 1 0,0-1 0,0 0 0,0 1 0,-1-1 0,1 0 0,0 1 0,0-1 0,-1 0 0,1 1 0,-1-1 0,-2 3 0,0-1 0,0 0 0,0-1 0,-1 1 0,1-1 0,-1 1 0,1-1 0,-5 1 0,-28 6 0,-63 5 0,-127 2 272,-1354-14 3438,1380-15-3543,181 13 0,-1-2 0,1 0 0,-28-9 0,46 12-162,1 0 0,-1-1-1,1 1 1,-1 0 0,1 0-1,-1 0 1,1 0 0,-1-1 0,1 1-1,-1 0 1,1-1 0,-1 1-1,1 0 1,-1-1 0,1 1 0,0 0-1,-1-1 1,1 1 0,0-1-1,-1 1 1,1-1 0,0 1 0,0-1-1,-1 1 1,1-1 0,0 1-1,0-1 1,0 1 0,0-1 0,-1 0-1,2 0-2,0 0-1,0 0 0,0 0 1,0 0-1,0 0 0,0 0 0,0 0 1,0 0-1,0 1 0,0-1 1,0 0-1,1 1 0,-1-1 1,0 1-1,3-1 0,27-8-1,1 1 0,39-4 0,192-19 0,122-1-506,94 5-1518,553-12 1310,-990 37 644,444-13-1318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1.618"/>
    </inkml:context>
    <inkml:brush xml:id="br0">
      <inkml:brushProperty name="width" value="0.1" units="cm"/>
      <inkml:brushProperty name="height" value="0.1" units="cm"/>
      <inkml:brushProperty name="color" value="#004F8B"/>
    </inkml:brush>
  </inkml:definitions>
  <inkml:trace contextRef="#ctx0" brushRef="#br0">312 1 24575,'-5'14'0,"1"-1"0,-2 0 0,0 0 0,-9 16 0,-13 28 0,-31 87 0,-72 268 0,123-379 0,2 0 0,0 1 0,3 0 0,0 0 0,5 62 0,0-83 0,0 0 0,0-1 0,2 1 0,-1-1 0,2 0 0,-1 0 0,2 0 0,6 11 0,-7-15 0,0-1 0,1 0 0,-1 0 0,2-1 0,-1 1 0,1-2 0,0 1 0,0-1 0,0 0 0,1 0 0,-1 0 0,16 5 0,-12-7 0,0 0 0,0 0 0,0-1 0,0-1 0,1 1 0,-1-2 0,0 0 0,1 0 0,-1-1 0,0-1 0,1 1 0,-1-2 0,0 0 0,0 0 0,-1-1 0,14-6 0,-18 7 0,0 0 0,-1 0 0,1 0 0,-1 0 0,0-1 0,0 0 0,0 0 0,-1 0 0,1-1 0,-1 1 0,0-1 0,0 0 0,-1 0 0,0-1 0,0 1 0,0-1 0,0 0 0,-1 1 0,0-1 0,0 0 0,0 0 0,-1-1 0,0 1 0,0 0 0,-1 0 0,0 0 0,0-1 0,0 1 0,-1 0 0,-2-10 0,2 9 0,-1 0 0,-1 0 0,1 0 0,-1 1 0,0-1 0,-1 1 0,0 0 0,0 0 0,0 0 0,0 0 0,-1 1 0,0 0 0,0 0 0,-1 0 0,1 1 0,-1-1 0,-7-3 0,3 3 0,0 0 0,0 1 0,-1 0 0,1 1 0,-1 0 0,0 0 0,0 1 0,0 1 0,-1 0 0,-16 0 0,14 2 0,0 0 0,0 1 0,0 0 0,1 1 0,-1 1 0,1 0 0,0 0 0,-19 11 0,24-11 0,0 1 0,0 0 0,1 0 0,0 0 0,0 1 0,0 0 0,1 1 0,0-1 0,0 1 0,0 1 0,1-1 0,0 1 0,-4 9 0,7-13 6,0 1 0,0-1 0,1 1 0,-1-1 0,1 1 0,0-1 0,1 1 0,-1 0 0,1 0 0,0-1 0,0 1 0,1 0 0,-1-1 0,1 1 0,0 0 0,0-1 0,0 1 0,1-1 0,3 8 0,-2-7-93,1 0-1,-1-1 1,1 0 0,-1 1-1,1-1 1,0-1 0,1 1-1,-1-1 1,1 1-1,-1-1 1,1 0 0,0-1-1,0 1 1,0-1 0,1 0-1,4 1 1,33 7-6739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2.124"/>
    </inkml:context>
    <inkml:brush xml:id="br0">
      <inkml:brushProperty name="width" value="0.1" units="cm"/>
      <inkml:brushProperty name="height" value="0.1" units="cm"/>
      <inkml:brushProperty name="color" value="#004F8B"/>
    </inkml:brush>
  </inkml:definitions>
  <inkml:trace contextRef="#ctx0" brushRef="#br0">53 1 24575,'0'5'0,"-6"8"0,-1 7 0,-6 1 0,0 1 0,2 3 0,9 3 0,9-4 0,10-6 0,13-5 0,12-11 0,-1-6-8191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2.710"/>
    </inkml:context>
    <inkml:brush xml:id="br0">
      <inkml:brushProperty name="width" value="0.1" units="cm"/>
      <inkml:brushProperty name="height" value="0.1" units="cm"/>
      <inkml:brushProperty name="color" value="#004F8B"/>
    </inkml:brush>
  </inkml:definitions>
  <inkml:trace contextRef="#ctx0" brushRef="#br0">93 257 24575,'-3'1'-154,"0"-1"0,0 1-1,0 0 1,0 0 0,0 0-1,0 0 1,0 0 0,0 0-1,0 1 1,0 0 0,1-1-1,-1 1 1,1 0 0,-1 0 0,1 1-1,0-1 1,0 0 0,-1 1-1,2-1 1,-1 1 0,-3 5-1,0 1-313,1 1 0,0-1 0,0 1 0,0 0-1,-2 14 1,4-7 666,0 0 0,1 0 0,1 1 0,0-1 0,2 0 0,0 0 0,1 1 0,0-2 1,1 1-1,2 0 0,-1-1 0,2 0 0,0 0 0,13 21 0,-13-25 67,1-1 1,0-1-1,0 1 1,1-1-1,1-1 1,-1 1-1,1-2 1,18 13 0,-20-16-206,1 0 0,-1-1 0,1-1 1,-1 1-1,1-1 0,0 0 0,0-1 1,1 0-1,-1-1 0,0 0 0,1 0 1,-1-1-1,10-1 0,-9 0-60,-1 0 0,1-1 0,-1 0 0,1-1 0,-1 0 0,0-1 0,0 0 0,0 0 0,-1-1 0,1 0 0,-1 0 0,9-8 0,-7 4 0,0-1 0,0 0 0,-1-1 0,0 0 0,-1-1 0,-1 0 0,13-24 0,-12 18 0,-1 0 0,-1 0 0,0 0 0,-2-1 0,0 0 0,-1 0 0,-1 0 0,0-1 0,-2 1 0,0 0 0,-1-1 0,-6-28 0,5 38 0,-1-1 0,-1 0 0,0 1 0,0 0 0,-1 0 0,0 0 0,-1 0 0,-12-15 0,15 22 0,0-1 0,0 1 0,0 0 0,-1 0 0,1 0 0,-1 0 0,0 0 0,0 1 0,0 0 0,0 0 0,0 0 0,0 0 0,-1 1 0,1 0 0,-1 0 0,1 0 0,-1 0 0,1 0 0,-1 1 0,1 0 0,-1 0 0,0 0 0,-8 3 0,2 0 0,0 1 0,0 0 0,0 1 0,1 0 0,0 0 0,0 2 0,0-1 0,1 1 0,0 0 0,0 1 0,1 0 0,0 0 0,0 1 0,1 0 0,0 1 0,-11 19 0,12-19 0,1 1 0,0 0 0,0 1 0,1-1 0,0 1 0,1-1 0,0 1 0,1 0 0,1 0 0,0 0 0,0 1 0,1-1 0,1 0 0,0 0 0,0 0 0,4 13 0,-1-13-341,1 1 0,1-1-1,6 12 1,22 28-6485</inkml:trace>
  <inkml:trace contextRef="#ctx0" brushRef="#br0" timeOffset="1">1004 290 24575,'-6'-29'0,"4"26"0,1-1 0,0 1 0,0 0 0,1 0 0,-1-1 0,1 1 0,-1 0 0,1-7 0,2 1 0,0 1 0,1-1 0,0 0 0,0 1 0,1 0 0,0-1 0,0 2 0,1-1 0,0 0 0,0 1 0,1 0 0,-1 0 0,2 0 0,-1 1 0,1 0 0,0 0 0,0 1 0,12-6 0,1-2 0,1 2 0,1 0 0,0 1 0,0 2 0,42-11 0,-56 17 0,1 0 0,0 1 0,0 0 0,0 0 0,0 1 0,0 0 0,0 0 0,0 1 0,0 1 0,0 0 0,0 0 0,9 3 0,-14-3 0,0 0 0,0 0 0,-1 1 0,1-1 0,0 1 0,-1 0 0,0-1 0,1 2 0,-1-1 0,0 0 0,-1 0 0,1 1 0,-1 0 0,1 0 0,-1-1 0,0 1 0,-1 0 0,1 1 0,-1-1 0,1 0 0,-1 0 0,0 1 0,-1-1 0,1 0 0,-1 1 0,0 6 0,-1 10 0,-1 0 0,0 0 0,-2-1 0,-7 27 0,-33 81 0,25-76 0,3-8 0,-21 67 0,33-96 0,0 0 0,2 1 0,0-1 0,0 1 0,2 20 0,0-31 0,0 0 0,1 0 0,0 0 0,0-1 0,0 1 0,0 0 0,1 0 0,0-1 0,0 1 0,0-1 0,1 0 0,-1 0 0,1 0 0,0 0 0,0 0 0,0 0 0,6 4 0,-3-4 0,0 0 0,0 0 0,0-1 0,0 0 0,1 0 0,0 0 0,-1-1 0,1 0 0,0 0 0,13 1 0,4-2 0,0 0 0,0-2 0,-1-1 0,1 0 0,0-2 0,25-7 0,-2-3-341,-1-1 0,0-3-1,75-40 1,-71 29-6485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3.235"/>
    </inkml:context>
    <inkml:brush xml:id="br0">
      <inkml:brushProperty name="width" value="0.1" units="cm"/>
      <inkml:brushProperty name="height" value="0.1" units="cm"/>
      <inkml:brushProperty name="color" value="#004F8B"/>
    </inkml:brush>
  </inkml:definitions>
  <inkml:trace contextRef="#ctx0" brushRef="#br0">418 1 24575,'-2'1'0,"-1"0"0,1 0 0,-1 0 0,1 0 0,0 0 0,-1 1 0,1 0 0,0-1 0,0 1 0,0 0 0,0 0 0,0 0 0,0 0 0,1 0 0,-3 4 0,-6 6 0,-35 40 0,3 1 0,2 3 0,3 1 0,-31 64 0,33-46 0,3 3 0,-27 101 0,58-178 0,-2 7 0,1 0 0,0 0 0,0 0 0,1 0 0,-1 16 0,2-24-21,0 0-1,0 0 0,0 0 1,0 1-1,0-1 0,-1 0 1,1 0-1,0 0 0,0 0 1,0 0-1,0 0 0,0 0 1,0 1-1,0-1 0,0 0 1,0 0-1,0 0 0,0 0 1,0 0-1,0 0 0,0 0 0,0 1 1,0-1-1,1 0 0,-1 0 1,0 0-1,0 0 0,0 0 1,0 0-1,0 0 0,0 0 1,0 1-1,0-1 0,0 0 1,0 0-1,0 0 0,0 0 1,1 0-1,-1 0 0,0 0 1,0 0-1,0 0 0,0 0 1,0 0-1,0 0 0,0 0 1,1 0-1,-1 0 0,0 0 1,0 0-1,0 0 0,0 0 1,0 0-1,0 0 0,0 0 1,1 0-1,-1 0 0,0 0 1,0 0-1,0 0 0,0 0 1,0 0-1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3.791"/>
    </inkml:context>
    <inkml:brush xml:id="br0">
      <inkml:brushProperty name="width" value="0.1" units="cm"/>
      <inkml:brushProperty name="height" value="0.1" units="cm"/>
      <inkml:brushProperty name="color" value="#004F8B"/>
    </inkml:brush>
  </inkml:definitions>
  <inkml:trace contextRef="#ctx0" brushRef="#br0">0 66 24575,'0'-6'6,"0"1"0,1-1 0,-1 1 0,1-1 0,1 1 0,-1 0 0,5-11 0,-6 16-9,0-1 0,1 0-1,-1 0 1,1 1 0,-1-1 0,1 1 0,-1-1-1,1 0 1,-1 1 0,1-1 0,-1 1 0,1-1-1,0 1 1,-1-1 0,1 1 0,0 0-1,-1-1 1,1 1 0,0 0 0,0 0 0,-1-1-1,1 1 1,0 0 0,1 0 0,-1 0-27,1 1-1,-1-1 1,1 1 0,0 0 0,-1-1-1,1 1 1,-1 0 0,0 0 0,1 0 0,-1 0-1,0 0 1,1 0 0,-1 1 0,0-1 0,0 0-1,1 3 1,22 28-3583,34 63-1,-17-25 4317,-26-45-307,5 9-508,2-1-1,1-1 1,37 40-1,-50-63 323,-1-1 0,1 0 0,0 0 0,1-1 0,22 11 0,-24-14 303,0-1 0,0 0-1,0 0 1,0-1-1,0 0 1,1-1-1,-1 0 1,0 0-1,12-1 1,31-9-1178,-7-4-6123</inkml:trace>
  <inkml:trace contextRef="#ctx0" brushRef="#br0" timeOffset="1">846 66 24575,'0'-6'0,"0"-7"0,0 5 0,0 8 0,0 16 0,0 10 0,6 18 0,1 12 0,5 8 0,1-2 0,4 0 0,4-5 0,5-7 0,2-12 0,3-12 0,-4-11-8191</inkml:trace>
  <inkml:trace contextRef="#ctx0" brushRef="#br0" timeOffset="2">1205 163 24575,'-1'0'0,"1"1"0,0-1 0,0 0 0,0 1 0,0-1 0,-1 0 0,1 1 0,0-1 0,0 1 0,-1-1 0,1 0 0,0 0 0,-1 1 0,1-1 0,0 0 0,-1 1 0,1-1 0,0 0 0,-1 0 0,1 0 0,-1 0 0,1 1 0,-1-1 0,1 0 0,0 0 0,-1 0 0,1 0 0,-1 0 0,1 0 0,-1 0 0,1 0 0,0 0 0,-1 0 0,1 0 0,-1 0 0,1 0 0,-1-1 0,1 1 0,0 0 0,-1 0 0,1 0 0,-1-1 0,1 1 0,0 0 0,-1 0 0,1-1 0,0 1 0,-1 0 0,1-1 0,0 1 0,0 0 0,-1-1 0,1 1 0,0 0 0,0-1 0,0 1 0,-1-1 0,1 1 0,0 0 0,0-1 0,0 1 0,0-1 0,0 1 0,0-1 0,0 1 0,0 0 0,0-2 0,-1 7 0,-1 0 0,1 0 0,1-1 0,-1 1 0,1 0 0,-1 0 0,1 0 0,1 0 0,-1 0 0,1 0 0,0 0 0,2 7 0,2 4 0,0 0 0,12 22 0,-10-24 0,0 0 0,2-1 0,-1 0 0,2 0 0,0-1 0,0 0 0,1-1 0,1 0 0,0-1 0,0 0 0,1-1 0,0-1 0,0 0 0,1 0 0,18 6 0,-20-9 0,0-1 0,1-1 0,-1 0 0,1-1 0,0 0 0,0-1 0,0 0 0,0-1 0,-1-1 0,1 0 0,0 0 0,0-1 0,0-1 0,-1 0 0,0-1 0,1 0 0,-1-1 0,20-12 0,-20 10 0,-1-1 0,-1-1 0,1 1 0,-2-2 0,1 1 0,-1-2 0,0 1 0,-1-1 0,-1 0 0,0-1 0,0 1 0,-1-1 0,7-20 0,-9 20 0,0 1 0,-1-1 0,0 1 0,-1-1 0,0 0 0,-1 0 0,0 0 0,-1 0 0,-1 0 0,0 0 0,0 0 0,-1 0 0,-1 0 0,0 1 0,-6-16 0,7 21 0,-1 1 0,0-1 0,0 1 0,-1 0 0,1 0 0,-1 0 0,0 0 0,0 1 0,-1 0 0,1 0 0,-1 0 0,0 0 0,0 1 0,-1-1 0,1 1 0,-10-4 0,6 5 0,1 0 0,0 0 0,-1 0 0,1 1 0,-1 0 0,1 1 0,-1 0 0,0 0 0,1 1 0,-1 0 0,-9 3 0,7-2 0,0 1 0,0 1 0,0 0 0,1 0 0,-1 1 0,1 0 0,0 1 0,1 0 0,-1 1 0,1 0 0,0 0 0,1 1 0,0 0 0,0 0 0,1 1 0,0 0 0,0 1 0,-6 12 0,0 26-1365,9-6-5461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4.541"/>
    </inkml:context>
    <inkml:brush xml:id="br0">
      <inkml:brushProperty name="width" value="0.1" units="cm"/>
      <inkml:brushProperty name="height" value="0.1" units="cm"/>
      <inkml:brushProperty name="color" value="#004F8B"/>
    </inkml:brush>
  </inkml:definitions>
  <inkml:trace contextRef="#ctx0" brushRef="#br0">1 85 24575,'-1'-4'0,"1"1"0,0 0 0,1-1 0,-1 1 0,1 0 0,-1-1 0,1 1 0,0 0 0,0 0 0,0 0 0,1 0 0,-1 0 0,1 0 0,0 0 0,-1 0 0,1 0 0,1 1 0,-1-1 0,0 1 0,1-1 0,-1 1 0,1 0 0,-1 0 0,1 0 0,0 1 0,0-1 0,0 0 0,0 1 0,0 0 0,1 0 0,-1 0 0,0 0 0,5 0 0,0 0 0,0 0 0,0 1 0,0 0 0,0 1 0,1-1 0,-1 2 0,0-1 0,0 1 0,0 0 0,-1 1 0,1 0 0,12 6 0,-11-3 0,-1 0 0,0 0 0,0 0 0,0 1 0,-1 0 0,0 1 0,-1-1 0,0 1 0,0 1 0,0-1 0,-1 1 0,0 0 0,-1 0 0,0 0 0,-1 1 0,0-1 0,0 1 0,-1 0 0,1 11 0,2 22 0,-2 0 0,-2-1 0,-5 55 0,1-34 0,0-27 0,1-12 0,2 40 0,1-59 0,-1 0 0,1 0 0,0 0 0,0 1 0,0-1 0,1 0 0,-1 0 0,1-1 0,0 1 0,1 0 0,-1-1 0,1 1 0,4 4 0,-4-6 8,0-1 0,0 1-1,0-1 1,0 0-1,0-1 1,1 1 0,-1 0-1,0-1 1,1 0 0,-1 1-1,1-2 1,-1 1-1,1 0 1,4 0 0,2-1-304,-1 1 0,1-2 0,0 1 0,10-3 0,15-4-6530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4.966"/>
    </inkml:context>
    <inkml:brush xml:id="br0">
      <inkml:brushProperty name="width" value="0.1" units="cm"/>
      <inkml:brushProperty name="height" value="0.1" units="cm"/>
      <inkml:brushProperty name="color" value="#004F8B"/>
    </inkml:brush>
  </inkml:definitions>
  <inkml:trace contextRef="#ctx0" brushRef="#br0">21 220 24575,'-1'-11'-98,"0"0"-1,-1 1 0,-4-15 0,4 15-1132,-1 0-1,1 0 1,1-1-1,-1-17 0,2 25 1208,0 0-1,1 0 0,-1 0 1,1 0-1,0 0 0,0 0 1,0 0-1,0 1 0,0-1 1,0 0-1,1 1 1,0-1-1,-1 1 0,1-1 1,0 1-1,0 0 0,0-1 1,1 1-1,-1 0 0,5-2 1,2-2 342,0 1 0,1 1 0,0 0 0,0 0 0,0 1 0,1 0 1,-1 0-1,1 2 0,-1-1 0,1 1 0,0 1 0,0 0 0,17 2 0,-23-2-137,-1 1 1,1 0-1,-1 0 0,0 0 0,1 1 0,-1 0 0,0-1 0,0 1 0,0 1 0,0-1 0,-1 1 0,1-1 0,-1 1 0,1 0 0,-1 0 0,0 0 0,0 1 0,4 5 0,-5-5-239,0 0-1,-1 1 0,1-1 0,-1 1 0,0-1 1,0 1-1,0 0 0,0-1 0,-1 1 0,0 0 1,0-1-1,0 1 0,-2 6 0,-6 37 59,5-31 0,0 0 0,1-1 0,0 1 0,2 26 0,1-37 0,0-1 0,0 1 0,0 0 0,1 0 0,0-1 0,0 1 0,1-1 0,-1 0 0,1 1 0,0-1 0,1 0 0,-1-1 0,1 1 0,0-1 0,0 1 0,0-1 0,6 4 0,7 3 0,1 0 0,0-1 0,20 9 0,-20-11 0,0 0 0,-1 2 0,0 0 0,19 16 0,-31-22 0,-1-1 0,-1 1 0,1 0 0,0 1 0,-1-1 0,0 0 0,0 1 0,-1 0 0,1 0 0,-1 0 0,0 0 0,0 0 0,0 0 0,-1 0 0,0 1 0,0-1 0,0 0 0,-1 1 0,0 10 0,-2 0 0,0 1 0,-2-1 0,1 0 0,-2 1 0,0-2 0,-13 27 0,-56 90 0,43-80 0,-37 69-1365,38-67-5461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28.633"/>
    </inkml:context>
    <inkml:brush xml:id="br0">
      <inkml:brushProperty name="width" value="0.1" units="cm"/>
      <inkml:brushProperty name="height" value="0.1" units="cm"/>
      <inkml:brushProperty name="color" value="#004F8B"/>
    </inkml:brush>
  </inkml:definitions>
  <inkml:trace contextRef="#ctx0" brushRef="#br0">0 6 24575,'0'-6'0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5.364"/>
    </inkml:context>
    <inkml:brush xml:id="br0">
      <inkml:brushProperty name="width" value="0.1" units="cm"/>
      <inkml:brushProperty name="height" value="0.1" units="cm"/>
      <inkml:brushProperty name="color" value="#004F8B"/>
    </inkml:brush>
  </inkml:definitions>
  <inkml:trace contextRef="#ctx0" brushRef="#br0">438 145 24575,'-1'-10'0,"-1"1"0,0 0 0,-1 0 0,0 0 0,-1 0 0,-7-14 0,6 12 0,4 7 0,-1 0 0,0 1 0,0-1 0,0 1 0,0-1 0,-1 1 0,0-1 0,1 1 0,-1 0 0,0 1 0,-1-1 0,1 0 0,-6-3 0,6 5 0,-1 0 0,1-1 0,-1 2 0,1-1 0,-1 0 0,1 1 0,-1-1 0,0 1 0,1 0 0,-1 1 0,0-1 0,1 0 0,-1 1 0,1 0 0,-1 0 0,-3 1 0,-10 5 0,1 0 0,1 0 0,-1 2 0,1 0 0,1 0 0,0 1 0,0 1 0,-14 15 0,9-7 0,1 1 0,0 1 0,2 0 0,-23 39 0,33-48 0,0 1 0,0-1 0,1 1 0,1 0 0,0 0 0,0 1 0,2-1 0,0 1 0,0 0 0,1 0 0,1-1 0,1 19 0,1-23 0,-1 0 0,1 0 0,0-1 0,1 1 0,0-1 0,1 1 0,0-1 0,0 0 0,0-1 0,1 1 0,0-1 0,1 0 0,-1 0 0,2 0 0,-1-1 0,0 0 0,1 0 0,0 0 0,16 8 0,3-2 0,0 0 0,1-1 0,0-2 0,0-1 0,1-1 0,0-2 0,0 0 0,50 0 0,2-4 0,148-19 0,-143 6-682,89-24-1,-122 21-6143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6.390"/>
    </inkml:context>
    <inkml:brush xml:id="br0">
      <inkml:brushProperty name="width" value="0.1" units="cm"/>
      <inkml:brushProperty name="height" value="0.1" units="cm"/>
      <inkml:brushProperty name="color" value="#004F8B"/>
    </inkml:brush>
  </inkml:definitions>
  <inkml:trace contextRef="#ctx0" brushRef="#br0">0 0 24575,'5'0'0,"-1"0"0,1 1 0,-1 0 0,1 0 0,-1 0 0,1 0 0,-1 0 0,1 1 0,-1 0 0,0 0 0,0 0 0,0 1 0,5 3 0,-2 0 0,-1 0 0,0 0 0,0 0 0,-1 0 0,0 1 0,8 14 0,0 5 0,-1 1 0,-2 0 0,10 36 0,-18-54 0,11 36 0,2-1 0,1 0 0,38 69 0,-44-96 0,1-1 0,1 0 0,0 0 0,1-2 0,1 1 0,0-2 0,1 1 0,0-2 0,1 0 0,1-1 0,26 13 0,-8-8 0,1-2 0,0-2 0,0-1 0,2-2 0,40 5 0,199 11 0,-229-22 0,232 12-41,478 39-298,-578-31 260,0 7 1,202 61-1,-153-12 79,-203-68 0,-1 2 0,0 0 0,0 1 0,-2 1 0,0 2 0,28 25 0,-44-35 0,0 0 0,-1 1 0,0 0 0,-1 0 0,1 1 0,-2 0 0,1 0 0,-1 0 0,4 14 0,-2-8 0,-6-15 4,0 1 0,0-1 1,0 1-1,0-1 0,0 0 0,1 1 1,-1-1-1,0 1 0,0-1 0,1 0 1,-1 1-1,0-1 0,0 0 0,1 1 1,-1-1-1,0 0 0,1 1 0,-1-1 1,1 0-1,-1 0 0,0 1 0,1-1 1,-1 0-1,1 0 0,-1 0 0,1 0 0,-1 0 1,0 0-1,1 1 0,-1-1 0,1 0 1,0 0-1,15-8 282,-10 4-198,70-37-66,2 3 0,1 4 1,2 3-1,129-32 0,-65 31-26,270-23-1,315 53 5,-70 4 0,-434-19 0,0-10 0,399-102 0,-599 123 0,36-12 0,-58 17 0,0-1 0,0 0 0,-1 0 0,1 0 0,0 0 0,-1 0 0,0-1 0,1 1 0,-1-1 0,0 0 0,4-6 0,-6 8 0,0-1 0,-1 1 0,1-1 0,-1 1 0,1-1 0,-1 1 0,0-1 0,1 0 0,-1 1 0,0-1 0,0 0 0,0 1 0,-1-1 0,1 1 0,0-1 0,0 0 0,-1 1 0,1-1 0,-1 1 0,0-1 0,1 1 0,-1-1 0,0 1 0,0-1 0,0 1 0,0 0 0,0-1 0,-2-1 0,-3-4 0,-1 0 0,0 1 0,-12-9 0,-27-15-1365,-2 2-5461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7.238"/>
    </inkml:context>
    <inkml:brush xml:id="br0">
      <inkml:brushProperty name="width" value="0.1" units="cm"/>
      <inkml:brushProperty name="height" value="0.1" units="cm"/>
      <inkml:brushProperty name="color" value="#004F8B"/>
    </inkml:brush>
  </inkml:definitions>
  <inkml:trace contextRef="#ctx0" brushRef="#br0">8 531 24575,'0'0'0,"0"0"0,-1 0 0,1 0 0,-1 0 0,1-1 0,-1 1 0,1 0 0,0 0 0,-1-1 0,1 1 0,0 0 0,-1 0 0,1-1 0,0 1 0,-1 0 0,1-1 0,0 1 0,0-1 0,-1 1 0,1 0 0,0-1 0,0 1 0,0-1 0,-1 1 0,1-1 0,0 1 0,0-1 0,0 1 0,0-1 0,0 1 0,0 0 0,0-1 0,0 1 0,0-1 0,0 1 0,0-1 0,1 1 0,-1-1 0,0 1 0,0-1 0,0 1 0,1-1 0,7-23 0,38-70 0,5 3 0,70-97 0,-109 170 0,28-40 0,-36 54 0,0-1 0,0 1 0,0 0 0,1 0 0,-1 0 0,1 1 0,0-1 0,10-4 0,-14 8 0,-1-1 0,1 1 0,0 0 0,0 0 0,0-1 0,-1 1 0,1 0 0,0 0 0,0 0 0,0 0 0,0 0 0,-1 0 0,1 0 0,0 1 0,0-1 0,0 0 0,0 0 0,-1 1 0,1-1 0,0 0 0,0 1 0,-1-1 0,1 0 0,0 1 0,-1-1 0,1 1 0,0 0 0,-1-1 0,1 1 0,-1-1 0,1 1 0,-1 0 0,1-1 0,-1 1 0,0 0 0,1 0 0,-1-1 0,0 1 0,1 0 0,-1 0 0,0 0 0,0 0 0,0-1 0,0 1 0,0 0 0,0 1 0,1 47 0,-1-42 0,-4 83 0,-3 166 0,9-206 0,2 0 0,3 0 0,13 56 0,-11-70 0,2 0 0,2 0 0,1-1 0,31 54 0,-36-73 0,1 0 0,1-1 0,1-1 0,0 0 0,0 0 0,2-1 0,0-1 0,0 0 0,1-1 0,0-1 0,25 13 0,-20-14-682,41 12-1,14-3-6143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6:58.344"/>
    </inkml:context>
    <inkml:brush xml:id="br0">
      <inkml:brushProperty name="width" value="0.1" units="cm"/>
      <inkml:brushProperty name="height" value="0.1" units="cm"/>
      <inkml:brushProperty name="color" value="#004F8B"/>
    </inkml:brush>
  </inkml:definitions>
  <inkml:trace contextRef="#ctx0" brushRef="#br0">0 497 24575,'0'-10'0,"1"-24"0,-1 34 0,0 0 0,0 0 0,0 0 0,-1 0 0,1-1 0,0 1 0,0 0 0,0 0 0,1 0 0,-1 0 0,0-1 0,0 1 0,0 0 0,0 0 0,0 0 0,0 0 0,0 0 0,0-1 0,0 1 0,0 0 0,0 0 0,0 0 0,0 0 0,0 0 0,1 0 0,-1 0 0,0-1 0,0 1 0,0 0 0,0 0 0,0 0 0,0 0 0,1 0 0,-1 0 0,0 0 0,0 0 0,0 0 0,0 0 0,0 0 0,1 0 0,-1 0 0,0 0 0,0 0 0,0 0 0,0 0 0,0 0 0,1 0 0,8 15 0,9 33 0,-3 0 0,14 73 0,-1-3 0,-20-90 0,16 52 0,-22-74 0,0 0 0,1 0 0,0-1 0,0 1 0,0-1 0,1 0 0,0 0 0,0 0 0,0 0 0,6 4 0,-8-7 0,1-1 0,-1 0 0,1 0 0,0 1 0,-1-2 0,1 1 0,0 0 0,0 0 0,0-1 0,0 0 0,0 1 0,-1-1 0,1 0 0,0-1 0,0 1 0,0 0 0,0-1 0,0 0 0,0 1 0,-1-1 0,1 0 0,0-1 0,4-2 0,3-1 0,-1 0 0,0-1 0,-1 0 0,1-1 0,9-9 0,2-7 0,0 0 0,-1-1 0,26-43 0,37-86 0,-58 104 0,-23 48 0,6-12 0,0 0 0,14-18 0,-19 28 0,0 1 0,0 0 0,0 0 0,0 0 0,0 0 0,0 1 0,0-1 0,1 0 0,2-1 0,-4 3 0,0 0 0,0 0 0,0-1 0,-1 1 0,1 0 0,0 0 0,0 0 0,0 0 0,0 0 0,-1 0 0,1 0 0,0 0 0,0 0 0,0 1 0,0-1 0,0 0 0,-1 0 0,1 1 0,0-1 0,0 1 0,-1-1 0,1 0 0,0 1 0,-1 0 0,1-1 0,0 1 0,-1-1 0,2 2 0,8 12 0,-1 1 0,-1 0 0,0 1 0,-1-1 0,0 1 0,6 25 0,16 36 0,-22-62 0,1 0 0,0 0 0,1-1 0,1 0 0,0 0 0,17 16 0,-23-26 0,0 0 0,1 0 0,-1-1 0,1 1 0,0-1 0,0-1 0,0 1 0,0-1 0,1 0 0,-1 0 0,1 0 0,-1-1 0,1 0 0,0 0 0,-1 0 0,1-1 0,0 1 0,0-2 0,-1 1 0,1-1 0,0 1 0,6-3 0,6-2 0,0-2 0,-1 1 0,0-2 0,0 0 0,-1-2 0,0 1 0,23-20 0,-19 13 0,-1-1 0,0-2 0,-2 0 0,29-40 0,-42 53 0,0 1 0,0 0 0,0 0 0,0 0 0,9-7 0,-12 11 0,0 1 0,0-1 0,0 0 0,0 1 0,0-1 0,0 1 0,0-1 0,0 1 0,0-1 0,0 1 0,1 0 0,-1 0 0,0-1 0,0 1 0,0 0 0,0 0 0,1 0 0,-1 0 0,0 1 0,0-1 0,0 0 0,0 0 0,1 1 0,-1-1 0,0 0 0,0 1 0,0-1 0,0 1 0,0 0 0,0-1 0,0 1 0,0 0 0,0 0 0,-1-1 0,1 1 0,0 0 0,0 0 0,0 2 0,7 8 0,-1 1 0,0 0 0,-1 1 0,6 17 0,9 17 0,-16-37 0,0 0 0,1 0 0,0 0 0,1-1 0,0 0 0,11 11 0,-15-17 0,1-1 0,0 1 0,-1-1 0,1 1 0,0-1 0,0 0 0,1-1 0,-1 1 0,0-1 0,0 0 0,1 0 0,-1 0 0,1 0 0,-1-1 0,1 0 0,-1 0 0,1 0 0,8-2 0,0 0 0,0-2 0,0 0 0,0-1 0,-1 0 0,0 0 0,0-2 0,0 1 0,0-2 0,-1 1 0,10-11 0,13-12 0,49-54 0,-29 21 0,-54 62 0,0 1 0,1-1 0,-1 1 0,0-1 0,0 1 0,1 0 0,-1-1 0,0 1 0,1-1 0,-1 1 0,1 0 0,-1-1 0,0 1 0,1 0 0,-1 0 0,1-1 0,-1 1 0,1 0 0,-1 0 0,1-1 0,-1 1 0,1 0 0,-1 0 0,1 0 0,-1 0 0,1 0 0,-1 0 0,1 0 0,0 0 0,-1 0 0,1 0 0,-1 0 0,1 0 0,-1 1 0,1-1 0,-1 0 0,1 0 0,-1 0 0,1 1 0,-1-1 0,0 0 0,1 1 0,-1-1 0,1 0 0,-1 1 0,0-1 0,1 0 0,-1 1 0,0-1 0,1 1 0,-1-1 0,0 1 0,0-1 0,1 1 0,-1-1 0,0 1 0,0-1 0,0 1 0,0-1 0,0 1 0,1-1 0,-1 1 0,0-1 0,0 1 0,0-1 0,-1 1 0,1 0 0,1 50 0,-1-38 0,0-3 0,0 0 0,1 0 0,1 0 0,0 1 0,0-1 0,1-1 0,0 1 0,9 17 0,-10-23 0,1 0 0,0 0 0,0 0 0,0 0 0,0-1 0,0 1 0,1-1 0,0 0 0,-1 0 0,1 0 0,0-1 0,0 1 0,1-1 0,-1 0 0,1 0 0,-1-1 0,1 1 0,-1-1 0,1 0 0,9 1 0,-5-1 0,0-1 0,1 0 0,-1-1 0,0 0 0,0 0 0,0 0 0,1-2 0,-2 1 0,1-1 0,0 0 0,0-1 0,-1 0 0,11-7 0,-14 8 0,-1 0 0,0 0 0,0 0 0,0-1 0,0 0 0,0 0 0,-1 0 0,1 0 0,-1-1 0,0 1 0,-1-1 0,1 0 0,-1 0 0,0 0 0,0 0 0,-1 0 0,1 0 0,-1-1 0,0 1 0,0 0 0,-1-1 0,0 1 0,0 0 0,-1-7 0,0 3 0,-2 1 0,1 0 0,-1 0 0,0 0 0,0 0 0,-1 0 0,0 1 0,-1-1 0,0 1 0,0 0 0,0 1 0,-1-1 0,0 1 0,0 0 0,0 0 0,-1 1 0,-7-5 0,8 6 0,1 1 0,-1-1 0,0 1 0,1 0 0,-1 0 0,-1 1 0,1 0 0,0 0 0,-1 0 0,1 1 0,0 0 0,-1 0 0,0 1 0,1 0 0,-1 0 0,1 0 0,-1 1 0,1 0 0,-1 0 0,1 1 0,0 0 0,-12 5 0,14-6 0,1 1 0,0 1 0,-1-1 0,1 0 0,0 1 0,0 0 0,1 0 0,-1-1 0,0 2 0,1-1 0,0 0 0,0 0 0,0 1 0,0-1 0,0 1 0,1 0 0,-1-1 0,1 1 0,0 0 0,1 0 0,-1 0 0,0 0 0,1 0 0,0 0 0,0 0 0,0-1 0,1 1 0,0 6 0,0-5 0,1 1 0,-1-1 0,1 0 0,0 1 0,1-1 0,-1 0 0,1 0 0,0-1 0,0 1 0,1 0 0,-1-1 0,1 0 0,0 0 0,0 0 0,0 0 0,1-1 0,-1 1 0,1-1 0,9 4 0,-4-3 0,0 0 0,0 0 0,1-1 0,-1-1 0,1 0 0,0 0 0,0-1 0,0-1 0,-1 0 0,1 0 0,16-3 0,-12 0 0,1 0 0,-1-2 0,0 0 0,-1-1 0,1 0 0,-1-1 0,16-11 0,-1-2 0,0-2 0,-2-2 0,0 0 0,-2-1 0,0-2 0,24-36 0,-5 0 0,-3-2 0,-2-1 0,-4-2 0,34-93 0,-63 147 0,-4 9 0,0-1 0,0 1 0,0 0 0,0-1 0,-1 1 0,0-1 0,0 0 0,0-8 0,-3 12 0,-2 6 0,-4 11 0,2 0 0,0 0 0,0 0 0,2 1 0,-4 20 0,2-2 0,-2 55 0,7-59 0,1 0 0,2 0 0,1 0 0,1 0 0,2 0 0,1-1 0,1 0 0,1 0 0,2-1 0,1 0 0,1-1 0,1 0 0,2-1 0,0-1 0,2 0 0,1-2 0,0 0 0,2-1 0,1-1 0,0-1 0,2 0 0,0-2 0,1-1 0,30 15 0,68 26 120,-105-51-368,0-1 1,0-1-1,0 0 1,1-2-1,19 2 1,-1-5-6579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41.25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37 92,'-1'-8,"1"1,1-1,-1 1,2-1,-1 1,3-10,-3 15,0 0,0 0,0 1,0-1,0 0,0 1,0-1,1 1,-1-1,1 1,-1 0,1 0,-1-1,1 1,0 0,-1 0,1 1,0-1,0 0,0 1,-1-1,1 1,0-1,0 1,0 0,0 0,0 0,0 0,3 0,190 19,-94-2,-58-9,70 4,-65-9,54 11,2 0,46-11,-11-1,-122 0,-1 0,1 1,-1 0,0 2,0 0,0 0,-1 2,0 0,0 1,-1 0,23 18,-33-23,-1 0,0 0,0 1,0-1,0 1,-1 0,0 0,1 0,-1 0,-1 0,1 0,0 1,-1-1,0 0,0 1,-1-1,1 1,-1 7,-1 4,-1 0,0 0,-1 0,-6 15,1 2,-16 67,-29 148,38-161,6-39,-5 87,14-86,1-25,-2 0,0 0,-1-1,-8 35,-1 5,10-50,-1 0,0 0,-1 0,-8 23,10-33,-1 0,0-1,0 1,0 0,0-1,0 1,0-1,0 0,-1 1,0-1,1 0,-1-1,0 1,0 0,0-1,0 0,0 1,0-1,0 0,0-1,0 1,-1-1,1 1,0-1,-5 0,-9-1,1 0,-1-2,-31-7,5 1,-8 2,-1 3,0 3,0 1,1 3,-81 14,-9-3,96-12,-67 12,92-9,1-1,-37 5,53-8,-1-1,1 0,0 0,0 0,-1 0,1-1,0 1,0-1,-1 1,1-1,0 0,0-1,0 1,0 0,0-1,1 0,-1 0,-4-3,6 3,-1-1,1 1,-1-1,1 0,0 1,0-1,1 0,-1 0,0 0,1 0,0 0,-1 1,1-1,0 0,1 0,-1 0,1-3,14-52,-13 50,13-47,-3-1,9-93,-6 55,-8 55,3-47,-7 58,12-53,-8 52,4-51,-8 53,13-51,-11 59,-1-1,0 1,-2-1,1-35,-3 55,0 0,0 1,0-1,0 0,-1 0,1 0,0 0,0 0,0 0,0 0,0 0,0 0,0 0,0 0,-1 0,1 0,0 0,0 0,0 0,0 0,0 0,0 0,0 0,-1 0,1 0,0 0,0 0,0 0,0 0,0 0,0 0,0 0,-1 0,1 0,0 0,0 0,0 0,0-1,0 1,0 0,0 0,0 0,0 0,0 0,0 0,0 0,0 0,-1 0,1-1,0 1,0 0,0 0,0 0,0 0,0 0,0 0,0 0,0-1,0 1,0 0,0 0,0 0,0 0,1 0,-1 0,0 0,0-1,0 1,-8 13,-6 19,-112 412,115-400,-77 392,88-431,-1 0,1-1,0 1,0 0,0 0,2 6,-2-10,0-1,0 0,0 0,0 1,0-1,0 0,0 1,0-1,0 0,1 0,-1 1,0-1,0 0,0 0,1 1,-1-1,0 0,0 0,0 0,1 1,-1-1,0 0,1 0,-1 0,0 0,0 0,1 1,-1-1,0 0,1 0,-1 0,0 0,1 0,-1 0,15-14,-5 1,-2-1,0-1,0 0,-2 0,1 0,3-17,20-102,-19 79,60-240,14-77,-79 331,-4 28,0 0,0 0,6-18,-7 30,-1 0,0 0,0 0,0 1,1-1,-1 0,0 0,1 1,-1-1,1 0,-1 1,1-1,-1 0,1 1,0-1,-1 1,1-1,0 1,0-1,7 9,-1 27,-2 299,-7-189,1-70,2 101,0-171,-1 1,1-1,0 1,0-1,1 0,0 1,2 5,-4-10,1-1,-1 0,0 1,0-1,1 1,-1-1,0 0,1 1,-1-1,0 1,1-1,-1 0,0 0,1 1,-1-1,1 0,-1 0,1 1,-1-1,0 0,1 0,-1 0,1 0,-1 0,1 0,-1 0,1 0,-1 0,1 0,0 0,0-1,1 0,-1 0,1 0,-1 0,0 0,0 0,1-1,-1 1,0 0,0-1,0 1,-1-1,1 1,1-3,25-58,-2-2,-3-1,17-86,-15 57,37-167,-41 172,-1 17,-14 64,-4 17,-3 18,-63 578,63-562,-1-15,2 0,0 0,2-1,8 45,-9-71,0 0,0 1,0-1,1 0,-1 0,1 0,-1 0,1 1,-1-1,1 0,-1 0,1 0,0 0,0 0,0-1,-1 1,1 0,0 0,0 0,1 0,-1-1,0 0,0 0,0 0,0 0,0 0,0 0,-1 0,1 0,0 0,0 0,0-1,0 1,0 0,-1-1,1 1,0 0,0-1,-1 1,1-1,1-1,3-2,-1-1,1 0,-1-1,0 1,6-12,38-84,-4-2,59-215,-91 259,-10 47,0-1,1 0,0 0,1 1,0 0,10-19,-14 31,0-1,0 1,0 0,0 0,0 0,0-1,0 1,0 0,1 0,-1 0,0 0,0-1,0 1,0 0,0 0,1 0,-1 0,0 0,0-1,0 1,0 0,1 0,-1 0,0 0,0 0,0 0,1 0,-1 0,0 0,0 0,0 0,1 0,-1 0,0 0,0 0,1 0,-1 0,0 0,0 0,0 0,1 0,-1 0,0 0,0 0,0 1,0-1,1 0,-1 0,0 0,0 0,0 0,0 1,0-1,1 0,-1 0,0 0,0 0,0 1,0-1,0 0,0 0,0 1,5 14,-3 14,-1 1,-2-1,-1 0,-9 50,5-34,-14 89,7-59,3 1,1 134,9-204,0-1,1 1,0-1,0 1,1-1,3 10,-5-15,1 1,-1 0,0-1,1 1,-1-1,0 1,1-1,-1 1,0-1,1 0,-1 1,1-1,-1 1,1-1,-1 0,1 1,-1-1,1 0,0 0,-1 0,1 1,-1-1,1 0,0 0,0 0,1 0,-1-1,0 1,1-1,-1 0,0 0,0 1,0-1,1 0,-1 0,0 0,0 0,0 0,0 0,-1 0,1-1,1-1,7-11,0-1,-2 0,1-1,6-23,17-73,-14 49,24-131,-20 90,-19 91,-3 14,-5 22,-3 39,-1 0,3 0,2 117,6-154,15 152,-15-173,-1 1,1-1,1 0,-1 0,0 0,1 0,2 5,-4-9,1 0,-1 1,0-1,0 0,1 1,-1-1,0 0,1 1,-1-1,0 0,1 1,-1-1,0 0,1 0,-1 0,1 1,-1-1,1 0,-1 0,0 0,1 0,-1 0,1 0,-1 0,1 0,-1 0,1 0,0 0,0-1,0 0,0 0,0 1,0-1,0 0,0 0,0 0,0 0,-1 0,1 0,0 0,-1 0,1 0,0-2,8-18,-2-1,0-1,-1 1,4-38,1 2,73-344,-78 370,-6 21,-4 16,-5 18,0 37,2 0,3 1,5 79,0-64,-2-43,1 45,1-74,-1 1,1-1,-1 1,1-1,1 1,-1-1,1 0,-1 0,1 0,0 0,1 0,5 7,-7-10,0 0,0 0,0 0,0 0,0 0,0-1,0 1,1 0,-1-1,0 1,0-1,1 1,-1-1,0 0,1 0,-1 1,1-1,-1 0,0 0,1 0,-1 0,0-1,1 1,-1 0,3-2,0 1,0-1,-1 0,1 0,0-1,-1 1,1-1,2-3,16-16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9:37.85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38,'0'-1,"0"1,1-1,-1 0,0 1,1-1,-1 0,1 1,-1-1,1 0,-1 1,1-1,0 1,-1-1,1 1,-1-1,1 1,0-1,-1 1,1 0,0-1,0 1,-1 0,1 0,0 0,0 0,1-1,29-4,-17 3,22-5,-1 2,1 1,-1 2,68 5,-21-1,208 11,-237-12,80-8,-4-1,-118 8,27-1,1 2,66 10,-74-7,0-1,47-1,-44-2,63 8,157 19,-39-7,281 35,-405-51,141-13,-118 2,5 0,108-3,9 2,15 0,430 53,-493-34,12 2,-107-1,-24-3,0-2,123-4,-57-16,-62 3,0 5,0 2,87 8,89 3,-67-5,-31 14,-24-1,-81-12,-2 1,0-2,1-2,50-6,472-19,-543 24,84-9,-4 0,-12 0,-62 5,35 0,12 3,82 3,-157-2,-1 0,1 0,-1 1,1-1,-1 0,1 1,-1-1,1 1,-1 0,0-1,1 1,-1 0,0 0,1 0,-1 0,0 0,0 0,0 0,0 0,0 0,1 3,-1-1,0-1,0 1,0 0,0 0,-1 0,1 0,-1 0,0 0,0 0,0 5,-2 7,-1-1,-1 1,-8 23,9-29,-54 183,49-155,2-1,1 1,0 52,4-64,-2-1,0 0,-7 23,5-23,0-1,2 1,-1 28,7-10,2 0,17 68,-20-101,5 19,9 50,-15-73,-1 1,0 0,0-1,0 1,0 0,-1-1,0 1,0 0,-1-1,0 1,-2 5,3-10,1 0,-1 0,0 0,0 0,0 0,0 0,0 0,0-1,-1 1,1 0,0-1,0 1,0 0,-1-1,1 0,0 1,-1-1,1 0,0 1,-1-1,1 0,0 0,-1 0,-1-1,-38-6,30 4,-28-4,0 1,0 3,-52 1,-121 15,159-8,-46 3,-104-6,97-6,-147 11,-61 0,88-6,-118 34,236-21,27-4,-89-1,-41-25,155 10,-243-15,191 15,64 4,-436-38,280 6,106 17,-188-12,60 13,30 0,-178-14,203 13,116 16,0 1,-61 9,62-4,-13 2,-47 2,-128 8,-11-19,-134 4,300 7,-32-1,58-8,1 2,-1 2,1 3,-100 25,61 6,73-27,-1-2,-1 0,-46 11,71-27,1 1,-1-1,1 1,0-1,4-6,-6 13,5-14,-1 0,0 0,-1 0,-1-1,0 1,-1-1,0 1,-1-1,-1 1,-5-29,5 38,-1 1,0-1,0 1,-1 0,-4-8,1 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9:43.68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1,'1'0,"0"0,0 1,0-1,-1 1,1 0,0-1,0 1,0 0,-1-1,1 1,0 0,-1 0,1 0,-1-1,1 1,-1 0,1 0,-1 0,1 0,-1 0,0 0,0 0,0 0,1 0,-1 0,0 0,0 2,2 34,-2-33,37 388,-14-206,2 408,-25-572,1-17,-1 1,1 0,-1 0,-1-1,1 1,-1 0,0 0,0-1,0 1,-1-1,0 1,-5 8,3-13,2-10,6-13,-2 20,-1 0,1 0,0 0,0 1,0-1,0 0,0 1,0 0,0-1,0 1,1 0,-1 0,0 0,1 0,-1 1,1-1,3 0,49-2,-42 3,279-7,274-1,-521 5,-45 3,0 0,-1 0,1 0,0 0,0 0,0 0,-1 0,1 0,0 0,0-1,0 1,-1 0,1 0,0 0,0 0,0 0,0 0,-1-1,1 1,0 0,0 0,0 0,0 0,0-1,0 1,0 0,0 0,-1 0,1-1,0 1,0 0,0 0,0 0,0-1,0 1,0 0,0 0,0 0,0-1,0 1,0 0,1 0,-1 0,0-1,0 1,0 0,0 0,0 0,0 0,0-1,0 1,1 0,-1 0,0 0,0 0,0-1,0 1,1 0,-1 0,0 0,0 0,0 0,0 0,1 0,-1 0,-18-8,-370-106,334 101,-105-12,129 23,1 1,-1 1,0 2,0 1,-34 8,64-11,0 0,0 0,0 0,0 0,0 0,0 0,0 0,0 0,0 0,0 1,0-1,0 0,0 0,1 0,-1 0,0 0,0 0,0 0,0 0,0 1,0-1,0 0,0 0,0 0,0 0,0 0,0 0,0 0,0 0,0 1,-1-1,1 0,0 0,0 0,0 0,0 0,0 0,0 0,0 0,0 1,0-1,0 0,0 0,0 0,-1 0,24 4,33 3,54-3,159-14,-151 3,-46 3,668-48,-731 51,7-1,0 0,23-6,-38 8,-1 0,0-1,1 1,-1 0,1 0,-1 0,1 0,-1 0,1 0,-1-1,0 1,1 0,-1 0,1-1,-1 1,0 0,1 0,-1-1,0 1,0-1,1 1,-1 0,0-1,0 1,1 0,-1-1,0 0,-9-6,-23-2,-114-11,-187-3,153 14,-412-27,546 28,28-1,18 8,0 1,0-1,0 1,0-1,0 1,0-1,0 1,0-1,0 1,0-1,0 1,0-1,0 1,1-1,-1 1,0-1,0 1,0-1,1 1,-1 0,0-1,1 1,-1-1,0 1,1 0,-1-1,0 1,1 0,-1 0,1-1,-1 1,1 0,-1 0,1-1,0 1,17-8,0 0,1 1,0 1,1 0,-1 2,34-4,-29 4,412-42,4 29,-272 13,-75 1,-60 3,-26-1,-9 1,-1110-40,1085 39,18 1,0 0,1 0,-1-1,1 0,-1-1,1 0,-1 0,1-1,-9-4,17 7,-1 0,1 0,0-1,-1 1,1 0,0 0,-1-1,1 1,0 0,-1-1,1 1,0 0,-1-1,1 1,0 0,0-1,-1 1,1-1,0 1,0 0,0-1,0 1,0-1,0 1,-1-1,1 1,0-1,0 1,0 0,1-1,-1 0,11-11,23-4,53-10,0 3,115-13,-133 24,966-109,-968 114,-60 3,-15 0,-21 1,28 3,-1043-58,813 48,178 10,-30-4,82 2,8-1,14-1,567-37,-435 36,931 17,-1066-11,-5 0,-1 0,1 0,19 6,-30-4,-8 0,-18 1,-451 16,275-16,-1036 24,1203-27,22 1,0-1,0-1,-1 0,1-1,0 0,0-1,-12-3,22 3,6-1,22-5,-1 2,1 1,1 1,27-1,-13 1,1005-45,3 82,-1036-32,895 76,-821-63,-87-14,-1 0,0-1,0 1,0 0,1 0,-1 0,0 0,0 0,0 0,1 0,-1 0,0 0,0 0,0 0,1 0,-1 0,0 0,0 0,0 0,1 1,-1-1,0 0,0 0,0 0,1 0,-1 0,0 0,0 0,0 1,0-1,0 0,1 0,-1 0,0 0,0 1,0-1,0 0,0 0,0 0,0 1,0-1,0 0,0 0,0 0,1 1,-1-1,-1 0,-11 5,-28 0,-408 11,182-9,-1159 81,1316-77,97-8,18-3,31-3,-25 2,244-18,1610-99,-1144 119,-704 0,-9-1,0 1,0 0,-1 0,1 0,16 6,-26-7,1 0,0 0,0 0,0 0,-1 0,1 0,0 0,0 0,0 0,0 0,-1 0,1 0,0 0,0 0,0 0,0 1,0-1,-1 0,1 0,0 0,0 0,0 0,0 0,0 1,0-1,0 0,-1 0,1 0,0 0,0 1,0-1,0 0,0 0,0 0,0 0,0 1,0-1,0 0,0 0,0 0,0 0,0 1,0-1,0 0,0 0,0 0,0 0,1 1,-1-1,0 0,0 0,0 0,0 0,0 0,0 1,0-1,0 0,1 0,-1 0,0 0,0 0,0 0,0 0,0 0,1 1,-1-1,0 0,0 0,0 0,-10 4,0-1,-1 1,1-2,-1 0,0 0,-12 0,-6 2,-866 95,414-50,253-25,-875 106,1086-127,32-2,273-12,-143 2,2069-34,-2080 45,652 34,-716-26,-67-9,-1-1,0 1,1-1,-1 1,0 0,0 0,1 0,-1 0,3 2,-7 3,-15 0,-30 2,-1-2,1-1,-65-4,37 0,-1390-7,900-2,424 4,119-1,22 5,0 0,0 0,0 0,0-1,0 1,0 0,0 0,0 0,0-1,0 1,0 0,0 0,0 0,0 0,0-1,1 1,-1 0,0 0,0 0,0 0,0-1,0 1,0 0,0 0,0 0,1 0,-1 0,0-1,0 1,0 0,0 0,0 0,1 0,-1 0,0 0,0 0,0 0,0 0,1 0,-1 0,0 0,0 0,0 0,1 0,-1 0,0 0,0 0,44-10,174-13,260 6,-350 16,938 0,3 51,-1020-46,-18-3,1 1,-1 2,0 1,47 15,-77-20,1 1,0 0,-1-1,1 1,0 0,-1 0,1 0,-1 0,0 0,1 0,1 3,-2-4,-1 1,0-1,0 0,0 1,1-1,-1 1,0-1,0 1,0-1,0 0,0 1,0-1,0 1,0-1,0 1,0-1,0 1,0-1,0 0,-1 1,1-1,0 1,0-1,0 1,-1-1,1 0,0 1,0-1,-1 1,-2 1,0 1,0-1,-1 0,1 0,-1 0,1 0,-1 0,1-1,-6 2,-64 15,0-2,-142 10,133-18,-9 2,-808 63,842-73,34-2,23-1,14-2,84-13,138-10,-147 20,743-64,2 61,-802 12,-8-1,0 1,0 1,0 1,-1 1,38 12,-60-16,-1 0,1 0,-1 1,1-1,0 0,-1 0,1 0,0 1,-1-1,1 0,-1 1,1-1,-1 0,1 1,-1-1,1 1,-1-1,0 1,1-1,-1 1,1-1,-1 1,0-1,0 1,1 0,-1-1,0 1,0 0,0 0,-1 0,1 0,-1 0,0 0,0 0,1-1,-1 1,0 0,0 0,0-1,0 1,0-1,0 1,0-1,0 1,-2 0,-23 8,-2-1,1-1,-1-1,-47 3,27-3,-1402 142,1411-145,-21 0,-70-4,102-3,27 4,1 0,0 0,0 0,0 0,0-1,-1 1,1 0,0 0,0 0,0 0,0 0,-1 0,1-1,0 1,0 0,0 0,0 0,0-1,0 1,-1 0,1 0,0 0,0-1,0 1,0 0,0 0,0 0,0-1,0 1,0 0,0 0,0 0,0-1,0 1,0 0,0 0,0 0,1-1,-1 1,0 0,0 0,0 0,0-1,0 1,0 0,0 0,1 0,-1 0,0-1,0 1,0 0,0 0,1 0,-1 0,0 0,0 0,0 0,1 0,-1 0,0-1,0 1,0 0,1 0,-1 0,0 0,0 0,1 0,-1 1,20-10,59-9,1 3,114-6,-121 14,780-55,3 61,-797 3,124 9,-144-7,-1 2,58 16,-93-21,1 0,0 1,0-1,-1 1,1 0,-1 0,0 0,0 0,4 3,-7-5,1 1,-1-1,0 1,1-1,-1 1,0-1,0 1,1-1,-1 1,0-1,0 1,0-1,0 1,1-1,-1 1,0-1,0 1,0 0,0-1,0 1,0-1,-1 1,1-1,0 2,-1-1,0 0,0 1,1-1,-1 0,-1 0,1 0,0 0,0 0,0 0,0 0,-1 0,1 0,-2 0,-13 7,1-2,-1 0,0-1,0 0,-27 3,-92 6,83-10,-109 10,0-8,-224-20,367 13,-2 0,0-1,0-1,0-1,0 0,1-2,0 0,-24-11,41 16,0 0,0 0,0 0,0 0,1-1,-1 1,1 0,-1-1,1 1,-1-1,1 0,0 1,0-1,-1 0,1 0,-1-3,2 4,0 0,0-1,0 1,0 0,0-1,0 1,0 0,0-1,1 1,-1 0,1-1,-1 1,1 0,-1 0,1-1,-1 1,1 0,0 0,1-1,3-4,1 1,0 0,0 1,0-1,0 1,1 0,12-5,21-6,-1 1,2 2,74-12,132-4,-212 25,-1 0,275-20,-2 26,-294-2,-8-2,0 1,0 1,-1-1,1 1,0-1,0 2,-1-1,1 0,0 1,7 4,-12-6,0 0,0 0,0 1,0-1,0 0,0 1,0-1,0 0,0 1,0-1,0 0,0 0,0 1,0-1,0 0,-1 1,1-1,0 0,0 0,0 1,0-1,-1 0,1 0,0 1,0-1,0 0,-1 0,1 0,0 0,0 1,-1-1,1 0,0 0,-1 0,1 0,0 0,0 0,-1 0,1 0,0 0,-1 0,1 1,0-2,-1 1,1 0,-21 6,0-1,0-2,-1 0,1-1,-34-1,10-1,-171 5,-1-9,-282-43,467 43,-54-12,78 15,1-2,-1 1,1-1,0 0,0-1,0 1,0-1,-8-7,14 10,0 0,0 0,0 1,0-1,1 0,-1 0,0-1,0 1,1 0,-1 0,0 0,1 0,-1 0,1-1,0 1,-1 0,1-1,0 1,0 0,0 0,0-1,0 1,0 0,0-1,0 1,1 0,-1-1,0 1,1 0,-1 0,1 0,-1-1,1 1,0 0,-1 0,1 0,0 0,0 0,0 0,1-1,4-3,0-1,0 1,0 0,1 1,9-6,24-9,0 1,1 1,0 3,66-14,179-18,-146 31,1 5,0 7,150 16,-279-12,0 0,1 0,-1 1,0 0,20 7,-31-8,-1-1,1 0,-1 0,1 0,0 1,-1-1,1 0,-1 0,1 1,-1-1,1 1,-1-1,1 0,-1 1,1-1,-1 1,0-1,1 1,-1-1,0 1,1-1,-1 1,0 0,1 0,-10 9,-27 2,-11-4,0-1,-76 0,-100-14,160 4,25 2,-606-50,626 49,9 1,0 0,-1 0,1-1,0 0,1 0,-1-1,0 0,1-1,-1 0,-9-7,17 11,1 0,0-1,-1 1,1 0,0 0,0-1,-1 1,1 0,0-1,0 1,-1-1,1 1,0 0,0-1,0 1,0 0,0-1,0 1,0-1,0 1,0-1,0 1,0 0,0-1,0 1,0-1,0 1,0 0,0-1,0 1,0-1,1 1,12-12,21-2,-33 13,60-17,1 2,80-10,132-3,-198 23,299-16,-362 23,-24 1,-31 3,-907 3,-380-63,1168 47,76 2,167-7,104-2,-121 11,462-11,-502 14,41 3,-62-1,1-1,-1 1,1 0,-1 0,1 0,-1 1,1 0,-1 0,0 0,6 4,-9-6,-1 0,0 1,1-1,-1 0,0 1,0-1,1 0,-1 0,0 1,0-1,1 1,-1-1,0 0,0 1,0-1,0 1,1-1,-1 0,0 1,0-1,0 1,0-1,0 0,0 1,0-1,0 1,0-1,0 1,-1-1,1 0,0 1,0-1,0 1,0-1,-1 0,1 1,0-1,0 0,-1 1,1-1,0 0,0 0,-1 1,1-1,0 0,-1 1,-21 11,22-12,-47 18,-2-2,0-2,-86 12,73-15,-502 82,-6-47,494-45,159-14,202 6,-252 11,-25 3,-8-6,-1 0,1-1,0 1,0 0,-1-1,1 1,-1 0,1-1,-1 1,1 0,-1-1,1 1,-1-1,1 1,-1-1,0 1,1-1,-1 0,-1 1,-14 8,-1-1,-1 0,0-2,0 0,0-1,-20 3,1 1,-393 74,-7-27,198-27,215-23,32-2,44 2,-40-6,124 13,384 51,-504-61,35 8,-48-10,0 0,0 0,0 0,0 1,0-1,-1 1,1-1,0 1,-1 0,1 0,-1 0,3 4,-4-5,-1 0,1 0,-1 0,0 0,1 0,-1 0,0 0,0 1,0-1,0 0,0 0,0 0,0 0,0 0,0 1,-1-1,1 0,0 0,-1 0,1 0,-1 0,1 0,-1 0,1 0,-1 0,0 0,0 0,1 0,-1-1,0 1,-1 1,-32 23,-31 11,-104 41,78-39,87-36,0 0,0 0,0 0,0 1,0 0,-4 4,7-7,1 0,0 0,0 0,0 0,0 1,0-1,-1 0,1 0,0 0,0 0,0 1,0-1,0 0,0 0,0 0,0 1,0-1,0 0,0 0,0 0,0 1,0-1,0 0,0 0,0 1,0-1,0 0,0 0,0 0,0 1,0-1,0 0,0 0,0 0,0 0,1 1,-1-1,0 0,0 0,0 0,0 0,1 1,-1-1,0 0,23 3,270-19,-131 5,29 3,-38 3,157-26,-259 21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48.705"/>
    </inkml:context>
    <inkml:brush xml:id="br0">
      <inkml:brushProperty name="width" value="0.1" units="cm"/>
      <inkml:brushProperty name="height" value="0.1" units="cm"/>
      <inkml:brushProperty name="color" value="#004F8B"/>
    </inkml:brush>
  </inkml:definitions>
  <inkml:trace contextRef="#ctx0" brushRef="#br0">1 6 24575,'0'-5'0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1.531"/>
    </inkml:context>
    <inkml:brush xml:id="br0">
      <inkml:brushProperty name="width" value="0.1" units="cm"/>
      <inkml:brushProperty name="height" value="0.1" units="cm"/>
      <inkml:brushProperty name="color" value="#004F8B"/>
    </inkml:brush>
  </inkml:definitions>
  <inkml:trace contextRef="#ctx0" brushRef="#br0">19 1077 24575,'-10'3'0,"1"0"0,12-10 0,48-49 0,2 2 0,3 2 0,2 3 0,2 2 0,2 3 0,2 3 0,108-52 0,-18 23 0,3 8 0,217-56 0,-219 79 0,2 7 0,1 7 0,1 6 0,241 4 0,-388 15 0,-7 1 0,0-1 0,0 1 0,0-1 0,-1-1 0,1 1 0,0 0 0,0-1 0,-1 0 0,1 0 0,0-1 0,-1 1 0,1-1 0,5-3 0,-10 4 0,0 1 0,0-1 0,-1 0 0,1 0 0,0 0 0,0 0 0,0 1 0,-1-1 0,1 0 0,0 0 0,-1 1 0,1-1 0,-1 0 0,1 0 0,-1 1 0,1-1 0,-1 0 0,1 1 0,-1-1 0,0 1 0,1-1 0,-1 1 0,0-1 0,-1 0 0,-19-15 0,-70-40 0,58 38 0,-45-34 0,-18-15 0,95 67 0,1-1 0,-1 1 0,0 0 0,1-1 0,-1 1 0,1 0 0,-1-1 0,0 1 0,1-1 0,-1 1 0,1-1 0,-1 1 0,1-1 0,0 1 0,-1-1 0,1 0 0,-1 1 0,1-1 0,0 1 0,0-1 0,-1 0 0,1 1 0,0-1 0,0 0 0,0 1 0,0-2 0,0 1 0,1 0 0,0 1 0,-1-1 0,1 1 0,0 0 0,0-1 0,-1 1 0,1 0 0,0-1 0,0 1 0,0 0 0,0 0 0,-1 0 0,1-1 0,0 1 0,0 0 0,1 1 0,43 2 0,20 8 0,-45-8 0,1 0 0,-1 1 0,0 1 0,-1 0 0,1 2 0,26 13 0,-42-18 0,-1 0 0,1 0 0,-1 0 0,0 1 0,0 0 0,0-1 0,0 1 0,0 0 0,-1 1 0,0-1 0,1 0 0,-1 1 0,0-1 0,0 1 0,-1 0 0,1 0 0,-1-1 0,0 1 0,0 0 0,0 0 0,0 0 0,-1 0 0,0 0 0,0 0 0,0 1 0,0-1 0,0 0 0,-1 0 0,0 0 0,0 0 0,-3 7 0,0 0 0,-1 0 0,0-1 0,-1 1 0,0-1 0,-1 0 0,0-1 0,0 0 0,-1 0 0,0 0 0,-10 7 0,-69 51-23,59-47-245,0 1-1,1 2 1,2 0-1,-38 45 1,34-28-6558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2.469"/>
    </inkml:context>
    <inkml:brush xml:id="br0">
      <inkml:brushProperty name="width" value="0.1" units="cm"/>
      <inkml:brushProperty name="height" value="0.1" units="cm"/>
      <inkml:brushProperty name="color" value="#004F8B"/>
    </inkml:brush>
  </inkml:definitions>
  <inkml:trace contextRef="#ctx0" brushRef="#br0">1 1340 24575,'45'-63'0,"22"-21"0,4 4 0,138-121 0,-151 153 0,3 2 0,1 3 0,3 3 0,118-55 0,-67 46 0,3 5 0,127-30 0,18 9 0,321-36 0,-481 91 0,95-14 0,-197 24 0,-1 0 0,0 0 0,0 0 0,0 0 0,0-1 0,1 1 0,-1 0 0,0-1 0,0 1 0,0 0 0,0-1 0,0 1 0,0-1 0,0 0 0,0 1 0,0-1 0,0 0 0,-1 0 0,1 0 0,0 1 0,1-3 0,-2 2 0,0 0 0,0 1 0,0-1 0,-1 0 0,1 0 0,0 0 0,0 0 0,0 1 0,-1-1 0,1 0 0,-1 0 0,1 1 0,0-1 0,-1 0 0,1 0 0,-1 1 0,0-1 0,1 1 0,-1-1 0,1 0 0,-1 1 0,-1-1 0,-8-7 0,-1 1 0,-22-12 0,22 13 0,-23-15 0,1-3 0,0 0 0,-47-49 0,77 71 0,1-1 0,-1 1 0,1-1 0,0 0 0,0 0 0,0 0 0,0 0 0,-2-5 0,4 8 0,0-1 0,-1 0 0,1 0 0,0 0 0,0 0 0,0 1 0,0-1 0,0 0 0,0 0 0,0 0 0,0 0 0,1 1 0,-1-1 0,0 0 0,0 0 0,1 0 0,-1 1 0,1-1 0,-1 0 0,0 1 0,1-1 0,-1 0 0,1 1 0,0-1 0,-1 0 0,1 1 0,-1-1 0,1 1 0,0-1 0,-1 1 0,1-1 0,0 1 0,0 0 0,-1-1 0,1 1 0,0 0 0,0 0 0,0-1 0,-1 1 0,3 0 0,3-2 0,1 1 0,0 0 0,0 0 0,0 0 0,0 1 0,-1 0 0,1 0 0,0 1 0,0 0 0,0 0 0,-1 1 0,1-1 0,0 1 0,-1 1 0,0-1 0,1 1 0,7 5 0,-10-5 0,1 0 0,-1 0 0,0 1 0,0-1 0,0 1 0,-1 0 0,1 0 0,-1 0 0,0 1 0,0-1 0,0 1 0,-1 0 0,1-1 0,-1 1 0,-1 0 0,1 0 0,-1 1 0,1-1 0,-1 0 0,-1 0 0,1 1 0,-1 9 0,-2 1 0,-1 1 0,0 0 0,-2-1 0,0 0 0,0 0 0,-2 0 0,0-1 0,0 0 0,-2 0 0,0-1 0,0 0 0,-18 19 0,-1-1 0,-2-2 0,0-1 0,-65 46 0,57-49-1365,7-5-5461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1.723"/>
    </inkml:context>
    <inkml:brush xml:id="br0">
      <inkml:brushProperty name="width" value="0.1" units="cm"/>
      <inkml:brushProperty name="height" value="0.1" units="cm"/>
      <inkml:brushProperty name="color" value="#004F8B"/>
    </inkml:brush>
  </inkml:definitions>
  <inkml:trace contextRef="#ctx0" brushRef="#br0">725 204 24575,'0'-10'0,"1"-10"0,-2-1 0,0 1 0,-8-37 0,8 53 0,1 0 0,-1 1 0,-1-1 0,1 0 0,0 1 0,-1-1 0,0 1 0,0-1 0,0 1 0,0 0 0,0 0 0,-1 0 0,1 0 0,-1 0 0,0 0 0,0 1 0,0-1 0,0 1 0,-1 0 0,1 0 0,0 0 0,-1 1 0,0-1 0,1 1 0,-1-1 0,-6 0 0,-3 1 0,1 1 0,-1 0 0,0 1 0,1 1 0,-1 0 0,0 0 0,1 1 0,0 1 0,-20 8 0,-1 2 0,1 3 0,-35 22 0,29-15 0,2 2 0,1 2 0,1 1 0,1 1 0,2 2 0,1 1 0,-43 62 0,65-83 0,1 1 0,0 0 0,1 0 0,1 0 0,0 1 0,1 0 0,0 0 0,1 0 0,-2 24 0,4-32 0,1-1 0,1 1 0,-1 0 0,1-1 0,0 1 0,0 0 0,1-1 0,0 1 0,0-1 0,0 0 0,0 1 0,1-1 0,0 0 0,0-1 0,0 1 0,1 0 0,-1-1 0,1 0 0,0 0 0,1 0 0,-1 0 0,0-1 0,1 0 0,0 0 0,0 0 0,11 5 0,1-2 0,0 0 0,1-2 0,0 0 0,0 0 0,1-2 0,-1 0 0,0-1 0,1-1 0,24-3 0,11-3 0,101-26 0,148-65-1365,-213 65-5461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3.912"/>
    </inkml:context>
    <inkml:brush xml:id="br0">
      <inkml:brushProperty name="width" value="0.1" units="cm"/>
      <inkml:brushProperty name="height" value="0.1" units="cm"/>
      <inkml:brushProperty name="color" value="#004F8B"/>
    </inkml:brush>
  </inkml:definitions>
  <inkml:trace contextRef="#ctx0" brushRef="#br0">68 1565 24575,'-23'6'0,"4"-1"0,18-6 0,0 1 0,0-1 0,0 1 0,0-1 0,0 0 0,0 0 0,0 1 0,0-1 0,0 0 0,1 0 0,-1 0 0,0 0 0,0 0 0,1 0 0,-1 0 0,1 0 0,-1 0 0,1 0 0,0-1 0,-1-1 0,-2-7 0,1-1 0,0 1 0,1-1 0,0 1 0,0-1 0,1 0 0,1 1 0,0-1 0,3-16 0,30-98 0,-28 106 0,37-104 0,5 3 0,121-215 0,-124 261 0,2 2 0,4 2 0,63-67 0,-83 106 0,2 1 0,1 2 0,1 1 0,1 1 0,1 2 0,2 2 0,0 2 0,62-24 0,-85 38 0,-10 5 0,1-2 0,-1 1 0,1-1 0,-1 0 0,0 0 0,9-8 0,-15 11 0,0 0 0,0 0 0,0 0 0,0 0 0,0 0 0,1 0 0,-1 0 0,0 0 0,0 0 0,0-1 0,0 1 0,0 0 0,0 0 0,0 0 0,0 0 0,0 0 0,0 0 0,0 0 0,0-1 0,0 1 0,0 0 0,0 0 0,0 0 0,0 0 0,0 0 0,0 0 0,0 0 0,0-1 0,0 1 0,0 0 0,0 0 0,0 0 0,0 0 0,0 0 0,0 0 0,0 0 0,0 0 0,0-1 0,-1 1 0,1 0 0,0 0 0,0 0 0,0 0 0,0 0 0,0 0 0,0 0 0,0 0 0,0 0 0,0 0 0,-1 0 0,1 0 0,0 0 0,-10-3 0,-13 0 0,-36 5 0,-98 14 0,-23 2 0,124-12 0,35-4 0,56-13 0,47-13 0,103-27 0,-151 44 0,1 1 0,0 2 0,49 0 0,-80 3 0,-1 1 0,1 0 0,-1 0 0,0 1 0,1-1 0,-1 1 0,1 0 0,-1-1 0,0 2 0,1-1 0,-1 0 0,0 1 0,0-1 0,0 1 0,0 0 0,0 0 0,0 0 0,-1 0 0,1 1 0,-1-1 0,0 1 0,1-1 0,-1 1 0,0 0 0,0 0 0,-1 0 0,1 0 0,-1 0 0,1 0 0,-1 1 0,0-1 0,0 0 0,-1 1 0,1-1 0,-1 1 0,1-1 0,-1 1 0,0-1 0,0 1 0,-1 4 0,-2 12 0,-1-1 0,-1 0 0,0 0 0,-2 0 0,0-1 0,-14 26 0,12-25 0,0 1 0,1 0 0,1 0 0,1 1 0,-4 21 0,9-36-136,1 0-1,0-1 1,0 1-1,1 0 1,0-1-1,0 1 1,0 0-1,0-1 0,4 10 1,9 13-6690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4.862"/>
    </inkml:context>
    <inkml:brush xml:id="br0">
      <inkml:brushProperty name="width" value="0.1" units="cm"/>
      <inkml:brushProperty name="height" value="0.1" units="cm"/>
      <inkml:brushProperty name="color" value="#004F8B"/>
    </inkml:brush>
  </inkml:definitions>
  <inkml:trace contextRef="#ctx0" brushRef="#br0">0 1792 24575,'8'-10'0,"0"-1"0,-1 0 0,9-18 0,88-158 0,13-25 0,-68 117 0,4 2 0,4 3 0,4 2 0,135-148 0,-131 170 0,4 2 0,2 3 0,2 4 0,3 2 0,154-81 0,46 7 0,-255 120 0,2-2 0,-7 5 0,-1-1 0,1-1 0,24-17 0,-39 25 0,-1 0 0,1 0 0,-1 0 0,1 0 0,-1-1 0,0 1 0,1 0 0,-1 0 0,1-1 0,-1 1 0,0 0 0,1-1 0,-1 1 0,0-1 0,1 1 0,-1 0 0,0-1 0,0 1 0,1-1 0,-1 1 0,0-1 0,0 1 0,0 0 0,1-1 0,-1 1 0,0-1 0,0 1 0,0-1 0,0 1 0,0-1 0,0 1 0,0-1 0,0 1 0,0-1 0,0 1 0,-1-1 0,1 1 0,0-1 0,0 1 0,0-1 0,-1 1 0,1 0 0,0-1 0,0 1 0,-1-1 0,1 1 0,0 0 0,-1-1 0,1 1 0,0 0 0,-1-1 0,1 1 0,-1 0 0,1 0 0,0-1 0,-1 1 0,1 0 0,-1 0 0,1 0 0,-1-1 0,0 1 0,-38-7 0,32 6 0,-309-31 0,286 31 0,-1 0 0,1-2 0,0-2 0,-44-11 0,71 13 0,10 1 0,14 0 0,-7 1 0,302 4 0,-312-3 0,0 0 0,0 1 0,0 0 0,0 0 0,0 0 0,-1 0 0,1 0 0,0 1 0,4 2 0,-7-3 0,0 0 0,0 0 0,0 0 0,0 0 0,0 0 0,0 0 0,0 0 0,0 0 0,0 0 0,0 1 0,-1-1 0,1 0 0,0 1 0,-1-1 0,1 0 0,-1 1 0,1-1 0,-1 1 0,0-1 0,0 1 0,0-1 0,0 1 0,0-1 0,0 1 0,0-1 0,0 0 0,0 1 0,-1 1 0,-5 15 0,-1-1 0,0 0 0,-1-1 0,-15 23 0,4-6 0,-15 25-113,16-28 193,1 1 1,-15 37-1,28-58-216,0 1 1,1-1-1,1 1 0,-1 0 0,2 0 1,0 0-1,0 0 0,1 1 0,0-1 1,4 22-1,3-3-6690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5.858"/>
    </inkml:context>
    <inkml:brush xml:id="br0">
      <inkml:brushProperty name="width" value="0.1" units="cm"/>
      <inkml:brushProperty name="height" value="0.1" units="cm"/>
      <inkml:brushProperty name="color" value="#004F8B"/>
    </inkml:brush>
  </inkml:definitions>
  <inkml:trace contextRef="#ctx0" brushRef="#br0">1 1561 24575,'0'-3'0,"1"0"0,0-1 0,0 1 0,0 1 0,0-1 0,1 0 0,-1 0 0,3-3 0,4-9 0,51-99 0,0-1 0,-27 47 0,3 2 0,78-113 0,115-101 0,-139 185 0,4 5 0,159-120 0,-217 185 0,2 2 0,1 1 0,56-23 0,127-36 0,-190 71 0,-19 6 0,-4 2 0,-1-1 0,1 0 0,0 0 0,-1 0 0,0-1 0,10-7 0,-55 8 0,-23 3 0,-100-13 0,-4-1 0,165 14 0,0 0 0,0 0 0,0 0 0,1 0 0,-1 0 0,0 0 0,0 0 0,0 0 0,0 0 0,0 0 0,0 0 0,0 0 0,0 0 0,0 0 0,0-1 0,0 1 0,0 0 0,0 0 0,0 0 0,0 0 0,0 0 0,0 0 0,0 0 0,0 0 0,0 0 0,0 0 0,0 0 0,0 0 0,0-1 0,0 1 0,0 0 0,0 0 0,0 0 0,0 0 0,0 0 0,0 0 0,0 0 0,0 0 0,0 0 0,0 0 0,-1 0 0,1 0 0,0 0 0,0 0 0,0 0 0,0-1 0,14-5 0,22-5 0,-10 7 0,1 1 0,0 1 0,0 2 0,0 0 0,0 2 0,0 1 0,37 9 0,-60-12 0,-1 1 0,0 0 0,1 0 0,-1 0 0,0 0 0,0 1 0,0 0 0,0-1 0,0 1 0,0 0 0,-1 0 0,1 0 0,0 1 0,2 3 0,-4-5 0,0 1 0,0 0 0,-1 0 0,1 0 0,0 0 0,-1 0 0,0 0 0,1 0 0,-1-1 0,0 1 0,0 0 0,0 0 0,0 0 0,-1 0 0,1 0 0,0 0 0,-1 0 0,1 0 0,-1 0 0,0 0 0,0 0 0,1 0 0,-1-1 0,-1 1 0,0 2 0,-15 19-52,-1-1-1,-1 0 1,0-1 0,-32 25-1,21-18-1050,-1 0-5723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6.775"/>
    </inkml:context>
    <inkml:brush xml:id="br0">
      <inkml:brushProperty name="width" value="0.1" units="cm"/>
      <inkml:brushProperty name="height" value="0.1" units="cm"/>
      <inkml:brushProperty name="color" value="#004F8B"/>
    </inkml:brush>
  </inkml:definitions>
  <inkml:trace contextRef="#ctx0" brushRef="#br0">0 1270 24575,'0'0'0,"0"0"0,0 0 0,0 0 0,0 0 0,1 0 0,-1 0 0,0 0 0,0 0 0,0 0 0,0 0 0,0 0 0,0 0 0,0 0 0,0 0 0,0 0 0,0 0 0,0 0 0,0 0 0,1 0 0,-1 0 0,0 0 0,0 0 0,0 0 0,0 0 0,0 0 0,0 0 0,0 0 0,0 0 0,0 0 0,0 0 0,0 0 0,0 0 0,0 0 0,0 0 0,1 0 0,-1 0 0,0 0 0,0 0 0,0 0 0,0 1 0,0-1 0,0 0 0,0 0 0,0 0 0,0 0 0,0 0 0,0 0 0,0 0 0,0 0 0,0 0 0,0 0 0,0 0 0,0 0 0,0 0 0,0 1 0,0-1 0,0 0 0,0 0 0,6-10 0,5-17 0,5-27 0,2 0 0,47-95 0,76-91 0,-101 183 0,3 3 0,3 1 0,1 2 0,3 2 0,1 3 0,3 2 0,2 2 0,112-64 0,-103 74 0,2 3 0,121-36 0,-81 30 0,-73 18 0,-33 17 0,-1-1 0,1 1 0,-1 0 0,1-1 0,-1 1 0,1-1 0,-1 1 0,0-1 0,1 1 0,-1-1 0,1 1 0,-1-1 0,0 1 0,0-1 0,1 1 0,-1-1 0,0 1 0,0-1 0,0 1 0,1-1 0,-1 0 0,-1 0 0,1 0 0,0 1 0,-1-1 0,1 1 0,-1-1 0,1 0 0,-1 1 0,1-1 0,-1 1 0,0-1 0,1 1 0,-1 0 0,0-1 0,1 1 0,-1 0 0,0-1 0,1 1 0,-1 0 0,0 0 0,0 0 0,1-1 0,-2 1 0,-16-3 0,0 1 0,0 0 0,-28 1 0,-31-2 0,-60-19 0,247 19 0,-105 3 0,-1 0 0,1 1 0,0 0 0,-1 0 0,1 0 0,-1 0 0,0 1 0,1-1 0,-1 1 0,0 0 0,0 1 0,0-1 0,0 1 0,0 0 0,-1 0 0,1 0 0,4 5 0,-6-4 0,1 0 0,-1 0 0,0 0 0,-1 1 0,1-1 0,-1 0 0,0 1 0,0-1 0,0 1 0,0-1 0,-1 1 0,0 0 0,0-1 0,0 1 0,0 0 0,-1-1 0,-2 9 0,-2 4 22,-1-1-1,0 0 1,-1 0-1,-1-1 0,-17 25 1,12-19-769,-17 39 0,19-32-6079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3:57.778"/>
    </inkml:context>
    <inkml:brush xml:id="br0">
      <inkml:brushProperty name="width" value="0.1" units="cm"/>
      <inkml:brushProperty name="height" value="0.1" units="cm"/>
      <inkml:brushProperty name="color" value="#004F8B"/>
    </inkml:brush>
  </inkml:definitions>
  <inkml:trace contextRef="#ctx0" brushRef="#br0">1 2897 24575,'1'-15'0,"2"1"0,0-1 0,0 0 0,1 1 0,1 0 0,1 0 0,0 0 0,8-13 0,12-30 0,108-361 0,-32-9 0,47-163 0,-112 471 0,103-222 0,-73 216 0,5 3 0,135-175 0,-183 267 0,-12 17 0,0-2 0,-1 1 0,-1-2 0,13-24 0,-22 39 0,-1 0 0,0 0 0,1 0 0,-1 0 0,0 1 0,1-1 0,-1 0 0,0 0 0,0 0 0,0 0 0,0 0 0,0 0 0,0 1 0,0-1 0,0 0 0,0 0 0,-1 0 0,1 0 0,0 0 0,0 0 0,-1 1 0,1-1 0,-1 0 0,1 0 0,0 0 0,-1 1 0,0-1 0,1 0 0,-1 1 0,1-1 0,-1 0 0,0 1 0,1-1 0,-1 1 0,0-1 0,0 1 0,1-1 0,-1 1 0,0 0 0,0-1 0,0 1 0,0 0 0,0 0 0,1 0 0,-1-1 0,0 1 0,0 0 0,0 0 0,0 0 0,0 1 0,-1-1 0,-6 0 0,0 0 0,0 0 0,0 1 0,-12 3 0,-22 7 0,0 2 0,1 2 0,1 2 0,-43 23 0,82-39 0,-27 16 0,26-16 0,1-1 0,0 1 0,-1 0 0,1 0 0,0 0 0,0 0 0,-1 0 0,1 1 0,0-1 0,0 0 0,0 0 0,0 1 0,1-1 0,-1 1 0,0-1 0,1 1 0,-2 1 0,4-3 0,-1 0 0,1 0 0,-1-1 0,1 1 0,-1 0 0,0-1 0,1 1 0,-1-1 0,0 1 0,1-1 0,-1 1 0,0-1 0,0 0 0,2-1 0,61-41 0,-1-4 0,65-62 0,-124 105 0,-1 1 0,2-1 0,-1 1 0,0 0 0,1 0 0,-1 1 0,1-1 0,0 1 0,0 0 0,0 0 0,8-1 0,-10 3 0,0 0 0,0 0 0,-1 0 0,1 0 0,0 1 0,0-1 0,0 1 0,-1 0 0,1 0 0,0 0 0,-1 0 0,1 0 0,-1 1 0,1-1 0,-1 1 0,0-1 0,0 1 0,1 0 0,-1 0 0,0 0 0,-1 0 0,4 4 0,4 7 0,-1 0 0,0 0 0,-1 1 0,-1 0 0,0 0 0,0 1 0,-2 0 0,0 0 0,4 30 0,-4-8 0,-1 0 0,-6 75 0,-2-62-455,-2-1 0,-19 70 0,7-56-6371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1.009"/>
    </inkml:context>
    <inkml:brush xml:id="br0">
      <inkml:brushProperty name="width" value="0.1" units="cm"/>
      <inkml:brushProperty name="height" value="0.1" units="cm"/>
      <inkml:brushProperty name="color" value="#CC0066"/>
    </inkml:brush>
  </inkml:definitions>
  <inkml:trace contextRef="#ctx0" brushRef="#br0">2 14 24575,'-1'0'0,"1"-1"0,0 1 0,0-1 0,0 1 0,0-1 0,0 1 0,0-1 0,0 1 0,0-1 0,0 1 0,0-1 0,0 1 0,0-1 0,1 1 0,-1-1 0,0 1 0,0-1 0,0 1 0,1-1 0,-1 1 0,0 0 0,1-1 0,-1 1 0,0-1 0,1 1 0,-1 0 0,0-1 0,1 1 0,0-1 0,11 9 0,-8-5 0,-1 1 0,0 0 0,0 0 0,0 1 0,3 7 0,5 26 0,-2 1 0,-2 0 0,4 66 0,-7-67 0,46 889 0,-39-600 0,109 2041-712,-73-1281 712,-17-280 0,56 636 0,52-6 0,-107-1197-13,51 547 145,-81-748 231,-1-26-317,0-1 0,1 1 0,0 0 0,5 18 0,1-17-1411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1.839"/>
    </inkml:context>
    <inkml:brush xml:id="br0">
      <inkml:brushProperty name="width" value="0.1" units="cm"/>
      <inkml:brushProperty name="height" value="0.1" units="cm"/>
      <inkml:brushProperty name="color" value="#CC0066"/>
    </inkml:brush>
  </inkml:definitions>
  <inkml:trace contextRef="#ctx0" brushRef="#br0">44 150 24575,'-2'-1'0,"0"1"0,0-1 0,-1 1 0,1-1 0,0 0 0,0 0 0,0 0 0,0 0 0,0 0 0,0 0 0,1-1 0,-1 1 0,0-1 0,1 1 0,-1-1 0,1 0 0,-1 1 0,1-1 0,0 0 0,0 0 0,0 0 0,0 0 0,0 0 0,0 0 0,0 0 0,1-1 0,-1 1 0,1 0 0,-1 0 0,1 0 0,0-1 0,0 1 0,0 0 0,0 0 0,1-1 0,-1 1 0,1 0 0,-1 0 0,1 0 0,0-1 0,1-2 0,1 1 0,0-1 0,0 1 0,1-1 0,-1 1 0,1 0 0,0 0 0,0 1 0,1-1 0,-1 1 0,1 0 0,0 0 0,-1 1 0,1-1 0,1 1 0,-1 0 0,0 0 0,0 1 0,1 0 0,9-2 0,12 0 0,1 1 0,50 3 0,-35 0 0,990-10-140,201 12-1435,2 52-138,-1006-43 1649,1517 101 64,-72 2 0,3-60 0,-21-19-1044,-702-12 588,81 4 159,-1027-27 298,346 7 1067,-5-24 574,-335 14-1423,-7 2-10,0 0 0,0-1 0,0-1 0,-1 1 0,1-1 0,0-1 0,7-3-1,-15 6-200,1 0-1,-1 0 0,0 0 0,0 0 0,1 0 1,-1 0-1,0 0 0,0 0 0,1-1 0,-1 1 1,0 0-1,0 0 0,0 0 0,1 0 0,-1-1 1,0 1-1,0 0 0,0 0 0,1 0 0,-1-1 1,0 1-1,0 0 0,0 0 0,0-1 0,0 1 1,0 0-1,0 0 0,0-1 0,0 1 0,0 0 1,1 0-1,-1-1 0,0 1 0,0 0 0,-1-1 1,1 1-1,0 0 0,0 0 0,0-1 0,0 1 0,0 0 1,0 0-1,0-1 0,0 1 0,0 0 0,-1 0 1,1-1-1,0 1 0,0 0 0,0 0 0,0 0 1,-1-1-1,1 1 0,0 0 0,0 0 0,0 0 1,-1 0-1,1 0 0,0-1 0,0 1 0,-1 0 1,-19-7 149,19 6-138,-116-28-1319,46 12-5526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3.128"/>
    </inkml:context>
    <inkml:brush xml:id="br0">
      <inkml:brushProperty name="width" value="0.1" units="cm"/>
      <inkml:brushProperty name="height" value="0.1" units="cm"/>
      <inkml:brushProperty name="color" value="#CC0066"/>
    </inkml:brush>
  </inkml:definitions>
  <inkml:trace contextRef="#ctx0" brushRef="#br0">0 9619 24575,'0'0'0,"0"1"0,0-1 0,0 0 0,1 1 0,-1-1 0,0 0 0,0 1 0,0-1 0,0 0 0,1 1 0,-1-1 0,0 0 0,0 1 0,1-1 0,-1 0 0,0 0 0,0 1 0,1-1 0,-1 0 0,0 0 0,1 0 0,-1 1 0,0-1 0,1 0 0,-1 0 0,0 0 0,1 0 0,-1 0 0,0 0 0,1 0 0,-1 0 0,1 0 0,20 0 0,17-9 0,34-16 0,90-43 0,-74 29 0,79-38 0,-3-8 0,262-180 0,-209 104 0,241-230 0,-236 169 0,305-396 0,-353 388-170,-11-8 1,-10-6-1,179-388 0,69-444 170,-94-32 0,8-410 0,-254 1062 0,6-630 0,-92 433 0,9 249 679,20 384-586,-4 20-135,1 0-1,-1 0 0,1 0 0,-1 0 0,1 0 0,-1 0 0,1 1 0,-1-1 0,1 0 1,-1 0-1,1 1 0,-1-1 0,0 0 0,1 1 0,-1-1 0,1 0 0,-1 1 0,0-1 0,1 1 1,-1-1-1,0 1 0,0-1 0,1 0 0,-1 1 0,0-1 0,0 1 0,0-1 0,0 1 0,1-1 1,-1 1-1,0-1 0,0 1 0,0 0 0,8 22-6783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4.179"/>
    </inkml:context>
    <inkml:brush xml:id="br0">
      <inkml:brushProperty name="width" value="0.1" units="cm"/>
      <inkml:brushProperty name="height" value="0.1" units="cm"/>
      <inkml:brushProperty name="color" value="#CC0066"/>
    </inkml:brush>
  </inkml:definitions>
  <inkml:trace contextRef="#ctx0" brushRef="#br0">1 2835 24575,'4'-1'0,"0"0"0,0-1 0,-1 1 0,1-1 0,0 0 0,-1 0 0,1 0 0,-1 0 0,0-1 0,0 1 0,5-6 0,24-15 0,39-5 0,77-35 0,479-239 0,-299 161 0,-78 35 0,899-391-770,89 34-536,-1196 448 1302,1012-335 4,-352 122 0,328-170-141,-694 231 2232,-334 167-2084,-1-1 0,1 0 0,-1 0 0,1 0 0,-1 0 1,1 0-1,-1 0 0,0-1 0,1 1 0,-1 0 0,0-1 1,0 1-1,0-1 0,0 1 0,0-1 0,1-2 0,-9 2 8,-14 9-21,-12 11-1359,-3 2-5461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5.588"/>
    </inkml:context>
    <inkml:brush xml:id="br0">
      <inkml:brushProperty name="width" value="0.1" units="cm"/>
      <inkml:brushProperty name="height" value="0.1" units="cm"/>
      <inkml:brushProperty name="color" value="#CC0066"/>
    </inkml:brush>
  </inkml:definitions>
  <inkml:trace contextRef="#ctx0" brushRef="#br0">1 1 24575,'32'427'0,"-20"-309"0,104 974 0,-112-1047 0,-1-14 0,0 0 0,3 0 0,11 39 0,-17-69 1,0-1-1,0 1 1,0 0-1,0-1 1,0 1-1,0-1 1,0 1-1,0-1 0,0 1 1,0-1-1,1 0 1,-1 1-1,0-1 1,0 1-1,1-1 1,-1 1-1,0-1 1,0 1-1,1-1 1,-1 0-1,1 1 1,-1-1-1,0 0 1,1 1-1,-1-1 0,1 0 1,-1 0-1,0 1 1,1-1-1,-1 0 1,1 0-1,-1 0 1,1 0-1,-1 0 1,1 1-1,-1-1 1,1 0-1,-1 0 1,1 0-1,-1 0 1,1 0-1,-1-1 0,2 1 1,12-17-1387,3-17-5440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2.573"/>
    </inkml:context>
    <inkml:brush xml:id="br0">
      <inkml:brushProperty name="width" value="0.1" units="cm"/>
      <inkml:brushProperty name="height" value="0.1" units="cm"/>
      <inkml:brushProperty name="color" value="#004F8B"/>
    </inkml:brush>
  </inkml:definitions>
  <inkml:trace contextRef="#ctx0" brushRef="#br0">26 0 24575,'-1'0'0,"0"0"0,0 1 0,0-1 0,-1 1 0,1-1 0,0 1 0,0-1 0,0 1 0,0-1 0,0 1 0,0 0 0,0 0 0,0-1 0,0 1 0,0 0 0,0 0 0,1 0 0,-1 0 0,0 0 0,1 0 0,-1 0 0,0 0 0,1 1 0,-1-1 0,1 0 0,0 0 0,-1 0 0,1 1 0,0-1 0,0 2 0,-2 41 0,6-17 0,1-1 0,0 0 0,17 42 0,-17-53 0,2 1 0,0-2 0,1 1 0,0-1 0,1 0 0,0 0 0,14 14 0,-20-25 0,0 0 0,0 0 0,0 0 0,0-1 0,1 1 0,-1-1 0,1 0 0,-1 0 0,1 0 0,0-1 0,0 1 0,-1-1 0,1 0 0,0 0 0,0 0 0,0 0 0,1-1 0,-1 1 0,0-1 0,0 0 0,0-1 0,0 1 0,0-1 0,5-1 0,-3 0 0,1-1 0,-1 0 0,1 0 0,-1-1 0,0 0 0,0 0 0,-1 0 0,1-1 0,-1 0 0,0 0 0,0 0 0,-1-1 0,5-6 0,6-10 0,-2-1 0,0 0 0,-2 0 0,0-1 0,-1-1 0,-2 0 0,-1 0 0,5-27 0,-12 49 0,0 1 0,1-1 0,-1 1 0,1-1 0,0 1 0,0 0 0,0-1 0,0 1 0,0 0 0,0-1 0,1 1 0,-1 0 0,1 0 0,0 0 0,-1 1 0,1-1 0,4-3 0,-4 4 0,0 1 0,0-1 0,-1 1 0,1 0 0,0-1 0,0 1 0,0 0 0,0 0 0,0 0 0,0 1 0,-1-1 0,1 0 0,0 1 0,0-1 0,0 1 0,0 0 0,-1-1 0,1 1 0,0 0 0,-1 0 0,1 0 0,-1 0 0,1 0 0,1 3 0,15 10 0,-1 2 0,25 30 0,-29-30 0,1-1 0,1 0 0,0-1 0,20 14 0,-23-21 0,-1-1 0,1 0 0,0 0 0,1-1 0,-1-1 0,1 0 0,0-1 0,0 0 0,0-1 0,1-1 0,-1 0 0,0-1 0,1 0 0,-1-1 0,0 0 0,1-1 0,-1-1 0,0 0 0,23-9 0,-20 6 0,0-2 0,-1 1 0,1-2 0,-2 0 0,1-1 0,-1 0 0,-1-1 0,0-1 0,0 0 0,-1 0 0,-1-2 0,0 1 0,-1-1 0,15-28 0,-17 20 0,-8 22 0,0 0 0,0-1 0,0 1 0,0 0 0,0-1 0,0 1 0,0 0 0,0-1 0,0 1 0,0 0 0,0-1 0,0 1 0,0 0 0,0-1 0,0 1 0,0 0 0,0 0 0,-1-1 0,1 1 0,0 0 0,0-1 0,0 1 0,-1 0 0,1 0 0,0-1 0,0 1 0,0 0 0,-1 0 0,0-1 0,0 2 0,0-1 0,0 1 0,-1-1 0,1 1 0,0-1 0,0 1 0,0 0 0,0-1 0,0 1 0,0 0 0,0 0 0,0 0 0,0 0 0,0 0 0,0 0 0,0 0 0,1 0 0,-1 0 0,0 0 0,1 1 0,-1-1 0,0 3 0,-2 4 0,0 0 0,1 0 0,-1 0 0,2 0 0,-1 1 0,1-1 0,1 1 0,-1-1 0,2 1 0,-1-1 0,1 1 0,0-1 0,1 1 0,0-1 0,0 0 0,6 13 0,-4-10 0,0-1 0,1 0 0,1 0 0,-1-1 0,2 1 0,-1-1 0,1 0 0,1-1 0,-1 0 0,1 0 0,1-1 0,12 9 0,-8-9 9,1 0-1,0-1 1,0-1-1,1 0 1,-1-1 0,1 0-1,0-1 1,0-1-1,1 0 1,-1-2-1,0 1 1,0-2-1,22-3 1,-8 0-257,1-2 1,-1-1-1,0-1 1,-1-2-1,50-23 1,-14-1-6579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6.043"/>
    </inkml:context>
    <inkml:brush xml:id="br0">
      <inkml:brushProperty name="width" value="0.1" units="cm"/>
      <inkml:brushProperty name="height" value="0.1" units="cm"/>
      <inkml:brushProperty name="color" value="#CC0066"/>
    </inkml:brush>
  </inkml:definitions>
  <inkml:trace contextRef="#ctx0" brushRef="#br0">477 0 24575,'-3'1'-16,"0"0"0,0-1 0,0 1 0,0 0 0,0 1 0,0-1 0,1 0 0,-1 1 0,0-1 0,1 1 0,-1 0 0,1 0 0,-3 3 0,-2 0-306,-13 12-1432,-25 27-1,19-15 1542,-34 49 0,-56 119 1942,82-131-1322,-38 105 1,59-133-20,1 2-1,2-1 0,2 2 1,-4 54-1,12-87-387,0 0 0,0 0 0,0 0 0,1 0 0,0 0 0,0 0 0,1 0 0,0-1 0,1 1 0,0 0 0,0-1 0,0 0 0,1 0 0,0 0 0,1 0 0,-1 0 0,1-1 0,1 0 0,-1 0 0,1 0 0,0-1 0,0 0 0,1 0 0,-1 0 0,1-1 0,8 4 0,4 1 0,0-1 0,1-1 0,0-1 0,0 0 0,0-2 0,26 3 0,128 4 0,-155-11 0,279-3 0,143 8 0,-344 6-1365,-18 4-5461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6.889"/>
    </inkml:context>
    <inkml:brush xml:id="br0">
      <inkml:brushProperty name="width" value="0.1" units="cm"/>
      <inkml:brushProperty name="height" value="0.1" units="cm"/>
      <inkml:brushProperty name="color" value="#CC0066"/>
    </inkml:brush>
  </inkml:definitions>
  <inkml:trace contextRef="#ctx0" brushRef="#br0">917 83 24575,'-1'-3'0,"1"1"0,0 0 0,-1 0 0,0 0 0,0 0 0,1 0 0,-1 0 0,0 0 0,-1 0 0,1 0 0,0 0 0,0 0 0,-1 1 0,1-1 0,-1 0 0,0 1 0,1 0 0,-1-1 0,0 1 0,-2-2 0,-42-19 0,29 17 0,0 1 0,0 0 0,-1 1 0,0 0 0,0 2 0,1 0 0,-1 1 0,0 1 0,0 1 0,0 0 0,1 1 0,-1 1 0,-26 10 0,19-5 0,0 1 0,1 2 0,0 0 0,1 2 0,0 0 0,2 1 0,-1 2 0,-27 27 0,39-33 0,0 0 0,1 0 0,0 1 0,1 1 0,0-1 0,1 1 0,0 1 0,1-1 0,1 1 0,-7 26 0,10-31 0,0 0 0,1 0 0,0 1 0,1-1 0,0 0 0,1 0 0,-1 1 0,2-1 0,-1 0 0,1 0 0,1 0 0,0 0 0,0-1 0,0 1 0,1-1 0,1 1 0,-1-1 0,8 9 0,2 0 0,1-1 0,1-1 0,0 0 0,1-1 0,32 20 0,101 49 0,-33-29 0,-74-37 0,-2 2 0,0 2 0,-1 2 0,63 47 0,-97-65 0,-1 0 0,0 0 0,0 0 0,0 1 0,0 0 0,-1 0 0,0 0 0,0 0 0,-1 1 0,0-1 0,5 14 0,-7-14 0,0-1 0,-1 0 0,1 0 0,-1 1 0,0-1 0,0 0 0,-1 0 0,1 1 0,-1-1 0,-1 0 0,1 0 0,-1 0 0,1 0 0,-1 0 0,-1 0 0,1-1 0,-4 6 0,-4 4 0,0-1 0,-2 0 0,1-1 0,-1-1 0,-1 1 0,0-2 0,-1 0 0,0 0 0,0-1 0,-30 12 0,1-2 0,-1-3 0,-75 19 0,79-26 0,1-1 0,-1-3 0,0-1 0,0-1 0,-49-4 0,70-1 0,-1-1 0,0-1 0,1 0 0,-1-1 0,-22-10 0,30 9 0,0 1 0,1-2 0,0 1 0,0-1 0,1-1 0,0 0 0,0-1 0,1 1 0,-9-12 0,11 10-124,0-1 0,0 0 0,1 0 0,0-1 0,1 0 0,0 0-1,1 0 1,0 0 0,1-1 0,-3-24 0,0-47-6702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7.858"/>
    </inkml:context>
    <inkml:brush xml:id="br0">
      <inkml:brushProperty name="width" value="0.1" units="cm"/>
      <inkml:brushProperty name="height" value="0.1" units="cm"/>
      <inkml:brushProperty name="color" value="#CC0066"/>
    </inkml:brush>
  </inkml:definitions>
  <inkml:trace contextRef="#ctx0" brushRef="#br0">746 105 24575,'-4'-5'0,"0"1"0,0-1 0,1 0 0,0-1 0,0 1 0,-3-7 0,5 8 0,-1 0 0,1 0 0,-1 1 0,0-1 0,0 1 0,-1-1 0,1 1 0,-1 0 0,1 0 0,-1 0 0,0 0 0,0 1 0,0-1 0,0 1 0,-1 0 0,-4-3 0,2 3 0,1 1 0,-1-1 0,0 1 0,0 0 0,0 1 0,0 0 0,0-1 0,0 2 0,0-1 0,0 1 0,0 0 0,0 0 0,1 0 0,-1 1 0,0 0 0,-7 4 0,-3 1 0,0 2 0,1 0 0,-1 0 0,-16 15 0,-18 19 0,3 3 0,1 2 0,2 1 0,3 2 0,2 3 0,2 0 0,-47 96 0,70-122 0,1 0 0,2 1 0,1 0 0,1 1 0,1 0 0,-7 62 0,14-78 0,1 0 0,0 1 0,0-1 0,2 0 0,0 0 0,0 0 0,2 0 0,-1 0 0,2-1 0,0 1 0,0-1 0,2 0 0,-1-1 0,1 1 0,1-2 0,0 1 0,15 15 0,-1-6 0,1-1 0,1-1 0,0-1 0,2-1 0,0-1 0,1-2 0,0 0 0,1-2 0,1-1 0,43 11 0,-18-9 0,1-3 0,0-2 0,0-2 0,105-3 0,-113-5 0,0-2 0,77-18 0,-106 18 0,0-1 0,0-1 0,-1 0 0,0-1 0,0-1 0,-1-1 0,0 0 0,0-1 0,24-21 0,-34 25 0,0 0 0,-1 0 0,0-1 0,0 1 0,-1-1 0,1 0 0,-2 0 0,1 0 0,4-13 0,-7 16 0,0 0 0,0 0 0,0-1 0,-1 1 0,1 0 0,-1 0 0,0-1 0,-1 1 0,1 0 0,-1-1 0,1 1 0,-1 0 0,-1 0 0,1 0 0,0 0 0,-1 0 0,0 0 0,0 0 0,-4-5 0,-3-2 0,-1-1 0,-1 2 0,0 0 0,0 0 0,-1 1 0,0 0 0,0 1 0,-1 1 0,0 0 0,-1 0 0,-18-5 0,-17-4 0,-97-20 0,-145-9 0,353 44 0,71-12 0,3 0 0,-107 10 0,-10 1 0,1 1 0,0 1 0,32 4 0,-48-4 0,0 0 0,0 1 0,0 0 0,0 0 0,0 0 0,-1 1 0,1-1 0,0 1 0,-1 0 0,1 0 0,-1 0 0,0 1 0,1-1 0,-1 1 0,0 0 0,-1-1 0,1 1 0,0 0 0,-1 1 0,0-1 0,0 0 0,0 1 0,3 6 0,0 10 0,-1-1 0,-1 1 0,-1 1 0,0-1 0,-2 24 0,2 24 0,3-14 0,3 0 0,3 0 0,1-1 0,3-1 0,2 0 0,3-1 0,1-1 0,44 72 0,-60-113-227,0 0-1,0 1 1,-1 0-1,0 0 1,4 17-1,-4 2-6598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08.988"/>
    </inkml:context>
    <inkml:brush xml:id="br0">
      <inkml:brushProperty name="width" value="0.1" units="cm"/>
      <inkml:brushProperty name="height" value="0.1" units="cm"/>
      <inkml:brushProperty name="color" value="#CC0066"/>
    </inkml:brush>
  </inkml:definitions>
  <inkml:trace contextRef="#ctx0" brushRef="#br0">140 485 24575,'-15'-13'0,"9"8"0,1 0 0,-1 0 0,1-1 0,-7-9 0,11 12 0,-1 0 0,1 0 0,0 0 0,0 0 0,0 0 0,0 0 0,0 0 0,1 0 0,-1 0 0,1 0 0,0-1 0,0 1 0,0 0 0,1-5 0,0-3 0,1 1 0,1 0 0,0 0 0,0 0 0,1 0 0,0 1 0,1-1 0,0 1 0,0 0 0,1 0 0,10-11 0,-5 8 0,0 1 0,1 1 0,0 0 0,1 1 0,0 0 0,27-14 0,-2 7 0,-1 2 0,2 1 0,0 2 0,0 2 0,43-5 0,-43 9 0,1 2 0,0 1 0,0 2 0,0 2 0,0 1 0,-1 3 0,0 1 0,51 15 0,-67-14 0,-1 1 0,0 1 0,0 0 0,-1 2 0,-1 0 0,29 23 0,-35-23 0,-1 0 0,-1 1 0,0 0 0,0 1 0,-1 1 0,-1 0 0,0 0 0,-1 1 0,9 23 0,-7-8 0,-1 0 0,-2 1 0,-1 0 0,-2 0 0,-1 1 0,-1 0 0,-2-1 0,-1 1 0,-1 0 0,-3 0 0,0-1 0,-2 0 0,-1 0 0,-2 0 0,-1-1 0,-25 54 0,31-77 0,0-1 0,-1 0 0,0 0 0,0 0 0,-1 0 0,1-1 0,-1 0 0,-1 0 0,1 0 0,-1-1 0,0 0 0,0-1 0,-1 1 0,1-1 0,-15 5 0,9-5 0,-1 0 0,0-1 0,0-1 0,0 0 0,0-1 0,-1-1 0,1 0 0,-26-4 0,-2-3 0,0-2 0,1-1 0,-63-26 0,-113-67 0,16-17 0,163 93 0,0-2 0,-64-65 0,89 80 0,2 0 0,-1 0 0,2-2 0,0 1 0,1-1 0,1-1 0,0 1 0,1-2 0,1 1 0,-5-23 0,6 17 0,2 1 0,1-1 0,0 0 0,2-1 0,1 1 0,1 0 0,8-41 0,2 13-682,25-65-1,-9 44-6143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0.759"/>
    </inkml:context>
    <inkml:brush xml:id="br0">
      <inkml:brushProperty name="width" value="0.1" units="cm"/>
      <inkml:brushProperty name="height" value="0.1" units="cm"/>
      <inkml:brushProperty name="color" value="#CC0066"/>
    </inkml:brush>
  </inkml:definitions>
  <inkml:trace contextRef="#ctx0" brushRef="#br0">232 235 24575,'35'-2'0,"-1"-1"0,1-2 0,42-13 0,6 0 0,0 2 0,-20 2 0,94-7 0,-137 20 0,-1 1 0,1 0 0,-1 1 0,0 2 0,1 0 0,-1 0 0,0 2 0,0 1 0,21 9 0,-34-13 0,-1 1 0,-1 0 0,1 0 0,0 0 0,-1 0 0,0 1 0,0 0 0,0 0 0,0 0 0,0 0 0,-1 1 0,0-1 0,0 1 0,3 5 0,-3-1 0,1-1 0,-1 1 0,-1 0 0,0 0 0,0 0 0,-1 0 0,1 17 0,-3 1 0,-1-1 0,-1 0 0,-1-1 0,-2 1 0,-9 27 0,2-16 0,-2-1 0,-2-1 0,-1 0 0,-2-1 0,-2-1 0,0-1 0,-2-1 0,-2-1 0,0-1 0,-2-2 0,-44 34 0,59-51 0,0 0 0,-1-1 0,0 0 0,-1-1 0,0-1 0,0-1 0,0 0 0,-1-1 0,0 0 0,0-1 0,-1-1 0,1-1 0,-1 0 0,1-1 0,-1-1 0,1 0 0,-1-2 0,1 0 0,-1 0 0,1-2 0,0 0 0,0-1 0,0 0 0,1-1 0,0-1 0,0 0 0,-15-11 0,5 0 0,1 0 0,0-2 0,2-1 0,0 0 0,1-2 0,2 0 0,0-2 0,1 0 0,2 0 0,1-2 0,1 0 0,1-1 0,1 0 0,1-1 0,2 0 0,1 0 0,2-1 0,0 0 0,2-1 0,0-55 0,5 70 11,1 0 0,0 1 0,2-1 0,-1 1 0,2-1 0,0 1-1,1 0 1,0 1 0,1 0 0,11-16 0,-7 13-197,2 1 1,0 0-1,0 1 0,1 0 1,1 2-1,1-1 1,24-15-1,24-10-6640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1.848"/>
    </inkml:context>
    <inkml:brush xml:id="br0">
      <inkml:brushProperty name="width" value="0.1" units="cm"/>
      <inkml:brushProperty name="height" value="0.1" units="cm"/>
      <inkml:brushProperty name="color" value="#CC0066"/>
    </inkml:brush>
  </inkml:definitions>
  <inkml:trace contextRef="#ctx0" brushRef="#br0">217 404 24575,'1'-16'0,"1"0"0,0 1 0,1-1 0,1 1 0,1-1 0,0 1 0,0 1 0,2-1 0,0 1 0,1 0 0,0 0 0,1 1 0,0 1 0,1-1 0,1 1 0,14-12 0,-7 7 0,1 1 0,0 0 0,1 2 0,1 0 0,0 2 0,1 0 0,0 2 0,1 0 0,43-12 0,-57 20 0,1 0 0,-1 1 0,1 0 0,-1 0 0,1 1 0,-1 0 0,0 1 0,1 0 0,-1 1 0,1 0 0,-1 0 0,0 1 0,0 0 0,0 0 0,-1 1 0,1 1 0,-1-1 0,0 1 0,0 0 0,-1 1 0,1 0 0,-1 0 0,0 1 0,-1 0 0,0 0 0,10 14 0,-2 1 0,0 1 0,-2 0 0,-1 0 0,0 1 0,-2 1 0,-1-1 0,-1 1 0,-1 1 0,-1-1 0,-1 1 0,-2 0 0,0 0 0,-3 35 0,-3-12 0,-1 0 0,-3 0 0,-2-1 0,-2 0 0,-2 0 0,-22 50 0,30-85 0,1 0 0,-2-1 0,0 0 0,0 0 0,-1-1 0,0 0 0,-1 0 0,0-1 0,-1 0 0,-21 16 0,22-21 0,1 1 0,-1-1 0,0-1 0,-1 0 0,1 0 0,-1-1 0,1 0 0,-1-1 0,0 0 0,0 0 0,0-1 0,-1-1 0,1 1 0,0-2 0,-17-1 0,1-3 0,0-1 0,0-1 0,1-2 0,0 0 0,0-2 0,1 0 0,-28-19 0,12 4 0,1-2 0,1-2 0,-40-40 0,65 56 0,-1 0 0,2 0 0,0-1 0,1-1 0,0 0 0,1-1 0,1 0 0,1 0 0,0-1 0,2 0 0,0-1 0,0 1 0,2-1 0,1 0 0,0 0 0,1 0 0,1 0 0,1-1 0,0 1 0,2 0 0,0 0 0,1 0 0,9-28 0,-1 9-273,2 1 0,1 0 0,2 1 0,22-36 0,0 10-6553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4.499"/>
    </inkml:context>
    <inkml:brush xml:id="br0">
      <inkml:brushProperty name="width" value="0.1" units="cm"/>
      <inkml:brushProperty name="height" value="0.1" units="cm"/>
      <inkml:brushProperty name="color" value="#CC0066"/>
    </inkml:brush>
  </inkml:definitions>
  <inkml:trace contextRef="#ctx0" brushRef="#br0">0 116 24575,'1'-1'0,"-1"1"0,1 0 0,-1 0 0,1 0 0,-1 0 0,1 0 0,-1 0 0,1 0 0,-1 0 0,0 1 0,1-1 0,-1 0 0,1 0 0,-1 0 0,1 0 0,-1 1 0,1-1 0,-1 0 0,0 0 0,1 1 0,-1-1 0,1 0 0,-1 1 0,0-1 0,1 1 0,-1-1 0,0 0 0,0 1 0,1-1 0,-1 1 0,0-1 0,1 1 0,-1-1 0,0 0 0,0 1 0,0-1 0,1 0 0,-1 1 0,0-1 0,1 0 0,-1 1 0,0-1 0,1 0 0,-1 0 0,0 0 0,1 1 0,-1-1 0,0 0 0,1 0 0,-1 0 0,1 0 0,-1 0 0,0 0 0,1 0 0,-1 0 0,1 0 0,-1 0 0,0 0 0,1 0 0,-1 0 0,1 0 0,-1 0 0,0 0 0,1 0 0,-1 0 0,1 0 0,-1-1 0,0 1 0,1 0 0,8-3 0,0 2 0,-1-1 0,1 1 0,0 1 0,0 0 0,0 0 0,12 2 0,-18-2 0,0 1 0,-1 0 0,1-1 0,-1 1 0,1 0 0,-1 0 0,0 1 0,1-1 0,-1 0 0,0 1 0,0-1 0,0 1 0,0 0 0,0 0 0,0 0 0,0 0 0,-1 0 0,1 0 0,-1 0 0,1 0 0,-1 1 0,0-1 0,0 0 0,0 1 0,0-1 0,-1 1 0,1 0 0,0 3 0,0-1 0,-2-4 0,1-1 0,0 1 0,0 0 0,0-1 0,0 1 0,0 0 0,0 0 0,0-1 0,0 1 0,0 0 0,0 0 0,1-1 0,-1 1 0,0 0 0,0-1 0,1 1 0,-1 0 0,0-1 0,1 1 0,-1 0 0,1-1 0,-1 1 0,1-1 0,-1 1 0,1-1 0,-1 1 0,1-1 0,0 1 0,-1-1 0,1 1 0,0-1 0,0 0 0,-21-33 0,18 29 7,1 0 0,0 0 0,0-1 0,0 1 0,0 0 1,1-1-1,0 1 0,0 0 0,0 0 0,0-1 0,1 1 0,0 0 0,0-1 0,0 1 0,0 0 0,3-6 0,0 2-219,0 0 0,0 0 0,1 1-1,0-1 1,0 1 0,13-12 0,7-4-6614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5.839"/>
    </inkml:context>
    <inkml:brush xml:id="br0">
      <inkml:brushProperty name="width" value="0.1" units="cm"/>
      <inkml:brushProperty name="height" value="0.1" units="cm"/>
      <inkml:brushProperty name="color" value="#CC0066"/>
    </inkml:brush>
  </inkml:definitions>
  <inkml:trace contextRef="#ctx0" brushRef="#br0">300 126 24575,'-2'-1'0,"-1"0"0,0 0 0,0 0 0,1 0 0,-1 0 0,1 0 0,-1-1 0,1 1 0,0-1 0,-1 0 0,1 0 0,0 0 0,0 0 0,0 0 0,-2-5 0,2 6 0,1 0 0,0 0 0,0-1 0,0 1 0,0-1 0,0 1 0,0-1 0,0 1 0,0-1 0,1 0 0,-1 1 0,1-1 0,-1 0 0,1 1 0,0-1 0,0 0 0,-1 0 0,1 1 0,0-1 0,1 0 0,-1 0 0,0 1 0,0-1 0,1 0 0,0-2 0,0 5 0,-1-1 0,1 1 0,-1-1 0,1 1 0,-1-1 0,1 1 0,-1-1 0,0 1 0,1 0 0,-1-1 0,0 1 0,1-1 0,-1 1 0,0 0 0,1-1 0,-1 1 0,0 0 0,0 0 0,0-1 0,0 1 0,0 0 0,0 0 0,0 5 0,0-1 0,0 0 0,0 1 0,-1-1 0,0 1 0,0-1 0,0 0 0,-1 0 0,0 0 0,0 0 0,0 0 0,-1 0 0,1 0 0,-1-1 0,0 1 0,-1-1 0,-5 7 0,6-9 0,1 0 0,-1 0 0,1 0 0,-1 0 0,0 0 0,0-1 0,0 1 0,0-1 0,0 0 0,0 0 0,0 0 0,-1 0 0,1-1 0,0 1 0,0-1 0,-1 0 0,1 0 0,0 0 0,-1 0 0,1 0 0,0-1 0,0 1 0,-1-1 0,1 0 0,0 0 0,0-1 0,0 1 0,0 0 0,0-1 0,-2-2 0,0 1 0,1 0 0,0 0 0,0-1 0,0 0 0,0 1 0,1-1 0,-5-7 0,7 9 0,-1 0 0,1 0 0,0 0 0,0 0 0,0-1 0,0 1 0,0 0 0,0-1 0,1 1 0,-1 0 0,1-1 0,-1 1 0,1-1 0,0 1 0,0-1 0,0 1 0,1-5 0,-1 7 0,1 0 0,-1 0 0,0-1 0,0 1 0,0 0 0,0 0 0,1 0 0,-1 0 0,0 0 0,0-1 0,1 1 0,-1 0 0,0 0 0,0 0 0,1 0 0,-1 0 0,0 0 0,0 0 0,1 0 0,-1 0 0,0 0 0,0 0 0,1 0 0,-1 0 0,0 0 0,1 0 0,-1 0 0,0 0 0,0 0 0,1 0 0,-1 0 0,0 1 0,0-1 0,0 0 0,1 0 0,-1 0 0,0 0 0,0 0 0,0 1 0,1-1 0,-1 0 0,0 0 0,0 0 0,0 1 0,0-1 0,1 0 0,-1 0 0,0 1 0,0-1 0,0 0 0,0 0 0,0 1 0,0-1 0,0 1 0,9 14 0,-8-13 0,-1 1 0,1 0 0,-1 0 0,0 0 0,0-1 0,-1 1 0,1 0 0,0 0 0,-1 0 0,0-1 0,0 1 0,1 0 0,-1-1 0,-1 1 0,1-1 0,0 1 0,-1-1 0,1 1 0,-1-1 0,0 0 0,0 0 0,0 0 0,0 0 0,0 0 0,-3 2 0,4-3 0,-1-1 0,1 1 0,0 0 0,-1 0 0,1 0 0,-1-1 0,0 1 0,1-1 0,-1 1 0,1-1 0,-1 0 0,0 1 0,1-1 0,-1 0 0,0 0 0,1 0 0,-1-1 0,0 1 0,1 0 0,-1 0 0,0-1 0,1 1 0,-1-1 0,1 0 0,-1 1 0,1-1 0,-1 0 0,1 0 0,-1 0 0,1 0 0,0 0 0,0 0 0,-1 0 0,1-1 0,0 1 0,0 0 0,0-1 0,0 1 0,1-1 0,-1 1 0,0-1 0,0-2 0,-1-1 6,0 0 0,1 0-1,0 0 1,0 0 0,0-1-1,1 1 1,0 0 0,0-1 0,0 1-1,1 0 1,0 0 0,0-1-1,0 1 1,0 0 0,1 0-1,0 0 1,0 0 0,0 1 0,1-1-1,2-4 1,-3 6-54,0 0 0,-1 0 0,2 0 0,-1 0 0,0 0 1,0 1-1,1-1 0,-1 1 0,1 0 0,0-1 0,0 1 0,0 1 0,0-1 0,0 0 0,0 1 1,0-1-1,1 1 0,-1 0 0,1 0 0,-1 0 0,1 1 0,-1-1 0,1 1 0,-1 0 0,1 0 0,-1 0 1,1 0-1,-1 1 0,1-1 0,3 2 0,16 10-6778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7.918"/>
    </inkml:context>
    <inkml:brush xml:id="br0">
      <inkml:brushProperty name="width" value="0.1" units="cm"/>
      <inkml:brushProperty name="height" value="0.1" units="cm"/>
      <inkml:brushProperty name="color" value="#CC0066"/>
    </inkml:brush>
  </inkml:definitions>
  <inkml:trace contextRef="#ctx0" brushRef="#br0">16 0 24575,'0'0'0,"-1"0"0,0 1 0,0-1 0,1 0 0,-1 0 0,0 1 0,0-1 0,1 0 0,-1 1 0,0-1 0,1 0 0,-1 1 0,1-1 0,-1 1 0,0-1 0,1 1 0,-1 0 0,1-1 0,-1 1 0,1-1 0,0 1 0,-1 0 0,1-1 0,0 1 0,-1 0 0,1 0 0,0-1 0,0 1 0,0 0 0,-1 0 0,1-1 0,0 1 0,0 0 0,0 0 0,0-1 0,0 1 0,1 0 0,-1 0 0,0 0 0,1 1 0,8 37 0,-8-35 0,50 153 0,77 290 0,-104-329 0,-5 1 0,4 145 0,-24-229 0,1-35 0,0 0 0,0 0 0,0-1 0,0 1 0,-1 0 0,1 0 0,0 0 0,0 0 0,0 0 0,-1-1 0,1 1 0,0 0 0,0 0 0,0 0 0,-1 0 0,1 0 0,0 0 0,0 0 0,-1 0 0,1 0 0,0 0 0,0 0 0,0 0 0,-1 0 0,1 0 0,0 0 0,0 0 0,-1 0 0,1 0 0,0 0 0,0 0 0,-1 0 0,1 0 0,0 0 0,0 0 0,0 1 0,-1-1 0,1 0 0,0 0 0,0 0 0,0 0 0,0 0 0,-1 1 0,1-1 0,0 0 0,0 0 0,0 0 0,0 1 0,0-1 0,0 0 0,0 0 0,-1 1 0,1-1 0,0 0 0,0 0 0,0 1 0,0-1 0,0 0 0,0 0 0,0 0 0,0 1 0,0-1 0,0 0 0,0 0 0,0 1 0,1-1 0,-1 0 0,0 0 0,0 1 0,-11-19 0,-10-25-1365,-1-9-5461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8.352"/>
    </inkml:context>
    <inkml:brush xml:id="br0">
      <inkml:brushProperty name="width" value="0.1" units="cm"/>
      <inkml:brushProperty name="height" value="0.1" units="cm"/>
      <inkml:brushProperty name="color" value="#CC0066"/>
    </inkml:brush>
  </inkml:definitions>
  <inkml:trace contextRef="#ctx0" brushRef="#br0">51 615 24575,'-1'-12'-104,"-1"0"0,0 1 0,-1-1 1,0 1-1,0 0 0,-9-16 0,8 16-80,-1 1 0,2-1-1,-1 1 1,2-1 0,-1 0 0,0-16 0,3 23 154,0 0 0,0 0 0,1 1 0,0-1 0,0 0 0,0 0 0,0 1 1,1-1-1,-1 0 0,1 1 0,0 0 0,0-1 0,0 1 0,1 0 0,-1 0 0,1 0 0,0 0 0,0 1 0,0-1 1,0 1-1,0-1 0,7-2 0,31-18 538,2 1 0,0 3 1,50-15-1,15-6 163,157-89-671,-111 51 0,-142 74-1365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3.103"/>
    </inkml:context>
    <inkml:brush xml:id="br0">
      <inkml:brushProperty name="width" value="0.1" units="cm"/>
      <inkml:brushProperty name="height" value="0.1" units="cm"/>
      <inkml:brushProperty name="color" value="#004F8B"/>
    </inkml:brush>
  </inkml:definitions>
  <inkml:trace contextRef="#ctx0" brushRef="#br0">35 263 24575,'-4'5'0,"1"0"0,0-1 0,-1 1 0,2 0 0,-1 1 0,1-1 0,0 0 0,0 1 0,0 0 0,1-1 0,0 1 0,-1 8 0,0 11 0,1 36 0,2-28 0,2-1 0,1 1 0,2-1 0,1 0 0,14 37 0,-12-44 0,1-2 0,0 1 0,2-1 0,1-1 0,0 0 0,2-1 0,21 24 0,-22-32 0,0 0 0,1-1 0,0-1 0,1-1 0,0 0 0,0-1 0,1 0 0,0-2 0,1 0 0,0-1 0,0-1 0,0 0 0,0-1 0,1-1 0,0-1 0,22 0 0,-11-2 0,-1-1 0,0-2 0,0-1 0,0-1 0,0-1 0,0-1 0,-1-2 0,-1-1 0,45-22 0,-56 23 0,0 0 0,-1-1 0,0-1 0,-1 0 0,0-1 0,-1 0 0,0-1 0,14-20 0,-21 26 0,-2-1 0,1 1 0,-1-1 0,0 0 0,0 0 0,-1 0 0,0-1 0,-1 1 0,0-1 0,0 1 0,-1-1 0,0 0 0,-1 0 0,1 0 0,-2 1 0,1-1 0,-1 0 0,-1 0 0,-2-9 0,-2 1 0,0 1 0,-1 0 0,-1 1 0,-1-1 0,0 1 0,-1 1 0,0 0 0,-1 0 0,-1 1 0,-13-12 0,-24-18 0,-71-49 0,97 75 0,15 11 0,-369-250 0,370 252 0,0-1 0,0 2 0,-1-1 0,0 1 0,-11-3 0,17 6 0,1-1 0,-1 1 0,1 0 0,-1-1 0,1 1 0,-1 0 0,0 0 0,1 1 0,-1-1 0,1 0 0,-1 0 0,0 1 0,1-1 0,-1 1 0,1-1 0,0 1 0,-1 0 0,1 0 0,-1-1 0,1 1 0,0 0 0,0 0 0,-1 0 0,1 0 0,0 1 0,0-1 0,0 0 0,0 0 0,0 1 0,1-1 0,-1 1 0,0-1 0,0 3 0,-3 6 0,1 1 0,1 0 0,0-1 0,1 1 0,0 0 0,0 0 0,1 0 0,1 0 0,0 0 0,0 0 0,1 0 0,0 0 0,1 0 0,8 19 0,-4-14 0,0 0 0,0-1 0,2 0 0,0 0 0,1-1 0,0 0 0,1-1 0,24 24 0,-21-27 0,0-1 0,0 0 0,1 0 0,-1-2 0,2 0 0,-1 0 0,1-2 0,0 0 0,1 0 0,-1-2 0,1 0 0,-1-1 0,1 0 0,20-2 0,13-2 0,-1-2 0,0-2 0,75-20 0,-51 5 30,-51 13-379,0 1 0,0 2 1,30-4-1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8.799"/>
    </inkml:context>
    <inkml:brush xml:id="br0">
      <inkml:brushProperty name="width" value="0.1" units="cm"/>
      <inkml:brushProperty name="height" value="0.1" units="cm"/>
      <inkml:brushProperty name="color" value="#CC0066"/>
    </inkml:brush>
  </inkml:definitions>
  <inkml:trace contextRef="#ctx0" brushRef="#br0">84 53 24575,'-35'53'-6239,"30"-46"5926,-1-1 0,1 1 1,1 0-1,-1 1 1,1-1-1,0 1 1,1 0-1,0 0 1,0 0-1,1 0 1,-2 14-1,3-21 402,1 0 0,0 1-1,0-1 1,0 0 0,0 1 0,1-1-1,-1 0 1,0 0 0,0 0 0,1 1-1,-1-1 1,1 0 0,-1 0 0,1 0-1,0 0 1,-1 1 0,1-1 0,0 0-1,0 0 1,-1-1 0,1 1 0,0 0-1,0 0 1,0 0 0,0 0 0,0-1-1,2 2 1,0-1 18,0-1 1,0 1-1,0 0 0,0-1 0,0 0 1,0 1-1,0-1 0,1-1 0,-1 1 1,6-1-1,6-3 183,-1 0 0,1-1 0,20-9 1,89-50 3234,46-19-1886,-23 32-3004,-82 33-5461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8:19.349"/>
    </inkml:context>
    <inkml:brush xml:id="br0">
      <inkml:brushProperty name="width" value="0.1" units="cm"/>
      <inkml:brushProperty name="height" value="0.1" units="cm"/>
      <inkml:brushProperty name="color" value="#CC0066"/>
    </inkml:brush>
  </inkml:definitions>
  <inkml:trace contextRef="#ctx0" brushRef="#br0">205 486 24575,'1'-1'0,"0"1"0,0 0 0,1-1 0,-1 1 0,0-1 0,0 1 0,0-1 0,0 1 0,0-1 0,0 0 0,0 0 0,0 1 0,0-1 0,0 0 0,-1 0 0,1 0 0,0 0 0,0 0 0,-1 0 0,1 0 0,-1 0 0,1 0 0,-1-1 0,1 1 0,-1 0 0,0 0 0,1-1 0,6-38 0,-7 37 0,8-100 0,-7 89 0,-2 0 0,0-1 0,0 1 0,-1 0 0,-5-15 0,7 26 0,-1 0 0,0 1 0,0-1 0,0 1 0,0-1 0,0 1 0,-1-1 0,1 1 0,-1 0 0,1-1 0,-1 1 0,0 0 0,0 0 0,0 1 0,0-1 0,0 0 0,0 1 0,-1-1 0,1 1 0,-1-1 0,1 1 0,-1 0 0,1 0 0,-1 1 0,0-1 0,1 0 0,-1 1 0,0-1 0,1 1 0,-1 0 0,0 0 0,0 0 0,1 0 0,-1 1 0,0-1 0,1 1 0,-1 0 0,0-1 0,1 1 0,-1 0 0,-2 2 0,-4 1 0,1 0 0,-1 0 0,1 1 0,0 0 0,1 1 0,-1 0 0,1 0 0,0 0 0,0 1 0,-10 15 0,10-12 0,1 1 0,1 1 0,0-1 0,1 1 0,0 0 0,0 0 0,1 0 0,1 0 0,0 1 0,1-1 0,0 15 0,1-20 0,0 0 0,0 0 0,1 0 0,0 0 0,0 0 0,1-1 0,0 1 0,0 0 0,1-1 0,-1 1 0,1-1 0,1 0 0,-1 0 0,1 0 0,0 0 0,1-1 0,-1 1 0,1-1 0,0 0 0,0-1 0,7 6 0,-7-8 0,0 1 0,-1-1 0,1 0 0,0-1 0,0 1 0,0-1 0,0 0 0,0 0 0,0-1 0,1 1 0,-1-1 0,0 0 0,0 0 0,0-1 0,0 0 0,0 0 0,0 0 0,0 0 0,0-1 0,0 0 0,0 0 0,0 0 0,-1-1 0,1 1 0,-1-1 0,6-5 0,5-4 0,0-1 0,0-1 0,-2 0 0,1 0 0,16-26 0,-17 21 0,-10 13 0,0 0 0,1 1 0,0-1 0,0 1 0,0 0 0,1 1 0,0-1 0,9-7 0,-13 12 0,0 0 0,0-1 0,0 1 0,0 0 0,0-1 0,0 1 0,0 0 0,0 0 0,0 0 0,0 0 0,0 0 0,0 0 0,0 0 0,0 0 0,0 1 0,0-1 0,0 0 0,0 1 0,0-1 0,0 0 0,0 1 0,0-1 0,0 1 0,0 0 0,0-1 0,-1 1 0,1 0 0,0-1 0,0 1 0,-1 0 0,1 0 0,0 0 0,0 1 0,19 37 0,-17-31 0,19 43 0,33 72 0,-49-111 0,1-1 0,0 1 0,1-1 0,1 0 0,0-1 0,0 0 0,14 12 0,8-5-1365,-2-9-5461</inkml:trace>
  <inkml:trace contextRef="#ctx0" brushRef="#br0" timeOffset="1">779 418 24575,'-2'-51'0,"-13"-71"0,8 79 0,2 0 0,1-72 0,4 112 0,0 0 0,1 0 0,-1-1 0,1 1 0,-1 0 0,1 0 0,0 0 0,1-1 0,-1 1 0,2-3 0,-3 6 0,1-1 0,-1 1 0,0 0 0,1-1 0,-1 1 0,1-1 0,-1 1 0,0 0 0,1 0 0,-1-1 0,1 1 0,-1 0 0,1 0 0,-1-1 0,1 1 0,-1 0 0,1 0 0,-1 0 0,1 0 0,-1 0 0,1 0 0,-1 0 0,1 0 0,0 0 0,1 0 0,-1 1 0,0 0 0,1-1 0,-1 1 0,0 0 0,1 0 0,-1 0 0,0 0 0,0 0 0,0 0 0,0 0 0,2 2 0,6 9 0,-1 0 0,0 0 0,-1 1 0,0 0 0,7 20 0,20 75 0,-17-48 0,-10-40 0,0-1 0,1 1 0,0-1 0,2 0 0,0-1 0,21 27 0,-25-38 0,0 1 0,1-1 0,0-1 0,1 0 0,-1 0 0,1 0 0,0-1 0,1 0 0,-1-1 0,1 0 0,0 0 0,0 0 0,0-2 0,0 1 0,1-1 0,14 2 0,-6-3 0,-1-1 0,0-1 0,0 0 0,0-1 0,19-5 0,86-27 0,-46 12 0,-14 6-1365,-7 4-5461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3.008"/>
    </inkml:context>
    <inkml:brush xml:id="br0">
      <inkml:brushProperty name="width" value="0.1" units="cm"/>
      <inkml:brushProperty name="height" value="0.1" units="cm"/>
      <inkml:brushProperty name="color" value="#004F8B"/>
    </inkml:brush>
  </inkml:definitions>
  <inkml:trace contextRef="#ctx0" brushRef="#br0">0 0 24575,'27'694'0,"35"12"0,24 97 0,-80-760 0,-3-24 0,0 0 0,-1 0 0,-2 1 0,1-1 0,-2 0 0,-5 31 0,6-49-76,-1 0 1,1 0-1,0 0 0,0 0 0,-1 0 0,1 0 0,-1 0 0,1 0 1,-1 0-1,1 0 0,-1-1 0,1 1 0,-1 0 0,0 0 1,0-1-1,1 1 0,-2 0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3.444"/>
    </inkml:context>
    <inkml:brush xml:id="br0">
      <inkml:brushProperty name="width" value="0.1" units="cm"/>
      <inkml:brushProperty name="height" value="0.1" units="cm"/>
      <inkml:brushProperty name="color" value="#004F8B"/>
    </inkml:brush>
  </inkml:definitions>
  <inkml:trace contextRef="#ctx0" brushRef="#br0">4 244 24575,'-2'-45'666,"1"18"-2483,2-38 0,-1 59 1614,1 0 1,0 0-1,0 0 0,0 1 1,1-1-1,0 1 0,0-1 0,0 1 1,0 0-1,1 0 0,0 0 1,5-6-1,-5 8 244,0 0 1,1 0-1,-1 1 1,1-1-1,0 1 1,0 0-1,0 0 1,0 0-1,0 0 1,0 1-1,1 0 1,-1 0-1,0 0 1,1 0-1,-1 1 1,1 0-1,-1 0 1,8 0-1,8 2 157,0 1 1,35 10-1,-46-11-189,43 13 342,-1 1 0,-2 3 0,1 2 0,-2 3 0,-1 1-1,-1 2 1,-2 3 0,-1 1 0,-1 2 0,-1 2 0,38 43 0,-61-57-351,0 0 0,-2 2 0,-1 0 0,-1 0 0,0 1 0,-2 1 0,-1 0 0,-1 1 0,7 27 0,-13-35 0,-1 0 0,0 0 0,-2 0 0,0 0 0,-1 0 0,0 0 0,-2 0 0,0 0 0,-1 0 0,-1 0 0,0-1 0,-1 1 0,-1-1 0,-14 26 0,7-19 0,-1-1 0,-1 0 0,-1-1 0,-1-1 0,-1-1 0,-1 0 0,-1-1 0,0-1 0,-25 16 0,26-21 0,-2 0 0,0-1 0,0-2 0,-1 0 0,0-1 0,0-1 0,-1-1 0,0-1 0,-1-1 0,-35 3 0,54-7-105,0-1 0,1 0 0,-1 0 0,0 0 0,0-1 0,0 0 0,1 0 0,-1 0 0,0 0 0,1-1 0,-1 0 0,-7-4 0,-6-9-6721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3.911"/>
    </inkml:context>
    <inkml:brush xml:id="br0">
      <inkml:brushProperty name="width" value="0.1" units="cm"/>
      <inkml:brushProperty name="height" value="0.1" units="cm"/>
      <inkml:brushProperty name="color" value="#004F8B"/>
    </inkml:brush>
  </inkml:definitions>
  <inkml:trace contextRef="#ctx0" brushRef="#br0">6 1 24575,'-1'-1'0,"1"1"0,0 0 0,0 0 0,0 0 0,0 0 0,-1 0 0,1 0 0,0 0 0,0 0 0,0 0 0,0 0 0,0 0 0,-1 0 0,1 1 0,0-1 0,0 0 0,0 0 0,0 0 0,0 0 0,-1 0 0,1 0 0,0 0 0,0 0 0,0 0 0,0 0 0,0 1 0,0-1 0,0 0 0,-1 0 0,1 0 0,0 0 0,0 0 0,0 0 0,0 1 0,0-1 0,0 0 0,0 0 0,0 0 0,0 0 0,0 0 0,0 1 0,0-1 0,0 0 0,0 0 0,0 0 0,0 0 0,0 1 0,0-1 0,0 0 0,0 0 0,0 0 0,0 0 0,0 0 0,0 1 0,0-1 0,-1 21 0,3 29 0,23 213 0,4 56 0,-20-160 0,70 748 0,-79-903 0,4 28 0,1 0 0,1 0 0,2 0 0,1-1 0,18 39 0,-26-67-59,0 0 0,0 0-1,1-1 1,0 1-1,-1-1 1,1 1 0,0-1-1,0 1 1,0-1 0,1 0-1,-1 0 1,0 0 0,1 0-1,-1-1 1,1 1-1,0-1 1,0 1 0,-1-1-1,1 0 1,0 0 0,0 0-1,4 0 1,22-2-6767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4.489"/>
    </inkml:context>
    <inkml:brush xml:id="br0">
      <inkml:brushProperty name="width" value="0.1" units="cm"/>
      <inkml:brushProperty name="height" value="0.1" units="cm"/>
      <inkml:brushProperty name="color" value="#004F8B"/>
    </inkml:brush>
  </inkml:definitions>
  <inkml:trace contextRef="#ctx0" brushRef="#br0">54 158 24575,'-3'3'-160,"0"1"0,0 0 0,1 0-1,-1 0 1,1 0 0,0 0 0,0 0-1,0 0 1,1 1 0,0-1 0,-1 1-1,1 5 1,-5 60 1377,6-54-1490,-1 9 412,2 1 0,1 0 0,0 0-1,2-1 1,2 0 0,12 41 0,-14-55-130,0 0 0,1 0 1,0-1-1,0 1 0,1-1 1,0 0-1,1-1 0,0 0 1,1 0-1,0 0 0,0-1 0,1 0 1,0-1-1,0 0 0,1 0 1,0-1-1,11 5 0,-16-8-9,1-1 0,-1 0 0,1-1 0,0 1 0,0-1 0,0-1 0,0 1 0,0-1 0,0 0 0,-1 0 0,1 0 0,0-1 0,0 0 0,10-3 0,-8 1 0,-1 0 0,1-1 0,-1 0 0,0 0 0,0-1 0,0 0 0,-1 0 0,0 0 0,10-11 0,-4 1 0,-1 0 0,0-1 0,-1 0 0,0-1 0,-2 0 0,0 0 0,-1-1 0,8-28 0,-11 27 0,-1-1 0,0 0 0,-1 0 0,-2 1 0,0-1 0,0 0 0,-2 0 0,-1 0 0,0 0 0,-9-24 0,8 30 0,-1 0 0,0 0 0,-1 1 0,-1 0 0,0 0 0,0 0 0,-2 1 0,1 0 0,-2 1 0,1 0 0,-2 0 0,1 1 0,-1 1 0,-21-15 0,28 21 0,-1 0 0,0 0 0,0 1 0,0 0 0,0-1 0,0 1 0,-1 1 0,1-1 0,-1 1 0,1 0 0,-1 0 0,1 1 0,-1 0 0,0 0 0,1 0 0,-1 0 0,1 1 0,-1 0 0,1 0 0,-1 1 0,1-1 0,0 1 0,0 1 0,0-1 0,0 0 0,0 1 0,0 0 0,-8 8 0,0 2 0,2 0 0,0 2 0,0-1 0,2 1 0,0 1 0,0 0 0,2 0 0,-7 18 0,0 6 0,2 2 0,-9 52 0,16-65 0,1 0 0,1 47 0,3-63 0,1 1 0,1-1 0,0 0 0,0 0 0,1 0 0,1 0 0,10 23 0,-13-33 0,0 0 0,0 0 0,1 0 0,0-1 0,-1 1 0,1 0 0,0-1 0,0 0 0,0 1 0,0-1 0,1 0 0,-1 0 0,1 0 0,-1-1 0,1 1 0,-1 0 0,1-1 0,0 0 0,0 1 0,0-1 0,0-1 0,0 1 0,0 0 0,0-1 0,0 1 0,0-1 0,0 0 0,0 0 0,0 0 0,1 0 0,-1-1 0,0 1 0,4-2 0,1-1 0,-1-1 0,1 1 0,-1-1 0,0 0 0,0-1 0,-1 1 0,0-1 0,1-1 0,-2 1 0,1-1 0,9-12 0,10-19 0,-1-1 0,-2-1 0,-2-1 0,-1-1 0,-2 0 0,-2-2 0,11-54 0,-23 82 0,-6 23 0,-5 27 0,3 11 0,2 1 0,3-1 0,1 1 0,2 0 0,3-1 0,1 0 0,2 0 0,21 58 0,-24-85 0,1 0 0,2-1 0,-1 0 0,2 0 0,22 29 0,-28-41 0,0-1 0,1 1 0,0-1 0,0 0 0,1-1 0,-1 1 0,1-1 0,0 0 0,0 0 0,0-1 0,1 0 0,-1 0 0,1 0 0,0-1 0,0 0 0,0 0 0,0-1 0,0 0 0,12 0 0,-6-2-170,0-1-1,0-1 0,-1 0 1,1 0-1,-1-2 0,0 1 1,17-10-1,25-14-6655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4.949"/>
    </inkml:context>
    <inkml:brush xml:id="br0">
      <inkml:brushProperty name="width" value="0.1" units="cm"/>
      <inkml:brushProperty name="height" value="0.1" units="cm"/>
      <inkml:brushProperty name="color" value="#004F8B"/>
    </inkml:brush>
  </inkml:definitions>
  <inkml:trace contextRef="#ctx0" brushRef="#br0">225 120 24575,'0'-7'0,"0"0"0,0 0 0,-1 0 0,0-1 0,-1 1 0,0 0 0,0 0 0,0 1 0,-1-1 0,-4-9 0,5 13 0,0 1 0,0 0 0,0-1 0,0 1 0,0 0 0,0 0 0,0 0 0,-1 0 0,1 0 0,-1 1 0,1-1 0,-1 1 0,0 0 0,0-1 0,1 1 0,-1 1 0,0-1 0,0 0 0,0 1 0,0-1 0,0 1 0,0 0 0,0 0 0,0 0 0,0 0 0,0 1 0,-4 0 0,0 1 0,0 0 0,0 1 0,1-1 0,-1 1 0,1 1 0,-1-1 0,1 1 0,0 0 0,1 1 0,-1-1 0,1 1 0,0 0 0,0 1 0,0-1 0,1 1 0,-1 0 0,2 0 0,-7 13 0,7-14 0,1-1 0,0 1 0,0 0 0,0 0 0,1 0 0,0 1 0,0-1 0,0 0 0,0 0 0,1 1 0,0-1 0,0 0 0,1 0 0,-1 1 0,1-1 0,0 0 0,1 0 0,-1 0 0,1 0 0,0 0 0,0 0 0,1 0 0,-1-1 0,1 1 0,0-1 0,6 7 0,10 6 0,2-1 0,0-1 0,1 0 0,0-2 0,48 21 0,-35-17 0,53 33 0,-74-40 0,0 0 0,-1 1 0,0 0 0,-1 2 0,-1-1 0,1 1 0,15 26 0,-22-31 0,-1 0 0,0 0 0,0 1 0,-1 0 0,0 0 0,0 0 0,-1 0 0,-1 0 0,1 0 0,-1 0 0,-1 1 0,0-1 0,0 0 0,-1 1 0,-3 16 0,-1-9 0,0-1 0,-1 0 0,-1-1 0,0 1 0,-1-1 0,-1-1 0,0 1 0,-21 22 0,17-21 0,-1-2 0,-1 1 0,0-2 0,-1 0 0,0-1 0,-1-1 0,-19 10 0,-2-8 0,38-12 0,-1-1 0,0 0 0,1 1 0,-1-1 0,0 0 0,1 0 0,-1 0 0,0 0 0,1 1 0,-1-1 0,0 0 0,1 0 0,-1 0 0,0 0 0,1-1 0,-1 1 0,0 0 0,1 0 0,-1 0 0,0 0 0,1-1 0,-1 1 0,0 0 0,1-1 0,-1 1 0,1 0 0,-1-1 0,1 1 0,-1-1 0,1 1 0,-1-1 0,1 1 0,-1-1 0,1 1 0,-1-1 0,1 1 0,0-1 0,-1 0 0,1 1 0,0-1 0,0 0 0,0 1 0,-1-1 0,1 0 0,0 1 0,0-1 0,0 0 0,0 1 0,0-1 0,0 0 0,0 1 0,1-2 0,1-6-88,1 0 1,0-1-1,0 1 0,1 1 0,0-1 0,7-9 0,-5 6-662,25-39-6076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5.512"/>
    </inkml:context>
    <inkml:brush xml:id="br0">
      <inkml:brushProperty name="width" value="0.1" units="cm"/>
      <inkml:brushProperty name="height" value="0.1" units="cm"/>
      <inkml:brushProperty name="color" value="#004F8B"/>
    </inkml:brush>
  </inkml:definitions>
  <inkml:trace contextRef="#ctx0" brushRef="#br0">30 35 24575,'5'-24'0,"-3"13"0,-4 17 0,-9 38 0,2 0 0,2 0 0,2 1 0,2 0 0,6 88 0,7-28 0,34 146 0,-32-213 0,-12-38 0,1 1 0,-1 0 0,0-1 0,0 1 0,1 0 0,-1-1 0,0 1 0,1 0 0,-1-1 0,1 1 0,-1-1 0,1 1 0,-1-1 0,1 1 0,-1-1 0,1 1 0,-1-1 0,1 0 0,-1 1 0,1-1 0,0 0 0,-1 1 0,1-1 0,0 0 0,-1 0 0,1 0 0,0 0 0,0 1 0,-1-1 0,1 0 0,0 0 0,-1 0 0,1 0 0,0-1 0,-1 1 0,1 0 0,0 0 0,0 0 0,-1-1 0,1 1 0,-1 0 0,1 0 0,0-1 0,-1 1 0,1-1 0,-1 1 0,1-1 0,-1 1 0,2-1 0,6-10 0,0 0 0,-1-1 0,0 1 0,0-1 0,-1 0 0,-1-1 0,6-20 0,-5 15 0,35-96 0,-16 37 0,56-114 0,-79 188 0,1-5 0,2 0 0,-1 1 0,1 0 0,7-9 0,-11 16 0,-1-1 0,1 0 0,-1 1 0,1-1 0,-1 0 0,1 1 0,0-1 0,-1 1 0,1-1 0,0 1 0,0-1 0,-1 1 0,1 0 0,0-1 0,0 1 0,0 0 0,-1 0 0,1-1 0,0 1 0,0 0 0,0 0 0,0 0 0,0 0 0,0 0 0,-1 0 0,1 0 0,0 1 0,0-1 0,0 0 0,0 0 0,-1 1 0,1-1 0,0 0 0,0 1 0,-1-1 0,1 1 0,0-1 0,0 1 0,-1-1 0,1 1 0,-1-1 0,1 1 0,-1 0 0,1 0 0,-1-1 0,1 1 0,-1 0 0,1-1 0,-1 1 0,0 0 0,1 0 0,-1 0 0,0 0 0,0 1 0,12 28 0,-1 1 0,-2 1 0,9 52 0,2 13 0,-9-59 0,16 41 0,-22-66 0,1-1 0,1 0 0,0 0 0,0 0 0,1-1 0,17 19 0,-23-27 0,1-1 0,-1 1 0,1-1 0,0 0 0,0 0 0,0 0 0,1 0 0,-1 0 0,0-1 0,1 1 0,-1-1 0,1 0 0,-1 0 0,1-1 0,-1 1 0,1-1 0,0 1 0,3-1 0,-1-1 0,-1 0 0,1 0 0,0-1 0,-1 1 0,1-1 0,-1 0 0,0-1 0,0 1 0,0-1 0,7-5 0,6-6 0,-1-1 0,0-1 0,-2-1 0,23-28 0,-3-5 0,40-73 0,-6 7 0,-67 112 0,0 1 0,1 0 0,-1-1 0,1 1 0,-1 0 0,1 1 0,0-1 0,0 0 0,1 1 0,-1 0 0,6-4 0,-8 6 0,0-1 0,0 1 0,0 0 0,0 0 0,0 0 0,0 0 0,0 0 0,0 0 0,0 0 0,0 0 0,0 0 0,0 0 0,0 0 0,0 1 0,0-1 0,0 0 0,0 1 0,0-1 0,1 1 0,-1 1 0,1-1 0,0 1 0,0 0 0,-1-1 0,1 1 0,-1 0 0,1 0 0,-1 0 0,0 0 0,2 5 0,52 132 0,-2-2 0,-12-54 0,2-3 0,5-2 0,2-2 0,95 110 0,-55-78-1365,-59-65-5461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5.898"/>
    </inkml:context>
    <inkml:brush xml:id="br0">
      <inkml:brushProperty name="width" value="0.1" units="cm"/>
      <inkml:brushProperty name="height" value="0.1" units="cm"/>
      <inkml:brushProperty name="color" value="#004F8B"/>
    </inkml:brush>
  </inkml:definitions>
  <inkml:trace contextRef="#ctx0" brushRef="#br0">468 192 24575,'-61'2'-5505,"-105"16"0,-49 28 5338,190-38 1291,25-6-566,6-1-21,48-3 1144,-52 2-1634,2638-133 3605,-1273 68-2579,-102 2-2240,-1163 58 1167,-66 6 0,-69 5 0,-373 37-63,295-32-627,-129 12-3076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16.513"/>
    </inkml:context>
    <inkml:brush xml:id="br0">
      <inkml:brushProperty name="width" value="0.1" units="cm"/>
      <inkml:brushProperty name="height" value="0.1" units="cm"/>
      <inkml:brushProperty name="color" value="#004F8B"/>
    </inkml:brush>
  </inkml:definitions>
  <inkml:trace contextRef="#ctx0" brushRef="#br0">598 224 24575,'-165'32'-8860,"2"5"4099,-66 13 6175,189-39 915,44-11-1613,22-2 796,335-33 3992,2 2-3459,1338-85-5078,-307 59 3033,-494 22 0,-809 34 0,462-36 0,-531 36 16,-11 2 16,-1 0 0,1-1-1,-1 0 1,0 0 0,17-8 0,-27 10-36,0 0-1,0 0 1,0 0 0,1 0-1,-1 0 1,0 0 0,0 0 0,0 0-1,1 0 1,-1 0 0,0 0 0,0 0-1,0 0 1,0 0 0,1 0 0,-1 0-1,0 0 1,0-1 0,0 1-1,0 0 1,0 0 0,1 0 0,-1 0-1,0 0 1,0-1 0,0 1 0,0 0-1,0 0 1,0 0 0,0 0 0,0-1-1,0 1 1,0 0 0,0 0-1,0 0 1,1 0 0,-1-1 0,0 1-1,0 0 1,0 0 0,-1 0 0,1-1-1,0 1 1,0 0 0,0 0 0,0 0-1,0 0 1,0-1 0,0 1-1,0 0 1,0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3.673"/>
    </inkml:context>
    <inkml:brush xml:id="br0">
      <inkml:brushProperty name="width" value="0.1" units="cm"/>
      <inkml:brushProperty name="height" value="0.1" units="cm"/>
      <inkml:brushProperty name="color" value="#004F8B"/>
    </inkml:brush>
  </inkml:definitions>
  <inkml:trace contextRef="#ctx0" brushRef="#br0">1 475 24575,'3'-1'0,"0"0"0,-1 0 0,1 0 0,0 0 0,0-1 0,0 1 0,-1-1 0,1 1 0,-1-1 0,1 0 0,3-4 0,15-10 0,13 0-1468,0 1 0,2 2 0,-1 1 0,53-10 0,158-15-3318,-208 32 4520,1065-88 439,-940 82-348,1836-98-522,-951 55 3747,-933 48-3123,242-15 1514,-127 1 2605,-286 17-1449,-523 18-2407,347-6-610,-83 4-677,16-1-3737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2.438"/>
    </inkml:context>
    <inkml:brush xml:id="br0">
      <inkml:brushProperty name="width" value="0.1" units="cm"/>
      <inkml:brushProperty name="height" value="0.1" units="cm"/>
      <inkml:brushProperty name="color" value="#004F8B"/>
    </inkml:brush>
  </inkml:definitions>
  <inkml:trace contextRef="#ctx0" brushRef="#br0">0 101 24575,'2'-9'0,"0"-1"0,1 0 0,-1 1 0,2 0 0,0-1 0,0 1 0,6-10 0,-9 18 0,-1 0 0,0 0 0,1 0 0,-1 1 0,0-1 0,1 0 0,-1 0 0,1 1 0,0-1 0,-1 0 0,1 1 0,0-1 0,-1 0 0,1 1 0,0-1 0,-1 1 0,1-1 0,0 1 0,0 0 0,0-1 0,0 1 0,-1 0 0,1-1 0,0 1 0,0 0 0,0 0 0,0 0 0,0 0 0,0 0 0,0 0 0,-1 0 0,1 0 0,0 0 0,0 0 0,0 1 0,0-1 0,0 0 0,0 1 0,-1-1 0,1 0 0,0 1 0,0-1 0,0 1 0,-1-1 0,1 1 0,0 0 0,-1-1 0,1 1 0,-1 0 0,1-1 0,0 1 0,0 1 0,3 4 0,0 0 0,0 1 0,0-1 0,-1 1 0,4 10 0,10 33 0,-3 0 0,10 59 0,6 111 0,-28-205 0,78 1435 0,-81-1324 0,7 151 0,-6-273 0,0 6 0,1 1 0,1 0 0,-1-1 0,2 1 0,-1-1 0,8 18 0,-10-27 2,1 0 0,-1 0 0,1 0 0,-1 0 0,1-1 0,-1 1 1,1 0-1,0 0 0,-1 0 0,1 0 0,0-1 0,0 1 0,0 0 0,-1-1 0,1 1 0,0 0 0,0-1 0,0 1 0,0-1 0,0 0 0,0 1 0,0-1 0,0 0 0,0 1 0,0-1 0,0 0 0,1 0 0,-1 0 0,0 0 0,0 0 0,0 0 0,0 0 0,0-1 1,0 1-1,0 0 0,0-1 0,0 1 0,2-1 0,1-2-209,0 0 1,0 0 0,0 0-1,0 0 1,0-1-1,5-7 1,17-23-6620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2.938"/>
    </inkml:context>
    <inkml:brush xml:id="br0">
      <inkml:brushProperty name="width" value="0.1" units="cm"/>
      <inkml:brushProperty name="height" value="0.1" units="cm"/>
      <inkml:brushProperty name="color" value="#004F8B"/>
    </inkml:brush>
  </inkml:definitions>
  <inkml:trace contextRef="#ctx0" brushRef="#br0">0 221 24575,'81'-186'-10236,"-64"158"10681,-17 28-413,0-1-1,0 1 0,0-1 1,1 1-1,-1 0 0,0-1 0,1 1 1,-1 0-1,0-1 0,1 1 0,-1 0 1,0-1-1,1 1 0,-1 0 1,1 0-1,-1-1 0,0 1 0,1 0 1,-1 0-1,1 0 0,-1 0 0,1 0 1,-1 0-1,1-1 0,-1 1 1,1 0-1,-1 0 0,1 0 0,-1 0 1,0 1-1,1-1 0,-1 0 1,1 0-1,-1 0 0,1 0 0,-1 0 1,1 1-1,-1-1 0,0 0 0,1 0 1,-1 1-1,1-1 0,-1 0 1,0 1-1,1-1 0,-1 0 0,0 1 1,1-1-1,-1 0 0,0 1 1,0-1-1,0 1 0,1-1 0,-1 1 1,0-1-1,0 0 0,0 1 0,0-1 1,0 2-1,4 10 135,-1 1-1,0-1 1,-1 1-1,-1 0 1,0 0-1,-1 20 1,0 9 351,2-8 958,19 281 3499,-11-227-5080,33 135 1,-37-201 105,0-1 0,2 0 0,0 0 0,2 0 0,0-1 0,21 30 0,-27-44 0,0-1 0,1 0 0,0 0 0,0 0 0,0-1 0,1 1 0,-1-1 0,1-1 0,0 1 0,0-1 0,7 3 0,-8-4 0,1-1 0,-1 0 0,0 0 0,1 0 0,-1-1 0,0 0 0,1 0 0,-1 0 0,0-1 0,1 1 0,-1-1 0,0 0 0,0-1 0,0 0 0,0 1 0,6-4 0,3-3 0,-1 0 0,0 0 0,0-1 0,-1-1 0,0 0 0,-1-1 0,0 0 0,-1-1 0,15-20 0,4-12 0,36-71 0,-5-14 0,-5-2 0,-7-3 0,46-200 0,-87 312 0,-10 52 0,-1-3 0,-6 79 0,4 0 0,4 1 0,6-1 0,4 0 0,22 106 0,-22-173 0,2-1 0,1 0 0,32 70 0,-36-94 0,1-1 0,0 0 0,0-1 0,2 0 0,17 19 0,-20-25 0,0 0 0,0 0 0,0-1 0,1 0 0,-1-1 0,1 0 0,0 0 0,1 0 0,-1-1 0,15 4 0,-15-6 8,-1 0 0,1 0 0,-1-1 0,1 0-1,0 0 1,-1-1 0,1 0 0,-1 0 0,1-1 0,-1 0-1,0 0 1,9-4 0,-1-1-301,0-1-1,0-1 1,-1 0-1,17-14 1,27-27-6533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3.468"/>
    </inkml:context>
    <inkml:brush xml:id="br0">
      <inkml:brushProperty name="width" value="0.1" units="cm"/>
      <inkml:brushProperty name="height" value="0.1" units="cm"/>
      <inkml:brushProperty name="color" value="#004F8B"/>
    </inkml:brush>
  </inkml:definitions>
  <inkml:trace contextRef="#ctx0" brushRef="#br0">1 664 24575,'7'-16'0,"-1"0"0,-1-1 0,0 0 0,3-24 0,0 6 0,16-95 0,-21 119 0,-1 17 0,-2 25 0,0-25 0,3 179 0,7 1 0,60 322 0,-69-505 0,0 3 0,0 0 0,1 0 0,-1 0 0,1 0 0,0 0 0,1-1 0,-1 1 0,7 8 0,-9-14 0,0 1 0,0-1 0,0 0 0,0 0 0,0 0 0,1 1 0,-1-1 0,0 0 0,0 0 0,0 0 0,1 1 0,-1-1 0,0 0 0,0 0 0,0 0 0,1 0 0,-1 0 0,0 0 0,0 0 0,1 0 0,-1 0 0,0 1 0,0-1 0,1 0 0,-1 0 0,0 0 0,0 0 0,1 0 0,-1-1 0,0 1 0,0 0 0,1 0 0,-1 0 0,0 0 0,0 0 0,1 0 0,-1 0 0,0 0 0,0 0 0,0-1 0,1 1 0,-1 0 0,0 0 0,0 0 0,0 0 0,1-1 0,-1 1 0,0 0 0,0 0 0,0-1 0,0 1 0,0 0 0,0 0 0,1 0 0,-1-1 0,4-16 0,1-20 0,-1 0 0,-2 0 0,-6-62 0,-22-116 0,13 127 0,0 0 0,5-1 0,3-122 0,7 178 0,1 0 0,3 1 0,16-61 0,-15 72 0,1 1 0,1 0 0,1 0 0,1 0 0,0 1 0,25-29 0,-29 40 0,0 0 0,1 1 0,-1-1 0,2 2 0,-1-1 0,1 1 0,0 1 0,0 0 0,1 0 0,0 0 0,-1 2 0,1-1 0,1 1 0,-1 0 0,0 1 0,1 1 0,-1-1 0,1 2 0,0-1 0,-1 1 0,1 1 0,-1 0 0,1 1 0,-1 0 0,1 0 0,-1 1 0,0 0 0,0 1 0,0 0 0,-1 1 0,1 0 0,-1 0 0,0 1 0,-1 0 0,1 1 0,-1 0 0,0 0 0,10 13 0,-9-6 0,0 0 0,-1 0 0,0 0 0,-1 1 0,-1 0 0,0 1 0,-1 0 0,-1-1 0,0 1 0,-1 1 0,-1-1 0,0 0 0,-2 1 0,1-1 0,-2 0 0,-1 1 0,-5 28 0,4-29 0,-1 0 0,-1 0 0,-1-1 0,0 0 0,0 0 0,-2-1 0,1 0 0,-2 0 0,0-1 0,-1 0 0,0 0 0,-1-1 0,0 0 0,-1-1 0,0-1 0,-1 0 0,0 0 0,-15 7 0,13-9 0,0-1 0,-1-1 0,0 0 0,-30 6 0,40-11 0,-1 0 0,1 0 0,0 0 0,-1-1 0,1 0 0,-1 0 0,1-1 0,0 0 0,-1 0 0,1 0 0,0-1 0,0 0 0,0 0 0,0 0 0,-9-6 0,13 7 0,1 1 0,0-1 0,-1 0 0,1-1 0,0 1 0,0 0 0,0 0 0,0 0 0,0-1 0,0 1 0,0-1 0,0 1 0,1 0 0,-1-1 0,0 0 0,1 1 0,-1-1 0,1 1 0,0-1 0,-1 0 0,1 1 0,0-1 0,0 1 0,0-1 0,0 0 0,1 1 0,-1-1 0,0 0 0,1 1 0,-1-1 0,1 1 0,-1-1 0,1 1 0,0-1 0,-1 1 0,1-1 0,2-2 0,2-2 0,0-1 0,0 1 0,1 0 0,0 0 0,0 0 0,11-6 0,35-21-1365,3 3-5461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3.948"/>
    </inkml:context>
    <inkml:brush xml:id="br0">
      <inkml:brushProperty name="width" value="0.1" units="cm"/>
      <inkml:brushProperty name="height" value="0.1" units="cm"/>
      <inkml:brushProperty name="color" value="#004F8B"/>
    </inkml:brush>
  </inkml:definitions>
  <inkml:trace contextRef="#ctx0" brushRef="#br0">1 30 24575,'12'-5'-981,"1"1"-1,-1 0 0,1 1 0,0 0 1,1 1-1,-1 0 0,13 1 1,0-1-737,-13 0 1758,0 1 0,0 1 0,0 0-1,0 1 1,0 0 0,0 1 0,25 7-1,-33-7 60,0 0 0,0 0 0,-1 0 0,1 1 0,-1 0 0,0 0 0,0 0 0,0 0 0,0 1 0,0-1 0,-1 1 0,0 0 0,1 0 0,-1 1 0,-1-1 0,1 1-1,-1-1 1,0 1 0,0 0 0,0 0 0,0-1 0,-1 1 0,1 7 0,1 11 738,0-1-1,-2 1 1,-3 41-1,-15 71 2865,13-104-3908,-16 98 240,-36 360-28,56-456-5,2-25 0,2-10 0,3-15 0,11-47 0,11-77 0,-10 42 0,113-543 0,-129 627 0,8-32 0,-11 45 0,1 0 0,-1 0 0,1 1 0,0-1 0,-1 0 0,1 1 0,0-1 0,0 1 0,0-1 0,0 1 0,0 0 0,0-1 0,1 1 0,-1 0 0,0 0 0,1 0 0,-1 0 0,1 0 0,-1 0 0,3-1 0,-3 2 0,0 0 0,0 0 0,0 0 0,0 0 0,0 0 0,0 0 0,-1 0 0,1 1 0,0-1 0,0 0 0,0 1 0,0-1 0,-1 0 0,1 1 0,0-1 0,0 1 0,-1-1 0,1 1 0,0 0 0,-1-1 0,1 1 0,0 0 0,-1-1 0,1 2 0,14 22 0,-14-22 0,31 70 0,38 125 0,-33-84 0,-12-40 0,4-2 0,2 0 0,4-2 0,73 108 0,-106-174 0,32 39 0,-32-39 0,1 0 0,0 0 0,0-1 0,0 1 0,0-1 0,0 0 0,1 0 0,-1 0 0,1 0 0,5 2 0,-29-25 0,-19-3-1365,-6-1-5461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4.369"/>
    </inkml:context>
    <inkml:brush xml:id="br0">
      <inkml:brushProperty name="width" value="0.1" units="cm"/>
      <inkml:brushProperty name="height" value="0.1" units="cm"/>
      <inkml:brushProperty name="color" value="#004F8B"/>
    </inkml:brush>
  </inkml:definitions>
  <inkml:trace contextRef="#ctx0" brushRef="#br0">173 96 24575,'-28'0'-3407,"16"1"3476,1 0 0,0-1 1,-1-1-1,1 0 0,-1 0 1,1-1-1,0-1 0,0 0 0,-18-6 1,29 8-43,-1 1 1,0-1-1,0 1 1,0 0-1,0-1 1,1 1-1,-1-1 1,0 0-1,0 1 1,1-1-1,-1 0 1,0 1-1,1-1 1,-1 0-1,1 0 1,-1 1-1,1-1 1,-1 0-1,1-1 1,0 1-16,0 1 0,0-1 0,0 1 0,0-1 0,0 1 0,1-1 0,-1 1 0,0-1 0,0 1 0,1-1 0,-1 1 0,0 0 0,1-1 0,-1 1 1,0-1-1,1 1 0,-1 0 0,0-1 0,1 1 0,-1 0 0,1-1 0,-1 1 0,2-1 0,38-11 298,49-4 115,1 4 1,0 4 0,91 3-1,-36 11-493,167 28-1,-241-24-1296,-7-2-5461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4.969"/>
    </inkml:context>
    <inkml:brush xml:id="br0">
      <inkml:brushProperty name="width" value="0.1" units="cm"/>
      <inkml:brushProperty name="height" value="0.1" units="cm"/>
      <inkml:brushProperty name="color" value="#004F8B"/>
    </inkml:brush>
  </inkml:definitions>
  <inkml:trace contextRef="#ctx0" brushRef="#br0">1122 386 24575,'-37'-22'-5527,"-13"-18"5626,7 4 322,-289-188 4114,314 213-4449,0 2-1,0 0 1,-1 1 0,0 1-1,-33-8 1,42 13-89,1 1 0,-1 0 0,0 1 0,0 0 0,0 0 0,1 1 0,-1 0 0,0 1 0,1 0 0,-1 1 0,1-1 0,0 2 0,-16 7 0,2 3 3,-1 1 0,2 0 0,0 2 0,1 1 0,1 1 0,0 0 0,2 2 0,0 0 0,-17 27 0,14-15 0,1 0 0,2 2 0,1 0 0,2 0 0,-20 73 0,30-88 0,1 0 0,0 1 0,2-1 0,1 1 0,0-1 0,1 1 0,2 0 0,0-1 0,1 0 0,11 38 0,-8-41 0,0 0 0,2-1 0,0 0 0,1 0 0,0-1 0,1 0 0,1-1 0,0 0 0,1-1 0,1 0 0,0-1 0,27 20 0,-8-12 0,0-2 0,2 0 0,0-3 0,0-1 0,2-1 0,-1-2 0,2-1 0,41 5 0,22-1 0,178 0 0,-135-16 0,-140 1-4,-11-1-99,-18 0-1155,-31 0-5568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39:55.431"/>
    </inkml:context>
    <inkml:brush xml:id="br0">
      <inkml:brushProperty name="width" value="0.1" units="cm"/>
      <inkml:brushProperty name="height" value="0.1" units="cm"/>
      <inkml:brushProperty name="color" value="#004F8B"/>
    </inkml:brush>
  </inkml:definitions>
  <inkml:trace contextRef="#ctx0" brushRef="#br0">127 6 24575,'-25'0'-233,"-31"0"228,53 0 15,-1 0 1,0 0-1,1 1 0,-1 0 0,1 0 0,-1 0 0,1 0 1,-1 0-1,1 1 0,-6 3 0,9-5-9,-1 1 0,1-1-1,0 0 1,0 0 0,0 0-1,0 1 1,0-1 0,0 0-1,0 0 1,0 1 0,0-1-1,0 0 1,0 0 0,0 0-1,0 1 1,0-1 0,0 0-1,0 0 1,0 1 0,0-1-1,0 0 1,0 0 0,0 0-1,0 1 1,0-1 0,1 0-1,-1 0 1,0 0 0,0 1-1,0-1 1,0 0 0,1 0-1,-1 0 1,0 0 0,0 1-1,0-1 1,0 0 0,1 0-1,-1 0 1,0 0 0,0 0-1,1 0 1,-1 0 0,0 0-1,0 0 1,0 0 0,1 1-1,-1-1 1,0 0 0,0 0-1,1-1 1,-1 1 0,0 0-1,1 0 1,17 4 3,39 1 24,1-3 0,90-9 1,-82 3-29,986-20-1538,-687 21 1236,1706 8-2260,-2017-4 2557,1389 24-61,-1153-19-160,268 9-1469,-32 0 2182,3-11 4055,-505-4-11368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35.741"/>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5.773"/>
    </inkml:context>
    <inkml:brush xml:id="br0">
      <inkml:brushProperty name="width" value="0.1" units="cm"/>
      <inkml:brushProperty name="height" value="0.1" units="cm"/>
      <inkml:brushProperty name="color" value="#004F8B"/>
    </inkml:brush>
  </inkml:definitions>
  <inkml:trace contextRef="#ctx0" brushRef="#br0">683 15 24575,'0'0'0,"0"-1"0,0 1 0,0-1 0,0 1 0,0-1 0,0 1 0,0-1 0,0 0 0,0 1 0,-1-1 0,1 1 0,0-1 0,0 1 0,0-1 0,-1 1 0,1-1 0,0 1 0,0-1 0,-1 1 0,1-1 0,-1 1 0,1 0 0,0-1 0,-1 1 0,1 0 0,-1-1 0,1 1 0,-1 0 0,1-1 0,-1 1 0,-17 4 0,14-2 0,-1 1 0,1 0 0,0 0 0,0 1 0,0-1 0,-5 6 0,-10 20 0,0 0 0,2 1 0,2 1 0,-13 33 0,-38 134 0,46-125 0,-19 136 0,35-166 0,1 0 0,2 1 0,2-1 0,10 70 0,-8-96 0,1 0 0,1 0 0,0 0 0,1-1 0,0 0 0,2 0 0,0-1 0,1 0 0,0 0 0,1-1 0,0 0 0,15 14 0,-15-19 0,0 0 0,1 0 0,0-1 0,0-1 0,1 0 0,0-1 0,0 0 0,0-1 0,1 0 0,0-1 0,0 0 0,0-1 0,0 0 0,0-1 0,1-1 0,15 0 0,-10-1 0,0-2 0,0 0 0,0-1 0,0 0 0,-1-2 0,1 0 0,-1-1 0,0-1 0,-1-1 0,0 0 0,0-2 0,0 1 0,-1-2 0,-1 0 0,25-23 0,-24 17 0,-1 0 0,0 0 0,-2-1 0,0-1 0,-1 0 0,0-1 0,-2 0 0,0-1 0,-2 0 0,0-1 0,-1 1 0,7-44 0,-10 34 0,-2 0 0,-1 0 0,-1 0 0,-2 1 0,-1-1 0,-1 0 0,-2 1 0,-1 0 0,-1 0 0,-2 0 0,-1 1 0,-1 1 0,-1 0 0,-21-31 0,22 39 0,-1 1 0,-1 1 0,-1 0 0,0 1 0,-2 0 0,0 1 0,0 1 0,-1 1 0,-1 1 0,-1 0 0,1 1 0,-2 2 0,0 0 0,0 1 0,-1 0 0,0 2 0,0 1 0,0 1 0,-38-4 0,33 8 0,0 2 0,0 1 0,0 1 0,1 1 0,-1 1 0,1 1 0,0 2 0,1 0 0,-1 2 0,2 1 0,0 1 0,-34 21 0,31-15 0,1 1 0,0 1 0,1 1 0,1 2 0,1 0 0,2 1 0,0 2 0,1 0 0,-31 55 0,43-65-105,1 0 0,0 0 0,1 0 0,1 1 0,0 0 0,1 0 0,1 0 0,1 0 0,0 1 0,2-1 0,0 1 0,2 18 0,9 22-6721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6.367"/>
    </inkml:context>
    <inkml:brush xml:id="br0">
      <inkml:brushProperty name="width" value="0.1" units="cm"/>
      <inkml:brushProperty name="height" value="0.1" units="cm"/>
      <inkml:brushProperty name="color" value="#004F8B"/>
    </inkml:brush>
  </inkml:definitions>
  <inkml:trace contextRef="#ctx0" brushRef="#br0">33 50 24575,'-33'-50'0,"34"80"0,94 875 0,-92-775 0,12 177 0,-14-294 24,1-1 0,0 1 0,1-1 0,8 20 0,-10-30-64,-1 0 0,1 0 0,0 0-1,0-1 1,0 1 0,0 0 0,0-1 0,0 1 0,0 0 0,1-1 0,-1 0-1,1 1 1,-1-1 0,1 0 0,-1 0 0,1 1 0,0-1 0,-1 0-1,1-1 1,0 1 0,0 0 0,0-1 0,0 1 0,-1-1 0,1 1-1,0-1 1,0 0 0,0 0 0,0 0 0,0 0 0,0 0 0,0 0 0,0 0-1,0-1 1,0 1 0,3-2 0,20-10-6786</inkml:trace>
  <inkml:trace contextRef="#ctx0" brushRef="#br0" timeOffset="1">423 702 24575,'1'-23'-1400,"0"17"1450,-1 0 1,1 1-1,-1-1 0,0 0 0,-1 1 0,0-1 0,0 0 1,0 1-1,-3-10 0,3 14-46,1 1-1,0 0 1,0 0 0,0 0-1,0 0 1,0-1 0,-1 1-1,1 0 1,0 0 0,0 0 0,0 0-1,0 0 1,-1 0 0,1 0-1,0 0 1,0 0 0,0-1-1,-1 1 1,1 0 0,0 0 0,0 0-1,0 0 1,-1 0 0,1 0-1,0 0 1,0 0 0,0 0-1,-1 0 1,1 1 0,0-1 0,0 0-1,0 0 1,-1 0 0,1 0-1,0 0 1,0 0 0,0 0-1,0 0 1,-1 1 0,1-1-1,0 0 1,0 0 0,0 0 0,0 0-1,0 0 1,0 1 0,-1-1-1,1 0 1,0 0 0,0 0-1,0 1 1,0-1 0,0 0 0,0 0-1,0 0 1,0 1 0,0-1-1,0 0 1,0 0 0,0 0-1,0 1 1,0-1 0,-5 18 99,1 23-67,1 0 0,3 0-1,1 0 1,7 42 0,-3-23 22,9 81 104,66 273 1,-74-386-358,1-1 0,2 0 0,0 0 0,2-1 0,1-1 0,22 35 0,-1-18-6631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2.113"/>
    </inkml:context>
    <inkml:brush xml:id="br0">
      <inkml:brushProperty name="width" value="0.1" units="cm"/>
      <inkml:brushProperty name="height" value="0.1" units="cm"/>
    </inkml:brush>
  </inkml:definitions>
  <inkml:trace contextRef="#ctx0" brushRef="#br0">39 33 24575,'-1'-2'0,"1"-1"0,-1 1 0,0 0 0,1 0 0,-1 0 0,0-1 0,0 1 0,-1 0 0,-1-3 0,3 5 0,0 0 0,-1-1 0,1 1 0,0-1 0,0 1 0,0 0 0,0-1 0,0 1 0,-1 0 0,1-1 0,0 1 0,0 0 0,-1 0 0,1-1 0,0 1 0,0 0 0,-1 0 0,1-1 0,0 1 0,-1 0 0,1 0 0,0 0 0,-1 0 0,1-1 0,0 1 0,-1 0 0,1 0 0,0 0 0,-1 0 0,1 0 0,-1 0 0,1 0 0,0 0 0,-1 0 0,1 0 0,0 0 0,-1 0 0,1 0 0,-1 0 0,1 0 0,0 1 0,-1-1 0,1 0 0,0 0 0,-1 0 0,1 1 0,0-1 0,0 0 0,-1 0 0,1 1 0,0-1 0,-1 0 0,1 0 0,0 1 0,0-1 0,0 0 0,-1 1 0,1-1 0,0 0 0,0 1 0,-3 11 0,0 0 0,1 0 0,1 0 0,0 0 0,1 0 0,1 14 0,-1 6 0,-1 258 0,13 0 0,75 451 0,-74-673 0,-4-9 0,32 101 0,-40-156-68,0 1 0,1-1-1,0 1 1,-1-1 0,2 0 0,-1 0-1,0 0 1,1 0 0,0-1 0,0 1-1,0-1 1,0 1 0,1-1 0,-1 0-1,1 0 1,0-1 0,0 1-1,0-1 1,8 4 0,13 0-6758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4.335"/>
    </inkml:context>
    <inkml:brush xml:id="br0">
      <inkml:brushProperty name="width" value="0.1" units="cm"/>
      <inkml:brushProperty name="height" value="0.1" units="cm"/>
      <inkml:brushProperty name="color" value="#004F8B"/>
    </inkml:brush>
  </inkml:definitions>
  <inkml:trace contextRef="#ctx0" brushRef="#br0">1281 0 24575,'-291'72'-9781,"18"-5"5717,-130 42 2761,360-96 1357,8-4-213,0 1 1,1 2-1,0 1 1,0 2-1,-40 25 1,72-38 236,0-1 0,0 0 1,0 1-1,0-1 0,0 1 0,0 0 0,1-1 1,-1 1-1,1 0 0,0 0 0,-1 0 0,0 3 1,2-4-42,-1-1 1,1 1-1,0 0 1,0 0 0,0-1-1,0 1 1,0 0-1,0 0 1,0-1 0,0 1-1,0 0 1,0 0-1,1-1 1,-1 1 0,0 0-1,0-1 1,1 1-1,-1 0 1,1 0 0,-1-1-1,0 1 1,1-1-1,-1 1 1,1 0-1,0 0 1,3 2 164,1-1 1,-1 1-1,1-1 0,0 1 0,-1-2 1,1 1-1,0 0 0,0-1 0,0 0 1,6 1-1,68 7 1368,0-3 1,107-6-1,-131 0-1449,1032-46 4821,-734 27-5950,2319-151 390,-1962 121 615,-604 43 554,192-23 2285,-283 26-2702,0 0-102,0 0 0,-1 1 0,1 1 0,29 1 0,-43 0-29,0 0-1,-1 0 1,1 0-1,0 0 0,0 0 1,-1 0-1,1 1 1,-1-1-1,1 0 1,0 0-1,-1 0 0,1 1 1,0-1-1,-1 0 1,1 1-1,-1-1 1,1 1-1,-1-1 0,1 1 1,-1-1-1,1 1 1,-1-1-1,1 1 1,-1-1-1,0 1 0,1-1 1,-1 1-1,0 0 1,0-1-1,1 1 1,-1 0-1,0-1 0,0 1 1,0 0-1,0-1 1,0 1-1,0 0 1,0-1-1,0 1 0,0 0 1,0-1-1,0 1 1,0 0-1,0-1 1,-1 1-1,1 1 0,-1 0-136,-1 1-1,1-1 1,0 0-1,0 1 1,-1-1-1,0 0 1,1 0-1,-1 0 1,0 0-1,-3 2 1,-13 7-6692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7.464"/>
    </inkml:context>
    <inkml:brush xml:id="br0">
      <inkml:brushProperty name="width" value="0.1" units="cm"/>
      <inkml:brushProperty name="height" value="0.1" units="cm"/>
      <inkml:brushProperty name="color" value="#004F8B"/>
    </inkml:brush>
  </inkml:definitions>
  <inkml:trace contextRef="#ctx0" brushRef="#br0">38 1010 24575,'-1'1'0,"0"-1"0,-1 0 0,1 0 0,0 1 0,0-1 0,0 1 0,0-1 0,0 1 0,0-1 0,0 1 0,0 0 0,1-1 0,-1 1 0,0 0 0,0 0 0,0 0 0,1 0 0,-1 0 0,0 0 0,1 0 0,-1 0 0,1 0 0,-1 0 0,1 0 0,0 0 0,-1 0 0,1 0 0,0 0 0,0 0 0,0 2 0,-1 1 0,0 1 0,1-1 0,0 1 0,0-1 0,0 1 0,1 6 0,1-4 0,0 0 0,1 0 0,-1 0 0,1-1 0,0 1 0,1-1 0,0 0 0,0 0 0,0 0 0,1 0 0,-1-1 0,2 0 0,-1 0 0,0 0 0,1-1 0,0 0 0,0 0 0,0 0 0,0 0 0,1-1 0,-1-1 0,11 4 0,-11-4 0,-1-1 0,1 0 0,0 0 0,1 0 0,-1-1 0,0 1 0,0-2 0,0 1 0,0-1 0,0 0 0,0 0 0,0 0 0,0-1 0,-1 0 0,1 0 0,0 0 0,-1-1 0,0 0 0,1 0 0,-1-1 0,0 1 0,-1-1 0,1 0 0,-1 0 0,1-1 0,5-8 0,-3 3 0,-1-1 0,-1 1 0,0-1 0,0-1 0,-1 1 0,-1 0 0,0-1 0,0 0 0,-1 0 0,-1 0 0,0 0 0,-1 0 0,0 0 0,0 0 0,-2 0 0,1 1 0,-1-1 0,-1 0 0,0 0 0,-6-13 0,7 20 0,-1 1 0,1 0 0,-1-1 0,1 1 0,-1 0 0,0 0 0,-1 0 0,1 1 0,-1-1 0,1 1 0,-1 0 0,0 0 0,0 0 0,-1 1 0,1-1 0,0 1 0,-1 0 0,0 0 0,1 1 0,-1-1 0,-10-1 0,9 3 0,0-1 0,0 1 0,0 0 0,0 1 0,0-1 0,0 1 0,0 0 0,0 1 0,0-1 0,0 1 0,1 1 0,-1-1 0,1 1 0,-1 0 0,1 0 0,0 0 0,-8 7 0,3 1 0,0 0 0,0 0 0,1 0 0,0 1 0,1 1 0,1 0 0,0 0 0,0 0 0,2 1 0,-8 24 0,10-27 0,0 1 0,0 1 0,1-1 0,1 0 0,0 1 0,1-1 0,0 0 0,1 1 0,0-1 0,1 0 0,0 1 0,1-1 0,5 13 0,-6-21 0,-1 0 0,1 0 0,0 0 0,0 0 0,0-1 0,1 1 0,-1-1 0,1 0 0,0 1 0,0-1 0,0 0 0,1-1 0,-1 1 0,0-1 0,1 1 0,0-1 0,0 0 0,-1 0 0,1-1 0,0 1 0,1-1 0,-1 0 0,0 0 0,0 0 0,0-1 0,1 1 0,-1-1 0,0 0 0,0 0 0,1-1 0,-1 1 0,6-2 0,2-1 0,0-1 0,-1 0 0,1-1 0,-1 0 0,0 0 0,-1-1 0,1-1 0,-1 0 0,0 0 0,11-12 0,7-11 0,-1 0 0,-2-1 0,-1-2 0,-1 0 0,29-60 0,69-193 0,-20-27 0,-80 228 0,19-149 0,-39 215 0,-5 22 0,-6 32 0,-11 71 0,5 2 0,5 0 0,4 0 0,15 211 0,-5-281 0,1 0 0,2 0 0,2-1 0,1 0 0,16 41 0,-20-66 0,1 1 0,0-1 0,1 0 0,1-1 0,0 0 0,0 0 0,17 16 0,-18-20 0,0-2 0,0 1 0,1-1 0,0 0 0,0-1 0,0 1 0,0-2 0,1 1 0,0-1 0,-1-1 0,1 1 0,15 1 0,-6-3 0,0-1 0,-1-1 0,1 0 0,0-1 0,-1-1 0,0 0 0,1-2 0,-1 0 0,-1-1 0,28-13 0,-8 0 0,0-1 0,-2-2 0,50-40 0,-50 34 0,-1-2 0,-1-1 0,-2-2 0,-1-1 0,26-38 0,-31 27 0,-23 43 0,0 1 0,-1-1 0,1 1 0,0 0 0,-1-1 0,1 1 0,-1-1 0,0 0 0,1 1 0,-1-1 0,0 1 0,0-1 0,0 0 0,0 1 0,0-1 0,0 1 0,0-1 0,-1 0 0,1 1 0,-1-1 0,1 1 0,-1-1 0,1 1 0,-1-1 0,0 1 0,0 0 0,-1-2 0,1 3 0,0-1 0,0 1 0,0 0 0,-1 0 0,1 0 0,0 0 0,0 0 0,0 0 0,-1 0 0,1 0 0,0 0 0,0 1 0,0-1 0,0 0 0,0 1 0,-1-1 0,1 1 0,0-1 0,0 1 0,0 0 0,0-1 0,0 1 0,0 0 0,1 0 0,-1 0 0,0-1 0,0 1 0,-1 2 0,-23 29 0,16-15 0,0 0 0,1 1 0,0 0 0,2 0 0,0 1 0,1-1 0,1 1 0,1 1 0,1-1 0,0 0 0,1 1 0,2-1 0,-1 0 0,2 1 0,1-1 0,1 0 0,0 0 0,1 0 0,10 22 0,-12-34 0,0 0 0,1 0 0,0-1 0,0 0 0,1 0 0,0 0 0,0 0 0,0-1 0,1 0 0,-1 0 0,1 0 0,0-1 0,1 0 0,-1 0 0,11 4 0,-11-6 0,0 0 0,0 0 0,0-1 0,0 0 0,1 0 0,-1-1 0,0 0 0,0 0 0,0 0 0,1-1 0,-1 0 0,0 0 0,0 0 0,0-1 0,0 0 0,0 0 0,0 0 0,10-7 0,-2 0 0,0-1 0,0-1 0,-1 0 0,0 0 0,-1-2 0,-1 1 0,14-20 0,61-106 0,-60 94 0,-24 39 0,3-3 0,0-1 0,1 1 0,11-13 0,-17 20 0,1 0 0,0 0 0,-1 1 0,1-1 0,0 0 0,-1 0 0,1 1 0,0-1 0,0 0 0,0 1 0,0-1 0,-1 1 0,1-1 0,0 1 0,0 0 0,0-1 0,0 1 0,0 0 0,0-1 0,0 1 0,0 0 0,0 0 0,0 0 0,0 0 0,0 0 0,0 0 0,1 0 0,-1 1 0,0-1 0,0 0 0,0 0 0,-1 1 0,1-1 0,0 1 0,0-1 0,0 1 0,0-1 0,0 1 0,0 0 0,-1-1 0,1 1 0,0 0 0,0-1 0,-1 1 0,2 2 0,4 7 0,0 1 0,-1-1 0,8 23 0,5 13 0,-8-27 0,1 1 0,0-2 0,2 1 0,0-2 0,0 0 0,2 0 0,0-1 0,23 18 0,-27-26 0,1 0 0,0-1 0,0 0 0,1 0 0,-1-1 0,2-1 0,-1-1 0,0 1 0,1-2 0,0 0 0,0-1 0,0 0 0,0-1 0,15-1 0,-8-1 0,1-1 0,-1-1 0,1-1 0,-1-1 0,0-1 0,-1-1 0,1-1 0,-1 0 0,-1-2 0,0 0 0,0-1 0,-1-1 0,0-1 0,-1 0 0,-1-1 0,25-27 0,-27 24 0,0-1 0,0 0 0,-2-1 0,0 0 0,-2-1 0,0 0 0,-1-1 0,-1 0 0,-1 0 0,0-1 0,-2 1 0,-1-1 0,0-1 0,-2 1 0,-1-1 0,-1-22 0,0 40-72,0 0 1,0-1-1,-1 1 0,0-1 0,0 1 0,0 0 0,-1 0 0,0 0 1,0-1-1,0 2 0,-1-1 0,1 0 0,-1 0 0,0 1 0,-1 0 1,1-1-1,-1 1 0,-5-4 0,-14-6-6754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7.909"/>
    </inkml:context>
    <inkml:brush xml:id="br0">
      <inkml:brushProperty name="width" value="0.1" units="cm"/>
      <inkml:brushProperty name="height" value="0.1" units="cm"/>
      <inkml:brushProperty name="color" value="#004F8B"/>
    </inkml:brush>
  </inkml:definitions>
  <inkml:trace contextRef="#ctx0" brushRef="#br0">0 1 24575,'12'0'-980,"1"1"0,-1 0 0,0 1 0,0 0 0,0 1 0,19 7 0,-17-4 801,-1 1-1,0 0 1,0 1 0,-1 0-1,0 1 1,0 0-1,-1 1 1,14 16 0,-8-7 367,-2 2-1,0 0 1,-2 1 0,0 0 0,-1 1 0,-2 0 0,0 1-1,8 32 1,12 62 2101,14 125 0,0 129 454,-33-270-3280,23 229-458,129 995 481,-135-1178 514,-21-127-31,-3-30 411,-1-35-658,-3 41 99,1-56-6395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8.696"/>
    </inkml:context>
    <inkml:brush xml:id="br0">
      <inkml:brushProperty name="width" value="0.1" units="cm"/>
      <inkml:brushProperty name="height" value="0.1" units="cm"/>
      <inkml:brushProperty name="color" value="#004F8B"/>
    </inkml:brush>
  </inkml:definitions>
  <inkml:trace contextRef="#ctx0" brushRef="#br0">78 626 24575,'-34'-179'0,"13"59"0,17 102 0,-2-8 0,1 0 0,2 0 0,-1-43 0,4 63 0,0-1 0,0 1 0,1 0 0,0 0 0,0 0 0,1 0 0,0 0 0,0 0 0,0 1 0,0-1 0,1 1 0,0-1 0,0 1 0,1 0 0,0 0 0,-1 0 0,2 0 0,-1 1 0,0 0 0,1 0 0,7-5 0,-1 3 0,0 1 0,0 0 0,1 0 0,-1 1 0,1 1 0,0 0 0,0 1 0,19-2 0,12 2 0,48 5 0,-70-2 0,609 59-499,-363-28-971,2098 104-1258,-1128-167 2225,1-33 560,-452 21-195,-167 34-449,-576 10 863,-1 3 0,72 14-1,-104-16-182,0 1 0,0 0 1,0 1-1,0 0 0,-1 0 0,1 1 0,-1 0 0,0 1 0,-1 0 0,1 0 0,-1 1 0,0 0 0,-1 0 0,0 1 0,0 0 0,8 12 1,-9-7 221,0 0 1,0 1 0,-1-1 0,-1 1 0,0 0 0,-1 0 0,2 20 0,1 105 329,-6-124-516,-7 291 27,2 86-153,9-276-4,26 160 0,-7-159 1,65 191 0,68 100 0,-69-188 0,-83-209 0,7 15 0,-2 1 0,-1 0 0,8 45 0,-14-65 0,-2-1 0,1 1 0,-1 0 0,0 0 0,0 0 0,-1 0 0,0 0 0,0 0 0,-1 0 0,0-1 0,0 1 0,0-1 0,-1 1 0,0-1 0,0 0 0,-1 0 0,0 0 0,0 0 0,0-1 0,-6 6 0,0-2 0,-1 0 0,0-2 0,0 1 0,0-1 0,-1-1 0,0 0 0,-14 5 0,-93 23 0,98-29 0,-713 119-705,693-119 557,-2234 145-3848,-9-216 3494,388-23-288,1686 84 1170,185 5 847,48-1-660,43-3 35,16-3-5428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49.365"/>
    </inkml:context>
    <inkml:brush xml:id="br0">
      <inkml:brushProperty name="width" value="0.1" units="cm"/>
      <inkml:brushProperty name="height" value="0.1" units="cm"/>
      <inkml:brushProperty name="color" value="#004F8B"/>
    </inkml:brush>
  </inkml:definitions>
  <inkml:trace contextRef="#ctx0" brushRef="#br0">0 1 24575,'26'67'0,"-9"-16"0,120 399 0,-52-8 0,-65-325 0,-20-116 0,2 12 0,1 1 0,0-1 0,9 22 0,-11-33 0,-1 0 0,1 0 0,0 0 0,-1-1 0,1 1 0,0 0 0,0-1 0,0 1 0,0-1 0,1 1 0,-1-1 0,0 1 0,1-1 0,-1 0 0,1 1 0,-1-1 0,1 0 0,-1 0 0,1 0 0,0-1 0,0 1 0,-1 0 0,1-1 0,0 1 0,0-1 0,0 1 0,0-1 0,0 0 0,0 0 0,0 0 0,0 0 0,-1 0 0,1 0 0,0 0 0,2-1 0,24-15-1365,-1-5-5461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0.547"/>
    </inkml:context>
    <inkml:brush xml:id="br0">
      <inkml:brushProperty name="width" value="0.1" units="cm"/>
      <inkml:brushProperty name="height" value="0.1" units="cm"/>
      <inkml:brushProperty name="color" value="#004F8B"/>
    </inkml:brush>
  </inkml:definitions>
  <inkml:trace contextRef="#ctx0" brushRef="#br0">0 487 24575,'2'0'0,"-1"0"0,0 0 0,0-1 0,0 1 0,0-1 0,0 1 0,0-1 0,0 0 0,0 1 0,0-1 0,0 0 0,0 1 0,0-1 0,0 0 0,-1 0 0,1 0 0,0 0 0,-1 0 0,1 0 0,0 0 0,-1 0 0,0 0 0,1 0 0,-1 0 0,1-1 0,-1-1 0,7-35 0,-6 34 0,5-55 0,-5 33 0,1 0 0,2 0 0,1 0 0,0 0 0,2 1 0,1 0 0,13-27 0,-16 43 0,-1 0 0,1 1 0,0 0 0,1 0 0,0 1 0,0-1 0,1 1 0,-1 0 0,2 1 0,-1 0 0,1 0 0,0 1 0,0 0 0,0 0 0,1 0 0,0 2 0,-1-1 0,2 1 0,-1 0 0,0 0 0,0 1 0,1 1 0,0 0 0,-1 0 0,1 1 0,-1 0 0,1 0 0,0 1 0,-1 1 0,1-1 0,16 6 0,-8-1 0,0 1 0,-1 0 0,1 1 0,-2 1 0,1 0 0,-1 2 0,0 0 0,-1 0 0,-1 1 0,0 1 0,0 1 0,17 22 0,-18-18 0,-1 1 0,-1 0 0,0 1 0,-2 0 0,0 1 0,-1 0 0,-1 0 0,-1 1 0,6 40 0,-9-37 0,-1 0 0,-1 1 0,-1-1 0,-2 0 0,0 0 0,-1 0 0,-2 0 0,-1 0 0,0-1 0,-2 0 0,-1 0 0,-1-1 0,0 0 0,-2-1 0,-1 0 0,-1-1 0,0-1 0,-2 0 0,-28 29 0,26-34 0,0 0 0,-2-2 0,1 0 0,-1 0 0,-1-2 0,-30 11 0,-134 36 0,159-51 0,91-4 0,10-4 0,261-6 0,-232 0 0,126-25 0,-196 24-682,54-18-1,-39 6-6143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0.975"/>
    </inkml:context>
    <inkml:brush xml:id="br0">
      <inkml:brushProperty name="width" value="0.1" units="cm"/>
      <inkml:brushProperty name="height" value="0.1" units="cm"/>
      <inkml:brushProperty name="color" value="#004F8B"/>
    </inkml:brush>
  </inkml:definitions>
  <inkml:trace contextRef="#ctx0" brushRef="#br0">0 0 24575,'5'6'0,"3"6"0,4 8 0,-4 6 0,-5 3 0,-2 3 0,-1 2 0,-1 0 0,0 0 0,0-1 0,6-10 0,7-16 0,7-14 0,7-11 0,-3-3-8191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1.501"/>
    </inkml:context>
    <inkml:brush xml:id="br0">
      <inkml:brushProperty name="width" value="0.1" units="cm"/>
      <inkml:brushProperty name="height" value="0.1" units="cm"/>
      <inkml:brushProperty name="color" value="#004F8B"/>
    </inkml:brush>
  </inkml:definitions>
  <inkml:trace contextRef="#ctx0" brushRef="#br0">0 93 24575,'3'-16'0,"-3"16"0,0 0 0,0 0 0,0 0 0,0-1 0,0 1 0,0 0 0,0 0 0,0 0 0,1 0 0,-1 0 0,0 0 0,0 0 0,0 0 0,0 0 0,0-1 0,0 1 0,1 0 0,-1 0 0,0 0 0,0 0 0,0 0 0,0 0 0,0 0 0,0 0 0,1 0 0,-1 0 0,0 0 0,0 0 0,0 0 0,0 0 0,0 0 0,1 0 0,-1 0 0,0 0 0,0 1 0,0-1 0,0 0 0,0 0 0,0 0 0,1 0 0,-1 0 0,0 0 0,0 0 0,0 0 0,0 0 0,0 1 0,2 1 0,0 1 0,-1-1 0,1 1 0,-1 0 0,1-1 0,-1 1 0,0 0 0,1 4 0,15 71 0,14 142 0,-24-157 0,7 106 0,10 68 0,-23-225 0,2-1 0,0 1 0,0-1 0,1 0 0,0 0 0,10 18 0,-13-27 0,1 0 0,-1 1 0,1-1 0,-1 0 0,1 0 0,0 0 0,0 0 0,0 0 0,0 0 0,1-1 0,-1 1 0,0-1 0,1 1 0,-1-1 0,1 0 0,-1 0 0,1 0 0,0 0 0,-1-1 0,1 1 0,0-1 0,0 1 0,-1-1 0,1 0 0,0 0 0,0 0 0,-1-1 0,1 1 0,0-1 0,0 1 0,-1-1 0,1 0 0,4-2 0,32-20-1365,-4-5-5461</inkml:trace>
  <inkml:trace contextRef="#ctx0" brushRef="#br0" timeOffset="1">490 679 24575,'16'-21'0,"-14"17"0,1 0 0,0 1 0,0-1 0,0 0 0,1 1 0,6-5 0,-9 7 0,0 0 0,0 1 0,0-1 0,1 1 0,-1-1 0,0 1 0,1 0 0,-1 0 0,0-1 0,1 1 0,-1 0 0,0 0 0,1 0 0,-1 0 0,0 1 0,1-1 0,-1 0 0,0 1 0,1-1 0,-1 0 0,0 1 0,0 0 0,1-1 0,-1 1 0,0 0 0,0-1 0,0 1 0,2 2 0,5 5 0,0 1 0,-1 0 0,0 1 0,-1 0 0,0 0 0,0 0 0,-1 1 0,5 14 0,15 27 0,-15-37 0,0 0 0,0-1 0,2 0 0,-1-1 0,2 0 0,0-1 0,0-1 0,1 0 0,1-1 0,0 0 0,0-1 0,20 8 0,-27-13 0,1 0 0,-1-1 0,1 0 0,0-1 0,0 0 0,0 0 0,1-1 0,-1 0 0,0 0 0,0-1 0,1-1 0,-1 0 0,0 0 0,0 0 0,0-1 0,0-1 0,0 1 0,0-2 0,-1 1 0,1-1 0,-1 0 0,0-1 0,0 0 0,14-11 0,-14 7 0,0 0 0,0 0 0,-1-1 0,0 0 0,-1 0 0,0 0 0,0-1 0,-1 0 0,-1 0 0,1 0 0,-2-1 0,3-15 0,0-3 0,-2-1 0,-1 0 0,-2-50 0,-3 42 0,-1 0 0,-3 0 0,0 1 0,-3 0 0,-1 0 0,-25-58 0,27 77 0,-1 0 0,-1 0 0,0 1 0,-2 0 0,0 1 0,-1 0 0,0 1 0,-2 0 0,0 2 0,0-1 0,-1 2 0,-1 0 0,-35-20 0,44 29 0,-1 0 0,1 1 0,-1 0 0,0 0 0,0 1 0,0 0 0,0 0 0,0 1 0,0 0 0,0 1 0,0 0 0,0 1 0,0 0 0,-1 0 0,-15 5 0,15-3 0,-1 2 0,1-1 0,0 2 0,1-1 0,-1 1 0,1 1 0,0-1 0,1 2 0,-1-1 0,1 1 0,1 0 0,-12 17 0,4-3 11,1 1 0,2 1 0,0 0 0,1 1 0,1 0 0,2 0-1,1 1 1,0 0 0,2 0 0,-2 39 0,5-40-135,1 0 0,1-1 1,2 1-1,0 0 0,2-1 0,0 1 1,2-1-1,1 0 0,0 0 0,2-1 1,16 30-1,9 0-6702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2.062"/>
    </inkml:context>
    <inkml:brush xml:id="br0">
      <inkml:brushProperty name="width" value="0.1" units="cm"/>
      <inkml:brushProperty name="height" value="0.1" units="cm"/>
      <inkml:brushProperty name="color" value="#004F8B"/>
    </inkml:brush>
  </inkml:definitions>
  <inkml:trace contextRef="#ctx0" brushRef="#br0">8 0 24575,'0'6'0,"0"7"0,0 7 0,0 6 0,0 3 0,-6 4 0,4-6 0,3 0 0,0 0 0,6 1 0,7-9 0,8-9 0,4-11 0,-1-6-8191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2.503"/>
    </inkml:context>
    <inkml:brush xml:id="br0">
      <inkml:brushProperty name="width" value="0.1" units="cm"/>
      <inkml:brushProperty name="height" value="0.1" units="cm"/>
      <inkml:brushProperty name="color" value="#004F8B"/>
    </inkml:brush>
  </inkml:definitions>
  <inkml:trace contextRef="#ctx0" brushRef="#br0">32 481 24575,'-3'-4'0,"-1"-1"0,1 0 0,0 0 0,1 0 0,-1 0 0,1-1 0,0 1 0,0-1 0,0 1 0,1-1 0,0 1 0,-1-12 0,1 4 0,1 0 0,0 0 0,1 0 0,3-21 0,0 18 0,1-1 0,1 0 0,1 1 0,0 0 0,1 1 0,0-1 0,2 2 0,0-1 0,0 1 0,1 1 0,1 0 0,0 0 0,1 1 0,0 1 0,1 0 0,0 1 0,1 0 0,0 2 0,29-14 0,-28 15 0,0 1 0,-1 1 0,2 0 0,-1 1 0,0 1 0,1 0 0,0 1 0,0 1 0,-1 1 0,1 0 0,0 1 0,0 1 0,-1 0 0,1 2 0,-1 0 0,1 0 0,-2 2 0,1 0 0,0 0 0,22 15 0,-30-16 0,-1 1 0,1 0 0,-1 0 0,0 0 0,0 1 0,-1 0 0,0 1 0,-1-1 0,1 1 0,-1 0 0,-1 0 0,1 1 0,-2 0 0,1-1 0,-1 1 0,0 0 0,-1 1 0,0-1 0,0 0 0,-1 1 0,-1-1 0,1 1 0,-2-1 0,-1 19 0,-5 12 0,-2 0 0,-2-1 0,-1 0 0,-26 56 0,19-46 0,13-35 0,-5 12 0,1 0 0,1 1 0,2 0 0,-9 54 0,16-78 0,0 0 0,0 0 0,0 0 0,0 0 0,0 0 0,1 0 0,-1 0 0,1 0 0,0 0 0,0 0 0,0 0 0,0 0 0,1-1 0,-1 1 0,1 0 0,-1-1 0,1 1 0,0-1 0,0 0 0,0 1 0,0-1 0,1 0 0,-1 0 0,1-1 0,-1 1 0,1 0 0,-1-1 0,1 1 0,0-1 0,0 0 0,0 0 0,0 0 0,0 0 0,0-1 0,0 1 0,4-1 0,9 1 0,0 0 0,-1-1 0,1-1 0,0-1 0,27-6 0,-3-2 0,-2-2 0,1-2 0,-2-2 0,0-1 0,0-2 0,-2-1 0,-1-2 0,50-41 0,-7-4 0,-2-3 0,79-97 0,-97 99 0,83-131 0,-130 185 0,-5 13 0,-5 26 0,-11 66 0,4 1 0,8 135 0,58 158 0,-38-277 0,-17-89-170,-1 0-1,0 0 0,-2 0 1,0 0-1,-1 0 0,-1 0 1,-6 32-1,-5-9-6655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33.857"/>
    </inkml:context>
    <inkml:brush xml:id="br0">
      <inkml:brushProperty name="width" value="0.1" units="cm"/>
      <inkml:brushProperty name="height" value="0.1" units="cm"/>
      <inkml:brushProperty name="color" value="#004F8B"/>
    </inkml:brush>
  </inkml:definitions>
  <inkml:trace contextRef="#ctx0" brushRef="#br0">0 1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5.563"/>
    </inkml:context>
    <inkml:brush xml:id="br0">
      <inkml:brushProperty name="width" value="0.1" units="cm"/>
      <inkml:brushProperty name="height" value="0.1" units="cm"/>
      <inkml:brushProperty name="color" value="#004F8B"/>
    </inkml:brush>
  </inkml:definitions>
  <inkml:trace contextRef="#ctx0" brushRef="#br0">1 194 24575,'0'-2'0,"1"-1"0,-1 1 0,1 0 0,-1-1 0,1 1 0,0 0 0,0 0 0,0-1 0,1 1 0,-1 0 0,0 0 0,1 0 0,-1 1 0,1-1 0,0 0 0,-1 0 0,1 1 0,0-1 0,4-1 0,-1-1 0,1 0 0,0 1 0,1 0 0,-1 0 0,12-3 0,21-2 0,67-5 0,-61 9 0,494-41 0,-232 22 0,410-2 0,-653 20 0,-51 2 0,1 2 0,-1 0 0,0 0 0,22 3 0,-11 1-1365,0 0-5461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36.752"/>
    </inkml:context>
    <inkml:brush xml:id="br0">
      <inkml:brushProperty name="width" value="0.1" units="cm"/>
      <inkml:brushProperty name="height" value="0.1" units="cm"/>
      <inkml:brushProperty name="color" value="#004F8B"/>
    </inkml:brush>
  </inkml:definitions>
  <inkml:trace contextRef="#ctx0" brushRef="#br0">0 0 24575,'0'0'-8191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7:52.969"/>
    </inkml:context>
    <inkml:brush xml:id="br0">
      <inkml:brushProperty name="width" value="0.1" units="cm"/>
      <inkml:brushProperty name="height" value="0.1" units="cm"/>
      <inkml:brushProperty name="color" value="#004F8B"/>
    </inkml:brush>
  </inkml:definitions>
  <inkml:trace contextRef="#ctx0" brushRef="#br0">551 166 24575,'-143'1'-5809,"-162"-3"8761,288 2-2733,-1-1 0,1 0 0,-33-9 0,50 10-213,0 0 1,1 0-1,-1 0 0,0 0 1,0 0-1,0 0 0,0 0 1,0-1-1,0 1 1,0 0-1,1 0 0,-1 0 1,0 0-1,0 0 0,0 0 1,0-1-1,0 1 0,0 0 1,0 0-1,0 0 0,0 0 1,0-1-1,0 1 0,0 0 1,0 0-1,0 0 1,0 0-1,0-1 0,0 1 1,0 0-1,0 0 0,0 0 1,0 0-1,0 0 0,0-1 1,0 1-1,0 0 0,-1 0 1,1 0-1,0 0 0,0 0 1,0-1-1,0 1 1,0 0-1,0 0 0,-1 0 1,1 0-1,0 0 0,0 0 1,0 0-1,0 0 0,17-4 244,1 0 0,0 2 0,29-1-1,-2 0 142,1919-81-5065,-1591 74 4357,1762-27-783,-2114 37 1039,253 7-98,-231 0 505,-41-3 85,-9 0 67,-14 0 43,-36 5 1,-292 12 828,137-14-6717</inkml:trace>
  <inkml:trace contextRef="#ctx0" brushRef="#br0" timeOffset="1">585 428 24575,'-63'14'-6078,"-12"4"2309,7 3 5245,66-19-1045,11-2-136,180-15 1065,12-2-1360,72-1 18,3271-55-2367,-3450 74 2774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8:09.627"/>
    </inkml:context>
    <inkml:brush xml:id="br0">
      <inkml:brushProperty name="width" value="0.1" units="cm"/>
      <inkml:brushProperty name="height" value="0.1" units="cm"/>
      <inkml:brushProperty name="color" value="#004F8B"/>
    </inkml:brush>
  </inkml:definitions>
  <inkml:trace contextRef="#ctx0" brushRef="#br0">25 428 24575,'-1'-6'8,"0"-1"1,0 1-1,0 0 0,-1 0 0,-4-12 0,3 11-125,0 0 1,1 0-1,0 0 0,-1-10 0,3 9 12,1 0-1,0 1 1,0-1-1,0 1 1,1-1-1,0 1 1,0 0-1,1 0 0,0 0 1,0 0-1,0 0 1,1 0-1,0 1 1,1 0-1,-1 0 1,1 0-1,0 1 1,1-1-1,-1 1 1,13-9-1,6-2 165,0 1-1,1 0 1,0 2 0,35-13-1,-1 5 376,1 2-1,0 3 0,2 2 0,0 4 0,75-5 1,-7 10-505,195 17 0,-195 2 71,0 5 0,-1 5 0,143 48 0,-175-40 0,-3 5 0,-1 3 0,-1 4 0,139 92 0,-180-100 0,-2 2 0,-1 2 0,-2 2 0,-2 2 0,-2 1 0,47 67 0,-64-75 0,-1 1 0,-2 2 0,-2 0 0,-2 1 0,-1 1 0,-2 1 0,-2 0 0,-2 1 0,7 62 0,-13-37 0,-2 1 0,-4-1 0,-2 0 0,-4 0 0,-30 133 0,-129 331 0,40-153 0,89-244 0,7 2 0,5 1 0,7 1 0,-1 154 0,20-168 0,5 0 0,6-1 0,5-1 0,61 224 0,12-74 0,-61-200 0,67 121 0,-72-156 0,1 0 0,2-2 0,1-1 0,44 43 0,-48-57 0,0-2 0,1 0 0,1-1 0,1-2 0,0-1 0,1-1 0,33 13 0,-34-19 0,0-1 0,0 0 0,1-3 0,-1 0 0,2-2 0,-1 0 0,56-4 0,-64 0 0,-16 4 0,-29 10 0,8-5 0,-40 20 0,1 3 0,2 3 0,0 1 0,3 3 0,1 2 0,2 3 0,-83 94 0,97-95 0,2 2 0,2 1 0,3 1 0,1 1 0,2 1 0,2 2 0,2 0 0,3 1 0,-20 99 0,27-77 0,3 1 0,4 0 0,3 0 0,3 0 0,22 129 0,11-27 0,70 207 0,117 252 0,25-10 0,187 560 0,-304-743 0,-93-312 0,11 53 0,-8 3 0,-9 0 0,14 268 0,-43-343 0,-4 0 0,-6-1 0,-4 1 0,-5-1 0,-5-1 0,-61 189 0,10-115 0,-7-3 0,-8-4 0,-150 227 0,232-395 0,-192 274 0,168-246 0,-2-2 0,-1-1 0,-1-1 0,-2-2 0,-55 37 0,71-56 0,0-1 0,-2 0 0,1-2 0,-1 0 0,0-1 0,-34 6 0,-137 10 0,61-10 0,55 0-1365,6 0-5461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6.273"/>
    </inkml:context>
    <inkml:brush xml:id="br0">
      <inkml:brushProperty name="width" value="0.1" units="cm"/>
      <inkml:brushProperty name="height" value="0.1" units="cm"/>
      <inkml:brushProperty name="color" value="#004F8B"/>
    </inkml:brush>
  </inkml:definitions>
  <inkml:trace contextRef="#ctx0" brushRef="#br0">0 1 24575,'0'1'0,"1"0"0,-1 1 0,0-1 0,1 0 0,-1 0 0,1 1 0,0-1 0,-1 0 0,1 0 0,0 0 0,0 0 0,0 0 0,0 0 0,0 0 0,0 0 0,0 0 0,0-1 0,0 1 0,0 0 0,0-1 0,0 1 0,1-1 0,-1 1 0,0-1 0,0 1 0,1-1 0,0 0 0,42 8 0,-42-8 0,226 12 0,317 19 0,-267-18 0,567 38 0,-693-47 0,28 1 0,-173-3-83,0 0-1,0 0 1,1 0-1,-1 1 1,-1 1-1,1-1 1,0 1 0,-1 0-1,0 0 1,0 1-1,0 0 1,0 0-1,-1 0 1,9 12-1,-13-16-29,24 26-6713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45.373"/>
    </inkml:context>
    <inkml:brush xml:id="br0">
      <inkml:brushProperty name="width" value="0.1" units="cm"/>
      <inkml:brushProperty name="height" value="0.1" units="cm"/>
      <inkml:brushProperty name="color" value="#004F8B"/>
    </inkml:brush>
  </inkml:definitions>
  <inkml:trace contextRef="#ctx0" brushRef="#br0">1047 356 24575,'1'-67'0,"-3"-81"0,1 140 0,0-1 0,-1 1 0,1 0 0,-2 0 0,1 0 0,-1 0 0,0 1 0,-1-1 0,0 1 0,-5-8 0,6 11 0,1 1 0,-1-1 0,0 1 0,0 0 0,-1 0 0,1 0 0,-1 0 0,1 0 0,-1 1 0,0 0 0,0 0 0,0 0 0,0 0 0,0 0 0,0 1 0,-1 0 0,1 0 0,0 0 0,-1 0 0,-5 1 0,-17 1 0,-1 1 0,1 1 0,0 2 0,1 1 0,-52 18 0,-123 64 0,191-84 0,-47 25 0,1 2 0,-91 67 0,119-76 0,2 0 0,0 2 0,2 1 0,0 1 0,2 0 0,-32 52 0,48-68 0,1 1 0,0-1 0,0 1 0,1 0 0,0 0 0,1 1 0,0-1 0,1 1 0,1-1 0,-1 22 0,2-26 0,1 1 0,0-1 0,0 0 0,1 0 0,-1 0 0,2-1 0,-1 1 0,1 0 0,0-1 0,0 0 0,1 1 0,0-1 0,0-1 0,0 1 0,1 0 0,0-1 0,0 0 0,11 8 0,2 0 0,1-2 0,1 0 0,-1-1 0,2-1 0,-1-1 0,1-1 0,29 6 0,7-1 0,93 6 0,-104-16-124,0-2 0,0-2 0,0-2 0,-1-2 0,1-2 0,-2-2-1,1-2 1,-1-2 0,-1-2 0,66-34 0,-68 28-6702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46.039"/>
    </inkml:context>
    <inkml:brush xml:id="br0">
      <inkml:brushProperty name="width" value="0.1" units="cm"/>
      <inkml:brushProperty name="height" value="0.1" units="cm"/>
      <inkml:brushProperty name="color" value="#004F8B"/>
    </inkml:brush>
  </inkml:definitions>
  <inkml:trace contextRef="#ctx0" brushRef="#br0">45 438 24575,'0'26'0,"1"0"0,2 0 0,0 0 0,2 0 0,1-1 0,1 1 0,1-1 0,20 42 0,-19-50 0,1 0 0,1-1 0,0 0 0,0-1 0,2-1 0,0 0 0,1 0 0,0-1 0,1-1 0,0 0 0,1-2 0,29 16 0,-8-10 0,0-1 0,2-3 0,0-1 0,0-1 0,1-3 0,0-1 0,0-2 0,0-1 0,1-3 0,79-8 0,-110 7 0,0-1 0,1 0 0,-1-1 0,0 0 0,0 0 0,0-1 0,0-1 0,10-6 0,-15 8 0,0-1 0,-1 1 0,1-1 0,-1-1 0,0 1 0,0 0 0,-1-1 0,1 0 0,-1 0 0,0 0 0,-1 0 0,1 0 0,-1-1 0,0 1 0,0-1 0,1-8 0,0-6 0,-1 1 0,0-1 0,-2 0 0,0 1 0,-5-33 0,-24-97 0,26 139 0,-7-36 0,-2 1 0,-2 0 0,-2 0 0,-2 2 0,-37-65 0,46 92 0,-2 1 0,0 0 0,0 0 0,-2 1 0,1 0 0,-2 1 0,0 1 0,-1 0 0,0 1 0,0 1 0,-1 0 0,0 1 0,-1 1 0,0 0 0,-1 2 0,-32-10 0,18 10 0,0 2 0,0 1 0,0 1 0,0 1 0,0 2 0,0 2 0,0 0 0,0 3 0,0 0 0,1 2 0,0 1 0,-40 19 0,65-26 0,0 1 0,1 0 0,-1 1 0,1-1 0,-1 1 0,1 0 0,0 1 0,1-1 0,-1 1 0,1 0 0,0 0 0,0 0 0,0 1 0,1-1 0,0 1 0,0 0 0,0 0 0,1 0 0,0 0 0,0 0 0,1 1 0,-1-1 0,1 1 0,1-1 0,-1 1 0,1-1 0,0 1 0,1-1 0,-1 1 0,1-1 0,1 1 0,-1-1 0,1 0 0,0 0 0,1 0 0,-1 0 0,1 0 0,5 8 0,1-2-227,1 0-1,0 0 1,0-1-1,1 0 1,15 11-1,18 11-6598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46.803"/>
    </inkml:context>
    <inkml:brush xml:id="br0">
      <inkml:brushProperty name="width" value="0.1" units="cm"/>
      <inkml:brushProperty name="height" value="0.1" units="cm"/>
      <inkml:brushProperty name="color" value="#004F8B"/>
    </inkml:brush>
  </inkml:definitions>
  <inkml:trace contextRef="#ctx0" brushRef="#br0">127 110 24575,'-1'-1'0,"0"0"0,0 0 0,0 1 0,1-1 0,-1 0 0,1 0 0,-1 0 0,0 0 0,1 0 0,-1 0 0,1 0 0,0 0 0,-1 0 0,1 0 0,0 0 0,0 0 0,0 0 0,-1 0 0,1 0 0,0 0 0,1-1 0,-1 1 0,0 0 0,0 0 0,1-2 0,0 1 0,0 0 0,0-1 0,1 1 0,-1 0 0,1 0 0,-1 0 0,1 0 0,0 0 0,0 1 0,3-3 0,5-3 0,-1 1 0,1 1 0,20-9 0,-15 8 0,1 1 0,-1 1 0,1 1 0,0 0 0,0 1 0,0 0 0,1 1 0,-1 1 0,0 1 0,0 0 0,18 4 0,-26-3 0,-1-1 0,0 1 0,0 1 0,0-1 0,0 1 0,0 1 0,0-1 0,-1 1 0,1 0 0,-1 0 0,0 1 0,-1 0 0,1 0 0,-1 0 0,0 1 0,0 0 0,-1 0 0,1 0 0,-1 1 0,-1-1 0,1 1 0,-1 0 0,0 0 0,-1 0 0,0 0 0,2 9 0,-2-2 0,-1 0 0,-1 0 0,0 0 0,-1 1 0,0-1 0,-1 0 0,-1 0 0,0-1 0,-1 1 0,-1-1 0,0 0 0,0 0 0,-1 0 0,-13 19 0,2-5 0,-1-2 0,-2 0 0,0-2 0,-1 0 0,-39 33 0,28-31 0,0 0 0,-1-2 0,-2-2 0,0-1 0,-1-1 0,-43 15 0,74-33 0,-4 2 0,1 0 0,-1 1 0,1 0 0,-12 7 0,68-12 0,100-18 0,119-10 0,125 25 0,-379 3 24,1 1 0,0-1 0,-1-1 0,26-7 0,-37 8-37,1 0-1,-1 0 1,0 0-1,1 0 1,-1 0 0,0 0-1,0-1 1,1 1-1,-1-1 1,0 1 0,-1-1-1,1 0 1,0 0-1,2-3 1,-4 4-36,1-1-1,-1 1 1,1-1-1,-1 0 1,0 1 0,0-1-1,0 1 1,0-1 0,0 0-1,0 1 1,0-1-1,0 0 1,0 1 0,-1-1-1,1 1 1,-1-1-1,1 0 1,-1 1 0,0 0-1,0-1 1,0 1 0,1-1-1,-1 1 1,-1 0-1,0-2 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48.223"/>
    </inkml:context>
    <inkml:brush xml:id="br0">
      <inkml:brushProperty name="width" value="0.1" units="cm"/>
      <inkml:brushProperty name="height" value="0.1" units="cm"/>
      <inkml:brushProperty name="color" value="#004F8B"/>
    </inkml:brush>
  </inkml:definitions>
  <inkml:trace contextRef="#ctx0" brushRef="#br0">613 4 24575,'14'-3'0,"-2"3"0,-11 1 0,0 0 0,0 0 0,-1 0 0,1 0 0,-1 0 0,1 0 0,0 0 0,-1 0 0,0 0 0,1 0 0,-1 1 0,0-1 0,1 0 0,-1 2 0,4 37 0,-1 0 0,-2 0 0,-1 0 0,-8 45 0,6-60 0,-74 543 0,22-210 0,24-56 0,10 336 0,3-316 0,3-113 0,13-198 0,1-2 0,0 0 0,-1 1 0,0-1 0,-4 12 0,5-19 0,0-1 0,0 0 0,-1 0 0,1 0 0,0 0 0,-1 1 0,0-1 0,1 0 0,-1 0 0,1 0 0,-1 0 0,0 0 0,0 0 0,0-1 0,0 1 0,1 0 0,-1 0 0,0 0 0,0-1 0,0 1 0,-1-1 0,1 1 0,0-1 0,0 1 0,0-1 0,0 1 0,0-1 0,-1 0 0,1 0 0,0 0 0,0 1 0,-1-1 0,1 0 0,0-1 0,0 1 0,0 0 0,-1 0 0,1 0 0,0-1 0,-2 0 0,-5-2 0,0-1 0,1 0 0,-1-1 0,1 1 0,0-1 0,0-1 0,-6-6 0,-45-48 0,49 50 0,-122-148 0,76 89 0,43 56 0,1-1 0,1-1 0,1 0 0,-15-29 0,22 34 0,6 8 0,11 15 0,32 48 0,-31-38 0,0 0 0,2-1 0,1-2 0,1 0 0,0-1 0,36 26 0,-41-36 0,-1 0 0,2-2 0,-1 1 0,1-2 0,0 0 0,0-1 0,19 3 0,-22-6 0,0 0 0,0-2 0,0 0 0,1 0 0,-1-1 0,0-1 0,0 0 0,0 0 0,22-9 0,-3-2 0,0-1 0,-2-1 0,0-2 0,0-1 0,-2-1 0,0-2 0,37-36 0,-20 12 0,-2-2 0,-2-2 0,40-63 0,-75 103-109,22-38 352,-26 43-359,-1 1 1,1 0 0,-1-1 0,0 1-1,0-1 1,0 1 0,-1-1-1,0 0 1,1 1 0,-1-1 0,0 1-1,-1-6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49.179"/>
    </inkml:context>
    <inkml:brush xml:id="br0">
      <inkml:brushProperty name="width" value="0.1" units="cm"/>
      <inkml:brushProperty name="height" value="0.1" units="cm"/>
      <inkml:brushProperty name="color" value="#004F8B"/>
    </inkml:brush>
  </inkml:definitions>
  <inkml:trace contextRef="#ctx0" brushRef="#br0">727 359 24575,'0'-5'0,"-1"0"0,0-1 0,0 1 0,-1 0 0,0-1 0,-3-6 0,-4-16 0,8 24 0,-5-25 0,-1 1 0,-1 0 0,-2 0 0,-18-38 0,24 59 0,0 0 0,-1 0 0,1 0 0,-1 0 0,-1 1 0,1 0 0,-1 0 0,0 1 0,-1 0 0,1 0 0,-1 0 0,0 1 0,0 0 0,-1 0 0,1 0 0,-1 1 0,0 1 0,0-1 0,0 1 0,-15-2 0,7 3 0,0 1 0,0 1 0,-1 0 0,1 1 0,0 1 0,0 0 0,0 1 0,1 1 0,-1 0 0,1 1 0,1 1 0,-1 0 0,1 1 0,0 1 0,1 0 0,-18 16 0,11-8 0,1 1 0,0 0 0,2 2 0,0 0 0,1 1 0,1 1 0,1 0 0,1 1 0,-14 36 0,17-35 0,2 1 0,1 0 0,1 0 0,1 1 0,1 0 0,2 0 0,0 0 0,4 43 0,-1-53 0,2 0 0,0 0 0,1 0 0,0-1 0,1 1 0,1-1 0,0 0 0,1 0 0,1-1 0,0 0 0,1 0 0,1-1 0,0 0 0,1-1 0,12 11 0,-5-8 0,1 0 0,0-2 0,2-1 0,-1 0 0,1-1 0,1-2 0,0 0 0,0-1 0,1-1 0,0-1 0,47 5 0,14-3 0,169-8 0,-211-1 0,-27 0 0,19 1 0,-1-3 0,47-8 0,-72 10 0,0-1 0,0 0 0,0-1 0,0 0 0,0 0 0,-1-1 0,0 1 0,0-2 0,0 1 0,0-1 0,0 0 0,-1 0 0,0-1 0,0 0 0,6-8 0,6-16-1365,-3 1-5461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0.473"/>
    </inkml:context>
    <inkml:brush xml:id="br0">
      <inkml:brushProperty name="width" value="0.1" units="cm"/>
      <inkml:brushProperty name="height" value="0.1" units="cm"/>
      <inkml:brushProperty name="color" value="#004F8B"/>
    </inkml:brush>
  </inkml:definitions>
  <inkml:trace contextRef="#ctx0" brushRef="#br0">0 1 24575,'8'0'0,"0"1"0,0 0 0,0 1 0,-1 0 0,1 0 0,-1 1 0,1 0 0,-1 0 0,0 1 0,7 4 0,13 9 0,28 24 0,-33-23 0,171 133 0,181 134 0,377 176 0,-365-234 0,-289-169 0,337 228 0,-382-240 0,71 79 0,-69-67 0,-48-51 0,0-1 0,0 0 0,1-1 0,0 0 0,0 0 0,0 0 0,10 4 0,-49-53 0,-10-24 0,2-2 0,-32-78 0,13 23 0,54 116 0,-43-95 0,62 138 0,1-1 0,40 62 0,124 131 0,-166-211 0,53 65 0,-58-69 0,0 0 0,-1 1 0,0 0 0,-1 0 0,6 17 0,-11-26 0,0 1 0,0 0 0,0-1 0,-1 1 0,0 0 0,1 0 0,-1 0 0,0 0 0,-1-1 0,1 1 0,-1 0 0,1 0 0,-1-1 0,-1 1 0,1 0 0,-3 4 0,1-2 0,0-1 0,-1 1 0,0-1 0,0-1 0,0 1 0,-1 0 0,0-1 0,0 0 0,-6 4 0,-11 5 0,-1 0 0,-1-2 0,-46 16 0,55-22 0,-164 53 0,-134 55 0,294-104 0,-8 3 0,1 1 0,-49 32 0,63-35-1365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1.183"/>
    </inkml:context>
    <inkml:brush xml:id="br0">
      <inkml:brushProperty name="width" value="0.1" units="cm"/>
      <inkml:brushProperty name="height" value="0.1" units="cm"/>
      <inkml:brushProperty name="color" value="#004F8B"/>
    </inkml:brush>
  </inkml:definitions>
  <inkml:trace contextRef="#ctx0" brushRef="#br0">106 214 24575,'-2'0'0,"0"0"0,1 0 0,-1 0 0,0 0 0,1 0 0,-1 0 0,0 0 0,1 0 0,-1-1 0,0 1 0,1 0 0,-1-1 0,1 0 0,-1 1 0,1-1 0,-1 0 0,1 0 0,-1 0 0,1 0 0,0 0 0,0 0 0,-1 0 0,1 0 0,0-1 0,0 1 0,0 0 0,-1-2 0,2 0 0,0 1 0,0 0 0,0 0 0,0 0 0,1 0 0,-1 0 0,0 0 0,1 0 0,0 0 0,-1 0 0,1 0 0,0 0 0,0 0 0,0 0 0,0 0 0,1 0 0,-1 1 0,0-1 0,1 1 0,-1-1 0,3-1 0,13-13 0,1 0 0,1 2 0,0 0 0,1 1 0,1 1 0,0 1 0,0 0 0,1 2 0,0 1 0,1 0 0,-1 2 0,39-6 0,-55 12 0,0-1 0,0 1 0,0 0 0,0 1 0,0-1 0,0 1 0,0 1 0,-1-1 0,1 1 0,0 0 0,-1 0 0,1 0 0,-1 1 0,0 0 0,8 5 0,-9-4 0,0-1 0,-1 1 0,0-1 0,1 1 0,-1 0 0,-1 0 0,1 1 0,0-1 0,-1 0 0,0 1 0,0 0 0,-1-1 0,1 1 0,-1 0 0,0 0 0,0 0 0,0 0 0,-1 9 0,-1 10 0,-1 0 0,-1-1 0,-1 1 0,-1-1 0,-1 0 0,-10 25 0,-9 11 0,-32 59 0,16-45 0,-71 95 0,-63 55 0,124-160 0,48-59 0,-21 29 0,24-32 0,-1-1 0,1 0 0,-1 1 0,1-1 0,0 0 0,0 1 0,-1-1 0,1 1 0,0-1 0,0 0 0,-1 1 0,1-1 0,0 1 0,0-1 0,0 1 0,0-1 0,0 1 0,-1-1 0,1 1 0,0-1 0,0 1 0,0-1 0,1 1 0,-1-1 0,0 1 0,0-1 0,0 1 0,0-1 0,0 1 0,1-1 0,-1 1 0,0-1 0,0 1 0,1-1 0,-1 0 0,0 1 0,0-1 0,1 1 0,-1-1 0,1 0 0,-1 1 0,0-1 0,1 0 0,-1 0 0,1 1 0,-1-1 0,1 0 0,-1 0 0,0 0 0,1 1 0,-1-1 0,1 0 0,-1 0 0,1 0 0,-1 0 0,1 0 0,-1 0 0,1 0 0,-1 0 0,2 0 0,13-2 0,0-1 0,-1 0 0,1-1 0,-1-1 0,21-9 0,7-2 0,260-72 0,-241 75 0,1 3 0,0 3 0,65 0 0,-37 8-1365,-55 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0:00.184"/>
    </inkml:context>
    <inkml:brush xml:id="br0">
      <inkml:brushProperty name="width" value="0.1" units="cm"/>
      <inkml:brushProperty name="height" value="0.1" units="cm"/>
    </inkml:brush>
  </inkml:definitions>
  <inkml:trace contextRef="#ctx0" brushRef="#br0">14 270 24575,'-1'0'0,"1"-1"0,0 1 0,-1 0 0,1 0 0,0 0 0,-1 0 0,1 0 0,-1 0 0,1 0 0,0 0 0,-1 0 0,1 0 0,-1 0 0,1 0 0,0 0 0,-1 0 0,1 0 0,-1 0 0,1 0 0,0 0 0,-1 0 0,1 1 0,0-1 0,-1 0 0,1 0 0,0 0 0,-1 1 0,1-1 0,0 0 0,-1 0 0,1 1 0,0-1 0,0 0 0,-1 1 0,1-1 0,0 0 0,0 1 0,0-1 0,0 0 0,-1 1 0,1-1 0,0 1 0,0-1 0,0 0 0,0 1 0,0-1 0,0 1 0,0-1 0,0 0 0,0 1 0,0-1 0,0 1 0,0-1 0,0 0 0,1 1 0,-1-1 0,0 0 0,0 1 0,0-1 0,0 1 0,1-1 0,0 1 0,0 1 0,0-1 0,0 0 0,0 0 0,0 0 0,0 0 0,0 0 0,1 0 0,-1 0 0,0-1 0,1 1 0,-1 0 0,1-1 0,-1 1 0,3 0 0,5-1 0,-1 0 0,1-1 0,-1 0 0,1 0 0,-1-1 0,10-3 0,21-3 0,81-2 0,180 7 0,-157 5 0,426-15 0,327-69 0,-856 80 0,0 2 0,0 1 0,0 2 0,78 17 0,-252-64 0,19 12 0,-139-58 0,249 89 0,0-1 0,0-1 0,1 1 0,-1-1 0,1 1 0,0-1 0,-8-7 0,15 7 0,9 2 0,13 3 0,42 10 0,91 28 0,-48-10 0,-76-22 0,24 6 0,82 31 0,-137-44 0,0 0 0,0 1 0,0-1 0,-1 1 0,1 0 0,0 0 0,-1 0 0,5 4 0,-7-5 0,0-1 0,1 0 0,-1 1 0,0-1 0,0 1 0,1-1 0,-1 0 0,0 1 0,0-1 0,0 1 0,0-1 0,0 1 0,1-1 0,-1 1 0,0-1 0,0 0 0,0 1 0,0-1 0,0 1 0,0-1 0,-1 1 0,1-1 0,0 1 0,0 0 0,-1 0 0,0 0 0,1-1 0,-1 1 0,0 0 0,0 0 0,0-1 0,0 1 0,1-1 0,-1 1 0,0-1 0,0 1 0,0-1 0,0 1 0,0-1 0,-2 1 0,-50 14 24,1 4 0,1 1 0,1 2 0,-56 36 0,81-43-173,1 1 1,0 1-1,1 2 1,1 0-1,1 1 1,1 2-1,1 0 1,0 1-1,-23 39 1,25-30-6678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2.664"/>
    </inkml:context>
    <inkml:brush xml:id="br0">
      <inkml:brushProperty name="width" value="0.1" units="cm"/>
      <inkml:brushProperty name="height" value="0.1" units="cm"/>
    </inkml:brush>
  </inkml:definitions>
  <inkml:trace contextRef="#ctx0" brushRef="#br0">425 55 24575,'3'0'0,"-1"-1"0,0 1 0,0-1 0,0 1 0,0-1 0,0 0 0,0 0 0,0 0 0,-1 0 0,1 0 0,0 0 0,0-1 0,-1 1 0,1-1 0,-1 1 0,1-1 0,-1 1 0,0-1 0,1 0 0,1-3 0,-3 4 0,1 0 0,-1 1 0,0-1 0,1 0 0,-1 1 0,0-1 0,0 0 0,1 1 0,-1-1 0,0 0 0,0 0 0,0 1 0,0-1 0,0 0 0,0 0 0,0 1 0,0-1 0,0 0 0,0 1 0,-1-1 0,1 0 0,0 0 0,0 1 0,-1-1 0,1 0 0,0 1 0,-1-1 0,1 0 0,-1 1 0,1-1 0,-1 1 0,1-1 0,-1 1 0,1-1 0,-1 1 0,0-1 0,1 1 0,-1 0 0,0-1 0,1 1 0,-1 0 0,0-1 0,1 1 0,-1 0 0,0 0 0,0 0 0,1 0 0,-1 0 0,0 0 0,0 0 0,1 0 0,-1 0 0,0 0 0,1 0 0,-1 0 0,0 0 0,0 0 0,0 1 0,-8 0 0,1 1 0,-1-1 0,1 2 0,0-1 0,-1 1 0,1 0 0,0 1 0,-13 8 0,-2 3 0,-34 29 0,26-17 0,1 2 0,1 2 0,-44 60 0,57-68 0,0 1 0,2 1 0,1 0 0,1 1 0,2 0 0,-12 41 0,19-55 0,1-1 0,0 1 0,1-1 0,0 1 0,1 0 0,1 0 0,0-1 0,0 1 0,1-1 0,0 1 0,1-1 0,1 0 0,-1 0 0,9 16 0,-7-18 0,0 0 0,1-1 0,0 1 0,1-1 0,0-1 0,0 1 0,0-1 0,1 0 0,0-1 0,1 0 0,-1 0 0,1-1 0,0 0 0,1 0 0,-1-1 0,17 5 0,-7-5 0,0 0 0,-1-1 0,1-1 0,0-1 0,0-1 0,0 0 0,0-2 0,0 0 0,0-1 0,0-1 0,18-6 0,6-4 0,-1-2 0,0-2 0,58-35 0,-99 52 0,6-3 0,1-1 0,-1 1 0,1 1 0,0-1 0,0 2 0,15-5 0,-22 7 0,0 0 0,0 0 0,0 0 0,0 0 0,0 1 0,-1-1 0,1 0 0,0 0 0,0 1 0,0-1 0,-1 0 0,1 1 0,0-1 0,0 1 0,-1-1 0,1 1 0,0-1 0,-1 1 0,1 0 0,-1-1 0,1 1 0,0 0 0,-1-1 0,0 1 0,1 0 0,-1 0 0,1 0 0,-1-1 0,0 1 0,0 0 0,1 0 0,-1 0 0,0 0 0,0 0 0,0 1 0,1 40 0,-2-25 0,2-4 0,1 21 0,1 0 0,10 41 0,-11-67 0,-1-1 0,2 1 0,-1 0 0,1-1 0,0 0 0,1 0 0,0 0 0,0 0 0,0 0 0,1-1 0,0 0 0,0 0 0,1 0 0,0 0 0,9 6 0,-11-10-65,1 1 0,0-2 0,0 1 0,0 0 0,0-1 0,0 0 0,1 0 0,-1 0 0,0-1 0,1 0 0,-1 0 0,0 0 0,0-1 0,1 1 0,-1-1 0,0-1 0,0 1 0,0-1 0,0 0 0,7-3 0,28-15-6761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1.844"/>
    </inkml:context>
    <inkml:brush xml:id="br0">
      <inkml:brushProperty name="width" value="0.1" units="cm"/>
      <inkml:brushProperty name="height" value="0.1" units="cm"/>
      <inkml:brushProperty name="color" value="#004F8B"/>
    </inkml:brush>
  </inkml:definitions>
  <inkml:trace contextRef="#ctx0" brushRef="#br0">387 473 24575,'-5'0'0,"-1"-1"0,1 0 0,0 0 0,0-1 0,0 1 0,-7-5 0,-17-3 0,24 7 0,-1 1 0,0 0 0,0 0 0,0 1 0,0 0 0,0 0 0,-11 2 0,15-2 0,0 1 0,0-1 0,0 1 0,0 0 0,-1 0 0,2 0 0,-1 0 0,0 0 0,0 0 0,0 1 0,0-1 0,1 0 0,-1 1 0,1 0 0,-1-1 0,1 1 0,-1 0 0,1 0 0,0 0 0,0 0 0,0 0 0,0 0 0,0 0 0,0 4 0,-2 7 0,1 0 0,1 0 0,0 1 0,1-1 0,0 1 0,4 20 0,18 82 0,-15-85 0,1-1 0,2 0 0,1-1 0,1 0 0,2-1 0,0 0 0,29 40 0,-32-54 0,0-1 0,1 0 0,0 0 0,1-1 0,1-1 0,0 0 0,0-1 0,1 0 0,0-1 0,1-1 0,0 0 0,0-1 0,1-1 0,33 7 0,-31-10 0,0-1 0,0 0 0,0-2 0,0 0 0,0-2 0,0 0 0,0-1 0,0 0 0,-1-2 0,1 0 0,25-12 0,-27 10 0,0-1 0,0-1 0,-1 0 0,-1-1 0,0-1 0,0-1 0,-1 0 0,0 0 0,-1-1 0,-1-1 0,21-29 0,-27 33 0,-1 0 0,1-1 0,-1 0 0,-1 0 0,0-1 0,-1 1 0,0-1 0,-1 1 0,0-1 0,-1 0 0,0-17 0,-2 13 0,-1-1 0,0 0 0,-1 1 0,-1 0 0,-1-1 0,0 2 0,-10-22 0,-4 1 0,-2 1 0,-1 0 0,-2 2 0,-1 1 0,-52-53 0,7 21 0,-3 3 0,-2 3 0,-2 3 0,-99-51 0,161 97 0,0 1 0,0 1 0,-1 0 0,0 1 0,-1 0 0,-24-4 0,34 9 0,0 0 0,0 1 0,0 0 0,0 0 0,0 1 0,0-1 0,0 1 0,1 1 0,-1 0 0,0 0 0,0 0 0,1 0 0,0 1 0,-1 0 0,1 1 0,0 0 0,0 0 0,-6 5 0,-2 4 0,0 0 0,2 1 0,-1 0 0,2 1 0,-15 23 0,20-29 0,1 1 0,0-1 0,1 1 0,0 0 0,0 1 0,1-1 0,1 0 0,-1 1 0,2 0 0,-2 18 0,4-22 0,0 0 0,0-1 0,1 1 0,-1 0 0,1-1 0,1 0 0,-1 1 0,1-1 0,0 0 0,1 0 0,-1-1 0,1 1 0,0-1 0,1 1 0,-1-1 0,1-1 0,0 1 0,0-1 0,1 0 0,7 5 0,7 3 0,-1-2 0,1 0 0,1-1 0,40 11 0,-17-9 0,0-2 0,0-3 0,1-1 0,-1-2 0,71-4 0,222-40 0,-218 20-682,128-40-1,-227 54-6143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4.833"/>
    </inkml:context>
    <inkml:brush xml:id="br0">
      <inkml:brushProperty name="width" value="0.1" units="cm"/>
      <inkml:brushProperty name="height" value="0.1" units="cm"/>
      <inkml:brushProperty name="color" value="#004F8B"/>
    </inkml:brush>
  </inkml:definitions>
  <inkml:trace contextRef="#ctx0" brushRef="#br0">0 2 24575,'0'0'0,"0"0"0,0 0 0,0 0 0,0 1 0,1-1 0,-1 0 0,0 0 0,0 0 0,0 0 0,0 0 0,0 0 0,0 0 0,0 0 0,0 0 0,0 0 0,0 0 0,0 0 0,1 0 0,-1 0 0,0 0 0,0 0 0,0 0 0,0 0 0,0 0 0,0 0 0,0 0 0,0 0 0,0 0 0,0-1 0,0 1 0,0 0 0,1 0 0,-1 0 0,0 0 0,0 0 0,0 0 0,0 0 0,0 0 0,0 0 0,0 0 0,0 0 0,0 0 0,0 0 0,0 0 0,0 0 0,0-1 0,0 1 0,0 0 0,0 0 0,0 0 0,0 0 0,0 0 0,0 0 0,0 0 0,0 0 0,0 0 0,0 0 0,0 0 0,0-1 0,7 12 0,5 20 0,-5 13 0,-1-1 0,-1 81 0,-1-11 0,20 358 0,-18-310 0,-1-72 0,18 99 0,-23-185 0,1 0 0,-1 0 0,1 0 0,0 0 0,0 0 0,0 0 0,0 0 0,1 0 0,-1-1 0,1 1 0,-1-1 0,1 1 0,0-1 0,0 0 0,0 1 0,0-1 0,4 2 0,-4-3 0,-1 0 0,1-1 0,0 1 0,0-1 0,0 0 0,0 0 0,0 0 0,0 0 0,0 0 0,-1 0 0,1 0 0,0 0 0,0-1 0,0 1 0,0-1 0,0 1 0,-1-1 0,1 0 0,0 0 0,0 0 0,-1 0 0,1 0 0,-1 0 0,1 0 0,-1 0 0,1-1 0,-1 1 0,1-2 0,12-13 0,-1 0 0,-1-1 0,0-1 0,-1 1 0,-1-2 0,10-26 0,3-3 0,16-34 0,-4-1 0,48-174 0,-81 250 0,0-1 0,0 1 0,-1-1 0,0 1 0,0-1 0,-1 1 0,-1-14 0,1 20 0,0 1 0,0-1 0,0 1 0,0-1 0,0 1 0,0-1 0,0 1 0,0-1 0,0 0 0,-1 1 0,1-1 0,0 1 0,0-1 0,-1 1 0,1 0 0,0-1 0,-1 1 0,1-1 0,-1 1 0,1-1 0,0 1 0,-1 0 0,1-1 0,-1 1 0,1 0 0,-1 0 0,1-1 0,-1 1 0,1 0 0,-1 0 0,1 0 0,-1 0 0,0-1 0,-1 2 0,1-1 0,-1 1 0,1-1 0,0 1 0,-1 0 0,1-1 0,0 1 0,-1 0 0,1 0 0,0 0 0,0 0 0,-2 2 0,-33 43 0,33-41 0,-23 36 0,3 2 0,1 1 0,2 0 0,2 2 0,-21 83 0,35-113 0,0 0 0,1 0 0,1 1 0,1 0 0,0-1 0,1 1 0,1-1 0,0 1 0,1 0 0,8 26 0,-7-34 0,0-1 0,0 1 0,1-1 0,1 0 0,-1 0 0,1-1 0,0 1 0,1-1 0,0 0 0,0 0 0,0-1 0,1 0 0,0 0 0,0-1 0,1 0 0,0 0 0,0 0 0,0-1 0,0 0 0,0-1 0,12 3 0,7 1 14,-1-2-1,1-1 0,1-1 0,-1-2 1,0 0-1,0-2 0,1-1 1,32-6-1,9-6-756,132-45 1,-132 34-6084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6.063"/>
    </inkml:context>
    <inkml:brush xml:id="br0">
      <inkml:brushProperty name="width" value="0.1" units="cm"/>
      <inkml:brushProperty name="height" value="0.1" units="cm"/>
      <inkml:brushProperty name="color" value="#004F8B"/>
    </inkml:brush>
  </inkml:definitions>
  <inkml:trace contextRef="#ctx0" brushRef="#br0">541 318 24575,'-12'-15'0,"0"0"0,1-1 0,0-1 0,-13-28 0,16 29 0,-1 0 0,0 0 0,-1 1 0,-1 0 0,-15-17 0,21 28 0,1 1 0,-1-1 0,1 1 0,-1 0 0,0 0 0,0 0 0,-1 0 0,1 1 0,0 0 0,-1 0 0,0 1 0,1 0 0,-1 0 0,0 0 0,0 0 0,1 1 0,-1 0 0,0 0 0,0 1 0,-11 1 0,5 2 0,-1-1 0,1 1 0,0 1 0,0 0 0,0 1 0,1 0 0,0 1 0,0 0 0,0 1 0,1 0 0,0 1 0,-13 14 0,10-7 0,0-1 0,1 2 0,0-1 0,1 2 0,1-1 0,1 2 0,-9 24 0,14-31 0,1 1 0,0-1 0,1 1 0,0 0 0,1 0 0,0 0 0,1 0 0,1 0 0,0 0 0,0-1 0,5 17 0,-4-21 0,0 0 0,1 0 0,0 0 0,1 0 0,-1-1 0,2 1 0,-1-1 0,1 0 0,0 0 0,0-1 0,1 1 0,0-1 0,0 0 0,0-1 0,1 1 0,0-1 0,14 7 0,-10-6 0,0-2 0,1 1 0,0-1 0,0-1 0,0 0 0,1-1 0,-1 0 0,0-1 0,1-1 0,17 0 0,-21-1 0,-1 0 0,1-1 0,0 0 0,-1 0 0,1-1 0,-1 0 0,0 0 0,0-1 0,0 0 0,-1 0 0,1-1 0,-1 0 0,0-1 0,0 1 0,8-10 0,-5 2 0,-1 0 0,0 0 0,-1-1 0,0 0 0,-2-1 0,1 1 0,-2-1 0,0-1 0,0 1 0,-2-1 0,3-16 0,1 6 0,-7 26 0,0-1 0,0 1 0,0 0 0,0-1 0,0 1 0,0 0 0,0-1 0,0 1 0,0 0 0,1 0 0,-1-1 0,0 1 0,0 0 0,0-1 0,0 1 0,1 0 0,-1 0 0,0-1 0,0 1 0,1 0 0,-1 0 0,0 0 0,0-1 0,1 1 0,-1 0 0,0 0 0,1 0 0,-1 0 0,0 0 0,0-1 0,1 1 0,-1 0 0,0 0 0,1 0 0,-1 0 0,0 0 0,1 0 0,-1 0 0,0 0 0,1 0 0,-1 0 0,0 0 0,1 1 0,-1-1 0,0 0 0,1 0 0,-1 0 0,0 0 0,0 0 0,1 1 0,-1-1 0,0 0 0,0 0 0,1 0 0,-1 1 0,0-1 0,0 0 0,1 0 0,-1 1 0,0-1 0,0 0 0,0 1 0,0-1 0,0 0 0,1 0 0,-1 1 0,0-1 0,0 0 0,0 1 0,12 26 0,13 46 0,-3-8 0,-17-51 0,4 9 0,0 0 0,2 0 0,24 40 0,-31-58 0,-1 0 0,1 0 0,0 0 0,1 0 0,-1-1 0,1 0 0,0 0 0,0 0 0,0 0 0,0-1 0,1 0 0,0 0 0,-1-1 0,1 1 0,0-1 0,0 0 0,0-1 0,0 0 0,1 0 0,11 1 0,-1-3 0,0-1 0,-1-1 0,0 0 0,1-1 0,-1-1 0,0 0 0,28-15 0,-19 7 0,0-1 0,-2-1 0,43-35 0,-57 43 0,47-46 0,-53 50 0,1-1 0,-1 0 0,1 0 0,-1-1 0,-1 1 0,1 0 0,0-1 0,-1 0 0,0 0 0,0 1 0,1-7 0,-3 11 0,0 1 0,-1-1 0,1 0 0,0 0 0,0 0 0,-1 0 0,1 1 0,0-1 0,0 0 0,-1 0 0,1 0 0,0 0 0,0 0 0,-1 0 0,1 0 0,0 0 0,-1 1 0,1-1 0,0 0 0,0 0 0,-1 0 0,1 0 0,0-1 0,-1 1 0,1 0 0,0 0 0,0 0 0,-1 0 0,1 0 0,0 0 0,0 0 0,-1 0 0,1-1 0,0 1 0,0 0 0,-1 0 0,1 0 0,0-1 0,0 1 0,0 0 0,-1 0 0,1 0 0,0-1 0,0 1 0,0 0 0,0 0 0,0-1 0,0 1 0,-1 0 0,1-1 0,0 1 0,0 0 0,0 0 0,0-1 0,0 1 0,0 0 0,0-1 0,0 1 0,0 0 0,0 0 0,0-1 0,1 1 0,-1 0 0,0 0 0,0-1 0,0 1 0,-16 17 0,12-9 0,0 1 0,1-1 0,1 1 0,-1 0 0,2-1 0,-1 1 0,1 0 0,0 0 0,1 1 0,0-1 0,1 10 0,3 15 0,13 50 0,-17-84 0,2 6 0,-2-15 0,-2-20 0,-7-20 0,2 0 0,-1-94 0,9 126 0,0 0 0,1 0 0,1 0 0,0 0 0,1 1 0,1-1 0,1 1 0,0 0 0,1 0 0,1 1 0,0 0 0,13-17 0,-4 12 0,0 0 0,2 1 0,0 1 0,1 1 0,26-18 0,-3 8 0,81-40 0,-119 64 0,0 1 0,0 0 0,0 1 0,0-1 0,0 1 0,0 0 0,0 0 0,1 1 0,-1-1 0,0 1 0,0 0 0,1 1 0,-1-1 0,0 1 0,0 0 0,0 1 0,0-1 0,0 1 0,0 0 0,0 0 0,0 0 0,-1 1 0,1-1 0,-1 1 0,1 1 0,-1-1 0,0 0 0,4 6 0,5 6 0,0 1 0,0 1 0,-2 0 0,0 0 0,16 36 0,8 31 0,-4 2 0,29 124 0,18 54 0,-73-248 0,1-1 0,1 1 0,0-1 0,1 0 0,1-1 0,0 0 0,18 19 0,-21-27 0,0 0 0,0-1 0,1 0 0,0 0 0,0-1 0,0 1 0,1-2 0,-1 1 0,1-1 0,0 0 0,0-1 0,0 1 0,0-2 0,0 1 0,0-1 0,1-1 0,7 1 0,1-2 0,0 0 0,0-2 0,-1 0 0,0 0 0,1-2 0,-1 0 0,-1 0 0,1-2 0,-1 0 0,0-1 0,16-11 0,-23 14 0,0 0 0,0-1 0,0 0 0,-1 0 0,0-1 0,-1 0 0,1 0 0,-1-1 0,-1 0 0,1 0 0,-1 0 0,-1 0 0,0-1 0,0 0 0,0 0 0,-1 0 0,-1 0 0,1-1 0,-1 1 0,0-17 0,-2 21 0,0-1 0,0 1 0,-1 0 0,0-1 0,0 1 0,-1 0 0,1 0 0,-1 0 0,0 0 0,-1 0 0,1 0 0,-1 1 0,0-1 0,-7-7 0,4 5 0,0 2 0,-1-1 0,1 1 0,-1 0 0,-1 0 0,1 1 0,-1 0 0,-12-5 0,-5 1 0,1 1 0,-1 1 0,-1 1 0,1 2 0,-32-2 0,37 4 0,0 1 0,0 1 0,0 1 0,0 0 0,0 2 0,-28 8 0,42-11 0,1 1 0,0 1 0,0-1 0,0 1 0,1-1 0,-1 1 0,1 1 0,-1-1 0,1 1 0,0 0 0,1-1 0,-6 7 0,7-6 0,0 0 0,0 0 0,1-1 0,-1 1 0,1 1 0,0-1 0,0 0 0,0 0 0,1 0 0,-1 0 0,1 1 0,0-1 0,0 0 0,0 0 0,1 1 0,0-1 0,-1 0 0,3 5 0,-1-3 0,0 0 0,0 1 0,1-1 0,0 0 0,0 0 0,0 0 0,1-1 0,0 1 0,0-1 0,0 0 0,1 0 0,8 7 0,-4-5 0,0-1 0,0 0 0,1-1 0,0 0 0,0-1 0,0 0 0,12 4 0,6-2 0,0-1 0,0 0 0,0-3 0,0 0 0,34-3 0,25-4-1365,-8-3-5461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6.863"/>
    </inkml:context>
    <inkml:brush xml:id="br0">
      <inkml:brushProperty name="width" value="0.1" units="cm"/>
      <inkml:brushProperty name="height" value="0.1" units="cm"/>
      <inkml:brushProperty name="color" value="#004F8B"/>
    </inkml:brush>
  </inkml:definitions>
  <inkml:trace contextRef="#ctx0" brushRef="#br0">1 320 24575,'65'-48'0,"-64"46"0,1 1 0,0 0 0,0-1 0,0 1 0,0 0 0,1 0 0,-1 0 0,0 0 0,0 1 0,1-1 0,-1 0 0,0 1 0,1 0 0,-1-1 0,1 1 0,-1 0 0,0 0 0,1 1 0,-1-1 0,0 0 0,1 1 0,-1-1 0,0 1 0,1 0 0,-1 0 0,0 0 0,4 2 0,4 4 0,0 0 0,0 1 0,0 0 0,11 12 0,5 5 0,-22-22 0,12 11 0,0-2 0,33 20 0,-46-30 0,0 0 0,0-1 0,1 1 0,-1 0 0,0-1 0,1 0 0,-1 0 0,1 0 0,0 0 0,-1-1 0,1 1 0,-1-1 0,1 0 0,0 0 0,0 0 0,-1-1 0,1 1 0,-1-1 0,1 0 0,0 0 0,-1 0 0,1 0 0,3-3 0,-4 2 0,-1 0 0,0-1 0,0 1 0,0-1 0,0 0 0,0 1 0,-1-1 0,1 0 0,-1 0 0,0 0 0,0 0 0,0 0 0,0 0 0,0-1 0,-1 1 0,1 0 0,-1 0 0,0-1 0,0 1 0,0 0 0,-1-6 0,-1-8 0,-1 0 0,-8-27 0,10 42 0,-6-20 0,-1 0 0,0 1 0,-2 0 0,-22-35 0,26 46 0,-1 0 0,0 1 0,-1 0 0,0 0 0,-1 0 0,1 1 0,-1 0 0,-1 1 0,0 0 0,-20-11 0,25 16 0,-1 0 0,1 0 0,0 1 0,-1 0 0,1 0 0,-1 0 0,1 0 0,-1 1 0,1 0 0,-1 0 0,1 0 0,-1 1 0,1 0 0,-1 0 0,1 0 0,0 1 0,-1 0 0,1 0 0,0 0 0,0 0 0,0 1 0,1 0 0,-1 0 0,1 0 0,-1 1 0,1 0 0,0-1 0,0 2 0,1-1 0,-6 7 0,5-5 0,-1 2 0,0-1 0,1 0 0,1 1 0,-1 0 0,1-1 0,1 1 0,-1 1 0,1-1 0,1 0 0,0 0 0,0 1 0,0-1 0,1 1 0,0-1 0,1 1 0,0-1 0,0 0 0,4 13 0,-3-16 0,0-1 0,0 1 0,0 0 0,1-1 0,0 1 0,0-1 0,0 0 0,0 0 0,1 0 0,0-1 0,-1 1 0,1-1 0,1 0 0,-1 0 0,0 0 0,1 0 0,-1-1 0,1 0 0,0 0 0,0 0 0,0 0 0,0-1 0,0 0 0,0 0 0,0 0 0,11-1 0,0 0 0,1 0 0,0-2 0,-1 0 0,1-1 0,-1 0 0,0-2 0,19-7 0,15-10 0,-1-2 0,83-56 0,-78 46 0,-50 31 0,0 0 0,1 1 0,-1 0 0,0 0 0,1 0 0,-1 0 0,1 1 0,0 0 0,-1 0 0,9-1 0,-11 2 0,0 0 0,1 1 0,-1-1 0,0 1 0,0-1 0,0 1 0,0 0 0,0 0 0,0 0 0,0 0 0,0 0 0,0 0 0,-1 1 0,1-1 0,0 0 0,-1 1 0,1 0 0,-1-1 0,1 1 0,-1 0 0,0 0 0,0-1 0,0 1 0,0 0 0,1 3 0,11 26 0,17 64 0,-11-30 0,-1-7 0,-1-3 0,29 63 0,-43-111 0,1 0 0,-1-1 0,1 1 0,1-1 0,-1 0 0,1 0 0,0 0 0,1-1 0,-1 0 0,12 8 0,-13-10 0,-1-2 0,1 1 0,-1 0 0,1-1 0,0 0 0,-1 1 0,1-1 0,0-1 0,0 1 0,0-1 0,0 1 0,0-1 0,0 0 0,0-1 0,0 1 0,0-1 0,0 1 0,0-1 0,-1 0 0,1-1 0,0 1 0,4-3 0,3-2 0,-1 0 0,0-1 0,0-1 0,0 0 0,-1 0 0,0 0 0,-1-1 0,0-1 0,0 1 0,-1-1 0,0-1 0,-1 1 0,8-17 0,4-16 0,-1-1 0,13-54 0,-22 68 0,1-4 0,1 0 0,1 0 0,3 2 0,0-1 0,28-43 0,-41 73 0,1 1 0,-1 0 0,1 0 0,0 0 0,0 0 0,0 0 0,0 1 0,0-1 0,0 1 0,0-1 0,1 1 0,-1 0 0,1-1 0,-1 1 0,0 1 0,1-1 0,0 0 0,-1 0 0,1 1 0,-1 0 0,1-1 0,0 1 0,-1 0 0,1 0 0,0 1 0,-1-1 0,1 0 0,0 1 0,-1 0 0,1-1 0,-1 1 0,1 0 0,-1 1 0,1-1 0,-1 0 0,0 1 0,3 1 0,8 6 0,-1 1 0,0 0 0,0 1 0,-1 0 0,10 13 0,67 85 0,-46-55 0,2-1 0,88 81 0,-117-121 0,0-1 0,1 0 0,1-1 0,-1-1 0,2-1 0,-1 0 0,2-1 0,-1-1 0,1-1 0,0-1 0,0 0 0,0-1 0,0-2 0,24 2 0,36-10-1365,-9-7-5461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7.963"/>
    </inkml:context>
    <inkml:brush xml:id="br0">
      <inkml:brushProperty name="width" value="0.1" units="cm"/>
      <inkml:brushProperty name="height" value="0.1" units="cm"/>
      <inkml:brushProperty name="color" value="#004F8B"/>
    </inkml:brush>
  </inkml:definitions>
  <inkml:trace contextRef="#ctx0" brushRef="#br0">761 254 24575,'-9'-21'-613,"1"-1"-1,1 1 1,-6-30-1,8 30-872,0-1 0,-2 1 1,-10-22-1,16 41 1494,0-1 1,0 1 0,-1 0 0,1-1-1,-1 1 1,0 0 0,0 0 0,0 0-1,0 0 1,0 0 0,-2-2 0,3 4 33,-1-1 0,1 1 0,0-1 0,0 1 0,0-1 0,0 1 0,0 0 0,-1 0 0,1-1 0,0 1 0,0 0 0,-1 0 0,1 0 0,0 0 0,0 1 0,0-1 0,-1 0 0,-1 1 0,0 1-12,0 0 0,0 0 0,0 0 1,0 0-1,0 0 0,1 1 0,-1 0 1,1-1-1,-1 1 0,1 0 0,0 0 1,0 0-1,0 0 0,1 1 0,-3 5 1,-7 21 982,1 1 0,1 0 0,1 1 1,2 0-1,-3 59 0,7-8-547,9 88-1,12 11-465,-14-148 0,2 0 0,1 0 0,15 39 0,-2-34 0,-6-23 0,-14-16 0,-1 0 0,1 1 0,-1-1 0,1 0 0,-1 0 0,1 0 0,-1 1 0,1-1 0,-1 0 0,1 0 0,-1 0 0,1 0 0,-1 0 0,1 0 0,0 0 0,-1 0 0,1 0 0,-1 0 0,1 0 0,-1 0 0,1-1 0,-1 1 0,1 0 0,-1 0 0,1-1 0,-1 1 0,1 0 0,0-1 0,0 0 0,-1 0 0,1 0 0,0 0 0,-1 0 0,1 0 0,-1 0 0,0 0 0,1 0 0,-1 0 0,0 0 0,0 0 0,1 0 0,-1 0 0,0 0 0,0 0 0,0 0 0,0 0 0,0 0 0,-1 0 0,1 0 0,0 0 0,0 0 0,-1 0 0,1 0 0,-1 0 0,1 0 0,-1 0 0,1 0 0,-2-1 0,-20-29 0,4 13 0,-2 1 0,0 0 0,-1 2 0,-1 0 0,0 2 0,-1 0 0,0 1 0,-1 2 0,0 0 0,-1 2 0,0 1 0,0 0 0,-1 2 0,1 1 0,-41-1 0,52 5 0,0 1 0,1 1 0,-1 0 0,0 1 0,1 0 0,0 1 0,0 0 0,0 1 0,0 1 0,-12 7 0,19-10 0,1 0 0,0 0 0,0 1 0,0-1 0,1 1 0,-1 0 0,1 0 0,0 1 0,0-1 0,0 1 0,1 0 0,0 0 0,0 0 0,0 1 0,0-1 0,1 1 0,0-1 0,0 1 0,1 0 0,-1 0 0,1 0 0,0-1 0,1 1 0,0 0 0,0 10 0,1-10 0,1 1 0,0 0 0,0 0 0,1-1 0,0 0 0,0 1 0,0-1 0,1 0 0,0 0 0,0-1 0,1 1 0,-1-1 0,1 0 0,0 0 0,0-1 0,1 1 0,0-1 0,-1 0 0,10 4 0,4 1 0,0 0 0,0 0 0,1-2 0,0-1 0,25 5 0,3-2 0,1-2 0,0-3 0,0-2 0,0-1 0,0-3 0,-1-2 0,1-3 0,53-13 0,-49 6 0,0-2 0,-2-3 0,0-1 0,-1-3 0,-2-2 0,0-3 0,48-36 0,-89 60 0,1-3 0,0 1 0,0 1 0,1-1 0,0 1 0,0 1 0,10-4 0,-16 7 0,-1 1 0,1-1 0,0 1 0,-1-1 0,1 1 0,0 0 0,-1 0 0,1 1 0,0-1 0,0 1 0,-1-1 0,1 1 0,-1 0 0,1 0 0,-1 0 0,1 0 0,-1 0 0,1 0 0,-1 1 0,0-1 0,0 1 0,0 0 0,0 0 0,0-1 0,0 1 0,0 1 0,3 3 0,5 10 0,-1-1 0,14 31 0,-18-34 0,0 0 0,1-1 0,0 1 0,1-1 0,1 0 0,-1-1 0,11 10 0,-18-20 0,0 1 0,1-1 0,-1 1 0,0-1 0,0 0 0,1 1 0,-1-1 0,0 0 0,1 0 0,-1 1 0,1-1 0,-1 0 0,0 0 0,1 1 0,-1-1 0,1 0 0,-1 0 0,0 0 0,1 0 0,-1 0 0,1 0 0,-1 1 0,1-1 0,-1 0 0,0 0 0,1 0 0,-1-1 0,1 1 0,-1 0 0,1 0 0,-1 0 0,1 0 0,-1 0 0,0 0 0,1-1 0,-1 1 0,1-1 0,3-18 0,-9-27 0,-9-4 0,-2 1 0,-29-62 0,25 65 0,1-1 0,-17-73 0,34 115 0,1-1 0,0 1 0,1-1 0,-1 1 0,1-1 0,0 1 0,1-1 0,-1 1 0,1-1 0,0 1 0,0-1 0,3-6 0,-2 9 0,0 0 0,0 0 0,0 0 0,0 0 0,0 0 0,1 0 0,-1 1 0,1-1 0,0 1 0,0-1 0,0 1 0,0 0 0,0 1 0,0-1 0,1 0 0,-1 1 0,1 0 0,-1-1 0,6 0 0,5 0 0,0 0 0,0 0 0,0 1 0,0 1 0,1 1 0,-1 0 0,0 0 0,0 2 0,0-1 0,0 2 0,24 9 0,-12-2 0,-1 0 0,0 2 0,0 1 0,-2 1 0,25 20 0,11 17 0,-3 3 0,77 96 0,-133-151 0,16 18 0,2-1 0,-1-1 0,2 0 0,0-2 0,1 0 0,1-1 0,0-1 0,0-1 0,1-1 0,40 12 0,-38-14 0,1-2 0,-1-1 0,1-1 0,-1-1 0,1-1 0,0-1 0,0-1 0,0-1 0,0-1 0,31-8 0,-47 8 0,0-1 0,0-1 0,0 1 0,-1-1 0,1-1 0,-1 0 0,0 0 0,-1 0 0,1-1 0,-1 0 0,10-11 0,-14 14 0,-1 0 0,1 0 0,-1 0 0,0 0 0,0-1 0,0 1 0,-1 0 0,1-1 0,-1 0 0,0 1 0,0-1 0,0 0 0,0 1 0,0-1 0,-1 0 0,0 0 0,0 0 0,0 0 0,0 1 0,-1-1 0,1 0 0,-1 0 0,0 0 0,0 1 0,0-1 0,-1 1 0,1-1 0,-1 1 0,0-1 0,-4-5 0,-3-1 0,0 0 0,0 1 0,-1 0 0,-1 0 0,1 1 0,-1 0 0,0 1 0,-1 0 0,0 1 0,0 1 0,0 0 0,-1 0 0,-23-5 0,14 5 0,0 1 0,0 1 0,0 1 0,0 0 0,-1 2 0,1 1 0,-34 5 0,39-2 0,1 0 0,-1 1 0,1 0 0,1 2 0,-1 0 0,-16 10 0,22-11 0,1 0 0,0 0 0,0 1 0,1 0 0,0 1 0,0 0 0,1 0 0,0 1 0,1 0 0,-8 11 0,12-16-4,0-1 0,1 1 0,-1-1-1,1 1 1,0-1 0,0 1 0,0 0-1,0 0 1,0-1 0,1 1 0,0 0-1,0 0 1,0 0 0,0 0 0,1-1 0,-1 1-1,1 0 1,2 6 0,-1-5 19,1-1 1,-1 0-1,1 1 0,0-1 1,0-1-1,0 1 1,1 0-1,0-1 0,-1 0 1,1 0-1,0 0 1,8 5-1,2-2-180,0 1 0,0-1 0,0-1 0,1-1 0,0 0 0,0-1 0,0 0 0,18 0 0,34-3-6661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8.723"/>
    </inkml:context>
    <inkml:brush xml:id="br0">
      <inkml:brushProperty name="width" value="0.1" units="cm"/>
      <inkml:brushProperty name="height" value="0.1" units="cm"/>
      <inkml:brushProperty name="color" value="#004F8B"/>
    </inkml:brush>
  </inkml:definitions>
  <inkml:trace contextRef="#ctx0" brushRef="#br0">34 167 24575,'0'-21'0,"0"1"0,-2-1 0,0 0 0,-2 1 0,-9-35 0,6 46 0,3 19 0,2 22 0,10 59 0,3-1 0,25 93 0,-32-163 0,122 442 0,-122-449 0,22 56 0,-24-65 0,0 0 0,0 0 0,0 0 0,1-1 0,0 1 0,0 0 0,0-1 0,0 0 0,1 0 0,-1 0 0,1 0 0,7 4 0,-10-6 0,1 0 0,-1-1 0,0 1 0,1-1 0,-1 0 0,0 1 0,1-1 0,-1 0 0,1 0 0,-1 0 0,1 0 0,-1 0 0,1 0 0,-1 0 0,0 0 0,1-1 0,-1 1 0,1-1 0,-1 1 0,0-1 0,1 1 0,0-2 0,1 0 0,0 0 0,-1 0 0,1 0 0,-1-1 0,1 1 0,-1-1 0,0 0 0,0 0 0,2-3 0,1-5 0,1-1 0,-2 0 0,1 0 0,2-13 0,2-11 0,-1 9 0,-1 0 0,-2 0 0,0-1 0,-2 1 0,0-36 0,-8 45 0,-1 24 0,-3 31 0,6-13 0,2 0 0,1 0 0,1 0 0,0 0 0,2 0 0,1-1 0,1 1 0,1-1 0,17 41 0,-18-51 0,1-1 0,1 0 0,0-1 0,0 0 0,1 0 0,1 0 0,-1-1 0,2 0 0,0-1 0,0 0 0,0-1 0,1 0 0,0 0 0,1-1 0,0-1 0,0 0 0,0 0 0,26 6 0,-21-8 0,0-1 0,1-1 0,0-1 0,-1 0 0,1-2 0,0 0 0,0 0 0,-1-2 0,1 0 0,32-11 0,-32 8 0,0-1 0,-1-1 0,1 0 0,-2-1 0,1-1 0,-1-1 0,-1 0 0,1-1 0,25-26 0,-34 29 0,0 1 0,-1-2 0,0 1 0,0 0 0,-1-1 0,0 0 0,-1-1 0,0 1 0,0-1 0,-1 1 0,-1-1 0,0 0 0,1-17 0,-3 9 0,0-1 0,-2 1 0,0-1 0,-1 1 0,-1 0 0,-13-34 0,12 38 0,2 9 0,1 0 0,0 0 0,0 0 0,0-1 0,0-7 0,2 13 0,0-1 0,0 1 0,0 0 0,0 0 0,0 0 0,0 0 0,0 0 0,1 0 0,-1 0 0,0 0 0,1-1 0,-1 1 0,1 0 0,-1 0 0,1 1 0,-1-1 0,1 0 0,0 0 0,0 0 0,-1 0 0,1 0 0,0 1 0,0-1 0,0 0 0,0 1 0,0-1 0,0 1 0,0-1 0,0 1 0,0-1 0,0 1 0,0 0 0,0-1 0,0 1 0,2 0 0,6-1 0,-1 1 0,0 0 0,0 0 0,1 0 0,-1 1 0,0 1 0,0-1 0,0 2 0,12 3 0,70 34 0,-86-37 0,25 11 0,-1 2 0,-1 1 0,-1 1 0,-1 1 0,45 45 0,-60-55 0,-1 2 0,0-1 0,-1 1 0,0 1 0,0-1 0,-2 1 0,1 0 0,-2 1 0,0 0 0,0 0 0,-1 0 0,0 0 0,-2 0 0,1 1 0,-2 0 0,1 18 0,-4-5 0,-2-1 0,-1 0 0,-1 0 0,-1 0 0,-1-1 0,-1 0 0,-2 0 0,-21 38 0,22-49 0,9-20 0,14-27 0,-1 12-455,2 1 0,19-21 0,0 1-6371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4:59.333"/>
    </inkml:context>
    <inkml:brush xml:id="br0">
      <inkml:brushProperty name="width" value="0.1" units="cm"/>
      <inkml:brushProperty name="height" value="0.1" units="cm"/>
      <inkml:brushProperty name="color" value="#004F8B"/>
    </inkml:brush>
  </inkml:definitions>
  <inkml:trace contextRef="#ctx0" brushRef="#br0">0 838 24575,'13'-13'0,"-4"1"0,1 2 0,0-1 0,1 1 0,0 1 0,1 0 0,0 0 0,25-12 0,-35 20 0,-1 1 0,1 0 0,-1-1 0,1 1 0,0 0 0,-1 0 0,1 0 0,-1 0 0,1 0 0,0 0 0,-1 1 0,1-1 0,-1 1 0,1-1 0,-1 1 0,1-1 0,-1 1 0,1 0 0,-1 0 0,1-1 0,-1 1 0,0 0 0,0 0 0,1 0 0,-1 1 0,0-1 0,0 0 0,0 0 0,0 1 0,0 1 0,5 5 0,-2 1 0,1-1 0,5 19 0,-5-16 0,16 46 0,-10-24 0,2 0 0,18 33 0,-31-66 0,0 0 0,0 1 0,1-1 0,-1 0 0,0 1 0,0-1 0,0 0 0,0 1 0,0-1 0,1 0 0,-1 0 0,0 1 0,0-1 0,1 0 0,-1 0 0,0 1 0,0-1 0,1 0 0,-1 0 0,0 0 0,0 1 0,1-1 0,-1 0 0,0 0 0,1 0 0,-1 0 0,0 0 0,1 0 0,-1 0 0,0 0 0,1 0 0,-1 0 0,0 0 0,1 0 0,4-11 0,-3-24 0,-12-98 0,-1-42 0,12 131 0,1 0 0,3 0 0,1 0 0,2 0 0,2 1 0,2 1 0,28-65 0,-31 89 0,0 0 0,2 0 0,0 1 0,1 1 0,0 0 0,2 0 0,-1 2 0,18-15 0,-18 19 0,0 1 0,0 1 0,0 0 0,1 0 0,1 1 0,-1 1 0,1 1 0,0 0 0,0 1 0,0 0 0,25-2 0,-30 5 0,0 1 0,1 0 0,-1 0 0,1 1 0,-1 0 0,0 0 0,0 1 0,0 1 0,0 0 0,0 0 0,0 1 0,-1 0 0,1 1 0,-1 0 0,0 1 0,11 8 0,-9-4 0,-1-1 0,0 2 0,-1 0 0,0 0 0,-1 0 0,0 1 0,0 1 0,-2-1 0,1 1 0,-2 0 0,7 21 0,8 44 0,-3 2 0,6 88 0,-5-34 0,7 12 0,45 149 0,-70-294 0,1-1 0,-1 0 0,0 0 0,0 0 0,0 1 0,0-1 0,0 0 0,0 0 0,1 0 0,-1 1 0,0-1 0,0 0 0,0 0 0,0 0 0,0 1 0,0-1 0,0 0 0,0 0 0,0 1 0,0-1 0,0 0 0,0 0 0,0 0 0,0 1 0,0-1 0,0 0 0,0 0 0,0 1 0,-1-1 0,1 0 0,0 0 0,0 0 0,0 0 0,0 1 0,0-1 0,-1 0 0,1 0 0,0 0 0,0 0 0,0 1 0,0-1 0,-1 0 0,1 0 0,0 0 0,0 0 0,0 0 0,-1 0 0,1 0 0,0 0 0,0 0 0,-1 1 0,-16-9 0,-30-29 0,31 23 0,-3 0 0,-108-75 0,121 85 0,1 1 0,-1-1 0,1 0 0,0 0 0,0-1 0,-5-5 0,10 9 0,-1 0 0,0 0 0,0 0 0,1 0 0,-1 0 0,0 0 0,1 0 0,-1 0 0,1 0 0,0-1 0,-1 1 0,1 0 0,0 0 0,-1 0 0,1-1 0,0 1 0,0 0 0,0 0 0,0-1 0,1 1 0,-1 0 0,0 0 0,0-1 0,1 1 0,-1 0 0,1 0 0,-1 0 0,1 0 0,-1 0 0,1 0 0,0 0 0,-1 0 0,1 0 0,0 0 0,0 0 0,0 0 0,0 0 0,0 0 0,1 0 0,11-7 0,0 0 0,0 0 0,1 2 0,0 0 0,1 0 0,24-5 0,-7 1 0,92-24-455,1 5 0,231-22 0,-229 40-6371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7.583"/>
    </inkml:context>
    <inkml:brush xml:id="br0">
      <inkml:brushProperty name="width" value="0.1" units="cm"/>
      <inkml:brushProperty name="height" value="0.1" units="cm"/>
      <inkml:brushProperty name="color" value="#004F8B"/>
    </inkml:brush>
  </inkml:definitions>
  <inkml:trace contextRef="#ctx0" brushRef="#br0">36 393 24575,'-4'-4'0,"1"0"0,-1 0 0,1-1 0,-1 1 0,1-1 0,1 0 0,-1 1 0,1-1 0,-1-1 0,-1-7 0,4 12 0,-1-1 0,1 1 0,0-1 0,0 1 0,0-1 0,0 1 0,1-1 0,-1 1 0,0 0 0,0-1 0,1 1 0,-1-1 0,1 1 0,-1 0 0,1-1 0,0 1 0,1-2 0,0 1 0,0 0 0,-1 1 0,1-1 0,1 1 0,-1-1 0,0 1 0,0 0 0,0 0 0,1 0 0,-1 0 0,0 0 0,1 0 0,3 0 0,26-4 0,0 1 0,51 1 0,0 0 0,698-86 0,-602 62 0,148-26 0,-317 52 17,-1-1 0,1-1 1,-1 0-1,0 0 0,0 0 0,9-6 0,-13 6-141,-1 0 0,1-1 1,-1 1-1,0-1 0,0 0 0,-1 0 1,1 0-1,-1 0 0,0-1 0,0 1 1,4-10-1,5-11-6702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5:08.355"/>
    </inkml:context>
    <inkml:brush xml:id="br0">
      <inkml:brushProperty name="width" value="0.1" units="cm"/>
      <inkml:brushProperty name="height" value="0.1" units="cm"/>
      <inkml:brushProperty name="color" value="#004F8B"/>
    </inkml:brush>
  </inkml:definitions>
  <inkml:trace contextRef="#ctx0" brushRef="#br0">112 365 24575,'0'1'0,"-1"1"0,1-1 0,0 0 0,-1 0 0,1 0 0,0 0 0,-1 0 0,1 0 0,-1 0 0,0 0 0,1 0 0,-1 0 0,0 0 0,0-1 0,1 1 0,-1 0 0,0 0 0,0-1 0,0 1 0,0 0 0,0-1 0,0 1 0,0-1 0,0 1 0,0-1 0,-2 1 0,-35 7 0,25-5 0,8-2 0,0 1 0,0-1 0,0 1 0,0 0 0,0 1 0,-5 2 0,30-3 0,1046-160 0,-198-35 0,-766 167 0,39-9 0,-135 33-113,-4 2 53,-1-1 1,0 1-1,1-1 0,-1 1 1,0 0-1,0 0 1,1-1-1,-1 1 0,1 0 1,-1 0-1,0 0 1,1 1-1,-1-1 0,0 0 1,0 0-1,1 1 0,-1-1 1,0 1-1,1-1 1,0 2-1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4.883"/>
    </inkml:context>
    <inkml:brush xml:id="br0">
      <inkml:brushProperty name="width" value="0.1" units="cm"/>
      <inkml:brushProperty name="height" value="0.1" units="cm"/>
      <inkml:brushProperty name="color" value="#004F8B"/>
    </inkml:brush>
  </inkml:definitions>
  <inkml:trace contextRef="#ctx0" brushRef="#br0">6 681 24575,'0'0'0,"0"0"0,-1-1 0,1 1 0,0 0 0,-1 0 0,1-1 0,0 1 0,-1 0 0,1 0 0,0-1 0,0 1 0,-1 0 0,1-1 0,0 1 0,0 0 0,-1-1 0,1 1 0,0 0 0,0-1 0,0 1 0,0 0 0,0-1 0,-1 1 0,1-1 0,0 1 0,0 0 0,0-1 0,0 1 0,0-1 0,0 1 0,1 0 0,-1-1 0,0 1 0,0-1 0,0 1 0,0 0 0,0-1 0,0 1 0,1 0 0,-1-1 0,0 1 0,0 0 0,1-1 0,-1 1 0,0 0 0,1-1 0,13-27 0,-9 21 0,35-78 0,-4-2 0,-3-1 0,-4-2 0,23-124 0,-41 148 0,-15 154 0,-17 124 0,10 334 0,17-431 0,6-1 0,40 176 0,-48-286 0,2-11 0,3-16 0,-9 22 0,33-84-1365,-13 37-5461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3.734"/>
    </inkml:context>
    <inkml:brush xml:id="br0">
      <inkml:brushProperty name="width" value="0.1" units="cm"/>
      <inkml:brushProperty name="height" value="0.1" units="cm"/>
    </inkml:brush>
  </inkml:definitions>
  <inkml:trace contextRef="#ctx0" brushRef="#br0">233 652 24575,'1'-52'0,"11"-72"0,-11 120 0,-1 0 0,1 0 0,-1-1 0,0 1 0,-1 0 0,1 0 0,-1 0 0,1 0 0,-1 0 0,0 0 0,-1 0 0,1 0 0,-1 0 0,0 0 0,0 0 0,-4-6 0,4 8 0,-1 0 0,1 0 0,0 0 0,-1 0 0,1 0 0,-1 0 0,1 1 0,-1-1 0,0 1 0,0 0 0,1 0 0,-1 0 0,0 0 0,0 0 0,0 1 0,0-1 0,0 1 0,-1 0 0,1 0 0,0 0 0,0 0 0,0 0 0,-4 2 0,-3 0 0,-1 1 0,1 0 0,0 1 0,0 0 0,0 0 0,0 1 0,1 1 0,0 0 0,0 0 0,1 0 0,-14 14 0,19-18 0,0 1 0,1 0 0,-1 0 0,1 0 0,0 1 0,0-1 0,0 0 0,0 1 0,1-1 0,-1 1 0,1 0 0,0-1 0,0 1 0,0 0 0,0 0 0,1 0 0,0 0 0,0-1 0,0 1 0,0 0 0,0 0 0,1 0 0,0 0 0,0 0 0,0-1 0,0 1 0,0 0 0,1-1 0,0 1 0,-1-1 0,1 0 0,1 1 0,-1-1 0,0 0 0,4 3 0,7 8 0,1 0 0,1-2 0,-1 0 0,2 0 0,22 12 0,93 44 0,-68-38 0,-43-20 0,18 8 0,-1 2 0,-1 1 0,-1 2 0,36 31 0,-66-50 0,-1 0 0,0 0 0,0 1 0,0 0 0,-1 0 0,1 0 0,-1 0 0,-1 1 0,1-1 0,-1 1 0,0-1 0,0 1 0,0 0 0,-1 0 0,0 0 0,0 0 0,0 0 0,-1 0 0,0 0 0,0 0 0,-1 0 0,0 0 0,0 0 0,0 0 0,-1 0 0,0 0 0,0-1 0,-4 9 0,-5 8 0,-1 0 0,-1-1 0,-1 0 0,-1-1 0,-28 30 0,-8 0 0,-71 56 0,94-83 0,19-15 0,12-10 0,18-13 0,461-302 0,-393 263 0,-88 53 0,181-118 0,-156 99 0,-1 0 0,-1-1 0,-1-2 0,34-42 0,-50 55 0,-1 0 0,0 0 0,0-1 0,-1 1 0,6-23 0,-9 30 0,-1 0 0,-1 0 0,1 0 0,0 0 0,-1 0 0,1 0 0,-1 0 0,0 0 0,0 0 0,0 0 0,0 0 0,-1 0 0,1 0 0,-1 0 0,0 1 0,1-1 0,-2 0 0,1 0 0,0 0 0,0 1 0,-1-1 0,1 0 0,-1 1 0,0 0 0,0-1 0,0 1 0,-3-3 0,2 4 0,1-1 0,0 1 0,-1 0 0,1 1 0,0-1 0,-1 0 0,1 1 0,-1-1 0,1 1 0,-1 0 0,0 0 0,1 0 0,-1 0 0,1 0 0,-1 0 0,1 1 0,-1-1 0,1 1 0,-1 0 0,1 0 0,0-1 0,-1 2 0,1-1 0,0 0 0,0 0 0,0 1 0,0-1 0,0 1 0,0 0 0,0 0 0,-2 2 0,-1 2 0,-1 0 0,1 0 0,0 0 0,1 1 0,0 0 0,0 0 0,0 0 0,-4 14 0,5-10 0,1 0 0,0 1 0,0-1 0,2 0 0,-1 1 0,1-1 0,1 1 0,0-1 0,1 0 0,0 1 0,1-1 0,0 0 0,1 0 0,0-1 0,0 1 0,1-1 0,1 0 0,-1 0 0,2-1 0,13 17 0,-8-12 0,1 0 0,1-1 0,0 0 0,1-1 0,0-1 0,1 0 0,0-1 0,0-1 0,1 0 0,1-1 0,33 10 0,-26-13 0,-1-1 0,1-1 0,1-1 0,-1-1 0,0-1 0,0-1 0,1-2 0,-1 0 0,-1-2 0,1 0 0,-1-2 0,41-17 0,-27 8 0,0-2 0,-2-2 0,0-2 0,-1-1 0,-2-1 0,61-57 0,-65 51 0,-2-1 0,-1-1 0,-2-1 0,-1-2 0,-1 0 0,-2-1 0,-2-1 0,-2-1 0,0 0 0,-3-1 0,-2-1 0,-1 0 0,-2 0 0,-1-1 0,0-47 0,-6 64 0,-1 1 0,-5-35 0,5 52 0,-1 1 0,0 0 0,0-1 0,-1 1 0,1 0 0,-1 0 0,0 0 0,-1 0 0,1 0 0,-1 0 0,0 1 0,0-1 0,0 1 0,-1 0 0,0 0 0,-5-5 0,7 8 0,1 0 0,-1 0 0,0 0 0,1 0 0,-1 0 0,0 1 0,1-1 0,-1 1 0,0-1 0,0 1 0,1 0 0,-1-1 0,0 1 0,0 0 0,0 0 0,1 0 0,-1 1 0,0-1 0,0 0 0,0 1 0,1-1 0,-3 2 0,0 0 0,1 0 0,0 0 0,0 0 0,0 0 0,0 1 0,0-1 0,1 1 0,-1 0 0,1 0 0,-3 4 0,-4 7 0,1 1 0,1 0 0,-11 31 0,6-7 0,2 0 0,2 1 0,2 0 0,1 0 0,2 0 0,2 1 0,1-1 0,3 1 0,1-1 0,18 76 0,-11-72 0,2 0 0,3-1 0,1-1 0,2 0 0,2-1 0,1-2 0,3 0 0,0-1 0,47 50 0,-50-65 0,1-1 0,1-1 0,1-1 0,1-1 0,0-1 0,44 21 0,-51-30 0,-1-1 0,1-1 0,1 0 0,-1-2 0,1 0 0,0-1 0,0-1 0,1-1 0,-1-1 0,0 0 0,24-3 0,-37 1-114,0 0 1,0-1-1,0 0 0,0 0 0,0 0 1,0-1-1,0 0 0,-1 0 0,1-1 1,-1 1-1,10-9 0,8-14-6712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5.563"/>
    </inkml:context>
    <inkml:brush xml:id="br0">
      <inkml:brushProperty name="width" value="0.1" units="cm"/>
      <inkml:brushProperty name="height" value="0.1" units="cm"/>
      <inkml:brushProperty name="color" value="#004F8B"/>
    </inkml:brush>
  </inkml:definitions>
  <inkml:trace contextRef="#ctx0" brushRef="#br0">110 394 24575,'-1'0'0,"-1"0"0,1 0 0,-1 0 0,1 0 0,-1-1 0,1 1 0,-1 0 0,1-1 0,-1 1 0,1-1 0,0 0 0,-1 1 0,1-1 0,0 0 0,-1 0 0,1 0 0,0 0 0,0 0 0,0 0 0,0 0 0,0 0 0,0 0 0,0 0 0,0-1 0,1 1 0,-1 0 0,0-1 0,1 1 0,-1 0 0,1-1 0,-1 1 0,1-1 0,0 1 0,-1-1 0,1 1 0,0-1 0,0 1 0,0-3 0,1-5 0,-1-1 0,2 0 0,-1 0 0,5-14 0,-4 18 0,5-18 0,0-1 0,2 2 0,1-1 0,1 1 0,16-24 0,-21 37 0,0 1 0,0 0 0,1 1 0,0 0 0,0 0 0,1 0 0,0 1 0,1 0 0,0 0 0,0 1 0,0 0 0,0 1 0,1 0 0,15-5 0,-19 8 0,0 1 0,0-1 0,0 1 0,0 1 0,0-1 0,0 1 0,0 0 0,0 1 0,0-1 0,0 1 0,0 0 0,-1 1 0,1-1 0,0 1 0,0 0 0,-1 1 0,0-1 0,1 1 0,-1 0 0,0 1 0,0-1 0,0 1 0,-1 0 0,0 0 0,1 0 0,-1 1 0,-1-1 0,7 10 0,-2-1 0,-1 1 0,0 1 0,0-1 0,-2 1 0,0 0 0,0 0 0,-2 1 0,0-1 0,2 29 0,-5-17 0,0-1 0,-2 0 0,-1 0 0,-1 0 0,-1 0 0,-2-1 0,0 0 0,-15 34 0,1-14 0,-1-2 0,-2 0 0,-47 62 0,52-81 0,-1 0 0,-1-2 0,-1-1 0,-38 28 0,-107 60 0,158-101 0,10-2 0,23-1 0,37-5 0,109-16 0,49-2 0,352 13 0,-490 5 0,-59 1 0,0-2 0,28-4 0,-41 3 0,-1 0 0,-1 0 0,1-1 0,0 0 0,-1 0 0,1-1 0,-1 0 0,0 0 0,8-6 0,40-37-1365,-31 25-5461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9.022"/>
    </inkml:context>
    <inkml:brush xml:id="br0">
      <inkml:brushProperty name="width" value="0.1" units="cm"/>
      <inkml:brushProperty name="height" value="0.1" units="cm"/>
      <inkml:brushProperty name="color" value="#004F8B"/>
    </inkml:brush>
  </inkml:definitions>
  <inkml:trace contextRef="#ctx0" brushRef="#br0">215 200 24575,'-1'0'0,"-1"0"0,1 0 0,0 0 0,0 0 0,0-1 0,0 1 0,0 0 0,0-1 0,1 1 0,-1-1 0,0 1 0,0-1 0,0 0 0,0 1 0,0-1 0,1 0 0,-1 1 0,0-1 0,1 0 0,-1 0 0,0 0 0,1 0 0,-1 0 0,1 1 0,0-1 0,-1 0 0,1 0 0,0 0 0,-1 0 0,1 0 0,0-1 0,0 1 0,0 0 0,0 0 0,0 0 0,0 0 0,0 0 0,0 0 0,0 0 0,1-1 0,-1-2 0,1 0 0,0 1 0,-1-1 0,1 1 0,1-1 0,-1 1 0,0-1 0,1 1 0,0 0 0,3-5 0,7-3 0,1 1 0,1 0 0,-1 1 0,2 0 0,-1 2 0,1-1 0,27-8 0,4-4 0,-36 16 0,1-1 0,-1 1 0,1 1 0,0 0 0,0 1 0,0 0 0,0 0 0,1 1 0,22 1 0,-28 1 0,0 0 0,0 0 0,0 0 0,0 1 0,0 0 0,0 0 0,0 1 0,-1-1 0,1 1 0,-1 0 0,1 1 0,-1 0 0,0-1 0,-1 1 0,1 1 0,-1-1 0,0 1 0,0 0 0,6 9 0,-6-8 0,-1 0 0,0 0 0,0 1 0,0-1 0,-1 1 0,0 0 0,0 0 0,0 0 0,-1 0 0,-1 0 0,1 0 0,-1 0 0,-1 13 0,-1-8 0,0 0 0,-1-1 0,0 0 0,-1 0 0,-1 0 0,1 0 0,-11 17 0,-8 4 0,0 0 0,-2-2 0,-54 52 0,50-56 0,-2 0 0,-60 38 0,90-63 0,-36 27 0,36-28 0,1 1 0,-1-1 0,1 0 0,-1 1 0,1-1 0,-1 1 0,1-1 0,-1 1 0,1-1 0,-1 1 0,1-1 0,0 1 0,-1 0 0,1-1 0,0 1 0,0-1 0,-1 1 0,1 0 0,0-1 0,0 1 0,0 0 0,0-1 0,0 1 0,0 0 0,0-1 0,0 1 0,0 0 0,0 0 0,0-1 0,0 1 0,0-1 0,1 1 0,-1 0 0,0-1 0,0 1 0,1 0 0,-1-1 0,0 1 0,1-1 0,-1 1 0,1-1 0,-1 1 0,1-1 0,-1 1 0,1-1 0,-1 1 0,1-1 0,-1 0 0,1 1 0,0-1 0,-1 0 0,1 0 0,0 1 0,-1-1 0,1 0 0,0 0 0,-1 0 0,2 0 0,83 23 0,-57-17 0,0 1 0,-1 2 0,0 0 0,0 2 0,-1 1 0,46 28 0,-62-33 0,0 1 0,0 0 0,-1 1 0,-1 0 0,1 0 0,-1 1 0,-1 0 0,0 1 0,0-1 0,-1 1 0,6 14 0,-9-17 0,-1 0 0,1 1 0,-2-1 0,1 1 0,-1 0 0,0 0 0,-1-1 0,0 1 0,0 0 0,-1 0 0,0 0 0,0-1 0,-1 1 0,-1-1 0,1 1 0,-7 13 0,3-9 0,-1 0 0,-1 0 0,0-1 0,0 0 0,-1 0 0,-1-1 0,0 0 0,-1 0 0,0-2 0,-16 12 0,11-10 0,0-2 0,-1 0 0,0 0 0,0-2 0,-1 0 0,0-1 0,-25 4 0,11-4 0,0-3 0,-1 0 0,1-2 0,0-2 0,0-1 0,0-1 0,0-2 0,0-1 0,-37-12 0,66 17 0,-6-2 0,0 0 0,0 0 0,1-1 0,-12-6 0,19 9 0,0 1 0,0-1 0,0 1 0,0-1 0,0 0 0,1 1 0,-1-1 0,0 0 0,0 1 0,1-1 0,-1 0 0,0 0 0,1 0 0,-1 0 0,1 0 0,-1 0 0,1 0 0,-1 0 0,1 0 0,0 0 0,0 0 0,-1 0 0,1 0 0,0 0 0,0 0 0,0 0 0,0 0 0,0 0 0,0 0 0,0 0 0,1 0 0,-1 0 0,0 0 0,1 0 0,-1 0 0,0 0 0,1 0 0,-1 0 0,1 0 0,0 0 0,-1 0 0,1 1 0,0-1 0,-1 0 0,1 0 0,0 1 0,0-1 0,0 0 0,-1 1 0,2-1 0,13-10-252,1 1-1,-1 0 0,19-7 0,-29 14-101,48-22-6472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9.722"/>
    </inkml:context>
    <inkml:brush xml:id="br0">
      <inkml:brushProperty name="width" value="0.1" units="cm"/>
      <inkml:brushProperty name="height" value="0.1" units="cm"/>
      <inkml:brushProperty name="color" value="#004F8B"/>
    </inkml:brush>
  </inkml:definitions>
  <inkml:trace contextRef="#ctx0" brushRef="#br0">110 317 24575,'-4'-1'0,"1"1"0,-1-1 0,0 0 0,1 0 0,-1 0 0,1-1 0,0 1 0,-1-1 0,1 0 0,0 0 0,0 0 0,0 0 0,0 0 0,1-1 0,-1 0 0,0 1 0,1-1 0,-3-4 0,-1-1 0,0-1 0,1 1 0,0-1 0,1 0 0,-6-15 0,8 15 0,-1 0 0,1 0 0,0-1 0,1 1 0,0-1 0,0 1 0,2-20 0,0 24 0,0 0 0,0 0 0,0 1 0,0-1 0,1 0 0,0 1 0,0-1 0,0 1 0,1-1 0,-1 1 0,1 0 0,0 0 0,1 0 0,-1 0 0,0 1 0,8-7 0,-5 6 0,1-1 0,0 1 0,0 1 0,0-1 0,0 1 0,0 0 0,0 0 0,1 1 0,0 0 0,-1 1 0,1-1 0,0 2 0,15-1 0,-12 2 0,0 0 0,1 1 0,-1 0 0,0 1 0,0 1 0,-1 0 0,1 0 0,-1 1 0,11 6 0,-8-3 0,0 1 0,0 0 0,-1 1 0,-1 0 0,1 1 0,-2 1 0,1 0 0,-2 0 0,0 1 0,0 0 0,-1 0 0,-1 1 0,0 0 0,8 25 0,-8-19 0,-2 1 0,0 0 0,-1 0 0,-1 1 0,-2-1 0,0 0 0,-1 1 0,-1-1 0,0 1 0,-7 26 0,-4 0 0,-3-1 0,-1 0 0,-2-1 0,-3-1 0,-1-1 0,-3-1 0,-1-1 0,-2-1 0,-1-1 0,-3-2 0,-37 36 0,54-60 0,-19 19 0,32-31 0,0 0 0,1 0 0,-1 0 0,1 0 0,-1 0 0,1 1 0,0-1 0,0 0 0,0 1 0,0-1 0,0 1 0,1-1 0,-1 5 0,1-6 0,0 0 0,1-1 0,-1 1 0,1-1 0,0 1 0,-1 0 0,1-1 0,-1 1 0,1-1 0,0 1 0,-1-1 0,1 0 0,0 1 0,0-1 0,-1 0 0,1 1 0,0-1 0,0 0 0,0 0 0,-1 0 0,1 0 0,0 1 0,0-1 0,0 0 0,0-1 0,-1 1 0,1 0 0,0 0 0,0 0 0,0 0 0,-1-1 0,1 1 0,1-1 0,2 1 0,98-22 0,-8 1 0,100-6 0,302-5 0,-490 32-63,6 0-67,-1 1 0,1-2-1,0 1 1,-1-2 0,1 1 0,-1-2 0,0 1-1,0-2 1,12-4 0,2-7-6696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29.182"/>
    </inkml:context>
    <inkml:brush xml:id="br0">
      <inkml:brushProperty name="width" value="0.1" units="cm"/>
      <inkml:brushProperty name="height" value="0.1" units="cm"/>
      <inkml:brushProperty name="color" value="#004F8B"/>
    </inkml:brush>
  </inkml:definitions>
  <inkml:trace contextRef="#ctx0" brushRef="#br0">1 247 24575,'387'-14'0,"44"-13"0,-212 16 0,1011-11 0,-1017 23 0,-211-1 0,0 0 0,0 0 0,0 0 0,0 0 0,0 0 0,-1 0 0,1 0 0,0-1 0,0 1 0,0-1 0,-1 1 0,1-1 0,0 0 0,2-1 0,-4 1 0,0 1 0,0-1 0,1 1 0,-1-1 0,0 1 0,0-1 0,0 1 0,0-1 0,0 1 0,0-1 0,0 1 0,0-1 0,-1 1 0,1-1 0,0 1 0,0-1 0,0 1 0,0-1 0,-1 1 0,1-1 0,0 1 0,0 0 0,-1-1 0,1 1 0,0-1 0,-1 1 0,1 0 0,-1-1 0,1 1 0,0 0 0,-2-1 0,-8-7 0,0 0 0,-22-10 0,20 11 0,-21-15-682,-45-38-1,44 31-6143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29.612"/>
    </inkml:context>
    <inkml:brush xml:id="br0">
      <inkml:brushProperty name="width" value="0.1" units="cm"/>
      <inkml:brushProperty name="height" value="0.1" units="cm"/>
      <inkml:brushProperty name="color" value="#004F8B"/>
    </inkml:brush>
  </inkml:definitions>
  <inkml:trace contextRef="#ctx0" brushRef="#br0">174 82 24575,'-6'-5'0,"-1"0"0,1 1 0,-1 0 0,0 0 0,0 1 0,-13-5 0,-22-12 0,14-1 0,19 13 0,18 13 0,40 28 0,2-3 0,91 40 0,118 30 0,-260-100 0,30 11 0,29 15 0,-50-21 0,1 0 0,-1 1 0,-1 0 0,1 1 0,-1-1 0,14 16 0,-20-20 0,-1 0 0,1 0 0,-1 1 0,1-1 0,-1 0 0,0 1 0,0-1 0,0 1 0,0-1 0,0 1 0,0 0 0,-1-1 0,0 1 0,1 0 0,-1-1 0,0 1 0,0 0 0,-1 4 0,0-2 0,0-1 0,-1 1 0,0 0 0,0-1 0,0 0 0,0 1 0,-1-1 0,0 0 0,-5 6 0,-7 6 0,0-2 0,-1 0 0,-32 21 0,41-30 0,-469 315 0,425-286 0,-20 15 0,71-49-1,0 0 1,1 0-1,-1 0 0,0 1 0,0-1 0,0 0 0,0 0 0,1 0 0,-1 0 1,0 0-1,0 0 0,0 0 0,0 0 0,0 0 0,0 0 0,1 1 0,-1-1 1,0 0-1,0 0 0,0 0 0,0 0 0,0 0 0,0 1 0,0-1 0,0 0 1,0 0-1,0 0 0,0 0 0,0 0 0,0 1 0,0-1 0,0 0 1,0 0-1,0 0 0,0 0 0,0 1 0,0-1 0,0 0 0,0 0 0,0 0 1,0 0-1,0 0 0,0 1 0,0-1 0,0 0 0,0 0 0,0 0 0,0 0 1,0 0-1,-1 1 0,1-1 0,0 0 0,0 0 0,17-3-1317,13-6-5508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0.633"/>
    </inkml:context>
    <inkml:brush xml:id="br0">
      <inkml:brushProperty name="width" value="0.1" units="cm"/>
      <inkml:brushProperty name="height" value="0.1" units="cm"/>
      <inkml:brushProperty name="color" value="#004F8B"/>
    </inkml:brush>
  </inkml:definitions>
  <inkml:trace contextRef="#ctx0" brushRef="#br0">1047 206 24575,'-4'-1'0,"1"0"0,-1 0 0,1 0 0,-1 0 0,1-1 0,0 0 0,0 1 0,-3-3 0,-11-5 0,-23-11-2346,-44-28 0,54 30 1956,-1 0 1,-56-22 0,75 35 764,0 2 1,-1 0-1,1 0 1,0 1-1,-1 1 1,1 0 0,-1 0-1,1 1 1,-1 1-1,0 0 1,-19 5-1,13 0-191,1 0-1,-1 2 1,1 0 0,1 1-1,0 0 1,0 1-1,-29 25 1,10-4-222,1 1 0,-32 41-1,35-35 39,2 2 0,2 0 0,1 2 0,-27 60 0,40-72 0,2 0 0,1 1 0,1 0 0,2 1 0,1 0 0,1 0 0,-1 52 0,7-69 0,0 0 0,2 0 0,0 0 0,0 1 0,1-2 0,1 1 0,1 0 0,0-1 0,1 0 0,0 0 0,1 0 0,1-1 0,0 0 0,1-1 0,0 1 0,1-2 0,0 1 0,1-2 0,0 1 0,1-1 0,0-1 0,1 0 0,0-1 0,25 12 0,-9-7 0,0-2 0,2-1 0,-1-1 0,1-2 0,0-1 0,0-1 0,1-2 0,-1-1 0,1-1 0,-1-2 0,1-1 0,42-9 0,-36 3 0,0-1 0,-1-2 0,0-1 0,-1-2 0,0-2 0,-1-1 0,-1-2 0,-1-1 0,53-43 0,-57 36 0,-1-2 0,-1-1 0,-1-1 0,-2-2 0,-1 0 0,-2-1 0,21-46 0,-39 74 0,0 0 0,0 1 0,1-1 0,0 1 0,6-8 0,-9 12 0,-1 1 0,1-1 0,-1 1 0,1-1 0,0 1 0,-1 0 0,1-1 0,0 1 0,-1 0 0,1-1 0,0 1 0,-1 0 0,1 0 0,0 0 0,0 0 0,-1-1 0,1 1 0,0 0 0,0 0 0,-1 0 0,2 1 0,0-1 0,-1 1 0,0 0 0,0-1 0,0 1 0,0 0 0,0 0 0,0 0 0,0 0 0,0 0 0,0 0 0,-1 0 0,1 0 0,0 0 0,0 1 0,-1-1 0,1 2 0,75 195 0,-62-169 0,1 0 0,1-1 0,1 0 0,37 44 0,-42-59 0,1 0 0,1-1 0,0 0 0,0-1 0,1-1 0,0 0 0,1-1 0,0-1 0,1 0 0,19 6 0,-12-7 0,1-2 0,-1 0 0,1-2 0,0-1 0,0 0 0,0-2 0,0-1 0,0-1 0,0-1 0,0-2 0,-1 0 0,0-1 0,0-2 0,0 0 0,-1-2 0,0 0 0,30-19 0,-34 16 0,0 0 0,0-1 0,-2 0 0,1-2 0,-2 0 0,0-1 0,-1 0 0,19-29 0,-25 30 0,0 0 0,-1-1 0,0 1 0,-1-2 0,-1 1 0,-1-1 0,0 0 0,-2 0 0,0 0 0,-1 0 0,0-24 0,-4 11 0,-1 0 0,-1 0 0,-2 0 0,-1 1 0,-1-1 0,-2 2 0,-1 0 0,-1 0 0,-20-32 0,8 20 0,-1 0 0,-3 3 0,-1 0 0,-1 1 0,-49-43 0,64 66 0,0 1 0,-1 1 0,-1 0 0,1 2 0,-2-1 0,0 2 0,0 1 0,0 0 0,-24-6 0,33 11 0,0 1 0,-1 1 0,1 0 0,0 0 0,-1 0 0,1 1 0,0 1 0,-1 0 0,1 0 0,0 1 0,0 0 0,0 0 0,0 1 0,0 0 0,0 1 0,1 0 0,0 0 0,0 1 0,0 0 0,0 1 0,-11 9 0,10-5 0,0 0 0,1 0 0,0 1 0,1 0 0,0 0 0,1 1 0,0 0 0,0 0 0,2 0 0,-1 1 0,2 0 0,0-1 0,0 1 0,1 1 0,1-1 0,0 0 0,0 0 0,3 16 0,0-5 0,0 0 0,2-1 0,1 1 0,1-1 0,1-1 0,0 1 0,2-1 0,1 0 0,17 28 0,28 27-1365,1-10-5461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1.312"/>
    </inkml:context>
    <inkml:brush xml:id="br0">
      <inkml:brushProperty name="width" value="0.1" units="cm"/>
      <inkml:brushProperty name="height" value="0.1" units="cm"/>
      <inkml:brushProperty name="color" value="#004F8B"/>
    </inkml:brush>
  </inkml:definitions>
  <inkml:trace contextRef="#ctx0" brushRef="#br0">43 104 24575,'-22'13'0,"22"-12"0,-1-1 0,1 0 0,-1 1 0,0-1 0,1 0 0,-1 1 0,1-1 0,-1 0 0,0 0 0,1 0 0,-1 1 0,0-1 0,1 0 0,-1 0 0,0 0 0,1 0 0,-1 0 0,0 0 0,1 0 0,-1 0 0,1-1 0,-1 1 0,0 0 0,1 0 0,-1 0 0,0-1 0,1 1 0,-1 0 0,1-1 0,-1 1 0,1 0 0,-2-2 0,4 0 0,-1-1 0,0 0 0,1 1 0,0-1 0,0 1 0,0-1 0,0 1 0,0 0 0,0 0 0,0 0 0,1 0 0,5-3 0,-3 1 0,10-8 0,0 1 0,1 0 0,27-13 0,-37 21 0,1 0 0,-1 0 0,1 0 0,0 1 0,0 0 0,0 1 0,0-1 0,0 1 0,0 1 0,1-1 0,-1 1 0,11 2 0,-12 0 0,0 0 0,0 0 0,0 1 0,0 0 0,-1 0 0,0 1 0,1 0 0,-1 0 0,0 0 0,-1 0 0,1 1 0,-1-1 0,0 1 0,0 0 0,0 1 0,-1-1 0,0 1 0,4 8 0,0 2 0,0 1 0,-2-1 0,1 1 0,-2 1 0,3 25 0,-4-9 0,-2 0 0,-1-1 0,-2 1 0,-2-1 0,-12 57 0,-57 159 0,60-213 0,-2-1 0,-1-1 0,-1-1 0,-2 0 0,-1-1 0,-2-1 0,-49 54 0,68-82 0,0 0 0,0 0 0,0 0 0,-1 0 0,1-1 0,-1 1 0,1-1 0,-1 0 0,-5 2 0,9-4 0,0 0 0,0 0 0,0 0 0,0 0 0,0 0 0,0 0 0,-1 1 0,1-1 0,0 0 0,0 0 0,0 0 0,0 0 0,0 0 0,0 0 0,0 0 0,-1 0 0,1 0 0,0 0 0,0 0 0,0 0 0,0 0 0,0 0 0,0 0 0,-1 0 0,1 0 0,0 0 0,0 0 0,0 0 0,0 0 0,0 0 0,0 0 0,-1 0 0,1 0 0,0 0 0,0-1 0,0 1 0,0 0 0,0 0 0,0 0 0,0 0 0,0 0 0,0 0 0,-1 0 0,1 0 0,0 0 0,0-1 0,0 1 0,0 0 0,0 0 0,0 0 0,0 0 0,0 0 0,0 0 0,0-1 0,5-7 0,11-10 0,3 0 0,2 1 0,0 1 0,0 1 0,1 1 0,1 1 0,1 1 0,0 1 0,0 1 0,1 1 0,0 1 0,0 1 0,1 2 0,0 0 0,0 2 0,0 1 0,1 1 0,-1 1 0,0 1 0,0 2 0,38 7 0,-42-5 0,0 2 0,0 0 0,-1 1 0,0 1 0,-1 1 0,0 1 0,0 1 0,-1 0 0,0 2 0,-2 0 0,1 1 0,22 25 0,-39-38 6,1 0 0,0-1 0,-1 1 0,0 0 0,1 0 0,-1 0 0,0 0 0,0 0 0,0 0 0,0 0 0,0 0 0,0 1 0,-1-1 0,1 0 0,-1 0 0,0 1 0,1-1 0,-1 0 0,-1 4 0,1-3-89,-1-1 1,0 1-1,-1-1 1,1 0-1,0 1 1,-1-1-1,1 0 1,-1 0-1,0 0 1,0 0-1,0 0 1,0 0-1,0-1 1,0 1-1,0-1 1,0 1-1,-4 0 1,-13 9-6744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41.093"/>
    </inkml:context>
    <inkml:brush xml:id="br0">
      <inkml:brushProperty name="width" value="0.1" units="cm"/>
      <inkml:brushProperty name="height" value="0.1" units="cm"/>
      <inkml:brushProperty name="color" value="#004F8B"/>
    </inkml:brush>
  </inkml:definitions>
  <inkml:trace contextRef="#ctx0" brushRef="#br0">1 1 24575,'1'16'0,"0"0"0,1-1 0,1 1 0,0 0 0,2-1 0,-1 0 0,10 18 0,55 100 0,-52-105 0,10 20 0,2-2 0,1 0 0,3-3 0,2 0 0,1-3 0,3 0 0,1-3 0,84 61 0,-57-57 0,1-2 0,2-4 0,93 34 0,234 45 0,-371-108 0,439 93 0,-328-77 0,200 7 0,237-29 0,-3-49 0,-476 31 0,0-4 0,-1-3 0,136-58 0,255-146 0,-440 207 0,26-12 0,-25 13 0,43-28 0,-61 32 0,-16 11 0,-1-1 0,0-1 0,0 0 0,19-18 0,-29 26 3,-1 0-1,1-1 1,-1 1-1,1-1 1,-1 1-1,1-1 1,-1 1-1,1-1 1,-1 1-1,0-1 1,1 1 0,-1-1-1,0 1 1,1-1-1,-1 1 1,0-1-1,0 0 1,0 1-1,1-1 1,-1 0-1,0 1 1,0-1-1,0 0 1,0 1-1,0-1 1,0 0-1,0 1 1,0-1-1,-1 1 1,1-1 0,0 0-1,0 1 1,0-1-1,-1 1 1,1-1-1,-1-1 1,0 2-95,0-1 1,-1 0 0,1 1 0,0-1 0,0 1 0,-1 0-1,1-1 1,0 1 0,-1 0 0,1 0 0,0 0 0,-1 0-1,1 0 1,0 0 0,-3 0 0,-20 5-6735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48.223"/>
    </inkml:context>
    <inkml:brush xml:id="br0">
      <inkml:brushProperty name="width" value="0.1" units="cm"/>
      <inkml:brushProperty name="height" value="0.1" units="cm"/>
      <inkml:brushProperty name="color" value="#004F8B"/>
    </inkml:brush>
  </inkml:definitions>
  <inkml:trace contextRef="#ctx0" brushRef="#br0">148 4 24575,'-15'-2'0,"14"2"0,-1-1 0,1 1 0,0 0 0,0 0 0,0 0 0,0-1 0,0 1 0,0 0 0,0 0 0,0 1 0,0-1 0,0 0 0,0 0 0,0 1 0,0-1 0,0 0 0,0 1 0,0-1 0,0 1 0,0-1 0,0 1 0,0-1 0,0 1 0,0 0 0,1 0 0,-1-1 0,0 1 0,0 0 0,1 0 0,-1 0 0,1 0 0,-1 0 0,1 0 0,-1 0 0,1 0 0,-1 0 0,1 2 0,-9 19 0,2 0 0,1 1 0,0-1 0,-4 45 0,7-44 0,-12 75 0,-21 168 0,30-196 0,5 126 0,1-187 0,1 0 0,0-1 0,1 1 0,0-1 0,0 1 0,1-1 0,0 0 0,1 0 0,7 14 0,-8-17 0,1-1 0,-1 1 0,1-1 0,0 0 0,0 0 0,1-1 0,-1 1 0,1-1 0,-1 0 0,1 0 0,0-1 0,0 1 0,1-1 0,-1 0 0,0 0 0,8 1 0,13 1 0,-1-1 0,1-1 0,0-1 0,0-1 0,45-7 0,130-33 0,-164 32 0,-5 1 0,-6 2 0,0-1 0,-1-1 0,0-1 0,-1-1 0,31-15 0,-54 23 0,1-1 0,0 1 0,0 0 0,0 0 0,0-1 0,-1 1 0,1-1 0,-1 0 0,1 1 0,-1-1 0,0 0 0,1 0 0,-1 0 0,0 0 0,0 0 0,0 0 0,-1 0 0,1 0 0,0 0 0,-1 0 0,1-3 0,-1 2 0,-1 0 0,1 0 0,-1 0 0,1 0 0,-1-1 0,0 2 0,0-1 0,-1 0 0,1 0 0,-1 0 0,1 0 0,-1 1 0,-2-4 0,-7-6 0,-1 0 0,1 0 0,-2 1 0,-19-12 0,32 22 0,-158-132 0,154 129 0,-20-16 0,23 20 0,1 0 0,0 0 0,-1-1 0,1 1 0,-1 0 0,1 0 0,0 0 0,-1-1 0,1 1 0,-1 0 0,1 0 0,-1 0 0,1 0 0,-1 0 0,1 0 0,0 0 0,-1 0 0,1 0 0,-1 0 0,1 0 0,-1 0 0,1 0 0,-1 0 0,1 1 0,0-1 0,-1 0 0,1 0 0,-1 0 0,1 1 0,0-1 0,-1 0 0,1 0 0,0 1 0,-1-1 0,1 0 0,0 1 0,0-1 0,-1 0 0,1 1 0,0-1 0,0 1 0,-1-1 0,1 0 0,0 1 0,0-1 0,0 1 0,0-1 0,0 1 0,0-1 0,0 1 0,0-1 0,0 0 0,0 1 0,0-1 0,0 1 0,-1 28 0,1-1 0,5 40 0,0-3 0,0 80 0,11 153 0,-10-253 0,1 17 0,0 74 0,-7-131 0,0 1 0,-1-1 0,0 1 0,0 0 0,-3 9 0,4-14 0,-1 0 0,1 0 0,0 1 0,-1-1 0,0-1 0,1 1 0,-1 0 0,1 0 0,-1 0 0,0 0 0,0 0 0,0 0 0,1-1 0,-1 1 0,0 0 0,0-1 0,0 1 0,0-1 0,0 1 0,0-1 0,0 1 0,0-1 0,0 0 0,-1 1 0,1-1 0,0 0 0,0 0 0,0 0 0,0 0 0,0 0 0,0 0 0,-1 0 0,1 0 0,0-1 0,-1 1 0,-9-5 0,0 1 0,1-1 0,0-1 0,0 1 0,1-2 0,-1 1 0,-16-17 0,3 4 0,-40-31-1365,0-1-5461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48.863"/>
    </inkml:context>
    <inkml:brush xml:id="br0">
      <inkml:brushProperty name="width" value="0.1" units="cm"/>
      <inkml:brushProperty name="height" value="0.1" units="cm"/>
      <inkml:brushProperty name="color" value="#004F8B"/>
    </inkml:brush>
  </inkml:definitions>
  <inkml:trace contextRef="#ctx0" brushRef="#br0">38 0 24575,'1'3'0,"0"0"0,0 1 0,0-1 0,1 0 0,-1 0 0,1 0 0,0-1 0,-1 1 0,1 0 0,0 0 0,1-1 0,-1 0 0,4 4 0,10 13 0,-6-2 0,0 0 0,0 0 0,6 20 0,-13-27 0,0-1 0,-1 1 0,0 0 0,0 0 0,-1 1 0,0-1 0,-2 19 0,-8 48 0,-33 129 0,8-58 0,18-68 0,-15 87 0,26-133 0,3-1 0,1 67 0,2-96 0,-1 0 0,1 0 0,0 0 0,0-1 0,0 1 0,0 0 0,0-1 0,1 1 0,0-1 0,0 0 0,0 1 0,0-1 0,0 0 0,0 0 0,5 4 0,-2-3 0,-1-1 0,2 1 0,-1-1 0,0 0 0,1 0 0,-1 0 0,1-1 0,11 4 0,7-1 0,0-1 0,0-1 0,47-1 0,-50-1 0,57 0 0,104-12 0,-144 6 0,0-2 0,-1-1 0,0-2 0,64-26 0,-93 33-114,1-1 1,-1 0-1,0-1 0,0 0 0,0 0 1,-1-1-1,0 0 0,0 0 0,0 0 1,-1-1-1,9-12 0,-1-8-6712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4.254"/>
    </inkml:context>
    <inkml:brush xml:id="br0">
      <inkml:brushProperty name="width" value="0.1" units="cm"/>
      <inkml:brushProperty name="height" value="0.1" units="cm"/>
    </inkml:brush>
  </inkml:definitions>
  <inkml:trace contextRef="#ctx0" brushRef="#br0">29 0 24575,'-6'0'0,"-2"7"0,0 7 0,2 15 0,8 8 0,3 10 0,1 3 0,0 6 0,4-1 0,2-4 0,-3-3 0,-2-5 0,4-9 0,0-17 0,-8-17 0,-11-21 0,-3-7-8191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49.382"/>
    </inkml:context>
    <inkml:brush xml:id="br0">
      <inkml:brushProperty name="width" value="0.1" units="cm"/>
      <inkml:brushProperty name="height" value="0.1" units="cm"/>
      <inkml:brushProperty name="color" value="#004F8B"/>
    </inkml:brush>
  </inkml:definitions>
  <inkml:trace contextRef="#ctx0" brushRef="#br0">23 6 24575,'0'1'0,"0"-1"0,-1 0 0,1 1 0,0-1 0,0 1 0,-1-1 0,1 0 0,0 1 0,0-1 0,-1 0 0,1 1 0,-1-1 0,1 0 0,0 1 0,-1-1 0,1 0 0,0 0 0,-1 1 0,1-1 0,-1 0 0,1 0 0,-1 0 0,1 0 0,-1 0 0,1 0 0,0 1 0,-1-1 0,1 0 0,-1 0 0,1 0 0,-1-1 0,1 1 0,-1 0 0,1 0 0,-1 0 0,1 0 0,-1 0 0,1 0 0,0-1 0,-1 1 0,1 0 0,-1 0 0,1-1 0,0 1 0,-1 0 0,1-1 0,0 1 0,-1 0 0,1-1 0,0 1 0,0 0 0,-1-1 0,1 1 0,0-1 0,0 1 0,0-1 0,-1 1 0,1 0 0,0-1 0,0 1 0,0-1 0,0 1 0,0-1 0,0 1 0,0-1 0,0 1 0,0-1 0,-1 14 0,0 0 0,1-1 0,1 1 0,0 0 0,1 0 0,0 0 0,1-1 0,5 15 0,4 25 0,50 388 0,-31-201 0,20 32 0,-47-248-1365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0.573"/>
    </inkml:context>
    <inkml:brush xml:id="br0">
      <inkml:brushProperty name="width" value="0.1" units="cm"/>
      <inkml:brushProperty name="height" value="0.1" units="cm"/>
      <inkml:brushProperty name="color" value="#004F8B"/>
    </inkml:brush>
  </inkml:definitions>
  <inkml:trace contextRef="#ctx0" brushRef="#br0">149 167 24575,'-8'-5'-70,"-1"-1"-1,1 0 0,-1 0 1,2-1-1,-1 0 0,-12-15 1,-36-54-5198,38 48 1967,14 25 3572,3 5-6,3 15 247,11 28 433,74 332-141,-29 11 3719,-32-205-2818,-8-58-1673,64 356-26,-79-470-6,-1 4 0,2-1 0,0 0 0,1 1 0,0-2 0,9 17 0,-13-29 0,-1 1 0,1-1 0,0 0 0,0 1 0,0-1 0,0 0 0,0 0 0,0 0 0,1 0 0,-1 0 0,0 0 0,0 0 0,1 0 0,-1 0 0,1 0 0,-1-1 0,1 1 0,-1-1 0,1 1 0,-1-1 0,1 0 0,1 1 0,0-1 0,-1-1 0,0 1 0,0-1 0,0 1 0,0-1 0,1 0 0,-1 0 0,0 0 0,0 0 0,0 0 0,-1-1 0,1 1 0,0 0 0,1-3 0,7-6 0,0-1 0,-1-1 0,0 0 0,7-13 0,-11 17 0,30-55 0,-2-2 0,-3-1 0,-3-1 0,24-96 0,-38 118 0,-3-1 0,-1 0 0,1-47 0,-12 151 0,3 1 0,2-1 0,21 111 0,-16-131 0,2 0 0,2-1 0,1 0 0,2-1 0,1 0 0,41 63 0,-50-89 0,1 1 0,0-1 0,0-1 0,1 1 0,0-1 0,0-1 0,1 0 0,1 0 0,16 9 0,-21-14 0,-1-1 0,1 0 0,0 0 0,-1 0 0,1-1 0,0 0 0,0 0 0,0 0 0,0-1 0,0 0 0,0 0 0,0-1 0,0 0 0,0 0 0,0 0 0,0 0 0,0-1 0,0 0 0,-1 0 0,1-1 0,-1 0 0,7-4 0,7-5 0,-1-2 0,0 0 0,0-1 0,25-29 0,55-79 0,-28 34 0,-67 84 0,1 1 0,0-1 0,1 1 0,-1 0 0,1 0 0,7-5 0,-10 9 0,-1-1 0,0 0 0,1 1 0,-1 0 0,0-1 0,1 1 0,-1 0 0,1-1 0,-1 1 0,1 0 0,-1 0 0,1 0 0,-1 0 0,0 0 0,1 1 0,-1-1 0,1 0 0,-1 1 0,1-1 0,-1 1 0,0-1 0,1 1 0,-1 0 0,0-1 0,0 1 0,0 0 0,1 0 0,-1 0 0,0 0 0,0 0 0,0 0 0,0 2 0,8 8 0,-1 0 0,-1 1 0,0 0 0,-1 1 0,7 17 0,10 20 0,-3-12 0,2-1 0,1-1 0,1-2 0,56 61 0,-66-81 0,1-1 0,1 0 0,0-2 0,1 1 0,23 11 0,-28-17 0,0-1 0,1 0 0,0-1 0,-1-1 0,1 0 0,0 0 0,0-1 0,26 0 0,-27-3 0,-1 1 0,0-2 0,1 1 0,-1-2 0,0 1 0,0-1 0,0-1 0,-1 0 0,0-1 0,20-11 0,-18 7 0,0 0 0,-1 0 0,0-1 0,0-1 0,-1 0 0,-1 0 0,12-18 0,3-12 0,-3-1 0,-1-1 0,-2-1 0,13-50 0,-29 89 0,-2 4 0,14-30 0,-14 31 0,1-1 0,-1 1 0,0-1 0,1 0 0,-1 1 0,1 0 0,-1-1 0,1 1 0,-1-1 0,1 1 0,-1 0 0,1-1 0,0 1 0,-1 0 0,1-1 0,0 1 0,-1 0 0,1 0 0,0 0 0,-1 0 0,1 0 0,0-1 0,-1 1 0,1 0 0,0 1 0,-1-1 0,1 0 0,0 0 0,-1 0 0,1 0 0,0 0 0,-1 1 0,1-1 0,-1 0 0,1 1 0,0-1 0,-1 0 0,1 1 0,-1-1 0,1 1 0,-1-1 0,1 0 0,-1 1 0,1 0 0,-1 0 0,15 17 0,-1 0 0,-1 1 0,-1 1 0,17 37 0,-3-7 0,31 44 0,96 119 0,-146-204 16,-10-14-263,-2-2-887,-9-16-5692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0.988"/>
    </inkml:context>
    <inkml:brush xml:id="br0">
      <inkml:brushProperty name="width" value="0.1" units="cm"/>
      <inkml:brushProperty name="height" value="0.1" units="cm"/>
      <inkml:brushProperty name="color" value="#004F8B"/>
    </inkml:brush>
  </inkml:definitions>
  <inkml:trace contextRef="#ctx0" brushRef="#br0">163 256 24575,'-10'0'-19,"-1"-2"-1,1 1 1,0-1 0,-1-1-1,1 0 1,-13-6-1,-27-14-3120,48 22 2905,-1 0 1,1 0-1,0-1 1,0 1 0,0 0-1,0-1 1,0 0 0,0 0-1,1 1 1,-1-1-1,0 0 1,-1-3 0,3 4 229,0 0 0,0 0 0,0 1 1,0-1-1,0 0 0,0 0 1,0 0-1,0 0 0,0 0 0,0 1 1,0-1-1,0 0 0,1 0 0,-1 0 1,0 1-1,1-1 0,-1 0 0,1 0 1,-1 1-1,1-1 0,-1 0 0,1 1 1,-1-1-1,1 0 0,0 1 1,-1-1-1,1 1 0,0-1 0,-1 1 1,1 0-1,0-1 0,0 1 0,-1 0 1,1-1-1,0 1 0,0 0 0,0 0 1,0 0-1,1-1 0,17-4 218,0 0 0,1 1 0,0 1 0,36-1-1,-4 0-72,439-72 4780,-393 59-4531,10-2-389,1 5 0,112 1 0,-202 13 0,1 1 0,-1 0 0,1 2 0,-1 0 0,38 12 0,-49-12 0,1 0 0,-1 1 0,0 0 0,0 1 0,0 0 0,-1 0 0,0 1 0,0-1 0,0 2 0,0-1 0,-1 1 0,0 0 0,-1 0 0,1 1 0,3 8 0,0 1 0,-2 1 0,0 0 0,-1 0 0,-1 1 0,3 22 0,9 101 0,-14-109 0,8 97 0,6 72 0,55 257 0,-62-416 0,35 132 0,-36-145 0,-9-30 0,-1 0 0,1 0 0,0 0 0,0 0 0,0 0 0,0 0 0,-1 0 0,1 0 0,0 0 0,0 0 0,0 0 0,0 0 0,0-1 0,-1 2 0,1-1 0,0 0 0,0 0 0,0 0 0,0 0 0,-1 0 0,1 0 0,0 0 0,0 0 0,0 0 0,0 0 0,0 0 0,-1 0 0,1 0 0,0 0 0,0 0 0,0 1 0,0-1 0,0 0 0,0 0 0,-1 0 0,1 0 0,0 0 0,0 0 0,0 1 0,0-1 0,0 0 0,0 0 0,0 0 0,0 0 0,0 1 0,0-1 0,0 0 0,0 0 0,0 0 0,0 0 0,0 1 0,0-1 0,0 0 0,0 0 0,0 0 0,0 0 0,0 0 0,0 1 0,0-1 0,0 0 0,-11-11 0,-12-20-1365,-1-5-5461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1.803"/>
    </inkml:context>
    <inkml:brush xml:id="br0">
      <inkml:brushProperty name="width" value="0.1" units="cm"/>
      <inkml:brushProperty name="height" value="0.1" units="cm"/>
      <inkml:brushProperty name="color" value="#004F8B"/>
    </inkml:brush>
  </inkml:definitions>
  <inkml:trace contextRef="#ctx0" brushRef="#br0">88 992 24575,'-33'-20'-21,"27"18"30,-1-1-1,1-1 1,0 1-1,1-1 1,-1 0 0,-5-5-1,10 8-23,1 0-1,-1 0 0,0 0 0,0-1 0,1 1 0,-1 0 1,1 0-1,-1 0 0,1 0 0,-1-1 0,1 1 1,0 0-1,0-1 0,0 1 0,-1 0 0,1 0 0,0-1 1,1 1-1,-1 0 0,0-1 0,0 1 0,0 0 1,1 0-1,-1-1 0,1 1 0,-1 0 0,1 0 0,-1 0 1,1-1-1,0 1 0,0 0 0,-1 0 0,1 0 1,0 0-1,0 0 0,2-1 0,10-10-1182,1 0 0,0 1 0,1 1 0,0 0 0,19-9 0,1-1 436,-3 1 786,174-111 1622,-168 102-1292,-1-1 1,-2-1 0,41-46-1,-44 38 322,-2-1 0,-2-2 0,36-68 0,48-138 2028,-102 229-2704,-6 28 0,-8 35 0,-4 52 0,4 1 0,4 0 0,4-1 0,5 1 0,3-1 0,43 158 0,-44-214 0,2-1 0,2-1 0,1-1 0,2 0 0,1-1 0,2-1 0,39 51 0,-48-72 0,2 0 0,-1 0 0,2-2 0,0 0 0,0 0 0,1-1 0,1-1 0,0-1 0,1 0 0,-1-2 0,2 0 0,-1 0 0,1-2 0,0 0 0,1-2 0,-1 0 0,36 2 0,-30-5 0,0-2 0,0-1 0,-1-1 0,1-2 0,-1 0 0,0-1 0,0-1 0,-1-2 0,0 0 0,-1-1 0,1-2 0,-2 0 0,26-19 0,-31 19 0,0-1 0,-1 0 0,0-1 0,-1-1 0,0 0 0,-2-1 0,1 0 0,-2-1 0,0 0 0,-2-1 0,1 0 0,-2-1 0,-1 0 0,0 0 0,-1-1 0,5-31 0,-10 36 0,0-1 0,-1 1 0,-1-1 0,0 1 0,-1-1 0,-7-28 0,7 36 0,-1-1 0,0 0 0,0 1 0,-1 0 0,0 0 0,0 0 0,-1 0 0,0 1 0,0 0 0,-1 0 0,0 0 0,0 1 0,-10-8 0,14 12 0,-1 0 0,1 0 0,-1 1 0,0-1 0,0 0 0,0 1 0,0 0 0,0 0 0,0 0 0,0 0 0,0 0 0,0 1 0,0-1 0,-1 1 0,1 0 0,0 0 0,0 0 0,-1 0 0,-4 1 0,5 1 0,0-1 0,0 1 0,0-1 0,0 1 0,0 0 0,0 0 0,1 1 0,-1-1 0,1 0 0,-1 1 0,1 0 0,0-1 0,0 1 0,0 0 0,-2 4 0,-2 6 0,1 1 0,0-1 0,1 1 0,0 0 0,1 0 0,0 0 0,0 23 0,2-6 0,1 0 0,2 0 0,1 0 0,2 0 0,1-1 0,1 0 0,1 0 0,24 55 0,-25-71 0,0-1 0,1 1 0,1-2 0,0 1 0,0-1 0,1-1 0,1 1 0,21 16 0,-23-22 0,1 1 0,0-1 0,0-1 0,1 0 0,0 0 0,0-1 0,0 0 0,0-1 0,1 0 0,-1-1 0,1 0 0,18 0 0,-8-3 0,-1-1 0,1 0 0,-1-2 0,0 0 0,-1-2 0,1 0 0,-1-1 0,0-1 0,0-1 0,24-16 0,-15 8 0,-1-2 0,0-2 0,-2 0 0,0-2 0,41-47 0,-39 35 0,-2-2 0,-1 0 0,-2-2 0,-2 0 0,-1-2 0,-2 0 0,16-56 0,-32 90 0,0 0 0,1 0 0,-1 0 0,2 0 0,-1 0 0,1 1 0,0-1 0,6-7 0,-7 12 0,0-1 0,-1 1 0,2 0 0,-1-1 0,0 1 0,0 1 0,1-1 0,-1 0 0,1 1 0,-1 0 0,1 0 0,0 0 0,-1 0 0,1 0 0,0 1 0,0 0 0,0 0 0,5 0 0,6 2 0,0 0 0,0 1 0,0 0 0,-1 1 0,1 1 0,-1 0 0,0 1 0,-1 1 0,1 0 0,20 15 0,-6-1 0,0 1 0,-1 1 0,36 39 0,-44-40 0,-1 0 0,-1 2 0,-1-1 0,-1 2 0,-1 0 0,-1 1 0,15 44 0,-21-50 0,-2 1 0,0 0 0,-2 0 0,0 1 0,-1-1 0,-1 1 0,-1-1 0,-1 1 0,-1-1 0,-8 39 0,1-26 0,-23 57 0,27-78 0,-1-1 0,0 1 0,-1-1 0,0-1 0,-1 0 0,-1 0 0,-11 13 0,19-23 0,-1 0 0,1 1 0,0-1 0,0 0 0,-1 0 0,1 0 0,-1 0 0,1 0 0,-1 0 0,1 0 0,-1-1 0,1 1 0,-1 0 0,0-1 0,1 1 0,-1-1 0,0 0 0,0 0 0,-2 1 0,3-2 0,0 1 0,0-1 0,0 0 0,0 1 0,0-1 0,0 0 0,0 1 0,0-1 0,0 0 0,0 0 0,1 0 0,-1 0 0,0 0 0,1 0 0,-1 0 0,1 0 0,-1 0 0,1 0 0,-1 0 0,1 0 0,-1-2 0,-1-7 0,1 0 0,-1 0 0,2 0 0,-1-1 0,3-14 0,7-49-1365,4-2-5461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2.272"/>
    </inkml:context>
    <inkml:brush xml:id="br0">
      <inkml:brushProperty name="width" value="0.1" units="cm"/>
      <inkml:brushProperty name="height" value="0.1" units="cm"/>
      <inkml:brushProperty name="color" value="#004F8B"/>
    </inkml:brush>
  </inkml:definitions>
  <inkml:trace contextRef="#ctx0" brushRef="#br0">0 917 24575,'41'-100'-684,"-31"72"821,1 1 0,25-47 1,-34 71-134,0 0 1,0-1 0,0 1-1,1 0 1,0 0-1,-1 0 1,1 1-1,0-1 1,0 1 0,0-1-1,1 1 1,-1 0-1,7-3 1,-8 5 1,0-1 1,0 1-1,0 0 1,0 0 0,0 0-1,0 0 1,0 0-1,0 1 1,0-1-1,0 0 1,1 1-1,-2 0 1,1-1 0,0 1-1,0 0 1,0 0-1,0 0 1,0 0-1,-1 1 1,1-1-1,0 0 1,-1 1 0,1-1-1,-1 1 1,0-1-1,2 4 1,14 18 0,-2 0 0,-1 2 1,22 51-1,-15-31-5,-9-21-2,-7-10 0,2 1 0,0-2 0,1 1 0,0-1 0,1 0 0,14 15 0,-22-27 0,-1 0 0,1 0 0,0 0 0,0 0 0,-1-1 0,1 1 0,0 0 0,0 0 0,0-1 0,0 1 0,0 0 0,0-1 0,0 1 0,0-1 0,0 0 0,0 1 0,0-1 0,0 0 0,0 1 0,0-1 0,0 0 0,0 0 0,1 0 0,-1 0 0,0 0 0,0 0 0,0 0 0,0-1 0,0 1 0,0 0 0,0-1 0,0 1 0,0 0 0,0-1 0,1 0 0,0-2 0,0 1 0,0 0 0,-1-1 0,1 0 0,-1 1 0,0-1 0,0 0 0,0 0 0,0 0 0,0 0 0,-1 1 0,1-1 0,-1-4 0,3-30 0,-2 1 0,-6-58 0,-17-79 0,14 118 0,-17-106 0,-18-151 0,42 297-118,-3-33 367,4 46-309,0 1 0,-1 0 0,1-1 1,0 1-1,-1-1 0,1 1 0,-1-1 0,1 1 0,-1 0 1,1 0-1,-1-1 0,0 1 0,0 0 0,0 0 0,0 0 1,0-1-1,0 1 0,0 0 0,0 0 0,0 1 0,0-1 0,-1 0 1,1 0-1,-3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2.843"/>
    </inkml:context>
    <inkml:brush xml:id="br0">
      <inkml:brushProperty name="width" value="0.1" units="cm"/>
      <inkml:brushProperty name="height" value="0.1" units="cm"/>
      <inkml:brushProperty name="color" value="#004F8B"/>
    </inkml:brush>
  </inkml:definitions>
  <inkml:trace contextRef="#ctx0" brushRef="#br0">463 472 24575,'-64'1'-5791,"1"1"3511,-228 23 6598,254-22-3718,29-3-44,12-3 149,20-3 687,208-28-892,14 6-500,113-10-546,132-11-1908,134-9 831,121-1 807,99 2-1683,2189-91-2311,8 125 1291,-2408 39 3519,-96 2 0,-101-3 250,-101-3 753,-102-3-281,-106 1 1165,-108-5-1474,-35 1-354,-124 8-59,-172 6 316,-190 7 947,-193 10-980,-167 11-415,-121 11-350,-1300 116-2791,17 88 1338,1737-182 2074,156-12 785,141-12-207,220-54-475,-1 0 1,1 1 0,-1 1 0,1 0-1,0 0 1,1 1 0,-14 10 0,23-15-223,1-1 1,-1 1-1,0 0 1,1-1-1,-1 1 1,1 0-1,-1-1 1,1 1-1,-1 0 1,1 0 0,-1 0-1,1 0 1,0 0-1,0-1 1,-1 1-1,1 0 1,0 0-1,0 0 1,0 0-1,0 0 1,0 0 0,0 0-1,0 1 1,1 0 15,0-1-1,-1 0 1,1 1 0,0-1 0,0 1 0,0-1 0,0 0 0,1 0 0,-1 0 0,0 1 0,0-1-1,1 0 1,-1 0 0,3 1 0,12 5 437,0 0 0,0-2 0,0 0 0,34 6-1,158 18 794,84-10-769,74-7 771,498-6-922,462 16-374,-990 6 28,-72 18 283,-220-35 179,80 31-1,-110-36-412,-1 1 1,0-1 0,0 2-1,-1 0 1,0 0 0,0 1-1,-1 1 1,-1 0 0,11 12-1,-17-16-49,1 0 0,-1 0 0,-1 0 0,1 1 0,-1 0 0,0 0 0,-1-1 0,1 2 0,-1-1 0,-1 0 0,1 0 0,-1 1 0,-1-1 0,1 0 0,-1 1 0,-1-1 0,1 1 0,-1-1 0,0 0 0,-1 1 0,0-1 0,-5 13 0,-2 1 0,-2 0 0,0 0 0,-1-1 0,-1-1 0,-1 0 0,-17 18 0,-20 18 0,-2-2 0,-86 66 0,-133 79 0,124-95 0,121-84-20,-4 3-35,-32 30 0,55-45 131,0 1-1,1 0 0,0 0 0,1 0 0,0 1 0,0 0 0,1 0 0,-8 18 1,12-24 22,0 1 0,-1-1 0,2 1 0,-1-1 0,0 1 0,1-1 0,-1 1 0,1 0 0,0-1 0,0 1 0,0 0 0,1-1 0,0 1 0,-1 0 0,1-1 0,0 1 0,1-1 0,-1 0 0,1 1 0,-1-1 0,1 0 0,0 0 0,0 0 1,0 0-1,1 0 0,-1 0 0,1-1 0,-1 1 0,1-1 0,0 0 0,0 1 0,5 1 0,6 4-108,0-1 1,1-1 0,0 0-1,1-1 1,30 6-1,158 24-1355,-145-29-5461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53.333"/>
    </inkml:context>
    <inkml:brush xml:id="br0">
      <inkml:brushProperty name="width" value="0.1" units="cm"/>
      <inkml:brushProperty name="height" value="0.1" units="cm"/>
      <inkml:brushProperty name="color" value="#004F8B"/>
    </inkml:brush>
  </inkml:definitions>
  <inkml:trace contextRef="#ctx0" brushRef="#br0">1 1 24575,'12'6'-3276,"11"8"637,7 14 872,5 9 1767,2 4 0,2 1-3276,-1-6 2509,-6-16 2839,-2-11-2072,-6-13 963,-8-13-963,-6-3 499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26.453"/>
    </inkml:context>
    <inkml:brush xml:id="br0">
      <inkml:brushProperty name="width" value="0.1" units="cm"/>
      <inkml:brushProperty name="height" value="0.1" units="cm"/>
      <inkml:brushProperty name="color" value="#004F8B"/>
    </inkml:brush>
  </inkml:definitions>
  <inkml:trace contextRef="#ctx0" brushRef="#br0">1131 75 24575,'-28'-2'0,"0"-1"0,0-1 0,0-1 0,1-1 0,0-2 0,-27-11 0,31 12 0,0 1 0,-1 1 0,1 1 0,-26 0 0,-96 3 0,105 1 0,21 2 0,0 0 0,1 1 0,-1 0 0,0 2 0,1 0 0,0 1 0,0 1 0,1 1 0,0 0 0,-20 13 0,5 0 0,1 2 0,1 0 0,1 3 0,-28 30 0,36-31 0,1 0 0,1 2 0,2 0 0,0 1 0,2 1 0,1 1 0,2 0 0,0 0 0,-8 40 0,14-44 0,1-1 0,2 1 0,0 0 0,2-1 0,1 1 0,1 0 0,1 0 0,1 0 0,1-1 0,1 1 0,12 30 0,-12-40 0,2-1 0,0 0 0,0 0 0,2-1 0,-1 0 0,2-1 0,0 0 0,0 0 0,2-1 0,-1 0 0,1-1 0,1-1 0,0 0 0,1 0 0,-1-1 0,2-1 0,-1-1 0,28 11 0,1-5 0,0-1 0,1-3 0,0-1 0,63 2 0,184-11 0,-135-2 0,-139 3 0,-1 0 0,1-1 0,0-1 0,30-8 0,-41 9 0,0-2 0,-1 1 0,1-1 0,-1 0 0,1 0 0,-1 0 0,0-1 0,0 1 0,-1-1 0,1 0 0,-1-1 0,0 1 0,0-1 0,0 0 0,0 0 0,4-10 0,6-12-1365,-2 2-5461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4.052"/>
    </inkml:context>
    <inkml:brush xml:id="br0">
      <inkml:brushProperty name="width" value="0.1" units="cm"/>
      <inkml:brushProperty name="height" value="0.1" units="cm"/>
      <inkml:brushProperty name="color" value="#004F8B"/>
    </inkml:brush>
  </inkml:definitions>
  <inkml:trace contextRef="#ctx0" brushRef="#br0">21 8 24575,'-15'-5'0,"10"3"0,13 10 0,56 41 0,-22-17 0,73 71 0,-69-56 0,1-3 0,3-1 0,1-3 0,2-2 0,1-2 0,2-3 0,102 44 0,-71-40 0,1-5 0,1-3 0,2-4 0,0-5 0,2-3 0,0-4 0,0-4 0,1-5 0,142-10 0,-42-20 0,-1-7 0,321-102 0,-249 45 0,-61 19 0,-132 45 0,122-64 0,-181 85-102,-11 7 257,-16 17-489,6-10-750,-5 7-5742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27.822"/>
    </inkml:context>
    <inkml:brush xml:id="br0">
      <inkml:brushProperty name="width" value="0.1" units="cm"/>
      <inkml:brushProperty name="height" value="0.1" units="cm"/>
      <inkml:brushProperty name="color" value="#004F8B"/>
    </inkml:brush>
  </inkml:definitions>
  <inkml:trace contextRef="#ctx0" brushRef="#br0">111 309 24575,'-16'-2'0,"15"2"0,0-1 0,0 1 0,0 0 0,0 0 0,0-1 0,0 1 0,0 0 0,0 0 0,0 1 0,0-1 0,-1 0 0,1 0 0,0 0 0,0 1 0,0-1 0,0 0 0,0 1 0,0-1 0,0 1 0,0-1 0,1 1 0,-1 0 0,0-1 0,0 1 0,0 0 0,0 0 0,1-1 0,-1 1 0,0 0 0,1 0 0,-1 0 0,1 0 0,-1 0 0,1 0 0,-1 0 0,1 0 0,-1 2 0,-9 21 0,0 0 0,2 1 0,1 0 0,0 0 0,-4 47 0,5-7 0,3 74 0,4-119 0,1-1 0,1 1 0,0-1 0,1 0 0,1 0 0,1-1 0,1 1 0,0-1 0,2-1 0,0 0 0,0 0 0,2 0 0,0-1 0,1-1 0,25 25 0,-21-24 0,1-1 0,1-1 0,1-1 0,0 0 0,0-1 0,1-2 0,1 0 0,0-1 0,0 0 0,0-2 0,1-1 0,0-1 0,29 4 0,-24-6 0,1-1 0,-1-1 0,1-1 0,37-6 0,-54 5 0,-1-2 0,1 1 0,-1-1 0,0-1 0,0 0 0,0 0 0,-1-1 0,0 0 0,1-1 0,-2 0 0,1 0 0,-1-1 0,0 0 0,10-10 0,-5-2 0,0 1 0,0-1 0,-2-1 0,0-1 0,-2 1 0,0-1 0,-1-1 0,7-33 0,-3-4 0,10-118 0,-20 135 0,-1-1 0,-2 0 0,-3 1 0,-1-1 0,-11-43 0,9 59 0,0 0 0,-2 1 0,-1 0 0,-2 1 0,0 0 0,-1 0 0,-2 2 0,-31-42 0,39 58 0,0-1 0,0 1 0,-1 0 0,1 1 0,-2 0 0,1 0 0,0 1 0,-1 0 0,0 0 0,0 1 0,-1 1 0,1-1 0,-1 1 0,0 1 0,-11-2 0,9 3 0,0 1 0,0 0 0,0 0 0,0 2 0,0-1 0,0 2 0,1-1 0,-1 2 0,1-1 0,-1 2 0,1-1 0,-15 10 0,12-5 0,1 0 0,0 1 0,0 1 0,1 0 0,1 1 0,0 0 0,0 0 0,1 1 0,1 0 0,0 1 0,1 0 0,0 1 0,1 0 0,-8 26 0,2 3 0,1 1 0,3 0 0,-8 91 0,15-109 15,1 1 0,2-1 0,0 1 0,2-1 0,1 1 0,1-1 0,18 51 0,-17-62-121,1 0 0,0 0 0,1-1 0,1 0 0,1 0 0,0-1-1,1-1 1,0 1 0,1-2 0,0 0 0,1 0 0,1-1 0,24 16 0,10-2-6720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18.734"/>
    </inkml:context>
    <inkml:brush xml:id="br0">
      <inkml:brushProperty name="width" value="0.1" units="cm"/>
      <inkml:brushProperty name="height" value="0.1" units="cm"/>
    </inkml:brush>
  </inkml:definitions>
  <inkml:trace contextRef="#ctx0" brushRef="#br0">644 0 24575,'4'13'0,"-1"-6"0,-11-8 0,-1-2 0,0 0 0,-1 1 0,1 0 0,-1 0 0,1 1 0,-1 0 0,1 1 0,-1 0 0,1 1 0,-1 0 0,-14 3 0,9 0 0,0 0 0,0 2 0,1 0 0,0 0 0,0 1 0,-19 14 0,2 2 0,1 1 0,1 2 0,2 1 0,-47 58 0,37-37 0,-44 75 0,66-96 0,1 1 0,1 0 0,1 1 0,-12 50 0,21-67 0,1-1 0,1 1 0,0-1 0,1 1 0,0 0 0,0-1 0,1 1 0,1-1 0,0 1 0,1-1 0,0 0 0,0 0 0,2 0 0,7 16 0,-7-19 0,0 0 0,0 0 0,1 0 0,0-1 0,0 0 0,1 0 0,0-1 0,0 1 0,1-2 0,0 1 0,0-1 0,0 0 0,0-1 0,1 0 0,0 0 0,0-1 0,0 0 0,10 2 0,-2-2 0,-1-2 0,1 1 0,0-2 0,0 0 0,-1-1 0,1-1 0,25-6 0,-9-1 0,0-1 0,51-22 0,-149 84 0,35-29 0,1 1 0,1 1 0,1 2 0,-40 52 0,53-60 0,1-1 0,1 2 0,1 0 0,1 0 0,1 1 0,0 0 0,2 0 0,0 1 0,-4 26 0,10-41 0,0 1 0,0 0 0,1 0 0,0 0 0,1 0 0,0 0 0,0 0 0,0-1 0,1 1 0,0 0 0,1-1 0,0 1 0,0-1 0,0 0 0,1 0 0,0 0 0,1-1 0,-1 1 0,1-1 0,0 0 0,1 0 0,0-1 0,0 0 0,0 0 0,0 0 0,1-1 0,-1 1 0,13 4 0,-1-1 0,0-1 0,0 0 0,1-2 0,0 0 0,0-1 0,1-1 0,-1-1 0,1 0 0,-1-2 0,31-2 0,-13-2-455,-1-1 0,45-12 0,-43 5-6371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28.453"/>
    </inkml:context>
    <inkml:brush xml:id="br0">
      <inkml:brushProperty name="width" value="0.1" units="cm"/>
      <inkml:brushProperty name="height" value="0.1" units="cm"/>
      <inkml:brushProperty name="color" value="#004F8B"/>
    </inkml:brush>
  </inkml:definitions>
  <inkml:trace contextRef="#ctx0" brushRef="#br0">60 185 24575,'-2'0'0,"-1"1"0,1-1 0,0 0 0,-1-1 0,1 1 0,0 0 0,0-1 0,-1 1 0,1-1 0,0 1 0,0-1 0,0 0 0,0 0 0,0 0 0,0 0 0,0-1 0,0 1 0,0 0 0,0-1 0,1 1 0,-1-1 0,1 0 0,-1 0 0,1 1 0,0-1 0,-1 0 0,1 0 0,0 0 0,0 0 0,0-1 0,1 1 0,-1 0 0,0 0 0,1 0 0,0-1 0,-1 1 0,1 0 0,0 0 0,0-1 0,1-2 0,-1-1 0,1 0 0,0 0 0,0 0 0,1 1 0,0-1 0,0 0 0,0 1 0,1-1 0,-1 1 0,1 0 0,1 0 0,-1 0 0,1 0 0,7-7 0,-5 7 0,0 1 0,-1 1 0,2-1 0,-1 1 0,0 0 0,1 0 0,-1 1 0,1-1 0,0 2 0,0-1 0,0 1 0,0 0 0,0 0 0,0 1 0,0 0 0,0 0 0,0 1 0,0 0 0,0 0 0,0 0 0,13 5 0,-12-3 0,1 0 0,-1 1 0,1 0 0,-1 0 0,0 0 0,0 1 0,-1 0 0,0 1 0,0 0 0,0 0 0,0 0 0,-1 1 0,0 0 0,-1 0 0,0 1 0,7 12 0,-7-8 0,-1 1 0,0 0 0,-1 0 0,0 1 0,-1-1 0,-1 0 0,0 1 0,-1-1 0,0 1 0,-1-1 0,-4 18 0,-4 16 0,-29 82 0,36-124 0,-30 75 0,-3-2 0,-85 137 0,114-204 0,-5 13 0,11-24 0,0 0 0,0 0 0,-1 0 0,1 0 0,0 0 0,0 1 0,0-1 0,0 0 0,0 0 0,0 0 0,0 1 0,0-1 0,0 0 0,0 0 0,0 0 0,0 0 0,0 1 0,0-1 0,0 0 0,0 0 0,0 0 0,0 0 0,0 1 0,0-1 0,0 0 0,1 0 0,-1 0 0,0 0 0,0 1 0,0-1 0,0 0 0,0 0 0,0 0 0,0 0 0,1 0 0,-1 0 0,0 1 0,0-1 0,0 0 0,0 0 0,1 0 0,-1 0 0,0 0 0,0 0 0,0 0 0,0 0 0,1 0 0,-1 0 0,0 0 0,35-17 0,-18 7 0,41-19 0,2 3 0,1 2 0,1 2 0,122-24 0,-165 42 20,1 1 0,-1 1 0,1 1 0,0 0 0,20 2 0,-31 0-126,-1 0 0,1 1 0,0-1 0,-1 2 0,1-1 0,-1 1-1,0 0 1,0 1 0,0 0 0,0 0 0,0 1 0,-1 0 0,9 8 0,0 4-6720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7:36.713"/>
    </inkml:context>
    <inkml:brush xml:id="br0">
      <inkml:brushProperty name="width" value="0.1" units="cm"/>
      <inkml:brushProperty name="height" value="0.1" units="cm"/>
      <inkml:brushProperty name="color" value="#004F8B"/>
    </inkml:brush>
  </inkml:definitions>
  <inkml:trace contextRef="#ctx0" brushRef="#br0">17 15 24575,'0'-1'0,"0"0"0,0 1 0,0-1 0,0 0 0,-1 0 0,1 1 0,0-1 0,-1 0 0,1 0 0,0 1 0,-1-1 0,1 0 0,-1 1 0,1-1 0,-1 1 0,1-1 0,-1 1 0,-1-2 0,2 2 0,0 0 0,0 0 0,0 0 0,-1 0 0,1 0 0,0 0 0,0-1 0,-1 1 0,1 0 0,0 0 0,0 0 0,-1 0 0,1 0 0,0 0 0,0 0 0,-1 0 0,1 0 0,0 0 0,0 0 0,0 0 0,-1 1 0,1-1 0,0 0 0,0 0 0,-1 0 0,1 0 0,0 0 0,0 0 0,0 0 0,-1 1 0,1-1 0,0 0 0,0 0 0,0 0 0,0 1 0,-1-1 0,1 0 0,0 0 0,0 0 0,0 1 0,0-1 0,0 0 0,0 0 0,0 0 0,0 1 0,0-1 0,0 0 0,0 0 0,0 1 0,0-1 0,0 0 0,0 0 0,0 1 0,0-1 0,0 0 0,0 0 0,0 1 0,0-1 0,0 0 0,0 1 0,2 24 0,0 0 0,2 0 0,1 0 0,1-1 0,16 44 0,61 113 0,-55-126 0,3 0 0,3-3 0,1 0 0,3-3 0,2-1 0,1-1 0,3-3 0,95 74 0,-88-84 0,1-1 0,2-3 0,1-3 0,1-2 0,1-2 0,2-3 0,59 13 0,-14-12 0,0-5 0,1-4 0,133-2 0,273-27 0,-420 7 0,-1-4 0,0-4 0,139-47 0,-63 7 0,255-94 0,-225 67 0,-192 83-81,35-11 293,-38 13-272,1-1 0,-1 1 0,1 0 0,-1 0 0,0 0 1,1 0-1,-1 0 0,1 0 0,-1 0 0,1 0 0,-1 0 1,0 1-1,1-1 0,-1 0 0,1 1 0,-1-1 1,0 1-1,0 0 0,1-1 0,-1 1 0,0 0 0,0 0 1,0 0-1,1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9:10.493"/>
    </inkml:context>
    <inkml:brush xml:id="br0">
      <inkml:brushProperty name="width" value="0.1" units="cm"/>
      <inkml:brushProperty name="height" value="0.1" units="cm"/>
      <inkml:brushProperty name="color" value="#004F8B"/>
    </inkml:brush>
  </inkml:definitions>
  <inkml:trace contextRef="#ctx0" brushRef="#br0">0 10 24575,'4'3'-41,"0"0"0,1 0 0,-1 0 0,0-1 0,1 1 0,-1-1 0,1 0-1,0-1 1,0 1 0,-1-1 0,8 2 0,58 3-4783,-60-5 3588,236 2 581,124-27 7863,232 9-7208,-591 15 0,28 2 0,68 12 0,-33-2 0,-61-13-64,-19-6 199,-23-8-1068,27 14 430,-23-12-6323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9:10.976"/>
    </inkml:context>
    <inkml:brush xml:id="br0">
      <inkml:brushProperty name="width" value="0.1" units="cm"/>
      <inkml:brushProperty name="height" value="0.1" units="cm"/>
      <inkml:brushProperty name="color" value="#004F8B"/>
    </inkml:brush>
  </inkml:definitions>
  <inkml:trace contextRef="#ctx0" brushRef="#br0">0 1 24575,'3'0'0,"-1"1"0,1-1 0,-1 1 0,0 0 0,1 0 0,-1 0 0,0 0 0,0 0 0,0 0 0,0 1 0,0-1 0,0 1 0,0-1 0,0 1 0,0 0 0,-1 0 0,1 0 0,1 3 0,24 42 0,-25-44 0,10 24 0,-1 0 0,-1 1 0,-1 0 0,-1 0 0,5 44 0,3 147 0,-4-28 0,10 168 0,-18-289 120,-3-64-269,0-1 1,0 1-1,1 0 1,-1-1-1,1 1 1,1-1-1,-1 1 1,1-1-1,5 7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29:59.422"/>
    </inkml:context>
    <inkml:brush xml:id="br0">
      <inkml:brushProperty name="width" value="0.1" units="cm"/>
      <inkml:brushProperty name="height" value="0.1" units="cm"/>
      <inkml:brushProperty name="color" value="#004F8B"/>
    </inkml:brush>
  </inkml:definitions>
  <inkml:trace contextRef="#ctx0" brushRef="#br0">1058 254 24575,'-1'-4'0,"0"0"0,-1 0 0,1 0 0,-1 0 0,1 0 0,-1 1 0,-4-7 0,-1-2 0,-2-7 0,-1 1 0,-1 1 0,0 0 0,-1 0 0,-1 1 0,-28-27 0,34 37 0,0 0 0,0 0 0,-1 1 0,0 0 0,0 1 0,0 0 0,-1 0 0,1 0 0,-1 1 0,0 0 0,0 1 0,0 0 0,0 1 0,-1 0 0,1 0 0,0 1 0,-13 0 0,-5 5 0,1 0 0,1 1 0,-1 2 0,1 0 0,1 2 0,-1 1 0,2 0 0,-41 28 0,8 1 0,1 2 0,-56 58 0,81-72 0,2 2 0,1 2 0,2 0 0,0 1 0,3 2 0,1 0 0,1 1 0,-28 76 0,41-89 0,1-1 0,0 1 0,2 0 0,1 1 0,1-1 0,1 1 0,2 31 0,1-37 0,1 1 0,1-1 0,0 0 0,2 0 0,0-1 0,0 1 0,2-1 0,0-1 0,1 1 0,13 17 0,-3-10 0,1 0 0,2-1 0,0-1 0,1-1 0,1-1 0,1-1 0,1-2 0,51 28 0,-34-25 0,0-1 0,1-2 0,1-2 0,0-2 0,58 8 0,-76-17-124,0-1 0,0-1 0,0-2 0,0-1 0,0-1 0,1-1-1,-2-1 1,1-1 0,0-2 0,38-15 0,-17 0-6702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0.022"/>
    </inkml:context>
    <inkml:brush xml:id="br0">
      <inkml:brushProperty name="width" value="0.1" units="cm"/>
      <inkml:brushProperty name="height" value="0.1" units="cm"/>
      <inkml:brushProperty name="color" value="#004F8B"/>
    </inkml:brush>
  </inkml:definitions>
  <inkml:trace contextRef="#ctx0" brushRef="#br0">17 701 24575,'-1'0'0,"0"0"0,0 1 0,0-1 0,0 0 0,1 1 0,-1-1 0,0 0 0,0 1 0,1-1 0,-1 1 0,0-1 0,1 1 0,-1 0 0,0-1 0,1 1 0,-1 0 0,1-1 0,-1 1 0,1 0 0,-1 0 0,1-1 0,0 1 0,-1 0 0,1 0 0,0 0 0,0 0 0,-1-1 0,1 1 0,0 0 0,0 0 0,0 0 0,0 0 0,0 0 0,0-1 0,0 1 0,1 0 0,-1 1 0,8 42 0,-7-37 0,8 30 0,1-1 0,2 0 0,1 0 0,2-1 0,2-1 0,1-1 0,1 0 0,2-2 0,45 55 0,-47-66 0,0-1 0,1-1 0,1 0 0,0-2 0,1 0 0,1-1 0,1-2 0,0 0 0,0-2 0,1 0 0,1-2 0,0-1 0,0-1 0,39 6 0,-48-11 0,0-2 0,1 1 0,-1-2 0,0 0 0,1-2 0,-1 1 0,0-2 0,0-1 0,-1 0 0,1 0 0,-1-2 0,0 0 0,-1-1 0,0-1 0,23-16 0,-21 11 0,0 0 0,-1-1 0,0-1 0,-1-1 0,-1 0 0,0-1 0,-2 0 0,0-1 0,-1 0 0,-1-1 0,13-36 0,-11 15 0,-1-1 0,-2 0 0,-2-1 0,-2 0 0,-2 0 0,-2 0 0,-1 0 0,-9-58 0,1 49 0,-2 0 0,-2 0 0,-3 2 0,-1 0 0,-3 0 0,-36-66 0,46 98 0,-1 1 0,-1 1 0,-1 0 0,0 0 0,-1 1 0,0 1 0,-28-22 0,33 30 0,0 0 0,0 1 0,-1 0 0,0 1 0,0 0 0,0 0 0,0 1 0,-1 0 0,1 0 0,-1 1 0,1 1 0,-1-1 0,0 2 0,0-1 0,0 2 0,0-1 0,-12 3 0,0 2 0,0 1 0,0 1 0,1 1 0,0 1 0,1 1 0,0 1 0,0 0 0,1 2 0,-27 22 0,22-14 0,0 1 0,2 0 0,1 2 0,0 1 0,2 0 0,-19 35 0,27-40-105,1 0 0,1 1 0,1 1 0,2-1 0,0 1 0,0 0 0,2 1 0,1-1 0,1 1 0,1 0 0,1-1 0,3 27 0,5 16-6721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1.103"/>
    </inkml:context>
    <inkml:brush xml:id="br0">
      <inkml:brushProperty name="width" value="0.1" units="cm"/>
      <inkml:brushProperty name="height" value="0.1" units="cm"/>
      <inkml:brushProperty name="color" value="#004F8B"/>
    </inkml:brush>
  </inkml:definitions>
  <inkml:trace contextRef="#ctx0" brushRef="#br0">716 199 24575,'-1'-8'0,"0"0"0,-1 0 0,0 1 0,0-1 0,0 0 0,-1 1 0,0 0 0,-1-1 0,0 1 0,0 1 0,0-1 0,-1 1 0,0-1 0,0 1 0,-1 1 0,0-1 0,-12-9 0,8 8 0,0-1 0,-1 1 0,1 0 0,-1 1 0,-1 1 0,1 0 0,-1 0 0,0 1 0,0 1 0,-22-4 0,21 6 0,0 2 0,-1-1 0,1 2 0,0 0 0,-1 0 0,1 1 0,0 1 0,1 0 0,-1 1 0,1 0 0,0 1 0,0 0 0,0 1 0,1 1 0,0-1 0,-11 12 0,-2 2 0,1 2 0,1 0 0,1 1 0,2 2 0,-29 45 0,31-40 0,1 0 0,1 1 0,2 1 0,1 0 0,2 1 0,1 0 0,1 1 0,2-1 0,2 1 0,1 0 0,3 49 0,1-58 0,2 0 0,0-1 0,2 0 0,1 1 0,0-2 0,2 1 0,1-1 0,1 0 0,2-1 0,0 0 0,1-1 0,1 0 0,1-1 0,1-1 0,0 0 0,25 21 0,-11-16 0,1-2 0,1 0 0,1-3 0,1 0 0,1-3 0,52 20 0,-28-17 0,1-2 0,0-3 0,82 9 0,-103-20-151,-1-2-1,1-2 0,0-2 0,-1-1 1,1-2-1,-1-2 0,0-1 1,71-26-1,-40 7-6674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1.762"/>
    </inkml:context>
    <inkml:brush xml:id="br0">
      <inkml:brushProperty name="width" value="0.1" units="cm"/>
      <inkml:brushProperty name="height" value="0.1" units="cm"/>
      <inkml:brushProperty name="color" value="#004F8B"/>
    </inkml:brush>
  </inkml:definitions>
  <inkml:trace contextRef="#ctx0" brushRef="#br0">287 247 24575,'-71'52'0,"60"-40"0,1-1 0,0 2 0,0-1 0,1 2 0,1-1 0,0 1 0,1 0 0,-7 20 0,10-23 0,1-1 0,0 0 0,1 1 0,0 0 0,1-1 0,0 1 0,0 0 0,2 0 0,-1 0 0,1-1 0,1 1 0,0 0 0,4 12 0,0-6 0,2-1 0,0 0 0,0 0 0,2-1 0,0 0 0,0 0 0,2-1 0,-1-1 0,2 0 0,0-1 0,0 0 0,2-1 0,-1 0 0,1-1 0,0-1 0,26 11 0,-24-12 0,1 0 0,0-2 0,1-1 0,0 0 0,-1-1 0,1-1 0,1-1 0,-1 0 0,0-1 0,0-2 0,1 0 0,-1-1 0,0-1 0,0 0 0,22-8 0,-32 8 0,-1 0 0,0 0 0,-1-1 0,1 0 0,-1-1 0,1 1 0,-1-1 0,-1-1 0,1 1 0,-1-1 0,0 0 0,0-1 0,-1 1 0,1-1 0,5-12 0,-7 11 0,0-1 0,-1 0 0,0 1 0,-1-1 0,0 0 0,0-1 0,-1 1 0,0 0 0,0 0 0,-1-1 0,-1 1 0,0 0 0,0 0 0,-3-13 0,-4-7 0,-1 0 0,-2 1 0,-1 0 0,0 1 0,-28-42 0,11 25 0,-2 2 0,-52-55 0,47 59 0,-67-52 0,86 77 0,-2 0 0,0 1 0,0 0 0,-1 2 0,0 0 0,-28-8 0,42 16 0,0 1 0,0 0 0,0 0 0,0 1 0,0-1 0,0 1 0,0 1 0,0-1 0,0 1 0,0 0 0,0 0 0,1 1 0,-1 0 0,0 0 0,1 0 0,-1 1 0,1-1 0,0 1 0,0 1 0,0-1 0,0 1 0,0 0 0,1 0 0,0 0 0,-6 7 0,-2 5 0,0 0 0,1 1 0,1 0 0,1 0 0,0 1 0,-9 28 0,10-22 14,1 0-1,1 1 0,1-1 0,1 1 1,1 0-1,2 0 0,0 1 1,5 44-1,-1-52-127,0 0 0,1 0-1,1-1 1,1 0 0,0 0 0,1 0-1,1-1 1,0 0 0,1 0 0,1-1-1,1 0 1,22 24 0,14 6-6712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2.302"/>
    </inkml:context>
    <inkml:brush xml:id="br0">
      <inkml:brushProperty name="width" value="0.1" units="cm"/>
      <inkml:brushProperty name="height" value="0.1" units="cm"/>
      <inkml:brushProperty name="color" value="#004F8B"/>
    </inkml:brush>
  </inkml:definitions>
  <inkml:trace contextRef="#ctx0" brushRef="#br0">28 182 24575,'-1'0'0,"0"1"0,0-1 0,0 0 0,0 0 0,0 0 0,0 0 0,0 0 0,0 0 0,-1 0 0,1-1 0,0 1 0,0 0 0,0 0 0,0-1 0,0 1 0,0-1 0,0 1 0,0-1 0,0 0 0,0 1 0,1-1 0,-1 0 0,0 1 0,0-1 0,0 0 0,0-1 0,1 0 0,0 1 0,0-1 0,0 1 0,0 0 0,0-1 0,1 1 0,-1 0 0,0-1 0,1 1 0,-1 0 0,1-1 0,0 1 0,-1 0 0,1 0 0,0 0 0,0 0 0,1-2 0,8-8 0,0 1 0,21-16 0,-9 9 0,-1 2 0,2 1 0,32-16 0,-46 26 0,-1 0 0,1 1 0,0 0 0,0 0 0,0 1 0,0 0 0,0 1 0,0 0 0,1 0 0,-1 1 0,0 1 0,1-1 0,10 3 0,-16-2 0,0 0 0,0 1 0,0 0 0,0 0 0,-1 0 0,1 0 0,-1 0 0,1 1 0,-1-1 0,0 1 0,0 0 0,0 0 0,0 0 0,0 0 0,-1 1 0,1-1 0,-1 1 0,0 0 0,0-1 0,0 1 0,-1 0 0,1 0 0,-1 0 0,0 0 0,0 0 0,-1 1 0,1 4 0,0 9 0,0 0 0,-2 0 0,0 0 0,-1 0 0,-4 18 0,-1-5 0,-1 0 0,-2-1 0,0 0 0,-2-1 0,-19 33 0,5-17 0,-2-2 0,-46 56 0,65-89 0,-37 50 0,41-54 0,1 0 0,0 1 0,1 0 0,-1-1 0,1 1 0,1 0 0,-3 9 0,5-15 0,0-1 0,0 1 0,-1 0 0,1 0 0,0-1 0,0 1 0,0 0 0,1 0 0,-1 0 0,0-1 0,0 1 0,0 0 0,0 0 0,1-1 0,-1 1 0,0 0 0,1-1 0,-1 1 0,1 0 0,-1-1 0,1 1 0,-1-1 0,1 1 0,-1-1 0,1 1 0,-1-1 0,1 1 0,0-1 0,-1 1 0,1-1 0,0 0 0,-1 1 0,1-1 0,0 0 0,-1 0 0,1 1 0,0-1 0,1 0 0,31 0 0,-33 0 0,242-37 0,-90 21-42,209-16-1281,-320 31-5503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3.003"/>
    </inkml:context>
    <inkml:brush xml:id="br0">
      <inkml:brushProperty name="width" value="0.1" units="cm"/>
      <inkml:brushProperty name="height" value="0.1" units="cm"/>
      <inkml:brushProperty name="color" value="#004F8B"/>
    </inkml:brush>
  </inkml:definitions>
  <inkml:trace contextRef="#ctx0" brushRef="#br0">0 0 24575,'70'3'0,"0"4"0,124 26 0,433 66 0,-406-64 0,-209-31-63,-23-2 205,-27-1-1253,36-1 778,-29 0-6493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19.464"/>
    </inkml:context>
    <inkml:brush xml:id="br0">
      <inkml:brushProperty name="width" value="0.1" units="cm"/>
      <inkml:brushProperty name="height" value="0.1" units="cm"/>
    </inkml:brush>
  </inkml:definitions>
  <inkml:trace contextRef="#ctx0" brushRef="#br0">2 0 24575,'-1'204'0,"3"231"0,12-252 0,42 195 0,-55-373 0,-1 2 0,1 0 0,1 0 0,-1-1 0,1 1 0,0 0 0,1-1 0,-1 1 0,1-1 0,5 7 0,-7-12 0,-1-1 0,1 0 0,-1 0 0,1 0 0,-1 0 0,1 0 0,-1 0 0,1-1 0,0 1 0,-1 0 0,1 0 0,-1 0 0,1 0 0,-1-1 0,1 1 0,-1 0 0,0 0 0,1-1 0,-1 1 0,1 0 0,-1-1 0,1 1 0,-1 0 0,0-1 0,1 1 0,-1-1 0,0 1 0,0-1 0,1 1 0,-1-1 0,0 1 0,0-1 0,1 1 0,-1-1 0,0 1 0,0-1 0,12-24 0,-11 23 0,31-70 0,-7 13 0,39-65 0,-59 117 0,-1 0 0,0-1 0,-1 1 0,5-14 0,-8 13 0,-6 11 0,-7 14 0,5 0 0,1 1 0,0 0 0,1 0 0,1 0 0,1 1 0,1-1 0,0 1 0,1 0 0,1 0 0,1 0 0,1 0 0,0 0 0,6 24 0,-5-33 0,1 0 0,0 0 0,0 0 0,1-1 0,1 1 0,-1-1 0,2 0 0,-1 0 0,1-1 0,0 0 0,10 10 0,-10-12 0,1-1 0,0 0 0,0 0 0,0 0 0,1-1 0,-1 0 0,1-1 0,0 0 0,0 0 0,0 0 0,1-1 0,-1 0 0,0-1 0,1 0 0,10 0 0,5-1-682,40-5-1,-26-1-6143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3.423"/>
    </inkml:context>
    <inkml:brush xml:id="br0">
      <inkml:brushProperty name="width" value="0.1" units="cm"/>
      <inkml:brushProperty name="height" value="0.1" units="cm"/>
      <inkml:brushProperty name="color" value="#004F8B"/>
    </inkml:brush>
  </inkml:definitions>
  <inkml:trace contextRef="#ctx0" brushRef="#br0">61 1 24575,'-58'0'0,"58"0"0,0 0 0,0 0 0,0 0 0,0 0 0,0 0 0,0 0 0,0 0 0,1 0 0,-1 0 0,0 0 0,0 0 0,0 1 0,0-1 0,0 0 0,0 0 0,0 0 0,0 0 0,0 0 0,0 0 0,0 0 0,0 0 0,0 0 0,0 0 0,0 0 0,0 1 0,0-1 0,0 0 0,0 0 0,0 0 0,0 0 0,0 0 0,0 0 0,0 0 0,0 0 0,-1 0 0,1 0 0,0 0 0,0 0 0,0 1 0,0-1 0,0 0 0,0 0 0,0 0 0,0 0 0,0 0 0,0 0 0,0 0 0,0 0 0,0 0 0,0 0 0,-1 0 0,1 0 0,0 0 0,0 0 0,0 0 0,0 0 0,0 0 0,0 0 0,0 0 0,0 0 0,0 0 0,0 0 0,-1 0 0,1 0 0,0 0 0,0 0 0,0 0 0,0 0 0,0 0 0,9 7 0,14 4 0,19-3 0,0-3 0,1-1 0,-1-2 0,44-4 0,-20 1 0,99 0 0,174 2 0,-227 6 0,-96-5 0,0 1 0,0 0 0,0 1 0,25 10 0,-22-2-1365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4.198"/>
    </inkml:context>
    <inkml:brush xml:id="br0">
      <inkml:brushProperty name="width" value="0.1" units="cm"/>
      <inkml:brushProperty name="height" value="0.1" units="cm"/>
      <inkml:brushProperty name="color" value="#004F8B"/>
    </inkml:brush>
  </inkml:definitions>
  <inkml:trace contextRef="#ctx0" brushRef="#br0">0 41 24575,'0'-2'0,"1"1"0,-1 0 0,1 0 0,-1-1 0,1 1 0,-1 0 0,1 0 0,-1 0 0,1 0 0,0 0 0,0 0 0,0 0 0,0 0 0,0 0 0,0 0 0,0 0 0,0 0 0,0 1 0,0-1 0,0 0 0,0 1 0,0-1 0,1 1 0,-1-1 0,0 1 0,0 0 0,2-1 0,39-6 0,-38 6 0,86-4 0,-1 3 0,1 4 0,140 22 0,-167-15 0,0 3 0,-1 2 0,-1 4 0,68 27 0,-128-45-23,32 18 169,-32-18-191,0 1 0,0-1 0,0 0 0,0 1 0,-1-1-1,1 1 1,0 0 0,0-1 0,-1 1 0,1 0 0,0-1 0,-1 1 0,1 0 0,-1 0 0,1 0 0,-1-1-1,1 1 1,-1 0 0,1 0 0,-1 0 0,0 0 0,1 0 0,-1 0 0,0 0 0,0 0 0,0 0 0,0 0-1,0 0 1,0 0 0,0 0 0,0 0 0,-1 1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4.643"/>
    </inkml:context>
    <inkml:brush xml:id="br0">
      <inkml:brushProperty name="width" value="0.1" units="cm"/>
      <inkml:brushProperty name="height" value="0.1" units="cm"/>
      <inkml:brushProperty name="color" value="#004F8B"/>
    </inkml:brush>
  </inkml:definitions>
  <inkml:trace contextRef="#ctx0" brushRef="#br0">28 0 24575,'-13'9'0,"-1"3"0,14-11 0,0-1 0,-1 0 0,1 1 0,0-1 0,0 1 0,0-1 0,1 1 0,-1-1 0,0 1 0,0-1 0,0 0 0,0 1 0,0-1 0,0 1 0,1-1 0,-1 0 0,0 1 0,0-1 0,1 1 0,-1-1 0,0 0 0,0 1 0,1-1 0,-1 0 0,0 0 0,1 1 0,-1-1 0,1 0 0,-1 0 0,0 1 0,1-1 0,-1 0 0,1 0 0,-1 0 0,0 0 0,1 0 0,-1 0 0,1 0 0,-1 0 0,1 0 0,32 11 0,0-3 0,0-1 0,1-1 0,0-2 0,55 1 0,12 1 0,405 23 0,-479-29 0,6 0 0,40 5 0,-65-4 0,0 0 0,-1 1 0,0-1 0,1 1 0,-1 1 0,0 0 0,0 0 0,0 0 0,-1 1 0,1 0 0,6 5 0,-7-3-1365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5.862"/>
    </inkml:context>
    <inkml:brush xml:id="br0">
      <inkml:brushProperty name="width" value="0.1" units="cm"/>
      <inkml:brushProperty name="height" value="0.1" units="cm"/>
      <inkml:brushProperty name="color" value="#004F8B"/>
    </inkml:brush>
  </inkml:definitions>
  <inkml:trace contextRef="#ctx0" brushRef="#br0">0 115 24575,'5'0'0,"-1"-1"0,0 0 0,0 0 0,0 0 0,0 0 0,0-1 0,5-2 0,26-7 0,-6 10 0,-1 1 0,1 1 0,33 5 0,12 1 0,499 17 0,265 12 0,287 9-1029,-365-9 1029,-743-35 43,334 12 772,-351-13-813,0 0 1,1 0 0,-1 0 0,0 0-1,0 0 1,0 0 0,0 0 0,1 0-1,-1 0 1,0-1 0,0 1-1,0 0 1,0 0 0,0 0 0,1 0-1,-1 0 1,0 0 0,0 0 0,0 0-1,0 0 1,0-1 0,0 1-1,1 0 1,-1 0 0,0 0 0,0 0-1,0 0 1,0-1 0,0 1 0,0 0-1,0 0 1,0 0 0,0 0-1,0-1 1,0 1 0,0 0 0,0 0-1,0 0 1,0 0 0,0-1 0,0 1-1,0 0 1,0 0 0,0 0-1,0 0 1,0 0 0,0-1 0,0 1-1,0 0 1,-1 0 0,1 0 0,0 0-1,0 0 1,0-1 0,0 1-1,0 0 1,0 0 0,0 0 0,-1 0-1,1 0 1,0 0 0,0 0 0,0 0-1,0 0 1,0 0 0,-1-1-1,1 1 1,0 0 0,-13-12-35,9 9 47,-31-28-15,-2 1 0,-1 1 0,-1 3 0,-51-27 0,66 41 0,0 2 0,-1 0 0,0 2 0,-1 0 0,0 2 0,0 1 0,0 1 0,-53-1 0,79 5 0,0 0 0,0 0 0,0 0 0,0 0 0,0 0 0,0 0 0,1 0 0,-1 0 0,0 0 0,0 0 0,0 0 0,0 0 0,0 1 0,0-1 0,0 0 0,0 0 0,0 0 0,0 0 0,0 0 0,0 0 0,0 0 0,0 0 0,0 1 0,0-1 0,0 0 0,0 0 0,0 0 0,0 0 0,0 0 0,0 0 0,0 0 0,0 0 0,0 0 0,0 1 0,0-1 0,0 0 0,0 0 0,0 0 0,-1 0 0,1 0 0,0 0 0,0 0 0,0 0 0,0 0 0,0 0 0,0 0 0,0 0 0,0 1 0,0-1 0,0 0 0,-1 0 0,1 0 0,0 0 0,0 0 0,0 0 0,0 0 0,0 0 0,0 0 0,0 0 0,-1 0 0,16 9 0,22 9 0,299 136 0,-286-132 0,-34-16 0,1 1 0,-1 1 0,29 19 0,-43-25 0,1 0 0,-1 0 0,1 0 0,-1 0 0,0 1 0,0-1 0,0 0 0,0 1 0,-1 0 0,1-1 0,-1 1 0,1 0 0,-1 0 0,0 0 0,0 0 0,0 0 0,-1 0 0,1 0 0,-1 0 0,1 3 0,-2-1 0,0 1 0,1-1 0,-2-1 0,1 1 0,0 0 0,-1 0 0,0 0 0,0-1 0,-1 1 0,1-1 0,-5 6 0,-6 7 0,-1-1 0,-1 0 0,-1-1 0,-28 21 0,-198 139 0,30-23 0,202-145 0,4-3 0,-1 0 0,1 1 0,1 0 0,-1 0 0,1 0 0,0 1 0,0 0 0,-7 10 0,12-16 0,0 1 0,0-1 0,0 0 0,-1 1 0,1-1 0,0 0 0,0 1 0,0-1 0,0 0 0,-1 1 0,1-1 0,0 0 0,0 1 0,0-1 0,0 1 0,0-1 0,0 0 0,0 1 0,0-1 0,0 1 0,0-1 0,1 0 0,-1 1 0,0-1 0,0 0 0,0 1 0,0-1 0,0 0 0,1 1 0,-1-1 0,0 0 0,0 1 0,1-1 0,-1 0 0,0 0 0,0 1 0,1-1 0,-1 0 0,0 0 0,1 1 0,-1-1 0,0 0 0,1 0 0,-1 0 0,1 0 0,-1 0 0,0 1 0,1-1 0,-1 0 0,23-2 0,20-10-1365,4-5-5461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6.392"/>
    </inkml:context>
    <inkml:brush xml:id="br0">
      <inkml:brushProperty name="width" value="0.1" units="cm"/>
      <inkml:brushProperty name="height" value="0.1" units="cm"/>
      <inkml:brushProperty name="color" value="#004F8B"/>
    </inkml:brush>
  </inkml:definitions>
  <inkml:trace contextRef="#ctx0" brushRef="#br0">0 569 24575,'0'1'0,"0"-1"0,0 1 0,0-1 0,0 1 0,0 0 0,0-1 0,0 1 0,0-1 0,0 1 0,0-1 0,0 1 0,1-1 0,-1 1 0,0-1 0,0 1 0,0-1 0,1 1 0,-1-1 0,0 0 0,1 1 0,-1-1 0,0 1 0,1-1 0,-1 0 0,0 1 0,1-1 0,-1 0 0,1 1 0,-1-1 0,1 0 0,-1 0 0,1 1 0,-1-1 0,0 0 0,1 0 0,0 0 0,-1 0 0,1 0 0,-1 1 0,1-1 0,-1 0 0,1 0 0,-1-1 0,1 1 0,-1 0 0,1 0 0,-1 0 0,1 0 0,-1 0 0,1 0 0,-1-1 0,1 1 0,-1 0 0,1 0 0,-1-1 0,0 1 0,1 0 0,-1-1 0,1 0 0,27-21 0,-18 11 0,0-1 0,-1 0 0,-1-1 0,0 0 0,-1 0 0,11-28 0,23-93 0,-27 81 0,2-5 0,-4-1 0,7-79 0,-33 205 0,-11 126 0,9 0 0,8 1 0,22 260 0,31-57 0,-22-204 0,-20-166 30,-1 1 0,-1 0 0,-5 46 0,2-61-179,0 0 1,-1 0-1,-1 0 1,0 0-1,0-1 1,-2 0-1,1 0 1,-2 0-1,-11 17 1,-10 6-6678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7.483"/>
    </inkml:context>
    <inkml:brush xml:id="br0">
      <inkml:brushProperty name="width" value="0.1" units="cm"/>
      <inkml:brushProperty name="height" value="0.1" units="cm"/>
      <inkml:brushProperty name="color" value="#004F8B"/>
    </inkml:brush>
  </inkml:definitions>
  <inkml:trace contextRef="#ctx0" brushRef="#br0">2 195 24575,'0'0'0,"0"0"0,0 0 0,0 0 0,0 0 0,0 0 0,0 1 0,0-1 0,0 0 0,0 0 0,0 0 0,0 0 0,0 0 0,0 0 0,0 0 0,0 0 0,0 0 0,0 0 0,-1 0 0,1 0 0,0 0 0,0 0 0,0 0 0,0 1 0,0-1 0,0 0 0,0 0 0,0 0 0,0 0 0,0 0 0,0 0 0,0 0 0,0 0 0,0 0 0,0 0 0,0 0 0,0 0 0,0 0 0,0 0 0,0 0 0,-1 0 0,1 0 0,0 0 0,0 0 0,0 0 0,0 0 0,10 4 0,19 4 0,51 4 0,0-4 0,158-6 0,-224-2 0,409-16 0,-30 0 0,666 12 0,-720 23 0,11 0 0,-384-26 0,0 0 0,-65-25 0,47 14 0,37 14 0,-148-55 0,145 52 0,2-1 0,-1-1 0,1-1 0,0 0 0,1-1 0,-27-25 0,35 25 0,13 8 0,17 9 0,231 120 0,2 1 0,-246-122 0,1-1 0,-1 1 0,0 0 0,0 1 0,-1 0 0,13 9 0,-21-13 0,1 0 0,0 0 0,0 0 0,-1 0 0,1 0 0,-1 0 0,1 0 0,-1 1 0,0-1 0,0 0 0,0 1 0,0-1 0,0 1 0,-1-1 0,1 1 0,-1-1 0,1 1 0,-1-1 0,0 1 0,0 0 0,0-1 0,-1 1 0,1-1 0,-1 1 0,1-1 0,-1 1 0,0-1 0,-2 5 0,-2 3 0,0-1 0,0-1 0,-1 1 0,0-1 0,-1 0 0,0 0 0,0-1 0,-12 10 0,-73 50 0,51-40 0,-14 14 0,29-21 0,-1 0 0,-34 17 0,56-35-1365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8.153"/>
    </inkml:context>
    <inkml:brush xml:id="br0">
      <inkml:brushProperty name="width" value="0.1" units="cm"/>
      <inkml:brushProperty name="height" value="0.1" units="cm"/>
      <inkml:brushProperty name="color" value="#004F8B"/>
    </inkml:brush>
  </inkml:definitions>
  <inkml:trace contextRef="#ctx0" brushRef="#br0">377 334 24575,'-1'-5'0,"0"1"0,-1-1 0,1 0 0,-1 1 0,0-1 0,0 1 0,0 0 0,0 0 0,-1 0 0,-5-7 0,-3-6 0,11 17 0,-10-16 0,0-1 0,2 1 0,0-1 0,-9-31 0,16 44 0,0-1 0,0 1 0,0-1 0,1 1 0,-1 0 0,1-1 0,0 1 0,1-1 0,-1 1 0,1-1 0,0 1 0,0-1 0,0 1 0,0 0 0,1 0 0,0 0 0,0 0 0,0 0 0,0 0 0,1 0 0,-1 0 0,1 1 0,0-1 0,0 1 0,1 0 0,3-3 0,0 1 0,0 1 0,1 0 0,-1 0 0,1 1 0,0 0 0,0 0 0,0 1 0,0 0 0,1 0 0,-1 1 0,0 0 0,1 1 0,-1 0 0,1 0 0,-1 0 0,1 1 0,-1 1 0,9 2 0,-8-2 0,1 0 0,0 1 0,-1 1 0,0-1 0,0 2 0,0-1 0,0 1 0,-1 1 0,0-1 0,0 1 0,0 1 0,-1 0 0,1 0 0,-2 0 0,7 9 0,-7-5 0,0 0 0,0 1 0,-2 0 0,1 1 0,-1-1 0,-1 0 0,0 1 0,-1 0 0,-1 0 0,0 0 0,0 0 0,-1 0 0,-1 0 0,-4 24 0,-3 0 0,-1-1 0,-1 1 0,-29 64 0,12-43 0,-2-1 0,-3-2 0,-2-1 0,-52 62 0,52-75 0,-2-2 0,-2-1 0,-1-2 0,-2-2 0,-69 44 0,102-73 0,0 0 0,-1 0 0,1-1 0,-1-1 0,1 1 0,-16 2 0,9-7 0,16-8 0,20-12 0,1 5 0,2 2 0,-1 0 0,2 2 0,0 0 0,0 2 0,1 1 0,43-10 0,-5 6 0,0 4 0,73-3 0,-77 10 0,1 3 0,-1 2 0,0 3 0,0 3 0,73 20 0,-116-24-120,-7-2-35,0 0-1,-1 0 0,1-1 1,0-1-1,0 0 0,0 0 1,13-1-1,-1-5-6670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09.183"/>
    </inkml:context>
    <inkml:brush xml:id="br0">
      <inkml:brushProperty name="width" value="0.1" units="cm"/>
      <inkml:brushProperty name="height" value="0.1" units="cm"/>
      <inkml:brushProperty name="color" value="#004F8B"/>
    </inkml:brush>
  </inkml:definitions>
  <inkml:trace contextRef="#ctx0" brushRef="#br0">0 8 24575,'74'-8'0,"-47"9"0,0 1 0,-1 2 0,1 0 0,-1 2 0,1 0 0,-2 2 0,1 1 0,36 19 0,5 8 0,-1 4 0,99 79 0,106 117 0,-141-110-266,-6 5-1,207 286 1,-253-299 225,-5 4 0,-5 3 1,-6 2-1,60 176 0,-74-144 41,-6 2 0,-8 1 0,-7 2 0,-6 1 0,-8 1 0,-8 0 0,-16 173 0,-9-127 0,-9 0 0,-10-2 0,-8-2 0,-10-2 0,-86 205 0,-108 111-133,-44-26 21,254-429 188,25-41 311,1-3-191,1 0 1,1 1-1,-11 30 0,22-39-262,10-17 231,11-20-1629,-9 1-5362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3.802"/>
    </inkml:context>
    <inkml:brush xml:id="br0">
      <inkml:brushProperty name="width" value="0.1" units="cm"/>
      <inkml:brushProperty name="height" value="0.1" units="cm"/>
      <inkml:brushProperty name="color" value="#004F8B"/>
    </inkml:brush>
  </inkml:definitions>
  <inkml:trace contextRef="#ctx0" brushRef="#br0">328 6442 24575,'3'0'0,"0"1"0,0 0 0,0 0 0,0 0 0,0 0 0,-1 0 0,1 0 0,4 3 0,14 7 0,34 3 0,0-1 0,0-3 0,1-3 0,112 1 0,-158-9 0,31 1 0,-41 0 0,1-1 0,0 1 0,0 0 0,0 0 0,0 0 0,0 0 0,-1 0 0,1 1 0,0-1 0,0 0 0,0 0 0,0 0 0,-1 1 0,1-1 0,0 1 0,0-1 0,0 0 0,-1 1 0,1-1 0,0 1 0,-1 0 0,1-1 0,0 1 0,-1-1 0,1 1 0,-1 0 0,1 0 0,-1-1 0,1 1 0,-1 0 0,0 0 0,1 0 0,-1-1 0,0 1 0,0-1 0,0 0 0,0 0 0,0 0 0,0 0 0,0 1 0,0-1 0,0 0 0,0 0 0,0 0 0,0 0 0,0 0 0,0 1 0,0-1 0,0 0 0,0 0 0,0 0 0,0 0 0,0 0 0,0 1 0,0-1 0,0 0 0,0 0 0,0 0 0,1 0 0,-1 0 0,0 0 0,0 0 0,0 1 0,0-1 0,0 0 0,0 0 0,1 0 0,-1 0 0,0 0 0,0 0 0,0 0 0,0 0 0,0 0 0,1 0 0,-1 0 0,0 0 0,0 0 0,0 0 0,0 0 0,0 0 0,1 0 0,-1 0 0,0 0 0,11-6 0,13-14 0,-23 19 0,139-136 0,-6-5 0,130-180 0,-214 250 0,-4-2 0,-3-2 0,-3-1 0,-3-2 0,-4-2 0,-4-1 0,35-157 0,40-531 0,-87 135 0,-26 481 0,-7 1 0,-40-171 0,-45-69 0,-221-553 0,242 747 0,-8 4 0,-172-279 0,205 394 0,-5 3 0,-2 2 0,-4 2 0,-3 4 0,-2 3 0,-4 3 0,-96-62 0,139 101 0,21 16 0,0-1 0,-1 1 0,0 1 0,0 0 0,-16-7 0,26 14 0,0-1 0,0 1 0,1 0 0,-1 0 0,0-1 0,0 1 0,0 0 0,0 0 0,1 1 0,-1-1 0,0 0 0,0 1 0,0-1 0,1 1 0,-1-1 0,0 1 0,1 0 0,-1 0 0,0 0 0,1 0 0,-1 0 0,1 0 0,0 0 0,-1 0 0,1 1 0,0-1 0,0 0 0,-1 1 0,1-1 0,0 1 0,1 0 0,-1-1 0,0 1 0,-1 3 0,-2 6 0,0 1 0,0 0 0,1 0 0,-1 13 0,2-16 0,-61 322 0,36-108 0,23-170 0,3-44 0,0 0 0,0-1 0,-1 1 0,0-1 0,-4 11 0,6-19 0,0 0 0,0 1 0,0-1 0,0 0 0,0 0 0,0 1 0,0-1 0,-1 0 0,1 1 0,0-1 0,0 0 0,0 0 0,0 0 0,0 1 0,-1-1 0,1 0 0,0 0 0,0 0 0,0 1 0,-1-1 0,1 0 0,0 0 0,0 0 0,-1 0 0,1 0 0,0 1 0,0-1 0,-1 0 0,1 0 0,0 0 0,0 0 0,-1 0 0,1 0 0,0 0 0,-1 0 0,-4-9 0,1-18 0,-2-333 0,9 208 0,0 94 0,3 1 0,18-82 0,-19 118 0,0 1 0,9-21 0,-12 34 0,1 0 0,1 0 0,-1 1 0,1-1 0,0 1 0,0 0 0,1 0 0,10-10 0,-13 15 0,0 0 0,0-1 0,0 1 0,0 0 0,0 0 0,1 1 0,-1-1 0,0 0 0,1 1 0,-1 0 0,1-1 0,-1 1 0,0 0 0,1 0 0,-1 0 0,1 1 0,-1-1 0,0 1 0,1-1 0,-1 1 0,0 0 0,5 1 0,4 3 0,0 1 0,0 0 0,11 8 0,-17-10 0,57 36 0,2-3 0,1-2 0,121 45 0,98 5 0,-28-10 0,-190-46 0,-53-22 0,0-1 0,1 0 0,0-1 0,0-1 0,0 0 0,21 3 0,-10-10-1365,-5-5-5461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5.283"/>
    </inkml:context>
    <inkml:brush xml:id="br0">
      <inkml:brushProperty name="width" value="0.1" units="cm"/>
      <inkml:brushProperty name="height" value="0.1" units="cm"/>
      <inkml:brushProperty name="color" value="#004F8B"/>
    </inkml:brush>
  </inkml:definitions>
  <inkml:trace contextRef="#ctx0" brushRef="#br0">229 758 24575,'0'-3'0,"-1"-1"0,0 1 0,0-1 0,-1 1 0,1 0 0,-1-1 0,0 1 0,-1-3 0,-6-11 0,-3-12 0,2 0 0,2-1 0,0 0 0,2 0 0,1-1 0,2 1 0,1-1 0,2-50 0,2 58 0,1-1 0,0 1 0,2-1 0,1 1 0,0 1 0,2-1 0,1 1 0,0 0 0,2 1 0,0 0 0,27-35 0,-33 48 0,2 1 0,-1 1 0,0-1 0,1 1 0,1 0 0,-1 1 0,1 0 0,-1 0 0,2 0 0,-1 1 0,0 0 0,1 1 0,15-5 0,-16 7 0,-1 0 0,0 0 0,1 1 0,-1 0 0,1 0 0,-1 1 0,0 0 0,1 0 0,-1 1 0,0 0 0,0 0 0,0 0 0,0 1 0,0 0 0,-1 1 0,1-1 0,7 7 0,-5-4 0,-1 1 0,0-1 0,-1 1 0,0 1 0,0 0 0,0 0 0,-1 0 0,0 1 0,-1-1 0,0 1 0,6 16 0,-6-12 0,-1 1 0,-1-1 0,0 1 0,-1 0 0,0 1 0,-1-1 0,-1 23 0,-3-6 0,-2 0 0,-1-1 0,-1 0 0,-1 0 0,-2-1 0,-1 0 0,-17 31 0,4-17 0,-1-1 0,-2-1 0,-3-2 0,0-1 0,-52 49 0,-194 153 0,265-231 0,6-5 0,0 0 0,0 1 0,0-1 0,0 1 0,1 1 0,-6 7 0,10-12 0,0-1 0,-1 1 0,1-1 0,0 1 0,0-1 0,-1 1 0,1-1 0,0 1 0,0 0 0,0-1 0,0 1 0,0-1 0,0 1 0,0-1 0,0 1 0,0 0 0,0-1 0,0 1 0,0-1 0,0 1 0,1-1 0,-1 1 0,0 0 0,0-1 0,0 1 0,1-1 0,-1 1 0,0-1 0,1 1 0,1 0 0,0 0 0,0 0 0,-1 0 0,1-1 0,0 1 0,0-1 0,0 1 0,0-1 0,0 0 0,0 0 0,0 1 0,0-1 0,0-1 0,2 1 0,65-5 0,77-17 0,-2 0 0,490 2 0,-605 20-682,51 8-1,-41 0-6143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19.934"/>
    </inkml:context>
    <inkml:brush xml:id="br0">
      <inkml:brushProperty name="width" value="0.1" units="cm"/>
      <inkml:brushProperty name="height" value="0.1" units="cm"/>
    </inkml:brush>
  </inkml:definitions>
  <inkml:trace contextRef="#ctx0" brushRef="#br0">351 45 24575,'0'-2'0,"0"0"0,0 1 0,-1-1 0,1 0 0,0 1 0,0-1 0,-1 0 0,1 1 0,-1-1 0,0 1 0,1-1 0,-1 1 0,0-1 0,0 1 0,0-1 0,0 1 0,0 0 0,0-1 0,0 1 0,0 0 0,-3-2 0,1 1 0,0 1 0,0 0 0,0-1 0,0 1 0,0 1 0,-1-1 0,1 0 0,0 1 0,0-1 0,-6 1 0,-3 1 0,1 0 0,-1 0 0,1 1 0,0 1 0,-16 5 0,12-2 0,1 1 0,-1 1 0,2 0 0,-1 1 0,1 0 0,1 1 0,-1 1 0,2 0 0,0 0 0,0 1 0,1 0 0,0 1 0,1 1 0,1-1 0,0 1 0,-11 27 0,18-37 0,0 0 0,0 1 0,1-1 0,-1 0 0,1 1 0,0-1 0,0 1 0,1-1 0,-1 0 0,1 1 0,0-1 0,0 0 0,0 1 0,1-1 0,0 0 0,-1 0 0,2 0 0,-1-1 0,0 1 0,1 0 0,-1-1 0,1 1 0,0-1 0,0 0 0,0 0 0,1 0 0,5 3 0,10 7 0,1 0 0,1-1 0,43 17 0,-31-14 0,-20-9 0,0 1 0,0 1 0,-1 0 0,0 1 0,0 0 0,-1 1 0,-1 0 0,1 0 0,-2 1 0,1 1 0,8 14 0,-14-19 0,0 0 0,0 0 0,0 1 0,-1 0 0,0-1 0,-1 1 0,0 1 0,0-1 0,-1 0 0,0 0 0,0 1 0,-1-1 0,0 0 0,0 1 0,-1-1 0,0 0 0,-1 0 0,1 1 0,-2-1 0,1 0 0,-5 8 0,4-9 0,-2 1 0,1 0 0,-1-1 0,0 0 0,-1 0 0,1-1 0,-2 1 0,1-1 0,0-1 0,-13 9 0,14-11 0,1 0 0,-1 0 0,0-1 0,0 0 0,0 0 0,0 0 0,0 0 0,0-1 0,-1 0 0,1 0 0,0 0 0,-1-1 0,1 0 0,0 0 0,-1 0 0,1-1 0,0 0 0,-8-1 0,11 1-45,0 0-1,0 0 1,0 0-1,0 0 1,0-1-1,0 1 1,0 0-1,0-1 1,0 1-1,1-1 1,-1 0-1,1 0 1,-1 1-1,1-1 1,0 0-1,-1 0 1,1 0-1,0-1 1,1 1-1,-1 0 1,0 0-1,0 0 1,1-1-1,-1 1 0,1 0 1,0-1-1,0 1 1,0 0-1,0-5 1,2-19-6781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5.732"/>
    </inkml:context>
    <inkml:brush xml:id="br0">
      <inkml:brushProperty name="width" value="0.1" units="cm"/>
      <inkml:brushProperty name="height" value="0.1" units="cm"/>
      <inkml:brushProperty name="color" value="#004F8B"/>
    </inkml:brush>
  </inkml:definitions>
  <inkml:trace contextRef="#ctx0" brushRef="#br0">1126 1 24575,'-1'5'0,"0"0"0,0 0 0,-1 0 0,0 0 0,0-1 0,0 1 0,-1 0 0,1-1 0,-1 1 0,0-1 0,-7 7 0,-2 6 0,-776 1304 0,714-1183 0,-107 215 0,172-332 0,1 0 0,0 1 0,-4 23 0,12-43 0,-1 0 0,1-1 0,0 1 0,0 0 0,-1 0 0,1 0 0,0 0 0,1-1 0,-1 1 0,0 0 0,1 0 0,-1 0 0,0-1 0,1 1 0,0 0 0,0 0 0,1 2 0,-1-3 0,0 0 0,0 0 0,0 0 0,1 0 0,-1 0 0,0-1 0,0 1 0,1 0 0,-1-1 0,0 1 0,1-1 0,-1 0 0,0 1 0,1-1 0,-1 0 0,1 0 0,-1 0 0,2 0 0,7-1 0,-1 0 0,1-1 0,-1 0 0,0 0 0,13-6 0,40-17-1365,-2-2-5461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6.172"/>
    </inkml:context>
    <inkml:brush xml:id="br0">
      <inkml:brushProperty name="width" value="0.1" units="cm"/>
      <inkml:brushProperty name="height" value="0.1" units="cm"/>
      <inkml:brushProperty name="color" value="#004F8B"/>
    </inkml:brush>
  </inkml:definitions>
  <inkml:trace contextRef="#ctx0" brushRef="#br0">0 652 24575,'3'-1'0,"-1"0"0,1 0 0,-1 0 0,1-1 0,-1 1 0,0 0 0,0-1 0,0 0 0,0 0 0,0 1 0,0-1 0,0 0 0,0-1 0,-1 1 0,1 0 0,-1 0 0,0-1 0,2-3 0,2-1 0,29-54 0,-3-2 0,-2-1 0,30-99 0,-10 29 0,-9 18 0,-35 109 0,-3 16 0,-2 17 0,-15 117 0,-5 68 0,16 228 0,4-424 0,2 1 0,0-1 0,7 28 0,-8-40 0,0 0 0,0 0 0,1 0 0,-1-1 0,1 1 0,-1 0 0,1 0 0,0-1 0,0 1 0,0-1 0,3 3 0,-4-4 0,0 0 0,1-1 0,-1 1 0,0 0 0,1-1 0,-1 1 0,1-1 0,-1 1 0,1-1 0,-1 0 0,1 0 0,-1 1 0,1-1 0,-1 0 0,1 0 0,-1-1 0,1 1 0,-1 0 0,1 0 0,-1-1 0,1 1 0,-1-1 0,0 1 0,2-2 0,29-19-1365,-1-7-5461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6.612"/>
    </inkml:context>
    <inkml:brush xml:id="br0">
      <inkml:brushProperty name="width" value="0.1" units="cm"/>
      <inkml:brushProperty name="height" value="0.1" units="cm"/>
      <inkml:brushProperty name="color" value="#004F8B"/>
    </inkml:brush>
  </inkml:definitions>
  <inkml:trace contextRef="#ctx0" brushRef="#br0">0 219 24575,'2'-7'0,"-1"0"0,1-1 0,1 1 0,-1 0 0,1 0 0,1 0 0,-1 1 0,1-1 0,0 1 0,0 0 0,1 0 0,9-9 0,-5 6 0,1 1 0,1 0 0,-1 1 0,1 0 0,0 0 0,1 1 0,0 1 0,0 0 0,0 1 0,0 0 0,1 1 0,17-3 0,15 1 0,0 1 0,54 4 0,-56 0 0,29 1 0,27 1 0,1-5 0,146-22 0,-233 21-38,-19 1 133,-22 1-1517,-5 1-5404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7.092"/>
    </inkml:context>
    <inkml:brush xml:id="br0">
      <inkml:brushProperty name="width" value="0.1" units="cm"/>
      <inkml:brushProperty name="height" value="0.1" units="cm"/>
      <inkml:brushProperty name="color" value="#004F8B"/>
    </inkml:brush>
  </inkml:definitions>
  <inkml:trace contextRef="#ctx0" brushRef="#br0">87 484 24575,'-5'1'0,"0"0"0,0 0 0,1 0 0,-1 0 0,1 1 0,-1-1 0,1 1 0,-1 0 0,1 1 0,0-1 0,0 1 0,0 0 0,-6 5 0,9-7 0,-1 0 0,1 0 0,0 1 0,-1-1 0,1 0 0,0 1 0,0-1 0,0 1 0,0-1 0,0 1 0,0 0 0,0-1 0,0 1 0,1 0 0,-1-1 0,1 1 0,-1 0 0,1 0 0,0 0 0,-1 0 0,1-1 0,0 1 0,0 0 0,1 0 0,-1 0 0,0 0 0,0 0 0,1-1 0,0 1 0,-1 0 0,1 0 0,0-1 0,-1 1 0,1 0 0,2 2 0,2 0 0,0 1 0,0-1 0,0-1 0,0 1 0,0-1 0,1 0 0,-1 0 0,1 0 0,0-1 0,0 0 0,0 0 0,11 1 0,10 2 0,43 1 0,-53-5 0,480 0 0,-327-20-500,-144 15-365,22-2-5961</inkml:trace>
  <inkml:trace contextRef="#ctx0" brushRef="#br0" timeOffset="1">1066 267 24575,'1'-11'0,"0"1"0,1 0 0,0-1 0,1 1 0,6-15 0,3-10 0,-10 26 0,1 1 0,0-1 0,0 1 0,1 0 0,0 0 0,1 0 0,0 1 0,0 0 0,0-1 0,1 2 0,0-1 0,0 1 0,13-10 0,-11 10 0,1 1 0,0 1 0,0-1 0,0 2 0,0-1 0,0 1 0,1 0 0,0 1 0,-1 0 0,1 1 0,0 0 0,13 0 0,-9 1 0,0 1 0,0 0 0,0 1 0,0 1 0,0 0 0,0 0 0,0 2 0,-1-1 0,0 2 0,0 0 0,-1 0 0,20 14 0,-25-15 0,-1 1 0,0-1 0,0 1 0,0 0 0,-1 0 0,0 1 0,0 0 0,0 0 0,-1 0 0,0 0 0,-1 1 0,1-1 0,-1 1 0,-1 0 0,0 0 0,0 0 0,0 0 0,-1 0 0,0 1 0,-1-1 0,0 0 0,-1 15 0,-3-1 0,-1 0 0,0-1 0,-2 1 0,0-1 0,-1 0 0,-2-1 0,0 0 0,-15 22 0,-11 12 0,-65 73 0,101-127 0,-9 10 0,0 0 0,1 1 0,1 0 0,-1 0 0,-7 17 0,15-26 0,-1 0 0,0 0 0,0 0 0,1 0 0,-1 1 0,1-1 0,-1 0 0,1 0 0,0 0 0,0 1 0,0-1 0,0 0 0,1 0 0,-1 0 0,1 0 0,-1 1 0,1-1 0,-1 0 0,1 0 0,0 0 0,0 0 0,0 0 0,0-1 0,1 1 0,-1 0 0,0 0 0,1-1 0,-1 1 0,1-1 0,0 1 0,-1-1 0,1 0 0,0 1 0,0-1 0,0 0 0,0 0 0,0 0 0,0-1 0,0 1 0,0 0 0,3 0 0,8 2 0,0 0 0,0 0 0,0-1 0,0 0 0,23-1 0,74-8 0,-51 2 0,296-31 0,-349 35-120,17-4 373,-22 5-297,-1 0 0,1 0 0,-1 0 0,1 0 0,-1 0 0,0-1 0,1 1 0,-1 0 0,1 0 0,-1 0-1,1-1 1,-1 1 0,0 0 0,1-1 0,-1 1 0,1 0 0,-1-1 0,0 1 0,0-1 0,1 1 0,-1 0 0,0-1 0,0 1 0,1-1 0,-1 1-1,0-1 1,0 1 0,0-1 0,0 1 0,0-1 0,1 1 0,-1-1 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7.632"/>
    </inkml:context>
    <inkml:brush xml:id="br0">
      <inkml:brushProperty name="width" value="0.1" units="cm"/>
      <inkml:brushProperty name="height" value="0.1" units="cm"/>
      <inkml:brushProperty name="color" value="#004F8B"/>
    </inkml:brush>
  </inkml:definitions>
  <inkml:trace contextRef="#ctx0" brushRef="#br0">564 0 24575,'-2'0'0,"-1"1"0,0-1 0,1 1 0,-1-1 0,0 1 0,1 0 0,-1 0 0,1 0 0,-1 1 0,1-1 0,0 0 0,-1 1 0,-2 3 0,-26 26 0,29-28 0,-12 15 0,1 0 0,0 1 0,2 0 0,-16 36 0,-28 92 0,37-96 0,-72 218-510,12 5 0,-62 400 0,123-544 512,6 1 0,5 1 0,6-1 0,6 0-1,32 184 1,-22-228-17,5 0-1,3-2 1,4 0-1,3-2 1,4-1 0,4-2-1,3-2 1,100 140-1,-106-174-104,1-1 0,3-2-1,1-2 1,1-1 0,3-2-1,1-3 1,1-1 0,2-2-1,1-3 1,1-2 0,1-2-1,1-2 1,1-2 0,68 13 0,-1-9-4609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8.213"/>
    </inkml:context>
    <inkml:brush xml:id="br0">
      <inkml:brushProperty name="width" value="0.1" units="cm"/>
      <inkml:brushProperty name="height" value="0.1" units="cm"/>
      <inkml:brushProperty name="color" value="#004F8B"/>
    </inkml:brush>
  </inkml:definitions>
  <inkml:trace contextRef="#ctx0" brushRef="#br0">190 61 24575,'-1'-18'0,"3"-21"0,-2 39 0,0 0 0,0 0 0,0 0 0,0-1 0,0 1 0,0 0 0,0 0 0,0 0 0,0 0 0,0 0 0,0-1 0,1 1 0,-1 0 0,0 0 0,0 0 0,0 0 0,0 0 0,0 0 0,0-1 0,0 1 0,1 0 0,-1 0 0,0 0 0,0 0 0,0 0 0,0 0 0,0 0 0,1 0 0,-1 0 0,0 0 0,0 0 0,0 0 0,0 0 0,1 0 0,-1 0 0,0 0 0,0 0 0,0 0 0,0 0 0,1 0 0,-1 0 0,0 0 0,0 0 0,8 7 0,7 13 0,-15-19 0,23 40 0,-1 2 0,19 56 0,-1-3 0,24 56 0,62 222 0,2 173 0,-103-410 0,-6 2 0,-6 0 0,-7 1 0,-5-1 0,-7 1 0,-5-1 0,-7 0 0,-56 217 0,5-128 0,-9-2 0,-11-5 0,-189 343 0,223-471-1365,7-16-5461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1.972"/>
    </inkml:context>
    <inkml:brush xml:id="br0">
      <inkml:brushProperty name="width" value="0.1" units="cm"/>
      <inkml:brushProperty name="height" value="0.1" units="cm"/>
      <inkml:brushProperty name="color" value="#004F8B"/>
    </inkml:brush>
  </inkml:definitions>
  <inkml:trace contextRef="#ctx0" brushRef="#br0">1 74 24575,'0'-4'0,"1"-1"0,0 1 0,-1 0 0,2 0 0,-1 0 0,0 0 0,1 0 0,0 0 0,0 1 0,0-1 0,0 0 0,0 1 0,1 0 0,3-4 0,-5 6 0,0 0 0,0 0 0,0 0 0,0 0 0,0 0 0,0 0 0,0 1 0,0-1 0,0 0 0,0 1 0,1-1 0,-1 1 0,0-1 0,0 1 0,1-1 0,-1 1 0,0 0 0,1 0 0,-1 0 0,0 0 0,1 0 0,-1 0 0,0 0 0,1 0 0,-1 0 0,0 1 0,1-1 0,-1 1 0,0-1 0,0 1 0,1-1 0,-1 1 0,0-1 0,0 1 0,0 0 0,0 0 0,0 0 0,0 0 0,0 0 0,0 0 0,0 0 0,0 0 0,-1 0 0,1 0 0,0 0 0,0 2 0,7 12 0,0 0 0,-1 1 0,0-1 0,-2 1 0,0 1 0,-1-1 0,4 28 0,4 125 0,-11-135 0,5 241 0,5 95 0,-4-197 0,13 162 0,-19-319 0,2 1 0,0-1 0,0 0 0,9 23 0,-11-38 0,0 1 0,-1-1 0,1 1 0,0-1 0,0 1 0,0-1 0,0 1 0,0-1 0,0 0 0,1 0 0,1 2 0,-3-3 0,1 1 0,-1-1 0,1 0 0,-1 0 0,1 0 0,-1 1 0,1-1 0,-1 0 0,1 0 0,0 0 0,-1 0 0,1 0 0,-1 0 0,1 0 0,-1 0 0,1 0 0,-1 0 0,1 0 0,-1-1 0,1 1 0,-1 0 0,1 0 0,-1 0 0,1-1 0,2-1 0,-1 0 0,1-1 0,-1 1 0,0 0 0,0-1 0,0 0 0,-1 1 0,1-1 0,-1 0 0,3-6 0,15-44-1365,-1-6-5461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2.352"/>
    </inkml:context>
    <inkml:brush xml:id="br0">
      <inkml:brushProperty name="width" value="0.1" units="cm"/>
      <inkml:brushProperty name="height" value="0.1" units="cm"/>
      <inkml:brushProperty name="color" value="#004F8B"/>
    </inkml:brush>
  </inkml:definitions>
  <inkml:trace contextRef="#ctx0" brushRef="#br0">0 125 24575,'3'-4'-311,"0"1"0,-1-1 0,0 0 0,1 0 0,-1 0 0,0 0-1,-1 0 1,1 0 0,-1-1 0,0 1 0,0 0 0,0-1 0,0-4 0,-1 3-278,1 1 1,0 0-1,0 0 1,1 0 0,-1 0-1,1 0 1,5-9-1,-7 13 609,1 0 0,0 0 0,-1 1 0,1-1 0,0 0 0,-1 0 0,1 1 0,0-1 0,0 0 0,0 1 0,-1-1 0,1 1 0,0-1 0,0 1 0,0-1 0,0 1 0,0 0-1,0-1 1,0 1 0,0 0 0,0 0 0,0 0 0,0 0 0,0 0 0,0 0 0,0 0 0,0 0 0,0 0 0,0 0 0,0 0 0,0 1 0,0-1 0,0 0 0,0 1-1,0-1 1,0 1 0,0-1 0,0 1 0,1 1 0,3 1 179,-1 1 0,1 0 0,-1 0 1,0 1-1,7 9 0,4 9-131,0 1-1,-2 1 1,-1 0 0,12 35 0,29 115 2038,-43-138-988,74 292 2206,27 171-3111,-10-36-243,-79-382 30,-12-51 0,-2 0 0,-1 0 0,-2 1 0,3 36 0,-12-50 0,4-17 0,-1-1 0,1 0 0,0 0 0,0 0 0,0 1 0,-1-1 0,1 0 0,0 0 0,0 0 0,-1 0 0,1 0 0,0 1 0,0-1 0,-1 0 0,1 0 0,0 0 0,-1 0 0,1 0 0,0 0 0,0 0 0,-1 0 0,1 0 0,0 0 0,-1 0 0,1 0 0,0 0 0,-1 0 0,1 0 0,0-1 0,0 1 0,-1 0 0,1 0 0,-24-23 0,-54-74-1365,32 41-5461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2.772"/>
    </inkml:context>
    <inkml:brush xml:id="br0">
      <inkml:brushProperty name="width" value="0.1" units="cm"/>
      <inkml:brushProperty name="height" value="0.1" units="cm"/>
      <inkml:brushProperty name="color" value="#004F8B"/>
    </inkml:brush>
  </inkml:definitions>
  <inkml:trace contextRef="#ctx0" brushRef="#br0">63 218 24575,'-6'-6'-395,"-8"-9"395,-8-7 0,6 0 197,12 4-197,12 4 66,24 6-66,19 3 33,13 3-33,13-5 99,14 0-99,2-7 0,-1 1 0,1-5 0,-2 1 0,-5 3 0,-4 5 0,-16 3-8191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3.153"/>
    </inkml:context>
    <inkml:brush xml:id="br0">
      <inkml:brushProperty name="width" value="0.1" units="cm"/>
      <inkml:brushProperty name="height" value="0.1" units="cm"/>
      <inkml:brushProperty name="color" value="#004F8B"/>
    </inkml:brush>
  </inkml:definitions>
  <inkml:trace contextRef="#ctx0" brushRef="#br0">14 179 24575,'-9'7'0,"4"-9"0,5 1 0,1-1 0,-1 1 0,0 0 0,0 0 0,0 0 0,1 0 0,-1-1 0,0 1 0,1 0 0,-1 0 0,1 0 0,0 0 0,-1 0 0,1 0 0,0 0 0,0-1 0,14-14 0,1 0 0,0 1 0,1 1 0,0 1 0,1 0 0,1 1 0,0 1 0,0 1 0,1 0 0,0 2 0,30-9 0,-42 15 0,0 0 0,-1 1 0,1-1 0,0 1 0,0 1 0,0 0 0,0 0 0,8 1 0,-13 0 0,0 0 0,0-1 0,0 1 0,-1 0 0,1 0 0,0 1 0,-1-1 0,1 0 0,-1 1 0,1 0 0,-1-1 0,0 1 0,1 0 0,-1 0 0,0 0 0,0 1 0,-1-1 0,1 0 0,0 1 0,-1-1 0,0 1 0,1 0 0,-1-1 0,1 6 0,1 4 0,0 1 0,-1 0 0,-1-1 0,0 1 0,-1 0 0,-1 0 0,1-1 0,-5 21 0,-31 103 0,26-103 0,-8 26 0,-26 102 0,40-142 0,1 0 0,1 0 0,1 0 0,1 1 0,0-1 0,5 29 0,-3-42 0,-1 1 0,1 0 0,1-1 0,-1 0 0,1 1 0,0-1 0,1 0 0,-1 0 0,1-1 0,0 1 0,1-1 0,-1 0 0,1 0 0,0 0 0,0-1 0,1 0 0,-1 0 0,1 0 0,0 0 0,0-1 0,0 0 0,0-1 0,1 1 0,-1-1 0,8 2 0,11 1 0,0 0 0,1-2 0,0-1 0,-1-1 0,36-3 0,-30 0 24,0-2 0,0-1 0,-1-2 0,36-12 0,112-54-1509,-115 42-5341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0.524"/>
    </inkml:context>
    <inkml:brush xml:id="br0">
      <inkml:brushProperty name="width" value="0.1" units="cm"/>
      <inkml:brushProperty name="height" value="0.1" units="cm"/>
    </inkml:brush>
  </inkml:definitions>
  <inkml:trace contextRef="#ctx0" brushRef="#br0">0 0 24575,'4'44'0,"13"58"0,-3-29 0,51 404 0,-31-208 0,-32-254-341,0 0 0,-1-1-1,-2 30 1,-4-18-6485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3.572"/>
    </inkml:context>
    <inkml:brush xml:id="br0">
      <inkml:brushProperty name="width" value="0.1" units="cm"/>
      <inkml:brushProperty name="height" value="0.1" units="cm"/>
      <inkml:brushProperty name="color" value="#004F8B"/>
    </inkml:brush>
  </inkml:definitions>
  <inkml:trace contextRef="#ctx0" brushRef="#br0">97 390 24575,'-16'-3'0,"15"2"0,0 1 0,0-1 0,0 1 0,0-1 0,0 1 0,0 0 0,0 0 0,0 0 0,0-1 0,0 1 0,0 0 0,0 0 0,0 0 0,0 0 0,0 1 0,-1-1 0,1 0 0,0 0 0,0 1 0,0-1 0,1 0 0,-1 1 0,0-1 0,0 1 0,0 0 0,0-1 0,0 1 0,0-1 0,1 1 0,-1 0 0,-1 1 0,-4 5 0,1 1 0,0 0 0,0 0 0,1 0 0,0 1 0,0-1 0,1 1 0,0 0 0,0 0 0,1 0 0,0 0 0,1 1 0,0-1 0,1 13 0,0 5 0,1 0 0,1 0 0,11 48 0,-7-53 0,1 0 0,1-1 0,1 0 0,1 0 0,1-1 0,0 0 0,2 0 0,0-2 0,1 0 0,1 0 0,1-1 0,0-1 0,1-1 0,34 25 0,-37-30 0,1-1 0,-1-1 0,1 0 0,1-1 0,-1-1 0,1 0 0,1-1 0,-1-1 0,0 0 0,1-2 0,0 1 0,0-2 0,0 0 0,0-2 0,-1 1 0,1-2 0,0 0 0,0-1 0,-1-1 0,29-10 0,-32 8 0,0-1 0,0-1 0,0 0 0,-1 0 0,-1-2 0,1 1 0,-1-1 0,-1-1 0,0 0 0,0 0 0,-1-1 0,-1 0 0,0-1 0,0 0 0,-2 0 0,1 0 0,6-22 0,-3 3 0,-2 1 0,-1-1 0,-1-1 0,-1 1 0,-2-1 0,-3-64 0,-2 59 0,-2 0 0,-2 0 0,-1 0 0,-2 1 0,-1 0 0,-2 1 0,-24-50 0,28 70 0,-1 0 0,-1 1 0,0 1 0,-1 0 0,-1 0 0,0 1 0,-26-22 0,28 27 0,0 1 0,-1 0 0,-1 1 0,1 0 0,-1 1 0,0 0 0,0 1 0,0 0 0,-1 1 0,1 1 0,-27-3 0,27 5 0,-1 0 0,0 1 0,0 0 0,1 1 0,-1 0 0,1 1 0,0 1 0,-1 0 0,2 0 0,-1 1 0,-17 10 0,14-5 0,1 0 0,-1 1 0,2 0 0,-1 1 0,2 0 0,0 1 0,0 1 0,-9 14 0,10-12 0,2 0 0,0 0 0,0 1 0,2 0 0,0 1 0,1 0 0,-6 28 0,10-33 0,0 1 0,0 0 0,2 0 0,0-1 0,0 1 0,1 0 0,1 0 0,0-1 0,1 1 0,7 19 0,-4-18-455,1 0 0,15 23 0,18 19-6371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4.073"/>
    </inkml:context>
    <inkml:brush xml:id="br0">
      <inkml:brushProperty name="width" value="0.1" units="cm"/>
      <inkml:brushProperty name="height" value="0.1" units="cm"/>
      <inkml:brushProperty name="color" value="#004F8B"/>
    </inkml:brush>
  </inkml:definitions>
  <inkml:trace contextRef="#ctx0" brushRef="#br0">1 200 24575,'0'-8'0,"0"-1"0,0 1 0,1 0 0,1 0 0,-1 0 0,1 0 0,0 0 0,1 0 0,0 0 0,0 1 0,1-1 0,-1 1 0,2 0 0,-1 0 0,1 0 0,0 1 0,1 0 0,-1 0 0,1 0 0,0 0 0,1 1 0,-1 0 0,1 1 0,0-1 0,0 1 0,1 1 0,-1-1 0,1 1 0,0 0 0,-1 1 0,1 0 0,1 0 0,11 0 0,-10 1 0,1 1 0,0 0 0,-1 0 0,1 1 0,-1 1 0,1 0 0,-1 0 0,1 1 0,-1 0 0,0 1 0,0 0 0,-1 1 0,1 0 0,10 8 0,-13-8 0,0 1 0,-1 0 0,1 0 0,-1 1 0,-1-1 0,0 1 0,0 1 0,0-1 0,-1 1 0,0-1 0,0 1 0,-1 0 0,0 1 0,0-1 0,-1 0 0,0 1 0,0 0 0,0 8 0,-2 8 0,0 0 0,-2 0 0,0 0 0,-2 0 0,0-1 0,-2 0 0,-12 32 0,-4 3 0,-54 97 0,26-73 0,-84 105 0,72-104 0,59-80 0,-2 1 0,2 0 0,-1 0 0,0 0 0,1 1 0,0-1 0,0 1 0,1 0 0,0-1 0,0 1 0,-2 9 0,4-14 0,1 0 0,-1 0 0,0 0 0,1 0 0,-1 0 0,0 0 0,1 0 0,0 0 0,-1 0 0,1 0 0,-1 0 0,1 0 0,0 0 0,0 0 0,0-1 0,-1 1 0,1 0 0,0-1 0,0 1 0,0 0 0,0-1 0,0 1 0,0-1 0,0 0 0,0 1 0,0-1 0,0 0 0,1 0 0,-1 1 0,0-1 0,0 0 0,0 0 0,2-1 0,44 0 0,-44 1 0,144-19 0,22-2 0,41 12 0,-92 5 0,118-19 0,-228 22-170,0 0-1,0-1 0,0 0 1,0 0-1,0-1 0,0 0 1,10-6-1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4.572"/>
    </inkml:context>
    <inkml:brush xml:id="br0">
      <inkml:brushProperty name="width" value="0.1" units="cm"/>
      <inkml:brushProperty name="height" value="0.1" units="cm"/>
      <inkml:brushProperty name="color" value="#004F8B"/>
    </inkml:brush>
  </inkml:definitions>
  <inkml:trace contextRef="#ctx0" brushRef="#br0">0 0 24575,'166'14'0,"-21"0"0,312-7 0,-70-4 0,-372-3 0,0 0 0,0 1 0,0 0 0,0 1 0,0 0 0,0 1 0,26 9 0,-41-12 0,1 0 0,-1 1 0,1-1 0,-1 0 0,1 0 0,-1 0 0,1 0 0,-1 1 0,1-1 0,-1 0 0,0 1 0,1-1 0,-1 0 0,1 1 0,-1-1 0,0 0 0,1 1 0,-1-1 0,0 1 0,1-1 0,-1 1 0,0-1 0,0 1 0,0-1 0,1 1 0,-1-1 0,0 1 0,0-1 0,0 1 0,0-1 0,0 1 0,0-1 0,0 1 0,0-1 0,0 1 0,0-1 0,0 1 0,0-1 0,0 1 0,-1-1 0,1 1 0,0-1 0,0 1 0,-1-1 0,1 1 0,0-1 0,0 1 0,-1-1 0,1 0 0,0 1 0,-1-1 0,1 0 0,-1 1 0,1-1 0,-1 1 0,-28 17 0,27-17 0,-24 11-455,0-1 0,-31 8 0,-8-1-6371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5.052"/>
    </inkml:context>
    <inkml:brush xml:id="br0">
      <inkml:brushProperty name="width" value="0.1" units="cm"/>
      <inkml:brushProperty name="height" value="0.1" units="cm"/>
      <inkml:brushProperty name="color" value="#004F8B"/>
    </inkml:brush>
  </inkml:definitions>
  <inkml:trace contextRef="#ctx0" brushRef="#br0">129 1 24575,'-17'1'-738,"0"1"0,0 1 0,0 0 0,1 1 0,-29 11 0,45-15 757,0 0 0,1 0 1,-1 0-1,0 0 0,0 0 0,0 0 0,0 0 0,0 0 0,0 0 0,0 0 0,0 0 0,0 0 0,0 0 1,1 0-1,-1 0 0,0 0 0,0 1 0,0-1 0,0 0 0,0 0 0,0 0 0,0 0 0,0 0 0,0 0 1,0 0-1,0 0 0,0 0 0,0 0 0,0 0 0,0 0 0,0 1 0,0-1 0,0 0 0,0 0 0,0 0 1,0 0-1,0 0 0,0 0 0,0 0 0,0 0 0,0 0 0,0 1 0,0-1 0,0 0 0,0 0 1,0 0-1,0 0 0,0 0 0,0 0 0,0 0 0,0 0 0,0 0 0,0 0 0,-1 0 0,1 0 0,17 3 216,21 0-300,24-5 1660,62-11 0,-3-1-1596,371 6 1,-452 9 0,0 2 0,0 3 0,49 12 0,-83-15-4,-9-1-31,-9 0-1291,-11 0-5500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19.743"/>
    </inkml:context>
    <inkml:brush xml:id="br0">
      <inkml:brushProperty name="width" value="0.1" units="cm"/>
      <inkml:brushProperty name="height" value="0.1" units="cm"/>
      <inkml:brushProperty name="color" value="#004F8B"/>
    </inkml:brush>
  </inkml:definitions>
  <inkml:trace contextRef="#ctx0" brushRef="#br0">0 1 24575,'23'98'0,"39"455"0,27 207 0,-63-540 0,26 171 0,-52-390 0,11 39 0,-11-40 0,0 1 0,0 0 0,0-1 0,0 1 0,0-1 0,0 1 0,1-1 0,-1 1 0,0-1 0,0 1 0,1-1 0,-1 1 0,0-1 0,1 1 0,-1-1 0,1 1 0,-1-1 0,0 0 0,1 1 0,-1-1 0,1 0 0,-1 1 0,1-1 0,-1 0 0,1 0 0,0 1 0,-1-1 0,1 0 0,-1 0 0,1 0 0,-1 0 0,1 0 0,-1 0 0,1 0 0,0 0 0,-1 0 0,1 0 0,-1 0 0,1 0 0,-1 0 0,1 0 0,0-1 0,-1 1 0,1 0 0,-1 0 0,1-1 0,-1 1 0,1 0 0,-1-1 0,0 1 0,1 0 0,-1-1 0,1 1 0,-1-1 0,0 1 0,1-1 0,-1 1 0,0-1 0,1 0 0,18-31-1365,1-9-5461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0.172"/>
    </inkml:context>
    <inkml:brush xml:id="br0">
      <inkml:brushProperty name="width" value="0.1" units="cm"/>
      <inkml:brushProperty name="height" value="0.1" units="cm"/>
      <inkml:brushProperty name="color" value="#004F8B"/>
    </inkml:brush>
  </inkml:definitions>
  <inkml:trace contextRef="#ctx0" brushRef="#br0">1 75 24575,'0'-9'0,"1"-30"0,-1 37 0,0 1 0,0 0 0,0-1 0,0 1 0,0 0 0,1 0 0,-1-1 0,1 1 0,-1 0 0,1 0 0,-1 0 0,1-1 0,-1 1 0,1 0 0,0 0 0,0 0 0,0 0 0,0 0 0,-1 0 0,1 0 0,2-1 0,-2 3 0,-1-1 0,1 0 0,-1 0 0,1 0 0,-1 0 0,0 1 0,1-1 0,-1 0 0,1 0 0,-1 1 0,1-1 0,-1 0 0,0 1 0,1-1 0,-1 0 0,0 1 0,1-1 0,-1 0 0,0 1 0,0-1 0,1 1 0,-1-1 0,0 1 0,0-1 0,0 1 0,0-1 0,1 1 0,-1-1 0,0 1 0,0-1 0,0 2 0,4 20 0,-4-21 0,56 639 0,-32-298 0,48 260 0,-50-436 0,-15-126 0,-4-28 0,-1 1 0,0 0 0,-1 0 0,0 0 0,-1 0 0,0 0 0,-1 0 0,-3 16 0,4-28 0,-1 0 0,1 0 0,0-1 0,0 1 0,0 0 0,-1 0 0,1 0 0,0-1 0,-1 1 0,1 0 0,-1 0 0,1-1 0,-1 1 0,1 0 0,-1-1 0,0 1 0,1-1 0,-1 1 0,0-1 0,1 1 0,-1-1 0,0 1 0,0-1 0,1 0 0,-1 1 0,0-1 0,0 0 0,0 1 0,1-1 0,-1 0 0,0 0 0,0 0 0,0 0 0,0 0 0,0 0 0,1 0 0,-1 0 0,0 0 0,0-1 0,0 1 0,0 0 0,1 0 0,-1-1 0,-1 0 0,-3-2 0,-1 0 0,1 0 0,0-1 0,0 0 0,-5-5 0,-78-76-1365,40 40-5461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0.833"/>
    </inkml:context>
    <inkml:brush xml:id="br0">
      <inkml:brushProperty name="width" value="0.1" units="cm"/>
      <inkml:brushProperty name="height" value="0.1" units="cm"/>
      <inkml:brushProperty name="color" value="#004F8B"/>
    </inkml:brush>
  </inkml:definitions>
  <inkml:trace contextRef="#ctx0" brushRef="#br0">253 352 24575,'-15'-2'0,"0"0"0,-1-1 0,2-1 0,-1 0 0,0-1 0,-26-13 0,7 4 0,22 9 0,-32-13 0,41 16 0,1 1 0,-1-1 0,1 1 0,-1-1 0,1 0 0,-1 0 0,1 0 0,0 0 0,0 0 0,0 0 0,-3-5 0,5 6 0,0 0 0,0 0 0,-1 0 0,1 0 0,0 0 0,0 0 0,0 0 0,0 0 0,1 0 0,-1 0 0,0 0 0,0 0 0,1 0 0,-1 0 0,0 0 0,1 0 0,-1 0 0,1 0 0,-1 1 0,1-1 0,-1 0 0,1 0 0,0 1 0,-1-1 0,1 0 0,0 1 0,0-1 0,0 0 0,-1 1 0,1-1 0,0 1 0,0 0 0,0-1 0,0 1 0,1-1 0,38-14 0,-38 14 0,264-68 0,-131 35 0,261-53-1365,-311 72-5461</inkml:trace>
  <inkml:trace contextRef="#ctx0" brushRef="#br0" timeOffset="1">1777 98 24575,'-29'4'0,"26"-3"0,-1 0 0,1-1 0,-1 1 0,0-1 0,1 0 0,-1 1 0,0-2 0,-6 0 0,43-19 0,-15 13 0,-1 0 0,1 2 0,0 0 0,0 1 0,0 1 0,1 0 0,-1 2 0,28 0 0,-39 1 0,0 1 0,0-1 0,-1 1 0,1 0 0,0 1 0,0 0 0,-1 0 0,1 0 0,-1 1 0,0 0 0,0 0 0,0 1 0,0-1 0,0 1 0,-1 1 0,0-1 0,0 1 0,0 0 0,0 0 0,-1 0 0,0 1 0,0-1 0,0 1 0,-1 0 0,0 0 0,3 8 0,-3-1 0,0 0 0,-1-1 0,0 1 0,-1 1 0,0-1 0,-1 0 0,-1 0 0,0 0 0,-1 0 0,-1 0 0,-5 20 0,-8 17 0,-34 71 0,43-105 0,-47 98 0,21-49 0,-23 71 0,53-129 0,1-1 0,0 1 0,1-1 0,0 1 0,0 0 0,0-1 0,1 8 0,0-12 0,0 0 0,1 0 0,-1 0 0,0 0 0,1 0 0,0 0 0,-1 0 0,1-1 0,0 1 0,0 0 0,0 0 0,0-1 0,0 1 0,1-1 0,-1 1 0,0-1 0,1 1 0,-1-1 0,1 0 0,0 1 0,-1-1 0,1 0 0,0 0 0,0 0 0,-1-1 0,1 1 0,4 1 0,4 0 0,0-1 0,0 1 0,0-2 0,0 1 0,1-1 0,-1-1 0,0 0 0,0 0 0,0-1 0,19-6 0,12-6 0,47-23 0,-67 27 0,27-13-455,-1-1 0,80-58 0,-62 33-6371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1.273"/>
    </inkml:context>
    <inkml:brush xml:id="br0">
      <inkml:brushProperty name="width" value="0.1" units="cm"/>
      <inkml:brushProperty name="height" value="0.1" units="cm"/>
      <inkml:brushProperty name="color" value="#004F8B"/>
    </inkml:brush>
  </inkml:definitions>
  <inkml:trace contextRef="#ctx0" brushRef="#br0">139 661 24575,'22'-30'-3821,"-19"25"3858,0 1 0,0 0 0,0-1 0,0 1 1,0 0-1,1 1 0,6-6 0,-9 8-18,-1 1-1,1 0 0,-1 0 1,0 0-1,1 0 0,-1 0 1,1-1-1,-1 1 1,0 0-1,1 0 0,-1 0 1,1 0-1,-1 0 1,1 0-1,-1 0 0,0 1 1,1-1-1,-1 0 1,1 0-1,-1 0 0,1 0 1,-1 0-1,0 1 0,1-1 1,-1 0-1,0 0 1,1 1-1,-1-1 0,0 0 1,1 1-1,-1-1 1,0 0-1,0 1 0,1-1 1,-1 0-1,0 1 1,0-1-1,0 1 0,1-1 1,-1 0-1,0 1 1,0-1-1,0 1 0,0-1 1,0 0-1,0 1 0,0-1 1,0 2-1,4 25 436,-4-25-477,1 17 142,2 31 225,2 1 0,2-1-1,15 57 1,-17-91-265,1-1 0,0 0 0,1 0 0,0 0 0,18 24 0,-19-30-59,1-1 1,0 0-1,1-1 0,-1 0 1,1 0-1,1 0 1,0-1-1,-1 0 0,2-1 1,9 5-1,1-3-20,0-1 0,0 0 0,1-2 0,-1 0 0,1-1 0,0-1 0,0-1 0,0-1 0,0-1 0,0-1 0,36-8 0,-26 3 0,0-1 0,-1-1 0,0-2 0,0-1 0,-1-2 0,-1-1 0,30-20 0,-41 22 0,-1 0 0,0-1 0,-1-1 0,0-1 0,-1 0 0,-1-1 0,0 0 0,-2-1 0,0-1 0,-1 1 0,-1-2 0,0 1 0,-2-1 0,0-1 0,-1 1 0,5-40 0,-8 37 0,-1 0 0,-1 0 0,-1-1 0,-1 1 0,-1 0 0,-1 0 0,-1 0 0,-1 1 0,-1-1 0,-1 1 0,-1 0 0,-1 1 0,0 0 0,-2 0 0,-18-26 0,9 22 0,-1 1 0,-1 1 0,-1 1 0,-1 0 0,-1 2 0,0 1 0,-2 1 0,0 2 0,-1 0 0,0 2 0,-1 1 0,-1 1 0,0 2 0,-53-12 0,52 16 0,0 2 0,-1 0 0,0 2 0,0 2 0,1 1 0,-46 7 0,52-4 0,0 1 0,1 2 0,-1 1 0,1 0 0,1 2 0,0 1 0,0 1 0,-29 20 0,39-22-227,1 0-1,0 1 1,0 0-1,1 1 1,-17 23-1,2 7-6598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5.683"/>
    </inkml:context>
    <inkml:brush xml:id="br0">
      <inkml:brushProperty name="width" value="0.1" units="cm"/>
      <inkml:brushProperty name="height" value="0.1" units="cm"/>
      <inkml:brushProperty name="color" value="#004F8B"/>
    </inkml:brush>
  </inkml:definitions>
  <inkml:trace contextRef="#ctx0" brushRef="#br0">1 153 24575,'0'-6'0,"0"0"0,0 0 0,1 0 0,-1 1 0,2-1 0,-1 0 0,0 0 0,1 1 0,0-1 0,1 1 0,-1 0 0,1-1 0,0 1 0,0 0 0,1 1 0,-1-1 0,1 0 0,0 1 0,0 0 0,1 0 0,-1 0 0,1 1 0,0-1 0,0 1 0,0 0 0,0 1 0,1-1 0,7-1 0,21-3 0,1 2 0,0 2 0,0 1 0,44 4 0,-26-1 0,868 3 0,-874-4 0,1 1 0,-1 3 0,70 13 0,-104-13-37,-20-4 129,-21-5-1512,-5-1-5406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26.333"/>
    </inkml:context>
    <inkml:brush xml:id="br0">
      <inkml:brushProperty name="width" value="0.1" units="cm"/>
      <inkml:brushProperty name="height" value="0.1" units="cm"/>
      <inkml:brushProperty name="color" value="#004F8B"/>
    </inkml:brush>
  </inkml:definitions>
  <inkml:trace contextRef="#ctx0" brushRef="#br0">34 38 24575,'-3'1'0,"1"-1"0,-1 1 0,1 0 0,-1 0 0,1 1 0,0-1 0,0 0 0,-1 1 0,1-1 0,-2 3 0,-2 6 0,7-10 0,0 0 0,-1 1 0,1-1 0,-1 0 0,1 0 0,-1 1 0,1-1 0,0 0 0,-1 0 0,1 0 0,0 0 0,-1 0 0,1 0 0,0 0 0,-1 0 0,1 0 0,0 0 0,-1 0 0,1 0 0,-1 0 0,2-1 0,179-27 0,254-6 0,2 33-102,-297 2-1161,-109-1-5563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0.984"/>
    </inkml:context>
    <inkml:brush xml:id="br0">
      <inkml:brushProperty name="width" value="0.1" units="cm"/>
      <inkml:brushProperty name="height" value="0.1" units="cm"/>
    </inkml:brush>
  </inkml:definitions>
  <inkml:trace contextRef="#ctx0" brushRef="#br0">0 392 24575,'0'-2'0,"1"0"0,-1 0 0,0 0 0,1 1 0,0-1 0,-1 0 0,1 0 0,0 0 0,0 1 0,0-1 0,0 0 0,0 1 0,1-1 0,-1 1 0,0 0 0,1-1 0,-1 1 0,1 0 0,-1 0 0,3-2 0,38-17 0,42-9 0,171-33 0,-39 12 0,-198 44 0,230-74 0,-247 79 0,55-27 0,-53 26 0,0 0 0,-1 1 0,0-1 0,1 0 0,-1 0 0,0 0 0,0-1 0,0 1 0,0 0 0,0-1 0,-1 1 0,1-1 0,-1 0 0,1 1 0,-1-1 0,0 0 0,1-6 0,-2 8 0,0 0 0,0 0 0,0-1 0,0 1 0,0 0 0,0 0 0,0-1 0,-1 1 0,1 0 0,-1 0 0,1-1 0,-1 1 0,1 0 0,-1 0 0,1 0 0,-1 0 0,0 0 0,0 0 0,0 0 0,1 0 0,-1 0 0,0 0 0,0 0 0,0 1 0,-1-1 0,1 0 0,0 1 0,0-1 0,0 1 0,0-1 0,-1 1 0,1 0 0,0-1 0,0 1 0,-1 0 0,1 0 0,0 0 0,0 0 0,-2 0 0,-2 0 0,0 0 0,0 0 0,0 0 0,0 1 0,0 0 0,1 0 0,-1 0 0,0 0 0,-5 3 0,1 2 0,0 0 0,0 0 0,1 0 0,0 1 0,0 0 0,1 1 0,0 0 0,0 0 0,1 1 0,0-1 0,0 1 0,1 0 0,1 1 0,-1-1 0,1 1 0,1 0 0,-4 15 0,3-7 0,0 1 0,2 0 0,0-1 0,1 1 0,1 0 0,0 0 0,2 0 0,6 35 0,-4-41 0,-1-1 0,2 0 0,-1 0 0,2-1 0,-1 1 0,2-1 0,-1 0 0,2-1 0,-1 0 0,19 19 0,-14-18 0,1 0 0,1 0 0,0-1 0,1-1 0,-1-1 0,2 0 0,26 10 0,-28-12 0,0 1 0,0 0 0,-1 1 0,0 0 0,-1 1 0,12 11 0,-23-19 0,0 0 0,-1 0 0,1-1 0,0 1 0,0 0 0,0 0 0,-1-1 0,1 1 0,0 0 0,0-1 0,0 1 0,0-1 0,0 1 0,0-1 0,0 1 0,0-1 0,1 0 0,-1 0 0,0 1 0,0-1 0,0 0 0,0 0 0,0 0 0,0 0 0,1 0 0,-1-1 0,0 1 0,0 0 0,0 0 0,0-1 0,0 1 0,0-1 0,0 1 0,0-1 0,0 1 0,0-1 0,0 0 0,0 1 0,0-1 0,0 0 0,-1 0 0,1 0 0,0 1 0,-1-1 0,1 0 0,0 0 0,-1 0 0,1 0 0,-1 0 0,1-2 0,2-5 0,0 0 0,-1-1 0,1 0 0,-2 1 0,2-10 0,5-69 0,11-67 0,-16 138 0,1 0 0,1 0 0,0 0 0,1 0 0,1 1 0,1 0 0,10-15 0,-15 25 0,1 1 0,-1 0 0,1 0 0,0 0 0,0 1 0,1-1 0,-1 1 0,1 0 0,-1 0 0,1 1 0,0-1 0,0 1 0,0 0 0,1 1 0,-1-1 0,0 1 0,1 0 0,-1 0 0,1 0 0,-1 1 0,1 0 0,-1 0 0,1 1 0,-1-1 0,1 1 0,6 2 0,2 1 0,-1 0 0,1 0 0,-1 2 0,0-1 0,0 2 0,-1 0 0,0 0 0,0 1 0,12 11 0,-8-4 0,0 0 0,-1 1 0,-1 1 0,0 1 0,-2 0 0,0 0 0,-1 1 0,11 25 0,-9-12 0,-2 1 0,-1 0 0,-1 1 0,6 49 0,-14-69-103,2 10-213,1-1 1,1 1-1,13 38 1,-5-34-6511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0.952"/>
    </inkml:context>
    <inkml:brush xml:id="br0">
      <inkml:brushProperty name="width" value="0.1" units="cm"/>
      <inkml:brushProperty name="height" value="0.1" units="cm"/>
      <inkml:brushProperty name="color" value="#004F8B"/>
    </inkml:brush>
  </inkml:definitions>
  <inkml:trace contextRef="#ctx0" brushRef="#br0">0 185 24575,'1'-4'0,"1"0"0,0 0 0,-1 0 0,1 0 0,0 1 0,1-1 0,-1 1 0,1 0 0,0-1 0,-1 1 0,1 0 0,1 0 0,-1 1 0,6-5 0,-1 0 0,9-7 0,0 1 0,1 0 0,0 1 0,1 1 0,0 1 0,0 0 0,1 2 0,1 0 0,33-7 0,-40 12 0,1 1 0,0 0 0,0 1 0,0 0 0,0 2 0,0 0 0,0 0 0,0 2 0,-1-1 0,1 2 0,-1 0 0,0 1 0,0 0 0,25 14 0,-27-12 0,-1 0 0,0 1 0,0 0 0,-1 1 0,0 0 0,-1 1 0,0 0 0,-1 0 0,1 1 0,8 17 0,-8-12 0,-1 1 0,-1 1 0,0 0 0,-2 0 0,0 0 0,4 31 0,-4 11 0,-4-1 0,-1 1 0,-15 97 0,14-149 0,-12 110 0,-5 28 0,2 177 0,43 97 0,-16-342 0,3 0 0,3-1 0,36 97 0,-47-159 0,0 1 0,1-1 0,1-1 0,10 15 0,-15-24 0,1 0 0,-1-1 0,1 0 0,0 0 0,0 0 0,0 0 0,1-1 0,-1 0 0,1 0 0,0 0 0,0 0 0,0-1 0,0 0 0,0 0 0,7 2 0,2-1 0,-6-2 0,0 1 0,0 0 0,0 0 0,9 5 0,-14-6 0,0 1 0,-1 0 0,1-1 0,-1 1 0,0 0 0,0 0 0,1 0 0,-1 1 0,0-1 0,-1 0 0,1 1 0,0-1 0,-1 1 0,1 0 0,1 4 0,3 16 0,-1 1 0,-1-1 0,-1 1 0,-1 0 0,-1 0 0,-3 37 0,1-16 0,-19 388 0,2-131 0,15-209 0,-29 163 0,31-252 0,0-1 0,0 1 0,0-1 0,0 1 0,0-1 0,-1 1 0,0-1 0,0 0 0,0 0 0,0 0 0,0 0 0,-1 0 0,1 0 0,-1-1 0,0 1 0,0-1 0,1 1 0,-2-1 0,1 0 0,0-1 0,0 1 0,-1 0 0,1-1 0,-1 0 0,1 0 0,-1 0 0,1 0 0,-1 0 0,0-1 0,-4 1 0,-11-1 0,1-1 0,0-1 0,0 0 0,-33-9 0,47 10 0,-44-12-682,-61-25-1,35 8-6143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2.243"/>
    </inkml:context>
    <inkml:brush xml:id="br0">
      <inkml:brushProperty name="width" value="0.1" units="cm"/>
      <inkml:brushProperty name="height" value="0.1" units="cm"/>
      <inkml:brushProperty name="color" value="#004F8B"/>
    </inkml:brush>
  </inkml:definitions>
  <inkml:trace contextRef="#ctx0" brushRef="#br0">1 224 24575,'5'-6'0,"-1"0"0,1-1 0,-1 1 0,-1-1 0,1 0 0,4-15 0,13-21 0,-15 34 0,0 0 0,0 1 0,1-1 0,0 2 0,1-1 0,0 1 0,0 0 0,0 1 0,1 0 0,0 0 0,0 1 0,1 0 0,10-4 0,-7 4 0,1 2 0,-1-1 0,1 2 0,-1 0 0,1 0 0,0 2 0,0-1 0,0 2 0,16 2 0,-6 1 0,0 1 0,-1 1 0,0 1 0,0 1 0,0 2 0,-1 0 0,-1 1 0,0 1 0,0 1 0,-1 1 0,23 21 0,-23-16 0,0 1 0,-2 1 0,0 1 0,-2 1 0,0 0 0,-1 1 0,-2 0 0,0 1 0,-2 1 0,11 36 0,-12-26 0,-2 0 0,-2 1 0,-1 0 0,-1 0 0,-2 0 0,-2 0 0,-6 49 0,-43 196 0,7-51 0,35-175 0,2-1 0,3 69 0,3-106 0,1 0 0,1 0 0,0-1 0,1 1 0,10 25 0,-12-36 0,1-1 0,0 0 0,0 0 0,0 0 0,1 0 0,-1 0 0,1-1 0,1 1 0,-1-1 0,1 0 0,0-1 0,0 1 0,1-1 0,-1 0 0,1 0 0,0-1 0,9 5 0,27 5 0,-29-10 0,0 1 0,25 12 0,-33-13 0,0 0 0,0 0 0,-1 0 0,1 1 0,-1 0 0,0 0 0,0 0 0,0 0 0,-1 1 0,6 7 0,0 5 0,-1-1 0,-1 1 0,0 0 0,-1 1 0,-1 0 0,-1 0 0,4 29 0,0 136 0,-3-39 0,45 219 0,-49-358 0,2 9 0,-1 1 0,0 0 0,-1 0 0,-1 18 0,-1-28 0,1-1 0,-1 0 0,0 0 0,0 0 0,0 0 0,-1 1 0,1-2 0,-1 1 0,0 0 0,0 0 0,-1 0 0,1-1 0,-1 0 0,0 1 0,1-1 0,-2 0 0,1 0 0,0 0 0,-5 3 0,-2 0 0,0-1 0,-1 0 0,1-1 0,-1 1 0,0-2 0,-14 4 0,-74 7 0,53-8 0,-54 7-104,-91 15 332,164-22-526,-1 1 0,1 2 1,1 0-1,-45 23 0,29-7-6528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3.522"/>
    </inkml:context>
    <inkml:brush xml:id="br0">
      <inkml:brushProperty name="width" value="0.1" units="cm"/>
      <inkml:brushProperty name="height" value="0.1" units="cm"/>
      <inkml:brushProperty name="color" value="#004F8B"/>
    </inkml:brush>
  </inkml:definitions>
  <inkml:trace contextRef="#ctx0" brushRef="#br0">0 316 24575,'357'-16'0,"-81"0"0,672 12 0,-521 23 0,22-1 0,-445-18 0,11 1 0,0-1 0,0-1 0,30-5 0,-45 6 0,1 1 0,-1-1 0,1 0 0,-1 0 0,1 0 0,-1-1 0,1 1 0,-1 0 0,1 0 0,-1 0 0,0 0 0,1 0 0,-1-1 0,1 1 0,-1 0 0,1 0 0,-1-1 0,0 1 0,1 0 0,-1 0 0,1-1 0,-1 1 0,0 0 0,1-1 0,-1 1 0,0-1 0,0 1 0,1-1 0,-1 1 0,0 0 0,0-1 0,0 1 0,0-1 0,1 1 0,-1-1 0,0 0 0,-16-11 0,-38-7 0,50 18 0,-71-23 0,1-2 0,1-4 0,1-4 0,-132-83 0,178 95 0,22 11 0,4 11 0,1-1 0,-1 1 0,1-1 0,-1 1 0,0 0 0,1-1 0,-1 1 0,1 0 0,-1-1 0,1 1 0,0 0 0,-1 0 0,1 0 0,-1-1 0,1 1 0,-1 0 0,1 0 0,0 0 0,-1 0 0,1 0 0,-1 0 0,1 0 0,1 0 0,17 2 0,0 1 0,0 1 0,0 0 0,0 2 0,32 13 0,-2-1 0,19 4 0,-1 2 0,123 67 0,-181-86 0,-1 0 0,0 0 0,0 1 0,-1 0 0,1 1 0,-1 0 0,-1 0 0,9 12 0,-13-16 0,0 0 0,0 1 0,-1-1 0,1 1 0,-1-1 0,0 1 0,0 0 0,0-1 0,-1 1 0,1 0 0,-1 0 0,0-1 0,0 1 0,0 0 0,-1 0 0,1 0 0,-1-1 0,0 1 0,0 0 0,0-1 0,0 1 0,-1-1 0,-3 7 0,-5 5 0,-1-1 0,0 0 0,-1-1 0,-1-1 0,0 0 0,-1 0 0,0-2 0,-17 12 0,-9 7 0,-102 72 0,114-83 0,-1-1 0,-1-1 0,-36 13 0,52-25 114,12-4-322,6-4-1063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4.812"/>
    </inkml:context>
    <inkml:brush xml:id="br0">
      <inkml:brushProperty name="width" value="0.1" units="cm"/>
      <inkml:brushProperty name="height" value="0.1" units="cm"/>
      <inkml:brushProperty name="color" value="#004F8B"/>
    </inkml:brush>
  </inkml:definitions>
  <inkml:trace contextRef="#ctx0" brushRef="#br0">0 831 24575,'1'-4'0,"0"1"0,0-1 0,0 1 0,0 0 0,1-1 0,-1 1 0,1 0 0,2-3 0,5-11 0,1-9-2124,9-33 1,9-76 1379,-4 22 1582,6-25-1111,-13 52 2486,38-109 0,-54 193-2213,-1 0 0,1 1 0,-1-1 0,1 0 0,0 1 0,-1-1 0,1 0 0,0 1 0,0-1 0,0 1 0,0-1 0,1 1 0,-1 0 0,0 0 0,0-1 0,1 1 0,1-1 0,-2 2 0,0 0 0,-1 0 0,1 0 0,0 0 0,0 1 0,-1-1 0,1 0 0,0 0 0,-1 1 0,1-1 0,-1 1 0,1-1 0,0 0 0,-1 1 0,1-1 0,-1 1 0,1-1 0,-1 1 0,1 0 0,-1-1 0,1 1 0,-1-1 0,0 1 0,1 0 0,-1-1 0,0 1 0,1 1 0,3 10 0,1 1 0,-2 0 0,3 14 0,-6-26 0,69 515 0,-57-394 0,5 41 0,69 285 0,-80-429 0,-2-6 0,0 0 0,-1 0 0,3 28 0,-6-39 0,0 0 0,0 1 0,0-1 0,0 0 0,0 1 0,0-1 0,-1 0 0,1 0 0,-1 1 0,1-1 0,-1 0 0,0 0 0,0 0 0,0 0 0,0 0 0,-1 0 0,1 0 0,0 0 0,-1 0 0,1 0 0,-1-1 0,0 1 0,1-1 0,-1 1 0,0-1 0,0 0 0,0 0 0,0 0 0,-4 2 0,-3 0 0,-1-1 0,0 0 0,-1-1 0,1 1 0,0-2 0,0 0 0,-19-1 0,-75-18 0,48 8 0,-104-7 0,505 20 0,-178-3 0,-33 3 0,150-5 0,-279 3-114,0-1 1,0 1-1,-1-1 0,1 0 0,0 0 1,-1 0-1,1-1 0,0 0 0,-1 0 1,0 0-1,8-5 0,4-9-6712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5.473"/>
    </inkml:context>
    <inkml:brush xml:id="br0">
      <inkml:brushProperty name="width" value="0.1" units="cm"/>
      <inkml:brushProperty name="height" value="0.1" units="cm"/>
      <inkml:brushProperty name="color" value="#004F8B"/>
    </inkml:brush>
  </inkml:definitions>
  <inkml:trace contextRef="#ctx0" brushRef="#br0">0 763 24575,'1'43'0,"1"1"0,2 0 0,3-1 0,1 0 0,2 0 0,27 73 0,-27-91 0,2-1 0,0 0 0,1-1 0,1 0 0,2-1 0,0-1 0,1 0 0,1-1 0,1-1 0,0-1 0,2-1 0,43 29 0,-43-35 0,0 0 0,1-1 0,1-1 0,-1-1 0,1-1 0,1-1 0,-1-1 0,1-2 0,0 0 0,0-1 0,0-1 0,43-5 0,-49 2 0,0-1 0,-1 0 0,0-2 0,0 0 0,0-1 0,0 0 0,-1-1 0,0-1 0,-1-1 0,0 0 0,0-1 0,-1-1 0,0 0 0,-1-1 0,0 0 0,-1-1 0,21-28 0,-21 22 0,-1-1 0,-1 1 0,0-2 0,-2 0 0,0 0 0,-2 0 0,5-24 0,-5 13 0,-2 0 0,-2 0 0,-1 0 0,-4-46 0,-3 25 0,-2 2 0,-3-1 0,-2 1 0,-3 1 0,-39-90 0,33 93 0,-2 1 0,-2 0 0,-2 2 0,-2 1 0,-2 2 0,-2 1 0,-1 1 0,-2 2 0,-1 2 0,-47-33 0,72 59 0,0 1 0,0 1 0,-1 0 0,1 1 0,-2 0 0,1 1 0,-1 1 0,1 0 0,-1 1 0,0 1 0,-21-1 0,29 2 0,-1 2 0,0-1 0,1 1 0,-1 0 0,1 1 0,-1 0 0,1 0 0,0 0 0,0 1 0,0 0 0,0 1 0,0-1 0,1 1 0,-1 1 0,1-1 0,0 1 0,1 0 0,-1 0 0,1 1 0,0 0 0,0 0 0,1 0 0,-1 0 0,-2 8 0,2-5 0,1-1 0,1 1 0,-1 0 0,2 0 0,-1 0 0,1 0 0,1 1 0,-1-1 0,2 1 0,-1-1 0,2 16 0,1-12 0,0 1 0,1-1 0,1 1 0,0-1 0,1 0 0,0-1 0,10 18 0,-2-9 0,1 0 0,1-1 0,0 0 0,2-2 0,0 0 0,1 0 0,1-2 0,31 22 0,-16-18 0,1 0 0,0-3 0,1-1 0,55 16 0,160 27 0,80-13 0,34 7 0,-360-52 17,0 0 0,0 0 0,-1 1 1,1-1-1,0 1 0,7 4 0,-10-5-88,-1 0 0,1 1 1,-1-1-1,0 0 0,0 0 0,1 1 1,-1-1-1,0 1 0,0-1 1,0 1-1,0-1 0,-1 1 1,1 0-1,0-1 0,-1 1 0,1 0 1,-1-1-1,1 1 0,-1 0 1,0 3-1,-1 17-6755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6.803"/>
    </inkml:context>
    <inkml:brush xml:id="br0">
      <inkml:brushProperty name="width" value="0.1" units="cm"/>
      <inkml:brushProperty name="height" value="0.1" units="cm"/>
      <inkml:brushProperty name="color" value="#004F8B"/>
    </inkml:brush>
  </inkml:definitions>
  <inkml:trace contextRef="#ctx0" brushRef="#br0">2 683 24575,'-2'12'0,"2"-12"0,0 0 0,0 0 0,0 0 0,0 0 0,0 0 0,0 0 0,1 0 0,-1 0 0,0 0 0,0 0 0,0 0 0,0 0 0,0 0 0,0-1 0,0 1 0,0 0 0,0 0 0,0 0 0,0 0 0,1 0 0,-1 0 0,0 0 0,0 0 0,0 0 0,0 0 0,0 1 0,0-1 0,0 0 0,0 0 0,0 0 0,0 0 0,0 0 0,1 0 0,-1 0 0,0 0 0,0 0 0,0 0 0,0 0 0,0 0 0,0 0 0,0 0 0,0 0 0,0 0 0,0 0 0,0 0 0,0 1 0,0-1 0,0 0 0,0 0 0,0 0 0,0 0 0,0 0 0,0 0 0,0 0 0,0 0 0,0 0 0,16-2 0,435-58 0,513-1 0,-76 61 0,-407 2 0,-464-2 0,122-3 0,-116 1 0,-1-1 0,0 0 0,43-14 0,-65 17 0,0 0 0,1 0 0,-1 0 0,0 0 0,0 0 0,0 0 0,0 0 0,1 0 0,-1 0 0,0 0 0,0 0 0,0 0 0,0-1 0,0 1 0,1 0 0,-1 0 0,0 0 0,0 0 0,0 0 0,0 0 0,0 0 0,0 0 0,0-1 0,1 1 0,-1 0 0,0 0 0,0 0 0,0 0 0,0 0 0,0-1 0,0 1 0,0 0 0,0 0 0,0 0 0,0 0 0,0-1 0,0 1 0,0 0 0,0 0 0,0 0 0,0 0 0,0-1 0,0 1 0,0 0 0,0 0 0,0 0 0,0 0 0,0 0 0,0-1 0,0 1 0,0 0 0,-1 0 0,-10-8 0,-16-3 0,26 11 0,-42-17 0,1-1 0,1-2 0,-65-43 0,-105-92 0,168 121 0,-7-7 0,-53-55 0,101 94 0,0 0 0,0 1 0,1-1 0,-1 0 0,1 0 0,0 0 0,0 0 0,-1 0 0,1 0 0,0-1 0,1 1 0,-1 0 0,0-1 0,1 1 0,-1 0 0,1-1 0,0 1 0,0-3 0,0 3 0,1 0 0,-1 1 0,1-1 0,-1 1 0,1-1 0,0 1 0,0 0 0,0-1 0,-1 1 0,1-1 0,1 1 0,-1 0 0,0 0 0,0 0 0,0 0 0,1 0 0,-1 0 0,0 0 0,1 0 0,-1 0 0,1 1 0,-1-1 0,1 1 0,0-1 0,-1 1 0,3-1 0,4-1 0,0 1 0,1 0 0,-1 1 0,0 0 0,0 0 0,0 1 0,12 2 0,60 16 0,-49-10 0,61 20 0,0 4 0,89 48 0,-38-17 0,-115-54 0,-2 2 0,0 1 0,0 1 0,-1 2 0,27 21 0,-47-33 0,0 0 0,0 1 0,0 0 0,-1 0 0,1 1 0,-1-1 0,-1 1 0,1 0 0,-1 0 0,0 0 0,0 0 0,-1 0 0,0 1 0,0-1 0,0 1 0,-1 0 0,0-1 0,0 1 0,-1 0 0,0 0 0,0 0 0,0-1 0,-1 1 0,0 0 0,-1 0 0,1-1 0,-6 13 0,1-3 0,-2-1 0,0 0 0,0 0 0,-2 0 0,1-1 0,-18 18 0,-79 73 0,67-69 0,8-8 0,19-19 0,0 1 0,1 0 0,1 1 0,0 0 0,0 1 0,1 0 0,0 0 0,-8 18 0,15-14-1365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7.402"/>
    </inkml:context>
    <inkml:brush xml:id="br0">
      <inkml:brushProperty name="width" value="0.1" units="cm"/>
      <inkml:brushProperty name="height" value="0.1" units="cm"/>
      <inkml:brushProperty name="color" value="#004F8B"/>
    </inkml:brush>
  </inkml:definitions>
  <inkml:trace contextRef="#ctx0" brushRef="#br0">490 397 24575,'-4'0'-44,"1"-1"0,-1 0-1,1 0 1,-1 0-1,1-1 1,-1 1 0,1-1-1,0 1 1,-1-1 0,1 0-1,0-1 1,0 1-1,1 0 1,-1-1 0,0 0-1,1 1 1,-5-7 0,-3-6-744,-1 0 0,-8-19 1,18 31 785,-5-7 106,2 1-1,-1-1 1,1 0-1,1 0 1,0-1-1,0 1 1,1-1-1,0 0 1,1 1-1,0-1 1,1 0-1,2-18 1,-1 22-18,1 0 1,-1 0 0,2 1-1,-1-1 1,1 0-1,0 1 1,0 0-1,1 0 1,-1 0-1,1 0 1,1 0-1,-1 1 1,1 0-1,0 0 1,0 0 0,1 0-1,-1 1 1,1 0-1,0 0 1,9-4-1,-10 6-86,0-1 0,0 1 0,1 0 0,-1 0 0,0 1 0,1-1 0,-1 1 0,1 1 0,0-1 0,-1 1 0,1 0 0,0 0 0,-1 0 0,1 1 0,10 2 0,-9 0 0,0 0 0,-1 0 0,1 0 0,0 1 0,-1 0 0,0 0 0,0 0 0,0 1 0,0 0 0,-1 0 0,5 6 0,-2-1 0,0 0 0,-1 0 0,0 1 0,-1 0 0,-1 1 0,1-1 0,-2 1 0,1 0 0,-2 0 0,1 0 0,-2 1 0,0-1 0,0 1 0,-1 13 0,-3-2 0,-1 1 0,-2-1 0,0 0 0,-1-1 0,-2 1 0,0-1 0,-22 41 0,-3-5 0,-66 91 0,-206 210 0,183-225 0,118-130 0,-5 5 0,0 0 0,0 0 0,1 1 0,1 0 0,-10 20 0,16-30 0,1 0 0,-1 0 0,1 0 0,-1 0 0,1 0 0,0 0 0,0 0 0,-1 0 0,1 0 0,0 0 0,0 0 0,0 0 0,0 0 0,0 0 0,0 1 0,0-1 0,1 0 0,-1 0 0,0 0 0,0 0 0,1 0 0,-1 0 0,1 1 0,0-2 0,0 1 0,0 0 0,0-1 0,0 1 0,0-1 0,0 1 0,0-1 0,0 0 0,0 1 0,0-1 0,1 0 0,-1 0 0,0 0 0,0 0 0,0 0 0,0 0 0,0 0 0,2 0 0,8-2 0,0-1 0,0 0 0,17-6 0,-18 5 0,73-25 0,19-7 0,2 4 0,135-23 0,-192 49-61,-23 4-265,-1-1 0,0-2 0,29-8 0,-14-2-6500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38.032"/>
    </inkml:context>
    <inkml:brush xml:id="br0">
      <inkml:brushProperty name="width" value="0.1" units="cm"/>
      <inkml:brushProperty name="height" value="0.1" units="cm"/>
      <inkml:brushProperty name="color" value="#004F8B"/>
    </inkml:brush>
  </inkml:definitions>
  <inkml:trace contextRef="#ctx0" brushRef="#br0">204 323 24575,'-10'0'-137,"-1"0"-1,1 1 1,0 0 0,0 1-1,0 0 1,0 0-1,0 1 1,0 1 0,0 0-1,1 0 1,-17 10-1,20-9 52,1-1-1,-1 1 0,2 0 0,-1 0 0,0 0 1,1 0-1,0 1 0,0 0 0,1 0 0,-1 0 1,1 0-1,1 1 0,-1-1 0,1 1 1,0-1-1,0 1 0,1 0 0,-1 11 0,2 2 225,0 1-1,1 0 1,1 0-1,1 0 0,1 0 1,0-1-1,2 0 1,1 0-1,0 0 1,1-1-1,15 25 0,-5-12 138,2 0 0,2-2 0,1 0 0,1-2-1,43 41 1,-41-47-275,0-1 0,2-1 0,0-1 0,1-2 0,1 0 0,0-3 0,1 0 0,1-2 0,38 10 0,-52-18 0,0-1 0,0-1 0,0 0 0,0-1 0,0-1 0,0 0 0,0-2 0,22-4 0,-27 3 0,-1-1 0,1 0 0,-1-1 0,-1 0 0,1 0 0,-1-2 0,0 1 0,0-1 0,0-1 0,-1 0 0,-1-1 0,14-14 0,-12 11 0,-1-1 0,-1 0 0,0 0 0,-1-1 0,-1 0 0,0-1 0,-1 1 0,0-1 0,-1 0 0,3-17 0,-4 11 0,-2 0 0,0 0 0,-1 0 0,-1 0 0,-1 0 0,-7-41 0,0 27 0,-2 0 0,-1 1 0,-1 1 0,-2 0 0,-2 0 0,-1 2 0,-1 0 0,-38-49 0,25 42 0,-2 2 0,-1 2 0,-2 1 0,-1 2 0,-2 1 0,0 2 0,-2 2 0,-1 2 0,-75-32 0,107 52 0,0 0 0,0 1 0,-1 1 0,1 0 0,-1 0 0,-20 0 0,29 2 0,0 0 0,1 0 0,-1 0 0,0 0 0,1 1 0,-1-1 0,1 0 0,-1 1 0,0 0 0,1-1 0,-1 1 0,1 0 0,-1 0 0,1 0 0,0 0 0,-1 0 0,1 0 0,0 0 0,0 0 0,-2 2 0,2 0 0,1-1 0,-1 0 0,0 1 0,1-1 0,0 0 0,-1 1 0,1-1 0,0 1 0,0-1 0,0 0 0,1 1 0,-1-1 0,1 1 0,-1-1 0,1 0 0,0 1 0,-1-1 0,3 4 0,3 5 0,-1-1 0,1 1 0,1-1 0,0-1 0,0 1 0,1-1 0,0 0 0,1-1 0,15 12 0,-6-6 0,1-1 0,1-1 0,0 0 0,24 9 0,12 0 0,0-2 0,1-2 0,65 9 0,-32-12 0,123 2 0,-126-15 0,0-3 0,0-5 0,93-19 0,-174 25 0,8-2 0,0 0 0,0-1 0,17-6 0,-31 10 0,0 0 0,1 0 0,-1-1 0,0 1 0,0 0 0,1 0 0,-1 0 0,0 0 0,0 0 0,1 0 0,-1 0 0,0 0 0,0-1 0,1 1 0,-1 0 0,0 0 0,0 0 0,0-1 0,1 1 0,-1 0 0,0 0 0,0 0 0,0-1 0,0 1 0,1 0 0,-1 0 0,0-1 0,0 1 0,0 0 0,0-1 0,0 1 0,0 0 0,0 0 0,0-1 0,0 1 0,0-1 0,-10-3 0,-20 1 0,-81 15-1365,46-4-5461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0.152"/>
    </inkml:context>
    <inkml:brush xml:id="br0">
      <inkml:brushProperty name="width" value="0.1" units="cm"/>
      <inkml:brushProperty name="height" value="0.1" units="cm"/>
      <inkml:brushProperty name="color" value="#004F8B"/>
    </inkml:brush>
  </inkml:definitions>
  <inkml:trace contextRef="#ctx0" brushRef="#br0">0 5380 24575,'5'-1'0,"0"0"0,-1 0 0,1-1 0,-1 0 0,1 1 0,-1-2 0,0 1 0,0 0 0,0-1 0,0 0 0,0 0 0,0 0 0,3-5 0,3 0 0,385-348 0,-298 256 0,153-206 0,-167 183 0,-4-3 0,-7-4 0,-5-3 0,-5-2 0,-7-3 0,54-208 0,-72 181 0,-7-2 0,17-312 0,-44 205 0,-33-274 0,11 330 0,-23-233 0,-32 5 0,55 371 0,-47-116 0,-46-64 0,87 201 0,19 39 0,1-1 0,0 1 0,-4-29 0,3 13 0,6 31 0,0 0 0,0 0 0,0 0 0,0 1 0,0-1 0,0 0 0,0 0 0,0 0 0,0 0 0,0 0 0,0 0 0,0 0 0,0 0 0,0 0 0,0 0 0,0 0 0,0 1 0,0-1 0,0 0 0,0 0 0,0 0 0,0 0 0,0 0 0,0 0 0,0 0 0,-1 0 0,1 0 0,0 0 0,0 0 0,0 0 0,0 0 0,0 0 0,0 0 0,0 0 0,0 0 0,0 0 0,0 0 0,0 0 0,-1 0 0,1 0 0,0 0 0,0 0 0,0 0 0,0 0 0,0 0 0,0 0 0,0 0 0,0 0 0,0 0 0,0 0 0,-1 0 0,1 0 0,0 0 0,0 0 0,0 0 0,0 0 0,0 0 0,0 0 0,0 0 0,0 0 0,0 0 0,0 0 0,0 0 0,0-1 0,0 1 0,0 0 0,0 0 0,0 0 0,0 0 0,-7 12 0,-5 16 0,-252 725 0,241-688 0,14-44 0,2 0 0,0 0 0,1 1 0,1 0 0,-3 37 0,10-48 0,4-12 0,6-16 0,50-140 0,-30 69 0,23-56 0,111-275 0,-160 405 0,-2 2 0,2 0 0,-1 0 0,1 1 0,13-18 0,-18 27 0,1 0 0,0 0 0,-1 0 0,1 1 0,0-1 0,0 1 0,0-1 0,0 1 0,0-1 0,0 1 0,0 0 0,0 0 0,1 0 0,-1 0 0,0 1 0,1-1 0,-1 1 0,1-1 0,-1 1 0,0 0 0,1 0 0,-1 0 0,1 0 0,-1 0 0,1 0 0,-1 1 0,1-1 0,-1 1 0,0 0 0,4 1 0,3 3 0,1 1 0,-1-1 0,0 2 0,0-1 0,0 1 0,-1 1 0,12 13 0,50 69 0,-41-50 0,405 503 0,-413-522-1365,-4-5-5461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0.713"/>
    </inkml:context>
    <inkml:brush xml:id="br0">
      <inkml:brushProperty name="width" value="0.1" units="cm"/>
      <inkml:brushProperty name="height" value="0.1" units="cm"/>
      <inkml:brushProperty name="color" value="#004F8B"/>
    </inkml:brush>
  </inkml:definitions>
  <inkml:trace contextRef="#ctx0" brushRef="#br0">294 111 24575,'-5'-3'0,"1"0"0,-1 0 0,0 0 0,0 0 0,-7-2 0,-26-15 0,37 19 0,0 0 0,0 0 0,0 0 0,0 0 0,0 0 0,0 0 0,0 0 0,0-1 0,0 1 0,0 0 0,1 0 0,-1-1 0,1 1 0,-1 0 0,1-1 0,-1 1 0,1-1 0,0 1 0,-1 0 0,1-1 0,0 1 0,0-1 0,0-1 0,1 2 0,-1-1 0,1 1 0,0-1 0,-1 1 0,1-1 0,0 1 0,0 0 0,0 0 0,0-1 0,0 1 0,0 0 0,0 0 0,0 0 0,1 0 0,-1 0 0,0 0 0,1 1 0,-1-1 0,0 0 0,1 1 0,-1-1 0,1 1 0,2-1 0,39-8 0,-39 8 0,17-1 0,-1 1 0,1 1 0,-1 0 0,0 2 0,1 0 0,37 10 0,-49-10 0,-1 0 0,0 1 0,0 0 0,0 0 0,0 1 0,0 0 0,-1 0 0,0 1 0,0 0 0,0 0 0,0 1 0,-1 0 0,0 0 0,0 0 0,-1 1 0,0 0 0,0 0 0,8 15 0,-11-16 0,0 0 0,0 0 0,-1 1 0,0-1 0,0 0 0,-1 1 0,1-1 0,-1 1 0,-1-1 0,1 0 0,-2 8 0,-1-1 0,-1-1 0,0 0 0,0 0 0,-1-1 0,-8 14 0,-4 3 0,-2 0 0,-1-1 0,-31 33 0,-89 82 0,74-79 0,3 4 0,-75 100 0,129-153 0,0-1 0,0 2 0,2-1 0,0 1 0,-5 16 0,10-28 0,1 0 0,0 0 0,1 0 0,-1 0 0,0 0 0,1 1 0,0-1 0,0 0 0,0 0 0,0 0 0,0 0 0,0 0 0,1 0 0,0 0 0,-1 0 0,1 0 0,0 0 0,1 0 0,-1 0 0,0 0 0,1-1 0,0 1 0,-1 0 0,1-1 0,0 1 0,1-1 0,-1 0 0,0 0 0,0 0 0,1 0 0,-1 0 0,1 0 0,4 1 0,6 2 0,1 0 0,0-1 0,0 0 0,0-1 0,0-1 0,0 0 0,0-1 0,1-1 0,22-2 0,12-3 0,69-17 0,45-26-1365,-93 21-5461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1.574"/>
    </inkml:context>
    <inkml:brush xml:id="br0">
      <inkml:brushProperty name="width" value="0.1" units="cm"/>
      <inkml:brushProperty name="height" value="0.1" units="cm"/>
    </inkml:brush>
  </inkml:definitions>
  <inkml:trace contextRef="#ctx0" brushRef="#br0">207 58 24575,'0'-2'0,"-1"-1"0,1 1 0,-1 0 0,1-1 0,-1 1 0,0 0 0,0 0 0,0 0 0,0 0 0,0 0 0,-1 0 0,1 0 0,-1 0 0,1 0 0,-1 0 0,0 1 0,1-1 0,-1 1 0,0-1 0,-2 0 0,1 0 0,0 0 0,0 0 0,-1 0 0,1 1 0,0 0 0,-1-1 0,1 1 0,0 1 0,-1-1 0,1 0 0,-1 1 0,-5 0 0,2 1 0,0 1 0,1 0 0,0 0 0,-1 0 0,1 1 0,0 0 0,0 0 0,1 1 0,-1 0 0,1 0 0,0 0 0,-1 1 0,2-1 0,-1 1 0,1 0 0,0 1 0,0-1 0,0 1 0,0 0 0,-3 9 0,4-11 0,1 1 0,0-1 0,0 1 0,0 0 0,1 0 0,0-1 0,0 1 0,0 0 0,0 0 0,1 0 0,0 0 0,0 0 0,0 0 0,1 0 0,-1 0 0,1 0 0,0 0 0,1 0 0,-1 0 0,1-1 0,0 1 0,0-1 0,0 1 0,1-1 0,0 0 0,0 0 0,0 0 0,4 4 0,6 2 0,1-1 0,1-1 0,0 0 0,0-1 0,0 0 0,31 8 0,-8-2 0,132 55 0,-138-53 0,-1 2 0,0 1 0,32 25 0,-57-39 0,0 1 0,0 0 0,-1 0 0,0 1 0,0-1 0,0 1 0,-1 0 0,0 1 0,0-1 0,4 9 0,-7-11 0,0-1 0,0 0 0,0 0 0,-1 0 0,1 0 0,-1 1 0,0-1 0,0 0 0,0 0 0,0 1 0,-1-1 0,1 0 0,-1 0 0,0 1 0,0-1 0,0 0 0,0 0 0,0 0 0,-1 0 0,0-1 0,1 1 0,-1 0 0,0 0 0,0-1 0,-4 4 0,-3 2 0,0 0 0,0-1 0,-1-1 0,1 1 0,-1-2 0,-1 1 0,1-1 0,-1-1 0,0 0 0,0 0 0,-17 2 0,10-2 0,-1-2 0,0 0 0,0-1 0,0 0 0,0-2 0,-21-3 0,34 3-72,0 1 1,0-1-1,0-1 0,1 1 0,-1-1 0,0 0 0,1-1 0,-1 1 1,1-1-1,0 0 0,0 0 0,0-1 0,1 1 0,-1-1 0,1 0 1,0 0-1,0-1 0,-5-6 0,-5-16-6754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1.153"/>
    </inkml:context>
    <inkml:brush xml:id="br0">
      <inkml:brushProperty name="width" value="0.1" units="cm"/>
      <inkml:brushProperty name="height" value="0.1" units="cm"/>
      <inkml:brushProperty name="color" value="#004F8B"/>
    </inkml:brush>
  </inkml:definitions>
  <inkml:trace contextRef="#ctx0" brushRef="#br0">794 16 24575,'0'-1'0,"0"1"0,0-1 0,0 1 0,0-1 0,0 1 0,0-1 0,0 1 0,0-1 0,0 1 0,0-1 0,0 1 0,-1-1 0,1 1 0,0-1 0,0 1 0,0-1 0,-1 1 0,1-1 0,0 1 0,0-1 0,-1 1 0,1 0 0,0-1 0,-1 1 0,1 0 0,-1-1 0,1 1 0,0 0 0,-1-1 0,1 1 0,-1 0 0,1 0 0,-1 0 0,1-1 0,-1 1 0,1 0 0,-1 0 0,1 0 0,-1 0 0,1 0 0,-1 0 0,1 0 0,-1 0 0,1 0 0,-1 0 0,1 0 0,-1 0 0,1 0 0,-1 0 0,1 1 0,-1-1 0,1 0 0,-1 0 0,1 1 0,-1-1 0,1 0 0,-1 0 0,1 1 0,-1 0 0,-28 22 0,7 1 0,2 2 0,1 0 0,0 1 0,-14 29 0,-51 123 0,72-153 0,-298 787 0,238-608 0,-62 201 0,131-396-95,-1 2 140,1 0 1,0 0-1,1-1 1,-1 14-1,2-23-95,1 0 0,0 0 0,0 0 1,0 0-1,1 0 0,-1 0 0,0 0 0,1 0 0,-1 0 0,1 0 0,0 0 0,-1 0 0,1 0 1,0 0-1,0 0 0,0 0 0,1-1 0,-1 1 0,0-1 0,1 1 0,-1-1 0,1 1 0,-1-1 0,1 0 1,0 1-1,0-1 0,-1 0 0,1 0 0,3 1 0,17 3-6776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1.582"/>
    </inkml:context>
    <inkml:brush xml:id="br0">
      <inkml:brushProperty name="width" value="0.1" units="cm"/>
      <inkml:brushProperty name="height" value="0.1" units="cm"/>
      <inkml:brushProperty name="color" value="#004F8B"/>
    </inkml:brush>
  </inkml:definitions>
  <inkml:trace contextRef="#ctx0" brushRef="#br0">1 689 24575,'0'-3'0,"1"0"0,0 0 0,1 1 0,-1-1 0,0 1 0,1-1 0,-1 1 0,1-1 0,0 1 0,0 0 0,0 0 0,0 0 0,3-2 0,8-10 0,19-31 0,-2-1 0,-1-1 0,32-76 0,40-161 0,-75 202 0,-19 71 0,-3 19 0,-4 24 0,-5 69 0,-4 139 0,10-209 0,7 215 0,-3-176 0,22 102 0,-27-169 0,6 24 0,12 34 0,-15-55 0,-1 1 0,1-1 0,0 0 0,0 0 0,1-1 0,0 1 0,0-1 0,0 0 0,0 1 0,1-2 0,5 5 0,-8-8-41,-1 0 0,1 0-1,-1 0 1,1-1-1,0 1 1,-1-1 0,1 1-1,0-1 1,-1 0 0,1 1-1,0-1 1,0 0-1,-1 0 1,1 0 0,0 0-1,-1-1 1,1 1 0,0 0-1,0-1 1,-1 1-1,1-1 1,-1 0 0,1 1-1,-1-1 1,1 0 0,-1 0-1,1 0 1,-1 0-1,1 0 1,-1-1 0,0 1-1,2-3 1,22-23-6785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2.022"/>
    </inkml:context>
    <inkml:brush xml:id="br0">
      <inkml:brushProperty name="width" value="0.1" units="cm"/>
      <inkml:brushProperty name="height" value="0.1" units="cm"/>
      <inkml:brushProperty name="color" value="#004F8B"/>
    </inkml:brush>
  </inkml:definitions>
  <inkml:trace contextRef="#ctx0" brushRef="#br0">4 300 24575,'-1'-64'-2350,"-1"34"2704,2 0 0,1 1 1,9-59-1,-10 85-343,1 0 1,0 0-1,0 0 1,0 0 0,0 0-1,0 0 1,0 0 0,1 0-1,0 1 1,-1-1 0,1 1-1,0-1 1,0 1-1,1-1 1,-1 1 0,0 0-1,1 0 1,-1 0 0,1 1-1,5-4 1,-4 4 16,-1 1-1,0-1 1,1 1 0,-1 0-1,0 0 1,1 0 0,-1 0-1,0 0 1,1 1-1,-1-1 1,0 1 0,0 0-1,1 0 1,-1 1 0,0-1-1,0 0 1,0 1 0,0 0-1,-1 0 1,5 3 0,12 11-9,0 0 1,-1 1 0,-1 1 0,-1 1-1,28 41 1,59 116-33,-99-169 16,83 161-3,-8 3 0,-7 3 0,-9 3 0,-6 3 0,61 353 0,-102-403 0,-6 0 0,-5 1 0,-6-1 0,-6 1 0,-6-1 0,-5-1 0,-5 0 0,-7-2 0,-5-1 0,-5-2 0,-75 159 0,104-258 0,0 0 0,-2-1 0,-1 0 0,-1-1 0,-1-1 0,-20 22 0,35-42 5,0-1-1,-1 1 1,1-1-1,-1 1 1,1-1-1,-1 0 1,1 1-1,-1-1 1,0 0-1,0 0 1,0-1-1,0 1 1,1 0-1,-1 0 1,0-1-1,0 1 1,0-1-1,0 0 1,0 0 0,-1 0-1,-1 0 1,1-1-92,1 0 1,0 0 0,0 0 0,0-1 0,0 1 0,0 0-1,0-1 1,1 0 0,-1 1 0,0-1 0,1 0 0,-1 0 0,1 0-1,0 0 1,0 0 0,-2-5 0,-14-30-6740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2.512"/>
    </inkml:context>
    <inkml:brush xml:id="br0">
      <inkml:brushProperty name="width" value="0.1" units="cm"/>
      <inkml:brushProperty name="height" value="0.1" units="cm"/>
      <inkml:brushProperty name="color" value="#004F8B"/>
    </inkml:brush>
  </inkml:definitions>
  <inkml:trace contextRef="#ctx0" brushRef="#br0">186 94 24575,'1'-5'0,"0"1"0,0 0 0,0 0 0,1-1 0,-1 1 0,1 0 0,0 0 0,0 1 0,1-1 0,4-6 0,5-9 0,-2-4 0,-20 33 0,-20 38 0,7 7 0,2 2 0,3 0 0,-11 59 0,-21 185 0,4 271 0,43 4 0,46 22 0,-20-450 0,84 287 0,-81-360 0,3-1 0,62 113 0,-65-142 0,2-1 0,2-2 0,2 0 0,72 72 0,-86-98-72,0 0 1,1-2-1,0 0 0,1 0 0,1-2 0,0-1 0,1 0 0,0-2 1,0-1-1,1 0 0,0-2 0,1 0 0,-1-2 0,1 0 0,0-2 1,0-1-1,0 0 0,29-5 0,27-8-6754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2.982"/>
    </inkml:context>
    <inkml:brush xml:id="br0">
      <inkml:brushProperty name="width" value="0.1" units="cm"/>
      <inkml:brushProperty name="height" value="0.1" units="cm"/>
      <inkml:brushProperty name="color" value="#004F8B"/>
    </inkml:brush>
  </inkml:definitions>
  <inkml:trace contextRef="#ctx0" brushRef="#br0">1 73 24575,'17'-18'-474,"-14"14"494,0 0 0,1 0 0,0 1-1,-1-1 1,1 1 0,1 0 0,-1 0-1,0 0 1,1 1 0,-1-1 0,1 1-1,6-2 1,3 0-5,0 1 0,1 1 1,-1 0-1,1 1 0,26 1 0,74 13 97,-66-6-98,86 14-14,-61-9 0,0-2 0,85-1 0,-154-9 0,0 0 0,0-1 0,0 0 0,0 0 0,0 0 0,0 0 0,0-1 0,5-2 0,-10 4 0,1-1 0,-1 1 0,1 0 0,-1 0 0,0 0 0,1-1 0,-1 1 0,1 0 0,-1-1 0,0 1 0,1 0 0,-1-1 0,0 1 0,0 0 0,1-1 0,-1 1 0,0-1 0,0 1 0,0-1 0,1 1 0,-1 0 0,0-1 0,0 1 0,0-1 0,0 1 0,0-1 0,0 1 0,0-1 0,0 1 0,0-1 0,0 0 0,-1 0 0,0-1 0,0 1 0,0 0 0,0 0 0,-1 0 0,1-1 0,0 1 0,-1 0 0,1 0 0,-1 1 0,1-1 0,-1 0 0,1 0 0,-3 0 0,-16-6-151,0 2-1,0 0 1,-1 1 0,1 1-1,-30-1 1,40 4-306,-52-5-6369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3.428"/>
    </inkml:context>
    <inkml:brush xml:id="br0">
      <inkml:brushProperty name="width" value="0.1" units="cm"/>
      <inkml:brushProperty name="height" value="0.1" units="cm"/>
      <inkml:brushProperty name="color" value="#004F8B"/>
    </inkml:brush>
  </inkml:definitions>
  <inkml:trace contextRef="#ctx0" brushRef="#br0">91 0 24575,'-2'3'203,"-11"9"-777,1 1-1,0 0 0,1 1 1,-16 25-1,25-35 462,0-1 1,1 0-1,-1 1 0,1-1 0,-1 0 1,1 1-1,0 0 0,1-1 0,-1 1 1,1 0-1,-1-1 0,1 1 0,0 0 1,1-1-1,-1 1 0,1 0 0,-1-1 1,1 1-1,0 0 0,0-1 0,1 0 1,-1 1-1,1-1 0,-1 0 0,1 1 0,0-1 1,1 0-1,-1 0 0,3 2 0,1 0 210,0 0 0,0 0 0,0-1-1,0 0 1,1 0 0,0-1-1,-1 1 1,1-2 0,1 1 0,-1-1-1,13 3 1,10 0 115,48 1-1,-74-6-114,70 2 2192,88-9-1,187-48-3858,-309 47-5256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43.842"/>
    </inkml:context>
    <inkml:brush xml:id="br0">
      <inkml:brushProperty name="width" value="0.1" units="cm"/>
      <inkml:brushProperty name="height" value="0.1" units="cm"/>
      <inkml:brushProperty name="color" value="#004F8B"/>
    </inkml:brush>
  </inkml:definitions>
  <inkml:trace contextRef="#ctx0" brushRef="#br0">54 345 24575,'-5'-4'0,"0"-1"0,1 0 0,-1-1 0,1 1 0,0-1 0,0 0 0,1 0 0,0 0 0,0 0 0,0-1 0,1 1 0,0-1 0,0 1 0,1-1 0,-1 0 0,2 0 0,-1 0 0,1 0 0,0 0 0,0 0 0,1 1 0,0-1 0,0 0 0,0 0 0,1 0 0,0 1 0,1-1 0,-1 1 0,1 0 0,1 0 0,4-7 0,0 1 0,0 1 0,1 0 0,1 1 0,-1 0 0,2 0 0,20-15 0,-22 19 0,0 0 0,1 1 0,-1-1 0,1 2 0,0 0 0,0 0 0,1 0 0,-1 1 0,15-2 0,-20 5 0,-1 0 0,1 0 0,-1 0 0,0 0 0,1 1 0,-1-1 0,1 1 0,-1 0 0,0 1 0,0-1 0,1 1 0,-1 0 0,0 0 0,-1 0 0,6 4 0,-3-2 0,-1 1 0,0 0 0,-1 0 0,1 0 0,-1 0 0,0 1 0,0 0 0,-1 0 0,4 7 0,0 4 0,-1 0 0,-1 0 0,0 1 0,-1 0 0,-1-1 0,1 34 0,-4-13 0,-2 1 0,-2 0 0,-1 0 0,-2-1 0,-24 74 0,-86 177 0,102-257 0,11-23 0,1-1 0,0 0 0,0 1 0,1-1 0,-2 14 0,4-20 0,-1 1 0,1-1 0,0 0 0,0 1 0,0-1 0,1 1 0,-1-1 0,1 1 0,-1-1 0,1 1 0,0-1 0,0 0 0,0 0 0,0 1 0,0-1 0,0 0 0,1 0 0,-1 0 0,1 0 0,0 0 0,-1-1 0,1 1 0,0 0 0,3 1 0,1 1 0,1-1 0,0 0 0,0 0 0,0-1 0,0 0 0,0 0 0,0-1 0,12 1 0,64 0 0,-59-3 0,77-2-84,62-1 282,-142 5-444,0 1-1,0 1 0,0 1 1,-1 0-1,29 11 1,-18-1-6580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5.952"/>
    </inkml:context>
    <inkml:brush xml:id="br0">
      <inkml:brushProperty name="width" value="0.1" units="cm"/>
      <inkml:brushProperty name="height" value="0.1" units="cm"/>
      <inkml:brushProperty name="color" value="#004F8B"/>
    </inkml:brush>
  </inkml:definitions>
  <inkml:trace contextRef="#ctx0" brushRef="#br0">0 7 24575,'14'-3'0,"-13"2"0,0 1 0,0-1 0,0 1 0,0 0 0,0-1 0,-1 1 0,1 0 0,0 0 0,0 0 0,0-1 0,0 1 0,0 0 0,0 0 0,0 1 0,0-1 0,0 0 0,0 0 0,0 0 0,0 0 0,-1 1 0,1-1 0,0 1 0,0-1 0,0 0 0,0 1 0,-1-1 0,1 1 0,0 0 0,0-1 0,-1 1 0,1 0 0,0 0 0,4 5 0,-1-1 0,0 1 0,-1 0 0,1 0 0,-1 0 0,0 1 0,-1-1 0,3 9 0,12 62 0,-12-53 0,88 738-555,-74-547-2166,56 735-807,-72-912 3528,1 48 0,-4-77 0,-1 1 0,0-1 0,0 1 0,-1-1 0,0 0 0,-6 14 0,8-23 21,0 1 0,0-1 0,0 1 0,-1 0 0,1-1 0,0 1 0,0-1 0,-1 1 0,1-1 0,-1 1 0,1-1 0,0 1 0,-1-1 0,1 1 0,-1-1 0,1 0 0,-1 1 0,1-1 0,-1 0 0,1 1 0,-1-1 0,0 0 0,1 1 0,-1-1 1,1 0-1,-1 0 0,0 0 0,1 0 0,-1 0 0,0 0 0,1 0 0,-1 0 0,0 0 0,1 0 0,-1 0 0,-1-1 0,-19-13 2314,20 14-2172,-23-22 1176,-25-29 0,42 42-1896,-37-40-6227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7.202"/>
    </inkml:context>
    <inkml:brush xml:id="br0">
      <inkml:brushProperty name="width" value="0.1" units="cm"/>
      <inkml:brushProperty name="height" value="0.1" units="cm"/>
      <inkml:brushProperty name="color" value="#004F8B"/>
    </inkml:brush>
  </inkml:definitions>
  <inkml:trace contextRef="#ctx0" brushRef="#br0">52 295 24575,'-14'-14'0,"10"10"0,-1 0 0,1 0 0,0 0 0,0-1 0,1 1 0,-7-11 0,9 12 0,1 1 0,-1 0 0,1 0 0,-1 0 0,1-1 0,0 1 0,0 0 0,0-1 0,0 1 0,0 0 0,0 0 0,1-1 0,-1 1 0,1 0 0,-1 0 0,1-1 0,0 1 0,0 0 0,0 0 0,0 0 0,0 0 0,3-2 0,2-4 0,0 1 0,0 0 0,1 1 0,-1-1 0,2 1 0,-1 1 0,1-1 0,0 1 0,0 0 0,9-3 0,16-6 0,42-13 0,-73 27 0,64-21 0,2 4 0,113-14 0,-132 26 0,2 3 0,-1 1 0,0 3 0,73 11 0,-104-9 0,-1 0 0,0 1 0,0 1 0,-1 0 0,1 1 0,-2 1 0,30 19 0,-34-18 0,0 0 0,-1 0 0,-1 1 0,1 1 0,-2 0 0,1 0 0,-2 1 0,1 0 0,-2 0 0,10 22 0,2 15 0,-2 1 0,-2 0 0,8 60 0,-10-46 0,28 81 0,-31-116 0,1-1 0,29 48 0,-36-69 0,0 0 0,1 0 0,0 0 0,0-1 0,1 0 0,0 0 0,0 0 0,0-1 0,1 0 0,-1 0 0,1 0 0,1-1 0,-1 0 0,1-1 0,10 4 0,-15-6 0,0 0 0,1 0 0,-1-1 0,1 0 0,-1 1 0,1-1 0,-1 0 0,1-1 0,-1 1 0,1-1 0,-1 1 0,0-1 0,1 0 0,-1 0 0,0-1 0,0 1 0,1-1 0,4-3 0,-3 1 0,-1 0 0,0 0 0,1-1 0,-2 1 0,1-1 0,0 0 0,-1 0 0,0 0 0,0 0 0,2-7 0,2-7 0,-1 0 0,-1-1 0,-1 1 0,0-1 0,1-30 0,-5 13 0,-1 0 0,-2 0 0,-2 0 0,-1 1 0,-2 0 0,-1 0 0,-2 1 0,-2 0 0,0 1 0,-3 0 0,-1 1 0,-1 1 0,-35-47 0,46 71 0,1 0 0,-1 0 0,-1 1 0,1 0 0,-1 0 0,0 1 0,-1 0 0,0 0 0,-10-4 0,15 8 0,-1 0 0,0 0 0,1 1 0,-1 0 0,0 0 0,0 0 0,0 1 0,0-1 0,0 1 0,0 0 0,0 1 0,0-1 0,0 1 0,0 0 0,0 0 0,1 1 0,-1-1 0,0 1 0,1 0 0,-8 4 0,-3 4 0,0 1 0,1 0 0,0 1 0,1 0 0,0 1 0,1 1 0,0 0 0,1 1 0,1 0 0,-9 16 0,3-1 0,2 1 0,1 0 0,1 0 0,-12 51 0,18-55 0,2 0 0,0 0 0,2 0 0,1 41 0,1-57 0,1 1 0,0-1 0,1 1 0,0-1 0,1 0 0,1 0 0,-1 0 0,2 0 0,0-1 0,0 1 0,0-1 0,1-1 0,9 11 0,-12-16 0,1 0 0,0 0 0,1 0 0,-1-1 0,0 1 0,1-1 0,0-1 0,0 1 0,0 0 0,0-1 0,0 0 0,0-1 0,1 1 0,6 0 0,-3 0 0,0-2 0,0 0 0,0 0 0,0 0 0,0-1 0,0-1 0,0 1 0,9-4 0,6-3 0,-1-2 0,0 0 0,-1-1 0,0-1 0,28-22 0,13-12 0,-2-4 0,105-112 0,-158 154 0,-2 0 0,1 1 0,0-1 0,1 1 0,10-7 0,-18 13 0,2 1 0,-1-1 0,0 0 0,0 0 0,0 1 0,0-1 0,0 1 0,0-1 0,1 1 0,-1-1 0,0 1 0,1 0 0,-1-1 0,0 1 0,0 0 0,1 0 0,-1 0 0,0 0 0,1 0 0,-1 0 0,0 1 0,1-1 0,-1 0 0,0 1 0,0-1 0,0 1 0,1-1 0,-1 1 0,0 0 0,0-1 0,0 1 0,0 0 0,0 0 0,0 0 0,0 0 0,0 0 0,0 0 0,0 0 0,-1 0 0,2 1 0,2 7 0,-1-1 0,1 1 0,-1 0 0,-1 0 0,0 0 0,0 0 0,1 16 0,3 20 0,-3-32 0,42 157 0,-40-154 0,1 0 0,1-1 0,1 1 0,0-2 0,1 1 0,0-1 0,1-1 0,15 17 0,-22-27 0,0 0 0,0 0 0,1 0 0,0 0 0,-1-1 0,1 1 0,0-1 0,0 0 0,0 0 0,0 0 0,1-1 0,-1 1 0,0-1 0,1 0 0,-1-1 0,1 1 0,-1-1 0,1 1 0,-1-1 0,1-1 0,-1 1 0,1-1 0,-1 1 0,0-1 0,1-1 0,-1 1 0,0-1 0,0 1 0,1-1 0,-1 0 0,-1-1 0,7-3 0,3-4 0,-1 0 0,0-1 0,0-1 0,-1 0 0,0 0 0,-1-1 0,14-24 0,12-29 0,-3-1 0,-3-2 0,37-122 0,-61 164 0,-10 32 0,-12 46 0,12-20 0,1 1 0,2-1 0,2 0 0,0 0 0,2 1 0,1-1 0,2-1 0,1 1 0,2-1 0,0 0 0,2-1 0,16 30 0,-22-47 0,2-1 0,0 1 0,0-1 0,1 0 0,0-1 0,1 0 0,0 0 0,0-1 0,17 13 0,-20-18 0,1 0 0,-1 0 0,1-1 0,-1 0 0,1 0 0,0-1 0,0 0 0,0 0 0,0 0 0,0-1 0,1 0 0,-1-1 0,0 1 0,0-1 0,1-1 0,-1 0 0,0 0 0,14-3 0,-7-1 0,0-1 0,-1 0 0,0-1 0,1 0 0,-2-2 0,1 1 0,-2-1 0,1-1 0,-1 0 0,0 0 0,-1-1 0,0-1 0,9-14 0,1-5 0,0 0 0,-2-2 0,-1 0 0,14-41 0,-18 25 0,-11 40 0,0-1 0,1 1 0,0-1 0,8-16 0,-10 26 0,-1 0 0,0-1 0,0 1 0,0 0 0,0-1 0,0 1 0,0 0 0,0 0 0,0-1 0,1 1 0,-1 0 0,0-1 0,0 1 0,0 0 0,1 0 0,-1-1 0,0 1 0,0 0 0,1 0 0,-1 0 0,0 0 0,1-1 0,-1 1 0,0 0 0,0 0 0,1 0 0,-1 0 0,0 0 0,1 0 0,-1 0 0,0 0 0,1 0 0,-1 0 0,0 0 0,1 0 0,-1 0 0,0 0 0,1 0 0,-1 0 0,0 0 0,1 0 0,-1 0 0,0 0 0,0 0 0,1 1 0,-1-1 0,0 0 0,1 0 0,-1 0 0,0 1 0,0-1 0,1 0 0,-1 0 0,0 1 0,0-1 0,0 0 0,0 0 0,1 1 0,-1-1 0,0 0 0,0 1 0,0-1 0,0 0 0,0 1 0,0-1 0,0 0 0,0 0 0,0 1 0,0 0 0,8 29 0,-7-26 0,4 25 0,33 143 0,-30-144 0,2-1 0,0 0 0,2 0 0,15 26 0,-22-45 0,0 0 0,1-1 0,-1 1 0,1-1 0,1-1 0,-1 1 0,1-1 0,1 0 0,-1 0 0,1-1 0,13 7 0,-16-10 0,0 0 0,0 0 0,0-1 0,0 0 0,0 0 0,0 0 0,0 0 0,0-1 0,0 0 0,0 0 0,1 0 0,-1-1 0,0 0 0,0 0 0,0 0 0,0 0 0,0-1 0,0 0 0,-1 0 0,1 0 0,-1 0 0,6-4 0,1-3 0,-1 0 0,0 0 0,0-1 0,-1 0 0,0 0 0,-1-1 0,0-1 0,-1 1 0,0-1 0,10-24 0,2-13 0,19-74 0,-36 113 0,57-242 0,-55 241 0,-2 25 0,-2 35 0,-1-43 0,1 57 0,2-1 0,14 83 0,-12-122 0,0 1 0,2-1 0,1 0 0,1-1 0,1 0 0,1 0 0,1-1 0,0 0 0,21 26 0,-25-38 8,1 0 0,1 0 0,0-1 0,0-1 0,1 1 0,-1-2 0,2 1 0,-1-1 0,1-1 0,-1 0 0,2 0 0,-1-1 0,0 0 0,20 3 0,-8-4-220,-1-1 0,1-1 0,0-1-1,0-1 1,0 0 0,35-9 0,25-8-6614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7.893"/>
    </inkml:context>
    <inkml:brush xml:id="br0">
      <inkml:brushProperty name="width" value="0.1" units="cm"/>
      <inkml:brushProperty name="height" value="0.1" units="cm"/>
      <inkml:brushProperty name="color" value="#004F8B"/>
    </inkml:brush>
  </inkml:definitions>
  <inkml:trace contextRef="#ctx0" brushRef="#br0">168 384 24575,'-1'-31'-907,"-2"1"1,-2 0-1,-13-48 0,3 12-2315,12 48 2631,-21-81-300,10 71 2048,14 27-1152,0 1 0,0 0 0,-1 0 1,1 0-1,0-1 0,0 1 0,0 0 0,0 0 0,0 0 0,-1 0 0,1-1 0,0 1 0,0 0 1,0 0-1,-1 0 0,1 0 0,0 0 0,0 0 0,-1 0 0,1 0 0,0 0 0,0 0 0,0 0 1,-1 0-1,1 0 0,0 0 0,0 0 0,-1 0 0,1 0 0,0 0 0,0 0 0,0 0 0,-1 0 1,1 0-1,0 0 0,0 0 0,-1 0 0,1 0 0,0 1 0,0-1 0,0 0 0,0 0 1,-1 0-1,1 0 0,0 1 0,0-1 0,0 0 0,0 0 0,0 0 0,-1 1 0,1-1 0,0 0 1,0 0-1,0 0 0,0 1 0,0-1 0,0 0 0,0 0 0,0 1 0,-2 7 25,1 1-1,0-1 1,0 1-1,1 0 1,1-1-1,1 16 1,0 7 393,29 336 5788,45 188-6471,-28-219 547,-45-315-287,4 39 0,-6-57 0,-1 1 0,0 0 0,0-1 0,-1 1 0,1 0 0,-1-1 0,0 1 0,0-1 0,0 1 0,0-1 0,0 1 0,-3 3 0,4-7 0,0 0 0,0 0 0,0 1 0,-1-1 0,1 0 0,0 0 0,0 0 0,0 0 0,0 0 0,0 0 0,-1 0 0,1 1 0,0-1 0,0 0 0,0 0 0,-1 0 0,1 0 0,0 0 0,0 0 0,0 0 0,-1 0 0,1 0 0,0 0 0,0 0 0,0 0 0,-1 0 0,1 0 0,0 0 0,0 0 0,0 0 0,0 0 0,-1 0 0,1-1 0,0 1 0,0 0 0,0 0 0,-1 0 0,1 0 0,0 0 0,0 0 0,0 0 0,0-1 0,0 1 0,0 0 0,-1 0 0,1 0 0,0 0 0,0-1 0,0 1 0,0 0 0,0-1 0,-9-11 0,2-1 0,-1 0 0,2-1 0,-8-19 0,1 0 0,-20-39 0,-82-195 0,111 260 0,2 0 0,-1 0 0,1-1 0,0 1 0,1-1 0,0 1 0,0-1 0,1 1 0,-1-1 0,2 1 0,1-13 0,-1 15 0,1 0 0,-1 0 0,1 1 0,0-1 0,1 1 0,-1 0 0,1-1 0,0 1 0,0 0 0,0 1 0,0-1 0,1 1 0,-1-1 0,1 1 0,0 0 0,0 0 0,0 1 0,9-5 0,5-1 0,-1 1 0,1 1 0,0 0 0,1 2 0,-1 0 0,23-2 0,116-1 0,-135 7 0,33-1 0,0 2 0,0 3 0,89 19 0,-121-17 0,0 1 0,0 0 0,-1 2 0,32 17 0,-41-18 0,0 0 0,-1 1 0,1 1 0,-2 0 0,1 0 0,-1 1 0,17 23 0,-18-17 0,0 1 0,-1 0 0,-1 0 0,7 27 0,-9-26 0,1 0 0,1-1 0,0 0 0,19 29 0,-23-42 0,0 0 0,0 0 0,0-1 0,1 0 0,0 1 0,0-1 0,0-1 0,0 1 0,1-1 0,-1 0 0,1 0 0,0-1 0,0 1 0,0-2 0,0 1 0,0 0 0,0-1 0,1 0 0,6 0 0,-5-1 0,0 0 0,0 0 0,0-1 0,0 0 0,0-1 0,-1 1 0,1-1 0,0-1 0,-1 0 0,1 0 0,11-7 0,-8 3 0,0 0 0,-1-1 0,0 0 0,-1 0 0,0-1 0,16-20 0,-14 13 0,-1 1 0,0-1 0,-1-1 0,-1 0 0,-1 0 0,0-1 0,-1 1 0,-1-2 0,0 1 0,1-21 0,-4 24 0,-2 0 0,0 0 0,-1 0 0,0 0 0,-2 0 0,1 0 0,-2 1 0,0-1 0,-1 1 0,-7-17 0,8 23 0,0-1 0,-1 1 0,0 0 0,-1 1 0,1-1 0,-2 1 0,1 0 0,-1 1 0,0-1 0,0 1 0,0 0 0,-1 1 0,0 0 0,0 0 0,0 1 0,-1 0 0,-10-3 0,-12 2-1365,7 7-5461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2.074"/>
    </inkml:context>
    <inkml:brush xml:id="br0">
      <inkml:brushProperty name="width" value="0.1" units="cm"/>
      <inkml:brushProperty name="height" value="0.1" units="cm"/>
    </inkml:brush>
  </inkml:definitions>
  <inkml:trace contextRef="#ctx0" brushRef="#br0">1 746 24575,'2'0'0,"0"0"0,0-1 0,0 1 0,0-1 0,0 1 0,0-1 0,0 0 0,-1 1 0,1-1 0,2-2 0,-3 3 0,0-1 0,0 0 0,1 1 0,-1-1 0,0 1 0,0-1 0,0 1 0,0-1 0,1 1 0,-1 0 0,0 0 0,0-1 0,1 1 0,-1 0 0,0 0 0,0 0 0,1 1 0,-1-1 0,0 0 0,0 0 0,1 1 0,-1-1 0,0 0 0,0 1 0,0-1 0,0 1 0,1 0 0,-1-1 0,2 3 0,0 0 0,1 0 0,0 1 0,-1 0 0,0-1 0,0 1 0,0 1 0,0-1 0,0 0 0,-1 1 0,0-1 0,2 7 0,16 59 0,-11-34 0,-3-14 0,1 4 0,17 42 0,-22-63 0,0 0 0,0-1 0,0 1 0,1-1 0,0 0 0,0 0 0,0 0 0,0 0 0,1 0 0,-1 0 0,1-1 0,0 0 0,0 0 0,0 0 0,8 4 0,-10-7 0,-1 1 0,0-1 0,0 1 0,1-1 0,-1 0 0,0 1 0,0-1 0,1 0 0,-1 0 0,0 0 0,1 0 0,-1 0 0,0 0 0,1-1 0,-1 1 0,0 0 0,0-1 0,1 1 0,-1-1 0,0 1 0,0-1 0,0 0 0,2-1 0,-1 1 0,-1-1 0,1 0 0,-1 0 0,1 0 0,-1 0 0,0 0 0,0-1 0,0 1 0,0 0 0,0 0 0,1-5 0,0-7 0,-1 1 0,0-1 0,-1-22 0,0 33 0,-3-43 0,-1 0 0,-16-61 0,-31-86 0,16 72 0,33 113 0,0 0 0,0 0 0,1 0 0,0-1 0,1 1 0,-1 0 0,2 0 0,-1 0 0,1-1 0,0 1 0,1 0 0,5-15 0,-4 16 0,1 0 0,-1 0 0,2 1 0,-1-1 0,1 1 0,0 1 0,0-1 0,1 0 0,-1 1 0,1 0 0,1 1 0,-1-1 0,1 1 0,7-3 0,42-20-1365,2 3-5461</inkml:trace>
  <inkml:trace contextRef="#ctx0" brushRef="#br0" timeOffset="1">1199 57 24575,'1'-1'0,"0"0"0,-1 0 0,1 1 0,0-1 0,-1 0 0,1 0 0,0 0 0,-1 0 0,1 0 0,-1 0 0,1 0 0,-1-1 0,0 1 0,0 0 0,1 0 0,-1 0 0,0 0 0,0 0 0,0 0 0,0-1 0,0 1 0,0 0 0,0 0 0,-1 0 0,1 0 0,0 0 0,-1 0 0,1-1 0,-1 1 0,1 0 0,-1 0 0,1 0 0,-1 0 0,0 1 0,1-1 0,-1 0 0,-1-1 0,0 0 0,1 1 0,-1-1 0,0 1 0,0-1 0,0 1 0,0 0 0,0 0 0,0 0 0,-1 0 0,1 0 0,0 0 0,0 1 0,-1-1 0,1 1 0,0-1 0,-1 1 0,-3 0 0,2 0 0,1 1 0,-1 0 0,0 0 0,0 0 0,1 0 0,-1 0 0,1 1 0,-1 0 0,1 0 0,0 0 0,0 0 0,-1 0 0,2 0 0,-1 1 0,-4 3 0,3 0 0,0-1 0,0 1 0,1 0 0,-1 0 0,1 0 0,0 0 0,1 1 0,-2 6 0,-2 12 0,1 1 0,2 0 0,-1 41 0,4-54 0,-2 155 0,7 0 0,8-1 0,7 0 0,82 323 0,-90-449 0,-7-27 0,-1 1 0,0-1 0,-1 1 0,0 0 0,-1 0 0,0 26 0,-3-39-114,1 0 1,0-1-1,0 1 0,-1 0 0,1 0 1,-1-1-1,1 1 0,-1 0 0,0-1 1,0 1-1,-1 2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8.583"/>
    </inkml:context>
    <inkml:brush xml:id="br0">
      <inkml:brushProperty name="width" value="0.1" units="cm"/>
      <inkml:brushProperty name="height" value="0.1" units="cm"/>
      <inkml:brushProperty name="color" value="#004F8B"/>
    </inkml:brush>
  </inkml:definitions>
  <inkml:trace contextRef="#ctx0" brushRef="#br0">582 67 24575,'8'-20'0,"-7"20"0,-1-1 0,1 0 0,0 1 0,-1-1 0,1 0 0,-1 0 0,1 0 0,-1 1 0,1-1 0,-1 0 0,0 0 0,1 0 0,-1 0 0,0 0 0,0 0 0,0 0 0,1 0 0,-1 0 0,0 0 0,0 0 0,-1 0 0,1 0 0,0 0 0,0 1 0,0-1 0,-1 0 0,1 0 0,0 0 0,-1 0 0,1 0 0,-1 0 0,1 0 0,-1 1 0,1-1 0,-1 0 0,1 0 0,-1 1 0,0-1 0,0 0 0,-1 0 0,-2-1 0,0 0 0,0 1 0,-1-1 0,1 1 0,-1 0 0,1 0 0,-1 0 0,1 1 0,-1 0 0,0 0 0,1 0 0,-1 0 0,1 1 0,-1 0 0,1 0 0,-1 0 0,1 0 0,-1 1 0,1-1 0,-6 5 0,-7 2 0,0 0 0,1 2 0,-27 20 0,2 4 0,3 2 0,1 2 0,1 1 0,2 2 0,3 1 0,1 2 0,1 1 0,-42 94 0,62-118 0,1 0 0,1 0 0,0 0 0,2 1 0,1 0 0,-4 45 0,8-56 0,1 1 0,0 0 0,0-1 0,1 1 0,1-1 0,0 1 0,0-1 0,1 0 0,1 0 0,0-1 0,0 1 0,1-1 0,0 0 0,1-1 0,8 10 0,2 0 0,2-1 0,0-1 0,1 0 0,39 25 0,97 43 0,10 7 0,-160-88 0,0 0 0,0 1 0,0 0 0,0 0 0,-1 0 0,1 1 0,-2 0 0,1 0 0,0 0 0,5 13 0,-8-15 0,0 0 0,-1 1 0,0-1 0,0 1 0,0 0 0,0-1 0,-1 1 0,0-1 0,0 1 0,0 0 0,0-1 0,-1 1 0,0 0 0,0-1 0,0 1 0,-1-1 0,1 0 0,-1 1 0,-2 3 0,-5 7 0,0-1 0,-1 0 0,0-1 0,-1 0 0,-1 0 0,0-1 0,0-1 0,-23 16 0,-13 6 0,-59 30 0,-60 21 0,139-75 0,21-10 0,8-4 0,13-5 0,77-31-1128,-88 39 891,59-22-6589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9.853"/>
    </inkml:context>
    <inkml:brush xml:id="br0">
      <inkml:brushProperty name="width" value="0.1" units="cm"/>
      <inkml:brushProperty name="height" value="0.1" units="cm"/>
      <inkml:brushProperty name="color" value="#004F8B"/>
    </inkml:brush>
  </inkml:definitions>
  <inkml:trace contextRef="#ctx0" brushRef="#br0">549 327 24575,'7'-8'0,"-1"-1"0,1 1 0,-2-1 0,1 0 0,-1 0 0,0-1 0,-1 1 0,6-21 0,-6 14 0,0-1 0,-1 1 0,0-1 0,-1-31 0,-1 43 0,-2 1 0,1-1 0,0 1 0,-1-1 0,0 1 0,0 0 0,0-1 0,-1 1 0,0 0 0,1 0 0,-1 0 0,-1 0 0,1 0 0,0 0 0,-1 1 0,0-1 0,0 1 0,0-1 0,0 1 0,-1 0 0,1 0 0,-1 1 0,0-1 0,-5-2 0,2 2 0,1 1 0,-1 0 0,-1 0 0,1 0 0,0 1 0,0 0 0,-1 0 0,1 1 0,0 0 0,-1 0 0,1 1 0,0 0 0,-1 0 0,-10 3 0,-2 4 0,-1 0 0,1 1 0,0 0 0,1 2 0,1 1 0,-1 0 0,2 1 0,0 1 0,0 1 0,2 0 0,0 1 0,-17 22 0,8-6 0,2 1 0,0 2 0,3 0 0,0 1 0,-23 68 0,31-71 0,2 1 0,1 0 0,1 0 0,2 0 0,0 42 0,5-58 0,0-1 0,1 0 0,1 0 0,1 0 0,0-1 0,2 1 0,-1-1 0,2 1 0,0-1 0,1-1 0,1 0 0,14 22 0,-18-31 0,0 0 0,1 0 0,0-1 0,0 1 0,1-1 0,-1 0 0,1-1 0,0 0 0,1 0 0,-1 0 0,0 0 0,1-1 0,0 0 0,0-1 0,0 1 0,0-1 0,0-1 0,1 1 0,-1-1 0,0-1 0,1 1 0,-1-1 0,10-1 0,-6-1 0,0 0 0,0-1 0,0 0 0,-1-1 0,1 0 0,-1-1 0,0 0 0,0 0 0,0-1 0,-1-1 0,0 1 0,0-2 0,-1 1 0,13-14 0,-2-2 0,-2 0 0,0-1 0,26-52 0,27-83 0,-44 96 0,-22 53 0,-3 6 0,0 1 0,0 0 0,0 0 0,1 0 0,-1 0 0,1 0 0,0 0 0,0 0 0,0 0 0,0 1 0,0-1 0,4-2 0,-5 5 0,-1 0 0,0 0 0,1 0 0,-1 0 0,0 0 0,1 0 0,-1 0 0,0 0 0,1 0 0,-1 0 0,0 1 0,1-1 0,-1 0 0,0 0 0,1 0 0,-1 0 0,0 1 0,1-1 0,-1 0 0,0 0 0,0 1 0,1-1 0,-1 0 0,0 1 0,0-1 0,0 0 0,1 0 0,-1 1 0,0-1 0,0 0 0,0 1 0,0-1 0,0 1 0,0-1 0,0 0 0,0 1 0,0-1 0,0 0 0,0 1 0,0 0 0,3 19 0,-3-19 0,2 26 0,14 122 0,-13-129 0,1 0 0,2 0 0,0 0 0,0-1 0,13 24 0,-17-38 0,1-1 0,-1 1 0,2 0 0,-1-1 0,0 0 0,1 0 0,-1 0 0,1 0 0,0 0 0,1-1 0,-1 0 0,0 0 0,1 0 0,0 0 0,0-1 0,0 1 0,0-1 0,0-1 0,0 1 0,0-1 0,1 0 0,-1 0 0,1 0 0,-1-1 0,9 0 0,-4-1 0,1-1 0,-1 0 0,1 0 0,-1-1 0,0-1 0,0 0 0,0 0 0,-1-1 0,1 0 0,-1-1 0,0 0 0,10-8 0,3-6 0,-1-1 0,0 0 0,32-45 0,40-77 0,-91 139 0,22-31 0,-11 24 0,-13 11 0,1 0 0,-1 0 0,0 0 0,1 0 0,-1 0 0,0 0 0,1 0 0,-1 0 0,0 0 0,1 0 0,-1 1 0,0-1 0,1 0 0,-1 0 0,0 0 0,1 0 0,-1 0 0,0 1 0,1-1 0,-1 0 0,0 0 0,0 1 0,1-1 0,-1 0 0,0 0 0,0 1 0,0-1 0,1 0 0,-1 1 0,0-1 0,0 0 0,0 1 0,0-1 0,0 0 0,0 1 0,1-1 0,4 20 0,7 40 0,-10-44 0,1 0 0,1-1 0,0 1 0,1-1 0,7 16 0,-10-27 0,0 0 0,1 1 0,0-1 0,0 0 0,0-1 0,0 1 0,1 0 0,0-1 0,-1 0 0,1 0 0,0 0 0,1 0 0,-1-1 0,0 0 0,1 1 0,-1-2 0,1 1 0,0 0 0,0-1 0,9 1 0,-8-1 0,1-1 0,0 0 0,0 0 0,0-1 0,0 0 0,-1 0 0,1-1 0,0 1 0,-1-2 0,1 1 0,-1-1 0,0 0 0,0 0 0,0 0 0,0-1 0,0 0 0,-1 0 0,0-1 0,0 0 0,8-8 0,2-4 0,-1-1 0,-1-1 0,0 0 0,19-40 0,-9 5 0,-2-2 0,-2 0 0,-3-1 0,-3-1 0,9-76 0,-14 205 0,55 259 0,26-1 0,15 60 0,-36-26 0,-56-262 0,0 166 0,-14-223 0,-1 1 0,-18 84 0,18-114 0,-1 0 0,0-1 0,-1 0 0,-1 0 0,0 0 0,-1 0 0,-1-1 0,0 0 0,-1-1 0,0 0 0,-1 0 0,-11 10 0,17-18 0,-1 0 0,1 0 0,-1-1 0,0 1 0,0-1 0,0-1 0,0 1 0,-1-1 0,1 1 0,-1-2 0,1 1 0,-1-1 0,0 1 0,0-1 0,1-1 0,-1 1 0,0-1 0,0 0 0,0-1 0,0 0 0,0 1 0,1-2 0,-1 1 0,0-1 0,1 0 0,-1 0 0,1 0 0,0-1 0,-1 1 0,1-2 0,1 1 0,-1 0 0,0-1 0,-4-4 0,-3-4 0,1 0 0,0 0 0,0-1 0,1-1 0,1 0 0,0 0 0,1-1 0,1 0 0,0 0 0,-9-33 0,8 11 0,2-1 0,1 1 0,3-1 0,0-1 0,3 1 0,1 0 0,14-72 0,7 4 0,56-155 0,-35 140 0,6 1 0,6 2 0,4 3 0,5 3 0,5 3 0,5 3 0,4 3 0,97-96 0,-156 179 0,2-3 0,25-20 0,-40 37 0,0 1 0,0-1 0,1 2 0,0-1 0,0 1 0,0 1 0,0-1 0,12-2 0,-17 5 0,0 1 0,1-1 0,-1 1 0,1 0 0,-1 0 0,1 0 0,-1 0 0,1 1 0,-1-1 0,1 1 0,-1 0 0,0 0 0,1 0 0,-1 0 0,0 1 0,0-1 0,0 1 0,0 0 0,0 0 0,0 0 0,-1 0 0,1 1 0,-1-1 0,1 1 0,-1-1 0,0 1 0,4 6 0,0 2 0,0 0 0,0 1 0,-1 0 0,-1 0 0,0 1 0,3 16 0,19 160 0,-6-21 0,-14-141 0,0-1 0,1 0 0,2 0 0,12 27 0,-18-46 8,1 0 0,0-1 0,0 1 0,0-1 0,0 0 0,1-1 0,0 1 0,0-1 0,1 0 0,0 0 0,0 0 0,0-1 0,0 0 0,10 5 0,-8-6-122,0 0-1,0-1 1,1 0 0,-1 0 0,0-1 0,1 0-1,-1 0 1,1-1 0,-1-1 0,1 1-1,-1-1 1,11-3 0,41-11-6712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1.363"/>
    </inkml:context>
    <inkml:brush xml:id="br0">
      <inkml:brushProperty name="width" value="0.1" units="cm"/>
      <inkml:brushProperty name="height" value="0.1" units="cm"/>
      <inkml:brushProperty name="color" value="#004F8B"/>
    </inkml:brush>
  </inkml:definitions>
  <inkml:trace contextRef="#ctx0" brushRef="#br0">56 91 24575,'-6'-7'0,"-1"-1"0,1-1 0,1 1 0,0-1 0,-7-15 0,0 0 0,9 23 0,4 9 0,3 20 0,-3-21 0,25 203 0,-1 237 0,-23-389 0,-1-25 0,14 212 0,-11-209 0,2-1 0,2 1 0,1-1 0,22 56 0,-27-83 0,0 1 0,0-1 0,1 0 0,0 0 0,0-1 0,0 0 0,1 1 0,1-2 0,7 8 0,-11-12 0,0 0 0,0 0 0,0 0 0,1 0 0,-1 0 0,1-1 0,-1 0 0,1 0 0,0 0 0,-1 0 0,1 0 0,0-1 0,0 1 0,0-1 0,0 0 0,-1 0 0,1-1 0,0 1 0,0-1 0,-1 0 0,1 0 0,0 0 0,-1 0 0,5-3 0,3-2 0,0 0 0,0-1 0,-1-1 0,1 0 0,-2 0 0,1-1 0,-1 0 0,14-18 0,55-89 0,-22 20 0,73-177 0,-124 258 0,-12 29 0,-6 35 0,1 0 0,3 1 0,1 0 0,3 0 0,2 79 0,3-105 0,1 0 0,1-1 0,1 1 0,1 0 0,1-1 0,13 36 0,-15-52 0,0 0 0,0 0 0,1 0 0,0 0 0,0 0 0,0-1 0,1 0 0,0 0 0,0 0 0,1-1 0,0 0 0,0 0 0,0 0 0,0-1 0,1 1 0,-1-2 0,1 1 0,0-1 0,1 0 0,-1 0 0,0-1 0,1 0 0,14 2 0,-9-4 0,0 0 0,0 0 0,0-1 0,0-1 0,0 0 0,0-1 0,-1 0 0,1-1 0,-1-1 0,0 0 0,0 0 0,0-1 0,-1-1 0,14-9 0,2-4 0,0-2 0,-1 0 0,-2-2 0,29-34 0,-39 41 0,-1 0 0,16-28 0,-26 40 0,0 0 0,-1 0 0,1 0 0,-1-1 0,0 1 0,-1-1 0,1 1 0,-1-1 0,0 0 0,-1 1 0,1-1 0,-1 0 0,0 0 0,-1-5 0,1 10 0,0 0 0,0 0 0,0 1 0,0-1 0,-1 0 0,1 0 0,0 0 0,0 0 0,-1 1 0,1-1 0,-1 0 0,1 0 0,0 1 0,-1-1 0,0 0 0,1 1 0,-1-1 0,1 0 0,-1 1 0,0-1 0,1 1 0,-1-1 0,0 1 0,1 0 0,-1-1 0,0 1 0,0-1 0,0 1 0,1 0 0,-1 0 0,0 0 0,0-1 0,0 1 0,0 0 0,0 0 0,1 0 0,-1 0 0,0 0 0,0 1 0,0-1 0,0 0 0,1 0 0,-1 0 0,0 1 0,0-1 0,0 0 0,1 1 0,-1-1 0,0 1 0,0-1 0,1 1 0,-1-1 0,0 2 0,-4 1 0,0 1 0,1 0 0,0 0 0,0 0 0,0 0 0,-5 8 0,4-4 0,2 0 0,-1 0 0,1 0 0,0 0 0,1 0 0,0 0 0,0 1 0,1-1 0,0 1 0,0-1 0,1 1 0,0 0 0,1-1 0,0 1 0,0-1 0,1 1 0,0-1 0,0 1 0,1-1 0,0 0 0,0 0 0,8 12 0,-5-10 0,-1-1 0,1 0 0,0 0 0,1-1 0,0 0 0,0 0 0,1 0 0,0-1 0,0 0 0,1-1 0,0 0 0,0 0 0,0-1 0,1 0 0,0-1 0,0 0 0,19 5 0,-20-7 0,-1-1 0,1 0 0,-1-1 0,1 0 0,-1 0 0,1-1 0,-1 0 0,1-1 0,-1 1 0,0-2 0,0 1 0,0-1 0,0 0 0,0-1 0,0 0 0,-1 0 0,0-1 0,0 1 0,0-2 0,0 1 0,-1-1 0,0 0 0,0 0 0,-1-1 0,7-9 0,-3 3 0,-1-2 0,0 1 0,-2-1 0,1 0 0,-2 0 0,0-1 0,0 0 0,-2 0 0,0 0 0,-1 0 0,0 0 0,-2-23 0,0 26 0,-1 0 0,0 0 0,-1 1 0,0-1 0,-1 1 0,-1 0 0,0 0 0,-8-19 0,9 27 0,1 0 0,-1-1 0,0 1 0,-1 0 0,1 0 0,-1 1 0,1-1 0,-1 1 0,0-1 0,0 1 0,-1 0 0,1 1 0,-1-1 0,1 1 0,-1 0 0,0 0 0,0 1 0,0-1 0,0 1 0,0 0 0,0 0 0,0 1 0,0-1 0,-6 1 0,-1 1 0,1 1 0,0 0 0,0 0 0,0 1 0,0 0 0,0 1 0,0 1 0,1-1 0,0 1 0,0 1 0,0 0 0,-16 14 0,7-4 0,0 1 0,1 1 0,1 0 0,-27 40 0,31-40 0,2 1 0,0 0 0,1 1 0,1 0 0,-7 26 0,14-38 0,-1 0 0,1 0 0,1 0 0,0 0 0,0 0 0,1 0 0,0 1 0,0-1 0,0 0 0,1 0 0,1 1 0,0-1 0,0 0 0,0 0 0,1-1 0,7 15 0,-8-18 0,0-1 0,0 0 0,0 0 0,1 0 0,-1 0 0,1 0 0,0-1 0,0 1 0,0-1 0,0 0 0,1 0 0,-1 0 0,0 0 0,1 0 0,0-1 0,-1 0 0,1 0 0,0 0 0,-1 0 0,1 0 0,0-1 0,0 1 0,0-1 0,0 0 0,0 0 0,0-1 0,-1 1 0,1-1 0,0 0 0,0 0 0,-1 0 0,8-3 0,7-4 0,-1-1 0,0 0 0,0-1 0,-1-1 0,19-16 0,35-40 0,-28 26 0,-41 40 0,0-1 0,1 1 0,-1-1 0,1 1 0,-1 0 0,1 0 0,0 0 0,-1-1 0,1 2 0,0-1 0,0 0 0,0 0 0,-1 0 0,1 1 0,0-1 0,0 1 0,0 0 0,0-1 0,0 1 0,0 0 0,3 1 0,-3 0 0,0 0 0,0 0 0,0 0 0,0 1 0,0-1 0,0 1 0,0 0 0,0 0 0,-1-1 0,1 1 0,-1 0 0,1 0 0,-1 0 0,0 1 0,0-1 0,2 4 0,12 26 0,-10-20 0,0 0 0,1 0 0,14 18 0,-17-26 0,1 0 0,-1 0 0,1 0 0,1-1 0,-1 1 0,0-1 0,1 0 0,0 0 0,-1-1 0,1 1 0,0-1 0,9 2 0,2 0 0,0-1 0,0-1 0,1-1 0,-1 0 0,0-1 0,0-1 0,1-1 0,-1 0 0,0-1 0,-1 0 0,1-2 0,0 0 0,-1 0 0,20-11 0,-10 3 0,-1 0 0,0-2 0,-1 0 0,0-2 0,-2 0 0,0-2 0,30-34 0,-38 37 0,0-2 0,-1 1 0,-1-2 0,0 0 0,-2 0 0,0 0 0,11-39 0,-13 29 0,-1-1 0,-1 1 0,-2-1 0,0-58 0,-11-1 0,-3 1 0,-41-156 0,30 152 0,18 75 0,2 12 0,1 0 0,-1 0 0,1 0 0,0 0 0,1 0 0,-1 0 0,1 0 0,0 0 0,0 0 0,1-6 0,-1 11 0,1 0 0,-1 0 0,0 0 0,0-1 0,0 1 0,1 0 0,-1 0 0,0 0 0,0 0 0,1 0 0,-1 0 0,0 0 0,0 0 0,1-1 0,-1 1 0,0 0 0,0 0 0,1 0 0,-1 0 0,0 1 0,1-1 0,-1 0 0,0 0 0,0 0 0,1 0 0,-1 0 0,0 0 0,0 0 0,1 0 0,-1 0 0,0 1 0,0-1 0,0 0 0,1 0 0,-1 0 0,0 1 0,0-1 0,0 0 0,0 0 0,1 0 0,-1 1 0,0-1 0,0 0 0,0 0 0,0 1 0,0-1 0,0 0 0,0 0 0,0 1 0,1-1 0,-1 0 0,0 1 0,9 13 0,0 0 0,-1 1 0,0 1 0,-1-1 0,7 25 0,21 94 0,-22-78 0,38 177 0,27 295 0,-62-411 0,1 28 0,-17-145 0,1 0 0,-1 0 0,0 0 0,0 1 0,0-1 0,0 0 0,0 0 0,0 1 0,0-1 0,0 0 0,0 0 0,0 1 0,0-1 0,0 0 0,0 0 0,0 1 0,0-1 0,0 0 0,0 0 0,0 1 0,0-1 0,0 0 0,0 0 0,-1 0 0,1 1 0,0-1 0,0 0 0,0 0 0,0 0 0,0 1 0,-1-1 0,1 0 0,0 0 0,0 0 0,0 0 0,-1 0 0,1 1 0,0-1 0,0 0 0,-1 0 0,1 0 0,0 0 0,-1 0 0,-10-8 0,-10-20 0,20 28 0,-26-40-1365,-1 0-5461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1.822"/>
    </inkml:context>
    <inkml:brush xml:id="br0">
      <inkml:brushProperty name="width" value="0.1" units="cm"/>
      <inkml:brushProperty name="height" value="0.1" units="cm"/>
      <inkml:brushProperty name="color" value="#004F8B"/>
    </inkml:brush>
  </inkml:definitions>
  <inkml:trace contextRef="#ctx0" brushRef="#br0">244 505 24575,'-53'-28'-2552,"-23"-16"4089,46 26-1691,18 11 203,0-1-1,1 1 0,-18-17 0,27 21-27,0 1-1,0 0 1,0-1-1,0 1 1,0-1-1,1 0 1,-1 1-1,1-1 1,-1 0-1,0-4 1,2 6 7,0-1 0,-1 1-1,1-1 1,0 1 0,0-1 0,0 0 0,1 1 0,-1-1 0,0 1 0,1-1 0,-1 1 0,0-1 0,1 1 0,0-1 0,-1 1-1,1-1 1,0 1 0,0 0 0,0-1 0,0 1 0,1-1 0,7-6-15,1 1-1,-1 0 1,1 1-1,0 0 1,1 1-1,-1 0 1,1 1 0,0 0-1,18-4 1,4-2-3,553-151-10,-484 136 0,-56 14 0,79-17 0,-106 25 0,0 0 0,0 2 0,0 0 0,29 4 0,-42-3 0,-1 1 0,1 0 0,-1 0 0,0 1 0,0-1 0,0 1 0,1 0 0,-2 1 0,1-1 0,0 1 0,0 0 0,-1 0 0,0 1 0,1-1 0,-2 1 0,1 0 0,0 0 0,-1 0 0,1 1 0,-1-1 0,0 1 0,-1 0 0,1 0 0,-1 0 0,0 0 0,0 0 0,0 0 0,-1 0 0,0 1 0,1 9 0,4 45 0,-2 1 0,-3-1 0,-8 63 0,3-53 0,7 123 0,7-132-13,-6-43-257,-1-1-1,-1 1 1,-1-1-1,-1 35 1,-5-29-6556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3.613"/>
    </inkml:context>
    <inkml:brush xml:id="br0">
      <inkml:brushProperty name="width" value="0.1" units="cm"/>
      <inkml:brushProperty name="height" value="0.1" units="cm"/>
      <inkml:brushProperty name="color" value="#004F8B"/>
    </inkml:brush>
  </inkml:definitions>
  <inkml:trace contextRef="#ctx0" brushRef="#br0">426 546 24575,'-2'-104'0,"-25"-168"0,25 263 0,1-1 0,-2 0 0,1 1 0,-1-1 0,-1 1 0,0 0 0,0 0 0,-7-9 0,10 15 0,-1 1 0,0-1 0,0 1 0,0 0 0,0 0 0,0 0 0,0 0 0,-1 1 0,1-1 0,-1 1 0,1-1 0,-1 1 0,0 0 0,1 0 0,-1 0 0,0 0 0,0 0 0,0 1 0,0-1 0,0 1 0,1 0 0,-1 0 0,0 0 0,0 0 0,0 0 0,0 1 0,0-1 0,0 1 0,0 0 0,1 0 0,-5 2 0,-3 2 0,2-1 0,-1 2 0,1-1 0,0 1 0,0 0 0,0 1 0,1 0 0,0 0 0,0 1 0,1 0 0,-9 14 0,-6 13 0,-26 57 0,42-81 0,-17 38 0,2 1 0,-21 78 0,35-106 0,1 1 0,1 1 0,2-1 0,0 1 0,1-1 0,2 1 0,0-1 0,6 29 0,-6-43 0,1-1 0,1 1 0,0-1 0,0 0 0,0 0 0,1 0 0,0 0 0,1-1 0,0 1 0,0-1 0,0 0 0,1-1 0,0 1 0,1-1 0,-1 0 0,1-1 0,0 0 0,11 7 0,-8-8 0,0 0 0,0 0 0,0-1 0,1 0 0,-1 0 0,1-1 0,0-1 0,0 0 0,0-1 0,-1 0 0,1 0 0,0-1 0,0 0 0,15-5 0,2-1 0,-1-2 0,0-1 0,-1-1 0,-1-1 0,1-1 0,-2-1 0,0-2 0,39-31 0,-30 17 0,-2 0 0,-1-2 0,-1-2 0,46-69 0,-68 93 0,-4 4 0,2-1 0,-1 1 0,1 0 0,7-8 0,-12 14 0,0 0 0,0 0 0,0-1 0,0 1 0,1 0 0,-1 0 0,0 0 0,0 0 0,1-1 0,-1 1 0,0 0 0,0 0 0,1 0 0,-1 0 0,0 0 0,0 0 0,1 0 0,-1 0 0,0 0 0,1 0 0,-1 0 0,0 0 0,0 0 0,1 0 0,-1 0 0,0 0 0,0 0 0,1 0 0,-1 0 0,0 0 0,0 0 0,1 0 0,-1 1 0,0-1 0,0 0 0,1 0 0,-1 0 0,0 0 0,0 1 0,0-1 0,1 0 0,-1 1 0,4 25 0,-4 13 0,3 0 0,1 0 0,17 72 0,-17-92 0,2-1 0,0-1 0,1 1 0,1-1 0,0-1 0,2 1 0,0-1 0,0-1 0,1 0 0,19 19 0,-24-28 0,0-1 0,1 0 0,0 0 0,0 0 0,0-1 0,0 0 0,1 0 0,0-1 0,-1 0 0,1 0 0,0-1 0,1 0 0,-1-1 0,0 1 0,0-1 0,1-1 0,-1 0 0,13-1 0,-8-1 0,-1-1 0,0 0 0,0 0 0,0-1 0,0-1 0,-1 0 0,0 0 0,0-1 0,0-1 0,-1 0 0,18-15 0,-6 2 0,-1-2 0,-1 0 0,-1-2 0,19-29 0,56-108 0,-90 154 0,1-4 0,1 1 0,0 0 0,1 0 0,0 0 0,0 1 0,13-12 0,-18 20 0,-1 0 0,0 0 0,1 0 0,0 0 0,-1 0 0,1 0 0,-1 1 0,1-1 0,0 1 0,0-1 0,-1 1 0,1 0 0,0 0 0,0 0 0,-1 0 0,1 0 0,0 0 0,0 0 0,0 0 0,-1 1 0,1-1 0,0 1 0,-1-1 0,1 1 0,0 0 0,-1-1 0,1 1 0,-1 0 0,1 0 0,-1 0 0,1 0 0,-1 1 0,0-1 0,0 0 0,1 1 0,-1-1 0,0 0 0,0 1 0,0 1 0,7 8 0,-1 0 0,-1 0 0,0 0 0,4 13 0,30 83 0,18 41 0,-47-124 0,2-1 0,0 0 0,31 41 0,-39-58 0,1 0 0,0 0 0,0 0 0,0 0 0,0-1 0,1 0 0,0-1 0,0 1 0,0-1 0,1-1 0,0 1 0,-1-1 0,1-1 0,0 1 0,9 0 0,-6-2 0,0 0 0,1-1 0,-1 0 0,0-1 0,0 0 0,0-1 0,0 0 0,0-1 0,-1 0 0,20-9 0,-9 2 0,-1 0 0,0-1 0,0-2 0,-1 0 0,-1-1 0,0 0 0,31-35 0,-28 24 0,-1-1 0,-1 0 0,-1-2 0,-2 0 0,14-32 0,-5-3 0,-3 0 0,-3-2 0,-2 0 0,15-128 0,-25 122 0,-2-127 0,-7 186 0,1 24 0,-1 29 0,3 67 0,5 0 0,28 160 0,-4-121 0,61 180 0,-90-325 0,5 19 0,0 0 0,2-1 0,1 0 0,0 0 0,1-1 0,1 0 0,16 20 0,-27-39 0,1 1 0,-1 0 0,0-1 0,1 1 0,-1 0 0,1-1 0,-1 1 0,1-1 0,-1 1 0,1-1 0,-1 1 0,1-1 0,-1 1 0,1-1 0,0 1 0,-1-1 0,1 0 0,0 1 0,-1-1 0,1 0 0,0 0 0,0 0 0,-1 1 0,1-1 0,0 0 0,0 0 0,-1 0 0,1 0 0,0 0 0,0 0 0,-1 0 0,1-1 0,1 1 0,-1-1 0,0-1 0,-1 1 0,1-1 0,0 1 0,-1-1 0,1 1 0,-1-1 0,1 1 0,-1-1 0,0 0 0,0 1 0,1-1 0,-1 0 0,-1-1 0,-4-65 0,5 68 0,-28-126 0,19 93 0,1-1 0,1 0 0,2-1 0,0-42 0,4 74 0,1 0 0,0 0 0,1 1 0,-1-1 0,0 0 0,1 1 0,-1-1 0,1 1 0,0-1 0,0 0 0,0 1 0,0 0 0,1-1 0,-1 1 0,1 0 0,-1-1 0,1 1 0,0 0 0,0 0 0,3-2 0,-3 3 0,1-1 0,0 1 0,0 0 0,0 0 0,0 1 0,0-1 0,0 1 0,1-1 0,-1 1 0,0 0 0,0 0 0,0 0 0,0 1 0,0-1 0,0 1 0,0 0 0,6 1 0,26 11 0,-1 2 0,63 35 0,-64-31 0,2-1 0,70 26 0,-94-41 0,1 0 0,-1 0 0,1-1 0,0-1 0,-1 0 0,1 0 0,0-1 0,0-1 0,0 0 0,-1-1 0,1 0 0,-1 0 0,22-9 0,-23 6 0,0 0 0,-1 0 0,0-1 0,0 0 0,-1-1 0,0 0 0,0 0 0,0-1 0,-1 0 0,0 0 0,-1-1 0,1 0 0,-2 0 0,1-1 0,-2 1 0,7-16 0,-7 14 0,0 0 0,-1-1 0,0 0 0,0 1 0,-1-1 0,-1 0 0,0 0 0,-1-1 0,0 1 0,-1 0 0,0 0 0,-1 0 0,0 0 0,-6-16 0,5 22 0,1 0 0,-1 1 0,0-1 0,0 1 0,0 0 0,-1 0 0,1 0 0,-1 0 0,-1 1 0,1 0 0,-1 0 0,1 0 0,-1 0 0,0 1 0,-1-1 0,1 1 0,0 1 0,-1-1 0,0 1 0,0 0 0,1 0 0,-1 0 0,0 1 0,0 0 0,0 0 0,-1 1 0,1 0 0,0 0 0,0 0 0,-8 2 0,-1 0 0,-1 1 0,1 1 0,0 0 0,1 1 0,-1 0 0,1 1 0,0 1 0,0 0 0,1 1 0,-24 18 0,26-16 0,1-1 0,1 1 0,0 0 0,0 1 0,1 0 0,0 1 0,1 0 0,1 0 0,0 0 0,-8 22 0,12-27 0,-1 1 0,1-1 0,1 1 0,0-1 0,0 1 0,0 0 0,1 0 0,0-1 0,1 1 0,-1 0 0,2-1 0,-1 1 0,1 0 0,0-1 0,0 0 0,1 1 0,0-1 0,1 0 0,-1 0 0,6 7 0,-6-10 0,1 0 0,-1 0 0,1 0 0,0-1 0,0 1 0,0-1 0,0 0 0,0 0 0,1 0 0,-1 0 0,1-1 0,0 0 0,0 0 0,0 0 0,0-1 0,6 2 0,-3-2 0,0-1 0,0 0 0,1 0 0,-1 0 0,0-1 0,0 0 0,1-1 0,-1 0 0,11-4 0,2-3 0,0 0 0,-1-2 0,0 0 0,-1-2 0,0 0 0,26-23 0,-18 9 0,32-41 0,-44 48 0,1 1 0,1 0 0,1 1 0,1 1 0,26-19 0,-42 35 0,-1-1 0,1 1 0,-1 0 0,1-1 0,0 1 0,-1 0 0,1 1 0,0-1 0,0 1 0,-1-1 0,1 1 0,0 0 0,0 0 0,0 0 0,0 0 0,-1 0 0,1 1 0,0-1 0,0 1 0,-1 0 0,1 0 0,0 0 0,-1 0 0,1 0 0,-1 1 0,1-1 0,-1 1 0,3 1 0,4 6 0,0-1 0,0 1 0,-1 1 0,-1 0 0,8 11 0,-5-7 0,13 18 0,1 0 0,1-2 0,42 39 0,-59-62 0,0 0 0,1 0 0,0-1 0,0-1 0,0 1 0,1-1 0,0-1 0,-1 0 0,2 0 0,-1-1 0,0 0 0,1-1 0,-1 0 0,1-1 0,0 0 0,-1 0 0,21-2 0,-13-3 0,0 0 0,1-1 0,-2-1 0,1-1 0,-1 0 0,0-2 0,0 1 0,-1-2 0,0 0 0,-1-1 0,16-15 0,3-6 0,0-2 0,-3 0 0,35-51 0,-60 77 0,0 1 0,0-1 0,1 1 0,0 0 0,9-7 0,-15 13 0,0 0 0,0 0 0,1 0 0,-1 1 0,0-1 0,1 0 0,-1 1 0,1-1 0,-1 1 0,0-1 0,1 1 0,0 0 0,-1 0 0,1-1 0,-1 1 0,1 0 0,-1 0 0,1 1 0,-1-1 0,1 0 0,-1 0 0,1 1 0,-1-1 0,1 1 0,-1-1 0,1 1 0,-1 0 0,0-1 0,1 1 0,-1 0 0,0 0 0,0 0 0,0 0 0,0 0 0,1 0 0,-1 1 0,-1-1 0,1 0 0,0 0 0,1 3 0,7 11 0,-1 0 0,0 1 0,7 24 0,13 26 0,-15-41 0,2-2 0,0 1 0,2-2 0,0 0 0,1-1 0,2-1 0,0 0 0,1-2 0,0 0 0,2-2 0,0 0 0,1-2 0,0 0 0,1-2 0,1-1 0,0 0 0,0-2 0,1-2 0,33 7 0,-30-8-227,-1-2-1,1 0 1,0-2-1,0-1 1,40-5-1,-20-4-6598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1.422"/>
    </inkml:context>
    <inkml:brush xml:id="br0">
      <inkml:brushProperty name="width" value="0.1" units="cm"/>
      <inkml:brushProperty name="height" value="0.1" units="cm"/>
      <inkml:brushProperty name="color" value="#004F8B"/>
    </inkml:brush>
  </inkml:definitions>
  <inkml:trace contextRef="#ctx0" brushRef="#br0">0 30 24575,'9'-1'0,"-3"2"0,3 16 0,145 400 0,13 303 0,-152-637 0,-14-79 0,0 0 0,-1 0 0,1 0 0,0 0 0,0 0 0,0 0 0,1 0 0,-1 0 0,1 0 0,0-1 0,5 8 0,-7-11 0,0 0 0,0 0 0,0 0 0,1 0 0,-1 1 0,0-1 0,0 0 0,0 0 0,1 0 0,-1 0 0,0 0 0,0 0 0,0 0 0,1 0 0,-1 0 0,0 0 0,0 0 0,0 0 0,1 0 0,-1 0 0,0 0 0,0 0 0,0 0 0,1 0 0,-1 0 0,0 0 0,0 0 0,0 0 0,1-1 0,-1 1 0,0 0 0,0 0 0,0 0 0,0 0 0,1 0 0,-1-1 0,0 1 0,0 0 0,0 0 0,0 0 0,0 0 0,0-1 0,1 1 0,-1 0 0,0 0 0,0 0 0,0-1 0,0 1 0,0 0 0,0 0 0,0 0 0,0-1 0,0 1 0,0 0 0,0 0 0,0 0 0,0-1 0,0 1 0,0 0 0,0 0 0,0 0 0,-1-1 0,1-18 0,-122-829 0,110 788 0,5 31 0,2 1 0,0-1 0,0-31 0,5 50 0,1 0 0,0 1 0,0-1 0,1 1 0,0-1 0,0 1 0,1 0 0,1 0 0,-1 0 0,1 0 0,1 0 0,0 1 0,8-11 0,-6 9 0,1 1 0,0 0 0,1 1 0,0-1 0,0 2 0,1-1 0,0 1 0,0 1 0,14-7 0,-17 10 0,0 0 0,0 1 0,0 0 0,1 0 0,-1 0 0,0 1 0,1 0 0,-1 1 0,1 0 0,-1 0 0,1 0 0,-1 1 0,0 0 0,1 1 0,-1-1 0,9 4 0,6 5 0,0 0 0,-1 2 0,0 0 0,-1 1 0,-1 1 0,0 1 0,18 18 0,-5 0 0,0 1 0,45 66 0,-32-32 0,63 135 0,16 86 0,-52-115 0,-35-93 0,-37-80-23,0-1 1,0 1-1,0-1 0,0 1 0,0-1 1,0 1-1,1-1 0,-1 0 0,0 1 1,0-1-1,0 1 0,1-1 0,-1 1 1,0-1-1,1 0 0,-1 1 0,0-1 1,1 0-1,-1 1 0,0-1 0,1 0 1,-1 0-1,1 1 0,-1-1 0,0 0 1,1 0-1,-1 0 0,1 1 0,-1-1 1,1 0-1,-1 0 0,1 0 0,-1 0 1,1 0-1,-1 0 0,1 0 0,-1 0 1,1 0-1,-1 0 0,1 0 0,-1-1 1,0 1-1,1 0 0,-1 0 0,1 0 1,-1-1-1,1 1 0,-1 0 0,0 0 0,1-1 1,-1 1-1,1 0 0,-1-1 0,0 1 1,0 0-1,1-1 0,-1 1 0,0-1 1,1 0-1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2.122"/>
    </inkml:context>
    <inkml:brush xml:id="br0">
      <inkml:brushProperty name="width" value="0.1" units="cm"/>
      <inkml:brushProperty name="height" value="0.1" units="cm"/>
      <inkml:brushProperty name="color" value="#004F8B"/>
    </inkml:brush>
  </inkml:definitions>
  <inkml:trace contextRef="#ctx0" brushRef="#br0">30 125 24575,'0'-3'0,"0"1"0,0-1 0,0 1 0,-1-1 0,1 1 0,-1-1 0,0 1 0,1-1 0,-1 1 0,0 0 0,-1-1 0,1 1 0,0 0 0,-1 0 0,1 0 0,-3-3 0,-9-14 0,13 19 0,-1-1 0,1 1 0,0 0 0,0-1 0,0 1 0,0 0 0,0-1 0,0 1 0,0-1 0,0 1 0,0 0 0,0-1 0,0 1 0,0 0 0,1-1 0,-1 1 0,0 0 0,0-1 0,0 1 0,0 0 0,1-1 0,-1 1 0,0 0 0,0-1 0,0 1 0,1 0 0,-1 0 0,0-1 0,1 1 0,-1 0 0,0 0 0,0-1 0,1 1 0,-1 0 0,0 0 0,1 0 0,-1 0 0,1 0 0,-1 0 0,0 0 0,1-1 0,-1 1 0,0 0 0,1 0 0,-1 0 0,1 1 0,21-4 0,-20 3 0,92-3 0,90-7 0,341-12 0,-511 22-341,0 0 0,-1-1-1,16-4 1,0-2-6485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2.548"/>
    </inkml:context>
    <inkml:brush xml:id="br0">
      <inkml:brushProperty name="width" value="0.1" units="cm"/>
      <inkml:brushProperty name="height" value="0.1" units="cm"/>
      <inkml:brushProperty name="color" value="#004F8B"/>
    </inkml:brush>
  </inkml:definitions>
  <inkml:trace contextRef="#ctx0" brushRef="#br0">257 1 24575,'-5'70'0,"-2"-1"0,-4 1 0,-23 80 0,24-104 0,0-3 0,-3 19 0,-2-1 0,-3-1 0,-41 94 0,56-150 14,1 1-1,-1-1 0,1 0 0,-1 0 1,0 0-1,-1 0 0,1-1 1,-8 7-1,10-10-23,1 1 1,-1-1-1,0 1 1,0-1-1,1 0 1,-1 1-1,0-1 0,0 0 1,0 0-1,0 1 1,1-1-1,-1 0 1,0 0-1,0 0 0,0 0 1,0 0-1,0 0 1,0 0-1,1-1 1,-3 1-1,2-1-66,0 0 1,0 0-1,0 0 1,0 0-1,-1 0 1,1 0-1,1 0 1,-1 0-1,0 0 1,0 0-1,0-1 1,0 1-1,1 0 1,-1-1-1,1 1 0,-1-3 1,-6-19-6751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3.013"/>
    </inkml:context>
    <inkml:brush xml:id="br0">
      <inkml:brushProperty name="width" value="0.1" units="cm"/>
      <inkml:brushProperty name="height" value="0.1" units="cm"/>
      <inkml:brushProperty name="color" value="#004F8B"/>
    </inkml:brush>
  </inkml:definitions>
  <inkml:trace contextRef="#ctx0" brushRef="#br0">28 544 24575,'-12'-2'0,"-1"1"0,12 1 0,1 1 0,0 0 0,-1-1 0,1 1 0,0 0 0,0 0 0,-1-1 0,1 1 0,0 0 0,0-1 0,0 1 0,0 0 0,0 0 0,0-1 0,0 1 0,0 0 0,1 0 0,-1-1 0,0 1 0,0 0 0,0-1 0,1 1 0,-1 0 0,1 1 0,8 17 0,0-1 0,1 1 0,1-2 0,24 32 0,-2-3 0,104 142 0,-111-157 0,1-1 0,1-1 0,57 43 0,-78-66-97,1 0-1,1-1 1,-1 0-1,1-1 1,-1 0-1,1 0 1,0-1-1,1 0 1,-1 0-1,1-1 1,-1-1-1,1 1 0,16-1 1,15-5-6729</inkml:trace>
  <inkml:trace contextRef="#ctx0" brushRef="#br0" timeOffset="1">1154 1 24575,'5'21'0,"14"39"0,1 5 0,34 148 0,29 238 0,-81-436 0,-1-17 0,-1-23 0,0 20 0,-2-93-1365,2 42-5461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3.473"/>
    </inkml:context>
    <inkml:brush xml:id="br0">
      <inkml:brushProperty name="width" value="0.1" units="cm"/>
      <inkml:brushProperty name="height" value="0.1" units="cm"/>
      <inkml:brushProperty name="color" value="#004F8B"/>
    </inkml:brush>
  </inkml:definitions>
  <inkml:trace contextRef="#ctx0" brushRef="#br0">59 320 24575,'-5'-8'-17,"-1"0"-1,1 0 1,0 0-1,1-1 1,-1 1 0,2-1-1,-1 0 1,-1-12-1,-1 5-371,4 9-322,0 0 0,0 0 0,0 0 0,1 0 0,0 0 0,1-1 0,0 1 0,0 0 0,0 0 0,3-13-1,-2 16 488,0-1-1,1 1 0,-1 0 0,1 0 1,0 0-1,0 0 0,0 0 1,4-3-1,-3 4 417,0-1 0,0 1 0,1-1 0,0 1 0,0 0 0,0 0 0,0 1 0,5-3 0,12-5 323,1 1 0,0 1-1,0 1 1,0 2 0,1 0-1,37-3 1,-46 6-126,0 2 0,0 0 0,0 0 1,0 1-1,0 1 0,0 0 0,0 1 0,-1 1 1,0 0-1,1 1 0,-1 0 0,15 9 0,-23-10-389,1-1 0,-1 1 0,1 1 0,-1-1 0,-1 1 0,1 0 0,-1 0 0,0 0 0,0 1 0,0-1 0,-1 1 0,1 0 0,-2 0 0,1 0 0,-1 1 0,0-1 0,0 0 0,0 1 0,-1 0 0,0-1 0,0 1 0,-1 0 0,0-1 0,0 1 0,-1 0 0,-2 10 0,-3 14 0,-2-1 0,-2-1 0,0 1 0,-23 42 0,6-11 0,25-57 0,0-1 0,1 1 0,0 0 0,0 0 0,0 0 0,0 0 0,1 0 0,-1 0 0,1 0 0,0 0 0,1 7 0,0-9 0,-1 0 0,1 0 0,0-1 0,0 1 0,0 0 0,0-1 0,0 1 0,0-1 0,0 1 0,1-1 0,-1 0 0,1 1 0,-1-1 0,1 0 0,-1 0 0,1 0 0,-1 0 0,1 0 0,0 0 0,0-1 0,-1 1 0,1-1 0,0 1 0,0-1 0,0 1 0,2-1 0,33 6 0,-19-4 0,1 1 0,-1 1 0,0 0 0,21 9 0,-34-11 0,-1 0 0,0 0 0,1 1 0,-1 0 0,0-1 0,0 1 0,0 1 0,-1-1 0,1 0 0,-1 1 0,0 0 0,0 0 0,0 0 0,0 0 0,-1 0 0,1 1 0,-1-1 0,0 1 0,-1-1 0,3 10 0,-2-2 0,-1 1 0,0 0 0,0 0 0,-2 0 0,0 0 0,0 0 0,-1 0 0,0-1 0,-6 15 0,-6 16 0,-24 51 0,35-87 0,-5 11 0,-1-1 0,-1 1 0,0-2 0,-21 26 0,26-37 0,1 0 0,-1 0 0,-1 0 0,1-1 0,-1 0 0,1 0 0,-10 4 0,12-6 0,0-1 0,0 0 0,0 0 0,0 0 0,-1 0 0,1-1 0,0 1 0,-1-1 0,1 0 0,0 0 0,0 0 0,-1 0 0,1-1 0,0 0 0,-1 1 0,-2-2 0,4 1-39,1 1 0,0-1 0,0 1 0,0-1 0,0 0 0,0 1 0,0-1 0,0 0 0,0 0 0,0 1 0,0-1 0,1 0 0,-1 0 0,0 0 0,1 0 0,-1 0 0,0 0 0,1-1 0,-1 1 0,1 0 0,0 0 0,-1 0 0,1 0 0,0-1 0,0 1 0,-1 0 0,1 0 0,0-1 0,0 1 0,1 0 0,-1 0 0,0 0 0,0-1 0,1-1 0,5-24-6787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2:08.703"/>
    </inkml:context>
    <inkml:brush xml:id="br0">
      <inkml:brushProperty name="width" value="0.1" units="cm"/>
      <inkml:brushProperty name="height" value="0.1" units="cm"/>
    </inkml:brush>
  </inkml:definitions>
  <inkml:trace contextRef="#ctx0" brushRef="#br0">0 0 24575,'0'2'0,"1"-1"0,-1 0 0,1 1 0,-1-1 0,1 0 0,0 1 0,-1-1 0,1 0 0,0 0 0,0 0 0,0 0 0,0 0 0,0 0 0,0 0 0,0 0 0,0 0 0,2 1 0,26 17 0,-17-12 0,339 204 0,471 206 0,-425-239 0,-258-122 0,234 62 0,153-3 0,-207-58 0,210 42 0,-48-30 0,-195-56 0,-259-17 0,-26 4 0,-1 0 0,0-1 0,0 1 0,1 0 0,-1 0 0,0 0 0,0 0 0,0 0 0,1-1 0,-1 1 0,0 0 0,0 0 0,0 0 0,1-1 0,-1 1 0,0 0 0,0 0 0,0-1 0,0 1 0,0 0 0,0 0 0,1-1 0,-1 1 0,0 0 0,0 0 0,0-1 0,0 1 0,0 0 0,0-1 0,0 1 0,0 0 0,0 0 0,0-1 0,0 1 0,-1 0 0,1 0 0,0-1 0,0 1 0,0 0 0,0-1 0,-4-3 0,0 0 0,0 0 0,0 0 0,0 0 0,0 1 0,-6-4 0,8 5 0,-15-10 0,-48-37 0,-2 3 0,-81-42 0,65 46 0,-137-63 0,208 102 0,10 5 0,18 10 0,60 21 0,1-4 0,84 22 0,-43-15 0,-80-24 0,90 33 0,-111-38 0,-1 1 0,-1 0 0,0 1 0,0 1 0,21 18 0,-32-24 0,0 0 0,0 0 0,-1 0 0,0 0 0,0 1 0,0-1 0,0 1 0,-1 0 0,0-1 0,0 1 0,0 1 0,0-1 0,-1 0 0,1 8 0,-1-5 0,0 0 0,-2 1 0,1-1 0,-1 0 0,0 1 0,0-1 0,-1 0 0,-5 13 0,2-6 0,-2 0 0,0-1 0,-1 1 0,-1-2 0,0 1 0,0-1 0,-2 0 0,-22 22 0,-140 125 0,150-129 0,19-15 0,4-16 0,0 1 0,0-1 0,0 1 0,1-1 0,-1 0 0,0 1 0,1-1 0,-1 0 0,0 1 0,1-1 0,-1 0 0,0 1 0,1-1 0,-1 0 0,1 0 0,-1 1 0,0-1 0,1 0 0,-1 0 0,1 0 0,-1 0 0,1 0 0,-1 0 0,1 0 0,-1 1 0,1-1 0,-1 0 0,0-1 0,1 1 0,-1 0 0,1 0 0,0 0 0,5-3-1365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2.494"/>
    </inkml:context>
    <inkml:brush xml:id="br0">
      <inkml:brushProperty name="width" value="0.1" units="cm"/>
      <inkml:brushProperty name="height" value="0.1" units="cm"/>
    </inkml:brush>
  </inkml:definitions>
  <inkml:trace contextRef="#ctx0" brushRef="#br0">45 268 24575,'-6'-6'0,"-8"-2"0,-3-6 0,9 0 0,12-4 0,17 0 0,18-1 0,20-5 0,19-5 0,21-2 0,18-4 0,14 6 0,-16 6-8191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4.052"/>
    </inkml:context>
    <inkml:brush xml:id="br0">
      <inkml:brushProperty name="width" value="0.1" units="cm"/>
      <inkml:brushProperty name="height" value="0.1" units="cm"/>
      <inkml:brushProperty name="color" value="#004F8B"/>
    </inkml:brush>
  </inkml:definitions>
  <inkml:trace contextRef="#ctx0" brushRef="#br0">0 6 24575,'4'2'0,"0"-1"0,0 1 0,0 0 0,0 0 0,0 0 0,-1 0 0,1 1 0,-1 0 0,0 0 0,0-1 0,0 2 0,0-1 0,0 0 0,3 5 0,1 1 0,10 7 0,0 0 0,0-1 0,1-2 0,1 1 0,1-2 0,-1-1 0,2 0 0,0-2 0,0 0 0,0-1 0,1-1 0,1-1 0,-1-2 0,1 0 0,-1-1 0,33 0 0,-43-4 0,0 0 0,0-1 0,-1 0 0,1-1 0,0 0 0,-1-1 0,0-1 0,1 1 0,-2-2 0,1 0 0,18-13 0,-25 17 0,0-1 0,-1-1 0,1 1 0,-1 0 0,1-1 0,-1 0 0,0 0 0,-1 0 0,1 0 0,-1 0 0,1 0 0,-1-1 0,0 1 0,-1-1 0,1 1 0,-1-1 0,0 0 0,0 0 0,-1 1 0,1-1 0,-1 0 0,0 0 0,0 0 0,-1 0 0,0 0 0,1 1 0,-1-1 0,-1 0 0,1 1 0,-1-1 0,-3-6 0,5 10 0,-1 0 0,1 0 0,0 0 0,-1 0 0,0 0 0,1 0 0,-1 0 0,0 0 0,1 0 0,-1 0 0,0 0 0,0 0 0,0 1 0,0-1 0,0 0 0,0 1 0,0-1 0,0 0 0,-2 0 0,3 1 0,-1 0 0,0 0 0,1 0 0,-1 1 0,0-1 0,0 0 0,1 0 0,-1 1 0,0-1 0,1 0 0,-1 1 0,1-1 0,-1 1 0,0-1 0,1 1 0,-1-1 0,1 1 0,-1-1 0,1 1 0,-1 0 0,1-1 0,-1 2 0,-3 5 0,1 1 0,-1 0 0,2-1 0,-4 13 0,-5 29 0,1 2 0,-3 81 0,9 107 0,4-154 0,6 90-682,33 193-1,-37-349-6143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5.972"/>
    </inkml:context>
    <inkml:brush xml:id="br0">
      <inkml:brushProperty name="width" value="0.1" units="cm"/>
      <inkml:brushProperty name="height" value="0.1" units="cm"/>
      <inkml:brushProperty name="color" value="#004F8B"/>
    </inkml:brush>
  </inkml:definitions>
  <inkml:trace contextRef="#ctx0" brushRef="#br0">1 52 24575,'0'1'0,"0"-1"0,0 1 0,0 0 0,0-1 0,0 1 0,0 0 0,1-1 0,-1 1 0,0 0 0,0-1 0,1 1 0,-1 0 0,0-1 0,1 1 0,-1-1 0,1 1 0,-1-1 0,1 1 0,-1-1 0,1 1 0,-1-1 0,1 1 0,-1-1 0,1 0 0,0 1 0,-1-1 0,1 0 0,0 0 0,-1 1 0,1-1 0,0 0 0,-1 0 0,1 0 0,0 0 0,-1 0 0,2 0 0,32-3 0,-19 1 0,410-10 0,8-2 0,-192-7 0,-206 14-1365,-11-2-5461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0:56.602"/>
    </inkml:context>
    <inkml:brush xml:id="br0">
      <inkml:brushProperty name="width" value="0.1" units="cm"/>
      <inkml:brushProperty name="height" value="0.1" units="cm"/>
      <inkml:brushProperty name="color" value="#004F8B"/>
    </inkml:brush>
  </inkml:definitions>
  <inkml:trace contextRef="#ctx0" brushRef="#br0">1 7 24575,'691'0'0,"-685"0"-102,-4 0 5,1 0 0,-1 0 0,0 0 0,1 0-1,-1 0 1,1 0 0,-1-1 0,1 0 0,-1 1 0,0-1-1,0 0 1,4-2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3.612"/>
    </inkml:context>
    <inkml:brush xml:id="br0">
      <inkml:brushProperty name="width" value="0.1" units="cm"/>
      <inkml:brushProperty name="height" value="0.1" units="cm"/>
      <inkml:brushProperty name="color" value="#004F8B"/>
    </inkml:brush>
  </inkml:definitions>
  <inkml:trace contextRef="#ctx0" brushRef="#br0">105 48 24575,'-3'-1'0,"0"1"0,0-1 0,0 0 0,0-1 0,1 1 0,-1 0 0,1-1 0,-1 0 0,1 1 0,-1-1 0,1 0 0,0 0 0,0 0 0,0-1 0,0 1 0,0 0 0,1-1 0,-1 0 0,1 1 0,-2-4 0,3 6 0,0 0 0,0-1 0,0 1 0,0 0 0,0 0 0,0 0 0,0-1 0,0 1 0,0 0 0,0 0 0,0 0 0,0-1 0,0 1 0,0 0 0,0 0 0,0 0 0,0-1 0,0 1 0,0 0 0,0 0 0,0 0 0,0-1 0,0 1 0,0 0 0,1 0 0,-1 0 0,0 0 0,0-1 0,0 1 0,0 0 0,0 0 0,1 0 0,-1 0 0,0 0 0,0 0 0,0 0 0,0-1 0,1 1 0,-1 0 0,0 0 0,0 0 0,0 0 0,1 0 0,-1 0 0,0 0 0,16 1 0,14 8 0,-5 2 0,0 0 0,0 2 0,-2 1 0,0 1 0,0 1 0,-1 1 0,-1 1 0,-1 0 0,-1 2 0,0 0 0,-2 2 0,0 0 0,23 41 0,-16-21 0,-3 0 0,-1 2 0,-3 1 0,-1 0 0,-2 1 0,-2 0 0,6 54 0,-12-42 0,-3 0 0,-2 1 0,-3-1 0,-2 0 0,-13 65 0,1-44 0,-3-2 0,-4 0 0,-39 87 0,9-53 0,-5-3 0,-127 177 0,143-229 0,18-26 0,3 1 0,-29 53 0,50-84 0,0 0 0,0 0 0,0 0 0,0 0 0,0 0 0,0 0 0,0 0 0,0 0 0,1 0 0,-1 0 0,0 0 0,0 1 0,0-1 0,0 0 0,0 0 0,0 0 0,0 0 0,0 0 0,0 0 0,0 0 0,0 0 0,1 0 0,-1 0 0,0 0 0,0 0 0,0 0 0,0 1 0,0-1 0,0 0 0,0 0 0,0 0 0,0 0 0,0 0 0,0 0 0,0 0 0,0 0 0,0 0 0,0 1 0,0-1 0,0 0 0,0 0 0,0 0 0,0 0 0,0 0 0,0 0 0,0 0 0,0 0 0,0 1 0,0-1 0,0 0 0,0 0 0,0 0 0,0 0 0,0 0 0,-1 0 0,1 0 0,0 0 0,0 0 0,0 0 0,0 0 0,0 0 0,0 0 0,0 1 0,0-1 0,0 0 0,0 0 0,-1 0 0,1 0 0,10-7 0,10-12 0,3-9 0,-2-1 0,0-1 0,22-45 0,41-104 0,-42 85 0,-35 71 120,-5 10-321,-2 13 175,0-1 0,0 1-1,1 0 1,-1 0 0,0 0 0,0 0 0,0 0-1,0 0 1,0-1 0,0 1 0,0 0 0,0 0-1,0 0 1,0 0 0,0 0 0,-1-1 0,1 1-1,0 0 1,0 0 0,0 0 0,0 0-1,0 0 1,0-1 0,0 1 0,0 0 0,0 0-1,0 0 1,0 0 0,-1 0 0,1 0 0,0 0-1,0 0 1,0 0 0,0-1 0,0 1 0,0 0-1,-1 0 1,1 0 0,0 0 0,0 0 0,0 0-1,0 0 1,0 0 0,-1 0 0,1 0 0,0 0-1,0 0 1,0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4.583"/>
    </inkml:context>
    <inkml:brush xml:id="br0">
      <inkml:brushProperty name="width" value="0.1" units="cm"/>
      <inkml:brushProperty name="height" value="0.1" units="cm"/>
      <inkml:brushProperty name="color" value="#004F8B"/>
    </inkml:brush>
  </inkml:definitions>
  <inkml:trace contextRef="#ctx0" brushRef="#br0">957 1 24575,'-1'1'0,"0"1"0,0-1 0,0 1 0,0 0 0,0 0 0,0-1 0,1 1 0,-1 0 0,1 0 0,-1 0 0,1 0 0,0 0 0,0 0 0,0-1 0,0 4 0,3 32 0,-2-32 0,8 40 0,25 77 0,4 18 0,-19-37 0,-5 2 0,-4 0 0,-5 1 0,-11 149 0,-3-148 0,-5-1 0,-4 0 0,-5-2 0,-51 144 0,27-134 0,-6-2 0,-4-2 0,-110 157 0,-260 271 0,274-359 0,141-167 0,10-17 0,14-25 0,-9 21 0,25-60 0,-4-1 0,-2 0 0,-4-2 0,16-122 0,-32 129 0,-2 40 0,0 21 0,0 8 0,-7 83 0,-4 1 0,-4-2 0,-3 0 0,-4-1 0,-44 108 0,64-187 0,-2 4 0,0 0 0,1 1 0,0-1 0,0 1 0,0 12 0,3-21 0,0-1 0,-1 1 0,1 0 0,1-1 0,-1 1 0,0-1 0,0 1 0,1 0 0,-1-1 0,0 1 0,1-1 0,0 0 0,-1 1 0,1-1 0,0 1 0,0-1 0,0 0 0,0 1 0,0-1 0,0 0 0,0 0 0,0 0 0,0 0 0,1 0 0,-1 0 0,0 0 0,1 0 0,-1-1 0,0 1 0,1 0 0,-1-1 0,1 1 0,-1-1 0,1 0 0,0 1 0,-1-1 0,1 0 0,-1 0 0,1 0 0,-1 0 0,1 0 0,0-1 0,-1 1 0,3-1 0,76-12-1365,-40 5-5461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05.382"/>
    </inkml:context>
    <inkml:brush xml:id="br0">
      <inkml:brushProperty name="width" value="0.1" units="cm"/>
      <inkml:brushProperty name="height" value="0.1" units="cm"/>
      <inkml:brushProperty name="color" value="#004F8B"/>
    </inkml:brush>
  </inkml:definitions>
  <inkml:trace contextRef="#ctx0" brushRef="#br0">324 7 24575,'0'0'0,"0"0"0,0-1 0,0 1 0,0 0 0,0 0 0,0 0 0,0-1 0,0 1 0,0 0 0,0 0 0,0-1 0,0 1 0,0 0 0,0 0 0,0 0 0,0-1 0,0 1 0,1 0 0,-1 0 0,0 0 0,0-1 0,0 1 0,0 0 0,0 0 0,0 0 0,1 0 0,-1-1 0,0 1 0,0 0 0,0 0 0,0 0 0,1 0 0,-1 0 0,0 0 0,0 0 0,0 0 0,1-1 0,-1 1 0,9 5 0,8 14 0,10 21 0,-1 0 0,-2 2 0,-2 1 0,-2 1 0,21 65 0,46 243 0,-63-207 0,-6 1 0,-7 1 0,-16 277 0,-2-338 0,-4-1 0,-4 0 0,-4-1 0,-3-1 0,-4-1 0,-40 88 0,1-30 0,-135 216 0,198-353 0,-1 2 0,0 1 0,-1-1 0,1 0 0,-1 0 0,0 0 0,-1-1 0,1 1 0,-1-1 0,-7 5 0,12-9 0,-1 0 0,1 0 0,-1 0 0,1 0 0,-1 0 0,1 0 0,0 0 0,-1 0 0,1 0 0,-1 0 0,1 0 0,0 0 0,-1 0 0,1-1 0,0 1 0,-1 0 0,1 0 0,0 0 0,-1-1 0,1 1 0,0 0 0,-1-1 0,1 1 0,0 0 0,-1 0 0,1-1 0,0 1 0,0 0 0,0-1 0,-1 1 0,1-1 0,0 1 0,0 0 0,0-1 0,0 1 0,0-1 0,0 1 0,0 0 0,0-1 0,0 1 0,0-1 0,0 1 0,0 0 0,0-1 0,0 1 0,0-1 0,1-23 0,8-30 0,27-87 0,-9 41 0,-22 79 0,79-387 0,-84 404 0,2-6 0,-1-1 0,0 1 0,-1 0 0,0 0 0,0 0 0,-4-18 0,4 27 0,0 0 0,0 0 0,0 0 0,0 1 0,0-1 0,0 0 0,-1 0 0,1 0 0,0 1 0,-1-1 0,1 0 0,-1 1 0,1-1 0,-1 0 0,1 1 0,-1-1 0,1 0 0,-1 1 0,1-1 0,-1 1 0,0-1 0,1 1 0,-1-1 0,0 1 0,0 0 0,1-1 0,-1 1 0,0 0 0,0 0 0,0-1 0,1 1 0,-1 0 0,0 0 0,0 0 0,0 0 0,1 0 0,-1 0 0,0 0 0,0 0 0,0 0 0,1 1 0,-1-1 0,0 0 0,0 0 0,0 1 0,1-1 0,-1 1 0,0-1 0,-1 1 0,-3 3 0,1 0 0,-1 0 0,1 0 0,-1 0 0,-5 9 0,-3 5 0,1 0 0,1 1 0,1 0 0,-9 24 0,-28 89 0,35-93 0,-71 241 0,67-213 0,3 2 0,-5 82 0,17-130 0,0 0 0,2 0 0,0 0 0,5 27 0,-5-42 0,1-1 0,-1 0 0,1 0 0,0 0 0,0-1 0,1 1 0,-1 0 0,1-1 0,7 9 0,-8-11 0,1 0 0,-1 1 0,1-1 0,0 0 0,0 0 0,0-1 0,0 1 0,0-1 0,0 1 0,1-1 0,-1 0 0,0 0 0,1 0 0,-1-1 0,1 1 0,5-1 0,8-1 0,-1 0 0,1-1 0,-1-1 0,0-1 0,0 0 0,0-1 0,-1-1 0,23-11 0,120-75 0,-144 84 0,243-165-1365,-130 86-5461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5.043"/>
    </inkml:context>
    <inkml:brush xml:id="br0">
      <inkml:brushProperty name="width" value="0.1" units="cm"/>
      <inkml:brushProperty name="height" value="0.1" units="cm"/>
      <inkml:brushProperty name="color" value="#004F8B"/>
    </inkml:brush>
  </inkml:definitions>
  <inkml:trace contextRef="#ctx0" brushRef="#br0">318 305 24575,'1'-8'-471,"1"0"0,0 0 0,1 0-1,0 0 1,0 0 0,1 0 0,0 1 0,0-1-1,8-9 1,-1 1-1149,24-35-351,-26 41 2161,-1 0 0,0-1 0,-1-1 0,0 1-1,-1-1 1,0 0 0,5-16 0,-11 27-72,1 0-1,-1-1 0,0 1 0,1-1 1,-1 1-1,0-1 0,0 1 0,0-1 1,0 1-1,0 0 0,0-1 1,0 1-1,-1-1 0,1 1 0,0-1 1,-1 1-1,1 0 0,-1-1 0,0 1 1,1 0-1,-1-1 0,0 1 0,0 0 1,0 0-1,0 0 0,-1-1 1,0 1 55,0 0 0,0 0 0,-1 0 0,1 0 1,0 1-1,-1-1 0,1 1 0,0-1 0,-1 1 1,1 0-1,0 0 0,-1 0 0,1 1 0,-4 0 0,-6 1 31,-1 1 0,1 1 0,0 0 0,-22 12 0,9-2-204,1 2 0,1 1 0,1 0 0,0 2 0,1 1 0,1 0 0,1 1 0,1 2 0,1 0 0,1 0 0,1 2 0,1-1 0,1 2 0,1 0 0,2 1 0,-10 35 0,13-37 0,2 1 0,1 0 0,1-1 0,1 2 0,1-1 0,1 0 0,7 50 0,-3-55 0,1 0 0,1 0 0,0-1 0,2 0 0,0 0 0,2-1 0,0 0 0,0-1 0,2 0 0,18 21 0,-13-19-11,2-1-1,0-1 1,1-1-1,1 0 1,0-2-1,46 25 1,-33-23 51,1-2 0,1-2 0,0-1 0,45 9 0,13-6-535,1-4 0,185-3 0,-171-10-6331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5.782"/>
    </inkml:context>
    <inkml:brush xml:id="br0">
      <inkml:brushProperty name="width" value="0.1" units="cm"/>
      <inkml:brushProperty name="height" value="0.1" units="cm"/>
      <inkml:brushProperty name="color" value="#004F8B"/>
    </inkml:brush>
  </inkml:definitions>
  <inkml:trace contextRef="#ctx0" brushRef="#br0">33 69 24575,'-1'0'0,"0"0"0,-1 1 0,1-1 0,-1 1 0,1-1 0,0 1 0,0 0 0,-1-1 0,1 1 0,0 0 0,0 0 0,0 0 0,0 0 0,0 0 0,0 0 0,0 0 0,0 0 0,1 1 0,-1-1 0,0 0 0,1 1 0,-1-1 0,1 0 0,-1 1 0,1-1 0,-1 0 0,1 2 0,-7 42 0,9-24 0,1-1 0,1 1 0,0-1 0,2 0 0,0 0 0,2 0 0,9 19 0,0 2 0,24 66 0,44 110 0,-61-165 0,2-2 0,33 51 0,-47-84 0,0 0 0,1-1 0,1-1 0,0 0 0,1 0 0,1-2 0,20 14 0,-28-21 0,1-1 0,0 0 0,0-1 0,0 0 0,1 0 0,-1-1 0,1 0 0,0-1 0,0 0 0,0-1 0,0 0 0,0 0 0,0-1 0,0 0 0,0-1 0,15-3 0,-9 0 0,-1-2 0,0 1 0,0-2 0,0 0 0,-1 0 0,0-2 0,-1 1 0,0-2 0,0 0 0,-1 0 0,0-2 0,-1 1 0,0-1 0,-1-1 0,0 0 0,-1 0 0,11-23 0,-8 14 0,-2 0 0,0-1 0,-2 0 0,0 0 0,-2-1 0,0 0 0,-2 0 0,-1 0 0,-1-1 0,-1-47 0,-4 45 0,-2 0 0,0 0 0,-2 0 0,-1 1 0,-1 0 0,-1 0 0,-1 1 0,-1 0 0,-1 1 0,-2 1 0,0 0 0,-25-28 0,23 32 0,0 0 0,-2 2 0,0 0 0,-1 1 0,0 1 0,-1 0 0,-1 2 0,0 1 0,-1 0 0,0 2 0,-1 1 0,0 1 0,-38-9 0,49 15 0,-1 0 0,1 1 0,0 0 0,-1 1 0,1 0 0,0 2 0,-1-1 0,1 1 0,0 1 0,0 1 0,0-1 0,1 2 0,-1 0 0,-21 13 0,22-11 0,1 2 0,-1 0 0,2 0 0,0 1 0,0 0 0,0 0 0,2 1 0,-1 1 0,1 0 0,1 0 0,0 0 0,1 1 0,0 0 0,-4 13 0,5-7 12,0 1 0,0-1 0,2 1 0,1 0 0,0 0 0,1 0 0,2 0 0,0-1 0,6 37 0,-1-31-198,0-1 1,1 1-1,2-2 0,0 1 1,2-1-1,0-1 1,19 27-1,25 26-6640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6.972"/>
    </inkml:context>
    <inkml:brush xml:id="br0">
      <inkml:brushProperty name="width" value="0.1" units="cm"/>
      <inkml:brushProperty name="height" value="0.1" units="cm"/>
      <inkml:brushProperty name="color" value="#004F8B"/>
    </inkml:brush>
  </inkml:definitions>
  <inkml:trace contextRef="#ctx0" brushRef="#br0">360 93 24575,'0'-4'0,"-1"-1"0,1 1 0,-1-1 0,0 1 0,0 0 0,0-1 0,0 1 0,-1 0 0,0 0 0,0 0 0,0 0 0,0 0 0,0 0 0,-1 1 0,0-1 0,-5-4 0,6 6 0,0 0 0,-1 0 0,1 1 0,0-1 0,-1 1 0,1-1 0,-1 1 0,0 0 0,1 0 0,-1 0 0,0 1 0,0-1 0,1 1 0,-1-1 0,0 1 0,0 0 0,0 0 0,0 0 0,1 0 0,-1 1 0,0-1 0,0 1 0,0 0 0,1 0 0,-1 0 0,-5 2 0,-3 4 0,1 0 0,-1 1 0,1 0 0,0 0 0,1 1 0,0 1 0,0-1 0,1 1 0,1 1 0,-9 14 0,-6 14 0,-27 66 0,35-72 0,2 0 0,1 1 0,2 1 0,1-1 0,2 1 0,1 1 0,1 39 0,4-57 0,0 0 0,2 0 0,0 0 0,1 0 0,1 0 0,1-1 0,0 0 0,1 0 0,1 0 0,1 0 0,0-1 0,1-1 0,1 1 0,0-2 0,23 26 0,-14-23 0,0 0 0,1-2 0,1 0 0,0-2 0,1 0 0,0-1 0,1-2 0,0 0 0,1-1 0,0-2 0,1 0 0,30 4 0,24 0 0,1-4 0,127-4 0,11-13-682,379-67-1,-459 50-6143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7.584"/>
    </inkml:context>
    <inkml:brush xml:id="br0">
      <inkml:brushProperty name="width" value="0.1" units="cm"/>
      <inkml:brushProperty name="height" value="0.1" units="cm"/>
      <inkml:brushProperty name="color" value="#004F8B"/>
    </inkml:brush>
  </inkml:definitions>
  <inkml:trace contextRef="#ctx0" brushRef="#br0">215 403 24575,'-2'0'0,"-1"1"0,1-1 0,0 1 0,-1 0 0,1-1 0,0 1 0,0 0 0,0 1 0,0-1 0,0 0 0,0 0 0,0 1 0,0-1 0,0 1 0,1 0 0,-1-1 0,1 1 0,-1 0 0,1 0 0,-2 3 0,-1 1 0,1 0 0,0 1 0,0-1 0,0 1 0,-2 9 0,2-2 0,1-1 0,1 1 0,0 0 0,1 0 0,1 0 0,0 0 0,1 0 0,4 14 0,5 17 0,17 46 0,-21-70 0,2 0 0,0 0 0,1-1 0,1 0 0,1-1 0,0-1 0,25 29 0,-32-41 0,1-1 0,-1 0 0,1 0 0,0 0 0,0-1 0,0 0 0,1 0 0,-1 0 0,1-1 0,0 0 0,0 0 0,0-1 0,1 0 0,-1 0 0,0-1 0,1 0 0,-1 0 0,1-1 0,0 0 0,-1 0 0,1-1 0,-1 0 0,0 0 0,1 0 0,-1-1 0,10-4 0,-5 1 0,0-1 0,0-1 0,-1 0 0,0 0 0,0-1 0,-1 0 0,0-1 0,0 0 0,-1-1 0,0 0 0,-1 0 0,0-1 0,-1 0 0,0-1 0,0 1 0,4-14 0,-1 2 0,-1-2 0,-1 1 0,-1-1 0,-2 0 0,0-1 0,-1 1 0,0-37 0,-5 28 0,-1 1 0,-1 0 0,-2 0 0,-1 0 0,-2 0 0,-1 1 0,-2 0 0,-1 1 0,-22-42 0,24 55 0,-2 0 0,0 0 0,0 1 0,-2 1 0,0 0 0,-32-27 0,34 34 0,0 0 0,-1 1 0,1 1 0,-2 0 0,1 0 0,-1 1 0,0 1 0,0 1 0,-1 0 0,-24-4 0,28 7 0,0 0 0,-1 1 0,1 1 0,-1-1 0,1 2 0,-1-1 0,1 2 0,0 0 0,0 0 0,0 1 0,1 0 0,-1 0 0,1 1 0,0 1 0,0 0 0,1 0 0,-1 1 0,2 0 0,-1 1 0,1 0 0,0 0 0,0 1 0,-11 18 0,8-11 0,2 0 0,0 1 0,1 0 0,0 0 0,2 1 0,0 0 0,1 0 0,0 1 0,2-1 0,0 1 0,1 0 0,1 0 0,3 33 0,0-30-114,2 0 1,0 0-1,2 0 0,0-1 0,2 0 1,0 0-1,1-1 0,1 0 0,1-1 1,1 0-1,18 23 0,29 23-6712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2.974"/>
    </inkml:context>
    <inkml:brush xml:id="br0">
      <inkml:brushProperty name="width" value="0.1" units="cm"/>
      <inkml:brushProperty name="height" value="0.1" units="cm"/>
    </inkml:brush>
  </inkml:definitions>
  <inkml:trace contextRef="#ctx0" brushRef="#br0">0 111 24575,'116'0'0,"454"-4"0,-2-26 0,-491 22 0,365-24 0,-431 30-46,-11-2 126,-18-7-551,11 7-457,-20-11-5898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18.072"/>
    </inkml:context>
    <inkml:brush xml:id="br0">
      <inkml:brushProperty name="width" value="0.1" units="cm"/>
      <inkml:brushProperty name="height" value="0.1" units="cm"/>
      <inkml:brushProperty name="color" value="#004F8B"/>
    </inkml:brush>
  </inkml:definitions>
  <inkml:trace contextRef="#ctx0" brushRef="#br0">129 32 24575,'-13'-4'0,"14"-4"0,0 6 0,0 1 0,0-1 0,1 1 0,-1 0 0,1 0 0,-1 0 0,1 0 0,-1 0 0,1 0 0,0 0 0,-1 0 0,5-1 0,2 1 0,1-1 0,-1 2 0,1-1 0,-1 1 0,1 1 0,0-1 0,-1 1 0,0 1 0,1 0 0,-1 0 0,0 0 0,0 1 0,0 0 0,0 1 0,0 0 0,-1 0 0,9 7 0,-6-5 0,-1 2 0,0-1 0,0 1 0,-1 1 0,0 0 0,0 0 0,-1 0 0,0 1 0,-1 0 0,0 0 0,0 1 0,3 10 0,-4-5 0,-2 1 0,1-1 0,-2 0 0,0 1 0,-1-1 0,-1 1 0,-1 0 0,0-1 0,-1 1 0,0-1 0,-2 0 0,0 0 0,-1 0 0,0 0 0,-12 23 0,-2-2 0,0-1 0,-3-1 0,-1-1 0,-1-1 0,-34 36 0,17-28 0,-92 70 0,103-80 0,29-30 0,1-1 0,-1 1 0,1-1 0,0 1 0,-1-1 0,1 1 0,0-1 0,0 1 0,-1 0 0,1-1 0,0 1 0,0 0 0,0-1 0,0 1 0,0-1 0,0 1 0,0 0 0,0-1 0,0 1 0,0 0 0,0-1 0,0 2 0,1-1 0,0-1 0,0 1 0,-1-1 0,1 1 0,0-1 0,0 0 0,0 1 0,0-1 0,0 0 0,0 1 0,-1-1 0,1 0 0,0 0 0,0 0 0,0 0 0,0 0 0,0 0 0,0 0 0,0 0 0,0 0 0,1-1 0,269-26 17,205-11-1399,-414 36-5444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2.023"/>
    </inkml:context>
    <inkml:brush xml:id="br0">
      <inkml:brushProperty name="width" value="0.1" units="cm"/>
      <inkml:brushProperty name="height" value="0.1" units="cm"/>
      <inkml:brushProperty name="color" value="#004F8B"/>
    </inkml:brush>
  </inkml:definitions>
  <inkml:trace contextRef="#ctx0" brushRef="#br0">12 1 24575,'-2'3'0,"0"0"0,1 0 0,0 1 0,0-1 0,0 1 0,0-1 0,0 1 0,1-1 0,-1 1 0,1-1 0,0 1 0,0-1 0,0 1 0,1-1 0,-1 1 0,2 3 0,-1 10 0,100 1411 0,-86-1236 0,-14-180-36,-1-18 106,0-26-716,0 25-107,-1-35-6073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2.502"/>
    </inkml:context>
    <inkml:brush xml:id="br0">
      <inkml:brushProperty name="width" value="0.1" units="cm"/>
      <inkml:brushProperty name="height" value="0.1" units="cm"/>
      <inkml:brushProperty name="color" value="#004F8B"/>
    </inkml:brush>
  </inkml:definitions>
  <inkml:trace contextRef="#ctx0" brushRef="#br0">147 232 24575,'49'-86'-5316,"0"-1"777,-25 28 5854,-42 86 1024,-12 29-1991,-84 229 5002,86-196-5182,4 2 0,-24 181-1,45-242-167,1 0 0,1 0 0,1 1 0,8 49 0,-6-71 0,0 1 0,1-1 0,0 1 0,1-1 0,0 0 0,0-1 0,11 17 0,-11-19 0,0-1 0,1-1 0,-1 1 0,1-1 0,0 0 0,0 0 0,1 0 0,-1-1 0,1 1 0,-1-1 0,1-1 0,0 1 0,8 2 0,0-2 0,-1-1 0,0 0 0,1-1 0,-1 0 0,1-1 0,0-1 0,24-4 0,98-27 0,-106 24 0,158-51-1365,-106 30-5461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3.573"/>
    </inkml:context>
    <inkml:brush xml:id="br0">
      <inkml:brushProperty name="width" value="0.1" units="cm"/>
      <inkml:brushProperty name="height" value="0.1" units="cm"/>
      <inkml:brushProperty name="color" value="#004F8B"/>
    </inkml:brush>
  </inkml:definitions>
  <inkml:trace contextRef="#ctx0" brushRef="#br0">403 995 24575,'1'-94'0,"-1"-88"0,-2 152 0,-1 0 0,-2 0 0,-15-55 0,17 76 0,-1-1 0,0 1 0,0 0 0,-1 0 0,0 0 0,0 1 0,-1 0 0,-10-12 0,13 17 0,0 0 0,0 1 0,0-1 0,0 1 0,-1 0 0,1 0 0,0 0 0,-1 0 0,0 1 0,1-1 0,-1 1 0,0 0 0,0 0 0,1 0 0,-1 1 0,0-1 0,0 1 0,0 0 0,0 0 0,0 0 0,0 1 0,0-1 0,0 1 0,-7 3 0,-1 1 0,-1 1 0,1 0 0,0 1 0,0 1 0,1 0 0,0 0 0,1 1 0,0 0 0,0 1 0,1 1 0,0-1 0,1 1 0,0 0 0,0 1 0,2 0 0,-1 0 0,-5 16 0,4-6 0,0 0 0,1 0 0,1 0 0,1 0 0,1 1 0,2 0 0,0 0 0,1 0 0,3 38 0,1-43 0,0-1 0,1 1 0,0-1 0,2 0 0,0-1 0,1 1 0,0-1 0,2 0 0,0-1 0,0 0 0,1 0 0,1-1 0,1-1 0,0 0 0,15 13 0,-22-22 0,0-1 0,0 1 0,0-1 0,0 0 0,0-1 0,1 1 0,-1-1 0,1 0 0,0-1 0,-1 1 0,1-1 0,0 0 0,0-1 0,0 1 0,0-1 0,0 0 0,0-1 0,0 1 0,0-1 0,-1 0 0,1-1 0,0 1 0,-1-1 0,1-1 0,-1 1 0,1-1 0,9-6 0,-3 1 0,0-1 0,0-1 0,-1 0 0,0-1 0,-1 0 0,0-1 0,-1 0 0,0 0 0,13-25 0,44-99 0,-66 134 0,1 0 0,0 1 0,0-1 0,0 0 0,0 1 0,1-1 0,-1 1 0,0 0 0,1-1 0,-1 1 0,0 0 0,1 0 0,0 0 0,-1 0 0,1 0 0,2-1 0,-2 2 0,-1 0 0,0 0 0,0 0 0,1 0 0,-1 1 0,0-1 0,0 0 0,0 1 0,1-1 0,-1 1 0,0-1 0,0 1 0,0 0 0,0-1 0,0 1 0,0 0 0,0 0 0,0 0 0,-1 0 0,1 0 0,0 0 0,0 0 0,-1 0 0,1 0 0,-1 0 0,2 2 0,12 24 0,-1 0 0,-2 1 0,14 47 0,12 32 0,-31-93 0,0 0 0,2-1 0,-1 0 0,2 0 0,12 15 0,-18-25 0,0 1 0,0-1 0,1 0 0,-1 0 0,1 0 0,0-1 0,-1 1 0,1-1 0,0 0 0,1 0 0,-1 0 0,0 0 0,1-1 0,-1 1 0,0-1 0,1-1 0,-1 1 0,10 0 0,-8-2 0,0 0 0,0 0 0,0 0 0,0-1 0,0 0 0,0 0 0,-1-1 0,1 0 0,-1 0 0,1 0 0,-1 0 0,0-1 0,-1 0 0,6-4 0,12-15 0,-1 0 0,-2-1 0,0-1 0,-1-1 0,-2-1 0,24-50 0,-7-2 0,29-100 0,-20 14 0,28-222 0,-47 247 0,-15 93 0,-4 38 0,-1 14 0,-1 21 0,5 163 0,20 308 0,22-122 0,-43-333 0,-6-42 0,0 0 0,0 0 0,0 0 0,0 1 0,0-1 0,1 0 0,-1 0 0,0 1 0,0-1 0,0 0 0,0 0 0,0 1 0,0-1 0,0 0 0,0 0 0,0 1 0,0-1 0,0 0 0,0 1 0,0-1 0,0 0 0,0 0 0,0 1 0,0-1 0,0 0 0,0 0 0,-1 0 0,1 1 0,0-1 0,0 0 0,0 0 0,0 1 0,0-1 0,-1 0 0,1 0 0,0 0 0,0 0 0,0 1 0,-1-1 0,1 0 0,0 0 0,0 0 0,-1 0 0,1 0 0,0 0 0,0 1 0,-1-1 0,1 0 0,0 0 0,0 0 0,-1 0 0,1 0 0,0 0 0,0 0 0,-1 0 0,1 0 0,-17-16 0,-15-30 0,-23-33 0,-3 2 0,-79-79 0,113 129 0,23 26 0,-5-6 0,0 1 0,1-1 0,-1 0 0,2 0 0,-5-8 0,8 13 0,0 0 0,0 0 0,1 1 0,-1-1 0,1 0 0,-1 0 0,1 0 0,0 0 0,0 0 0,0 1 0,0-1 0,0 0 0,0 0 0,0 0 0,1 0 0,-1 0 0,1 1 0,-1-1 0,1 0 0,0 0 0,0 1 0,-1-1 0,1 0 0,1 1 0,-1-1 0,0 1 0,0-1 0,0 1 0,2-2 0,9-7 0,1 0 0,0 1 0,0 1 0,1 0 0,16-7 0,82-30 0,-80 33 0,55-21 0,160-89 0,-192 88 0,-1-2 0,-2-2 0,80-77 0,-94 75 0,-25 26 0,1-1 0,0 2 0,0 0 0,24-15 0,-38 27 0,1 1 0,-1 0 0,0-1 0,1 1 0,-1 0 0,1-1 0,-1 1 0,0 0 0,1 0 0,-1-1 0,1 1 0,-1 0 0,1 0 0,-1 0 0,1 0 0,-1 0 0,1-1 0,-1 1 0,0 0 0,1 0 0,-1 0 0,1 0 0,-1 0 0,1 1 0,-1-1 0,1 0 0,-1 0 0,1 0 0,-1 0 0,1 0 0,-1 1 0,1-1 0,-1 0 0,0 0 0,1 1 0,-1-1 0,1 0 0,-1 1 0,0-1 0,1 1 0,2 22 0,-8 134 0,-1 18 0,23 99 0,-9-208 0,4 0 0,21 70 0,-27-115 0,1 1 0,1-1 0,17 29 0,-23-44 0,1-1 0,1 0 0,-1-1 0,1 1 0,-1 0 0,2-1 0,-1 0 0,0 0 0,1 0 0,-1-1 0,1 1 0,0-1 0,0 0 0,1-1 0,-1 1 0,1-1 0,-1 0 0,9 2 0,-5-3 0,1 0 0,-1-1 0,1 0 0,-1 0 0,1-1 0,-1 0 0,0-1 0,1 0 0,-1 0 0,0-1 0,0-1 0,0 1 0,12-8 0,6-6 0,-1-1 0,42-36 0,-6 4 0,-61 48 0,1 0 0,0 1 0,0-1 0,0 1 0,0-1 0,0 1 0,0 0 0,0 0 0,1 0 0,-1 0 0,0 1 0,1-1 0,-1 1 0,0-1 0,1 1 0,-1 0 0,0-1 0,1 2 0,-1-1 0,5 0 0,-5 2 0,-1-1 0,1 1 0,0-1 0,0 1 0,-1 0 0,1 0 0,-1 0 0,0 0 0,0 0 0,1 0 0,-1 0 0,0 0 0,-1 0 0,1 0 0,0 1 0,-1-1 0,1 0 0,-1 0 0,1 1 0,-1-1 0,0 4 0,8 77 0,18 119 0,-20-176 0,0-1 0,2 0 0,0-1 0,2 0 0,23 43 0,-26-57-91,0 0 0,1-1 0,0 0 0,0 0 0,1-1 0,0 0 0,1 0 0,0-1 0,0 0 0,0-1 0,1 0 0,0-1 0,0 0 0,22 7 0,29 4-6735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5.843"/>
    </inkml:context>
    <inkml:brush xml:id="br0">
      <inkml:brushProperty name="width" value="0.1" units="cm"/>
      <inkml:brushProperty name="height" value="0.1" units="cm"/>
      <inkml:brushProperty name="color" value="#004F8B"/>
    </inkml:brush>
  </inkml:definitions>
  <inkml:trace contextRef="#ctx0" brushRef="#br0">250 862 24575,'1'18'0,"1"-1"0,1 1 0,8 27 0,1 4 0,-7-23 0,2 1 0,20 49 0,-24-67 0,1-1 0,0 0 0,0 0 0,1 0 0,0-1 0,0 1 0,1-1 0,0 0 0,0-1 0,1 0 0,-1 0 0,14 9 0,-18-14 0,1 1 0,0-1 0,-1 0 0,1 0 0,0 0 0,0 0 0,-1 0 0,1-1 0,0 1 0,0-1 0,0 0 0,0 0 0,0 0 0,0 0 0,-1 0 0,1-1 0,0 1 0,0-1 0,0 0 0,0 0 0,-1 0 0,1 0 0,0 0 0,-1-1 0,1 1 0,-1-1 0,0 1 0,1-1 0,-1 0 0,0 0 0,0 0 0,0 0 0,0-1 0,-1 1 0,3-4 0,2-4 0,0-1 0,-1 1 0,0-1 0,-1 0 0,0 0 0,-1 0 0,3-18 0,-2 1 0,-2 0 0,0 0 0,-2 0 0,-1-1 0,-1 1 0,-2 0 0,-1 1 0,-1-1 0,-15-44 0,14 52 0,-1 1 0,-1 0 0,-1 0 0,0 1 0,-1 0 0,-1 1 0,-1 0 0,-1 1 0,0 1 0,-1 0 0,0 0 0,-1 2 0,-29-19 0,37 27 0,0 1 0,0 0 0,0 0 0,-1 1 0,1 0 0,-1 0 0,0 1 0,0 0 0,0 1 0,0 0 0,0 0 0,0 1 0,-16 1 0,18 1 0,0-1 0,0 1 0,1 0 0,-1 1 0,0-1 0,1 1 0,0 1 0,0-1 0,0 1 0,0 0 0,0 0 0,1 1 0,0 0 0,0 0 0,0 0 0,1 0 0,-1 1 0,-3 6 0,0 3 0,1 0 0,0 0 0,1 1 0,1 0 0,0 0 0,1 0 0,1 1 0,1-1 0,0 1 0,1-1 0,1 1 0,0 0 0,1 0 0,1-1 0,1 1 0,7 27 0,-6-32 0,0 0 0,1 0 0,0-1 0,1 0 0,0 0 0,1 0 0,0 0 0,0-1 0,1 0 0,10 9 0,-11-13 0,1 0 0,-1 0 0,1-1 0,0 0 0,0 0 0,1-1 0,-1 0 0,1 0 0,0-1 0,0 0 0,0-1 0,1 0 0,-1 0 0,15 0 0,3-2 0,0-2 0,0-1 0,0 0 0,0-2 0,-1-1 0,1-2 0,-2 0 0,39-19 0,8-8 0,109-72 0,-65 27 0,-65 42 0,2 3 0,104-52 0,-150 84 0,-1 0 0,1 0 0,0 1 0,0 0 0,1 0 0,-1 1 0,0 0 0,1 0 0,-1 1 0,0 0 0,1 0 0,-1 1 0,12 2 0,-13-1 0,0 1 0,0-1 0,0 1 0,0 0 0,-1 1 0,0-1 0,1 1 0,-1 0 0,0 1 0,-1-1 0,1 1 0,-1 0 0,0 0 0,0 0 0,5 9 0,22 46 0,-1 0 0,-4 2 0,26 92 0,-1-6 0,-47-138 0,0-1 0,0 0 0,1 0 0,0-1 0,9 13 0,-12-19 0,0 0 0,-1 0 0,1 0 0,0 0 0,0 0 0,0 0 0,1-1 0,-1 1 0,0-1 0,1 1 0,-1-1 0,0 0 0,1 0 0,0 0 0,-1-1 0,1 1 0,-1 0 0,1-1 0,0 0 0,0 0 0,-1 1 0,1-2 0,0 1 0,4-1 0,3-3 0,-1 0 0,1-1 0,-1 0 0,0 0 0,-1-1 0,1 0 0,-1-1 0,0 0 0,-1 0 0,10-12 0,-1 3 0,272-316 0,-287 331 0,0 0 0,-1 0 0,1-1 0,0 1 0,0 0 0,1 0 0,-1 0 0,0 0 0,0 0 0,0 0 0,1 1 0,-1-1 0,0 0 0,1 1 0,-1-1 0,1 1 0,-1-1 0,1 1 0,1-1 0,-2 2 0,0-1 0,0 0 0,0 0 0,0 1 0,0-1 0,1 1 0,-1-1 0,0 1 0,0-1 0,-1 1 0,1 0 0,0 0 0,0-1 0,0 1 0,0 0 0,-1 0 0,1 0 0,0 0 0,0 1 0,4 8 0,0-1 0,-1 1 0,-1 0 0,5 16 0,-4-11 0,2 4 0,1 0 0,1-1 0,0 0 0,2 0 0,0-1 0,0 0 0,2-1 0,0 0 0,24 23 0,-29-32 0,1-1 0,0 1 0,0-2 0,1 1 0,-1-1 0,1 0 0,0-1 0,1 0 0,-1 0 0,1-1 0,0-1 0,0 1 0,0-2 0,0 1 0,0-1 0,0-1 0,0 0 0,0 0 0,0-1 0,18-3 0,-20 2 0,1 0 0,-1-1 0,-1 0 0,1 0 0,0-1 0,-1 1 0,1-2 0,-1 1 0,-1-1 0,1 0 0,0 0 0,-1-1 0,0 0 0,6-8 0,-5 4 0,-1 1 0,0-1 0,0-1 0,-1 1 0,-1-1 0,0 0 0,0 0 0,-1-1 0,3-15 0,-4 6 0,0-1 0,-1 1 0,-1-1 0,-1 1 0,-1 0 0,-1-1 0,-1 1 0,0 0 0,-2 1 0,-15-38 0,12 39 0,0 1 0,-2 1 0,0 0 0,-19-24 0,26 36 0,0 1 0,0-1 0,0 1 0,-1 0 0,1 0 0,-1 0 0,0 1 0,0 0 0,0 0 0,0 0 0,-1 0 0,1 1 0,-1 0 0,0 0 0,1 0 0,-1 1 0,0 0 0,0 0 0,-9 0 0,10 2 0,1 0 0,-1 1 0,0-1 0,1 1 0,-1 0 0,1 1 0,0-1 0,-1 1 0,1-1 0,0 1 0,1 0 0,-1 1 0,1-1 0,-1 1 0,1 0 0,0-1 0,0 1 0,0 1 0,1-1 0,-3 5 0,-2 6 0,0 0 0,0 1 0,2 0 0,-7 27 0,6-9 0,1 0 0,2 0 0,2 0 0,0 0 0,3 1 0,0-1 0,3 0 0,0 0 0,18 54 0,-20-79 0,0 0 0,1 1 0,1-1 0,-1-1 0,1 1 0,1-1 0,0 0 0,0 0 0,0 0 0,1-1 0,9 8 0,-10-11 0,-1-1 0,0 0 0,1 0 0,0 0 0,-1 0 0,1-1 0,0 0 0,1-1 0,-1 1 0,0-1 0,0 0 0,1 0 0,-1-1 0,0 0 0,1 0 0,-1-1 0,0 1 0,9-3 0,1-2 0,0 0 0,-1 0 0,0-2 0,0 0 0,0-1 0,-1 0 0,15-11 0,88-77 0,-110 91 0,20-23 0,-22 22 0,1 0 0,-1 1 0,1 0 0,0 0 0,0 0 0,0 0 0,1 1 0,11-5 0,-17 9 0,-1-1 0,1 1 0,0 0 0,0 0 0,0 0 0,0 0 0,0 0 0,0 0 0,0 1 0,0-1 0,0 0 0,0 0 0,0 1 0,-1-1 0,1 0 0,0 1 0,0-1 0,0 1 0,-1-1 0,1 1 0,0-1 0,0 1 0,-1 0 0,1-1 0,0 1 0,-1 0 0,1 0 0,-1-1 0,1 1 0,-1 0 0,1 0 0,-1 0 0,0 0 0,1-1 0,-1 1 0,0 0 0,0 2 0,9 44 0,-7-34 0,36 158 0,-33-153 0,2 0 0,0 0 0,0-1 0,2 0 0,0 0 0,1-1 0,15 18 0,-23-31 0,0 0 0,1 0 0,-1 0 0,1 0 0,0-1 0,0 0 0,0 1 0,0-1 0,0 0 0,1 0 0,-1-1 0,1 1 0,-1-1 0,1 0 0,-1 0 0,1 0 0,0 0 0,-1 0 0,1-1 0,0 0 0,0 1 0,7-2 0,-5-1 0,-1 0 0,1 0 0,-1 0 0,0 0 0,0-1 0,0 0 0,0 0 0,0-1 0,0 1 0,-1-1 0,0 0 0,1 0 0,-1 0 0,3-7 0,10-10 0,-2-2 0,-1 0 0,-1-1 0,-1 0 0,16-47 0,29-137 0,-40 138 0,-16 66 0,1-4 0,0 0 0,0 0 0,1 0 0,0 0 0,0 0 0,7-10 0,-10 18 0,0-1 0,1 1 0,-1 0 0,0-1 0,0 1 0,0 0 0,1 0 0,-1-1 0,0 1 0,0 0 0,1 0 0,-1 0 0,0-1 0,0 1 0,1 0 0,-1 0 0,0 0 0,1 0 0,-1-1 0,0 1 0,1 0 0,-1 0 0,0 0 0,0 0 0,1 0 0,-1 0 0,0 0 0,1 0 0,-1 0 0,0 0 0,1 0 0,-1 0 0,0 0 0,1 0 0,-1 1 0,0-1 0,1 0 0,-1 0 0,0 0 0,1 0 0,-1 1 0,0-1 0,0 0 0,1 0 0,-1 0 0,0 1 0,0-1 0,1 1 0,8 15 0,-9-16 0,17 51 0,16 76 0,-14-48 0,-14-63 0,9 36 0,23 61 0,-32-101 0,1 1 0,0-1 0,0 0 0,1 0 0,1-1 0,0 0 0,1 0 0,0-1 0,0 0 0,14 11 0,-18-18 0,0 0 0,0 0 0,1-1 0,-1 1 0,1-1 0,-1 0 0,1-1 0,0 1 0,0-1 0,0 0 0,-1-1 0,1 0 0,0 1 0,0-2 0,0 1 0,0-1 0,0 0 0,0 0 0,0 0 0,-1-1 0,1 0 0,-1 0 0,1-1 0,-1 1 0,8-6 0,0 0 0,0-1 0,0-1 0,-1 0 0,0 0 0,-1-2 0,0 1 0,0-1 0,11-19 0,-4 0 0,-2-1 0,-1 0 0,20-64 0,1-2 0,-34 93 0,1-1 0,0 0 0,0 1 0,0 0 0,0 0 0,7-7 0,-9 11 0,0 0 0,0 0 0,0 0 0,0 0 0,0 0 0,0 1 0,0-1 0,0 0 0,0 1 0,0-1 0,1 1 0,-1-1 0,0 1 0,1-1 0,-1 1 0,0 0 0,1 0 0,-1 0 0,0 0 0,1 0 0,-1 0 0,0 0 0,1 0 0,-1 0 0,0 1 0,1-1 0,-1 0 0,0 1 0,0-1 0,0 1 0,1-1 0,-1 1 0,0 0 0,2 1 0,13 11 0,-1 1 0,0 1 0,14 18 0,-14-15 0,2 0 0,19 16 0,-23-24 0,0-1 0,1 0 0,0-1 0,0 0 0,1-1 0,-1-1 0,2 0 0,-1-1 0,0-1 0,1 0 0,0-1 0,0-1 0,16 0 0,-21-2 0,0 0 0,0-1 0,0 0 0,0-1 0,-1-1 0,1 1 0,-1-2 0,1 1 0,-1-1 0,0-1 0,-1 0 0,1 0 0,-1-1 0,0 0 0,0-1 0,-1 0 0,0 0 0,0-1 0,-1 0 0,8-10 0,-2-1 0,-1 0 0,-1-2 0,-1 1 0,-1-1 0,0-1 0,-2 0 0,0 0 0,-2 0 0,4-25 0,-2-16 0,-2 0 0,-4-67 0,-5-1 0,-6 2 0,-33-160 0,29 234 0,14 54 0,0-1 0,-1 1 0,1 0 0,0 0 0,-1 0 0,1 0 0,-1 0 0,1 0 0,-1 0 0,1 0 0,-1 0 0,0 0 0,1 0 0,-1 0 0,0 0 0,0 1 0,-1-2 0,1 2 0,0 1 0,0 0 0,1-1 0,-1 1 0,1 0 0,-1 0 0,1-1 0,-1 1 0,1 0 0,-1 0 0,1 0 0,-1 0 0,1 0 0,0 0 0,0 0 0,-1 0 0,1-1 0,0 1 0,0 0 0,0 0 0,0 1 0,-7 70 0,3 0 0,11 137 0,-5-176 0,26 289 0,-19-262 0,2 0 0,3-1 0,28 73 0,-34-112 0,0-2 0,1 1 0,1-1 0,1 0 0,0-1 0,2-1 0,25 28 0,-33-38 0,1-1 0,0 0 0,0 0 0,0-1 0,1 0 0,-1 0 0,1 0 0,0-1 0,0 0 0,0 0 0,1-1 0,-1 0 0,0 0 0,1-1 0,0 0 0,-1 0 0,1 0 0,0-1 0,-1-1 0,1 1 0,0-1 0,-1-1 0,14-3 0,-11 1 0,0 0 0,0 0 0,0-1 0,-1-1 0,1 0 0,-1 0 0,-1 0 0,14-13 0,0-5 0,29-40 0,-10 12 0,-40 51 0,0 0 0,-1-1 0,1 1 0,0 0 0,0 0 0,0 0 0,0 0 0,0 0 0,0 0 0,0 1 0,0-1 0,0 0 0,0 0 0,1 1 0,-1-1 0,0 1 0,0-1 0,1 1 0,-1-1 0,0 1 0,1 0 0,-1 0 0,0 0 0,1 0 0,-1 0 0,1 0 0,-1 0 0,3 0 0,-2 2 0,0 0 0,1 0 0,-1 0 0,0 0 0,0 0 0,0 0 0,0 0 0,-1 1 0,1-1 0,-1 1 0,1-1 0,1 5 0,3 7 0,2 0 0,0 0 0,1-1 0,0-1 0,1 1 0,20 19 0,-21-24 0,1-1 0,0 0 0,0 0 0,0-1 0,1-1 0,0 0 0,0 0 0,0-1 0,20 5 0,-8-5 0,-1 0 0,1-1 0,0-1 0,1-2 0,39-3 0,-53 3 0,-1-1 0,1-1 0,-1 0 0,0 0 0,0-1 0,0 0 0,0 0 0,0-1 0,-1-1 0,1 1 0,-1-1 0,0 0 0,-1-1 0,1 0 0,-1 0 0,10-12 0,-13 11 0,0 0 0,0 0 0,-1 0 0,0-1 0,-1 1 0,1-1 0,-1 0 0,-1 0 0,1 1 0,-2-1 0,1 0 0,-1 0 0,0 0 0,0 0 0,-1 0 0,0 0 0,-1 0 0,0 0 0,0 1 0,-4-10 0,0 0 0,-2 0 0,0 1 0,0-1 0,-2 2 0,0-1 0,-1 1 0,-21-23 0,24 31 0,1-1 0,-1 2 0,-1-1 0,-11-6 0,18 11 0,0 1 0,-1 0 0,1 0 0,0 0 0,-1 0 0,1 1 0,-1-1 0,1 1 0,-1-1 0,-3 1 0,4 0 0,1 0 0,0 1 0,0-1 0,0 0 0,0 1 0,0-1 0,0 0 0,0 1 0,0-1 0,0 1 0,0 0 0,0-1 0,0 1 0,0 0 0,0 0 0,0-1 0,1 1 0,-1 0 0,0 0 0,1 0 0,-1 0 0,1 0 0,-1 0 0,0 1 0,0 2 0,0 0 0,0-1 0,1 1 0,-1 0 0,1 0 0,0 0 0,0-1 0,0 1 0,1 0 0,-1 0 0,1-1 0,0 1 0,0 0 0,0-1 0,0 1 0,1-1 0,-1 1 0,1-1 0,0 1 0,0-1 0,3 3 0,2 4 0,1 1 0,1-2 0,-1 1 0,2-1 0,10 8 0,2-1 0,0-1 0,1-2 0,1 0 0,0-1 0,1-2 0,0 0 0,34 7 0,190 28 0,-200-38 0,268 41 0,105 15 0,-386-57 0,-3-1 0,41 1 0,-67-6 0,1 0 0,0 0 0,-1-1 0,1 0 0,-1 0 0,1-1 0,-1 0 0,0 0 0,0-1 0,1 1 0,5-5 0,-8 3 0,-1 1 0,0-1 0,0 0 0,0 0 0,-1 0 0,1-1 0,-1 1 0,0-1 0,-1 0 0,1 0 0,-1 0 0,0 0 0,3-9 0,1-11 0,7-43 0,-9 39 0,2-6 0,2 0 0,1 1 0,2 0 0,1 1 0,2 0 0,31-54 0,-32 66 0,2-1 0,1 2 0,1 0 0,0 1 0,2 0 0,0 2 0,1 0 0,0 1 0,1 2 0,24-14 0,-15 13 0,0 1 0,1 1 0,43-11 0,-53 18 0,1 2 0,-1 0 0,1 1 0,0 1 0,0 1 0,22 2 0,-6 6 116,-37-7-187,1 0 1,-1 1-1,1-1 1,-1 1-1,1-1 1,-1 1-1,0 0 1,1 0-1,-1 0 1,0 0-1,0 0 1,0 0-1,0 0 1,0 0-1,0 0 1,0 0-1,0 0 1,0 1-1,0-1 0,0 2 1,-2 14-6756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6.303"/>
    </inkml:context>
    <inkml:brush xml:id="br0">
      <inkml:brushProperty name="width" value="0.1" units="cm"/>
      <inkml:brushProperty name="height" value="0.1" units="cm"/>
      <inkml:brushProperty name="color" value="#004F8B"/>
    </inkml:brush>
  </inkml:definitions>
  <inkml:trace contextRef="#ctx0" brushRef="#br0">1173 0 24575,'-367'48'-11708,"71"-11"9845,-142 36 6170,385-61-3615,35-5 637,27-4-159,35-5 1396,309-27 875,5 10-3430,359-1-3273,-468 14 3127,249-5 100,1336-2-1355,10 27-1180,-41 0 1219,-1336-13 1118,-74-1-700,-76 0 699,90 0 234,-294-1 352,-299 1 1406,-22 0-1758,-77 0 408,-76 0 1227,-69 0-1227,361 0-406,-1432 7-430,1002 0-1700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1:26.762"/>
    </inkml:context>
    <inkml:brush xml:id="br0">
      <inkml:brushProperty name="width" value="0.1" units="cm"/>
      <inkml:brushProperty name="height" value="0.1" units="cm"/>
      <inkml:brushProperty name="color" value="#004F8B"/>
    </inkml:brush>
  </inkml:definitions>
  <inkml:trace contextRef="#ctx0" brushRef="#br0">2132 1 24575,'-246'37'-6553,"-345"59"-77,-304 88 5684,842-171 854,-112 30 1108,136-33-570,1 1-1,0 0 1,-37 23-1,62-32-283,0-1 0,1 1 0,-1 0-1,1 0 1,-1 0 0,1 0 0,-1 0-1,1 1 1,0-1 0,-2 5 0,3-7-102,1 1-1,0 0 1,-1-1 0,1 1 0,0 0 0,0-1 0,0 1-1,0 0 1,0-1 0,0 1 0,0 0 0,0-1 0,0 1-1,0 0 1,0-1 0,0 1 0,0 0 0,1-1 0,-1 1 0,0 0-1,0-1 1,1 1 0,-1-1 0,1 1 0,-1-1 0,0 1-1,1-1 1,-1 1 0,2 0 0,2 2 243,1 0-1,0-1 1,0 0 0,0 0-1,0 0 1,1-1 0,-1 1 0,0-1-1,1 0 1,8 0 0,53 1 1667,69-5 1,-75 0-1635,1306-68-3356,-351 14 148,843-21-1978,4 35 4065,-1344 40 785,-57 2 0,-59 3-74,644 31 1170,-906-21 371,22 1 1987,-146-14-1928,-32-2 31,9 2-1215,-47-11 829,-97-33 0,111 29-1824,-51-27-1,37 12-6172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05.863"/>
    </inkml:context>
    <inkml:brush xml:id="br0">
      <inkml:brushProperty name="width" value="0.1" units="cm"/>
      <inkml:brushProperty name="height" value="0.1" units="cm"/>
      <inkml:brushProperty name="color" value="#004F8B"/>
    </inkml:brush>
  </inkml:definitions>
  <inkml:trace contextRef="#ctx0" brushRef="#br0">65 92 24575,'0'6'0,"-6"2"0,-2-6 0,6-4 0,-2-1 0,-1-7 0,-5-1 0,-2-11 0,2-8 0,3 1-8191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4.563"/>
    </inkml:context>
    <inkml:brush xml:id="br0">
      <inkml:brushProperty name="width" value="0.1" units="cm"/>
      <inkml:brushProperty name="height" value="0.1" units="cm"/>
      <inkml:brushProperty name="color" value="#004F8B"/>
    </inkml:brush>
  </inkml:definitions>
  <inkml:trace contextRef="#ctx0" brushRef="#br0">7 212 24575,'0'0'0,"0"0"0,-1 0 0,1 0 0,0 0 0,0 0 0,0 0 0,0 0 0,0 0 0,-1 0 0,1 0 0,0 0 0,0 0 0,0 0 0,0 0 0,0 0 0,-1 0 0,1 0 0,0 0 0,0 0 0,0 0 0,0 0 0,-1 0 0,1 0 0,0 0 0,0 0 0,0 0 0,0 0 0,0 0 0,-1 0 0,1 0 0,0 0 0,0 0 0,0-1 0,0 1 0,0 0 0,0 0 0,0 0 0,-1 0 0,1 0 0,0 0 0,0-1 0,0 1 0,0 0 0,0 0 0,0 0 0,0 0 0,0 0 0,0-1 0,0 1 0,0 0 0,0 0 0,0 0 0,0 0 0,0-1 0,0 1 0,0 0 0,0 0 0,0 0 0,0 0 0,0 0 0,0-1 0,0 1 0,0 0 0,13-11 0,20-8 0,0 6 0,1 2 0,0 0 0,42-5 0,-42 9 0,0-1 0,-1-2 0,50-20 0,-73 24-227,-1 1-1,1-1 1,-1 0-1,0-1 1,9-9-1,5-9-6598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5.023"/>
    </inkml:context>
    <inkml:brush xml:id="br0">
      <inkml:brushProperty name="width" value="0.1" units="cm"/>
      <inkml:brushProperty name="height" value="0.1" units="cm"/>
      <inkml:brushProperty name="color" value="#004F8B"/>
    </inkml:brush>
  </inkml:definitions>
  <inkml:trace contextRef="#ctx0" brushRef="#br0">7 21 24575,'-5'-17'0,"3"13"0,2 13 0,5 150 0,-2-17 0,6-105 120,-1-27-321,-7-10 147,-1-1 1,1 1-1,0 0 1,-1-1-1,1 1 1,-1-1-1,1 1 1,-1-1-1,1 1 1,-1-1-1,1 1 1,-1-1-1,0 1 1,1-1-1,-1 1 1,0-1-1,1 0 1,-1 1-1,0-1 1,0 0-1,0 1 1,0-1-1,1-1 1,3-16-6773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3.434"/>
    </inkml:context>
    <inkml:brush xml:id="br0">
      <inkml:brushProperty name="width" value="0.1" units="cm"/>
      <inkml:brushProperty name="height" value="0.1" units="cm"/>
    </inkml:brush>
  </inkml:definitions>
  <inkml:trace contextRef="#ctx0" brushRef="#br0">34 21 24575,'-27'-13'0,"20"6"0,22 8 0,65 24 0,85 37 0,-66-22 0,-46-21 0,-21-9 0,0 2 0,-1 1 0,-1 1 0,0 2 0,34 24 0,-61-37 0,1 0 0,0 0 0,-1 0 0,0 1 0,0-1 0,0 1 0,0 0 0,-1 0 0,0 0 0,1 0 0,-1 0 0,-1 1 0,1-1 0,-1 0 0,1 1 0,0 7 0,-2-5 0,0-1 0,0 1 0,-1 0 0,1 0 0,-1-1 0,-1 1 0,0-1 0,0 1 0,0-1 0,-4 9 0,-5 5 0,-1 0 0,0-1 0,-2-1 0,0 0 0,-29 27 0,-161 145 0,192-176-1365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6.433"/>
    </inkml:context>
    <inkml:brush xml:id="br0">
      <inkml:brushProperty name="width" value="0.1" units="cm"/>
      <inkml:brushProperty name="height" value="0.1" units="cm"/>
      <inkml:brushProperty name="color" value="#004F8B"/>
    </inkml:brush>
  </inkml:definitions>
  <inkml:trace contextRef="#ctx0" brushRef="#br0">0 33 24575,'7'0'0,"7"0"0,9 0 0,5 0 0,5 0 0,3 0 0,1 0 0,1 0 0,6 0 0,2 0 0,-1-6 0,-2-2 0,-1 0 0,-3 2 0,-1 1 0,-8 8 0,-8 4-8191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08.892"/>
    </inkml:context>
    <inkml:brush xml:id="br0">
      <inkml:brushProperty name="width" value="0.1" units="cm"/>
      <inkml:brushProperty name="height" value="0.1" units="cm"/>
      <inkml:brushProperty name="color" value="#004F8B"/>
    </inkml:brush>
  </inkml:definitions>
  <inkml:trace contextRef="#ctx0" brushRef="#br0">0 220 24575,'4'-1'0,"-1"0"0,1 0 0,-1 0 0,0 0 0,0-1 0,1 1 0,-1-1 0,3-2 0,11-5 0,29-9 0,1 2 0,0 2 0,1 3 0,1 1 0,69-4 0,253 6 0,-169 9 0,670-53 0,-391 16 0,-33 17 0,770 68 0,-186 14 0,74-65 0,-911 16 0,-142-7 0,1-3 0,-1-2 0,71-6 0,338-42 0,-180 34 0,-112 9 0,-95-4 0,101-22 0,-100 15 0,91-7 0,-154 21 0,-1 0 0,0 0 0,14 3 0,-22-2 0,0 0 0,0 0 0,1 0 0,-1 0 0,0 1 0,0 0 0,0 0 0,0 0 0,-1 0 0,1 0 0,6 6 0,-10-8 3,1 1 0,-1-1 1,1 1-1,-1-1 0,1 1 0,-1-1 0,1 1 0,-1 0 0,1-1 0,-1 1 0,1 0 1,-1-1-1,0 1 0,0 0 0,1 0 0,-1-1 0,0 1 0,0 0 0,0 0 1,0-1-1,0 1 0,0 0 0,0 0 0,0-1 0,0 1 0,0 0 0,0 0 0,-1-1 1,1 1-1,0 1 0,-1-1-116,0 0 1,-1 1-1,1-1 1,0 0 0,0 0-1,0 0 1,-1 0-1,1 0 1,0 0-1,-1 0 1,1-1-1,-4 2 1,-15 5-6714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1.353"/>
    </inkml:context>
    <inkml:brush xml:id="br0">
      <inkml:brushProperty name="width" value="0.1" units="cm"/>
      <inkml:brushProperty name="height" value="0.1" units="cm"/>
      <inkml:brushProperty name="color" value="#004F8B"/>
    </inkml:brush>
  </inkml:definitions>
  <inkml:trace contextRef="#ctx0" brushRef="#br0">1 186 24575,'91'-23'0,"733"-120"0,-651 124 0,-285 31-188,76-7-989,-29 4-5649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1.962"/>
    </inkml:context>
    <inkml:brush xml:id="br0">
      <inkml:brushProperty name="width" value="0.1" units="cm"/>
      <inkml:brushProperty name="height" value="0.1" units="cm"/>
      <inkml:brushProperty name="color" value="#004F8B"/>
    </inkml:brush>
  </inkml:definitions>
  <inkml:trace contextRef="#ctx0" brushRef="#br0">97 144 24575,'-9'1'0,"1"1"0,1 0 0,-1 1 0,0 0 0,0 0 0,1 1 0,0 0 0,0 0 0,0 0 0,-8 7 0,10-4 0,11-6 0,16-3 0,-19 1 0,155-27 0,-33 5 0,128-7 0,-229 29 0,150-12 0,-138 9 0,0-2 0,62-20 0,-89 23-195,0-1 0,-1 1 0,1-2 0,-1 1 0,0-1 0,10-9 0,5-7-6631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3.802"/>
    </inkml:context>
    <inkml:brush xml:id="br0">
      <inkml:brushProperty name="width" value="0.1" units="cm"/>
      <inkml:brushProperty name="height" value="0.1" units="cm"/>
      <inkml:brushProperty name="color" value="#004F8B"/>
    </inkml:brush>
  </inkml:definitions>
  <inkml:trace contextRef="#ctx0" brushRef="#br0">1 0 24575,'201'17'0,"-51"-1"0,236-12 0,-289-4 0,-80-1-455,1 0 0,26-4 0,-12-3-6371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15.862"/>
    </inkml:context>
    <inkml:brush xml:id="br0">
      <inkml:brushProperty name="width" value="0.1" units="cm"/>
      <inkml:brushProperty name="height" value="0.1" units="cm"/>
      <inkml:brushProperty name="color" value="#004F8B"/>
    </inkml:brush>
  </inkml:definitions>
  <inkml:trace contextRef="#ctx0" brushRef="#br0">158 190 24575,'-7'-1'-208,"0"0"-1,0-1 1,0 0 0,0 0-1,-13-6 1,4 1-1818,14 6 1683,-48-20-1764,48 20 2203,-1 0-1,0-1 0,1 1 1,0-1-1,-1 1 0,1-1 0,0 0 1,0 0-1,0 0 0,0-1 1,0 1-1,0 0 0,1-1 0,-1 1 1,-1-4-1,3 5-90,0 0 0,0 1 0,0-1 0,0 0 1,0 0-1,0 0 0,0 1 0,0-1 0,1 0 0,-1 0 0,0 1 0,0-1 0,1 0 1,-1 1-1,0-1 0,1 0 0,-1 1 0,0-1 0,1 0 0,-1 1 0,1-1 0,0 1 1,-1-1-1,1 1 0,-1-1 0,1 1 0,0-1 0,-1 1 0,1 0 0,0-1 0,-1 1 1,1 0-1,0 0 0,1-1 0,28-6 554,36 2 1319,131 6 1,-127 2-2026,117-10 0,-141 2 29,77-12 367,-107 14-498,0-1-1,0 0 1,0-2 0,0 0-1,16-9 1,-8 0-6577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2.495"/>
    </inkml:context>
    <inkml:brush xml:id="br0">
      <inkml:brushProperty name="width" value="0.1" units="cm"/>
      <inkml:brushProperty name="height" value="0.1" units="cm"/>
      <inkml:brushProperty name="color" value="#004F8B"/>
    </inkml:brush>
  </inkml:definitions>
  <inkml:trace contextRef="#ctx0" brushRef="#br0">26 0 24575,'-12'141'0,"5"-80"0,0 90 0,18 29 0,41 223 0,-24-268 0,5-1 0,63 162 0,-63-219 0,3-1 0,3-2 0,3-1 0,4-3 0,2-1 0,4-3 0,2-2 0,96 88 0,-77-88 0,3-4 0,2-3 0,3-3 0,2-4 0,2-3 0,2-4 0,103 35 0,-54-34 0,1-7 0,222 33 0,-156-46 0,243-4 0,-402-19 0,101-5 0,-143 4 0,0-1 0,1 1 0,-1 0 0,0-1 0,0 1 0,0-1 0,0 1 0,0-1 0,0 0 0,-1 0 0,1 0 0,0 0 0,0 0 0,0 0 0,2-3 0,-4 3 0,1 0 0,-1 0 0,1 0 0,-1 0 0,1 0 0,-1 0 0,0 0 0,0 0 0,1 0 0,-1 0 0,0 0 0,0 0 0,0 0 0,0 0 0,0 0 0,0 0 0,0 0 0,0 0 0,-1 0 0,1 0 0,-1-2 0,-2-3 0,0 1 0,0 0 0,0 0 0,-1 0 0,1 1 0,-1-1 0,0 1 0,-1 0 0,-6-6 0,-53-36 0,-78-43 0,92 61 0,1-3 0,1-1 0,2-3 0,-42-40 0,85 71 0,-1 1 0,1 0 0,0 0 0,0 0 0,0-1 0,0 1 0,0-1 0,1 0 0,0 0 0,-1 0 0,1 0 0,1 0 0,-3-6 0,4 10 0,0-1 0,1 1 0,-1 0 0,0 0 0,0-1 0,0 1 0,0 0 0,0 0 0,1 0 0,-1 0 0,0-1 0,0 1 0,0 0 0,1 0 0,-1 0 0,0 0 0,0 0 0,1 0 0,-1 0 0,0 0 0,0 0 0,1 0 0,-1-1 0,0 1 0,0 0 0,0 0 0,1 0 0,-1 1 0,0-1 0,0 0 0,1 0 0,-1 0 0,0 0 0,0 0 0,1 0 0,-1 0 0,0 0 0,0 0 0,0 0 0,1 1 0,-1-1 0,0 0 0,13 7 0,73 51 0,90 77 0,-15-8 0,-160-127 0,12 9 0,-1 0 0,0 1 0,0 0 0,-1 1 0,18 22 0,-27-30 0,0 0 0,-1 0 0,1 0 0,0 0 0,-1 0 0,0 1 0,0-1 0,0 0 0,0 1 0,-1-1 0,1 1 0,-1-1 0,0 1 0,0-1 0,0 1 0,-1-1 0,1 1 0,-1-1 0,1 1 0,-1-1 0,-1 0 0,1 1 0,0-1 0,-1 0 0,1 0 0,-1 0 0,0 0 0,0 0 0,0 0 0,-1-1 0,-3 5 0,-16 13 0,-1 0 0,-1-2 0,0 0 0,-2-2 0,-40 20 0,21-11 0,-109 76 134,34-20-1633,104-72-5327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3.072"/>
    </inkml:context>
    <inkml:brush xml:id="br0">
      <inkml:brushProperty name="width" value="0.1" units="cm"/>
      <inkml:brushProperty name="height" value="0.1" units="cm"/>
      <inkml:brushProperty name="color" value="#004F8B"/>
    </inkml:brush>
  </inkml:definitions>
  <inkml:trace contextRef="#ctx0" brushRef="#br0">646 40 24575,'-1'-1'0,"1"-1"0,0 1 0,-1 0 0,1 0 0,-1 0 0,1-1 0,-1 1 0,0 0 0,1 0 0,-1 0 0,0 0 0,0 0 0,0 0 0,0 0 0,0 0 0,0 1 0,0-1 0,0 0 0,0 0 0,0 1 0,0-1 0,-1 1 0,1-1 0,0 1 0,0-1 0,-1 1 0,0 0 0,-40-8 0,38 8 0,-32-4 0,-1 1 0,1 3 0,-1 1 0,1 1 0,-53 11 0,71-9 0,1 0 0,0 1 0,0 1 0,0 1 0,1 0 0,0 1 0,0 0 0,1 2 0,0 0 0,1 0 0,0 2 0,0 0 0,-12 14 0,22-22 0,0 1 0,1-1 0,-1 1 0,1-1 0,0 1 0,0 0 0,1 0 0,-1 0 0,1 1 0,0-1 0,1 0 0,-1 1 0,1 0 0,0-1 0,0 1 0,1-1 0,0 1 0,0 0 0,0 0 0,1-1 0,0 1 0,0-1 0,0 1 0,1-1 0,-1 1 0,1-1 0,1 0 0,-1 1 0,1-1 0,0-1 0,0 1 0,0 0 0,1-1 0,4 6 0,15 12 0,1-1 0,1-2 0,1 0 0,0-2 0,1 0 0,32 13 0,-15-7 0,52 36 0,-89-54 0,-1 0 0,0 0 0,0 0 0,-1 1 0,0-1 0,0 2 0,0-1 0,0 0 0,-1 1 0,0 0 0,-1 0 0,1 0 0,-1 0 0,-1 1 0,1-1 0,-1 1 0,-1-1 0,1 1 0,-1 0 0,-1 0 0,1 0 0,-1-1 0,-1 1 0,0 0 0,0 0 0,0 0 0,-1-1 0,0 1 0,0-1 0,-1 1 0,0-1 0,0 0 0,-1 0 0,0 0 0,0 0 0,-1-1 0,0 0 0,0 0 0,0 0 0,-1 0 0,1-1 0,-1 0 0,-12 7 0,3-4 0,-1 0 0,0-1 0,0-1 0,-1 0 0,0-1 0,0-1 0,-30 3 0,10-3 0,0-2 0,-59-5 0,89 2 0,0 0 0,1 0 0,-1-1 0,0 1 0,1-1 0,-1-1 0,-8-4 0,14 7 0,0-1 0,0 0 0,-1 1 0,1-1 0,0 0 0,0 0 0,0 0 0,0 0 0,0 0 0,0 0 0,0 0 0,0 0 0,0 0 0,0 0 0,1-1 0,-1 1 0,0 0 0,1-1 0,-1 1 0,1 0 0,0-1 0,-1 1 0,1 0 0,0-1 0,0 1 0,0-1 0,0 1 0,0-1 0,0 1 0,0 0 0,0-1 0,1 1 0,-1-1 0,0 1 0,1 0 0,-1-1 0,1 1 0,0 0 0,-1 0 0,3-3 0,3-3-166,0 0 0,1 0 0,0 1 0,0-1-1,16-9 1,-20 14-202,34-24-6458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4.752"/>
    </inkml:context>
    <inkml:brush xml:id="br0">
      <inkml:brushProperty name="width" value="0.1" units="cm"/>
      <inkml:brushProperty name="height" value="0.1" units="cm"/>
      <inkml:brushProperty name="color" value="#004F8B"/>
    </inkml:brush>
  </inkml:definitions>
  <inkml:trace contextRef="#ctx0" brushRef="#br0">284 575 24575,'2'0'0,"-1"0"0,0-1 0,0 1 0,1-1 0,-1 1 0,0-1 0,0 1 0,0-1 0,0 0 0,0 0 0,0 0 0,0 1 0,0-1 0,0 0 0,0 0 0,0 0 0,0 0 0,-1 0 0,1-1 0,0 1 0,-1 0 0,1 0 0,-1 0 0,1-1 0,-1 1 0,0 0 0,1-2 0,6-39 0,-6 38 0,0-2 0,-1 0 0,0-1 0,0 1 0,0-1 0,-1 1 0,0 0 0,0-1 0,0 1 0,-1 0 0,0 0 0,0 0 0,-1 0 0,0 0 0,0 1 0,0-1 0,-5-5 0,5 7 0,0 1 0,0 0 0,-1 0 0,1 0 0,-1 0 0,0 1 0,0-1 0,0 1 0,0 0 0,0 0 0,0 1 0,0-1 0,-1 1 0,1 0 0,-1 0 0,1 0 0,-1 1 0,1-1 0,-1 1 0,1 0 0,-1 0 0,1 1 0,-9 1 0,3 1 0,1 0 0,0 0 0,0 0 0,0 1 0,1 1 0,-1-1 0,1 1 0,0 1 0,0 0 0,1 0 0,0 0 0,0 1 0,0 0 0,1 0 0,0 1 0,1 0 0,-1 0 0,1 0 0,1 0 0,0 1 0,-5 14 0,4-10 0,1 1 0,0 0 0,1 0 0,1 0 0,0 0 0,1 1 0,0-1 0,1 1 0,1-1 0,0 0 0,1 1 0,1-1 0,7 23 0,-7-29 0,0 0 0,0 0 0,1-1 0,0 0 0,1 1 0,0-2 0,0 1 0,0 0 0,1-1 0,0 0 0,0 0 0,1-1 0,0 0 0,-1 0 0,2 0 0,-1-1 0,0 0 0,1-1 0,16 6 0,-17-7 0,0-1 0,0 0 0,0 0 0,1 0 0,-1-1 0,0 0 0,0-1 0,0 1 0,1-1 0,-1-1 0,0 0 0,0 0 0,-1 0 0,1 0 0,0-1 0,-1-1 0,1 1 0,-1-1 0,0 0 0,0 0 0,-1-1 0,1 1 0,7-10 0,-3 3 0,-1-1 0,-1 0 0,0 0 0,-1-1 0,0 0 0,-1-1 0,9-27 0,19-105 0,-23 90 0,-10 53 0,-1 1 0,0 0 0,1 0 0,0-1 0,-1 1 0,1 0 0,0 0 0,0 0 0,0 0 0,0 0 0,1 0 0,-1 0 0,1 1 0,1-3 0,-3 4 0,0 0 0,1 0 0,-1 0 0,0 0 0,0-1 0,1 1 0,-1 0 0,0 0 0,1 0 0,-1 0 0,0 0 0,0 0 0,1 0 0,-1 0 0,0 0 0,1 0 0,-1 1 0,0-1 0,0 0 0,1 0 0,-1 0 0,0 0 0,0 0 0,1 0 0,-1 1 0,0-1 0,0 0 0,0 0 0,1 0 0,-1 1 0,0-1 0,0 0 0,0 0 0,1 1 0,6 19 0,-1 26 0,-5-27 0,1-1 0,1 0 0,1 1 0,9 25 0,-12-41 0,1 1 0,-1 0 0,1-1 0,0 0 0,0 1 0,0-1 0,1 0 0,-1 0 0,1 0 0,-1 0 0,1-1 0,0 1 0,0-1 0,0 0 0,1 1 0,-1-1 0,0-1 0,1 1 0,-1 0 0,1-1 0,0 0 0,0 0 0,-1 0 0,1 0 0,0-1 0,7 1 0,-3-2 0,0 0 0,0 0 0,-1-1 0,1 0 0,-1 0 0,1-1 0,-1 1 0,0-2 0,0 1 0,0-1 0,-1 0 0,9-7 0,4-4 0,-1-1 0,28-31 0,-14 11 0,-3-3 0,-1 0 0,-2-2 0,34-71 0,-25 32 0,41-140 0,-71 311 0,-2-29 0,3-1 0,3 0 0,22 81 0,-20-103 0,2 0 0,2-1 0,1-1 0,2 0 0,1-1 0,28 37 0,-37-60 0,1 0 0,0 0 0,1-1 0,0-1 0,1 0 0,0-1 0,0 0 0,1-1 0,1 0 0,0-2 0,0 1 0,16 4 0,-20-8 0,0-1 0,1 0 0,-1-1 0,1 0 0,-1-1 0,1-1 0,0 1 0,-1-2 0,1 0 0,0 0 0,-1-1 0,1 0 0,-1-1 0,0 0 0,0-1 0,0-1 0,19-9 0,-23 9 0,-1 1 0,1-1 0,-1-1 0,0 1 0,0-1 0,0 0 0,-1 0 0,0-1 0,0 1 0,-1-1 0,0 0 0,0-1 0,-1 1 0,0-1 0,0 1 0,0-1 0,-1 0 0,0 0 0,-1 0 0,0 0 0,0 0 0,-1 0 0,0-12 0,-1 9 0,0 0 0,-1 0 0,0 0 0,0 0 0,-1 0 0,-1 1 0,0-1 0,0 1 0,-1 0 0,0 0 0,-1 1 0,0 0 0,0 0 0,-1 0 0,0 0 0,-16-13 0,10 12 0,0 1 0,-1 1 0,1 0 0,-2 1 0,1 0 0,-1 2 0,0-1 0,0 2 0,-1 0 0,-30-4 0,37 7 0,0 0 0,0 1 0,0 0 0,0 0 0,0 1 0,1 0 0,-1 1 0,0 0 0,1 0 0,-1 0 0,1 2 0,0-1 0,0 1 0,0 0 0,0 0 0,0 1 0,1 0 0,0 0 0,0 1 0,1 0 0,-7 7 0,10-9 0,1-1 0,-1 1 0,1 0 0,-1 0 0,1 0 0,0 0 0,1 0 0,-1 0 0,1 1 0,-1-1 0,2 0 0,-1 1 0,0-1 0,1 1 0,0-1 0,0 1 0,0-1 0,0 1 0,1-1 0,-1 1 0,1-1 0,1 0 0,-1 1 0,1-1 0,-1 0 0,1 0 0,0 0 0,1 0 0,-1 0 0,1 0 0,-1-1 0,1 1 0,0-1 0,0 0 0,1 0 0,-1 0 0,1 0 0,-1 0 0,5 1 0,6 2 0,1-1 0,-1-1 0,1 0 0,0-1 0,0 0 0,0-1 0,0-1 0,0-1 0,0 0 0,25-3 0,17-5 0,77-21 0,-124 26 0,128-42 0,-48 15 0,-86 28 0,0 1 0,0 0 0,0 0 0,0 0 0,0 1 0,0-1 0,0 1 0,0 0 0,0 0 0,0 1 0,0-1 0,0 1 0,0 0 0,7 2 0,-8-2 0,-1 1 0,1 0 0,-1 0 0,1 0 0,-1 0 0,0 0 0,1 1 0,-1-1 0,0 1 0,-1-1 0,1 1 0,0 0 0,-1-1 0,1 1 0,-1 0 0,0 0 0,0 0 0,0 0 0,0 5 0,4 25 0,-1-1 0,-2 1 0,-4 65 0,0-52 0,4 47 0,32 139 0,-34-218 0,-4-14 0,-8-21 0,-2-17 0,2 0 0,2-1 0,1-1 0,2 0 0,2 0 0,1 0 0,4-65 0,3 42 0,4-1 0,2 1 0,3 1 0,23-70 0,-28 110 0,1-1 0,1 1 0,1 0 0,1 0 0,1 2 0,23-33 0,-28 44 0,1 1 0,0 0 0,0 0 0,0 1 0,1 0 0,0 0 0,1 1 0,-1 0 0,1 1 0,0 0 0,1 0 0,-1 1 0,1 1 0,0-1 0,0 2 0,13-2 0,-11 2 0,0 1 0,0 1 0,0 0 0,0 1 0,0 1 0,0 0 0,0 0 0,0 1 0,-1 1 0,17 7 0,-20-7 0,0 0 0,-1 1 0,1 1 0,-1-1 0,0 1 0,-1 1 0,1-1 0,-1 2 0,0-1 0,-1 0 0,0 1 0,0 1 0,-1-1 0,6 11 0,0 8 0,0 0 0,-2 0 0,-1 1 0,6 44 0,7 118 0,-20-184 0,9 490 0,-10-485 0,1-2 0,-2 1 0,1 0 0,-1-1 0,0 1 0,-4 12 0,5-21 0,-1-1 0,1 1 0,0-1 0,0 1 0,0-1 0,0 1 0,0-1 0,-1 0 0,1 1 0,0-1 0,0 1 0,-1-1 0,1 0 0,0 1 0,-1-1 0,1 0 0,0 1 0,-1-1 0,1 0 0,-1 1 0,1-1 0,-1 0 0,1 0 0,0 0 0,-1 1 0,1-1 0,-1 0 0,1 0 0,-1 0 0,1 0 0,-1 0 0,1 0 0,-1 0 0,1 0 0,-1 0 0,1 0 0,-1 0 0,1 0 0,-1 0 0,1 0 0,0-1 0,-1 1 0,1 0 0,-1 0 0,1 0 0,-1-1 0,0 0 0,-20-19 0,16 14 0,-30-25 0,-1 2 0,-2 1 0,0 1 0,-51-24 0,86 49 0,-4-2 0,0 0 0,0 0 0,-11-11 0,17 15 0,1-1 0,-1 1 0,1-1 0,-1 1 0,1-1 0,-1 1 0,1-1 0,-1 1 0,1-1 0,-1 0 0,1 1 0,0-1 0,-1 0 0,1 1 0,0-1 0,0 0 0,-1 1 0,1-1 0,0 0 0,0 1 0,0-1 0,0 0 0,0 0 0,0 1 0,0-1 0,0 0 0,0 0 0,0 1 0,0-1 0,1 0 0,-1 1 0,0-1 0,1 0 0,-1 1 0,0-1 0,1 0 0,-1 1 0,0-1 0,1 1 0,-1-1 0,1 1 0,-1-1 0,1 1 0,0-1 0,-1 1 0,1-1 0,-1 1 0,1 0 0,0-1 0,-1 1 0,1 0 0,0 0 0,-1-1 0,1 1 0,1 0 0,30-11 0,0 2 0,1 2 0,53-6 0,-22 3 0,110-18 0,188-34 0,-319 52-682,80-30-1,-66 14-6143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6.303"/>
    </inkml:context>
    <inkml:brush xml:id="br0">
      <inkml:brushProperty name="width" value="0.1" units="cm"/>
      <inkml:brushProperty name="height" value="0.1" units="cm"/>
      <inkml:brushProperty name="color" value="#004F8B"/>
    </inkml:brush>
  </inkml:definitions>
  <inkml:trace contextRef="#ctx0" brushRef="#br0">0 950 24575,'0'1'0,"1"0"0,-1 1 0,0-1 0,1 0 0,-1 1 0,1-1 0,0 0 0,-1 0 0,1 0 0,0 0 0,0 1 0,0-1 0,0 0 0,0 0 0,0 0 0,0-1 0,0 1 0,0 0 0,0 0 0,0-1 0,1 1 0,-1 0 0,0-1 0,1 1 0,-1-1 0,0 0 0,1 1 0,-1-1 0,0 0 0,1 0 0,-1 0 0,0 0 0,1 0 0,1 0 0,4 0 0,-1 0 0,1 0 0,0-1 0,-1 0 0,14-3 0,-3-5 0,1 0 0,-1-1 0,-1 0 0,0-2 0,0 0 0,-1-1 0,14-15 0,-4 5 0,40-36 0,3 3 0,2 3 0,104-60 0,-73 61 0,2 5 0,180-57 0,-139 65 0,229-34 0,-137 43 0,1 11 0,377 17 0,134 31 0,-693-29 0,0 2 0,103 18 0,-153-19 0,1 0 0,-1 1 0,0 0 0,0 0 0,0 0 0,0 1 0,0-1 0,6 5 0,-10-3 0,-10-5 0,-14-6 0,-86-35 0,2-4 0,-106-64 0,198 102 0,0 0 0,1-1 0,-23-20 0,29 17 0,16 10 0,26 12 0,-26-8 0,98 34 0,156 76 0,-247-105 0,0 0 0,-1 1 0,0 1 0,-1 0 0,1 1 0,-2 1 0,0 0 0,12 13 0,-21-21 0,0 1 0,0 1 0,0-1 0,-1 0 0,1 1 0,-1-1 0,0 1 0,0 0 0,-1 0 0,1 0 0,-1-1 0,0 1 0,-1 0 0,1 1 0,-1-1 0,0 0 0,0 0 0,-1 0 0,1 0 0,-1 0 0,0 0 0,0 0 0,-1 0 0,0-1 0,0 1 0,0 0 0,0-1 0,-1 1 0,-5 7 0,-3 3 0,-2 0 0,1-1 0,-2-1 0,0 0 0,0 0 0,-26 15 0,-105 56 0,101-60 0,30-16-101,-70 34 335,76-39-401,0 1 1,0-2 0,0 1-1,-1-1 1,1-1-1,0 1 1,-1-2-1,-11 1 1,3-5-6660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4.444"/>
    </inkml:context>
    <inkml:brush xml:id="br0">
      <inkml:brushProperty name="width" value="0.1" units="cm"/>
      <inkml:brushProperty name="height" value="0.1" units="cm"/>
    </inkml:brush>
  </inkml:definitions>
  <inkml:trace contextRef="#ctx0" brushRef="#br0">1 1 24575,'1'24'-2440,"2"-1"-1,0 1 1,10 31 0,1 10-62,51 386 5996,27 137 5275,-88-569-8769,0 6 0,2 0 0,1 0 0,0 0 0,20 39 0,-27-63 0,1 1 0,-1-1 0,1 1 0,0-1 0,0 0 0,0 1 0,0-1 0,0 0 0,0 1 0,0-1 0,0 0 0,1 0 0,-1 0 0,0 0 0,1 0 0,-1 0 0,1-1 0,-1 1 0,1 0 0,-1-1 0,1 1 0,0-1 0,2 1 0,-3-1 0,1-1 0,0 1 0,0-1 0,0 0 0,0 1 0,-1-1 0,1 0 0,0 0 0,-1 0 0,1 0 0,0 0 0,-1-1 0,1 1 0,-1 0 0,0-1 0,2-2 0,6-8 0,-1-1 0,0 0 0,10-27 0,-16 37 0,55-145 0,47-197 0,-79 254 0,34-133 0,-57 219 0,0-1 0,-1 0 0,1 0 0,-1 1 0,0-1 0,0 0 0,-1-10 0,-1 17 0,-1 0 0,1 0 0,-1 1 0,1-1 0,0 1 0,-1-1 0,1 1 0,0 0 0,0-1 0,-1 5 0,-21 56 0,2 1 0,4 2 0,-11 74 0,21-98 0,1 1 0,3-1 0,2 70 0,2-88 0,2 0 0,0 0 0,2-1 0,0 1 0,2-1 0,0 0 0,1 0 0,13 22 0,-17-36 0,1-1 0,-1 0 0,2 0 0,-1 0 0,1-1 0,0 1 0,0-1 0,0-1 0,1 1 0,0-1 0,0 0 0,16 7 0,-13-8 0,1 0 0,0-1 0,-1 0 0,1-1 0,0 0 0,0 0 0,1-2 0,-1 1 0,11-2 0,8-2 0,-2-2 0,1-1 0,0-2 0,-1 0 0,-1-2 0,47-23 0,-26 8 0,-1-2 0,-1-2 0,-2-2 0,-1-2 0,39-39 0,-81 71 0,1-1 0,-1 1 0,1-1 0,0 1 0,0 0 0,0 0 0,0 0 0,0 0 0,0 0 0,0 0 0,0 0 0,0 1 0,0-1 0,0 1 0,0-1 0,1 1 0,-1 0 0,0 0 0,0 0 0,0 0 0,1 0 0,-1 0 0,0 1 0,0-1 0,0 1 0,0 0 0,0-1 0,0 1 0,4 2 0,3 3 0,0 1 0,-1-1 0,0 1 0,0 1 0,8 9 0,8 8 0,-12-16 0,0-1 0,0-1 0,0 1 0,1-2 0,0 0 0,0 0 0,1-1 0,0-1 0,-1 0 0,1-1 0,1-1 0,-1 0 0,0 0 0,1-2 0,24-1 0,-26 0 0,0 0 0,1-1 0,-1-1 0,0 0 0,-1 0 0,1-1 0,-1-1 0,1 0 0,-2-1 0,1 0 0,0-1 0,-1 0 0,-1-1 0,1 0 0,-1-1 0,0 0 0,9-12 0,-14 14 0,0-1 0,-1 1 0,0-1 0,-1 0 0,1 0 0,-2 0 0,1 0 0,-1-1 0,0 1 0,-1-1 0,0 1 0,0-1 0,-1 1 0,0-1 0,-1 0 0,0 1 0,0-1 0,-1 1 0,0-1 0,0 1 0,-1 0 0,0 0 0,0 0 0,-1 0 0,0 1 0,0-1 0,-11-12 0,10 13 0,0 0 0,0 1 0,-1-1 0,0 1 0,-1 1 0,1-1 0,-1 1 0,0 0 0,0 0 0,-1 1 0,1 0 0,-1 0 0,0 1 0,0 0 0,0 0 0,0 1 0,-1 0 0,1 1 0,-1 0 0,1 0 0,-1 1 0,0 0 0,1 0 0,-1 1 0,1 0 0,-1 0 0,-15 6 0,14-3 0,0 1 0,1 0 0,-1 1 0,1 0 0,1 1 0,-1 0 0,1 0 0,0 1 0,1 0 0,0 0 0,0 0 0,0 1 0,1 0 0,1 1 0,0-1 0,0 1 0,-5 17 0,4-11 0,0 1 0,2 0 0,0 0 0,1 1 0,1-1 0,1 1 0,0-1 0,1 1 0,1-1 0,5 24 0,-5-33 0,1-1 0,0 0 0,0 0 0,1 0 0,0 0 0,0 0 0,0-1 0,1 1 0,0-1 0,1 0 0,8 9 0,-10-12 0,0 0 0,0-1 0,0 1 0,1-1 0,-1 0 0,1 0 0,0 0 0,-1 0 0,1-1 0,0 0 0,0 0 0,0 0 0,0 0 0,0 0 0,0-1 0,0 0 0,0 0 0,0 0 0,0 0 0,0 0 0,0-1 0,7-2 0,-3 1 0,0-1 0,0 0 0,0-1 0,0 0 0,-1 0 0,1 0 0,-1-1 0,12-10 0,-2-2 0,26-34 0,-6 8 0,-36 42 0,0-1 0,0 1 0,0 0 0,0 0 0,0-1 0,0 1 0,1 0 0,-1 0 0,0 0 0,1 1 0,-1-1 0,0 0 0,1 0 0,-1 1 0,1-1 0,-1 1 0,1-1 0,0 1 0,-1 0 0,1-1 0,-1 1 0,1 0 0,-1 0 0,1 0 0,0 0 0,-1 1 0,1-1 0,-1 0 0,1 1 0,0-1 0,-1 1 0,1-1 0,-1 1 0,0 0 0,1 0 0,-1-1 0,0 1 0,1 0 0,-1 0 0,0 0 0,2 3 0,4 5 0,0 0 0,-1 0 0,0 1 0,0-1 0,4 13 0,1 0 0,4 7-116,-1-2 199,1-2 1,27 37-1,-37-56-177,0 0 1,0 0-1,0-1 0,1 0 1,-1 0-1,1 0 0,1-1 1,-1 0-1,0 0 0,1-1 0,0 0 1,0 0-1,0 0 0,0-1 1,9 2-1,22-1-6732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7.723"/>
    </inkml:context>
    <inkml:brush xml:id="br0">
      <inkml:brushProperty name="width" value="0.1" units="cm"/>
      <inkml:brushProperty name="height" value="0.1" units="cm"/>
      <inkml:brushProperty name="color" value="#004F8B"/>
    </inkml:brush>
  </inkml:definitions>
  <inkml:trace contextRef="#ctx0" brushRef="#br0">757 5 24575,'0'1'0,"0"-1"0,-1 1 0,1-1 0,0 1 0,0-1 0,-1 0 0,1 1 0,0-1 0,0 1 0,-1-1 0,1 0 0,0 1 0,-1-1 0,1 0 0,-1 1 0,1-1 0,0 0 0,-1 0 0,1 1 0,-1-1 0,1 0 0,-1 0 0,1 0 0,-1 0 0,1 0 0,-1 0 0,1 1 0,-1-1 0,1 0 0,0 0 0,-1-1 0,1 1 0,-1 0 0,1 0 0,-1 0 0,1 0 0,-1 0 0,1 0 0,-1-1 0,1 1 0,-1 0 0,1 0 0,0-1 0,-1 1 0,1 0 0,-1 0 0,1-1 0,0 1 0,-1-1 0,1 1 0,0 0 0,0-1 0,-1 1 0,1-1 0,0 1 0,0 0 0,0-1 0,-1 1 0,1-1 0,0 1 0,0-1 0,0 1 0,0-1 0,0 1 0,0-1 0,0 1 0,0-1 0,0 0 0,-3 10 0,0 1 0,0-1 0,1 1 0,1 0 0,-2 19 0,3 57 0,1-68 0,20 286 0,-9-165 0,25 221 0,-36-329 0,-1-30 0,0-1 0,0 0 0,0 1 0,0-1 0,0 0 0,0 1 0,0-1 0,0 0 0,0 1 0,0-1 0,0 0 0,0 1 0,0-1 0,0 0 0,0 1 0,-1-1 0,1 0 0,0 0 0,0 1 0,0-1 0,0 0 0,-1 0 0,1 1 0,0-1 0,0 0 0,-1 0 0,1 1 0,0-1 0,-1 0 0,1 0 0,0 0 0,0 0 0,-1 1 0,-10-7 0,-12-20 0,20 23 0,-37-44 0,-2 2 0,-57-45 0,74 69 0,-1 1 0,-1 2 0,-1 1 0,0 1 0,-58-23 0,67 32 0,-1 1 0,0 2 0,0 0 0,0 1 0,-1 1 0,1 1 0,-39 2 0,50 0 0,0 0 0,1 1 0,-1 0 0,0 1 0,1 0 0,0 0 0,0 1 0,0 0 0,-8 5 0,11-6 0,1 1 0,-1 0 0,1 0 0,0 0 0,0 0 0,1 1 0,-1 0 0,1-1 0,0 1 0,0 1 0,0-1 0,1 0 0,0 1 0,-3 9 0,4-10 0,0-1 0,0 1 0,1-1 0,-1 1 0,1 0 0,0-1 0,0 1 0,1 0 0,0-1 0,0 1 0,0-1 0,0 1 0,0-1 0,4 7 0,-1-4 0,-1-1 0,2 0 0,-1 1 0,1-2 0,0 1 0,0-1 0,0 1 0,9 5 0,1-1 0,0 0 0,0-1 0,1-1 0,0 0 0,1-1 0,32 9 0,-11-8 0,0-1 0,0-2 0,0-2 0,55-2 0,-15-6 0,91-17 0,-103 10 0,0-3 0,92-33 0,-129 37 0,0-2 0,0 0 0,-2-2 0,1-1 0,-2-2 0,0 0 0,32-31 0,-18 2 0,-39 50 0,0-1 0,0 1 0,0 0 0,0-1 0,-1 1 0,1-1 0,-1 1 0,0 0 0,0 4 0,1 0 0,0 2 0,0 0 0,1 0 0,0 0 0,0-1 0,1 1 0,0-1 0,1 1 0,0-1 0,1 0 0,-1 0 0,1-1 0,1 1 0,9 9 0,-10-11 0,2-1 0,-1 0 0,0 0 0,1-1 0,0 0 0,0 0 0,0-1 0,1 1 0,-1-2 0,1 1 0,0-1 0,0 0 0,-1-1 0,1 0 0,14 1 0,2-2 0,-1 0 0,0-1 0,0-2 0,1 0 0,-2-2 0,1 0 0,0-2 0,-1 0 0,0-2 0,37-19 0,-56 25 0,0 1 0,-1 0 0,1-1 0,0 1 0,-1-1 0,0 0 0,1 0 0,-1 0 0,0 0 0,-1 0 0,1-1 0,-1 1 0,1 0 0,-1-1 0,0 1 0,0-1 0,0 1 0,-1-1 0,1 0 0,-1 1 0,0-1 0,0 0 0,0 1 0,0-1 0,-2-6 0,1 7 0,0 0 0,1-1 0,-1 1 0,0 0 0,-1 0 0,1 0 0,0 1 0,-1-1 0,0 0 0,1 1 0,-1-1 0,0 1 0,-1-1 0,1 1 0,0 0 0,-1 0 0,1 0 0,-1 0 0,1 0 0,-1 0 0,0 1 0,0 0 0,0-1 0,0 1 0,0 0 0,0 0 0,0 1 0,0-1 0,-6 0 0,6 1 0,1 1 0,0-1 0,-1 0 0,1 1 0,0 0 0,0-1 0,-1 1 0,1 0 0,0 0 0,0 0 0,0 0 0,0 1 0,0-1 0,0 1 0,1-1 0,-1 1 0,0-1 0,1 1 0,-1 0 0,1 0 0,0 0 0,-1 0 0,1 0 0,0 0 0,0 0 0,0 0 0,1 1 0,-1-1 0,0 0 0,0 5 0,-1 2 0,1 0 0,0-1 0,0 1 0,1 0 0,0 0 0,3 17 0,-1-16 0,1 1 0,0-1 0,0 1 0,1-1 0,1 0 0,-1 0 0,2-1 0,-1 0 0,1 0 0,1 0 0,0 0 0,0-1 0,0 0 0,1-1 0,0 0 0,1 0 0,0-1 0,0 1 0,11 4 0,-5-3 0,1-2 0,0 1 0,0-2 0,0 0 0,0-1 0,1-1 0,0 0 0,0-2 0,0 0 0,-1 0 0,28-4 0,-18 0 0,-1-1 0,1-1 0,-1-2 0,-1 0 0,1-1 0,38-21 0,-53 24 0,0 0 0,0-1 0,-1 0 0,0-1 0,-1 0 0,1-1 0,-1 1 0,-1-2 0,1 1 0,-1-1 0,-1 0 0,0 0 0,0-1 0,-1 0 0,0 0 0,0 0 0,4-19 0,-8 25 0,0 0 0,0 0 0,-1 0 0,1 0 0,-1 0 0,0 0 0,-1 0 0,1 0 0,-1 0 0,1 1 0,-1-1 0,0 0 0,-1 0 0,1 1 0,-1-1 0,1 0 0,-1 1 0,0-1 0,-3-2 0,3 3 0,0 1 0,-1 0 0,1 0 0,-1 0 0,0 0 0,1 0 0,-1 0 0,0 1 0,0-1 0,0 1 0,0 0 0,0 0 0,0 0 0,0 0 0,-1 1 0,1-1 0,0 1 0,0 0 0,-1 0 0,1 0 0,0 0 0,0 1 0,-5 0 0,-6 3 0,-1 0 0,1 1 0,0 0 0,1 1 0,-1 1 0,1 0 0,0 1 0,1 0 0,0 1 0,0 1 0,-19 19 0,23-21 0,0 1 0,0 1 0,1-1 0,0 1 0,1 1 0,0-1 0,0 1 0,1 0 0,1 0 0,0 1 0,0-1 0,1 1 0,1 0 0,0 0 0,-1 13 0,4-18 0,-1 0 0,1 0 0,0 0 0,1 0 0,-1 0 0,2 0 0,-1-1 0,1 1 0,4 9 0,5 4 0,22 29 0,-3-6 0,5 11 0,-9-15 0,35 69 0,-55-93 0,-1 0 0,-1 0 0,0 1 0,-1 0 0,0 0 0,-1 0 0,-1 0 0,0 27 0,-3-32 0,0 1 0,0 0 0,-1 0 0,-1-1 0,0 1 0,0-1 0,-1 0 0,-1 0 0,0 0 0,0-1 0,-9 13 0,12-19 0,-1 0 0,0 0 0,0-1 0,0 0 0,-1 1 0,1-1 0,-1 0 0,1-1 0,-1 1 0,0-1 0,0 1 0,0-1 0,0 0 0,-1-1 0,1 1 0,0-1 0,-1 0 0,1 0 0,-1 0 0,0-1 0,1 1 0,-1-1 0,1 0 0,-1 0 0,0-1 0,1 0 0,-1 1 0,1-1 0,-1-1 0,1 1 0,-7-4 0,2 1-170,1-1-1,-1 0 0,1-1 1,0 0-1,0 0 0,0-1 1,-8-8-1,-16-22-6655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8.172"/>
    </inkml:context>
    <inkml:brush xml:id="br0">
      <inkml:brushProperty name="width" value="0.1" units="cm"/>
      <inkml:brushProperty name="height" value="0.1" units="cm"/>
      <inkml:brushProperty name="color" value="#004F8B"/>
    </inkml:brush>
  </inkml:definitions>
  <inkml:trace contextRef="#ctx0" brushRef="#br0">1 222 24575,'0'-6'0,"6"-9"0,9-1 0,1-4-3276,4 1-1,6-2 1327,3 3 1950,10-3 1719,4 3-1719,8 4 0,0-1 0,5 1 3277,5 4 0,-2 3-3047,1 3-230,3 2 0,3 1 0,-9 1-8191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28.552"/>
    </inkml:context>
    <inkml:brush xml:id="br0">
      <inkml:brushProperty name="width" value="0.1" units="cm"/>
      <inkml:brushProperty name="height" value="0.1" units="cm"/>
      <inkml:brushProperty name="color" value="#004F8B"/>
    </inkml:brush>
  </inkml:definitions>
  <inkml:trace contextRef="#ctx0" brushRef="#br0">143 47 24575,'1'58'0,"3"0"0,2-1 0,2 1 0,20 68 0,12 28 0,-39-151 0,-1 0 0,1 0 0,-1 1 0,1-1 0,-1 0 0,0 0 0,0 0 0,0 0 0,-1 0 0,0 4 0,1-6 0,0-1 0,-1 0 0,1 0 0,0 1 0,0-1 0,0 0 0,-1 0 0,1 1 0,0-1 0,0 0 0,0 0 0,-1 0 0,1 1 0,0-1 0,0 0 0,-1 0 0,1 0 0,0 0 0,-1 0 0,1 1 0,0-1 0,0 0 0,-1 0 0,1 0 0,0 0 0,-1 0 0,1 0 0,0 0 0,-1 0 0,1 0 0,0 0 0,-1 0 0,1 0 0,-1-1 0,-17-13 0,2-5 0,1-1 0,1 0 0,0-1 0,2 0 0,0-1 0,-13-36 0,-41-151 0,55 170 0,9 30 0,-2-3 0,1 0 0,0 0 0,1 1 0,-1-19 0,3 27 0,0 1 0,0-1 0,0 1 0,0-1 0,1 1 0,-1-1 0,1 1 0,0-1 0,-1 1 0,1 0 0,0 0 0,1-1 0,-1 1 0,0 0 0,0 0 0,1 0 0,-1 0 0,1 0 0,0 0 0,0 1 0,0-1 0,-1 0 0,1 1 0,1 0 0,-1-1 0,0 1 0,5-2 0,2 0 0,1 1 0,-1 0 0,1 0 0,0 1 0,0 0 0,15 1 0,63 8 0,-73-6 0,57 7-1365,-4 1-5461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0.133"/>
    </inkml:context>
    <inkml:brush xml:id="br0">
      <inkml:brushProperty name="width" value="0.1" units="cm"/>
      <inkml:brushProperty name="height" value="0.1" units="cm"/>
      <inkml:brushProperty name="color" value="#004F8B"/>
    </inkml:brush>
  </inkml:definitions>
  <inkml:trace contextRef="#ctx0" brushRef="#br0">252 317 24575,'-3'0'-9,"-1"1"0,1 0 0,-1-1-1,1 2 1,0-1 0,-1 0 0,1 1-1,0-1 1,-5 4 0,-5 2-445,-8 4-1571,-41 27 0,48-28 1991,1 0 0,0 2 0,1-1 0,-14 17 0,21-22 207,1-1-1,0 1 1,0 0-1,1 1 1,-1-1 0,1 0-1,1 1 1,-1 0-1,1 0 1,0 0-1,-1 9 1,3-10-16,0-1 0,0 1 0,1-1 0,-1 0 0,1 1 0,0-1 0,1 0 0,-1 0 1,1 0-1,0 0 0,1 0 0,-1 0 0,1 0 0,0-1 0,0 1 0,7 7 0,11 10-143,31 26 0,-34-33-15,-1 1 0,0 1 1,19 24-1,-33-37 1,-1-1 0,0 0 0,1 0 0,-1 0 0,1 0 0,0 0 0,0 0 0,0-1 0,5 3 0,-6-4 0,0 0 0,0-1 0,1 1 0,-1-1 0,0 0 0,0 0 0,0 0 0,0 0 0,1 0 0,-1 0 0,0 0 0,0-1 0,0 1 0,0-1 0,1 0 0,-1 1 0,0-1 0,0 0 0,2-2 0,23-12 0,-1-2 0,0-1 0,-1-2 0,31-30 0,-2 3 0,6-1 0,-29 24 0,-1 0 0,-2-2 0,31-35 0,-56 57 0,0 0 0,-1-1 0,1 1 0,-1 0 0,0-1 0,-1 0 0,3-8 0,-4 13 0,1-1 0,-1 0 0,0 0 0,0 1 0,0-1 0,0 0 0,0 0 0,0 1 0,0-1 0,0 0 0,0 1 0,0-1 0,-1 0 0,1 0 0,0 1 0,0-1 0,-1 0 0,1 1 0,0-1 0,-1 1 0,1-1 0,-1 0 0,0 0 0,0 1 0,0 0 0,0-1 0,0 1 0,0 0 0,0 0 0,0 0 0,0 0 0,0 0 0,0 0 0,-1 0 0,1 0 0,0 0 0,0 1 0,0-1 0,0 0 0,0 0 0,0 1 0,1-1 0,-1 1 0,-1 0 0,-3 2 0,0 0 0,1 0 0,0 0 0,-1 0 0,1 1 0,1 0 0,-1 0 0,0 0 0,1 0 0,0 0 0,0 1 0,0 0 0,0-1 0,1 1 0,0 0 0,0 0 0,0 1 0,1-1 0,0 0 0,0 0 0,-1 8 0,1 0 0,0-1 0,0 1 0,1 0 0,1 0 0,0 0 0,1 0 0,7 24 0,-4-21 0,1 1 0,1-2 0,1 1 0,0-1 0,1 0 0,0 0 0,2-1 0,-1-1 0,23 22 0,-26-28 0,0-1 0,1 0 0,0 0 0,0-1 0,0 0 0,1-1 0,0 1 0,-1-2 0,1 1 0,1-1 0,-1-1 0,0 0 0,1 0 0,-1-1 0,1 0 0,0 0 0,-1-1 0,20-2 0,-9-3 0,0 0 0,0-1 0,-1-1 0,1-1 0,-2-1 0,1-1 0,-1 0 0,-1-1 0,0-1 0,0 0 0,-1-2 0,-1 0 0,21-24 0,-8 5 0,-2 0 0,-2-2 0,-1-1 0,-2 0 0,28-66 0,-40 82 0,-2-1 0,-1 1 0,0-1 0,-2-1 0,0 1 0,-1 0 0,-1-1 0,-2 0 0,0 1 0,-1-1 0,-1 1 0,-7-34 0,-11-76 0,26 240 0,5-30 0,32 114 0,-33-160 0,1-1 0,2 0 0,1-1 0,1 0 0,2-1 0,22 31 0,-33-54 0,0 0 0,0 0 0,1 0 0,0-1 0,0 0 0,0 0 0,1-1 0,0 0 0,0 0 0,13 6 0,-18-10 0,0-1 0,-1 1 0,1 0 0,0-1 0,0 1 0,-1-1 0,1 0 0,0 0 0,0 0 0,0 0 0,-1 0 0,1-1 0,0 0 0,0 1 0,4-3 0,-4 1 0,0 0 0,0 0 0,-1 0 0,1 0 0,-1 0 0,1-1 0,-1 1 0,0-1 0,0 1 0,0-1 0,0 0 0,-1 0 0,1 0 0,-1 0 0,1 0 0,0-5 0,0 1 0,0-1 0,0 1 0,0-1 0,-1 1 0,-1-1 0,1 0 0,-1 0 0,0 1 0,-1-1 0,0 0 0,0 1 0,-1-1 0,0 1 0,0-1 0,-1 1 0,0 0 0,0 0 0,0 0 0,-9-12 0,8 14 0,0-1 0,-1 1 0,1 0 0,-1 1 0,0-1 0,-1 1 0,1 0 0,-1 0 0,1 1 0,-1-1 0,0 1 0,-1 1 0,1-1 0,0 1 0,-1 0 0,1 0 0,-1 1 0,0 0 0,1 0 0,-1 1 0,0 0 0,-12 1 0,-8 6 0,22-1 0,16 1 0,2-3 0,1-2 0,0 1 0,0-2 0,0 0 0,0 0 0,0-2 0,0 0 0,-1 0 0,1-1 0,0-1 0,24-8 0,-12 3 0,0-2 0,-1-2 0,0 0 0,-1-1 0,25-18 0,-14 3 0,24-16 0,-54 41 0,0 0 0,1 0 0,-1 0 0,1 1 0,0 0 0,0 0 0,0 0 0,11-1 0,-14 3 0,-1 0 0,1 1 0,0 0 0,0-1 0,0 1 0,-1 0 0,1 0 0,0 0 0,-1 1 0,1-1 0,-1 1 0,0-1 0,1 1 0,-1 0 0,0 0 0,0 0 0,0 0 0,0 0 0,-1 0 0,1 1 0,0-1 0,-1 1 0,0-1 0,1 1 0,0 3 0,5 10 0,0 1 0,7 29 0,-12-37 0,11 70 0,-12-65 0,1 0 0,0 0 0,1 0 0,1 0 0,0-1 0,0 1 0,10 17 0,-14-30 0,0 0 0,1 0 0,0 0 0,-1 0 0,1 0 0,-1 0 0,1 0 0,0 0 0,0 0 0,0 0 0,0 0 0,-1-1 0,1 1 0,0 0 0,0-1 0,0 1 0,0-1 0,1 1 0,-1-1 0,0 1 0,0-1 0,0 0 0,0 0 0,2 1 0,-2-2 0,1 1 0,-1-1 0,0 1 0,0-1 0,0 0 0,0 1 0,1-1 0,-1 0 0,0 0 0,0 0 0,-1 0 0,1 0 0,0 0 0,0 0 0,0 0 0,-1 0 0,2-2 0,3-8 0,-1 1 0,0 0 0,5-21 0,20-115 0,-17 79 0,3 0 0,30-85 0,-43 148 0,0 0 0,0-1 0,0 1 0,0 0 0,0 0 0,1 0 0,0 0 0,0 1 0,0-1 0,0 1 0,0 0 0,1 0 0,4-3 0,-7 5 0,1 0 0,0 1 0,0-1 0,0 1 0,0-1 0,0 1 0,0-1 0,0 1 0,0 0 0,1 0 0,-1 0 0,0 0 0,0 1 0,0-1 0,0 0 0,0 1 0,0 0 0,0-1 0,0 1 0,-1 0 0,1 0 0,0 0 0,0 0 0,0 0 0,-1 1 0,1-1 0,-1 0 0,1 1 0,-1-1 0,3 4 0,5 6 0,-1-1 0,0 2 0,0-1 0,-1 1 0,8 20 0,25 71 0,-20-46 0,80 171 0,-81-192 0,2 0 0,2-2 0,0-1 0,31 32 0,-48-58 0,1 0 0,0 0 0,1-1 0,-1 0 0,1 0 0,0-1 0,1 0 0,-1-1 0,1 1 0,15 4 0,-19-8 0,0 0 0,1 0 0,-1 0 0,1-1 0,0 0 0,-1 0 0,1 0 0,-1-1 0,1 1 0,-1-1 0,1-1 0,-1 1 0,0-1 0,0 0 0,1 0 0,-1 0 0,0-1 0,-1 0 0,8-5 0,5-7 0,-1 0 0,-1-1 0,0-1 0,-2-1 0,1 0 0,12-24 0,-11 18 0,0 8 0,-14 16 0,-1-1 0,0 1 0,0 0 0,1 0 0,-1 0 0,0 0 0,0 0 0,1 0 0,-1 0 0,0 0 0,1 0 0,-1 0 0,0 0 0,1 0 0,-1 0 0,0 0 0,0 0 0,1 0 0,-1 0 0,0 0 0,0 0 0,1 1 0,-1-1 0,0 0 0,0 0 0,1 0 0,-1 0 0,0 1 0,0-1 0,1 0 0,-1 0 0,0 0 0,0 1 0,0-1 0,1 1 0,0 3 0,1 0 0,-1 1 0,0-1 0,0 1 0,0-1 0,0 6 0,2 9 0,-1-8 0,1 1 0,0-1 0,1 1 0,0-1 0,0 0 0,1-1 0,1 1 0,7 10 0,-10-18 0,0 1 0,0-1 0,0 0 0,0 0 0,1 0 0,-1 0 0,1 0 0,0-1 0,0 1 0,0-1 0,0 0 0,0-1 0,0 1 0,1-1 0,-1 1 0,1-1 0,-1-1 0,0 1 0,1 0 0,0-1 0,-1 0 0,1 0 0,-1-1 0,5 0 0,2-1 0,0-1 0,0 0 0,0-1 0,-1 0 0,1-1 0,-1 0 0,0 0 0,-1-1 0,1 0 0,-1-1 0,11-11 0,8-9 0,46-59 0,-53 59 0,-16 21 0,0 0 0,0 1 0,0 0 0,0 0 0,8-5 0,-12 9 0,0 0 0,0 1 0,1-1 0,-1 0 0,0 1 0,0-1 0,0 1 0,1-1 0,-1 1 0,0 0 0,0 0 0,1-1 0,-1 1 0,0 0 0,1 0 0,-1 0 0,0 0 0,0 1 0,1-1 0,-1 0 0,0 0 0,1 1 0,-1-1 0,0 1 0,0-1 0,0 1 0,0 0 0,1-1 0,-1 1 0,0 0 0,0 0 0,0 0 0,-1-1 0,1 1 0,1 2 0,6 9 0,0 0 0,-1 0 0,-1 1 0,0 0 0,-1 0 0,7 25 0,-9-24 0,1-1 0,1 1 0,0-1 0,1-1 0,0 1 0,14 18 0,-19-28 0,1-1 0,0 0 0,0 0 0,0 0 0,0 0 0,0 0 0,0-1 0,0 1 0,1-1 0,-1 1 0,1-1 0,-1 0 0,1 0 0,-1 0 0,1 0 0,0 0 0,-1-1 0,1 1 0,5-1 0,-4 0 0,0 0 0,-1-1 0,1 0 0,0 0 0,0 0 0,0-1 0,0 1 0,-1-1 0,1 0 0,-1 0 0,1 0 0,3-4 0,9-7 0,-1-2 0,-1 0 0,0-1 0,14-22 0,-17 24 0,12-17 0,2 2 0,0 1 0,52-43 0,-64 60 0,1 1 0,1 1 0,0 0 0,0 1 0,1 1 0,-1 0 0,1 1 0,1 1 0,-1 0 0,30-4 0,-36 8 0,-4 0 0,0 0 0,-1 0 0,1 0 0,0 1 0,0 0 0,0 0 0,-1 1 0,1-1 0,0 1 0,0 0 0,-1 1 0,7 2 0,-12-4 0,0 0 0,0 0 0,0 0 0,0-1 0,0 1 0,-1 0 0,1 0 0,0 0 0,0 0 0,0 0 0,0 0 0,0 0 0,0 0 0,-1 0 0,1 0 0,0 0 0,0 0 0,0 0 0,0 0 0,0 0 0,0 0 0,-1 0 0,1 0 0,0 1 0,0-1 0,0 0 0,0 0 0,0 0 0,0 0 0,0 0 0,-1 0 0,1 0 0,0 0 0,0 0 0,0 0 0,0 1 0,0-1 0,0 0 0,0 0 0,0 0 0,0 0 0,0 0 0,0 0 0,0 0 0,0 1 0,0-1 0,0 0 0,-1 0 0,1 0 0,0 0 0,0 0 0,0 0 0,1 1 0,-1-1 0,0 0 0,0 0 0,0 0 0,0 0 0,0 0 0,0 0 0,0 1 0,0-1 0,0 0 0,0 0 0,0 0 0,0 0 0,0 0 0,1 0 0,-15 1 0,-17-6-1365,-2-3-5461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0.583"/>
    </inkml:context>
    <inkml:brush xml:id="br0">
      <inkml:brushProperty name="width" value="0.1" units="cm"/>
      <inkml:brushProperty name="height" value="0.1" units="cm"/>
      <inkml:brushProperty name="color" value="#004F8B"/>
    </inkml:brush>
  </inkml:definitions>
  <inkml:trace contextRef="#ctx0" brushRef="#br0">82 54 24575,'6'0'0,"3"-7"0,-8-1 0,-9-1 0,-9 3 0,-9 1 0,1-4 0,4 0-8191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3.432"/>
    </inkml:context>
    <inkml:brush xml:id="br0">
      <inkml:brushProperty name="width" value="0.1" units="cm"/>
      <inkml:brushProperty name="height" value="0.1" units="cm"/>
      <inkml:brushProperty name="color" value="#004F8B"/>
    </inkml:brush>
  </inkml:definitions>
  <inkml:trace contextRef="#ctx0" brushRef="#br0">0 153 24575,'3'0'0,"0"1"0,0 0 0,0 0 0,0 0 0,0 0 0,0 1 0,0-1 0,-1 1 0,1-1 0,0 1 0,-1 0 0,0 0 0,1 0 0,-1 1 0,0-1 0,2 3 0,2 3 0,1 0 0,-2 1 0,9 15 0,-3-1 0,-2 2 0,0-1 0,8 47 0,4 78 0,-13-83 0,-6-40 0,-3-22 0,0-15 0,-7-100 0,8-162 0,1 256 0,0 1 0,1 0 0,1-1 0,0 1 0,1 0 0,12-29 0,-14 39 0,1 1 0,0 0 0,0 0 0,0 1 0,1-1 0,0 0 0,0 1 0,0 0 0,0 0 0,1 0 0,0 1 0,0 0 0,-1 0 0,2 0 0,-1 0 0,0 1 0,1-1 0,-1 1 0,1 1 0,-1-1 0,1 1 0,10-1 0,-6 1 0,1 0 0,0 1 0,-1 1 0,1 0 0,-1 0 0,1 1 0,-1 0 0,0 1 0,0 0 0,0 0 0,0 1 0,0 1 0,-1 0 0,0 0 0,0 0 0,0 2 0,-1-1 0,1 1 0,-2 0 0,1 0 0,11 16 0,6 10 0,-3 1 0,-1 2 0,-1 0 0,18 48 0,-23-51 0,-4-10 30,0-1 0,1 0 0,25 31 0,-33-47-117,1 0-1,-1 0 1,2-1 0,-1 0-1,0 0 1,1 0 0,0-1-1,0 0 1,0 0-1,1-1 1,-1 1 0,1-1-1,0-1 1,0 1 0,0-1-1,11 2 1,13-4-6739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3.922"/>
    </inkml:context>
    <inkml:brush xml:id="br0">
      <inkml:brushProperty name="width" value="0.1" units="cm"/>
      <inkml:brushProperty name="height" value="0.1" units="cm"/>
      <inkml:brushProperty name="color" value="#004F8B"/>
    </inkml:brush>
  </inkml:definitions>
  <inkml:trace contextRef="#ctx0" brushRef="#br0">1 371 24575,'0'9'0,"0"0"0,1 0 0,0-1 0,1 1 0,0-1 0,0 1 0,1-1 0,0 0 0,0 0 0,1 0 0,0 0 0,1 0 0,6 8 0,-4-7 0,1 0 0,1-1 0,-1 0 0,1 0 0,1-1 0,-1-1 0,1 1 0,0-1 0,12 5 0,-4-4 0,0 0 0,1-1 0,0-1 0,0-1 0,0 0 0,1-2 0,-1 0 0,1-1 0,-1-1 0,1 0 0,30-6 0,-32 2 0,0-1 0,0-1 0,-1 0 0,0-1 0,0-1 0,-1-1 0,1 0 0,-2-1 0,0-1 0,0 0 0,-1-1 0,0-1 0,13-16 0,-17 18 0,-1-1 0,0 0 0,-1 0 0,0-1 0,-1-1 0,-1 1 0,0-1 0,-1 0 0,0 0 0,-1 0 0,0-1 0,-2 0 0,0 0 0,0 0 0,-1 0 0,-2-26 0,0 32 0,-1 0 0,1 0 0,-1 0 0,-1 0 0,0 1 0,0-1 0,0 1 0,-1-1 0,-1 1 0,1 0 0,-1 1 0,-1-1 0,1 1 0,-1 0 0,-1 0 0,1 1 0,-1 0 0,0 0 0,0 1 0,-13-8 0,6 6 0,1 1 0,-1 1 0,0 0 0,0 0 0,0 2 0,-1 0 0,1 0 0,-1 1 0,0 1 0,0 1 0,1 0 0,-17 2 0,13 0 0,0 1 0,-34 10 0,48-13 0,0 1 0,0 1 0,1-1 0,-1 1 0,1-1 0,-1 1 0,1 0 0,0 0 0,-1 1 0,1-1 0,0 0 0,1 1 0,-1 0 0,0 0 0,1 0 0,-1 0 0,1 0 0,0 1 0,0-1 0,-1 5 0,2-7-44,1 0 0,0 0 0,0 1 0,0-1 0,0 0 0,0 0 0,1 1 0,-1-1 0,0 0 0,1 0 0,-1 0 0,0 1 0,1-1 0,-1 0 0,1 0 0,0 0 0,-1 0 0,1 0-1,0 0 1,0 0 0,0 0 0,0 0 0,-1 0 0,1-1 0,0 1 0,1 0 0,-1 0 0,0-1 0,0 1 0,2 0 0,18 8-6782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4.323"/>
    </inkml:context>
    <inkml:brush xml:id="br0">
      <inkml:brushProperty name="width" value="0.1" units="cm"/>
      <inkml:brushProperty name="height" value="0.1" units="cm"/>
      <inkml:brushProperty name="color" value="#004F8B"/>
    </inkml:brush>
  </inkml:definitions>
  <inkml:trace contextRef="#ctx0" brushRef="#br0">50 17 24575,'-6'0'0,"-2"-6"0,-6-2 0,0 6 0,8 10 0,5 10 0,2 13 0,8 9 0,3 9 0,-2 3 0,4-1 0,0-4 0,3-9 0,6-18 0,4-18 0,-2-15 0,-5-13 0,-6-1-8191</inkml:trace>
  <inkml:trace contextRef="#ctx0" brushRef="#br0" timeOffset="1">232 89 24575,'6'6'0,"2"9"0,0 7 0,-2 7 0,-1 10 0,3 5 0,8 1 0,7 6 0,6-1 0,4-2 0,2-3 0,8-3 0,3-8 0,-7-11-8191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4.802"/>
    </inkml:context>
    <inkml:brush xml:id="br0">
      <inkml:brushProperty name="width" value="0.1" units="cm"/>
      <inkml:brushProperty name="height" value="0.1" units="cm"/>
      <inkml:brushProperty name="color" value="#004F8B"/>
    </inkml:brush>
  </inkml:definitions>
  <inkml:trace contextRef="#ctx0" brushRef="#br0">40 144 24575,'1'-32'-6025,"-1"2"4637,0 19 1943,0 0 1,-1 1-1,0-1 0,-4-14 1,-2 11 249,1 15-262,4 2-477,1-1-1,0 1 1,0 0-1,0-1 1,0 1 0,0 0-1,1 0 1,-1 3-1,-7 91 835,4 0-1,13 135 0,2-107-899,6 0 0,5-2 0,39 126 0,-56-235 0,-1 0 0,-1 1 0,2 27 0,-5-42 1,1 1 1,-1 0-1,0-1 0,0 1 0,0 0 1,0-1-1,-1 1 0,1 0 0,0-1 0,0 1 1,0 0-1,0-1 0,-1 1 0,1-1 1,0 1-1,-1 0 0,1-1 0,0 1 0,-1-1 1,1 1-1,-1-1 0,1 1 0,-1-1 1,1 1-1,-1-1 0,1 1 0,-1-1 0,1 0 1,-1 1-1,0-1 0,1 0 0,-1 0 1,0 1-1,1-1 0,-1 0 0,1 0 0,-1 0 1,0 0-1,0 0 0,1 0 0,-1 0 1,0 0-1,1 0 0,-1 0 0,0 0 0,1 0 1,-1-1-1,0 1 0,1 0 0,-1 0 1,1-1-1,-2 0 0,-40-21-650,34 17-132,-26-15-6045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2:35.362"/>
    </inkml:context>
    <inkml:brush xml:id="br0">
      <inkml:brushProperty name="width" value="0.1" units="cm"/>
      <inkml:brushProperty name="height" value="0.1" units="cm"/>
      <inkml:brushProperty name="color" value="#004F8B"/>
    </inkml:brush>
  </inkml:definitions>
  <inkml:trace contextRef="#ctx0" brushRef="#br0">40 575 24575,'-1'1'0,"-1"-1"0,0 0 0,0 0 0,1 0 0,-1 0 0,0-1 0,1 1 0,-1 0 0,0-1 0,1 1 0,-1-1 0,0 1 0,1-1 0,-1 0 0,1 0 0,-1 0 0,1 0 0,0 0 0,-1 0 0,1 0 0,0 0 0,0 0 0,-2-3 0,2 2 0,1 0 0,0 1 0,0-1 0,0 0 0,0 0 0,0 1 0,0-1 0,0 0 0,0 1 0,1-1 0,-1 0 0,1 1 0,-1-1 0,1 1 0,0-1 0,0 1 0,0-1 0,-1 1 0,1-1 0,1 1 0,-1 0 0,0 0 0,0-1 0,0 1 0,2-1 0,8-8 0,1 1 0,0 0 0,0 1 0,1 0 0,-1 1 0,21-8 0,89-28 0,-103 37 0,11-4 0,1 1 0,0 2 0,0 1 0,1 1 0,37 0 0,-56 5 0,1 0 0,-1 2 0,0-1 0,0 2 0,0 0 0,0 0 0,-1 1 0,1 1 0,-1 0 0,0 0 0,0 1 0,-1 1 0,0 0 0,0 1 0,10 9 0,-4 0 0,-1 0 0,-1 1 0,23 36 0,-20-28 0,-18-25 0,0-1 0,0 1 0,1-1 0,-1 1 0,0-1 0,0 1 0,0-1 0,1 1 0,-1-1 0,0 1 0,1-1 0,-1 1 0,0-1 0,1 0 0,-1 1 0,1-1 0,-1 0 0,0 1 0,1-1 0,-1 0 0,1 1 0,-1-1 0,1 0 0,-1 0 0,1 0 0,-1 0 0,1 1 0,-1-1 0,1 0 0,0 0 0,-1 0 0,1 0 0,1-18 0,-12-31 0,1 18 0,1-1 0,1 1 0,2-1 0,1 0 0,1-38 0,3 66 0,0-1 0,1 1 0,0 0 0,0-1 0,0 1 0,0 0 0,1-1 0,-1 1 0,1 0 0,0 0 0,0 1 0,1-1 0,-1 0 0,1 1 0,0-1 0,0 1 0,0 0 0,0 0 0,1 0 0,-1 0 0,1 1 0,0-1 0,-1 1 0,1 0 0,0 0 0,0 0 0,1 1 0,-1 0 0,0-1 0,0 1 0,1 1 0,-1-1 0,1 1 0,-1-1 0,0 1 0,1 1 0,-1-1 0,1 1 0,-1-1 0,0 1 0,1 0 0,-1 1 0,6 2 0,1 1 0,-1 1 0,0 1 0,0 0 0,-1 0 0,1 1 0,-2 0 0,14 15 0,49 75 0,-55-72 0,1-2 0,1 0 0,27 27 0,-36-44 0,-1 0 0,1 0 0,1-1 0,-1 0 0,1 0 0,0-1 0,0 0 0,1-1 0,-1 0 0,1-1 0,0 0 0,0-1 0,0 0 0,13 0 0,-18-1 0,0-1 0,1-1 0,-1 1 0,0-1 0,0 0 0,1-1 0,-1 0 0,0 0 0,0 0 0,-1 0 0,1-1 0,0 0 0,-1 0 0,0-1 0,0 1 0,0-1 0,0 0 0,0-1 0,-1 1 0,0-1 0,0 0 0,0 0 0,0 0 0,-1 0 0,0-1 0,4-9 0,-3 5 0,0 0 0,-1-1 0,0 1 0,-1 0 0,0-1 0,-1 0 0,0 1 0,0-1 0,-1 0 0,-1 1 0,0-1 0,0 0 0,-1 1 0,-1-1 0,1 1 0,-2 0 0,1 0 0,-1 0 0,-1 0 0,0 1 0,-7-11 0,5 10 0,-1 0 0,0 0 0,0 1 0,0 0 0,-1 1 0,-1 0 0,0 0 0,0 1 0,0 1 0,-1-1 0,1 2 0,-2-1 0,1 1 0,0 1 0,-1 0 0,0 1 0,0 0 0,-16-1 0,23 3 0,0 1 0,0-1 0,-1 1 0,1 0 0,0 1 0,0-1 0,0 1 0,0 0 0,0 0 0,0 1 0,0 0 0,0-1 0,0 2 0,0-1 0,1 0 0,-1 1 0,1 0 0,0 0 0,0 0 0,0 1 0,0-1 0,1 1 0,-1 0 0,1 0 0,0 0 0,0 1 0,1-1 0,-1 1 0,1-1 0,0 1 0,0 0 0,0 0 0,1 0 0,0 0 0,-1 7 0,0-4 0,1 0 0,1 0 0,0 0 0,0 1 0,0-1 0,1 0 0,1 0 0,-1 1 0,1-1 0,0 0 0,1-1 0,0 1 0,0 0 0,1-1 0,0 0 0,0 1 0,1-2 0,0 1 0,0 0 0,0-1 0,12 9 0,-4-5 0,1-1 0,0 0 0,0-2 0,1 1 0,0-2 0,1 0 0,-1-1 0,1 0 0,19 2 0,20 0 0,78 2 0,20 2 0,-127-7 0,-14-1 0,-1-1 0,0 0 0,1-1 0,0-1 0,-1 0 0,1 0 0,11-3 0,-21 3 0,-1-1 0,1 1 0,-1-1 0,1 0 0,-1 1 0,1-1 0,-1 0 0,1 0 0,-1 0 0,0 0 0,1 0 0,-1 0 0,0 0 0,0-1 0,0 1 0,0 0 0,0-1 0,0 1 0,0-1 0,-1 1 0,1-1 0,0 1 0,-1-1 0,1 0 0,-1 1 0,0-1 0,1 0 0,-1 1 0,0-1 0,0 0 0,0 1 0,0-1 0,0 0 0,-1 1 0,1-1 0,-1-2 0,-2-8 0,-1 0 0,0 0 0,0 0 0,-7-10 0,4 7 0,-3-8 0,1 0 0,1-1 0,1 0 0,1 0 0,1-1 0,-2-36 0,7 53 0,0 1 0,1 0 0,-1 0 0,1 0 0,1 0 0,-1 0 0,1 0 0,1 0 0,-1 0 0,1 0 0,6-9 0,-6 11 0,1 0 0,0 1 0,0 0 0,0 0 0,1 0 0,-1 1 0,1-1 0,0 1 0,0 0 0,0 0 0,0 1 0,0-1 0,1 1 0,-1 0 0,1 1 0,8-2 0,-1 1 0,1 1 0,-1 1 0,0 0 0,1 1 0,-1 0 0,0 1 0,0 0 0,0 1 0,0 1 0,0 0 0,24 12 0,-15-5 0,0 0 0,0 2 0,-1 1 0,-1 1 0,29 26 0,-31-23 0,-1 0 0,-1 2 0,-1-1 0,17 31 0,-25-38 0,0 1 0,-1 0 0,0 1 0,-1-1 0,0 1 0,-2 0 0,1 0 0,2 28 0,-6-35-76,-1-1 1,1 1-1,-1 0 0,0-1 0,-1 1 0,1-1 0,-1 0 0,-1 1 1,1-1-1,-1 0 0,0 0 0,-1 0 0,1-1 0,-1 1 1,0-1-1,0 0 0,-8 7 0,-15 13-6750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4.994"/>
    </inkml:context>
    <inkml:brush xml:id="br0">
      <inkml:brushProperty name="width" value="0.1" units="cm"/>
      <inkml:brushProperty name="height" value="0.1" units="cm"/>
    </inkml:brush>
  </inkml:definitions>
  <inkml:trace contextRef="#ctx0" brushRef="#br0">1 479 24575,'34'-41'-676,"-29"34"-112,-1 0 0,2 1-1,-1 0 1,1 0 0,0 0 0,0 0 0,0 1-1,13-8 1,-18 13 810,0-1-1,0 1 0,0 0 1,-1-1-1,1 1 1,0 0-1,0 0 0,0 0 1,0 0-1,0 0 1,0 0-1,0 0 0,0 0 1,0 0-1,0 0 1,-1 0-1,1 0 0,0 1 1,0-1-1,0 0 1,0 1-1,0-1 0,-1 1 1,1-1-1,0 1 1,0-1-1,-1 1 0,1-1 1,0 1-1,-1 0 1,1-1-1,0 1 0,-1 0 1,1 0-1,0 1 1,11 35 737,-10-32-885,15 86 2996,9 127 0,-14-93-2244,56 363-626,-20-162 0,-33-204 0,-12-106 0,-2-33 0,-3-56 0,-14-91 0,-23-78 0,22 150 0,-64-279 0,-8-44 0,83 374 0,1-1 0,1-81 0,4 112 0,1 0 0,0-1 0,1 1 0,0 0 0,1 0 0,0 0 0,1 0 0,0 1 0,0-1 0,1 1 0,1 0 0,0 0 0,0 1 0,1 0 0,14-16 0,-14 20 0,1-1 0,0 1 0,1 0 0,-1 0 0,1 1 0,-1 0 0,1 1 0,1 0 0,-1 0 0,0 1 0,1 0 0,-1 1 0,15-1 0,-7 2 0,-1 0 0,1 1 0,0 1 0,-1 0 0,1 1 0,30 11 0,-35-10 0,-1 1 0,1 1 0,-1 0 0,0 0 0,-1 1 0,1 1 0,-1-1 0,-1 2 0,1-1 0,-1 1 0,-1 1 0,14 19 0,-16-20 0,-1 0 0,0 1 0,-1-1 0,0 1 0,-1 0 0,0 0 0,0 1 0,-1-1 0,0 0 0,-1 1 0,0-1 0,-1 1 0,0-1 0,-1 1 0,-3 19 0,-18 34 0,18-54 0,0 0 0,0 0 0,1 0 0,0 0 0,1 0 0,0 1 0,0 12 0,2-22 4,0 0 0,0 1-1,0-1 1,0 0 0,0 0-1,0 0 1,1 0 0,-1 1-1,0-1 1,1 0 0,-1 0-1,1 0 1,-1 0 0,1 0-1,0 0 1,-1 0 0,1 0-1,0 0 1,0 0 0,0-1-1,-1 1 1,1 0 0,0 0-1,0-1 1,0 1 0,1 0-1,1 0-149,0 0-1,0-1 1,0 1 0,-1-1-1,1 0 1,0 1-1,0-1 1,0-1-1,4 1 1,20-5-6680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02.442"/>
    </inkml:context>
    <inkml:brush xml:id="br0">
      <inkml:brushProperty name="width" value="0.1" units="cm"/>
      <inkml:brushProperty name="height" value="0.1" units="cm"/>
      <inkml:brushProperty name="color" value="#004F8B"/>
    </inkml:brush>
  </inkml:definitions>
  <inkml:trace contextRef="#ctx0" brushRef="#br0">233 1368 24575,'-2'-2'0,"1"-1"0,0 1 0,-1 0 0,1-1 0,0 1 0,1-1 0,-1 1 0,0-1 0,1 0 0,-1 1 0,1-1 0,0 1 0,0-1 0,0 0 0,0 0 0,1-4 0,11-46 0,-5 36 0,0 1 0,1 0 0,0 0 0,2 1 0,-1 0 0,2 0 0,0 2 0,1-1 0,23-20 0,15-8 0,69-46 0,8 5 0,148-71 0,149-44 0,-172 93-251,4 11 0,4 12 0,3 11-1,3 11 1,529-47 0,-578 97 217,1 9 1,414 52-1,-472-25 14,0 8 0,-3 6-1,-1 7 1,232 105 0,-311-115 20,-1 3 0,94 69 0,-128-78 0,-1 2 0,-1 2 0,-3 2 0,0 1 0,32 45 0,-32-29 142,-3 0 1,-1 2-1,-4 2 1,-1 0-1,21 72 1,-24-48 70,-3 0 1,-5 1 0,12 123-1,-26-150-213,-1 0 0,-3 0 0,-2 0 0,-3-1 0,-22 94 0,15-103 0,-1 0 0,-3-2 0,-1 0 0,-3-1 0,-1 0 0,-2-2 0,-30 38 0,10-23-5,-2-3-1,-3-1 1,-1-3 0,-78 59-1,49-51 29,-3-3-1,-140 68 0,-200 49-89,-8-41-363,64-40 415,-3-16-1,-3-16 1,-3-17 0,0-16 0,-678-42-1,484-36 16,407 31 0,-233-65 0,338 71 0,0-3 0,1-2 0,1-3 0,-56-33 0,91 45 0,0 0 0,1-2 0,1-1 0,0 0 0,1-1 0,1-1 0,0 0 0,2-1 0,0-1 0,1 0 0,0-1 0,2-1 0,-12-27 0,12 13 24,1 0 1,2 0-1,1-1 0,2 0 0,1 0 0,2 0 0,2 0 0,1 0 1,2-1-1,11-54 0,13-29 117,72-199 1,-92 300-142,0-1 0,140-441 0,-141 432-227,2 1-1,0 0 1,2 1-1,1 0 1,28-47-1,-15 41-6598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03.122"/>
    </inkml:context>
    <inkml:brush xml:id="br0">
      <inkml:brushProperty name="width" value="0.1" units="cm"/>
      <inkml:brushProperty name="height" value="0.1" units="cm"/>
      <inkml:brushProperty name="color" value="#004F8B"/>
    </inkml:brush>
  </inkml:definitions>
  <inkml:trace contextRef="#ctx0" brushRef="#br0">15 330 24575,'-7'-32'33,"5"29"-91,1-1 0,0 1 0,0-1 0,0 1 0,0-1 1,1 0-1,0 1 0,-1-1 0,2-3 0,0-1-10,1 0 0,0 1 0,0-1 0,1 1 0,0 0 0,0 0 0,1 0 0,0 0 0,0 1 0,1-1 0,-1 1 0,1 0 0,1 0 0,-1 1 0,1 0 0,0 0 0,13-9 0,7-2-33,0 2 0,2 0 0,34-12-1,-28 13 413,1 1 0,0 2 0,0 2-1,1 1 1,0 1 0,73-1-1,-103 7-310,1 1 0,0 0 0,0 0 0,-1 0 0,1 0 0,-1 1 0,1 0 0,-1 1 0,0-1 0,0 1 0,0 1 0,7 4 0,-10-6 0,0 1 0,-1-1 0,1 1 0,-1 0 0,1 0 0,-1 0 0,0 0 0,0 0 0,0 1 0,-1-1 0,1 0 0,-1 1 0,0 0 0,0-1 0,0 1 0,0 0 0,-1-1 0,1 1 0,-1 0 0,0 0 0,0-1 0,0 1 0,-2 5 0,0 5 0,-2 1 0,0 0 0,-1-1 0,0 0 0,-1 0 0,-15 25 0,-59 76 0,49-73 0,-175 223 0,196-254-195,1 1 0,0 0 0,1 0 0,1 1 0,0-1 0,-10 27 0,8-9-6631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03.632"/>
    </inkml:context>
    <inkml:brush xml:id="br0">
      <inkml:brushProperty name="width" value="0.1" units="cm"/>
      <inkml:brushProperty name="height" value="0.1" units="cm"/>
      <inkml:brushProperty name="color" value="#004F8B"/>
    </inkml:brush>
  </inkml:definitions>
  <inkml:trace contextRef="#ctx0" brushRef="#br0">0 1 24575,'0'6'0,"0"8"0,0 14 0,0 9-3276,0 3-1,0 3 0,6-2 4604,3 0-1327,4-8 1719,-4-9-1719,-11-3 0,-5-5-1407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24.264"/>
    </inkml:context>
    <inkml:brush xml:id="br0">
      <inkml:brushProperty name="width" value="0.1" units="cm"/>
      <inkml:brushProperty name="height" value="0.1" units="cm"/>
      <inkml:brushProperty name="color" value="#004F8B"/>
    </inkml:brush>
  </inkml:definitions>
  <inkml:trace contextRef="#ctx0" brushRef="#br0">501 811 24575,'-1'-4'0,"0"0"0,0 0 0,-1 0 0,1 0 0,-1 0 0,0 0 0,-4-5 0,-1-4 0,6 10 0,-22-38 0,22 39 0,-1 0 0,1-1 0,-1 1 0,0 0 0,1 0 0,-1 0 0,0 0 0,-1 1 0,1-1 0,0 0 0,0 1 0,-1 0 0,-3-2 0,6 3 0,-1-1 0,1 1 0,0 0 0,0 0 0,-1 0 0,1 0 0,0 0 0,0 1 0,-1-1 0,1 0 0,0 0 0,0 0 0,-1 0 0,1 0 0,0 0 0,0 0 0,-1 0 0,1 0 0,0 1 0,0-1 0,0 0 0,-1 0 0,1 0 0,0 1 0,0-1 0,0 0 0,0 0 0,0 0 0,-1 1 0,1-1 0,0 0 0,0 0 0,0 1 0,0-1 0,0 0 0,0 1 0,-2 15 0,5 13 0,17 68 0,42 120 0,-7-27 0,18 139 0,-73-293 0,0-35 0,0 0 0,0-1 0,0 1 0,0 0 0,0-1 0,0 1 0,-1-1 0,1 1 0,0 0 0,0-1 0,-1 1 0,1-1 0,-1 1 0,1 0 0,0-1 0,-1 1 0,1-1 0,-1 0 0,1 1 0,-1-1 0,1 1 0,-1-1 0,1 0 0,-1 1 0,0-1 0,1 0 0,-1 1 0,0-1 0,1 0 0,-1 0 0,0 0 0,1 0 0,-1 0 0,0 0 0,1 0 0,-1 0 0,0 0 0,1 0 0,-1 0 0,0 0 0,1 0 0,-1 0 0,1-1 0,-1 1 0,0 0 0,1 0 0,-1-1 0,1 1 0,-2-1 0,-3-2 0,0-1 0,0 1 0,0-1 0,1 0 0,-1 0 0,1 0 0,0-1 0,0 1 0,-4-8 0,-30-54 0,25 41 0,-61-124 0,-108-313 0,38-29 0,97 316 0,-4-4 0,50 178 0,1 1 0,0-1 0,-1 0 0,1 1 0,0-1 0,-1 0 0,1 0 0,0 1 0,0-1 0,-1 0 0,1 0 0,0 0 0,0 1 0,0-1 0,0 0 0,0 0 0,0 0 0,1 1 0,-1-1 0,0 0 0,0 0 0,0 1 0,1-1 0,-1 0 0,0 1 0,1-1 0,-1 0 0,1 1 0,-1-1 0,1 0 0,0 0 0,2 0 0,-1 0 0,1 1 0,-1 0 0,1-1 0,0 1 0,-1 0 0,1 0 0,4 1 0,-6-1 0,66 11-1365,-28 0-5461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25.142"/>
    </inkml:context>
    <inkml:brush xml:id="br0">
      <inkml:brushProperty name="width" value="0.1" units="cm"/>
      <inkml:brushProperty name="height" value="0.1" units="cm"/>
      <inkml:brushProperty name="color" value="#004F8B"/>
    </inkml:brush>
  </inkml:definitions>
  <inkml:trace contextRef="#ctx0" brushRef="#br0">171 326 24575,'-4'0'-3,"0"-1"-1,0 0 0,0 0 1,0 0-1,0-1 0,1 1 1,-1-1-1,1 0 0,-1 0 1,1 0-1,-1 0 0,1-1 1,-3-3-1,-38-39-3032,43 44 2847,-33-42-3887,28 34 3909,0 0 0,1-1 0,-6-14 0,9 21 211,1-1 0,-1 1 0,1-1 0,0 0 0,0 1 1,1-1-1,-1 0 0,1 0 0,0 0 0,0 1 0,0-1 1,0 0-1,1 0 0,-1 0 0,1 1 0,0-1 0,0 0 1,1 1-1,-1-1 0,1 1 0,-1-1 0,1 1 0,0 0 1,1-1-1,-1 1 0,0 0 0,4-2 0,0-1 463,1 0-1,0 1 0,1-1 0,-1 2 1,1-1-1,0 1 0,0 0 1,0 1-1,1 0 0,12-3 0,-11 4-346,0 1-1,0 0 1,0 0-1,0 1 1,0 0-1,0 1 1,0 0-1,16 5 1,-15-3-173,0 0 0,0 1 0,0 1 0,-1 0 0,0 0 0,0 1 0,0 0 0,-1 1 0,0 0 0,0 1 0,0-1 0,-1 2 0,0-1 0,-1 1 0,0 0 0,11 20 0,-13-18 13,0 1 0,0 0 0,-1 0 0,0 0 0,-1 1 0,-1-1 0,0 1 0,-1-1 0,0 1 0,-1 0 0,-2 18 0,-3 8 0,-2-1 0,-18 52 0,13-48 0,-11 66 0,21-94 0,1-1 0,0 1 0,1 0 0,1-1 0,0 1 0,1 0 0,0-1 0,1 1 0,5 13 0,-5-20 0,0 0 0,0-1 0,0 1 0,0 0 0,1-1 0,0 0 0,1 0 0,0 0 0,-1 0 0,2-1 0,-1 0 0,1 0 0,-1 0 0,1-1 0,11 6 0,-8-6 0,0 0 0,0-1 0,0 0 0,0-1 0,1 0 0,-1-1 0,0 0 0,1 0 0,-1-1 0,19-1 0,-5-3 0,-1 0 0,1-1 0,-1-2 0,-1 0 0,0-1 0,0-1 0,0-1 0,-1-1 0,26-19 0,-19 10 0,-1-2 0,-1-1 0,0-1 0,-2-1 0,-1-1 0,-1-1 0,-2 0 0,0-2 0,-2 0 0,19-45 0,-36 73 0,2-4 0,0 0 0,0 0 0,1 0 0,0 0 0,0 0 0,4-4 0,-6 8 0,0 0 0,0 0 0,0 0 0,0 0 0,0 0 0,0 1 0,1-1 0,-1 0 0,0 1 0,1-1 0,-1 1 0,0 0 0,1-1 0,-1 1 0,0 0 0,1 0 0,-1 0 0,1 0 0,-1 0 0,0 0 0,1 0 0,-1 0 0,0 1 0,1-1 0,-1 0 0,0 1 0,1-1 0,1 2 0,31 20 0,-25-16 0,-1 0 0,1 0 0,0-1 0,18 8 0,-25-12 0,-1-1 0,1 1 0,0-1 0,-1 0 0,1 1 0,0-1 0,0 0 0,0 0 0,-1 0 0,1 0 0,0 0 0,0 0 0,-1-1 0,1 1 0,0-1 0,-1 1 0,1-1 0,0 0 0,-1 1 0,1-1 0,-1 0 0,1 0 0,-1 0 0,1 0 0,-1 0 0,0-1 0,1 1 0,-1 0 0,0-1 0,0 1 0,0 0 0,0-1 0,1-2 0,0 0 0,-1 1 0,1-1 0,-1 1 0,0-1 0,0 1 0,0-1 0,-1 0 0,1 0 0,-1 0 0,0 1 0,0-1 0,0 0 0,0 0 0,-1 0 0,1 1 0,-1-1 0,0 0 0,0 1 0,-1-1 0,1 1 0,-1-1 0,0 1 0,0-1 0,0 1 0,0 0 0,0 0 0,-1 0 0,-4-4 0,2 2 0,1 1 0,-1 0 0,0 1 0,0-1 0,0 1 0,0 0 0,-1 0 0,1 1 0,-1-1 0,0 1 0,0 0 0,0 1 0,0 0 0,0 0 0,0 0 0,0 0 0,-10 1 0,9 1 0,-1 1 0,0 0 0,1 0 0,-1 0 0,1 1 0,0 0 0,0 1 0,0 0 0,1 0 0,-1 0 0,1 0 0,0 1 0,-6 6 0,9-8 0,0 0 0,0 0 0,1 0 0,-1 0 0,1 1 0,-1-1 0,1 1 0,0-1 0,1 1 0,-1 0 0,1 0 0,-1 0 0,1 0 0,0 0 0,1 0 0,-1 0 0,1 0 0,-1 0 0,1 0 0,1 1 0,-1-1 0,1 0 0,-1 0 0,1 0 0,2 6 0,-2-8 0,0 1 0,0-1 0,1 1 0,-1-1 0,1 1 0,-1-1 0,1 0 0,0 1 0,0-1 0,0 0 0,0 0 0,0-1 0,1 1 0,-1 0 0,0-1 0,1 1 0,4 1 0,-2-2 0,0 1 0,0-1 0,-1 0 0,1-1 0,0 1 0,0-1 0,0 0 0,0 0 0,8-2 0,0-1 0,0 0 0,0-1 0,0 0 0,0-1 0,-1 0 0,19-12 0,27-25-1365,-6-3-5461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27.092"/>
    </inkml:context>
    <inkml:brush xml:id="br0">
      <inkml:brushProperty name="width" value="0.1" units="cm"/>
      <inkml:brushProperty name="height" value="0.1" units="cm"/>
      <inkml:brushProperty name="color" value="#004F8B"/>
    </inkml:brush>
  </inkml:definitions>
  <inkml:trace contextRef="#ctx0" brushRef="#br0">1 88 24575,'0'-88'0,"14"141"0,7 81 0,39 209 0,26-6 0,1-60 0,-85-269 0,10 36 0,-12-42 0,1 0 0,-1 0 0,0 0 0,1 0 0,-1 0 0,0 0 0,-1 0 0,1 0 0,0 0 0,0 0 0,-1 0 0,1 0 0,-1 0 0,0 0 0,0 0 0,1 0 0,-3 2 0,3-4 0,-1 1 0,0-1 0,1 0 0,-1 1 0,1-1 0,-1 0 0,0 0 0,0 1 0,1-1 0,-1 0 0,0 0 0,1 0 0,-1 0 0,0 0 0,0 0 0,1 0 0,-1 0 0,0 0 0,0 0 0,1 0 0,-1 0 0,0-1 0,1 1 0,-1 0 0,0 0 0,1-1 0,-1 1 0,0-1 0,1 1 0,-1 0 0,1-1 0,-1 1 0,1-1 0,-2 0 0,-18-21 0,12 11 0,0 0 0,0-1 0,1 1 0,1-2 0,0 1 0,0-1 0,-6-23 0,10 29 0,1 0 0,0 0 0,0 0 0,1 0 0,0 0 0,0-1 0,1 1 0,-1 0 0,2 0 0,-1 0 0,1 1 0,0-1 0,0 0 0,1 1 0,0-1 0,0 1 0,5-8 0,3-1 0,1 0 0,0 1 0,1 0 0,1 1 0,0 0 0,1 1 0,0 1 0,1 0 0,0 1 0,1 1 0,0 0 0,0 2 0,1 0 0,0 1 0,0 0 0,0 2 0,1 0 0,0 1 0,31-1 0,-40 4 0,0 2 0,-1-1 0,1 1 0,-1 0 0,0 1 0,1 0 0,-1 1 0,9 4 0,8 7 0,31 23 0,-40-26 0,0 0 0,1-1 0,0-1 0,37 14 0,-36-19 0,0-1 0,0-1 0,0-1 0,0 0 0,0-2 0,1 0 0,-1-1 0,0-1 0,0-1 0,0 0 0,0-2 0,0 0 0,-1-1 0,0-1 0,0-1 0,32-19 0,-45 24 0,-1 0 0,1 0 0,-1 0 0,0 0 0,0-1 0,0 0 0,-1 0 0,1 0 0,-1 0 0,0-1 0,0 1 0,-1-1 0,1 1 0,-1-1 0,0 0 0,0 0 0,2-11 0,-4 13 0,0-1 0,0 0 0,-1 0 0,1 1 0,-1-1 0,1 0 0,-1 1 0,-1-1 0,1 1 0,0-1 0,-1 1 0,1-1 0,-1 1 0,0 0 0,0 0 0,-1 0 0,1 0 0,-1 0 0,1 1 0,-1-1 0,0 1 0,0-1 0,0 1 0,0 0 0,0 0 0,-5-2 0,-4-1 0,0 1 0,0-1 0,0 2 0,0 0 0,-1 0 0,1 2 0,-1-1 0,1 1 0,-1 1 0,0 0 0,1 1 0,-1 1 0,1 0 0,-1 0 0,1 1 0,0 1 0,0 0 0,0 0 0,0 1 0,1 1 0,0 0 0,-14 10 0,22-14 0,0 1 0,0-1 0,1 0 0,-1 1 0,1-1 0,-1 1 0,1 0 0,0 0 0,0 0 0,1 0 0,-1 0 0,0 1 0,1-1 0,0 0 0,0 1 0,0-1 0,0 1 0,0-1 0,1 1 0,0-1 0,0 1 0,0-1 0,0 1 0,0-1 0,2 7 0,-1-5 0,1-1 0,0 1 0,0-1 0,1 1 0,-1-1 0,1 0 0,0 1 0,0-2 0,1 1 0,-1 0 0,1-1 0,0 1 0,0-1 0,0 0 0,0 0 0,0-1 0,10 5 0,5 1 0,0-2 0,0 0 0,0 0 0,1-2 0,26 2 0,108 3 0,-56-5 0,8 2 0,155 17 0,-246-20 0,0 0 0,0 1 0,0 0 0,-1 1 0,1 1 0,-1 0 0,0 1 0,-1 0 0,0 1 0,0 1 0,0 0 0,-1 1 0,-1 0 0,1 0 0,-2 2 0,0-1 0,0 1 0,-1 1 0,0 0 0,-1 0 0,12 27 0,-2 5 0,-1 0 0,15 68 0,11 99 0,-28-130 0,113 532 0,-125-599 0,2 10 0,-4-18 0,-4-10 0,-42-96 0,-52-167 0,67 177 0,18 53 0,-115-373 0,111 343 0,3-1 0,3 0 0,2-1 0,3-87 0,6 128 0,2 1 0,1 0 0,1-1 0,1 1 0,1 1 0,1-1 0,2 2 0,0-1 0,2 1 0,0 1 0,2 0 0,17-22 0,-26 38 0,0 1 0,1 1 0,-1-1 0,1 1 0,0 0 0,1 0 0,-1 1 0,1-1 0,0 2 0,0-1 0,12-4 0,-15 7 0,0 0 0,-1 0 0,1 1 0,0-1 0,0 1 0,-1 0 0,1 0 0,0 0 0,0 1 0,-1-1 0,1 1 0,0 0 0,-1 0 0,1 0 0,-1 1 0,1-1 0,-1 1 0,1 0 0,-1 0 0,0 0 0,0 0 0,0 0 0,0 1 0,-1 0 0,1-1 0,2 4 0,3 5 0,0 0 0,-1 1 0,-1 0 0,0 0 0,0 0 0,-1 1 0,-1 0 0,0 0 0,-1 0 0,0 0 0,1 17 0,0 23 0,-3 80 0,-2-93 0,0 31 0,1-71 0,0 0 0,0 0 0,0 0 0,0 1 0,-1-1 0,1 0 0,0 0 0,0 0 0,0 1 0,0-1 0,1 0 0,-1 0 0,0 0 0,0 1 0,0-1 0,0 0 0,0 0 0,0 0 0,0 1 0,0-1 0,0 0 0,0 0 0,1 0 0,-1 0 0,0 1 0,0-1 0,0 0 0,0 0 0,0 0 0,1 0 0,-1 0 0,0 0 0,0 1 0,0-1 0,1 0 0,-1 0 0,0 0 0,0 0 0,0 0 0,0 0 0,1 0 0,-1 0 0,0 0 0,0 0 0,1 0 0,-1 0 0,0 0 0,0 0 0,0 0 0,1 0 0,-1 0 0,0 0 0,0-1 0,13-11 0,9-23 0,34-74 0,65-115 0,3 15 0,124-215 0,-246 420 0,23-34 0,-10 26 0,-15 12 0,1 0 0,-1 0 0,1 0 0,-1 0 0,1-1 0,-1 1 0,1 0 0,-1 0 0,1 1 0,-1-1 0,0 0 0,1 0 0,-1 0 0,1 0 0,-1 0 0,1 0 0,-1 1 0,1-1 0,-1 0 0,0 0 0,1 1 0,-1-1 0,1 0 0,-1 1 0,0-1 0,1 0 0,-1 1 0,0-1 0,0 0 0,1 1 0,-1 0 0,5 7 0,-1 1 0,0-1 0,-1 1 0,0 0 0,0 0 0,-1 1 0,2 11 0,4 75 0,-5-45 0,35 262 0,-27-252 0,3-1 0,3-1 0,26 65 0,-37-109 0,1-1 0,0 0 0,1 0 0,0-1 0,1 0 0,15 16 0,-19-24 0,1 1 0,-1-1 0,1-1 0,1 1 0,-1-1 0,0 0 0,1-1 0,0 1 0,0-1 0,0-1 0,0 1 0,0-1 0,1 0 0,-1-1 0,9 1 0,2-2 0,0-1 0,0 0 0,0-1 0,0-1 0,0-1 0,24-9 0,-15 5 0,39-6 0,-59 14 0,0-1 0,0 1 0,0 1 0,-1-1 0,1 1 0,0 0 0,0 1 0,-1 0 0,8 2 0,56 30 0,-26-11 0,-19-11 0,0-1 0,1-1 0,0-2 0,1 0 0,47 6 0,-65-13 0,0 0 0,1-1 0,-1 0 0,0 0 0,1-1 0,-1-1 0,0 0 0,0 0 0,0 0 0,0-1 0,0-1 0,-1 1 0,1-1 0,-1-1 0,0 0 0,0 0 0,-1 0 0,0-1 0,0 0 0,10-12 0,-7 6 0,0-1 0,-2 0 0,0-1 0,0 0 0,-1 0 0,-1 0 0,0-1 0,-1 0 0,-1 0 0,0-1 0,-1 1 0,-1-1 0,0 0 0,-1-23 0,-1 34 0,-1 0 0,1 0 0,-1 0 0,0 0 0,0 1 0,0-1 0,-1 0 0,0 0 0,0 1 0,0-1 0,0 1 0,-1 0 0,0 0 0,0 0 0,0 0 0,0 0 0,-7-6 0,4 6 0,0 1 0,0-1 0,0 1 0,0 0 0,0 0 0,-1 1 0,1 0 0,-1 0 0,1 1 0,-1 0 0,-12-1 0,2 2 0,0 0 0,-1 1 0,1 1 0,0 1 0,0 0 0,0 1 0,0 1 0,1 1 0,-24 11 0,27-10 0,1 0 0,0 1 0,1 0 0,0 1 0,0 0 0,1 1 0,-11 14 0,18-21 0,0 1 0,0 0 0,1 0 0,0 0 0,0 0 0,0 0 0,0 1 0,0-1 0,1 1 0,0-1 0,-1 7 0,2-8 0,0 0 0,0 0 0,1 0 0,-1 0 0,1 0 0,0 0 0,-1 0 0,1 0 0,1 0 0,-1 0 0,0-1 0,1 1 0,-1 0 0,1-1 0,0 1 0,0-1 0,0 0 0,0 0 0,2 3 0,2-1 0,0 0 0,0 0 0,1 0 0,-1-1 0,1 1 0,-1-2 0,1 1 0,0-1 0,0 0 0,0 0 0,1-1 0,13 1 0,14-1 0,50-3 0,-45 0 0,105-1 0,169 18 0,-232-6 0,-1 4 0,0 4 0,124 41 0,-136-32 0,-1 2 0,0 3 0,-3 3 0,67 46 0,-113-66 0,-13-8 0,1-1 0,-1 0 0,1-1 0,0 1 0,0-1 0,0-1 0,0 0 0,1 0 0,0 0 0,-1-1 0,11 2 0,-17-4 0,1 0 0,0 0 0,0 0 0,0-1 0,0 1 0,0-1 0,-1 0 0,1 1 0,0-1 0,0 0 0,-1 0 0,1 0 0,-1 0 0,1 0 0,-1 0 0,1-1 0,-1 1 0,1 0 0,-1-1 0,0 1 0,0-1 0,0 1 0,1-3 0,3-6 0,0 0 0,-1 0 0,3-12 0,2-3 0,5-1 0,0 0 0,2 0 0,0 2 0,2 0 0,1 1 0,0 1 0,2 1 0,0 0 0,2 2 0,0 0 0,1 2 0,40-22 0,-16 13 0,2 2 0,1 2 0,1 3 0,0 2 0,100-20 0,-108 30 0,54-3 0,-77 10 0,-1 0 0,0 1 0,1 1 0,36 9 0,-52-10 7,-1 0 0,0 0 0,0 0 0,0 1 0,0 0-1,0 0 1,0 0 0,-1 0 0,1 0 0,-1 1 0,1 0 0,-1 0-1,0 0 1,0 0 0,4 5 0,-6-5-74,0 0 0,1 0 0,-2-1 0,1 1 0,0 0 0,0 0 0,-1 0 0,0 1 0,1-1 0,-1 0-1,-1 0 1,1 0 0,0 0 0,-1 0 0,1 0 0,-1 0 0,0 0 0,0 0 0,0 0 0,0-1 0,-2 4 0,-25 42-6759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27.892"/>
    </inkml:context>
    <inkml:brush xml:id="br0">
      <inkml:brushProperty name="width" value="0.1" units="cm"/>
      <inkml:brushProperty name="height" value="0.1" units="cm"/>
      <inkml:brushProperty name="color" value="#004F8B"/>
    </inkml:brush>
  </inkml:definitions>
  <inkml:trace contextRef="#ctx0" brushRef="#br0">1 1023 24575,'14'-16'-787,"0"-1"1,-2 0-1,14-24 0,-12 19 906,22-27 1,-34 47-89,0 0 1,0 1 0,0-1 0,0 0 0,0 1-1,0-1 1,1 1 0,-1-1 0,1 1 0,-1 0-1,1 0 1,-1 1 0,1-1 0,0 0-1,-1 1 1,1-1 0,0 1 0,4 0 0,4 1-7,0 0 0,0 0 0,15 5 0,-8-2 250,111 19 426,1-6 1,181 0 0,267-33-2135,-212-6 724,64-7-1123,61-10 873,59-6-1047,1253-108 573,3419-263-3253,-4595 374 4686,-56 4 0,-63 7-111,-74 4-332,-75 5 428,-217 14 268,269-12 749,-145 19 3310,-352 1 1307,-15 2-3934,-60 1-1195,158-3-490,-705 14 140,498 0-415,-286 57-1,272-21 62,3 11 1,3 9-1,3 9 1,4 10-1,-261 150 1,327-151 138,5 5 0,-151 132 0,187-133 19,3 5 0,5 4 0,-85 117 0,-31 88-477,183-258-4894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0.852"/>
    </inkml:context>
    <inkml:brush xml:id="br0">
      <inkml:brushProperty name="width" value="0.1" units="cm"/>
      <inkml:brushProperty name="height" value="0.1" units="cm"/>
      <inkml:brushProperty name="color" value="#004F8B"/>
    </inkml:brush>
  </inkml:definitions>
  <inkml:trace contextRef="#ctx0" brushRef="#br0">1 0 24575,'5'8'0,"0"-1"0,0 1 0,-1 1 0,0-1 0,0 0 0,-1 1 0,5 15 0,-4-11 0,10 42 0,-2 1 0,7 72 0,-3-9 0,105 676 0,-46-284 0,-67-463 0,-4-28 0,0 1 0,-1 0 0,-2 0 0,0 0 0,-2 21 0,1-41-49,0-1 1,0 0-1,0 1 0,0-1 0,0 1 1,0-1-1,0 1 0,0-1 0,0 1 1,0-1-1,0 0 0,0 1 0,-1-1 1,1 1-1,0-1 0,0 0 0,0 1 1,-1-1-1,1 0 0,0 1 0,0-1 1,-1 0-1,1 1 0,0-1 0,-1 0 0,1 1 1,-1-1-1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1.402"/>
    </inkml:context>
    <inkml:brush xml:id="br0">
      <inkml:brushProperty name="width" value="0.1" units="cm"/>
      <inkml:brushProperty name="height" value="0.1" units="cm"/>
      <inkml:brushProperty name="color" value="#004F8B"/>
    </inkml:brush>
  </inkml:definitions>
  <inkml:trace contextRef="#ctx0" brushRef="#br0">1 104 24575,'0'-4'0,"0"0"-1,0 0 0,0-1 0,1 1 1,0 0-1,0 0 0,0 0 0,1 1 1,-1-1-1,1 0 0,0 0 0,0 1 1,0-1-1,0 1 0,1-1 0,-1 1 1,1 0-1,0 0 0,0 0 0,0 1 1,0-1-1,1 1 0,-1 0 0,1-1 1,-1 2-1,1-1 0,0 0 0,0 1 1,-1-1-1,1 1 0,8-1 1,5-1 3,0 1 0,0 1 0,0 0 0,0 2 0,0 0 0,26 4 0,-9 1-3,0 2 1,0 1-1,-1 2 1,0 1-1,33 17 0,-43-16 0,0 0 0,0 1 0,-2 1 0,0 2 0,0 0 0,-2 1 0,23 26 0,-35-36 0,-1 0 0,-1 0 0,1 1 0,-1-1 0,-1 1 0,1 1 0,-2-1 0,1 0 0,-1 1 0,-1 0 0,0 0 0,1 14 0,-2-11 0,-1 0 0,-1 0 0,0 0 0,-1-1 0,0 1 0,-1 0 0,-1-1 0,-8 22 0,1-10 0,-2 1 0,-1-2 0,-1 1 0,-1-2 0,-1 0 0,-1-1 0,-1-1 0,-31 26 0,15-17 0,-2-2 0,-43 25 0,60-40 0,-1-2 0,0 0 0,-1-1 0,0-1 0,-42 9 0,29-16 118,27-7-321,8 5 132,0 0 0,0 0 0,1 1 0,-1-1 0,0 0 0,1 0-1,-1 1 1,0-1 0,1 0 0,-1 1 0,1-1 0,-1 0 0,1 1-1,-1-1 1,1 1 0,0-1 0,1 0 0,19-16-6755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2.272"/>
    </inkml:context>
    <inkml:brush xml:id="br0">
      <inkml:brushProperty name="width" value="0.1" units="cm"/>
      <inkml:brushProperty name="height" value="0.1" units="cm"/>
      <inkml:brushProperty name="color" value="#004F8B"/>
    </inkml:brush>
  </inkml:definitions>
  <inkml:trace contextRef="#ctx0" brushRef="#br0">1 74 24575,'0'-1'0,"0"0"0,1 0 0,-1-1 0,0 1 0,1 0 0,-1 0 0,1 0 0,-1 0 0,1 0 0,0 0 0,-1 0 0,1 0 0,0 1 0,0-1 0,0 0 0,0 0 0,-1 1 0,1-1 0,0 0 0,0 1 0,0-1 0,0 1 0,1-1 0,-1 1 0,0-1 0,0 1 0,0 0 0,0 0 0,0 0 0,0-1 0,1 1 0,-1 0 0,0 0 0,2 1 0,49 1 0,-41 0 0,133 8 0,1-6 0,219-21 0,-202 2 0,-159 15-80,0 0 0,0-1-1,0 1 1,1-1 0,-1 0-1,0 1 1,0-1 0,0-1-1,0 1 1,0 0 0,-1-1 0,1 1-1,0-1 1,-1 0 0,1 0-1,2-3 1,3-11-6746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5.614"/>
    </inkml:context>
    <inkml:brush xml:id="br0">
      <inkml:brushProperty name="width" value="0.1" units="cm"/>
      <inkml:brushProperty name="height" value="0.1" units="cm"/>
    </inkml:brush>
  </inkml:definitions>
  <inkml:trace contextRef="#ctx0" brushRef="#br0">175 315 24575,'3'0'0,"-1"-1"0,1 1 0,-1-1 0,1 0 0,-1 0 0,1 0 0,-1 0 0,0 0 0,3-2 0,17-7 0,-16 9 0,1 0 0,0 1 0,-1 0 0,1 0 0,-1 1 0,8 1 0,-10-1 0,1 0 0,0 0 0,-1-1 0,1 1 0,-1-1 0,1-1 0,0 1 0,-1 0 0,1-1 0,-1 0 0,1 0 0,-1 0 0,1-1 0,5-2 0,-6 1 0,1 0 0,-1 0 0,0 0 0,0 0 0,-1 0 0,1-1 0,-1 0 0,0 0 0,1 0 0,-2 0 0,1 0 0,0-1 0,-1 1 0,0-1 0,0 1 0,0-1 0,1-7 0,-2 4 0,0 1 0,0-1 0,0 0 0,-1 0 0,0 0 0,-1 0 0,0 0 0,0 0 0,0 1 0,-6-14 0,5 13 0,-1 0 0,-1 1 0,1 0 0,-1 0 0,0 0 0,-1 0 0,0 1 0,0 0 0,0-1 0,-11-7 0,12 11 0,0-1 0,0 2 0,-1-1 0,1 0 0,-1 1 0,0 0 0,1 0 0,-1 0 0,0 0 0,-1 1 0,1 0 0,0 0 0,0 1 0,0-1 0,-1 1 0,-9 1 0,5 1 0,1 1 0,-1-1 0,1 2 0,-1 0 0,1 0 0,0 0 0,1 1 0,-1 1 0,1-1 0,0 1 0,0 1 0,1-1 0,-1 2 0,2-1 0,-1 1 0,-7 10 0,0 2 0,1 2 0,0-1 0,2 1 0,0 1 0,-11 35 0,17-39 0,0 1 0,2-1 0,0 1 0,1 0 0,1 0 0,1 0 0,3 35 0,-1-39 0,1-1 0,0 0 0,1 0 0,1 0 0,0 0 0,1-1 0,0 0 0,1 0 0,1-1 0,15 21 0,-20-29 0,0-1 0,1 0 0,0-1 0,0 1 0,0 0 0,0-1 0,0 0 0,1 0 0,0-1 0,-1 1 0,1-1 0,0 0 0,0 0 0,0 0 0,1-1 0,-1 0 0,0 0 0,0 0 0,10 0 0,-7-2 0,0 0 0,0-1 0,0 0 0,0 0 0,0 0 0,0-1 0,-1-1 0,1 1 0,-1-1 0,0 0 0,0-1 0,9-6 0,-2-1 0,-1-1 0,0 0 0,0 0 0,-1-1 0,19-30 0,38-84 0,-26 45 0,-41 79 0,0 0 0,0 1 0,0-1 0,1 1 0,0-1 0,-1 1 0,1 0 0,0 0 0,6-4 0,-9 7 0,1 0 0,-1-1 0,1 1 0,0 0 0,-1 0 0,1-1 0,0 1 0,-1 0 0,1 0 0,0 0 0,-1 0 0,1 0 0,0 0 0,0 0 0,-1 0 0,1 0 0,0 0 0,-1 1 0,1-1 0,0 0 0,-1 0 0,1 1 0,0-1 0,1 2 0,-1-1 0,0 0 0,1 1 0,-1-1 0,0 1 0,0-1 0,1 1 0,-1-1 0,0 1 0,-1 0 0,1 0 0,1 1 0,5 21 0,-1 0 0,0 0 0,3 41 0,-1-9 0,-5-39 0,0 0 0,1 0 0,0-1 0,1 1 0,10 18 0,-13-30 0,1-1 0,-1 0 0,1 0 0,0 0 0,0-1 0,0 1 0,1-1 0,-1 1 0,1-1 0,0 0 0,0-1 0,0 1 0,0-1 0,1 1 0,-1-1 0,1 0 0,-1-1 0,1 1 0,-1-1 0,1 0 0,0 0 0,0-1 0,5 1 0,11-2-227,-1 0-1,1-1 1,-1-2-1,0 0 1,29-10-1,4-2-6598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2.773"/>
    </inkml:context>
    <inkml:brush xml:id="br0">
      <inkml:brushProperty name="width" value="0.1" units="cm"/>
      <inkml:brushProperty name="height" value="0.1" units="cm"/>
      <inkml:brushProperty name="color" value="#004F8B"/>
    </inkml:brush>
  </inkml:definitions>
  <inkml:trace contextRef="#ctx0" brushRef="#br0">84 1 24575,'0'0'0,"-7"-1"0,1 1 0,-1 0 0,0 1 0,1 0 0,0 0 0,-11 3 0,15-3 0,0 0 0,0 0 0,0 0 0,1 0 0,-1 1 0,1-1 0,-1 0 0,1 1 0,-1-1 0,1 1 0,0 0 0,0-1 0,0 1 0,0 0 0,0 0 0,0 0 0,0 0 0,1 0 0,-1 0 0,1 0 0,-1 0 0,1 0 0,0 0 0,0 3 0,-1 16 0,2 1 0,0-1 0,2 0 0,7 34 0,2 9 0,2 91 0,-8 214 0,-6-352 0,0-8 0,0 1 0,0-1 0,1 1 0,0-1 0,1 1 0,3 11 0,-4-19 0,0-1 0,-1 1 0,1-1 0,0 1 0,0-1 0,0 1 0,0-1 0,0 0 0,0 1 0,1-1 0,-1 0 0,0 0 0,1 0 0,-1 0 0,0 0 0,4 2 0,-3-3 0,1 1 0,-1-1 0,0 1 0,1-1 0,-1 0 0,1 0 0,-1 0 0,0 0 0,1-1 0,-1 1 0,1 0 0,-1-1 0,0 0 0,0 0 0,5-2 0,30-15-1365,1-5-5461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3.182"/>
    </inkml:context>
    <inkml:brush xml:id="br0">
      <inkml:brushProperty name="width" value="0.1" units="cm"/>
      <inkml:brushProperty name="height" value="0.1" units="cm"/>
      <inkml:brushProperty name="color" value="#004F8B"/>
    </inkml:brush>
  </inkml:definitions>
  <inkml:trace contextRef="#ctx0" brushRef="#br0">1 174 24575,'4'30'0,"1"-1"0,1 0 0,2 0 0,11 29 0,16 60 0,15 142 0,-34-166 0,-13-233 0,22-133 0,-19 220 0,-1 13 0,1 0 0,21-74 0,-23 102 0,-1 1 0,2-1 0,-1 1 0,2-1 0,-1 1 0,1 1 0,1-1 0,0 1 0,0 0 0,1 1 0,0-1 0,0 2 0,1-1 0,15-9 0,-19 14 0,0 1 0,-1-1 0,1 1 0,0 1 0,1-1 0,-1 1 0,0 0 0,0 0 0,0 0 0,1 1 0,-1 0 0,0 0 0,1 0 0,6 2 0,-3 0 0,-1 0 0,0 1 0,0 0 0,0 0 0,0 1 0,-1 0 0,1 1 0,8 6 0,1 3 0,-1 0 0,-1 1 0,0 1 0,-1 1 0,0 0 0,13 24 0,-6-5 0,-2 1 0,-2 0 0,18 58 0,25 125 0,-34-115 0,0-28-1365,-16-51-5461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4.632"/>
    </inkml:context>
    <inkml:brush xml:id="br0">
      <inkml:brushProperty name="width" value="0.1" units="cm"/>
      <inkml:brushProperty name="height" value="0.1" units="cm"/>
      <inkml:brushProperty name="color" value="#004F8B"/>
    </inkml:brush>
  </inkml:definitions>
  <inkml:trace contextRef="#ctx0" brushRef="#br0">0 1 24575,'28'27'0,"0"-2"0,2 0 0,0-2 0,2-1 0,1-2 0,0-1 0,57 23 0,195 66 0,277 115 0,226 146 0,-112-50 0,-512-243 0,-4 7 0,176 122 0,-302-181 0,243 163 0,-274-188 0,-9-7 0,-19-22 0,3 4 0,5-1 0,1 0 0,2-1 0,1 0 0,-17-54 0,17 48 0,9 22 0,0 0 0,0 0 0,1 0 0,0 0 0,1-1 0,1 1 0,0-21 0,0 33 0,1-1 0,0 1 0,0-1 0,0 1 0,0-1 0,0 1 0,0 0 0,0-1 0,1 1 0,-1-1 0,0 1 0,0-1 0,0 1 0,0 0 0,0-1 0,1 1 0,-1-1 0,0 1 0,0 0 0,0-1 0,1 1 0,-1 0 0,0-1 0,1 1 0,-1 0 0,0 0 0,1-1 0,-1 1 0,0 0 0,1 0 0,-1 0 0,1-1 0,-1 1 0,0 0 0,1 0 0,-1 0 0,1 0 0,-1 0 0,1 0 0,-1 0 0,0 0 0,1 0 0,-1 0 0,1 0 0,-1 0 0,1 0 0,-1 0 0,0 0 0,1 0 0,-1 1 0,1-1 0,-1 0 0,0 0 0,1 0 0,-1 1 0,0-1 0,1 0 0,-1 0 0,0 1 0,1-1 0,-1 1 0,26 24 0,-20-18 0,55 59 0,-2 2 0,84 127 0,-137-185 0,0-1 0,-1 1 0,0 0 0,0 0 0,-1 0 0,3 13 0,-6-21 0,-1 1 0,1 0 0,-1-1 0,0 1 0,1 0 0,-1-1 0,0 1 0,-1 0 0,1 0 0,-1-1 0,1 1 0,-1 0 0,0-1 0,0 1 0,0-1 0,0 1 0,0-1 0,0 0 0,-1 1 0,1-1 0,-1 0 0,0 0 0,0 0 0,0 0 0,0 0 0,0 0 0,0 0 0,0-1 0,0 1 0,-4 1 0,-7 2 0,0 1 0,0-2 0,0 0 0,0 0 0,-1-1 0,1-1 0,-19 1 0,-105-1 0,91-3 0,-122 11 0,108-4 0,33-6 0,27 0-23,0 0 0,-1 0 0,1 0 0,0 1 0,0-1-1,0 0 1,0 0 0,0 0 0,0 0 0,-1 0 0,1 0 0,0 0-1,0 0 1,0 0 0,0 0 0,0 0 0,0 0 0,-1 0 0,1 0-1,0 0 1,0 0 0,0 0 0,0 0 0,0-1 0,0 1 0,-1 0-1,1 0 1,0 0 0,0 0 0,0 0 0,0 0 0,0 0 0,0 0-1,0 0 1,0 0 0,-1-1 0,1 1 0,0 0 0,0 0 0,0 0 0,0 0-1,0 0 1,0 0 0,0-1 0,0 1 0,0 0 0,0 0 0,0 0-1,0 0 1,0 0 0,0 0 0,0-1 0,0 1 0,0 0 0,0 0-1,0 0 1,0 0 0,0-1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5.842"/>
    </inkml:context>
    <inkml:brush xml:id="br0">
      <inkml:brushProperty name="width" value="0.1" units="cm"/>
      <inkml:brushProperty name="height" value="0.1" units="cm"/>
      <inkml:brushProperty name="color" value="#004F8B"/>
    </inkml:brush>
  </inkml:definitions>
  <inkml:trace contextRef="#ctx0" brushRef="#br0">337 0 24575,'-5'8'0,"0"0"0,0 0 0,1 0 0,0 0 0,0 1 0,1-1 0,0 1 0,0 0 0,-1 15 0,-3 3 0,-91 260 0,43-135 0,12-35 0,-49 164 0,91-268 0,4-14 0,10-21 0,121-339 0,-70 173 0,-43 127 0,35-87 0,-50 134 0,2-1 0,0 1 0,1 0 0,0 1 0,1 0 0,0 0 0,16-13 0,-23 22 0,1 1 0,-1 0 0,1 0 0,0 1 0,0-1 0,0 1 0,0 0 0,1 0 0,-1 0 0,1 1 0,-1-1 0,1 1 0,-1 0 0,1 1 0,0-1 0,-1 1 0,1 0 0,0 0 0,8 1 0,-7 1 0,0 0 0,0 0 0,-1 0 0,1 1 0,0 0 0,-1 0 0,0 0 0,0 1 0,0 0 0,0 0 0,-1 0 0,1 1 0,-1-1 0,6 9 0,11 21 0,-1 0 0,-2 1 0,-1 2 0,20 62 0,-32-84 0,74 245 0,26 67 0,-102-320 0,0 0 0,1 0 0,0 0 0,0 0 0,0-1 0,8 9 0,-170-154-1365,105 100-5461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6.285"/>
    </inkml:context>
    <inkml:brush xml:id="br0">
      <inkml:brushProperty name="width" value="0.1" units="cm"/>
      <inkml:brushProperty name="height" value="0.1" units="cm"/>
      <inkml:brushProperty name="color" value="#004F8B"/>
    </inkml:brush>
  </inkml:definitions>
  <inkml:trace contextRef="#ctx0" brushRef="#br0">17 103 24575,'-6'0'0,"-3"6"0,8 2 0,9 0 0,16-2 0,9-2 0,13-7 0,16-4 0,10-6 0,5-8 0,-4 1 0,-3-3 0,-6 2 0,-8 5 0,-14 5-8191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38.682"/>
    </inkml:context>
    <inkml:brush xml:id="br0">
      <inkml:brushProperty name="width" value="0.1" units="cm"/>
      <inkml:brushProperty name="height" value="0.1" units="cm"/>
      <inkml:brushProperty name="color" value="#004F8B"/>
    </inkml:brush>
  </inkml:definitions>
  <inkml:trace contextRef="#ctx0" brushRef="#br0">1523 283 24575,'-1'-3'0,"0"-1"0,-1 0 0,1 1 0,-1-1 0,1 1 0,-1 0 0,0 0 0,0-1 0,-1 1 0,-3-4 0,-1-2 0,-8-10 0,-1 0 0,-2 1 0,0 0 0,0 2 0,-2 0 0,0 1 0,0 1 0,-2 1 0,1 1 0,-2 1 0,0 0 0,0 2 0,-42-11 0,37 14 0,0 0 0,-1 2 0,1 1 0,-1 1 0,1 2 0,-1 1 0,0 1 0,1 1 0,0 1 0,0 2 0,-49 17 0,12 4 0,2 2 0,0 4 0,3 2 0,1 3 0,-79 66 0,109-79 0,2 1 0,1 0 0,0 3 0,3 0 0,0 1 0,2 1 0,1 1 0,2 1 0,1 0 0,1 2 0,-15 51 0,17-43 0,2 1 0,2 0 0,2 1 0,2-1 0,2 2 0,2 52 0,3-78 0,0 0 0,2 0 0,1 0 0,0 0 0,1 0 0,1-1 0,1 0 0,1-1 0,1 1 0,0-1 0,1-1 0,1 0 0,1 0 0,0-1 0,1-1 0,17 17 0,-4-10 0,0-1 0,1-1 0,1-1 0,1-2 0,1 0 0,0-2 0,48 16 0,-34-17 0,2-2 0,-1-2 0,1-2 0,85 3 0,248-16 0,-316-1 0,-1-3 0,1-2 0,118-40 0,-115 25 0,-2-2 0,71-44 0,-42 24 0,-61 33 0,-1-1 0,48-33 0,-78 48-3,0 1 1,0-1-1,1 0 0,-1 0 0,0 1 0,0-1 0,0 0 0,-1 0 0,1 0 1,0 0-1,0 0 0,0 0 0,-1 0 0,1 0 0,0 0 0,-1 0 0,1-1 1,-1 1-1,0 0 0,1 0 0,-1 0 0,0-1 0,0 1 0,0 0 0,0 0 1,0-1-1,0-1 0,-1 2 15,0-1-1,0 1 1,0-1 0,0 1 0,0 0-1,0-1 1,-1 1 0,1 0 0,-1 0 0,1 0-1,-1 0 1,1 0 0,-1 0 0,0 0-1,1 1 1,-3-2 0,-9-2-383,1 1-1,-1 0 1,-24-3 0,4 4-6455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3:51.402"/>
    </inkml:context>
    <inkml:brush xml:id="br0">
      <inkml:brushProperty name="width" value="0.1" units="cm"/>
      <inkml:brushProperty name="height" value="0.1" units="cm"/>
      <inkml:brushProperty name="color" value="#004F8B"/>
    </inkml:brush>
  </inkml:definitions>
  <inkml:trace contextRef="#ctx0" brushRef="#br0">0 185 24575,'3'7'0,"0"0"0,1-1 0,-1 1 0,1-1 0,0 0 0,8 8 0,1 6 0,2 6 0,-2 0 0,0 0 0,-2 2 0,-1-1 0,-2 1 0,0 0 0,-2 1 0,3 36 0,-1 23 0,-6 123 0,-6-184 0,-1-20 0,-3-16 0,-1-11 0,1-2 0,1 1 0,1-1 0,-5-31 0,-6-96 0,8 51 0,7 80 0,-5-38 0,-1-89 0,9 128 0,0 0 0,1 1 0,0-1 0,1 1 0,1 0 0,1 0 0,0 0 0,1 1 0,1-1 0,9-14 0,-13 24 0,1 1 0,-1 0 0,1 1 0,1-1 0,-1 1 0,1-1 0,-1 1 0,1 1 0,0-1 0,1 1 0,-1 0 0,1 0 0,-1 0 0,1 1 0,0 0 0,0 0 0,0 0 0,0 1 0,0 0 0,0 0 0,0 0 0,1 1 0,-1 0 0,0 0 0,8 2 0,-3 0 0,0 0 0,0 1 0,0 0 0,0 1 0,0 0 0,-1 1 0,0 0 0,0 0 0,0 1 0,-1 1 0,0 0 0,0 0 0,9 10 0,-3 0 0,-1 0 0,-1 1 0,0 0 0,-2 1 0,0 1 0,-1 0 0,10 27 0,1 18 0,14 69 0,5 18 0,-39-149-91,-1 1 0,1-1 0,0 0 0,1 1 0,-1-1 0,1 0 0,-1 0 0,1 0 0,0 0 0,0 0 0,0-1 0,1 1 0,-1 0 0,5 3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23.142"/>
    </inkml:context>
    <inkml:brush xml:id="br0">
      <inkml:brushProperty name="width" value="0.1" units="cm"/>
      <inkml:brushProperty name="height" value="0.1" units="cm"/>
    </inkml:brush>
  </inkml:definitions>
  <inkml:trace contextRef="#ctx0" brushRef="#br0">8 837 24575,'-1'1'0,"0"-1"0,1 0 0,-1 1 0,1-1 0,0 0 0,-1 1 0,1-1 0,-1 1 0,1-1 0,0 1 0,-1-1 0,1 1 0,0-1 0,-1 1 0,1 0 0,0-1 0,0 1 0,-1-1 0,1 1 0,0 0 0,0-1 0,0 1 0,0-1 0,0 1 0,0 0 0,0 0 0,13 5 0,27-8 0,-40 2 0,306-57 0,-174 30 0,479-64 0,-222 38 0,-156 16 0,285-40 0,-422 66 0,252-19 0,-299 27 0,0-1 0,-1-3 0,1-2 0,-2-2 0,1-1 0,56-25 0,-46 17 0,-43 16 0,-1 0 0,0-1 0,0 0 0,-1-1 0,0-1 0,0 0 0,21-16 0,-32 22 0,-1-1 0,0 1 0,0 0 0,0-1 0,1 1 0,-2-1 0,1 0 0,0 1 0,0-1 0,0 0 0,-1 0 0,1 1 0,-1-1 0,0 0 0,1 0 0,-1 0 0,0 1 0,0-1 0,0 0 0,0 0 0,0 0 0,-1 0 0,1 1 0,-1-1 0,1 0 0,-1 0 0,1 1 0,-1-1 0,0 0 0,0 1 0,0-1 0,0 1 0,0-1 0,0 1 0,0-1 0,-3-1 0,-4-6 0,0 1 0,-1 1 0,1 0 0,-16-10 0,-24-12 0,-1 2 0,-1 2 0,-1 3 0,-1 1 0,-1 3 0,0 2 0,-1 3 0,-1 2 0,-58-5 0,113 17 0,0-1 0,0 0 0,0 0 0,0 0 0,0 0 0,0 0 0,0 0 0,0 0 0,0 0 0,0 0 0,0 0 0,0 0 0,0 0 0,0 1 0,0-1 0,0 0 0,0 0 0,0 0 0,0 0 0,0 0 0,0 0 0,0 0 0,-1 0 0,1 0 0,0 0 0,0 0 0,0 0 0,0 0 0,0 0 0,0 1 0,0-1 0,0 0 0,0 0 0,0 0 0,0 0 0,0 0 0,0 0 0,0 0 0,0 0 0,-1 0 0,1 0 0,0 0 0,0 0 0,14 7 0,22 6 0,85 5 0,-22-5 0,-34-2 0,76 17 0,-128-24 0,1 1 0,0 0 0,-1 1 0,0 0 0,-1 1 0,1 1 0,18 15 0,-27-21 0,-1 1 0,0 0 0,0 0 0,0 1 0,0-1 0,0 0 0,-1 1 0,0 0 0,1 0 0,-2-1 0,1 1 0,0 0 0,-1 1 0,1-1 0,-1 0 0,0 0 0,-1 1 0,1-1 0,-1 0 0,0 1 0,0-1 0,0 0 0,-1 1 0,1-1 0,-1 0 0,0 0 0,0 1 0,-1-1 0,1 0 0,-5 7 0,-5 9 0,-1-1 0,0 0 0,-2-1 0,-29 30 0,11-13 0,-89 125 0,41-51 0,41-56 0,2 2 0,3 1 0,2 2 0,-25 66 0,46-88 0,12-23 0,-1-12 0,1-1 0,-1 0 0,0 0 0,1 0 0,-1 0 0,1 0 0,-1 0 0,1 0 0,-1 0 0,1 0 0,-1 0 0,1-1 0,-1 1 0,0 0 0,1 0 0,-1 0 0,1 0 0,-1-1 0,0 1 0,1 0 0,-1 0 0,1-1 0,-1 1 0,0 0 0,1-1 0,-1 1 0,0 0 0,0-1 0,1 1 0,-1-1 0,16-16-1365,0-3-5461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27.752"/>
    </inkml:context>
    <inkml:brush xml:id="br0">
      <inkml:brushProperty name="width" value="0.1" units="cm"/>
      <inkml:brushProperty name="height" value="0.1" units="cm"/>
    </inkml:brush>
  </inkml:definitions>
  <inkml:trace contextRef="#ctx0" brushRef="#br0">1 1 24575,'6'9'0,"0"0"0,0 1 0,-1 0 0,0 0 0,-1 0 0,0 0 0,-1 1 0,4 16 0,-6-22 0,66 317 0,-21-87 0,92 270 0,-133-488 0,1 2 0,0 1 0,-1 0 0,2 31 0,-9-44 0,-3-16 0,-5-17 0,0-26-341,2-1 0,3 1-1,1-77 1,6 66-6485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28.602"/>
    </inkml:context>
    <inkml:brush xml:id="br0">
      <inkml:brushProperty name="width" value="0.1" units="cm"/>
      <inkml:brushProperty name="height" value="0.1" units="cm"/>
    </inkml:brush>
  </inkml:definitions>
  <inkml:trace contextRef="#ctx0" brushRef="#br0">220 166 24575,'1'-14'0,"1"0"0,0 1 0,1-1 0,5-18 0,-4 19 0,0-1 0,-1 1 0,2-22 0,-6 35 0,1 0 0,0 0 0,0 0 0,0 1 0,0-1 0,-1 0 0,1 0 0,0 0 0,0 0 0,0 0 0,-1 0 0,1 0 0,0 1 0,0-1 0,0 0 0,-1 0 0,1 0 0,0 0 0,0 0 0,-1 0 0,1 0 0,0 0 0,0 0 0,-1 0 0,1 0 0,0 0 0,0 0 0,0-1 0,-1 1 0,1 0 0,0 0 0,0 0 0,0 0 0,-1 0 0,1 0 0,0-1 0,0 1 0,0 0 0,0 0 0,-1 0 0,1 0 0,0-1 0,0 1 0,0 0 0,0 0 0,0 0 0,0-1 0,-1 1 0,1 0 0,0 0 0,0 0 0,0-1 0,0 1 0,0-1 0,-13 21 0,-31 68 0,3 2 0,-56 188 0,95-270 0,-34 125 0,33-119 0,1 0 0,0 0 0,1 0 0,1 1 0,0-1 0,1 0 0,3 20 0,-3-30 0,0-1 0,0 1 0,1-1 0,-1 1 0,1-1 0,0 0 0,0 0 0,0 0 0,0 0 0,0 0 0,1 0 0,-1 0 0,1-1 0,0 1 0,5 3 0,-2-3 0,1 1 0,-1-1 0,1 0 0,-1-1 0,1 0 0,0 0 0,13 2 0,-1-2 0,0-1 0,0-1 0,1-1 0,-1 0 0,25-6 0,-22 2 0,0-1 0,-1-1 0,1-1 0,-2 0 0,34-20 0,-18 5 0,0-1 0,33-31 0,-59 47 0,-1-1 0,0 0 0,0 0 0,-1-1 0,0 0 0,-1 0 0,0-1 0,-1 0 0,0 0 0,4-14 0,-4 9 0,-2-1 0,0-1 0,-1 1 0,-1 0 0,0-1 0,-2-29 0,0 36 0,0-28 0,0 38 0,0-1 0,0 0 0,0 0 0,1 0 0,-1 0 0,1 0 0,-1 0 0,1 1 0,0-1 0,0 0 0,0 0 0,0 1 0,0-1 0,0 1 0,2-3 0,-3 4 0,1-1 0,0 1 0,-1 0 0,1 0 0,-1 0 0,1-1 0,0 1 0,-1 0 0,1 0 0,0 0 0,-1 0 0,1 0 0,0 0 0,-1 0 0,1 0 0,0 1 0,-1-1 0,1 0 0,0 0 0,-1 0 0,1 1 0,-1-1 0,1 0 0,0 1 0,-1-1 0,1 0 0,-1 1 0,1-1 0,-1 1 0,1-1 0,-1 1 0,0-1 0,1 1 0,-1-1 0,1 1 0,-1-1 0,1 2 0,14 25 0,-14-24 0,14 31 0,-5-11 0,0-1 0,1-1 0,1 0 0,24 32 0,-33-48 0,1-1 0,0 0 0,1 0 0,-1 0 0,1 0 0,-1 0 0,1-1 0,0 0 0,1 0 0,-1 0 0,0-1 0,1 0 0,-1 0 0,1 0 0,0-1 0,0 0 0,0 0 0,0 0 0,-1-1 0,1 0 0,0 0 0,0 0 0,0-1 0,8-1 0,-6-1 0,1 0 0,-1 0 0,0-1 0,0 0 0,-1 0 0,1 0 0,-1-1 0,0-1 0,0 1 0,-1-1 0,1 0 0,8-12 0,4-6 0,-1-1 0,18-35 0,-21 34 0,-2-2 0,-1 1 0,-1-1 0,-1-1 0,11-55 0,-20 78 0,0-1 0,0 0 0,0 0 0,1-1 0,0 1 0,1 1 0,0-1 0,5-11 0,-7 18 0,-1 0 0,0 0 0,0 0 0,0 0 0,0 0 0,0-1 0,1 1 0,-1 0 0,0 0 0,0 0 0,0 0 0,0 0 0,1 0 0,-1 0 0,0 0 0,0 0 0,0 0 0,0 0 0,1 0 0,-1 0 0,0 0 0,0 0 0,0 0 0,1 0 0,-1 0 0,0 0 0,0 0 0,0 0 0,0 0 0,1 0 0,-1 0 0,0 0 0,0 0 0,0 1 0,0-1 0,0 0 0,1 0 0,-1 0 0,0 0 0,0 0 0,0 0 0,0 1 0,8 10 0,2 12 0,19 82 0,-23-77 0,1-1 0,1-1 0,1 1 0,1-1 0,1-1 0,16 26 0,-26-50-41,0 1 0,-1-1-1,1 1 1,0-1-1,0 0 1,0 0 0,0 1-1,0-1 1,0 0 0,0 0-1,0 0 1,1 0-1,-1 0 1,0 0 0,0-1-1,1 1 1,-1 0 0,1-1-1,-1 1 1,1-1-1,-1 1 1,1-1 0,-1 0-1,1 1 1,-1-1 0,1 0-1,-1 0 1,1 0-1,0 0 1,-1 0 0,1-1-1,2 0 1,17-12-6785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6.154"/>
    </inkml:context>
    <inkml:brush xml:id="br0">
      <inkml:brushProperty name="width" value="0.1" units="cm"/>
      <inkml:brushProperty name="height" value="0.1" units="cm"/>
    </inkml:brush>
  </inkml:definitions>
  <inkml:trace contextRef="#ctx0" brushRef="#br0">249 229 24575,'0'-27'0,"-7"-55"0,5 74 0,1 0 0,-1 0 0,0 0 0,-1 1 0,0-1 0,0 1 0,-1-1 0,0 1 0,0 0 0,0 0 0,-7-6 0,9 11 0,1 0 0,-1 0 0,0 0 0,0 0 0,0 1 0,0-1 0,-1 1 0,1 0 0,0-1 0,-1 1 0,1 0 0,0 0 0,-1 0 0,1 1 0,-1-1 0,0 1 0,1-1 0,-1 1 0,1 0 0,-1 0 0,-2 0 0,1 1 0,0 0 0,0 1 0,0-1 0,0 1 0,0 0 0,0 0 0,0 0 0,1 0 0,-1 0 0,1 1 0,-6 5 0,-1 3 0,0 1 0,0 0 0,1 0 0,1 1 0,0 0 0,-6 16 0,9-18 0,1-1 0,0 1 0,0 0 0,2 0 0,-1 0 0,1 0 0,1 0 0,0 1 0,1 15 0,0-22 0,1 0 0,0 0 0,0 0 0,0 0 0,1 0 0,-1-1 0,1 1 0,0 0 0,0-1 0,1 1 0,0-1 0,-1 0 0,1 0 0,1 0 0,-1 0 0,1 0 0,-1-1 0,1 0 0,0 1 0,0-2 0,0 1 0,1 0 0,4 2 0,15 4 0,0 0 0,1-2 0,33 6 0,-36-9 0,-1 1 0,1 1 0,-1 1 0,37 18 0,-54-24 0,-1 1 0,0 0 0,0-1 0,-1 1 0,1 1 0,0-1 0,-1 0 0,1 1 0,-1-1 0,0 1 0,0 0 0,0-1 0,0 1 0,0 0 0,-1 0 0,1 1 0,-1-1 0,0 0 0,0 0 0,0 1 0,1 4 0,-3-4 0,1 1 0,0 0 0,-1-1 0,0 1 0,0-1 0,0 1 0,-1-1 0,1 0 0,-1 0 0,0 1 0,-1-1 0,1 0 0,-1-1 0,1 1 0,-5 4 0,-10 12 0,-1-1 0,0 0 0,-27 19 0,45-37 0,-1-1 0,1 1 0,-1 0 0,0-1 0,1 1 0,-1-1 0,0 1 0,0-1 0,1 0 0,-1 1 0,0-1 0,0 0 0,0 1 0,0-1 0,1 0 0,-1 0 0,0 0 0,0 0 0,0 0 0,0 0 0,0 0 0,0 0 0,1-1 0,0 1 0,-1-1 0,1 1 0,0-1 0,0 0 0,0 1 0,0-1 0,-1 1 0,1-1 0,0 1 0,0-1 0,0 0 0,0 1 0,0-1 0,0 1 0,1-1 0,-1 1 0,0-1 0,0 0 0,0 1 0,1-1 0,15-39 0,51-78 17,-32 61-1399,5-12-5444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29.032"/>
    </inkml:context>
    <inkml:brush xml:id="br0">
      <inkml:brushProperty name="width" value="0.1" units="cm"/>
      <inkml:brushProperty name="height" value="0.1" units="cm"/>
    </inkml:brush>
  </inkml:definitions>
  <inkml:trace contextRef="#ctx0" brushRef="#br0">23 9 24575,'-7'-6'0,"-1"4"0,1 8 0,6 10 0,5 9 0,1 5 0,6 4 0,1 9 0,5 3 0,-1 0 0,3-2 0,5-8 0,5-10 0,2-16 0,-2-16 0,-2-13 0,-4-3-8191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29.512"/>
    </inkml:context>
    <inkml:brush xml:id="br0">
      <inkml:brushProperty name="width" value="0.1" units="cm"/>
      <inkml:brushProperty name="height" value="0.1" units="cm"/>
    </inkml:brush>
  </inkml:definitions>
  <inkml:trace contextRef="#ctx0" brushRef="#br0">0 314 24575,'0'-6'0,"0"-8"0,0 4 0,7 10 0,1 11 0,6 11 0,1 7 0,4 4 0,4 10 0,5 3 0,-2 1 0,0-9 0,-4-10-8191</inkml:trace>
  <inkml:trace contextRef="#ctx0" brushRef="#br0" timeOffset="1">436 24 24575,'-13'-14'-2943,"5"5"4062,12 31-478,57 171 187,-22-74-473,199 542-355,-229-640 0,0 0 0,1 0 0,1-1 0,1 0 0,19 24 0,-30-42-57,0-1 0,0 1 1,1-1-1,-1 1 0,0-1 0,1 0 0,-1 0 0,1 1 0,0-1 0,-1 0 0,1 0 1,0 0-1,0-1 0,-1 1 0,1 0 0,0-1 0,0 1 0,0-1 0,0 0 1,0 1-1,0-1 0,0 0 0,3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30.212"/>
    </inkml:context>
    <inkml:brush xml:id="br0">
      <inkml:brushProperty name="width" value="0.1" units="cm"/>
      <inkml:brushProperty name="height" value="0.1" units="cm"/>
    </inkml:brush>
  </inkml:definitions>
  <inkml:trace contextRef="#ctx0" brushRef="#br0">27 387 24575,'-1'0'0,"0"0"0,0 0 0,-1 0 0,1 0 0,0 0 0,0 0 0,-1 0 0,1 0 0,0-1 0,0 1 0,-1 0 0,1-1 0,0 1 0,0-1 0,0 0 0,0 1 0,0-1 0,0 0 0,-2-1 0,3 1 0,0 1 0,-1-1 0,1 0 0,0 0 0,0 0 0,-1 1 0,1-1 0,0 0 0,0 0 0,0 0 0,0 1 0,0-1 0,0 0 0,1 0 0,-1 0 0,0 1 0,0-1 0,0 0 0,1 0 0,-1 1 0,0-1 0,1-1 0,2-2 0,-1 0 0,1 1 0,0-1 0,-1 0 0,2 1 0,-1 0 0,0 0 0,1 0 0,4-3 0,63-33 0,-46 27 0,-1-1 0,0-2 0,33-26 0,-30 14 0,-1-1 0,-1-1 0,31-47 0,-51 68 0,-2 4 0,0 0 0,0 0 0,0 1 0,0-1 0,0 1 0,8-6 0,-10 9 0,0-1 0,0 1 0,0 0 0,-1-1 0,1 1 0,0 0 0,0-1 0,0 1 0,0 0 0,0 0 0,0 0 0,0 0 0,0 0 0,0 0 0,0 0 0,0 0 0,0 0 0,0 1 0,0-1 0,0 0 0,0 0 0,-1 1 0,1-1 0,0 1 0,0-1 0,0 1 0,0-1 0,-1 1 0,1 0 0,0-1 0,0 1 0,-1 0 0,1-1 0,-1 1 0,1 0 0,-1 0 0,1 0 0,-1-1 0,1 2 0,10 20 0,-2-1 0,0 1 0,-2 1 0,8 33 0,-2-8 0,5 11 0,30 69 0,-38-106 0,0-2 0,1 1 0,1-2 0,1 0 0,1 0 0,25 26 0,-33-40 0,-1 0 0,1 0 0,1 0 0,-1-1 0,1 0 0,-1 0 0,1 0 0,0-1 0,1 0 0,-1-1 0,0 0 0,1 0 0,8 1 0,-11-2 0,1-1 0,-1 0 0,0 0 0,0-1 0,0 0 0,0 1 0,0-2 0,0 1 0,0-1 0,0 1 0,0-1 0,0-1 0,-1 1 0,1-1 0,-1 1 0,0-1 0,0-1 0,0 1 0,0 0 0,4-6 0,3-4 0,-1-1 0,0 0 0,0-1 0,-2-1 0,0 1 0,6-18 0,-1-2 0,14-66 0,-22 79 0,-2 0 0,0 0 0,-2-1 0,-1-32 0,0 53 0,0-1 0,-1 1 0,1 0 0,0 0 0,-1 0 0,1 0 0,-1 0 0,0 1 0,0-1 0,0 0 0,0 0 0,0 0 0,-2-3 0,2 5 0,0-1 0,0 1 0,0-1 0,1 0 0,-1 1 0,0 0 0,0-1 0,0 1 0,0-1 0,0 1 0,0 0 0,0 0 0,0 0 0,0-1 0,0 1 0,0 0 0,0 0 0,0 0 0,0 0 0,-1 1 0,-1 0 0,-1 0 0,1 0 0,0 1 0,0-1 0,1 1 0,-1 0 0,0 0 0,0 0 0,1 0 0,-1 0 0,1 1 0,0-1 0,0 1 0,-4 5 0,0 2 0,0 1 0,1 0 0,0 0 0,0 0 0,1 0 0,1 1 0,0 0 0,0 0 0,2-1 0,-1 1 0,1 1 0,1-1 0,0 0 0,1 0 0,0 0 0,1 0 0,0 0 0,1-1 0,1 1 0,-1 0 0,2-1 0,0 0 0,0 0 0,1-1 0,0 1 0,1-1 0,0 0 0,0-1 0,1 0 0,0 0 0,1-1 0,0 1 0,1-2 0,-1 0 0,1 0 0,1-1 0,-1 0 0,1 0 0,16 5 0,-4-4 14,0 0-1,0-1 0,0-2 0,0 0 1,1-1-1,0-2 0,0 0 1,30-4-1,-25 0-225,0-1 0,-1-2 0,1-1-1,-1-1 1,0-2 0,35-17 0,-28 9-6614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32.032"/>
    </inkml:context>
    <inkml:brush xml:id="br0">
      <inkml:brushProperty name="width" value="0.1" units="cm"/>
      <inkml:brushProperty name="height" value="0.1" units="cm"/>
    </inkml:brush>
  </inkml:definitions>
  <inkml:trace contextRef="#ctx0" brushRef="#br0">0 1120 24575,'1'-2'0,"0"0"0,-1 0 0,1-1 0,0 1 0,0 0 0,0 0 0,1 0 0,-1 0 0,0 0 0,1 0 0,-1 1 0,1-1 0,0 0 0,-1 1 0,1-1 0,0 1 0,0 0 0,0-1 0,3 0 0,43-22 0,-46 23 0,104-39 0,183-43 0,-138 43 0,452-112 0,-153 26 0,-7-26 0,-223 76 0,-156 53 0,47-15 0,136-30 0,-67 21 0,-176 46 0,-1 0 0,1 0 0,0 0 0,-1-1 0,1 1 0,-1-1 0,5-2 0,-8 3 0,1 1 0,-1 0 0,0 0 0,1-1 0,-1 1 0,0 0 0,1-1 0,-1 1 0,0-1 0,0 1 0,1 0 0,-1-1 0,0 1 0,0-1 0,0 1 0,0-1 0,1 1 0,-1 0 0,0-1 0,0 1 0,0-1 0,0 1 0,0-1 0,0 0 0,-1 0 0,1 0 0,-1 0 0,1 0 0,-1 0 0,1 0 0,-1 0 0,0 1 0,0-1 0,1 0 0,-1 0 0,0 1 0,0-1 0,0 0 0,0 1 0,-1-2 0,-28-14 0,-1 2 0,0 0 0,-64-17 0,58 20 0,0-1 0,-55-28 0,20 4 0,95 45 0,-1-1 0,35 9 0,-23-8 0,-6-2 0,1-2 0,40 3 0,-43-6 0,1 1 0,50 13 0,-75-15 0,0-1 0,0 1 0,0 0 0,0 0 0,0 0 0,0 0 0,0 1 0,-1-1 0,1 0 0,0 1 0,-1-1 0,1 1 0,-1-1 0,1 1 0,-1 0 0,0 0 0,1 0 0,-1 0 0,0 0 0,0 0 0,-1 0 0,1 0 0,0 0 0,-1 0 0,1 0 0,-1 1 0,0-1 0,1 0 0,-1 0 0,0 0 0,-1 1 0,1-1 0,0 0 0,-1 0 0,1 0 0,-1 0 0,1 1 0,-3 2 0,-2 9 0,-1 0 0,-1 0 0,0 0 0,-12 16 0,17-28 0,-180 259 0,117-170 0,50-75 116,14-16-146,1 0-1,0 0 1,-1 0 0,1 1 0,0-1 0,-1 0-1,1 0 1,-1 0 0,1 0 0,0 0-1,-1 0 1,1 0 0,0-1 0,-1 1 0,1 0-1,-1 0 1,1 0 0,0 0 0,-1 0-1,1 0 1,0-1 0,-1 1 0,1 0 0,0 0-1,0-1 1,-1 1 0,1 0 0,0 0-1,0-1 1,-1 1 0,1 0 0,0-1 0,0 1-1,0 0 1,-1-1 0,1 1 0,0 0-1,0-1 1,0 1 0,0 0 0,0-1 0,0 1-1,0-1 1,0 1 0,0 0 0,0-1-1,0 1 1,0-1 0,-2-15-6796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4.672"/>
    </inkml:context>
    <inkml:brush xml:id="br0">
      <inkml:brushProperty name="width" value="0.1" units="cm"/>
      <inkml:brushProperty name="height" value="0.1" units="cm"/>
    </inkml:brush>
  </inkml:definitions>
  <inkml:trace contextRef="#ctx0" brushRef="#br0">375 1 24575,'-2'0'0,"1"0"0,-1 1 0,1-1 0,0 0 0,-1 1 0,1 0 0,0-1 0,-1 1 0,1 0 0,0-1 0,0 1 0,0 0 0,0 0 0,0 0 0,0 0 0,0 0 0,-2 2 0,-14 24 0,14-23 0,-20 46 0,1 0 0,2 2 0,-23 100 0,6-19 0,-135 505 0,171-633 0,-8 34 0,6-29 0,3-20 0,3-15-1365,-1-3-5461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5.212"/>
    </inkml:context>
    <inkml:brush xml:id="br0">
      <inkml:brushProperty name="width" value="0.1" units="cm"/>
      <inkml:brushProperty name="height" value="0.1" units="cm"/>
    </inkml:brush>
  </inkml:definitions>
  <inkml:trace contextRef="#ctx0" brushRef="#br0">1 402 24575,'2'-47'-4413,"13"-74"-1,0 7 1388,-14 103 3114,0 1-1,0-1 0,1 1 1,1-1-1,4-14 0,-6 23 86,1-1-1,-1 1 1,0-1-1,1 1 1,0-1-1,0 1 0,-1 0 1,1-1-1,0 1 1,1 0-1,-1 1 1,0-1-1,1 0 1,-1 1-1,1-1 0,-1 1 1,1 0-1,0 0 1,-1 0-1,1 0 1,0 0-1,0 0 1,0 1-1,0 0 0,3-1 1,2 1 554,-1 0 0,1 1 0,0 0 0,-1 0 0,1 0 0,-1 1 0,10 3 0,-4 1-391,1 0-1,-1 0 1,15 11 0,1 3-441,0 2 1,31 31-1,128 140 105,-58-57 0,-90-95 0,44 56 0,-83-96-73,0 0 40,-1-1 0,1 0 0,-1 1 0,1-1-1,-1 1 1,1-1 0,-1 1 0,1-1 0,-1 1 0,0-1 0,1 1 0,-1-1-1,0 1 1,1 0 0,-1-1 0,0 1 0,0-1 0,1 1 0,-1 0-1,0-1 1,0 1 0,0 0 0,0-1 0,0 1 0,0 0 0,0-1 0,0 1-1,0 0 1,0-1 0,-1 1 0,1-1 0,0 1 0,0 0 0,-1-1-1,1 1 1,0-1 0,-1 1 0,1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5.712"/>
    </inkml:context>
    <inkml:brush xml:id="br0">
      <inkml:brushProperty name="width" value="0.1" units="cm"/>
      <inkml:brushProperty name="height" value="0.1" units="cm"/>
    </inkml:brush>
  </inkml:definitions>
  <inkml:trace contextRef="#ctx0" brushRef="#br0">99 595 24575,'-6'0'0,"-9"0"0,-7 0 0,-6 0 0,8 0 0,13 0 0,14 0 0,18 0 0,17 0 0,8 0 0,14-6 0,8-2 0,5-6 0,0-7 0,1 0 0,-1-8 0,-8-6 0,-15 3-8191</inkml:trace>
  <inkml:trace contextRef="#ctx0" brushRef="#br0" timeOffset="1">934 14 24575,'0'0'0,"0"-1"0,0 1 0,0-1 0,0 1 0,1 0 0,-1-1 0,0 1 0,0-1 0,0 1 0,0 0 0,0-1 0,0 1 0,0-1 0,0 1 0,0 0 0,0-1 0,-1 1 0,1 0 0,0-1 0,0 1 0,0-1 0,0 1 0,0 0 0,-1-1 0,1 1 0,0 0 0,0-1 0,-1 1 0,1 0 0,0 0 0,-1-1 0,1 1 0,0 0 0,-1 0 0,1-1 0,0 1 0,-1 0 0,1 0 0,0 0 0,-1 0 0,1 0 0,0 0 0,-1-1 0,1 1 0,-1 0 0,1 0 0,0 0 0,-1 0 0,1 0 0,-1 0 0,1 1 0,0-1 0,-1 0 0,1 0 0,-1 0 0,1 0 0,0 0 0,-1 1 0,0 0 0,0-1 0,0 1 0,0 0 0,0 0 0,0 0 0,0 1 0,0-1 0,0 0 0,0 0 0,0 0 0,1 1 0,-1-1 0,1 0 0,-1 1 0,1-1 0,-1 1 0,1-1 0,0 2 0,0 20 0,2 0 0,0 0 0,2 0 0,0 0 0,2-1 0,10 29 0,0 3 0,19 85 0,26 215 0,-60-339-1365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6.882"/>
    </inkml:context>
    <inkml:brush xml:id="br0">
      <inkml:brushProperty name="width" value="0.1" units="cm"/>
      <inkml:brushProperty name="height" value="0.1" units="cm"/>
    </inkml:brush>
  </inkml:definitions>
  <inkml:trace contextRef="#ctx0" brushRef="#br0">27 203 24575,'-3'-2'0,"1"0"0,0 0 0,0-1 0,0 1 0,0 0 0,0-1 0,0 0 0,1 1 0,-1-1 0,1 0 0,0 0 0,0 0 0,0 0 0,0 0 0,1 0 0,-1-4 0,1 4 0,0 0 0,1 1 0,0-1 0,0 0 0,0 0 0,0 1 0,0-1 0,1 1 0,-1-1 0,1 1 0,-1-1 0,1 1 0,0 0 0,0 0 0,0 0 0,0 0 0,1 0 0,1-1 0,10-7 0,0 0 0,0 2 0,1 0 0,0 0 0,0 1 0,1 1 0,28-7 0,-19 7 0,0 2 0,0 0 0,0 2 0,36 0 0,-51 3 0,-1 0 0,1 0 0,-1 1 0,0 0 0,0 1 0,0 0 0,0 0 0,0 1 0,0 0 0,-1 1 0,0 0 0,0 0 0,0 0 0,-1 1 0,0 1 0,0-1 0,0 1 0,-1 0 0,0 0 0,0 1 0,8 14 0,-10-13 0,14 24 0,27 39 0,-39-63 0,0-1 0,1 0 0,0-1 0,0 1 0,1-2 0,0 1 0,0-1 0,0 0 0,17 8 0,-22-12 0,0 0 0,1-1 0,-1 0 0,1 0 0,0 0 0,-1 0 0,1 0 0,0-1 0,0 0 0,-1 1 0,1-1 0,0-1 0,0 1 0,-1-1 0,1 1 0,0-1 0,-1 0 0,1 0 0,-1-1 0,1 1 0,-1-1 0,1 0 0,-1 1 0,0-2 0,0 1 0,0 0 0,0 0 0,0-1 0,-1 0 0,1 0 0,3-5 0,-2 2 0,0 0 0,-1 0 0,0 0 0,0 0 0,-1-1 0,0 1 0,0-1 0,0 0 0,-1 1 0,0-1 0,0 0 0,-1 0 0,0 0 0,0 0 0,0 0 0,-3-12 0,-1 9 0,1 1 0,-2-1 0,1 1 0,-1 0 0,-1 0 0,1 0 0,-2 1 0,1-1 0,-1 2 0,0-1 0,-1 1 0,0 0 0,0 0 0,0 1 0,-1 0 0,0 1 0,0 0 0,0 0 0,-1 1 0,0 0 0,1 1 0,-1 0 0,-16-2 0,22 4 0,-1 1 0,1-1 0,-1 1 0,1 0 0,-1 1 0,1-1 0,-1 1 0,1 0 0,-1 0 0,1 1 0,-1-1 0,1 1 0,0 0 0,0 0 0,0 0 0,0 1 0,0-1 0,1 1 0,-1 0 0,1 0 0,0 0 0,-1 1 0,1-1 0,1 1 0,-1 0 0,1-1 0,-3 6 0,2-3 0,0 0 0,1-1 0,0 1 0,1 0 0,-1 0 0,1 0 0,0 0 0,0 0 0,1 0 0,0 0 0,0 0 0,0 0 0,1 0 0,0 0 0,0 0 0,0 0 0,1 0 0,0 0 0,0 0 0,5 7 0,-2-4 0,1-1 0,0 0 0,0 0 0,1-1 0,0 0 0,1 0 0,-1 0 0,1-1 0,0 0 0,1-1 0,0 1 0,0-2 0,0 1 0,0-1 0,0-1 0,1 0 0,12 3 0,-4-3 0,-1 0 0,1-1 0,0-1 0,-1-1 0,1 0 0,0-1 0,0-1 0,-1-1 0,19-5 0,-25 5 0,6-2 0,0 1 0,0 0 0,1 1 0,17 0 0,-31 3 0,1 0 0,0 0 0,-1 1 0,1-1 0,-1 1 0,1 0 0,-1 1 0,1-1 0,-1 1 0,0-1 0,0 1 0,0 1 0,0-1 0,0 1 0,0-1 0,0 1 0,-1 0 0,0 0 0,1 1 0,3 4 0,-5-5 0,0 1 0,1-1 0,0 0 0,0 0 0,0 0 0,0-1 0,5 4 0,-7-5 0,0-1 0,-1 0 0,1 1 0,0-1 0,0 0 0,0 0 0,0 0 0,0 0 0,0 0 0,0 0 0,0 0 0,0 0 0,0 0 0,0 0 0,0 0 0,0 0 0,0-1 0,0 1 0,0 0 0,0-1 0,0 1 0,0-1 0,-1 1 0,1-1 0,0 0 0,0 1 0,-1-1 0,1 0 0,0 1 0,-1-1 0,1 0 0,0 0 0,-1 1 0,1-1 0,-1 0 0,1-1 0,7-13 0,0 0 0,-1-1 0,9-30 0,12-25 0,-25 65 0,0 0 0,0 0 0,1 1 0,0-1 0,0 1 0,1 0 0,-1 0 0,10-8 0,-11 12 0,-1-1 0,1 1 0,-1 0 0,1-1 0,0 1 0,-1 0 0,1 1 0,0-1 0,0 0 0,0 1 0,0 0 0,0-1 0,0 1 0,-1 1 0,1-1 0,0 0 0,0 0 0,0 1 0,0 0 0,0 0 0,-1-1 0,1 2 0,0-1 0,-1 0 0,1 0 0,-1 1 0,1 0 0,2 1 0,7 7 0,-1-1 0,0 1 0,0 1 0,9 12 0,-15-18 0,3 6 0,-1-1 0,0 2 0,7 14 0,-9-17 0,-1 0 0,1 0 0,1-1 0,0 0 0,10 12 0,-16-20 0,1 1 0,-1-1 0,0 0 0,0 0 0,0 0 0,0 0 0,0 0 0,0 0 0,1 1 0,-1-1 0,0 0 0,0 0 0,0 0 0,0 0 0,1 0 0,-1 0 0,0 0 0,0 0 0,0 0 0,0 0 0,1 0 0,-1 0 0,0 0 0,0 0 0,0 0 0,1 0 0,-1 0 0,0 0 0,0 0 0,0 0 0,0 0 0,1 0 0,-1 0 0,0 0 0,0-1 0,0 1 0,0 0 0,0 0 0,1 0 0,-1 0 0,0 0 0,0-1 0,4-9 0,-2-13 0,-2 22 0,4-30 0,0 0 0,2 1 0,1-1 0,2 1 0,14-35 0,-21 60 0,0 1 0,0 0 0,0-1 0,0 1 0,1 0 0,-1 0 0,1 0 0,0 1 0,0-1 0,0 1 0,1-1 0,3-2 0,-5 5 0,0 0 0,-1 1 0,1-1 0,0 1 0,-1-1 0,1 1 0,0-1 0,0 1 0,0 0 0,-1 0 0,1 0 0,0 0 0,0 0 0,0 0 0,-1 0 0,1 1 0,0-1 0,0 1 0,-1-1 0,1 1 0,0 0 0,-1 0 0,1-1 0,-1 1 0,1 0 0,-1 1 0,1-1 0,-1 0 0,0 0 0,1 0 0,-1 1 0,0-1 0,0 1 0,1 1 0,11 15 0,-1 0 0,-1 0 0,0 2 0,14 36 0,-16-34 0,1 0 0,1 0 0,20 28 0,-30-48 0,1 0 0,-1 0 0,0 0 0,1 0 0,-1 0 0,1-1 0,0 1 0,0 0 0,-1-1 0,1 0 0,0 1 0,0-1 0,1 0 0,-1 0 0,0 0 0,0 0 0,0 0 0,1-1 0,-1 1 0,0-1 0,1 0 0,-1 1 0,0-1 0,1 0 0,-1 0 0,0 0 0,1-1 0,-1 1 0,0-1 0,1 1 0,-1-1 0,0 0 0,0 0 0,1 0 0,-1 0 0,0 0 0,0 0 0,0 0 0,0-1 0,-1 1 0,1-1 0,0 0 0,2-3 0,11-11 0,-1-1 0,-1 0 0,-1-1 0,15-29 0,-1 2 0,-26 44 0,1 0 0,-1 0 0,0 1 0,1-1 0,-1 0 0,1 0 0,0 0 0,-1 0 0,1 0 0,0 1 0,-1-1 0,1 0 0,0 0 0,0 1 0,0-1 0,0 1 0,0-1 0,0 1 0,0-1 0,0 1 0,0-1 0,0 1 0,0 0 0,1-1 0,-1 2 0,0 0 0,0 0 0,0-1 0,1 1 0,-1 0 0,0 0 0,0 0 0,0 0 0,-1 0 0,1 0 0,0 1 0,0-1 0,0 2 0,17 18 0,2-7-1365,2-4-5461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7.842"/>
    </inkml:context>
    <inkml:brush xml:id="br0">
      <inkml:brushProperty name="width" value="0.1" units="cm"/>
      <inkml:brushProperty name="height" value="0.1" units="cm"/>
    </inkml:brush>
  </inkml:definitions>
  <inkml:trace contextRef="#ctx0" brushRef="#br0">250 263 24575,'-2'-1'0,"1"0"0,0 0 0,0 0 0,-1 0 0,1 0 0,0 0 0,-1 0 0,1 0 0,-1 0 0,1 1 0,-1-1 0,1 0 0,-1 1 0,0 0 0,1-1 0,-1 1 0,0 0 0,-1 0 0,2 0 0,0 0 0,0 1 0,0-1 0,0 0 0,0 1 0,0 0 0,1-1 0,-1 1 0,0-1 0,0 1 0,1 0 0,-1-1 0,0 1 0,1 0 0,-1 0 0,0 0 0,1-1 0,-1 1 0,1 0 0,0 0 0,-1 0 0,1 0 0,0 0 0,-1 0 0,1 0 0,0 0 0,0 0 0,0 0 0,0 0 0,0 0 0,0 0 0,0 1 0,1 99 0,18 133 0,-7-108 0,9 36 0,1 28 0,-22-189 0,-1 32 0,1-32 0,0-1 0,0 1 0,0-1 0,0 1 0,0-1 0,0 1 0,0-1 0,0 0 0,0 1 0,0-1 0,0 1 0,-1-1 0,1 1 0,0-1 0,0 0 0,0 1 0,-1-1 0,1 0 0,0 1 0,-1-1 0,1 0 0,0 1 0,-1-1 0,1 0 0,0 0 0,-1 1 0,1-1 0,-1 0 0,1 0 0,0 0 0,-1 1 0,1-1 0,-1 0 0,1 0 0,-1 0 0,1 0 0,0 0 0,-1 0 0,1 0 0,-1 0 0,1 0 0,-1 0 0,1 0 0,0 0 0,-1 0 0,1-1 0,-1 1 0,1 0 0,-1 0 0,1 0 0,0-1 0,-1 1 0,1 0 0,0 0 0,-1-1 0,1 1 0,0 0 0,-1-1 0,1 1 0,0 0 0,-1-2 0,-11-9 0,0-1 0,1-1 0,1 0 0,0-1 0,1 0 0,-15-30 0,-35-98 0,53 127 0,-27-79 0,-33-150 0,64 235 0,1 0 0,-1 0 0,2 0 0,0-12 0,0 20 0,0 0 0,0 0 0,0 0 0,0 0 0,0 0 0,0 0 0,0 0 0,0 0 0,0 0 0,0 0 0,1 0 0,-1 0 0,0 1 0,1-1 0,-1 0 0,1 0 0,-1 0 0,1 0 0,-1 1 0,1-1 0,0 0 0,-1 0 0,1 1 0,0-1 0,0 0 0,-1 1 0,1-1 0,0 1 0,0-1 0,0 1 0,0 0 0,0-1 0,0 1 0,0 0 0,0-1 0,-1 1 0,1 0 0,0 0 0,0 0 0,0 0 0,0 0 0,0 0 0,0 0 0,0 0 0,0 1 0,0-1 0,0 0 0,0 0 0,0 1 0,0-1 0,0 1 0,0-1 0,0 1 0,13 8 0,0 1 0,-2 1 0,1-1 0,-1 2 0,-1 0 0,0 0 0,12 18 0,9 9 0,9 4 0,1-1 0,54 41 0,-66-60 0,1-2 0,1-1 0,1-1 0,52 21 0,-75-36 0,0 0 0,0-1 0,1 0 0,-1-1 0,1 0 0,-1-1 0,1 0 0,0-1 0,-1 0 0,1-1 0,0 0 0,-1 0 0,1-1 0,15-5 0,-17 3 0,-1 1 0,1-2 0,-1 1 0,0-1 0,0-1 0,0 1 0,-1-1 0,0-1 0,0 1 0,-1-1 0,1-1 0,-2 1 0,1-1 0,-1 0 0,0 0 0,6-14 0,-2 0 0,-1-1 0,-1 0 0,-2-1 0,0 0 0,-1 0 0,-1 0 0,-1 0 0,-2 0 0,-4-45 0,-3 10 0,-3-1 0,-32-102 0,-15 9 0,55 150-81,2 1 20,-1 1-1,0-1 1,0 0 0,0 1 0,1-1 0,-1 0 0,1 0 0,0 1 0,-1-1-1,1 0 1,0 0 0,0 1 0,0-1 0,0 0 0,0 0 0,0 0-1,1 1 1,-1-1 0,1 0 0,1-3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8.492"/>
    </inkml:context>
    <inkml:brush xml:id="br0">
      <inkml:brushProperty name="width" value="0.1" units="cm"/>
      <inkml:brushProperty name="height" value="0.1" units="cm"/>
    </inkml:brush>
  </inkml:definitions>
  <inkml:trace contextRef="#ctx0" brushRef="#br0">22 50 24575,'0'5'0,"-1"0"0,1-1 0,-1 1 0,-1-1 0,1 0 0,-4 8 0,-5 21 0,9-20 0,0-1 0,2 1 0,-1 0 0,2 0 0,-1-1 0,2 1 0,0 0 0,0-1 0,1 0 0,1 0 0,9 18 0,-6-15 0,0-2 0,1 1 0,0-1 0,1 0 0,1-1 0,0 0 0,0-1 0,24 18 0,-31-26 0,1 0 0,-1 0 0,1 0 0,0-1 0,0 0 0,-1 0 0,1 0 0,1-1 0,-1 0 0,0 0 0,0 0 0,0 0 0,1-1 0,-1 0 0,0 0 0,8-1 0,-10 0 0,1 0 0,0 0 0,-1-1 0,0 1 0,1-1 0,-1 0 0,0 0 0,1 0 0,-1 0 0,0 0 0,-1-1 0,1 1 0,0-1 0,-1 0 0,1 0 0,-1 0 0,0 0 0,0 0 0,0-1 0,-1 1 0,1 0 0,-1-1 0,2-6 0,1-5 0,-1 0 0,0-1 0,-1 0 0,-1 1 0,-1-1 0,0 0 0,-1 0 0,-1 1 0,0-1 0,-1 1 0,-7-24 0,7 29 0,-1-1 0,0 1 0,-1 0 0,0 0 0,0 0 0,-1 0 0,0 1 0,-1 0 0,0 0 0,0 1 0,-1 0 0,0 0 0,0 1 0,-1 0 0,0 0 0,-19-10 0,24 16-54,1-1-1,-1 0 0,0 1 1,1 0-1,-1 0 1,0 0-1,0 1 0,0-1 1,0 1-1,0 0 1,1 0-1,-1 0 0,0 0 1,0 1-1,0-1 0,0 1 1,0 0-1,1 1 1,-1-1-1,0 1 0,1-1 1,-1 1-1,1 0 1,-5 3-1,-8 14-6771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6.874"/>
    </inkml:context>
    <inkml:brush xml:id="br0">
      <inkml:brushProperty name="width" value="0.1" units="cm"/>
      <inkml:brushProperty name="height" value="0.1" units="cm"/>
    </inkml:brush>
  </inkml:definitions>
  <inkml:trace contextRef="#ctx0" brushRef="#br0">0 873 24575,'3'-6'-57,"1"0"0,0 0 0,0 1 0,0-1 0,1 1 0,0 0 0,0 0 0,0 1-1,0-1 1,1 1 0,0 0 0,0 1 0,0-1 0,7-2 0,-11 5-35,1 0 1,-1 0-1,1 1 1,-1-1-1,1 0 1,0 1-1,-1 0 1,1 0-1,-1-1 1,1 2-1,0-1 1,-1 0-1,1 0 1,0 1-1,-1 0 0,1-1 1,-1 1-1,1 0 1,-1 0-1,0 0 1,1 1-1,-1-1 1,0 0-1,0 1 1,0 0-1,0-1 1,0 1-1,0 0 1,0 0-1,-1 0 1,1 0-1,-1 0 0,1 1 1,-1-1-1,0 0 1,0 1-1,0-1 1,0 1-1,0 2 1,6 18 265,-2 0 1,0 0 0,-2 0 0,1 37-1,1 5-163,0-10-230,-3-26 1168,1 1-1,1-1 0,10 34 0,-13-62-944,-1 0-1,0 1 1,1-1 0,-1 0 0,1 1-1,-1-1 1,1 0 0,0 0-1,0 1 1,-1-1 0,1 0 0,0 0-1,0 0 1,2 1 0,-3-2-4,0 0 0,1 0 0,-1 0 1,1 0-1,-1 0 0,0 0 1,1 0-1,-1 0 0,0 0 0,1 0 1,-1 0-1,0-1 0,1 1 0,-1 0 1,0 0-1,0 0 0,1-1 0,-1 1 1,0 0-1,1 0 0,-1-1 0,0 1 1,0 0-1,0 0 0,1-1 0,-1 1 1,0 0-1,0-1 0,0 1 0,0 0 1,0-1-1,0 1 0,1-1 0,0-5 0,1 1-1,0-1 0,-1 0 0,0 0 0,0-10 0,-2-18 1,-2 0 0,-1 0 0,-1 1 0,-12-39 0,-49-130 0,39 129 0,-29-132 0,51 180 0,1 0 0,2-1 0,1 1 0,0-1 0,2 0 0,1 1 0,2-1 0,0 1 0,10-33 0,-6 34 0,1 1 0,1-1 0,1 2 0,24-39 0,-30 53 0,1 0 0,0 0 0,1 0 0,-1 0 0,2 1 0,-1 1 0,1-1 0,0 1 0,0 0 0,1 1 0,-1 0 0,1 0 0,0 1 0,17-5 0,-23 8 0,0 0 0,1 1 0,-1-1 0,0 1 0,1 0 0,-1 0 0,0 0 0,0 1 0,1-1 0,-1 1 0,0 0 0,0-1 0,0 2 0,1-1 0,-1 0 0,5 4 0,-3-2 0,-1 1 0,0-1 0,0 1 0,0 0 0,0 0 0,-1 1 0,1-1 0,-1 1 0,3 6 0,4 9 0,-2 1 0,-1-1 0,10 44 0,-15-58 0,58 276 0,61 222 0,-114-481 0,3 13 0,2-1 0,1 0 0,31 56 0,-38-84 0,-10-19 0,-10-22 0,8 23 0,2-1 0,-1-1 0,1 1 0,1-1 0,-3-18 0,6 28 0,-1 0 0,1 0 0,0 0 0,0 1 0,0-1 0,0 0 0,1 0 0,-1 0 0,1 0 0,0 1 0,-1-1 0,1 0 0,0 1 0,1-1 0,-1 0 0,0 1 0,1-1 0,0 1 0,-1 0 0,1 0 0,0-1 0,0 1 0,0 0 0,0 1 0,1-1 0,-1 0 0,0 1 0,1-1 0,-1 1 0,1 0 0,2-2 0,36-8 0,0 2 0,0 2 0,62-3 0,-9 0 0,-47 4 0,0-2 0,-1-2 0,0-2 0,78-32 0,-105 35 0,0 0 0,-1-2 0,0 0 0,-1-1 0,0 0 0,-1-2 0,0 0 0,-1-1 0,-1 0 0,0-1 0,-1-1 0,-1 0 0,12-21 0,-20 30 0,0 0 0,-1-1 0,1 1 0,-2-1 0,1 1 0,-1-1 0,-1 0 0,1 0 0,-1-13 0,-1 20 0,0-1 0,0 0 0,-1 1 0,1-1 0,0 1 0,-1-1 0,0 0 0,0 1 0,0-1 0,0 1 0,0 0 0,0-1 0,-1 1 0,1 0 0,-1 0 0,1 0 0,-1 0 0,0 0 0,0 0 0,0 0 0,0 0 0,0 1 0,0-1 0,0 1 0,-1 0 0,1-1 0,-1 1 0,1 0 0,-1 0 0,1 1 0,-1-1 0,1 1 0,-1-1 0,0 1 0,-3 0 0,-3 0 0,-1 0 0,1 1 0,0 0 0,0 0 0,1 1 0,-1 0 0,0 1 0,1 0 0,-1 0 0,1 1 0,0 0 0,0 1 0,0 0 0,-13 10 0,3 1 0,0 0 0,1 1 0,1 0 0,-21 30 0,22-26 0,1 0 0,1 1 0,1 1 0,1 0 0,1 1 0,1 0 0,1 0 0,-5 29 0,11-43 0,0 1 0,1 0 0,0-1 0,1 1 0,0 0 0,1 0 0,0-1 0,0 1 0,1-1 0,1 1 0,0-1 0,0 0 0,1 0 0,0 0 0,1 0 0,0-1 0,0 1 0,1-1 0,1-1 0,-1 1 0,16 14 0,-5-10 0,0 0 0,0-1 0,1-1 0,1-1 0,0-1 0,0 0 0,1-2 0,0 0 0,21 4 0,33 5 0,85 7 0,-137-20 0,46 5-95,161 25-1175,-167-19-5556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9.042"/>
    </inkml:context>
    <inkml:brush xml:id="br0">
      <inkml:brushProperty name="width" value="0.1" units="cm"/>
      <inkml:brushProperty name="height" value="0.1" units="cm"/>
    </inkml:brush>
  </inkml:definitions>
  <inkml:trace contextRef="#ctx0" brushRef="#br0">0 0 24575,'21'0'0,"0"1"0,0 1 0,0 1 0,-1 0 0,0 2 0,28 9 0,-38-10 0,-1 0 0,-1 0 0,1 0 0,-1 1 0,0 1 0,0-1 0,0 2 0,-1-1 0,0 1 0,0 0 0,0 0 0,-1 0 0,0 1 0,-1 0 0,9 16 0,-11-16 0,-1 0 0,1 1 0,-1-1 0,-1 0 0,0 1 0,0-1 0,0 1 0,-1-1 0,-1 1 0,1-1 0,-1 1 0,-1-1 0,1 0 0,-6 15 0,-5 9 0,0 0 0,-23 38 0,26-51 0,4-10 0,-1 2 0,0 0 0,1 1 0,0 0 0,-3 17 0,7-27 0,0 0 0,1 0 0,0-1 0,-1 1 0,1 0 0,0 0 0,0 0 0,0 0 0,0-1 0,0 1 0,1 0 0,-1 0 0,0 0 0,1 0 0,-1-1 0,1 1 0,0 0 0,0-1 0,-1 1 0,1 0 0,0-1 0,1 1 0,-1-1 0,0 1 0,0-1 0,0 0 0,1 0 0,-1 1 0,1-1 0,-1 0 0,1 0 0,0 0 0,-1-1 0,1 1 0,0 0 0,-1 0 0,1-1 0,2 1 0,6 0 0,-1 1 0,1-2 0,0 1 0,0-2 0,-1 1 0,1-1 0,10-2 0,6-3 0,35-11 0,-13-3-1365,-6 0-5461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49.542"/>
    </inkml:context>
    <inkml:brush xml:id="br0">
      <inkml:brushProperty name="width" value="0.1" units="cm"/>
      <inkml:brushProperty name="height" value="0.1" units="cm"/>
    </inkml:brush>
  </inkml:definitions>
  <inkml:trace contextRef="#ctx0" brushRef="#br0">30 75 24575,'-6'0'0,"-8"0"0,4 0 0,11 0 0,16 0 0,13 0 0,13-6 0,11-2 0,9 0 0,0 2 0,2-5 0,-4 0 0,-7 1 0,-5 3 0,-6 2 0,-10 2-8191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58.382"/>
    </inkml:context>
    <inkml:brush xml:id="br0">
      <inkml:brushProperty name="width" value="0.1" units="cm"/>
      <inkml:brushProperty name="height" value="0.1" units="cm"/>
    </inkml:brush>
  </inkml:definitions>
  <inkml:trace contextRef="#ctx0" brushRef="#br0">1 1 24575,'6'0'0,"8"0"0,8 0 0,7 6 0,4 2 0,2 0 0,3-2 0,0-2 0,-1-1 0,1-1 0,5-2 0,2 0 0,0 6 0,-2 2 0,-3-1 0,-1-1 0,-13-8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6:59.582"/>
    </inkml:context>
    <inkml:brush xml:id="br0">
      <inkml:brushProperty name="width" value="0.1" units="cm"/>
      <inkml:brushProperty name="height" value="0.1" units="cm"/>
    </inkml:brush>
  </inkml:definitions>
  <inkml:trace contextRef="#ctx0" brushRef="#br0">0 8 24575,'0'-1'0,"0"1"0,0 0 0,0-1 0,1 1 0,-1 0 0,0-1 0,0 1 0,0 0 0,0-1 0,0 1 0,1 0 0,-1 0 0,0-1 0,0 1 0,0 0 0,1 0 0,-1-1 0,0 1 0,1 0 0,-1 0 0,0 0 0,0-1 0,1 1 0,-1 0 0,0 0 0,1 0 0,-1 0 0,0 0 0,1 0 0,-1 0 0,0 0 0,1 0 0,-1 0 0,20 0 0,17 10 0,2 2 0,0-2 0,1-2 0,45 4 0,11 2 0,-84-12 30,1 0 0,0 0 0,25-1 0,-33-2-144,0 0 0,1 0-1,-1 0 1,0 0 0,0-1 0,0 0-1,-1 0 1,1 0 0,0-1 0,-1 1-1,1-1 1,5-5 0,6-6-6712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01.402"/>
    </inkml:context>
    <inkml:brush xml:id="br0">
      <inkml:brushProperty name="width" value="0.1" units="cm"/>
      <inkml:brushProperty name="height" value="0.1" units="cm"/>
    </inkml:brush>
  </inkml:definitions>
  <inkml:trace contextRef="#ctx0" brushRef="#br0">981 216 24575,'-1'-7'0,"0"0"0,0 0 0,-1 0 0,0 0 0,0 0 0,-1 0 0,1 0 0,-2 0 0,1 1 0,-1 0 0,0 0 0,0 0 0,-1 0 0,0 0 0,0 1 0,0 0 0,0 0 0,-1 0 0,-12-7 0,1 1 0,-1 0 0,-1 1 0,1 1 0,-2 1 0,-37-11 0,36 14 0,1 1 0,-1 0 0,0 2 0,-1 1 0,1 0 0,0 2 0,0 0 0,0 1 0,0 1 0,0 1 0,-31 11 0,27-6 0,1 2 0,0 0 0,0 2 0,1 0 0,1 2 0,0 0 0,2 2 0,-31 29 0,27-21 0,1 2 0,1 0 0,2 2 0,1 0 0,0 1 0,3 1 0,0 0 0,2 1 0,2 1 0,1 0 0,1 1 0,2 0 0,1 1 0,-2 47 0,8-64 0,1 0 0,1-1 0,0 1 0,2-1 0,0 0 0,1 1 0,0-1 0,2-1 0,0 1 0,1-1 0,0 0 0,1 0 0,1-1 0,1 0 0,0-1 0,1 0 0,0-1 0,1 0 0,0 0 0,1-1 0,1-1 0,16 11 0,10 3 0,0-3 0,1 0 0,1-3 0,1-1 0,1-3 0,0-1 0,1-2 0,74 9 0,-7-9 0,1-5 0,155-10 0,-135-7 0,0-6 0,-2-5 0,145-43 0,-267 61 0,39-12 0,-46 15 0,-1-1 0,1 0 0,0 1 0,-1-1 0,1 0 0,-1 0 0,0 1 0,1-1 0,-1 0 0,0-1 0,1 1 0,-1 0 0,0 0 0,0 0 0,0-1 0,0 1 0,0-1 0,0 1 0,-1 0 0,1-1 0,0 0 0,-1 1 0,1-3 0,-1 3 2,0-1 1,-1 1-1,0-1 0,1 1 0,-1-1 1,0 1-1,0 0 0,1 0 0,-1-1 1,0 1-1,0 0 0,0 0 0,-1 0 1,1 0-1,0 0 0,0 0 0,-3-1 1,-27-17-406,20 14-600,-20-14-5823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04.012"/>
    </inkml:context>
    <inkml:brush xml:id="br0">
      <inkml:brushProperty name="width" value="0.1" units="cm"/>
      <inkml:brushProperty name="height" value="0.1" units="cm"/>
    </inkml:brush>
  </inkml:definitions>
  <inkml:trace contextRef="#ctx0" brushRef="#br0">17 0 24575,'-1'1'0,"0"-1"0,0 0 0,1 0 0,-1 0 0,0 1 0,0-1 0,1 0 0,-1 1 0,0-1 0,1 0 0,-1 1 0,0-1 0,1 1 0,-1 0 0,0-1 0,1 1 0,-1-1 0,1 1 0,-1 0 0,1-1 0,0 1 0,-1 0 0,1-1 0,0 1 0,-1 0 0,1 0 0,0-1 0,0 1 0,0 0 0,0 0 0,-1 0 0,1-1 0,0 1 0,0 0 0,1 1 0,2 37 0,-1-28 0,11 489 0,-15-332 0,1-82-117,3 116 364,1-156-745,1-1-1,16 63 1,-16-91-6328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04.872"/>
    </inkml:context>
    <inkml:brush xml:id="br0">
      <inkml:brushProperty name="width" value="0.1" units="cm"/>
      <inkml:brushProperty name="height" value="0.1" units="cm"/>
    </inkml:brush>
  </inkml:definitions>
  <inkml:trace contextRef="#ctx0" brushRef="#br0">62 395 24575,'-1'0'0,"0"-1"0,-1 1 0,1-1 0,0 1 0,0-1 0,0 1 0,-1-1 0,1 1 0,0-1 0,0 0 0,0 0 0,0 0 0,0 0 0,0 0 0,1 0 0,-1 0 0,0 0 0,0 0 0,1 0 0,-1 0 0,0 0 0,1 0 0,-1-1 0,1 1 0,0 0 0,-1-3 0,-7-38 0,8 38 0,-1-10 0,0 0 0,1 0 0,1 0 0,0 0 0,1 0 0,1 1 0,0-1 0,1 0 0,0 1 0,1 0 0,0 0 0,14-23 0,-13 27 0,0 0 0,0 0 0,1 1 0,0 0 0,0 0 0,1 0 0,0 1 0,0 1 0,1-1 0,0 1 0,0 1 0,0-1 0,1 2 0,-1-1 0,1 1 0,0 1 0,17-4 0,-23 6 0,-1 0 0,1 0 0,-1 1 0,1-1 0,0 1 0,-1 0 0,1 0 0,0 1 0,-1-1 0,1 1 0,-1-1 0,1 1 0,-1 0 0,1 1 0,-1-1 0,0 1 0,1-1 0,-1 1 0,0 0 0,0 0 0,0 0 0,0 1 0,-1-1 0,1 1 0,-1-1 0,1 1 0,-1 0 0,0 0 0,0 0 0,0 0 0,0 0 0,-1 0 0,1 1 0,-1-1 0,0 1 0,0-1 0,1 7 0,0 5 0,0 1 0,-1-1 0,0 1 0,-2-1 0,0 1 0,0-1 0,-7 26 0,-1-4 0,-3-1 0,-1 0 0,-1-1 0,-2 0 0,-40 62 0,18-41 0,-3-2 0,-71 74 0,82-97 0,30-29 0,9-3 0,10-5 0,34-11 0,1 2 0,1 3 0,65-7 0,-117 19 0,91-10 0,166 7 0,-252 3-1365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06.842"/>
    </inkml:context>
    <inkml:brush xml:id="br0">
      <inkml:brushProperty name="width" value="0.1" units="cm"/>
      <inkml:brushProperty name="height" value="0.1" units="cm"/>
    </inkml:brush>
  </inkml:definitions>
  <inkml:trace contextRef="#ctx0" brushRef="#br0">696 23 24575,'-1'-1'0,"1"0"0,0 0 0,0-1 0,-1 1 0,1 0 0,0 0 0,-1 0 0,1 0 0,-1 1 0,1-1 0,-1 0 0,0 0 0,1 0 0,-1 0 0,0 0 0,0 1 0,1-1 0,-1 0 0,0 1 0,0-1 0,0 1 0,0-1 0,0 1 0,0-1 0,0 1 0,0 0 0,0-1 0,0 1 0,0 0 0,0 0 0,0 0 0,0 0 0,0 0 0,-1 0 0,0 0 0,-40 4 0,33-1 0,1 1 0,-1 0 0,1 0 0,0 0 0,0 1 0,1 0 0,-1 0 0,-9 10 0,-54 59 0,40-39 0,-31 30 0,-159 179 0,202-220 0,2 0 0,0 1 0,2 1 0,0 1 0,2 0 0,1 0 0,1 2 0,2-1 0,1 1 0,1 1 0,1-1 0,2 1 0,1 0 0,1 0 0,4 46 0,-1-64 0,1 1 0,1-1 0,0 0 0,1 0 0,0 0 0,0-1 0,2 0 0,-1 1 0,1-2 0,1 1 0,0-1 0,1 0 0,0 0 0,0-1 0,1 0 0,18 14 0,-19-17 0,1 1 0,0-2 0,1 1 0,-1-1 0,1-1 0,0 1 0,1-2 0,-1 1 0,1-2 0,-1 1 0,1-1 0,0-1 0,0 0 0,0-1 0,-1 0 0,1 0 0,0-1 0,0-1 0,15-3 0,13-6 0,-1-2 0,-1-2 0,48-25 0,-68 30 0,0 0 0,0-1 0,-1-1 0,-1-1 0,0 0 0,-1-1 0,0 0 0,20-29 0,-30 37 0,0 0 0,-1 0 0,0 0 0,0 0 0,-1 0 0,1-1 0,-1 1 0,-1-1 0,1 1 0,-1-1 0,0 0 0,-1 0 0,0 1 0,0-1 0,0 0 0,-1 0 0,0 0 0,-3-11 0,1 10 0,0 0 0,-1 0 0,1 1 0,-2-1 0,1 1 0,-1 0 0,0 0 0,-1 0 0,1 1 0,-2 0 0,1 0 0,0 1 0,-1-1 0,-12-6 0,1 1 0,0 1 0,-1 1 0,-1 1 0,1 0 0,-1 2 0,-1 0 0,1 1 0,-24-2 0,32 6 0,0 0 0,-1 0 0,1 1 0,0 1 0,-1 0 0,1 1 0,0 0 0,0 1 0,0 1 0,0-1 0,1 2 0,-1 0 0,1 0 0,0 1 0,-10 7 0,11-6-136,0 0-1,0 1 1,1 0-1,-1 1 1,2 0-1,-1 0 1,2 1-1,-1 0 0,-7 14 1,3 4-6690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19.282"/>
    </inkml:context>
    <inkml:brush xml:id="br0">
      <inkml:brushProperty name="width" value="0.1" units="cm"/>
      <inkml:brushProperty name="height" value="0.1" units="cm"/>
    </inkml:brush>
  </inkml:definitions>
  <inkml:trace contextRef="#ctx0" brushRef="#br0">87 179 24575,'-9'8'0,"1"0"0,1 1 0,-1 0 0,2 0 0,-1 1 0,1 0 0,1 0 0,-1 0 0,2 1 0,0 0 0,0 0 0,1 0 0,0 0 0,1 0 0,0 1 0,1-1 0,0 1 0,1 20 0,2-8 0,1-1 0,1 1 0,0-1 0,2 0 0,1 0 0,1 0 0,1-1 0,1 0 0,0-1 0,21 30 0,-28-47 0,1 0 0,-1 0 0,1 0 0,0-1 0,0 0 0,0 1 0,0-2 0,0 1 0,1 0 0,-1-1 0,1 0 0,0 0 0,0 0 0,0-1 0,0 1 0,0-1 0,0 0 0,0-1 0,0 1 0,0-1 0,0 0 0,0 0 0,1-1 0,-1 1 0,0-1 0,0 0 0,7-3 0,12-4 0,0-1 0,-1-1 0,0-1 0,25-17 0,-45 26 0,5-3 0,0 0 0,0-1 0,-1-1 0,0 1 0,0-1 0,0 0 0,-1-1 0,0 1 0,-1-1 0,0-1 0,0 1 0,-1-1 0,1 1 0,3-17 0,2-7 0,-3 0 0,7-63 0,-14 93 0,2-12 0,-1 0 0,0-1 0,-1 1 0,-1 0 0,0 0 0,-1 0 0,0 0 0,-1 0 0,-1 0 0,0 0 0,-1 1 0,-1 0 0,0 0 0,0 1 0,-1-1 0,-1 1 0,0 1 0,-1-1 0,0 2 0,-11-12 0,10 14 0,1-1 0,-1 1 0,0 0 0,-1 1 0,1 1 0,-2-1 0,-20-7 0,26 12 0,1 0 0,-1 1 0,1 0 0,-1 0 0,0 1 0,0 0 0,1 0 0,-1 0 0,0 0 0,1 1 0,-1 0 0,0 0 0,1 1 0,-1 0 0,1 0 0,0 0 0,-1 0 0,1 1 0,-8 5 0,5-2 13,0 0 0,1 0 0,-1 1 0,1-1 0,1 2 0,-1-1 0,1 1 0,-9 15 0,3 1-702,-18 48 1,29-69 583,-7 19-6721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50.932"/>
    </inkml:context>
    <inkml:brush xml:id="br0">
      <inkml:brushProperty name="width" value="0.1" units="cm"/>
      <inkml:brushProperty name="height" value="0.1" units="cm"/>
    </inkml:brush>
  </inkml:definitions>
  <inkml:trace contextRef="#ctx0" brushRef="#br0">1 1 24575,'6'0'0,"8"6"0,9 2 0,-1 6 0,-3-6 0,-11-4 0,-2-2 0,0-9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9.104"/>
    </inkml:context>
    <inkml:brush xml:id="br0">
      <inkml:brushProperty name="width" value="0.1" units="cm"/>
      <inkml:brushProperty name="height" value="0.1" units="cm"/>
    </inkml:brush>
  </inkml:definitions>
  <inkml:trace contextRef="#ctx0" brushRef="#br0">77 1 24575,'-2'0'0,"0"1"0,1 0 0,-1 0 0,0 0 0,1 0 0,-1 0 0,0 0 0,1 0 0,-1 0 0,1 0 0,0 1 0,0-1 0,-1 1 0,1-1 0,0 1 0,0-1 0,0 1 0,0 0 0,1-1 0,-2 3 0,-16 40 0,18-43 0,-8 29 0,1 0 0,2 0 0,0 0 0,2 1 0,2 0 0,0-1 0,3 1 0,6 45 0,-5-62 0,0 0 0,1 0 0,0 0 0,1 0 0,1-1 0,0 0 0,1 0 0,0-1 0,1 1 0,0-1 0,1-1 0,1 0 0,0 0 0,0-1 0,1 0 0,0-1 0,20 13 0,-14-12 0,1 0 0,0-2 0,0 0 0,1-1 0,0-1 0,0-1 0,0 0 0,1-2 0,-1 0 0,1-1 0,0-1 0,29-2 0,-26-1 0,-1-1 0,1-1 0,-1-1 0,1 0 0,-2-2 0,1-1 0,-1-1 0,33-18 0,-45 22 0,-1 0 0,1-1 0,-1 0 0,-1 0 0,1 0 0,-1-1 0,0-1 0,-1 1 0,0-1 0,0 0 0,-1 0 0,1-1 0,-2 0 0,1 0 0,-1 0 0,-1 0 0,0-1 0,0 1 0,-1-1 0,0 0 0,1-19 0,-3 15 0,-1 0 0,-1-1 0,0 1 0,-1 0 0,0 0 0,-1 1 0,0-1 0,-1 1 0,-1 0 0,0 0 0,-1 1 0,0-1 0,-1 2 0,-1-1 0,1 1 0,-2 0 0,0 1 0,-11-10 0,9 10 0,-1 0 0,0 1 0,0 1 0,-1 0 0,0 0 0,0 2 0,-1 0 0,0 0 0,0 1 0,0 1 0,-1 1 0,1 0 0,-1 1 0,0 1 0,-31 1 0,29 1-151,0 2-1,0 0 0,0 2 0,1 0 1,-1 0-1,1 2 0,1 0 1,-32 19-1,-3 8-6674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7:51.532"/>
    </inkml:context>
    <inkml:brush xml:id="br0">
      <inkml:brushProperty name="width" value="0.1" units="cm"/>
      <inkml:brushProperty name="height" value="0.1" units="cm"/>
    </inkml:brush>
  </inkml:definitions>
  <inkml:trace contextRef="#ctx0" brushRef="#br0">1 1 24575,'6'0'0,"8"0"0,8 0 0,7 0 0,-2 6 0,1 2 0,1 0 0,2-2 0,-4-1-8191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8:02.342"/>
    </inkml:context>
    <inkml:brush xml:id="br0">
      <inkml:brushProperty name="width" value="0.1" units="cm"/>
      <inkml:brushProperty name="height" value="0.1" units="cm"/>
    </inkml:brush>
  </inkml:definitions>
  <inkml:trace contextRef="#ctx0" brushRef="#br0">14 219 24575,'0'0'0,"0"1"0,-1 0 0,1-1 0,0 1 0,0-1 0,0 1 0,0 0 0,0-1 0,-1 1 0,1-1 0,0 1 0,0-1 0,-1 1 0,1-1 0,0 1 0,-1-1 0,1 1 0,-1-1 0,1 0 0,-1 1 0,1-1 0,0 0 0,-1 1 0,0-1 0,1 0 0,-1 1 0,0-1 0,-2 0 0,9-2 0,15-3 0,1 2 0,37-2 0,8 0 0,384-26 0,7 31 0,-190 2 0,250-16 0,-222-10 0,272-12 0,-345 18 0,13-1 0,277-7 0,-414 20 0,94-13 0,-97 8 0,187 1 0,-144 27 0,7-1 0,257-13 0,-23-1 0,-222 16 0,-100-9 0,69 1 0,-83-9 0,-21 0 0,-1 0 0,0-2 0,29-4 0,-51 5 1,0 0 1,-1 0-1,1 0 0,0 0 0,0 0 0,0-1 0,0 1 1,-1 0-1,1 0 0,0 0 0,0 0 0,0-1 0,0 1 0,0 0 1,0 0-1,0 0 0,0-1 0,0 1 0,0 0 0,0 0 1,0-1-1,0 1 0,0 0 0,0 0 0,0 0 0,0-1 1,0 1-1,0 0 0,0 0 0,0 0 0,0-1 0,0 1 0,0 0 1,0 0-1,0 0 0,0-1 0,1 1 0,-1 0 0,0 0 1,0 0-1,0 0 0,0-1 0,1 1 0,-1 0 0,0 0 1,0 0-1,0 0 0,0 0 0,1 0 0,-1 0 0,0-1 0,0 1 1,1 0-1,-22-5-1429,-2 6-5398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8:11.572"/>
    </inkml:context>
    <inkml:brush xml:id="br0">
      <inkml:brushProperty name="width" value="0.1" units="cm"/>
      <inkml:brushProperty name="height" value="0.1" units="cm"/>
    </inkml:brush>
  </inkml:definitions>
  <inkml:trace contextRef="#ctx0" brushRef="#br0">107 1098 24575,'-4'13'0,"-5"-14"0,8 0 0,-1-1 0,1 1 0,-1-1 0,1 1 0,0-1 0,0 0 0,0 1 0,0-1 0,0 0 0,0 0 0,0 0 0,0-2 0,-3-16 0,0 0 0,2 0 0,0-1 0,3-36 0,16-81 0,-9 86 0,1-58 0,-10 72 0,-2 0 0,-9-39 0,-3-51 0,16 58 0,0 51 0,0 0 0,-1 0 0,-1-1 0,-1 1 0,-5-22 0,7 41 0,0-1 0,0 1 0,0 0 0,0-1 0,0 1 0,0-1 0,0 1 0,0-1 0,0 1 0,0-1 0,-1 1 0,1 0 0,0-1 0,0 1 0,0-1 0,-1 1 0,1 0 0,0-1 0,0 1 0,-1-1 0,1 1 0,0 0 0,-1-1 0,1 1 0,0 0 0,-1 0 0,1-1 0,-1 1 0,1 0 0,0 0 0,-1 0 0,1-1 0,-1 1 0,1 0 0,-1 0 0,1 0 0,0 0 0,-1 0 0,1 0 0,-1 0 0,1 0 0,-1 0 0,1 0 0,-1 0 0,0 0 0,0 2 0,-1 0 0,0-1 0,1 1 0,-1 0 0,1 0 0,-1 0 0,1 0 0,0 0 0,-2 4 0,-19 53 0,11-7 0,81-236 0,-50 134 0,1 11 0,-21 39 0,0-1 0,1 0 0,-1 1 0,0-1 0,1 1 0,-1-1 0,0 1 0,1-1 0,-1 1 0,1-1 0,-1 1 0,1 0 0,-1-1 0,1 1 0,0 0 0,-1-1 0,1 1 0,-1 0 0,1 0 0,0 0 0,-1-1 0,1 1 0,-1 0 0,1 0 0,0 0 0,-1 0 0,1 0 0,0 0 0,-1 0 0,1 0 0,0 0 0,-1 1 0,1-1 0,-1 0 0,1 0 0,0 0 0,-1 1 0,1-1 0,-1 0 0,1 1 0,-1-1 0,1 1 0,-1-1 0,1 0 0,-1 1 0,1-1 0,-1 1 0,0-1 0,1 1 0,-1-1 0,0 1 0,1 0 0,-1-1 0,0 1 0,0-1 0,1 1 0,-1 0 0,0-1 0,0 2 0,16 34-341,-1 1 0,-2 1-1,12 60 1,-19-65-6485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8:12.992"/>
    </inkml:context>
    <inkml:brush xml:id="br0">
      <inkml:brushProperty name="width" value="0.1" units="cm"/>
      <inkml:brushProperty name="height" value="0.1" units="cm"/>
    </inkml:brush>
  </inkml:definitions>
  <inkml:trace contextRef="#ctx0" brushRef="#br0">181 1111 24575,'-1'-81'0,"-13"-83"0,-25-50 0,-15-129 0,52 234 0,2 71 0,-6-61 0,5 77 0,1 18 0,0 1 0,0 0 0,0-1 0,-1 1 0,1 0 0,-1-1 0,0 1 0,-1-4 0,1 7 0,1-1 0,0 1 0,0 0 0,0 0 0,0-1 0,0 1 0,0 0 0,0 0 0,0 0 0,-1-1 0,1 1 0,0 0 0,0 0 0,0 0 0,0 0 0,-1-1 0,1 1 0,0 0 0,0 0 0,0 0 0,-1 0 0,1 0 0,0 0 0,0 0 0,-1-1 0,1 1 0,0 0 0,0 0 0,-1 0 0,1 0 0,0 0 0,0 0 0,-1 0 0,1 0 0,0 0 0,0 0 0,-1 1 0,1-1 0,0 0 0,0 0 0,0 0 0,-1 0 0,1 0 0,0 0 0,0 0 0,0 1 0,-1-1 0,1 0 0,0 0 0,0 0 0,0 0 0,0 1 0,-1-1 0,1 0 0,0 0 0,0 0 0,0 1 0,0-1 0,0 0 0,0 0 0,0 1 0,0-1 0,-1 0 0,1 0 0,0 1 0,0-1 0,0 0 0,0 1 0,-5 18 0,-3 33 0,6-32 0,-2 1 0,0-1 0,-8 24 0,7-35 0,1-13 0,1-16 0,5 3 0,0-1 0,8-30 0,-9 41 0,1 0 0,1 1 0,-1-1 0,1 1 0,0-1 0,1 1 0,-1 0 0,1 0 0,8-9 0,-10 13 0,0 1 0,0-1 0,0 1 0,0 0 0,1 0 0,-1 0 0,0 0 0,0 0 0,1 0 0,-1 1 0,1-1 0,-1 1 0,0-1 0,1 1 0,-1 0 0,1 0 0,-1 0 0,1 1 0,-1-1 0,1 0 0,-1 1 0,5 1 0,4 2 0,0 1 0,-1 0 0,16 10 0,-12-7 0,18 10-120,-13-6 183,-1-2 0,2 0 1,20 7-1,-34-15-157,0 0 1,-1-1-1,1 0 0,0 0 1,0 0-1,0 0 0,0-1 1,0 0-1,0-1 1,0 1-1,0-1 0,0 0 1,-1-1-1,1 1 1,9-5-1,10-7-6732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8:14.832"/>
    </inkml:context>
    <inkml:brush xml:id="br0">
      <inkml:brushProperty name="width" value="0.1" units="cm"/>
      <inkml:brushProperty name="height" value="0.1" units="cm"/>
    </inkml:brush>
  </inkml:definitions>
  <inkml:trace contextRef="#ctx0" brushRef="#br0">441 1243 24575,'-15'2'0,"14"-1"0,0-1 0,1 0 0,-1 0 0,0 0 0,0 0 0,0 0 0,0 0 0,1 0 0,-1 0 0,0 0 0,0 0 0,0 0 0,0 0 0,1-1 0,-1 1 0,0 0 0,0-1 0,1 1 0,-1 0 0,0-1 0,0 1 0,1-1 0,-1 1 0,1-1 0,-1 1 0,0-1 0,1 0 0,-1 1 0,1-1 0,-1 0 0,1 1 0,0-1 0,-1-1 0,-3-3 0,0 0 0,1-1 0,0 0 0,0 1 0,0-1 0,1 0 0,0 0 0,0-1 0,-2-11 0,-3-66 0,2 17 0,-50-226 0,14 82 0,26 136 0,-11-77 0,24 134 0,2 1 0,0-1 0,1 1 0,0-1 0,1 1 0,9-30 0,-11 45 0,4-7 0,-1-1 0,0 0 0,-1 0 0,0 0 0,-1 0 0,0 0 0,0 0 0,-1 0 0,-1-13 0,1 22 0,0 0 0,-1 1 0,1-1 0,0 0 0,0 1 0,0-1 0,-1 0 0,1 1 0,0-1 0,-1 0 0,1 1 0,0-1 0,-1 1 0,1-1 0,-1 1 0,1-1 0,-1 1 0,1-1 0,-1 1 0,1-1 0,-1 1 0,1 0 0,-1-1 0,0 1 0,1 0 0,-1 0 0,0-1 0,1 1 0,-1 0 0,0 0 0,1 0 0,-1 0 0,0 0 0,1 0 0,-1 0 0,0 0 0,1 0 0,-1 0 0,0 0 0,0 0 0,1 1 0,-1-1 0,1 0 0,-1 0 0,0 1 0,1-1 0,-1 0 0,1 1 0,-1-1 0,0 1 0,0 0 0,-34 29 0,30-25 0,-103 118 0,33-35 0,87-104 0,-1 0 0,-1 0 0,10-20 0,-11 18 0,1 0 0,0 1 0,2 0 0,0 0 0,24-23 0,-35 38 0,1 0 0,0 0 0,0 1 0,1-1 0,-1 1 0,0 0 0,0 0 0,1 0 0,-1 0 0,1 0 0,-1 0 0,1 1 0,-1-1 0,1 1 0,-1-1 0,1 1 0,-1 0 0,1 0 0,0 0 0,-1 1 0,1-1 0,-1 0 0,1 1 0,-1 0 0,1 0 0,-1-1 0,0 2 0,1-1 0,-1 0 0,0 0 0,0 1 0,0-1 0,4 4 0,5 6 0,0 0 0,-1 1 0,0 0 0,14 23 0,-6-9 0,32 34-3,-35-45-224,-2 1 0,0 0 0,-1 0 0,-1 2 0,13 24 0,-16-18-6599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8:17.372"/>
    </inkml:context>
    <inkml:brush xml:id="br0">
      <inkml:brushProperty name="width" value="0.1" units="cm"/>
      <inkml:brushProperty name="height" value="0.1" units="cm"/>
    </inkml:brush>
  </inkml:definitions>
  <inkml:trace contextRef="#ctx0" brushRef="#br0">178 1573 24575,'-1'0'0,"0"0"0,0-1 0,0 1 0,0 0 0,0 0 0,0-1 0,0 1 0,0 0 0,0-1 0,1 1 0,-1-1 0,0 0 0,0 1 0,0-1 0,1 1 0,-1-1 0,0 0 0,0 0 0,1 1 0,-1-1 0,1 0 0,-1 0 0,1 0 0,-1 0 0,1 0 0,0 0 0,-1 0 0,1 0 0,0 0 0,0 0 0,-1 0 0,1 0 0,0 0 0,0 0 0,0-1 0,3-39 0,-2 36 0,13-152 0,-8-252 0,-8 228 0,2 129 0,2 11 0,-3-1 0,-1 1 0,-11-57 0,7 75 0,2 0 0,0-1 0,1 1 0,2-1 0,0 0 0,2 0 0,0 0 0,6-23 0,-5 25 0,-1 0 0,-1 0 0,-1-1 0,0 1 0,-8-33 0,5 28 0,3 22 0,1 1 0,-2-1 0,1 0 0,0 1 0,-1-1 0,-3-5 0,5 9 0,0 1 0,-1-1 0,1 0 0,-1 0 0,1 1 0,-1-1 0,1 0 0,-1 1 0,0-1 0,1 1 0,-1-1 0,0 0 0,1 1 0,-1 0 0,0-1 0,0 1 0,0-1 0,1 1 0,-1 0 0,0 0 0,0-1 0,0 1 0,0 0 0,0 0 0,0 0 0,1 0 0,-1 0 0,0 0 0,0 0 0,0 0 0,0 0 0,0 1 0,1-1 0,-1 0 0,0 0 0,0 1 0,0-1 0,1 1 0,-1-1 0,0 1 0,-1 0 0,-9 9 0,0 0 0,1 0 0,0 1 0,0 0 0,-13 23 0,0-3 0,87-132 0,-63 100 0,0 0 0,0 0 0,-1 1 0,1-1 0,0 0 0,0 0 0,0 0 0,0 0 0,0 1 0,0-1 0,0 1 0,0-1 0,0 0 0,0 1 0,1 0 0,-1-1 0,0 1 0,0 0 0,0-1 0,1 1 0,-1 0 0,0 0 0,0 0 0,0 0 0,1 0 0,-1 1 0,0-1 0,0 0 0,0 0 0,1 1 0,-1-1 0,0 1 0,1 0 0,4 3 0,-1-1 0,0 1 0,0 1 0,0-1 0,6 7 0,8 8 0,4-3-92,21 17 302,-42-31-297,0-1 0,0 1-1,-1 0 1,1-1 0,-1 1 0,1 0-1,-1 0 1,1 1 0,-1-1 0,0 0-1,0 0 1,0 1 0,0-1 0,-1 0-1,1 1 1,0 3 0,-3 11-6739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39:53.682"/>
    </inkml:context>
    <inkml:brush xml:id="br0">
      <inkml:brushProperty name="width" value="0.1" units="cm"/>
      <inkml:brushProperty name="height" value="0.1" units="cm"/>
    </inkml:brush>
  </inkml:definitions>
  <inkml:trace contextRef="#ctx0" brushRef="#br0">1 0 24575,'0'0'-8191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0.867"/>
    </inkml:context>
    <inkml:brush xml:id="br0">
      <inkml:brushProperty name="width" value="0.1" units="cm"/>
      <inkml:brushProperty name="height" value="0.1" units="cm"/>
    </inkml:brush>
  </inkml:definitions>
  <inkml:trace contextRef="#ctx0" brushRef="#br0">103 0 24575,'14'411'0,"23"135"0,-37-544 0,1 58 0,-1-57 0,0 0 0,-1-1 0,1 1 0,-1-1 0,1 1 0,-1-1 0,0 1 0,0-1 0,0 0 0,0 1 0,0-1 0,-1 0 0,1 0 0,-1 0 0,1 0 0,-1 0 0,0 0 0,0 0 0,-3 2 0,4-3 0,0-1 0,0 1 0,0-1 0,0 0 0,1 1 0,-1-1 0,0 0 0,0 0 0,0 0 0,0 0 0,0 0 0,0 0 0,0 0 0,0 0 0,0 0 0,0 0 0,0 0 0,0-1 0,0 1 0,1 0 0,-1-1 0,0 1 0,0-1 0,-1 0 0,-18-19 0,7 0-326,2-1 0,0 0 0,-11-30 0,22 50 265,-29-69-6765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1.332"/>
    </inkml:context>
    <inkml:brush xml:id="br0">
      <inkml:brushProperty name="width" value="0.1" units="cm"/>
      <inkml:brushProperty name="height" value="0.1" units="cm"/>
    </inkml:brush>
  </inkml:definitions>
  <inkml:trace contextRef="#ctx0" brushRef="#br0">1 169 24575,'0'-7'0,"0"-7"0,0-9 0,0-5 0,0-5 0,6 3 0,8 7 0,3 14 0,3 8 0,12 10 0,-1 4-8191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1.842"/>
    </inkml:context>
    <inkml:brush xml:id="br0">
      <inkml:brushProperty name="width" value="0.1" units="cm"/>
      <inkml:brushProperty name="height" value="0.1" units="cm"/>
    </inkml:brush>
  </inkml:definitions>
  <inkml:trace contextRef="#ctx0" brushRef="#br0">1 1 24575,'0'6'0,"0"0"0,-1 0 0,2 0 0,-1 0 0,1 0 0,0 0 0,2 7 0,-2-11 0,0-1 0,0 1 0,0 0 0,0-1 0,0 1 0,0-1 0,0 0 0,0 1 0,1-1 0,-1 0 0,0 0 0,1 0 0,-1 1 0,1-2 0,0 1 0,-1 0 0,1 0 0,0 0 0,-1-1 0,1 1 0,0-1 0,0 1 0,0-1 0,3 0 0,7 0 0,1 0 0,0-1 0,-1 0 0,1-1 0,-1-1 0,0 0 0,17-6 0,-12 4 0,-1 0 0,1 1 0,26-2 0,-35 5 0,-1 1 0,1 0 0,0 1 0,0 0 0,-1 0 0,1 0 0,0 1 0,-1 0 0,1 1 0,-1 0 0,9 4 0,-13-5 0,0 1 0,0-1 0,0 1 0,0-1 0,0 1 0,0 0 0,-1 0 0,1 0 0,-1 0 0,0 0 0,0 1 0,0-1 0,0 1 0,-1-1 0,0 1 0,1 0 0,-1 0 0,-1-1 0,1 1 0,0 0 0,-1 0 0,0 0 0,0 7 0,-2 7 0,0 0 0,-1-1 0,-1 1 0,-10 30 0,-35 68 0,14-38 0,21-43 0,2-9 0,2 0 0,-10 37 0,19-56 0,-1-1 0,1 1 0,0-1 0,1 1 0,0-1 0,0 1 0,0-1 0,1 1 0,-1-1 0,2 1 0,-1-1 0,1 0 0,0 1 0,0-1 0,5 9 0,-5-12 0,0 0 0,-1-1 0,1 1 0,1-1 0,-1 0 0,0 1 0,0-1 0,1 0 0,-1 0 0,1-1 0,0 1 0,0-1 0,-1 1 0,1-1 0,0 0 0,0 0 0,0 0 0,4 1 0,-1-2 0,0 1 0,1-1 0,-1 0 0,0 0 0,1-1 0,-1 0 0,0 0 0,10-3 0,6-4 0,0-1 0,-1-1 0,35-21 0,-16 5 0,-2-1 0,-1-1 0,39-41 0,86-112 0,-158 177 0,0-3 0,2 1 0,-1-1 0,1 1 0,12-9 0,-17 14 0,0 0 0,0 0 0,0 1 0,0-1 0,1 1 0,-1-1 0,0 1 0,0-1 0,0 1 0,0-1 0,1 1 0,-1 0 0,0 0 0,0 0 0,1 0 0,-1 0 0,0 0 0,0 0 0,1 0 0,-1 0 0,0 1 0,0-1 0,1 0 0,-1 1 0,0-1 0,0 1 0,0-1 0,0 1 0,0 0 0,0 0 0,0-1 0,0 1 0,0 0 0,0 0 0,0 0 0,0 0 0,-1 0 0,1 0 0,1 1 0,32 58 0,-24-42 0,0 0 0,1-1 0,14 16 0,-16-23 0,0 0 0,0-1 0,1 0 0,1-1 0,-1 0 0,2 0 0,-1-1 0,1-1 0,-1 0 0,19 6 0,-23-10 0,0 0 0,-1-1 0,1 1 0,0-1 0,0-1 0,0 0 0,0 0 0,0 0 0,0-1 0,0 1 0,0-2 0,-1 1 0,1-1 0,0 0 0,-1 0 0,1-1 0,-1 0 0,0 0 0,0-1 0,0 0 0,10-8 0,-10 7 0,-1 0 0,1-1 0,-1 1 0,0-2 0,0 1 0,-1 0 0,1-1 0,-1 0 0,-1 0 0,0 0 0,0 0 0,0-1 0,-1 1 0,0-1 0,0 0 0,-1 1 0,0-1 0,0 0 0,-1 0 0,0 0 0,0 0 0,-1 0 0,0 1 0,-1-1 0,1 0 0,-1 1 0,-1-1 0,0 1 0,0-1 0,0 1 0,-1 0 0,0 1 0,0-1 0,-1 0 0,1 1 0,-2 0 0,1 0 0,-1 1 0,1 0 0,-1 0 0,-1 0 0,-11-7 0,9 8 0,0 0 0,0 1 0,-1 0 0,1 1 0,-1 0 0,0 0 0,1 1 0,-1 0 0,0 1 0,0 0 0,0 0 0,1 1 0,-1 0 0,0 1 0,1 0 0,-1 1 0,1 0 0,0 0 0,0 1 0,0 0 0,0 1 0,1 0 0,-1 0 0,1 1 0,1 0 0,-1 0 0,1 1 0,0 0 0,0 0 0,1 1 0,-8 12 0,11-17 6,1 1 0,-1 0 0,1 0 0,0 1 0,1-1 0,-1 0 0,1 1 0,-1-1 0,1 1 0,0-1 0,1 1 0,-1-1 0,1 1 0,0-1 0,0 1 0,1 0 0,-1-1 0,1 1 0,1 4 0,0-4-93,0 0-1,1-1 1,-1 1 0,1-1-1,0 0 1,0 0 0,0 0-1,0 0 1,1 0-1,0-1 1,0 0 0,0 1-1,0-1 1,0-1 0,0 1-1,8 2 1,29 13-6739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29.634"/>
    </inkml:context>
    <inkml:brush xml:id="br0">
      <inkml:brushProperty name="width" value="0.1" units="cm"/>
      <inkml:brushProperty name="height" value="0.1" units="cm"/>
    </inkml:brush>
  </inkml:definitions>
  <inkml:trace contextRef="#ctx0" brushRef="#br0">33 43 24575,'-1'-4'0,"1"0"0,-1 1 0,0-1 0,1 0 0,-2 1 0,1-1 0,-3-6 0,4 10 0,-1-1 0,1 1 0,0 0 0,0-1 0,0 1 0,0 0 0,-1-1 0,1 1 0,0 0 0,0-1 0,-1 1 0,1 0 0,0 0 0,0-1 0,-1 1 0,1 0 0,0 0 0,-1 0 0,1 0 0,0-1 0,-1 1 0,1 0 0,0 0 0,-1 0 0,1 0 0,0 0 0,-1 0 0,1 0 0,-1 0 0,1 0 0,-1 1 0,0-1 0,0 1 0,0 0 0,1 0 0,-1 0 0,0 0 0,1 0 0,-1 0 0,1 0 0,-1 0 0,1 0 0,0 0 0,-1 0 0,1 0 0,0 0 0,0 2 0,-3 17 0,2-1 0,1 1 0,0 0 0,1-1 0,1 1 0,6 23 0,-2-7 0,-6-33 0,28 162 0,-21-133 0,1-1 0,2 0 0,14 33 0,-21-58 14,0-1-1,0 1 0,0-1 0,0 0 1,1 0-1,0 0 0,0 0 1,7 6-1,-10-10-49,1-1 0,-1 1-1,0 0 1,0 0 0,0-1 0,1 1-1,-1-1 1,0 1 0,1-1 0,-1 0 0,1 1-1,-1-1 1,0 0 0,1 0 0,-1 0-1,1 0 1,-1 0 0,0 0 0,1 0 0,-1-1-1,0 1 1,1 0 0,-1-1 0,0 1 0,1-1-1,-1 0 1,0 1 0,0-1 0,1 0-1,-1 0 1,0 0 0,0 1 0,0-1 0,0 0-1,0-1 1,0 1 0,-1 0 0,1 0-1,0 0 1,1-2 0,14-25-6790</inkml:trace>
  <inkml:trace contextRef="#ctx0" brushRef="#br0" timeOffset="1">250 332 24575,'6'-6'0,"3"-8"0,4 4 0,2 10 0,-3 12 0,3 15 0,-1 16 0,4 13 0,4 3 0,11 4 0,13 3 0,-3-9-8191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2.402"/>
    </inkml:context>
    <inkml:brush xml:id="br0">
      <inkml:brushProperty name="width" value="0.1" units="cm"/>
      <inkml:brushProperty name="height" value="0.1" units="cm"/>
    </inkml:brush>
  </inkml:definitions>
  <inkml:trace contextRef="#ctx0" brushRef="#br0">0 96 24575,'3'-3'0,"0"0"0,-1-1 0,0 1 0,0-1 0,0 1 0,0-1 0,0 0 0,-1 0 0,0 0 0,1 0 0,-1-5 0,0 5 0,0-1 0,0 1 0,1 0 0,-1 0 0,1 0 0,0 0 0,4-7 0,-6 11 0,0 0 0,1-1 0,-1 1 0,0-1 0,0 1 0,0 0 0,1-1 0,-1 1 0,0 0 0,1-1 0,-1 1 0,0 0 0,1 0 0,-1-1 0,0 1 0,1 0 0,-1 0 0,0-1 0,1 1 0,-1 0 0,0 0 0,1 0 0,-1 0 0,1 0 0,-1 0 0,1 0 0,-1 0 0,0 0 0,1 0 0,-1 0 0,1 0 0,-1 0 0,1 0 0,-1 0 0,0 0 0,1 0 0,-1 0 0,1 0 0,-1 1 0,0-1 0,1 0 0,-1 0 0,0 1 0,1-1 0,-1 0 0,0 0 0,1 1 0,-1-1 0,0 0 0,0 1 0,1-1 0,-1 0 0,0 1 0,0-1 0,0 0 0,1 1 0,7 25 0,-3 24 0,0 57 0,0-1 0,25 637-1365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2.868"/>
    </inkml:context>
    <inkml:brush xml:id="br0">
      <inkml:brushProperty name="width" value="0.1" units="cm"/>
      <inkml:brushProperty name="height" value="0.1" units="cm"/>
    </inkml:brush>
  </inkml:definitions>
  <inkml:trace contextRef="#ctx0" brushRef="#br0">0 175 24575,'1'-2'0,"-1"-1"0,1 1 0,-1 0 0,1-1 0,0 1 0,0 0 0,0 0 0,0-1 0,0 1 0,1 0 0,-1 0 0,1 0 0,-1 1 0,1-1 0,0 0 0,-1 1 0,1-1 0,0 1 0,3-3 0,0 1 0,-1 1 0,1-1 0,0 1 0,0-1 0,0 1 0,0 1 0,11-3 0,-3 3 0,0 1 0,0 0 0,0 1 0,0 0 0,0 1 0,0 0 0,24 9 0,90 40 0,-97-37 0,134 71 0,5 3 0,-162-84 0,0-1 0,0-1 0,1 1 0,-1-1 0,1 0 0,-1-1 0,1 0 0,0 0 0,-1-1 0,1 0 0,12-1 0,-14-1 0,-1 1 0,1-1 0,-1 0 0,0 0 0,0-1 0,0 1 0,0-1 0,-1 0 0,1-1 0,-1 1 0,1-1 0,-1 0 0,0 0 0,-1 0 0,1-1 0,4-7 0,6-10 0,-2 0 0,0 0 0,-2-1 0,-1-1 0,0 1 0,-2-2 0,7-36 0,-13 57 0,-1 0 0,1 0 0,-1-1 0,0 1 0,0-1 0,0 1 0,-1 0 0,0-1 0,0 1 0,0 0 0,0 0 0,0-1 0,-1 1 0,0 0 0,0 0 0,0 1 0,-3-6 0,2 7 0,1 0 0,0 0 0,-1 0 0,0 0 0,1 0 0,-1 1 0,0-1 0,0 1 0,0 0 0,0 0 0,0 0 0,0 0 0,0 0 0,0 1 0,0-1 0,0 1 0,0 0 0,-1 0 0,1 0 0,0 0 0,0 1 0,0-1 0,0 1 0,-4 1 0,-9 3 0,-1 1 0,1 1 0,-1 1 0,2 0 0,-1 1 0,2 0 0,-1 1 0,1 1 0,-23 23 0,34-31 0,0 1 0,0 0 0,0 0 0,0 0 0,1 0 0,-1 0 0,1 1 0,0-1 0,0 1 0,-1 7 0,3-10 0,-1-1 0,1 1 0,0 0 0,0 0 0,0-1 0,0 1 0,1 0 0,-1-1 0,0 1 0,1 0 0,-1-1 0,1 1 0,0-1 0,-1 1 0,1-1 0,0 1 0,0-1 0,0 1 0,0-1 0,0 0 0,0 1 0,0-1 0,0 0 0,1 0 0,-1 0 0,1 0 0,-1 0 0,0 0 0,1 0 0,-1-1 0,1 1 0,0 0 0,2 0 0,10 2-273,-1 0 0,1-1 0,0 0 0,26-1 0,14-1-6553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3.401"/>
    </inkml:context>
    <inkml:brush xml:id="br0">
      <inkml:brushProperty name="width" value="0.1" units="cm"/>
      <inkml:brushProperty name="height" value="0.1" units="cm"/>
    </inkml:brush>
  </inkml:definitions>
  <inkml:trace contextRef="#ctx0" brushRef="#br0">1 320 24575,'1'41'0,"2"0"0,2 0 0,14 54 0,43 118 0,-8-35 0,-30-78 0,-4 2 0,-5 0 0,4 201 0,-19-294 0,0 0 0,0 1 0,0 0 0,-1 0 0,0-1 0,-5 18 0,6-26 0,0-1 0,0 1 0,0-1 0,-1 1 0,1-1 0,0 1 0,0-1 0,0 1 0,-1-1 0,1 1 0,0-1 0,-1 1 0,1-1 0,0 1 0,-1-1 0,1 0 0,-1 1 0,1-1 0,-1 0 0,1 1 0,0-1 0,-1 0 0,0 1 0,-7-9 0,0-22 0,-1-63 0,5-126 0,0 12 0,-26-464 0,20 568 0,-2-10 0,12 98 0,0 0 0,0 0 0,2 0 0,0 0 0,5-19 0,-5 31 0,-1-1 0,0 1 0,1 0 0,0-1 0,-1 1 0,1 0 0,1 0 0,-1 1 0,0-1 0,1 0 0,-1 1 0,1-1 0,0 1 0,4-3 0,-1 1 0,1 1 0,0-1 0,0 1 0,0 0 0,0 1 0,11-2 0,4 0 0,0 1 0,0 2 0,36 1 0,107 14 0,-137-10 0,1 2 0,-1 0 0,46 19 0,-68-23 0,-1 0 0,0 0 0,1 1 0,-1 0 0,0 0 0,0 0 0,0 1 0,-1 0 0,1 0 0,-1 0 0,0 0 0,0 1 0,0-1 0,-1 1 0,0 0 0,0 0 0,0 0 0,0 1 0,-1-1 0,0 1 0,0-1 0,0 1 0,-1 0 0,0 0 0,0 0 0,0 0 0,-1 0 0,0 0 0,0 0 0,-1-1 0,1 1 0,-1 0 0,-1 0 0,1 0 0,-1-1 0,0 1 0,0 0 0,-4 6 0,-2 4 0,-1 0 0,0-1 0,-1-1 0,-1 0 0,-22 24 0,-73 58 0,55-52 0,33-28 0,10-8 0,0 0 0,-1 0 0,0-1 0,0 0 0,-1-1 0,0 0 0,-19 8 0,28-13 0,0-1 0,1 0 0,-1 0 0,0 1 0,1-1 0,-1 0 0,0 0 0,1 0 0,-1 0 0,0 0 0,0 0 0,1 0 0,-1 0 0,0 0 0,1 0 0,-1 0 0,0-1 0,1 1 0,-1 0 0,-1-1 0,1-10 0,17-18 0,13-2-1365,6 0-5461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3.862"/>
    </inkml:context>
    <inkml:brush xml:id="br0">
      <inkml:brushProperty name="width" value="0.1" units="cm"/>
      <inkml:brushProperty name="height" value="0.1" units="cm"/>
    </inkml:brush>
  </inkml:definitions>
  <inkml:trace contextRef="#ctx0" brushRef="#br0">0 69 24575,'5'-4'0,"-1"0"0,1-1 0,1 2 0,-1-1 0,0 0 0,1 1 0,-1 0 0,1 1 0,0-1 0,0 1 0,0 0 0,12-2 0,-15 4 0,1-1 0,-1 1 0,0 0 0,0 1 0,0-1 0,0 0 0,0 1 0,0 0 0,0-1 0,0 1 0,-1 0 0,1 1 0,0-1 0,0 0 0,-1 1 0,1 0 0,-1-1 0,1 1 0,-1 0 0,0 0 0,0 1 0,0-1 0,0 0 0,0 1 0,0-1 0,-1 1 0,1-1 0,1 5 0,6 16 0,-1 1 0,-1 0 0,7 47 0,4 14 0,-10-58 0,20 47 0,-25-66 0,1-1 0,0 1 0,1-1 0,-1 1 0,2-1 0,-1-1 0,1 1 0,0-1 0,0 0 0,9 6 0,-13-10 0,1 0 0,0-1 0,-1 1 0,1-1 0,0 0 0,0 0 0,0 0 0,0 0 0,0-1 0,0 1 0,0-1 0,0 0 0,0 1 0,0-2 0,1 1 0,-1 0 0,0 0 0,4-2 0,-2 0 0,1 0 0,-1 0 0,1-1 0,-1 0 0,0 0 0,0 0 0,0-1 0,8-7 0,3-6 0,-1 0 0,0-1 0,21-36 0,-9 5 0,-2-2 0,-3 0 0,-2-2 0,19-78 0,-33 115 0,-7 31 0,0 6 0,0 4 0,0 32 0,9 90 0,-7-132 0,2-1 0,0 1 0,0-1 0,1 1 0,1-1 0,1 0 0,0-1 0,0 1 0,1-1 0,1-1 0,13 17 0,-16-23 8,1-1 0,0 0-1,0 0 1,0-1 0,1 0 0,-1 0-1,1 0 1,0-1 0,0 0 0,1 0-1,-1-1 1,0 0 0,1 0 0,12 1-1,7-1-500,0-1-1,47-5 0,0-3-6332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4.502"/>
    </inkml:context>
    <inkml:brush xml:id="br0">
      <inkml:brushProperty name="width" value="0.1" units="cm"/>
      <inkml:brushProperty name="height" value="0.1" units="cm"/>
    </inkml:brush>
  </inkml:definitions>
  <inkml:trace contextRef="#ctx0" brushRef="#br0">168 104 24575,'-3'1'0,"1"-1"0,0 1 0,0 0 0,0-1 0,1 1 0,-1 0 0,0 0 0,0 1 0,0-1 0,1 0 0,-1 1 0,0-1 0,1 1 0,-1-1 0,1 1 0,0-1 0,0 1 0,-1 0 0,0 3 0,-19 39 0,17-30 0,0 1 0,1-1 0,1 1 0,0-1 0,1 1 0,0 0 0,1 0 0,1-1 0,0 1 0,2 0 0,5 25 0,-5-31 0,-1-1 0,1 1 0,1-1 0,0 1 0,0-1 0,0 0 0,1-1 0,0 1 0,1-1 0,-1 0 0,2 0 0,-1 0 0,1-1 0,0 0 0,0-1 0,0 1 0,1-1 0,0-1 0,0 1 0,10 3 0,-13-7 0,1 1 0,0-1 0,-1 0 0,1-1 0,0 0 0,0 1 0,-1-2 0,1 1 0,0-1 0,-1 0 0,1 0 0,0 0 0,-1-1 0,1 0 0,-1 0 0,0 0 0,0-1 0,0 1 0,0-1 0,0-1 0,0 1 0,-1-1 0,0 1 0,0-1 0,7-9 0,-2 3 0,0-1 0,-1 0 0,-1-1 0,0 0 0,0 0 0,-1-1 0,-1 1 0,0-1 0,5-22 0,-7 18 0,-1 1 0,0-1 0,-1 0 0,-1 1 0,-1-1 0,0 0 0,-2 1 0,1-1 0,-2 1 0,0 0 0,-9-21 0,11 30 0,-1 0 0,-1 0 0,1 1 0,-1-1 0,0 1 0,-1-1 0,1 1 0,-1 0 0,0 1 0,-1-1 0,0 1 0,1 0 0,-2 1 0,1-1 0,0 1 0,-1 1 0,0-1 0,0 1 0,0 0 0,0 0 0,0 1 0,-1 0 0,1 1 0,-1-1 0,1 1 0,-13 1 0,8 0 0,0 2 0,0 0 0,0 0 0,0 1 0,1 0 0,-1 1 0,1 1 0,0 0 0,0 0 0,0 1 0,1 0 0,0 1 0,0 0 0,0 1 0,1 0 0,1 0 0,-1 1 0,1 0 0,1 1 0,-1 0 0,2 0 0,-1 0 0,2 1 0,-1 0 0,1 0 0,1 0 0,0 1 0,1-1 0,-4 21 0,7-27 0,-1 1 0,1 0 0,0-1 0,0 1 0,1 0 0,0-1 0,0 1 0,0 0 0,0-1 0,1 0 0,0 1 0,0-1 0,1 0 0,-1 0 0,1 0 0,0 0 0,1 0 0,-1-1 0,1 0 0,0 1 0,0-1 0,0-1 0,1 1 0,-1-1 0,1 1 0,9 4 0,-3-3 0,1 0 0,-1 0 0,1-1 0,0-1 0,0 0 0,1 0 0,-1-2 0,0 1 0,1-2 0,-1 1 0,17-3 0,50-11-1365,-6-6-5461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5.392"/>
    </inkml:context>
    <inkml:brush xml:id="br0">
      <inkml:brushProperty name="width" value="0.1" units="cm"/>
      <inkml:brushProperty name="height" value="0.1" units="cm"/>
    </inkml:brush>
  </inkml:definitions>
  <inkml:trace contextRef="#ctx0" brushRef="#br0">0 92 24575,'0'-90'0,"0"90"0,1 0 0,-1 0 0,0 0 0,0 0 0,0 0 0,0 0 0,0 0 0,0 0 0,0 0 0,0 0 0,0 0 0,0 0 0,0 0 0,0 0 0,0 0 0,0 0 0,0 0 0,0 0 0,1 0 0,-1 0 0,0 0 0,0 0 0,0 0 0,0 0 0,0 0 0,0 0 0,0 0 0,0 0 0,0 0 0,0-1 0,0 1 0,0 0 0,0 0 0,0 0 0,0 0 0,0 0 0,0 0 0,0 0 0,0 0 0,0 0 0,5 11 0,3 19 0,25 228 0,-16-106 0,-11-107 0,37 243 0,-27-201 0,35 106 0,-47-180 0,1-1 0,0 0 0,0 1 0,14 20 0,-18-31 0,1 0 0,-1 0 0,1 0 0,-1 0 0,1 0 0,0 0 0,0 0 0,0-1 0,0 1 0,0-1 0,0 1 0,1-1 0,-1 0 0,0 0 0,1 0 0,-1 0 0,1 0 0,-1-1 0,1 1 0,-1-1 0,1 1 0,0-1 0,-1 0 0,1 0 0,-1 0 0,1-1 0,-1 1 0,1 0 0,0-1 0,3-1 0,3-3 0,0 1 0,0-1 0,-1-1 0,0 0 0,0 0 0,-1-1 0,0 1 0,0-2 0,0 1 0,8-13 0,9-14 0,20-41 0,-41 70 0,16-34 0,-2-1 0,24-79 0,-33 93 0,-3 81 0,-4-44 0,1 35 0,3-1 0,11 50 0,-13-82 0,0-1 0,1 1 0,1 0 0,-1-1 0,2 0 0,0 0 0,0-1 0,1 1 0,1-1 0,0-1 0,0 1 0,10 8 0,-15-17 0,-1 1 0,1-1 0,0 0 0,0 0 0,0-1 0,1 1 0,-1-1 0,0 1 0,0-1 0,1 0 0,-1 0 0,1-1 0,-1 1 0,1-1 0,-1 1 0,6-2 0,-3 1 0,-1-1 0,0 0 0,0-1 0,1 1 0,-1-1 0,0 0 0,-1-1 0,1 1 0,8-7 0,4-4 0,-1-1 0,-1 0 0,0-2 0,17-21 0,-2-4 0,-1-2 0,-2 0 0,36-82 0,-59 116 0,-3 5 0,1 0 0,0 0 0,0 0 0,1 0 0,-1 0 0,4-3 0,-6 6 0,0 1 0,1-1 0,-1 1 0,1 0 0,-1-1 0,1 1 0,-1 0 0,1 0 0,-1-1 0,1 1 0,-1 0 0,1 0 0,-1 0 0,1-1 0,-1 1 0,1 0 0,-1 0 0,1 0 0,0 0 0,-1 0 0,1 0 0,0 0 0,0 1 0,0-1 0,0 1 0,0 0 0,0-1 0,0 1 0,0 0 0,0-1 0,0 1 0,0 0 0,0 0 0,-1 0 0,1 0 0,0 0 0,0 2 0,10 17 0,-1 1 0,0 1 0,10 39 0,-11-32 0,1 0 0,15 27 0,-21-48 0,0-1 0,0 0 0,1 0 0,0 0 0,0-1 0,1 1 0,0-1 0,0-1 0,0 1 0,1-1 0,13 8 0,-15-10 0,0-1 0,1 0 0,-1 0 0,0 0 0,1-1 0,-1 0 0,1 0 0,-1 0 0,1-1 0,-1 0 0,1 0 0,8-1 0,-5-1 0,1 0 0,0-1 0,0 0 0,-1-1 0,1 1 0,11-8 0,3-4 0,0-1 0,-1-1 0,39-39 0,-38 32 0,0-2 0,-1-1 0,-2-1 0,-1-1 0,-1 0 0,-2-2 0,-1 0 0,22-61 0,-35 84 0,22-51 0,-25 58 0,0 1 0,0-1 0,0 1 0,1 0 0,-1-1 0,0 1 0,0-1 0,1 1 0,-1 0 0,0-1 0,0 1 0,1 0 0,-1 0 0,0-1 0,1 1 0,-1 0 0,1 0 0,-1-1 0,0 1 0,1 0 0,-1 0 0,1 0 0,-1 0 0,1 0 0,-1-1 0,0 1 0,1 0 0,-1 0 0,1 0 0,-1 0 0,1 0 0,-1 0 0,1 1 0,-1-1 0,1 0 0,13 15 0,5 30 0,-18-42 0,14 40 0,-9-22 0,1 0 0,1-1 0,1 0 0,15 24 0,-21-39 0,1 0 0,-1 0 0,1 0 0,0-1 0,1 0 0,-1 0 0,1 0 0,0 0 0,0-1 0,0 0 0,0 0 0,0 0 0,1 0 0,0-1 0,-1 0 0,1 0 0,0-1 0,0 0 0,0 0 0,8 1 0,-1-2 15,0-1 0,-1 0 0,1 0 0,0-2 0,-1 1 0,1-2 0,16-6 0,-2-1-510,0-2 0,26-16 0,-5-1-6331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7.172"/>
    </inkml:context>
    <inkml:brush xml:id="br0">
      <inkml:brushProperty name="width" value="0.1" units="cm"/>
      <inkml:brushProperty name="height" value="0.1" units="cm"/>
    </inkml:brush>
  </inkml:definitions>
  <inkml:trace contextRef="#ctx0" brushRef="#br0">61 99 24575,'-6'7'0,"0"0"0,0 0 0,1 1 0,0-1 0,0 1 0,1 0 0,0 1 0,0-1 0,1 1 0,0 0 0,0 0 0,1 0 0,-2 18 0,4-14 0,-1 1 0,2-1 0,0 1 0,0 0 0,1-1 0,1 0 0,0 1 0,1-1 0,7 14 0,-6-13 0,2-1 0,0 0 0,0-1 0,1 0 0,1 0 0,0 0 0,1-1 0,16 15 0,-18-20 0,0 1 0,0-2 0,0 1 0,1-1 0,0 0 0,0-1 0,0 0 0,0-1 0,1 1 0,-1-2 0,1 1 0,17 1 0,-13-4 0,-1 0 0,1-1 0,0 0 0,-1-1 0,0 0 0,1-1 0,-1-1 0,0 0 0,0-1 0,-1 0 0,0-1 0,0 0 0,0-1 0,0 0 0,12-12 0,-17 14 0,-1-1 0,0 1 0,-1-1 0,1-1 0,-1 1 0,-1-1 0,1 0 0,-1 0 0,0 0 0,-1-1 0,1 1 0,-1-1 0,-1 0 0,0 0 0,0 0 0,0 0 0,-1 0 0,0 0 0,-1 0 0,0-1 0,0 1 0,-1 0 0,0 0 0,0 0 0,-1 0 0,-3-10 0,-3-1 0,-2 0 0,1 1 0,-2 0 0,0 1 0,-2 0 0,1 1 0,-24-21 0,17 15 0,12 14 0,-1 0 0,0 1 0,0 0 0,0 0 0,-1 1 0,0 0 0,0 1 0,-12-6 0,17 9 0,1 1 0,-1 0 0,1-1 0,-1 2 0,0-1 0,1 0 0,-1 1 0,0-1 0,0 1 0,1 0 0,-1 0 0,0 0 0,0 1 0,1 0 0,-1-1 0,0 1 0,1 1 0,-1-1 0,1 0 0,-1 1 0,1 0 0,0-1 0,0 1 0,0 1 0,0-1 0,-5 4 0,0 4 0,0 0 0,1 1 0,0-1 0,0 1 0,1 1 0,1-1 0,0 1 0,1 0 0,0 0 0,0 0 0,-1 16 0,-1 5 0,3 0 0,0 1 0,3 37 0,1-57 0,0 0 0,1 0 0,0-1 0,1 1 0,1 0 0,0-1 0,1 0 0,6 13 0,-9-22 0,0 1 0,1-1 0,-1 0 0,1 0 0,0-1 0,0 1 0,0 0 0,0-1 0,1 0 0,0 0 0,-1 0 0,1 0 0,0 0 0,0-1 0,1 0 0,-1 0 0,0 0 0,1 0 0,-1-1 0,1 0 0,-1 0 0,1 0 0,0 0 0,-1-1 0,1 1 0,0-1 0,5-1 0,1-1 0,0-1 0,0 1 0,0-2 0,-1 0 0,0 0 0,1-1 0,-2 0 0,1-1 0,0 0 0,-1 0 0,0-1 0,-1 0 0,0-1 0,14-15 0,-2-2 0,-1-1 0,-1-1 0,27-54 0,-43 78 0,-1 0 0,1 0 0,-1 0 0,1 1 0,0-1 0,0 0 0,0 1 0,5-5 0,-6 7 0,-1 0 0,0 0 0,0 0 0,0 0 0,1-1 0,-1 1 0,0 0 0,0 0 0,1 0 0,-1 0 0,0 0 0,0 0 0,1 0 0,-1 0 0,0 0 0,0 0 0,1 0 0,-1 0 0,0 0 0,0 0 0,1 0 0,-1 1 0,0-1 0,0 0 0,1 0 0,-1 0 0,0 0 0,0 0 0,0 0 0,1 1 0,-1-1 0,0 0 0,0 0 0,0 0 0,0 1 0,1-1 0,4 20 0,-3 0 0,0 0 0,2 1 0,0-2 0,1 1 0,1-1 0,10 22 0,-14-36 0,1 0 0,0 0 0,1 0 0,-1 0 0,1 0 0,0 0 0,0-1 0,0 0 0,1 0 0,9 7 0,-10-9 0,0 0 0,0 0 0,0-1 0,1 1 0,-1-1 0,0 0 0,1 0 0,-1-1 0,1 1 0,-1-1 0,1 0 0,-1 0 0,1 0 0,-1-1 0,1 0 0,6-1 0,-1-1 0,1-1 0,0-1 0,-1 1 0,0-1 0,0-1 0,0 0 0,-1 0 0,0-1 0,0-1 0,-1 1 0,0-1 0,0 0 0,-1-1 0,13-19 0,-6 6 0,-2 0 0,0-1 0,-2-1 0,0 1 0,9-39 0,-15 45 0,-2 8 0,0 0 0,1 1 0,0-1 0,0 0 0,8-12 0,-11 21 0,0 0 0,1 0 0,-1 0 0,0 0 0,1 0 0,-1 0 0,0 1 0,1-1 0,-1 0 0,0 0 0,1 0 0,-1 0 0,0 0 0,1 0 0,-1 0 0,0 1 0,0-1 0,1 0 0,-1 0 0,0 1 0,0-1 0,1 0 0,-1 0 0,0 0 0,0 1 0,0-1 0,1 0 0,-1 1 0,0-1 0,0 0 0,0 1 0,0-1 0,0 0 0,0 0 0,0 1 0,0-1 0,0 0 0,0 1 0,0-1 0,0 0 0,0 1 0,0 0 0,7 21 0,-6-19 0,9 27 0,23 54 0,-26-71 0,0 0 0,0 0 0,1-1 0,0-1 0,1 1 0,16 15 0,-21-23 0,1 0 0,0 0 0,0-1 0,1 1 0,-1-1 0,1 0 0,-1 0 0,1-1 0,0 0 0,0 0 0,0 0 0,0-1 0,0 1 0,1-2 0,-1 1 0,0-1 0,0 0 0,1 0 0,-1 0 0,0-1 0,0 0 0,1-1 0,-1 1 0,0-1 0,0 0 0,9-5 0,-6 2 0,1-1 0,-1 0 0,0 0 0,0-1 0,-1 0 0,0-1 0,0 0 0,-1 0 0,0 0 0,0-1 0,-1 0 0,0-1 0,-1 0 0,7-15 0,-5 4 0,0-1 0,-1 1 0,-2-1 0,0-1 0,0-21 0,-2-1 0,-6-66 0,29 212 0,65 522 0,-82-481 0,-5-1 0,-23 206 0,19-336 0,-4 27 0,-11 48 0,14-77 0,-1 0 0,0 0 0,0-1 0,-1 1 0,0-1 0,0 1 0,-1-1 0,0 0 0,-1-1 0,-11 13 0,15-18 0,1 0 0,-2-1 0,1 1 0,0 0 0,0-1 0,0 1 0,-1-1 0,1 0 0,-1 0 0,1 0 0,-1 0 0,1 0 0,-1 0 0,0-1 0,1 0 0,-1 1 0,0-1 0,1 0 0,-7-1 0,6 1 0,-1-2 0,1 1 0,0 0 0,-1-1 0,1 1 0,0-1 0,0 0 0,0 0 0,0-1 0,0 1 0,0 0 0,1-1 0,-3-3 0,-3-4 0,1 0 0,0 0 0,1-1 0,0 0 0,0 0 0,2 0 0,-7-21 0,2-9 0,2 0 0,1 0 0,3-1 0,1 0 0,2 0 0,6-48 0,3 20 0,3 0 0,39-125 0,-24 117 0,50-101 0,-53 131 0,3 1 0,2 1 0,37-45 0,-54 76 0,1 0 0,1 0 0,0 2 0,1-1 0,0 2 0,24-15 0,-33 23 0,1 1 0,0 0 0,0 0 0,1 0 0,-1 1 0,0 0 0,1 0 0,-1 1 0,1-1 0,0 2 0,0-1 0,-1 1 0,1 1 0,0-1 0,-1 1 0,1 1 0,-1-1 0,15 6 0,3 4 0,0 2 0,35 22 0,-39-21 0,0-1 0,1-1 0,45 17 0,-60-27 0,1 0 0,-1 0 0,0-1 0,1 0 0,-1 0 0,1-1 0,-1 0 0,1-1 0,-1 1 0,0-1 0,1-1 0,-1 1 0,0-1 0,0 0 0,0-1 0,0 0 0,10-5 0,-9 3 0,-1 0 0,1 0 0,-1-1 0,-1 0 0,1 0 0,-1-1 0,0 0 0,0 0 0,-1 0 0,0 0 0,0-1 0,-1 0 0,0 0 0,0-1 0,4-12 0,-7 17 0,0-1 0,0 0 0,0 0 0,-1 0 0,1 0 0,-1 1 0,0-1 0,-1 0 0,1 0 0,-1 0 0,0 0 0,0 0 0,-1 1 0,1-1 0,-1 0 0,0 1 0,0-1 0,-1 1 0,1 0 0,-1 0 0,0 0 0,0 0 0,0 0 0,-1 1 0,1 0 0,-1-1 0,0 1 0,0 0 0,-8-4 0,5 3 0,1 1 0,-1 0 0,0 0 0,-1 0 0,1 1 0,0 0 0,-1 0 0,0 1 0,1 0 0,-1 0 0,1 1 0,-1 0 0,0 0 0,1 1 0,-1 0 0,0 1 0,1-1 0,-1 1 0,1 1 0,0-1 0,0 1 0,0 1 0,0-1 0,0 1 0,1 0 0,-11 9 0,6-4 0,1 1 0,0-1 0,0 1 0,1 1 0,1 0 0,0 0 0,0 1 0,1 0 0,1 0 0,0 0 0,0 1 0,1 0 0,1 0 0,-3 15 0,5-15 0,0 0 0,1 1 0,1-1 0,0 0 0,0 1 0,2-1 0,-1 0 0,2 0 0,0 0 0,0 0 0,1 0 0,1-1 0,7 14 0,-9-19 0,1-1 0,0-1 0,0 1 0,0 0 0,1-1 0,-1 0 0,1 0 0,1-1 0,-1 1 0,1-1 0,-1 0 0,1-1 0,0 1 0,1-1 0,-1 0 0,1-1 0,-1 1 0,1-1 0,0-1 0,-1 1 0,1-1 0,0 0 0,0-1 0,0 0 0,0 0 0,10-1 0,-1-2 0,0 0 0,-1-1 0,0 0 0,0-1 0,0-1 0,-1 0 0,0-1 0,0-1 0,18-12 0,11-13 0,55-53 0,-25 21 0,-69 61 0,0 1 0,1-1 0,0 1 0,0 0 0,0 0 0,0 1 0,0-1 0,0 1 0,7-2 0,-10 4 0,0 0 0,1-1 0,-1 1 0,0 0 0,0 0 0,0 1 0,0-1 0,0 0 0,0 1 0,1-1 0,-1 1 0,0 0 0,0-1 0,0 1 0,-1 0 0,1 0 0,0 1 0,0-1 0,0 0 0,-1 0 0,1 1 0,-1-1 0,1 1 0,-1 0 0,1-1 0,1 4 0,2 4 0,-1 0 0,0 0 0,0 1 0,0-1 0,-2 1 0,1 0 0,-1 0 0,0 0 0,0 14 0,-1-8 0,2 0 0,5 21 0,-7-36 0,-1 1 0,0 0 0,1-1 0,-1 1 0,1-1 0,-1 1 0,1-1 0,0 1 0,0-1 0,0 1 0,0-1 0,0 0 0,0 0 0,0 1 0,0-1 0,0 0 0,1 0 0,-1 0 0,0 0 0,2 0 0,-1 0 0,-1-1 0,0-1 0,0 1 0,0 0 0,0 0 0,0 0 0,0-1 0,0 1 0,0 0 0,0-1 0,0 1 0,0-1 0,0 1 0,0-1 0,0 0 0,0 1 0,0-1 0,0 0 0,-1 0 0,1 1 0,0-1 0,0-1 0,7-9 0,-1 0 0,0-1 0,10-21 0,-12 21 0,22-43 0,37-70 0,-63 122 0,0 1 0,0-1 0,1 1 0,0 0 0,-1-1 0,1 1 0,0 0 0,0 0 0,0 0 0,0 0 0,1 1 0,-1-1 0,0 0 0,1 1 0,5-3 0,-7 4 0,1 0 0,0 0 0,0 0 0,-1 1 0,1-1 0,0 0 0,-1 1 0,1-1 0,0 1 0,-1-1 0,1 1 0,0 0 0,-1 0 0,1 0 0,-1 0 0,1 0 0,-1 0 0,0 0 0,1 0 0,-1 1 0,0-1 0,0 0 0,0 1 0,0-1 0,2 4 0,7 12 0,0 1 0,-1 1 0,-1-1 0,8 28 0,-10-28 0,0 0 0,1-1 0,1 1 0,1-2 0,16 26 0,-21-39-65,0 1 0,0 0 0,0-1 0,0 0 0,1 0 0,-1 0 0,1 0 0,0-1 0,-1 1 0,1-1 0,0-1 0,1 1 0,-1-1 0,0 0 0,0 0 0,1 0 0,-1-1 0,0 0 0,1 0 0,10-1 0,30-2-6761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49.612"/>
    </inkml:context>
    <inkml:brush xml:id="br0">
      <inkml:brushProperty name="width" value="0.1" units="cm"/>
      <inkml:brushProperty name="height" value="0.1" units="cm"/>
    </inkml:brush>
  </inkml:definitions>
  <inkml:trace contextRef="#ctx0" brushRef="#br0">71 796 24575,'19'-1'0,"0"0"0,0-1 0,-1-1 0,1 0 0,-1-2 0,0 0 0,0-1 0,0-1 0,-1-1 0,0 0 0,16-11 0,-21 11 0,1-1 0,-2 0 0,1-1 0,-1 0 0,-1-1 0,0 0 0,0-1 0,-1 0 0,-1 0 0,0-1 0,-1 0 0,0 0 0,-1-1 0,6-18 0,-10 26 0,0-1 0,-1 0 0,0 1 0,0-1 0,0 0 0,-1 0 0,0 0 0,0 0 0,-1 1 0,1-1 0,-2 0 0,1 0 0,-1 1 0,0-1 0,0 1 0,-1 0 0,0-1 0,0 1 0,0 0 0,-1 1 0,0-1 0,0 1 0,0-1 0,-1 1 0,0 0 0,0 1 0,0-1 0,0 1 0,-1 0 0,0 1 0,0-1 0,0 1 0,0 0 0,0 0 0,-1 1 0,1 0 0,-1 0 0,1 1 0,-1-1 0,0 2 0,0-1 0,0 1 0,1 0 0,-1 0 0,0 0 0,-10 3 0,4 0 0,0 1 0,1 0 0,-1 1 0,1 0 0,0 1 0,1 0 0,-1 1 0,1 0 0,1 1 0,-1 0 0,1 1 0,1 0 0,0 1 0,0-1 0,0 2 0,2-1 0,-1 1 0,-6 14 0,4-7 0,1 0 0,1 0 0,1 1 0,0 0 0,1 0 0,1 0 0,1 1 0,1 0 0,1 0 0,1 0 0,1 27 0,1-33 0,1-1 0,1 0 0,0 0 0,1 0 0,0 0 0,1-1 0,0 1 0,1-1 0,0 0 0,1-1 0,1 0 0,8 11 0,-11-16 0,1 0 0,0 0 0,0 0 0,0-1 0,1 0 0,-1 0 0,1 0 0,0-1 0,0 0 0,1-1 0,0 1 0,-1-2 0,1 1 0,0-1 0,0 0 0,0 0 0,0-1 0,1 0 0,-1-1 0,14-1 0,-7-1 0,0-1 0,-1-1 0,0-1 0,1 0 0,-2-1 0,1 0 0,-1-1 0,0 0 0,0-1 0,-1-1 0,0 0 0,0-1 0,-1 0 0,-1 0 0,11-14 0,7-10 0,-2-2 0,-1-1 0,37-74 0,-17 10 0,-5-3 0,29-116 0,-57 178 0,-19 74 0,1 0 0,2 0 0,1 1 0,2-1 0,1 1 0,5 42 0,3-9 0,3 0 0,25 87 0,-26-121 0,1 0 0,1-1 0,1-1 0,2 0 0,1-1 0,23 31 0,-32-50 0,1 0 0,1-1 0,0 0 0,0-1 0,0 0 0,1-1 0,0 0 0,18 9 0,-21-12 0,1-1 0,0 0 0,1 0 0,-1-1 0,0-1 0,1 1 0,-1-1 0,1 0 0,-1-1 0,1 0 0,0-1 0,-1 0 0,14-2 0,-4-2 0,0-1 0,-1-1 0,0 0 0,0-1 0,0-1 0,-1 0 0,-1-1 0,1-1 0,-2-1 0,1 0 0,-2-1 0,0 0 0,21-27 0,-17 17 0,-2 0 0,0-1 0,-1 0 0,-2-1 0,-1-1 0,0 0 0,-2 0 0,9-46 0,-16 62 0,-1 0 0,0 0 0,-1 0 0,0 0 0,-3-15 0,3 22 0,-1 0 0,0-1 0,0 1 0,0 0 0,0-1 0,-1 1 0,1 0 0,-4-5 0,4 7 0,0-1 0,0 1 0,0 0 0,0 0 0,0 0 0,0 0 0,-1 1 0,1-1 0,0 0 0,0 0 0,-1 1 0,1-1 0,0 1 0,-1-1 0,1 1 0,-1 0 0,1-1 0,-1 1 0,1 0 0,0 0 0,-3 0 0,2 1 0,-1-1 0,0 1 0,1 0 0,-1 0 0,0 0 0,1 0 0,0 0 0,-1 1 0,1-1 0,0 1 0,-1 0 0,1-1 0,0 1 0,0 0 0,1 0 0,-1 1 0,0-1 0,1 0 0,-3 4 0,-24 51 0,25-50 0,-5 13 0,1 1 0,0 0 0,2 1 0,1-1 0,0 1 0,2 0 0,0 0 0,2 0 0,3 39 0,-1-52 0,-1 1 0,2 0 0,-1-1 0,1 0 0,1 1 0,0-1 0,0-1 0,1 1 0,0 0 0,9 11 0,-9-14 0,0-1 0,1 0 0,0 0 0,0 0 0,0-1 0,0 1 0,1-2 0,-1 1 0,1-1 0,0 0 0,0 0 0,1-1 0,-1 0 0,0 0 0,10 0 0,4 0 0,0-1 0,-1 0 0,1-2 0,0-1 0,-1 0 0,1-2 0,-1 0 0,35-13 0,-32 9 0,0-2 0,-1 0 0,0-2 0,-1 0 0,0-2 0,0 0 0,17-17 0,-27 21 0,0-1 0,-1 1 0,0-2 0,-1 1 0,0-1 0,-1-1 0,0 1 0,-1-1 0,-1-1 0,0 1 0,8-29 0,-15 35 0,-4 12 0,-5 16 0,3 0 0,2 1 0,1 1 0,1-1 0,-1 36 0,3-46 0,1 0 0,1-1 0,0 1 0,1 0 0,0 0 0,0 0 0,2-1 0,-1 1 0,2-1 0,5 13 0,-9-23 0,0 1 0,0-1 0,0 1 0,0-1 0,0 1 0,0-1 0,0 0 0,0 1 0,1-1 0,-1 0 0,0 0 0,1 0 0,-1 0 0,1 0 0,-1 0 0,1 0 0,0-1 0,-1 1 0,1-1 0,0 1 0,-1-1 0,1 1 0,3-1 0,-2 0 0,-1-1 0,1 0 0,0 1 0,-1-1 0,1 0 0,-1 0 0,1-1 0,-1 1 0,1 0 0,-1-1 0,0 0 0,0 1 0,3-4 0,6-7 0,-1 0 0,0 0 0,-1-1 0,7-14 0,-15 26 0,45-84 0,56-151 0,-101 234 0,-1 0 0,1-1 0,0 1 0,0 0 0,0 0 0,0 0 0,1 0 0,-1 1 0,1-1 0,1-2 0,-3 4 0,1 0 0,-1 0 0,0 0 0,1 0 0,-1-1 0,0 1 0,0 0 0,1 0 0,-1 0 0,0 0 0,1 0 0,-1 0 0,0 0 0,1 0 0,-1 0 0,0 0 0,1 0 0,-1 0 0,0 1 0,1-1 0,-1 0 0,0 0 0,0 0 0,1 0 0,-1 0 0,0 1 0,0-1 0,1 0 0,-1 0 0,0 0 0,0 1 0,1-1 0,-1 0 0,0 0 0,0 1 0,0-1 0,0 0 0,1 1 0,-1-1 0,3 8 0,0 0 0,-1-1 0,0 1 0,2 11 0,-4-18 0,8 38 0,-2-5 0,1-1 0,2 1 0,16 39 0,-22-65 0,0-1 0,1 0 0,0 0 0,0 0 0,0 0 0,1-1 0,0 0 0,0 0 0,0 0 0,1-1 0,0 1 0,0-2 0,0 1 0,1 0 0,0-1 0,0 0 0,0-1 0,0 0 0,14 4 0,-14-5 0,0-1 0,1 0 0,-1 0 0,1-1 0,-1 0 0,1-1 0,-1 0 0,1 0 0,-1 0 0,1-1 0,7-3 0,-3 1 0,-1-1 0,1-1 0,-2 0 0,1 0 0,0-1 0,11-11 0,-6 4 0,-1-2 0,0 1 0,0-2 0,-2 0 0,0-1 0,-2 0 0,14-27 0,-7 2 0,-2-2 0,-2 0 0,-2 0 0,7-55 0,-19 95 0,1 0 0,0 0 0,1 0 0,-1 1 0,1-1 0,0 1 0,0-1 0,3-3 0,-5 7 0,0 1 0,1 0 0,-1-1 0,0 1 0,0 0 0,1-1 0,-1 1 0,0 0 0,1 0 0,-1-1 0,0 1 0,1 0 0,-1 0 0,0 0 0,1 0 0,-1-1 0,1 1 0,-1 0 0,0 0 0,1 0 0,-1 0 0,1 0 0,-1 0 0,1 0 0,-1 0 0,0 0 0,1 0 0,-1 0 0,1 1 0,-1-1 0,0 0 0,1 0 0,-1 0 0,2 2 0,0-1 0,-1 0 0,0 1 0,1-1 0,-1 1 0,0 0 0,0-1 0,0 1 0,0 0 0,0 0 0,1 3 0,7 19 0,-2 0 0,0 1 0,4 32 0,-8-35 0,1-1 0,1 1 0,1-1 0,1 0 0,14 28 0,-18-42 0,1-1 0,0 0 0,1 1 0,-1-1 0,1-1 0,0 1 0,1-1 0,-1 0 0,1 0 0,0 0 0,0-1 0,0 0 0,1 0 0,0-1 0,11 5 0,-10-6 0,0 0 0,1-1 0,-1 0 0,0 0 0,1-1 0,-1 0 0,0 0 0,1-1 0,-1 0 0,0 0 0,0-1 0,1 0 0,-1-1 0,7-3 0,6-4 0,0-2 0,-1 0 0,0-1 0,-1 0 0,0-2 0,-2 0 0,0-2 0,0 0 0,-1 0 0,-2-1 0,0-1 0,0-1 0,-2 0 0,0 0 0,-2-1 0,10-27 0,-17 39 0,-1 0 0,0 0 0,1-17 0,-3 24 0,0 0 0,0 0 0,0 0 0,0 0 0,0 1 0,-1-1 0,1 0 0,-1 0 0,1 0 0,-1 1 0,-1-4 0,2 4 0,-1 1 0,1-1 0,-1 1 0,1 0 0,-1-1 0,0 1 0,1-1 0,-1 1 0,1 0 0,-1-1 0,0 1 0,1 0 0,-1 0 0,0 0 0,1 0 0,-1-1 0,0 1 0,1 0 0,-1 0 0,0 0 0,1 0 0,-1 0 0,0 0 0,1 1 0,-1-1 0,0 0 0,1 0 0,-1 0 0,0 1 0,1-1 0,-1 0 0,0 1 0,-4 2 0,0 0 0,1 0 0,-1 0 0,1 1 0,-1 0 0,1 0 0,1 0 0,-1 0 0,0 0 0,1 1 0,0 0 0,-4 7 0,-3 9 0,-14 37 0,10-18 0,2 0 0,-9 48 0,19-75 0,0 0 0,1 0 0,0 0 0,1-1 0,0 1 0,1 0 0,1 0 0,0 0 0,1 0 0,0-1 0,7 18 0,-7-25 0,-1 0 0,1 1 0,1-2 0,-1 1 0,1 0 0,0-1 0,0 0 0,0 1 0,0-2 0,1 1 0,-1 0 0,1-1 0,0 0 0,7 3 0,-3-2 0,1-1 0,-1 0 0,1 0 0,-1-1 0,1 0 0,0-1 0,0 0 0,10 0 0,-4-2 0,0 0 0,0-1 0,0 0 0,0-1 0,0-1 0,-1-1 0,1 0 0,-1-1 0,-1 0 0,19-12 0,-19 8 0,0-1 0,-1 0 0,-1-1 0,0-1 0,12-15 0,3-4 0,-21 29 0,-5 14 0,-10 29 0,2-11 0,7-26 0,0 0 0,0 1 0,0-1 0,0 0 0,0 0 0,1 1 0,0-1 0,-1 0 0,1 0 0,0 0 0,1 0 0,1 4 0,-2-6 0,0 0 0,-1 0 0,1 0 0,0 0 0,0 0 0,0 0 0,0 0 0,0 0 0,-1-1 0,2 1 0,-1 0 0,0-1 0,0 1 0,0-1 0,0 1 0,0-1 0,0 0 0,0 1 0,1-1 0,-1 0 0,0 0 0,0 0 0,1 0 0,-1 0 0,0 0 0,0 0 0,0 0 0,1-1 0,-1 1 0,0 0 0,0-1 0,0 1 0,0-1 0,0 1 0,0-1 0,0 1 0,2-2 0,4-3 0,0 0 0,0 0 0,-1-1 0,1 0 0,-1 0 0,-1-1 0,9-11 0,34-57 0,-40 60 0,57-114 0,-26 49 0,-38 76 0,1 0 0,0 1 0,0-1 0,1 0 0,-1 1 0,1 0 0,0-1 0,5-4 0,-8 8 0,0 0 0,1 0 0,-1 0 0,0-1 0,1 1 0,-1 0 0,0 0 0,1 0 0,-1 0 0,0 0 0,1 0 0,-1 0 0,1 0 0,-1 0 0,0 0 0,1 0 0,-1 0 0,0 0 0,1 0 0,-1 0 0,0 0 0,1 1 0,-1-1 0,0 0 0,1 0 0,-1 0 0,0 0 0,0 1 0,1-1 0,-1 0 0,0 0 0,0 1 0,1-1 0,-1 1 0,9 24 0,-2 19 0,3 0 0,1 0 0,24 58 0,-29-88 0,0-1 0,1 1 0,0-1 0,1-1 0,1 1 0,0-1 0,1-1 0,0 0 0,0 0 0,2-1 0,-1 0 0,1-1 0,0-1 0,19 10 0,-23-13 0,1-2 0,0 1 0,0-1 0,0-1 0,0 0 0,0 0 0,0-1 0,1 0 0,-1 0 0,1-1 0,-1 0 0,0-1 0,1 0 0,-1-1 0,0 0 0,0 0 0,1-1 0,-2 0 0,1 0 0,0-1 0,-1 0 0,0-1 0,0 0 0,0 0 0,9-8 0,-1-2 0,0 0 0,-1-1 0,0 0 0,-1-1 0,-1-1 0,-1 0 0,-1-1 0,0 0 0,15-40 0,-6 2 0,-3-2 0,14-78 0,5-124 0,-12 72 0,-22 178 0,0 0 0,-1 0 0,0-1 0,0 1 0,-1-14 0,-2 22 0,-1 7 0,-2 15 0,-5 81 0,4 153 0,6-162 0,-2 29 0,11 269 0,-8-378 0,8 54 0,-8-60 0,1 0 0,-1 0 0,1 0 0,0 0 0,0 0 0,1 0 0,-1 0 0,1-1 0,4 6 0,0-7-1365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0.042"/>
    </inkml:context>
    <inkml:brush xml:id="br0">
      <inkml:brushProperty name="width" value="0.1" units="cm"/>
      <inkml:brushProperty name="height" value="0.1" units="cm"/>
    </inkml:brush>
  </inkml:definitions>
  <inkml:trace contextRef="#ctx0" brushRef="#br0">115 274 24575,'-6'-5'-1,"0"0"-1,0 1 0,0-1 0,0 2 1,-14-7-1,-17-10-1582,35 18 1133,0 0 0,-1 1 1,1-1-1,0 0 0,0-1 0,0 1 0,0 0 0,0-1 1,0 1-1,-2-6 0,4 7 321,-1 0 0,1-1-1,0 1 1,-1-1 0,1 1 0,0-1 0,0 1-1,0-1 1,0 1 0,0-1 0,0 1 0,0-1 0,1 1-1,-1-1 1,0 1 0,1 0 0,-1-1 0,1 1 0,0-1-1,-1 1 1,1 0 0,0 0 0,0-1 0,0 1-1,0 0 1,0 0 0,2-2 0,1-1 195,1 0 0,0 1-1,1-1 1,-1 1 0,9-4 0,12-4 280,0 2 0,0 1 0,1 0 0,28-3 0,118-10-587,-109 15 363,418-24-121,-194 15 3,-171 7 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0.770"/>
    </inkml:context>
    <inkml:brush xml:id="br0">
      <inkml:brushProperty name="width" value="0.1" units="cm"/>
      <inkml:brushProperty name="height" value="0.1" units="cm"/>
    </inkml:brush>
  </inkml:definitions>
  <inkml:trace contextRef="#ctx0" brushRef="#br0">1 1 24575,'17'19'0,"-1"0"0,0 2 0,-2 0 0,0 1 0,-1 0 0,-2 1 0,14 37 0,45 177 0,-55-177 0,-2 2 0,-10-45 0,0-1 0,0 1 0,2 0 0,0-1 0,1 0 0,0 0 0,16 25 0,-21-40 0,0 1 0,0-1 0,0 1 0,0-1 0,1 0 0,-1 0 0,0 1 0,1-1 0,-1 0 0,1 0 0,-1-1 0,1 1 0,0 0 0,-1 0 0,1-1 0,0 1 0,0-1 0,-1 1 0,1-1 0,0 0 0,0 0 0,0 0 0,-1 0 0,1 0 0,0 0 0,0 0 0,-1-1 0,1 1 0,0-1 0,0 1 0,-1-1 0,1 0 0,0 1 0,-1-1 0,1 0 0,-1 0 0,1 0 0,1-2 0,4-2 0,-1-1 0,0 0 0,0 0 0,0 0 0,-1-1 0,0 0 0,5-8 0,9-21 0,-1 0 0,-2-1 0,20-70 0,18-122 0,-45 182 0,-8 42 17,0 0 0,1 1 0,-1-1 0,1 1 0,0 0 0,4-8 1,-5 10-93,0 1 1,0 0 0,0-1 0,0 1-1,1 0 1,-1-1 0,1 1 0,-1 0-1,1 0 1,-1 0 0,1 0 0,0 1 0,-1-1-1,1 0 1,0 1 0,0-1 0,-1 1-1,1 0 1,3-1 0,17 2-6752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2:14.003"/>
    </inkml:context>
    <inkml:brush xml:id="br0">
      <inkml:brushProperty name="width" value="0.1" units="cm"/>
      <inkml:brushProperty name="height" value="0.1" units="cm"/>
    </inkml:brush>
  </inkml:definitions>
  <inkml:trace contextRef="#ctx0" brushRef="#br0">0 1 24575,'7'1'0,"-1"0"0,1 0 0,-1 1 0,0-1 0,1 2 0,6 2 0,8 4 0,89 29 0,-1 6 0,-3 4 0,144 89 0,-202-105 0,-1 3 0,-3 2 0,0 1 0,-3 3 0,-1 1 0,-3 2 0,62 91 0,-4 24 0,85 192 0,-56-101 0,12 15 0,149 271 0,-220-431 0,126 155 0,106 73 0,-212-247 0,3-4 0,113 81 0,-135-117 0,2-3 0,1-3 0,2-3 0,93 34 0,-48-28 0,2-6 0,129 24 0,-176-45 0,-44-10 0,0 0 0,1-1 0,-1-2 0,40 0 0,-66-3 0,0 0 0,1 0 0,-1 0 0,0 0 0,0 0 0,0 0 0,1 0 0,-1-1 0,0 1 0,0 0 0,0-1 0,0 1 0,0-1 0,0 1 0,0-1 0,0 0 0,0 1 0,0-1 0,0 0 0,0 0 0,0 1 0,0-1 0,-1 0 0,1 0 0,0 0 0,0 0 0,-1 0 0,1 0 0,-1 0 0,1-1 0,-1 1 0,0 0 0,1 0 0,-1 0 0,0 0 0,0-1 0,0 1 0,0 0 0,0 0 0,0 0 0,0-1 0,0 1 0,0 0 0,-1 0 0,1 0 0,0 0 0,-1-1 0,1 1 0,-2-1 0,-2-9 0,-1 1 0,0 0 0,-1 0 0,-7-10 0,11 17 0,-238-368 0,231 356 0,-75-134 0,79 128 0,5 21 0,0-1 0,1 1 0,-1 0 0,0-1 0,0 1 0,0 0 0,0-1 0,0 1 0,0 0 0,1 0 0,-1-1 0,0 1 0,0 0 0,0 0 0,1-1 0,-1 1 0,0 0 0,0 0 0,1 0 0,-1-1 0,0 1 0,1 0 0,-1 0 0,0 0 0,1 0 0,-1 0 0,0-1 0,0 1 0,1 0 0,-1 0 0,0 0 0,1 0 0,1 1 0,1-1 0,-1 1 0,0-1 0,0 1 0,0 0 0,0 0 0,0 0 0,0 0 0,0 0 0,0 1 0,-1-1 0,1 1 0,0-1 0,-1 1 0,3 2 0,41 53 0,63 105 0,-58-76 0,51 77 0,29 15 0,-126-175 0,-1 1 0,-1 0 0,1 0 0,0 0 0,-1 1 0,0-1 0,3 9 0,-5-12 0,0 1 0,0-1 0,0 0 0,0 0 0,0 1 0,0-1 0,0 0 0,-1 0 0,1 0 0,0 1 0,-1-1 0,1 0 0,-1 0 0,0 0 0,1 0 0,-1 0 0,0 0 0,1 0 0,-1 0 0,0 0 0,0 0 0,0 0 0,0-1 0,0 1 0,0 0 0,0 0 0,0-1 0,0 1 0,0-1 0,0 1 0,-1-1 0,1 0 0,0 1 0,-2-1 0,-62 20 0,-86 14 0,-6 2 0,-473 168 0,597-194-1365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0.154"/>
    </inkml:context>
    <inkml:brush xml:id="br0">
      <inkml:brushProperty name="width" value="0.1" units="cm"/>
      <inkml:brushProperty name="height" value="0.1" units="cm"/>
    </inkml:brush>
  </inkml:definitions>
  <inkml:trace contextRef="#ctx0" brushRef="#br0">1 148 24575,'0'-8'0,"0"1"0,1 0 0,-1-1 0,2 1 0,-1 0 0,1 0 0,0 0 0,5-12 0,-5 15 0,1 0 0,0 0 0,0 0 0,0 0 0,0 0 0,0 1 0,1-1 0,0 1 0,-1 0 0,1 0 0,0 1 0,1-1 0,-1 1 0,5-2 0,0 0 0,-1 1 0,0 0 0,1 0 0,0 1 0,0 0 0,0 1 0,0 0 0,0 0 0,0 1 0,0 0 0,0 1 0,0 0 0,0 0 0,15 5 0,-19-4 0,1 0 0,-1 0 0,0 1 0,0 0 0,-1 0 0,1 0 0,-1 0 0,1 1 0,-1-1 0,0 1 0,0 0 0,-1 1 0,1-1 0,-1 0 0,0 1 0,0 0 0,0 0 0,-1 0 0,0 0 0,0 0 0,0 1 0,0-1 0,-1 0 0,1 11 0,0 16 0,-2-1 0,-1 0 0,-2 0 0,-1 0 0,-13 52 0,9-53 0,2-1 0,1 1 0,1 0 0,2 1 0,1-1 0,4 37 0,-2-59 0,0-1 0,1 0 0,0 1 0,0-1 0,1 0 0,0 0 0,0 0 0,1 0 0,0-1 0,0 1 0,0-1 0,1 0 0,0-1 0,0 1 0,0-1 0,1 0 0,0 0 0,0 0 0,0-1 0,14 7 0,-8-5 0,1-2 0,-1 0 0,1 0 0,0-1 0,1 0 0,-1-1 0,0-1 0,1 0 0,-1-1 0,0-1 0,15-1 0,-13 0-124,-1 0 0,0-1 0,0 0 0,0-1 0,0 0 0,-1-2-1,1 1 1,-1-2 0,-1 1 0,18-13 0,-10 0-6702</inkml:trace>
  <inkml:trace contextRef="#ctx0" brushRef="#br0" timeOffset="1">147 365 24575,'-13'0'0,"-9"0"0,-9 0 0,9 0 0,13-6 0,21-2 0,21 0 0,16-4 0,14-1 0,7-4 0,11 0 0,4 4 0,-1-2 0,-14 1-8191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1.641"/>
    </inkml:context>
    <inkml:brush xml:id="br0">
      <inkml:brushProperty name="width" value="0.1" units="cm"/>
      <inkml:brushProperty name="height" value="0.1" units="cm"/>
    </inkml:brush>
  </inkml:definitions>
  <inkml:trace contextRef="#ctx0" brushRef="#br0">45 186 24575,'1'27'0,"0"1"0,2-1 0,0 0 0,2 0 0,12 35 0,-13-50 0,0 1 0,1-1 0,1 0 0,0-1 0,1 1 0,0-1 0,1 0 0,0-1 0,0 0 0,1 0 0,1-1 0,20 16 0,-26-22 0,-1-1 0,1 1 0,0-1 0,0 0 0,0 0 0,0-1 0,0 1 0,0-1 0,0 0 0,1 0 0,-1 0 0,0-1 0,1 1 0,-1-1 0,0 0 0,1 0 0,-1-1 0,1 1 0,7-3 0,-7 1 0,-1-1 0,1 1 0,-1-1 0,1 0 0,-1 0 0,0 0 0,0 0 0,0-1 0,-1 0 0,1 0 0,-1 0 0,0 0 0,0 0 0,0-1 0,0 1 0,1-7 0,8-16 0,-1 0 0,-1-1 0,-2-1 0,-1 1 0,4-36 0,-8 46 0,-2-1 0,0 1 0,-1-1 0,-1 1 0,0-1 0,-2 1 0,0-1 0,-1 1 0,-9-25 0,11 38 0,0 0 0,0 0 0,0 1 0,-1-1 0,0 1 0,0 0 0,0-1 0,0 1 0,-1 0 0,0 1 0,1-1 0,-2 1 0,1 0 0,0 0 0,0 0 0,-1 0 0,0 1 0,1 0 0,-1 0 0,0 0 0,0 0 0,0 1 0,-10-2 0,7 3 0,0 0 0,0 0 0,0 1 0,-1 0 0,1 0 0,1 1 0,-1 0 0,0 1 0,0-1 0,1 1 0,0 1 0,-1 0 0,1 0 0,-11 8 0,4-1 0,2 0 0,-1 0 0,1 2 0,1-1 0,0 1 0,1 1 0,0 0 0,1 1 0,1-1 0,0 1 0,-10 31 0,14-33 0,0 1 0,0 0 0,2 0 0,0 0 0,0 0 0,2 0 0,-1 0 0,2 0 0,0 1 0,1-1 0,0 0 0,1-1 0,0 1 0,10 22 0,-11-31 0,0 0 0,0 0 0,1 0 0,0-1 0,0 1 0,0-1 0,0 0 0,1 0 0,-1 0 0,1 0 0,0 0 0,1-1 0,-1 0 0,0 0 0,1 0 0,7 3 0,-7-5 0,-1 1 0,0-2 0,0 1 0,1 0 0,-1-1 0,0 0 0,1 0 0,-1 0 0,0 0 0,1-1 0,-1 0 0,0 0 0,1 0 0,-1 0 0,0-1 0,0 1 0,0-1 0,0 0 0,-1-1 0,7-3 0,0-1 0,-1-1 0,1 0 0,-1-1 0,-1 0 0,0 0 0,11-15 0,32-65 0,-7 12 0,-44 75 0,1 1 0,0 0 0,0-1 0,-1 1 0,1 0 0,0 0 0,0 0 0,1 0 0,-1 0 0,0 0 0,0 0 0,0 0 0,1 0 0,-1 0 0,0 1 0,1-1 0,1 0 0,-2 1 0,0 0 0,0 0 0,0 0 0,-1 0 0,1 0 0,0 1 0,0-1 0,0 0 0,-1 1 0,1-1 0,0 0 0,0 1 0,-1-1 0,1 1 0,0-1 0,-1 1 0,1-1 0,-1 1 0,1 0 0,0-1 0,-1 1 0,1 1 0,3 5 0,0 0 0,-1 0 0,0 1 0,4 15 0,-5-19 0,7 28 0,0 1 0,1-1 0,2 0 0,23 46 0,-34-75 0,1 0 0,-1-1 0,1 1 0,0 0 0,0-1 0,0 0 0,0 1 0,0-1 0,0 0 0,1 0 0,-1 0 0,1 0 0,-1-1 0,1 1 0,0-1 0,-1 1 0,1-1 0,0 0 0,0 0 0,4 0 0,-3-1 0,-1 0 0,1 0 0,-1 0 0,1-1 0,0 0 0,-1 0 0,1 0 0,-1 0 0,1 0 0,-1-1 0,0 1 0,0-1 0,0 0 0,5-4 0,5-5 0,-1 0 0,0-1 0,-1 0 0,-1-1 0,0 0 0,11-19 0,35-70 0,-37 64 0,1 2 0,2 0 0,29-35 0,-50 69 0,0 1 0,1-1 0,-1 0 0,1 1 0,-1 0 0,1-1 0,0 1 0,-1 0 0,1 0 0,0 0 0,0 0 0,0 0 0,0 1 0,0-1 0,0 0 0,0 1 0,0-1 0,0 1 0,0 0 0,0 0 0,3 0 0,-2 1 0,0-1 0,1 1 0,-1 0 0,0 0 0,0 1 0,0-1 0,1 1 0,-2 0 0,1 0 0,0 0 0,4 3 0,5 7 0,-1 0 0,-1 0 0,0 0 0,10 17 0,-20-28 0,70 119 0,-9-14 0,-58-101 0,0 0 0,1 0 0,0 0 0,0 0 0,0-1 0,1 1 0,-1-1 0,1 0 0,7 4 0,-9-6 0,1-1 0,-1 1 0,1-1 0,0 0 0,0 0 0,0 0 0,0 0 0,0-1 0,0 1 0,-1-1 0,1 0 0,0 0 0,0-1 0,0 1 0,7-3 0,14-4-341,0-2 0,0-1-1,32-18 1,-12 4-6485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2.551"/>
    </inkml:context>
    <inkml:brush xml:id="br0">
      <inkml:brushProperty name="width" value="0.1" units="cm"/>
      <inkml:brushProperty name="height" value="0.1" units="cm"/>
    </inkml:brush>
  </inkml:definitions>
  <inkml:trace contextRef="#ctx0" brushRef="#br0">0 67 24575,'2'1'0,"0"-1"0,0 1 0,0 0 0,0 0 0,0 0 0,0 0 0,0 0 0,0 0 0,0 0 0,0 1 0,-1-1 0,1 1 0,-1-1 0,1 1 0,-1 0 0,0 0 0,2 3 0,22 37 0,-22-37 0,72 166 0,-56-123 0,1 0 0,3-1 0,47 73 0,-66-114 0,1 0 0,0 0 0,0-1 0,0 0 0,0 0 0,1 0 0,0 0 0,0-1 0,0 0 0,1-1 0,-1 1 0,12 3 0,-14-6 0,0 0 0,0 0 0,0-1 0,1 1 0,-1-1 0,0 0 0,0 0 0,0-1 0,0 1 0,0-1 0,0 0 0,0 0 0,0 0 0,0-1 0,0 1 0,-1-1 0,1 0 0,0 0 0,-1 0 0,0-1 0,1 1 0,-1-1 0,5-4 0,1-3 0,-1-1 0,0 1 0,0-1 0,-1-1 0,0 0 0,-1 1 0,0-2 0,-1 1 0,5-19 0,2-15 0,8-62 0,-13 61 0,1-18 0,-6 43 0,0 1 0,11-42 0,-13 62 0,1 0 0,-1 1 0,0-1 0,0 0 0,0 0 0,1 1 0,-1-1 0,0 0 0,1 1 0,-1-1 0,0 0 0,1 1 0,-1-1 0,1 1 0,-1-1 0,1 1 0,0-1 0,-1 1 0,1-1 0,-1 1 0,1-1 0,0 1 0,-1 0 0,1-1 0,1 1 0,-1 0 0,0 0 0,-1 0 0,1 1 0,0-1 0,0 0 0,0 1 0,0-1 0,-1 1 0,1-1 0,0 1 0,0-1 0,-1 1 0,1 0 0,0-1 0,-1 1 0,1 0 0,-1-1 0,1 2 0,25 47 0,-20-36 0,31 77 0,-30-70 0,0 1 0,2-1 0,0 0 0,1-1 0,1 0 0,23 29 0,-32-46 0,1 0 0,-1 1 0,1-1 0,-1-1 0,1 1 0,0 0 0,-1 0 0,1-1 0,0 0 0,0 1 0,0-1 0,1-1 0,-1 1 0,0 0 0,0-1 0,0 1 0,1-1 0,-1 0 0,0 0 0,0 0 0,1-1 0,-1 1 0,0-1 0,0 1 0,0-1 0,0 0 0,0-1 0,0 1 0,0 0 0,0-1 0,0 0 0,4-2 0,8-7 0,1-1 0,-1-1 0,-1 0 0,17-20 0,-15 15 0,109-133 0,-123 148 0,1 0 0,0 0 0,0 0 0,0 1 0,0-1 0,1 1 0,-1 0 0,1 0 0,-1 0 0,1 1 0,0-1 0,-1 1 0,6-1 0,-7 1 0,0 1 0,1 0 0,-1 0 0,0 1 0,1-1 0,-1 0 0,0 1 0,0 0 0,1-1 0,-1 1 0,0 0 0,0 0 0,0 0 0,0 0 0,0 0 0,0 1 0,0-1 0,-1 1 0,1-1 0,0 1 0,-1 0 0,1 0 0,-1-1 0,2 3 0,7 12 0,-1 1 0,0-1 0,10 29 0,-11-25 0,0 0 0,22 34 0,-27-48 0,1-1 0,0 0 0,0 0 0,1-1 0,-1 1 0,1-1 0,0 0 0,0 0 0,1-1 0,-1 1 0,1-1 0,-1 0 0,13 4 0,-12-6 0,0 0 0,0-1 0,0 0 0,0 1 0,0-2 0,0 1 0,-1-1 0,1 0 0,0 0 0,0 0 0,0-1 0,-1 0 0,1 0 0,-1-1 0,0 1 0,1-1 0,-1 0 0,0-1 0,-1 1 0,1-1 0,4-5 0,10-8 0,-1-1 0,-2-1 0,23-31 0,-14 14 0,-1-1 0,-2-1 0,-2 0 0,24-64 0,-44 101 0,0-1 0,1 0 0,-1 1 0,1-1 0,0 0 0,-1 1 0,1-1 0,0 1 0,0-1 0,0 1 0,0 0 0,0-1 0,0 1 0,1 0 0,-1 0 0,0-1 0,1 1 0,1-1 0,-3 2 0,1 0 0,-1 0 0,1 0 0,-1 0 0,1 0 0,-1 0 0,0 0 0,1 1 0,-1-1 0,1 0 0,-1 0 0,0 0 0,1 0 0,-1 1 0,1-1 0,-1 0 0,0 0 0,1 1 0,-1-1 0,0 0 0,0 1 0,1-1 0,-1 0 0,0 1 0,1 0 0,7 20 0,4 41 0,-7-34 0,1-1 0,1 1 0,1-1 0,17 39 0,-22-60 0,1 1 0,-1-1 0,1 0 0,1 0 0,-1-1 0,1 1 0,0-1 0,0 0 0,0 0 0,1-1 0,0 1 0,-1-1 0,2 0 0,-1-1 0,0 0 0,1 0 0,0 0 0,-1-1 0,1 0 0,0 0 0,0 0 0,13 0 0,-6-2-195,-1 0 0,1-1 0,-1 0 0,0-2 0,0 1 0,14-6 0,26-9-6631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3.542"/>
    </inkml:context>
    <inkml:brush xml:id="br0">
      <inkml:brushProperty name="width" value="0.1" units="cm"/>
      <inkml:brushProperty name="height" value="0.1" units="cm"/>
    </inkml:brush>
  </inkml:definitions>
  <inkml:trace contextRef="#ctx0" brushRef="#br0">0 576 24575,'14'-15'0,"-12"12"0,0 0 0,0 1 0,1-1 0,-1 1 0,1 0 0,-1 0 0,1 0 0,0 0 0,4-2 0,-6 4 0,1-1 0,-1 1 0,1 0 0,0 0 0,-1 0 0,1 0 0,-1 1 0,1-1 0,-1 0 0,1 1 0,-1-1 0,1 1 0,-1-1 0,1 1 0,-1 0 0,1 0 0,-1-1 0,0 1 0,0 0 0,1 0 0,-1 0 0,0 0 0,0 1 0,0-1 0,1 2 0,14 15 0,26 40 0,-32-42 0,1-1 0,0-1 0,1 0 0,0 0 0,18 14 0,-20-21 0,0 0 0,0-1 0,0 0 0,1-1 0,0 0 0,0-1 0,0 0 0,1-1 0,-1 0 0,1-1 0,0 0 0,-1-1 0,1 0 0,0-1 0,0-1 0,0 1 0,23-6 0,-26 4 0,0 0 0,0-1 0,0 0 0,0-1 0,-1 0 0,1 0 0,-1-1 0,0 0 0,-1-1 0,1 1 0,-1-2 0,0 1 0,0-1 0,-1 0 0,0 0 0,0 0 0,-1-1 0,0 0 0,0 0 0,-1-1 0,0 1 0,0-1 0,2-9 0,-2 4 0,-1-1 0,-1 1 0,0 0 0,-1-1 0,-1 1 0,0-1 0,-1 1 0,0 0 0,-1-1 0,-5-17 0,6 26 0,-1 0 0,0 0 0,0 0 0,-1 1 0,1-1 0,-1 1 0,0-1 0,-1 1 0,1 0 0,-1 0 0,0 0 0,0 1 0,-1-1 0,1 1 0,-1 0 0,0 0 0,0 1 0,0 0 0,-1-1 0,1 2 0,-1-1 0,0 1 0,0 0 0,0 0 0,-11-2 0,8 3 0,-1 1 0,1 0 0,0 0 0,-1 1 0,1 0 0,0 1 0,0 0 0,0 0 0,0 1 0,1 0 0,-1 1 0,1 0 0,-1 0 0,1 1 0,0 0 0,1 0 0,0 1 0,-1 0 0,2 0 0,-1 1 0,-10 14 0,6-8 0,2 1 0,0 0 0,0 1 0,1 0 0,1 0 0,1 1 0,0 0 0,1 0 0,1 0 0,0 1 0,-1 20 0,4-34 0,0 1 0,1-1 0,0 1 0,0-1 0,0 1 0,0 0 0,1-1 0,-1 1 0,1-1 0,0 0 0,0 1 0,0-1 0,0 1 0,1-1 0,0 0 0,-1 0 0,1 0 0,0 0 0,0 0 0,1 0 0,-1-1 0,0 1 0,1-1 0,0 0 0,0 1 0,-1-1 0,1 0 0,0-1 0,1 1 0,-1 0 0,0-1 0,0 0 0,1 0 0,-1 0 0,1 0 0,-1 0 0,1-1 0,-1 1 0,5-1 0,4 0 0,0-1 0,-1 0 0,1 0 0,0-1 0,-1-1 0,1 0 0,-1 0 0,0-1 0,0-1 0,0 0 0,0 0 0,13-10 0,-4 2 0,-1-1 0,0-1 0,-1-1 0,-1 0 0,19-24 0,-9 5 0,-1-1 0,-3-2 0,0 0 0,-3-2 0,16-41 0,-6-4 0,29-125 0,-49 291 0,5 46 0,60 234 0,-70-339 0,2-1 0,1-1 0,0 0 0,2 0 0,11 19 0,-16-32 0,-1-1 0,1 1 0,0-1 0,1 0 0,0-1 0,-1 1 0,2-1 0,-1 0 0,1-1 0,-1 0 0,1 0 0,0 0 0,1-1 0,-1 0 0,0 0 0,1-1 0,9 2 0,-2-2 0,1 0 0,-1-1 0,0-1 0,0-1 0,0 0 0,0-1 0,0-1 0,0 0 0,0-1 0,-1-1 0,1 0 0,-1-1 0,24-14 0,-22 11 0,-1-1 0,0-1 0,0-1 0,-1 0 0,-1 0 0,0-2 0,-1 1 0,-1-2 0,0 1 0,-1-2 0,10-17 0,-17 26 0,-1 2 0,1 0 0,-1 1 0,1-1 0,-1 1 0,1 0 0,1 0 0,4-5 0,-8 8 0,0 1 0,1 0 0,-1 0 0,0 0 0,1 0 0,-1-1 0,0 1 0,1 0 0,-1 0 0,0 0 0,1 0 0,-1 0 0,1 0 0,-1 0 0,0 0 0,1 0 0,-1 0 0,0 0 0,1 0 0,-1 0 0,0 0 0,1 0 0,-1 0 0,1 1 0,-1-1 0,0 0 0,1 0 0,-1 0 0,0 0 0,0 1 0,1-1 0,-1 0 0,0 0 0,1 1 0,-1-1 0,0 0 0,0 1 0,0-1 0,1 0 0,-1 0 0,0 1 0,0-1 0,0 1 0,0-1 0,0 0 0,0 1 0,1-1 0,-1 0 0,0 1 0,0-1 0,5 25 0,-5-20 0,3 8 0,-1-1 0,1 1 0,1-1 0,0 0 0,1 0 0,1-1 0,6 13 0,-10-21 0,1 1 0,-1-1 0,1 0 0,-1 0 0,1 0 0,0-1 0,0 1 0,0-1 0,1 0 0,-1 1 0,0-1 0,1-1 0,-1 1 0,1 0 0,0-1 0,0 0 0,-1 0 0,1 0 0,0 0 0,0-1 0,0 1 0,0-1 0,0 0 0,0 0 0,0-1 0,0 1 0,5-2 0,4-1 0,-1-1 0,0 0 0,0-1 0,0 0 0,0-1 0,12-8 0,63-50 0,-13 9 0,-72 53 0,1 0 0,0 0 0,-1 1 0,1-1 0,0 1 0,0 0 0,0-1 0,0 1 0,0 1 0,0-1 0,0 0 0,0 1 0,0 0 0,0-1 0,1 1 0,-1 1 0,0-1 0,0 0 0,0 1 0,6 1 0,-6 0 0,0-1 0,-1 1 0,1 0 0,0 0 0,-1 1 0,0-1 0,1 0 0,-1 1 0,0 0 0,0-1 0,-1 1 0,1 0 0,0 0 0,-1 0 0,0 0 0,0 0 0,0 0 0,0 0 0,1 6 0,5 35 0,7 29 0,-12-68 0,0 0 0,-1 0 0,2 0 0,-1 0 0,0 0 0,1 0 0,0 0 0,0-1 0,1 1 0,3 4 0,-6-9 0,0 1 0,0 0 0,0 0 0,0 0 0,0-1 0,0 1 0,0-1 0,0 1 0,0-1 0,0 1 0,0-1 0,0 1 0,0-1 0,0 0 0,0 0 0,1 0 0,-1 1 0,0-1 0,0 0 0,0 0 0,0 0 0,0-1 0,1 1 0,-1 0 0,0 0 0,0-1 0,0 1 0,0-1 0,0 1 0,0-1 0,0 1 0,0-1 0,0 1 0,0-1 0,0 0 0,0 0 0,0 0 0,-1 1 0,1-1 0,0 0 0,1-2 0,1-2 0,1-1 0,0 0 0,-1 0 0,0 0 0,-1 0 0,3-7 0,6-33 0,-1 0 0,4-58 0,-7 51 0,0-9-120,0 4 247,14-57-1,-16 96-340,1 1 0,0-1 0,2 1 0,0 0 0,1 0 0,21-30 0,4 4-6612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4.012"/>
    </inkml:context>
    <inkml:brush xml:id="br0">
      <inkml:brushProperty name="width" value="0.1" units="cm"/>
      <inkml:brushProperty name="height" value="0.1" units="cm"/>
    </inkml:brush>
  </inkml:definitions>
  <inkml:trace contextRef="#ctx0" brushRef="#br0">1 156 24575,'35'-47'-803,"-28"37"507,0 1-1,0-1 1,1 1 0,10-10-1,-11 13 352,0 1 0,1-1-1,-1 2 1,1-1 0,0 1-1,0 0 1,1 1 0,-1 0 0,1 0-1,-1 1 1,1 0 0,14-2-1,-11 4 17,0 0 0,1 0-1,-1 1 1,0 1-1,0 0 1,1 1 0,-2 0-1,18 7 1,-10-2 7,-1 0 0,0 2 0,-1 0 1,0 2-1,0-1 0,-2 2 0,1 0 0,-2 1 1,1 0-1,-2 2 0,13 17 0,-20-24-78,0 0 0,-1 1 0,0 0 0,0 0 0,-1 0 0,-1 1 0,1-1 0,-2 1 0,0 0 0,0 0 0,0 0 0,-1 13 0,-2-6 0,-1 1 0,-1-1 0,0 0 0,-1 0 0,-1 0 0,-10 25 0,6-19-455,1 1 0,-9 45 0,12-31-6371</inkml:trace>
  <inkml:trace contextRef="#ctx0" brushRef="#br0" timeOffset="1">508 989 24575,'0'13'-3276,"-6"16"1457,-2 15 1819,0 13 0,2 3 2366,-5 4-2366,0-4 867,2-5-867,2 1 449,3-4-449,7-11 1413,4-5-1413,7-10 0,1-15 0,3-9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5.042"/>
    </inkml:context>
    <inkml:brush xml:id="br0">
      <inkml:brushProperty name="width" value="0.1" units="cm"/>
      <inkml:brushProperty name="height" value="0.1" units="cm"/>
    </inkml:brush>
  </inkml:definitions>
  <inkml:trace contextRef="#ctx0" brushRef="#br0">49 182 24575,'-5'5'0,"0"-1"0,0 1 0,1 0 0,0 0 0,0 1 0,0-1 0,1 1 0,0 0 0,0 0 0,0 0 0,-3 10 0,7-15 0,-1 0 0,0 1 0,0-1 0,1 0 0,-1 0 0,1 0 0,-1 0 0,1 0 0,-1 0 0,1 0 0,0 0 0,-1 0 0,1 0 0,0 0 0,0 0 0,0 0 0,-1 0 0,1 0 0,0-1 0,0 1 0,0 0 0,1-1 0,-1 1 0,0-1 0,0 1 0,0-1 0,0 0 0,0 1 0,2-1 0,41 6 0,-37-5 0,406 5 0,-257-8 0,1929-1 0,-2085 3 0,0 0 0,0 0 0,0 0 0,0 0 0,0 0 0,0 0 0,0 0 0,0 0 0,0 0 0,-1 0 0,1-1 0,0 1 0,0 0 0,0 0 0,0 0 0,0 0 0,0 0 0,0 0 0,0 0 0,0 0 0,0 0 0,0-1 0,0 1 0,0 0 0,0 0 0,0 0 0,0 0 0,0 0 0,0 0 0,0 0 0,0 0 0,0 0 0,0-1 0,0 1 0,0 0 0,0 0 0,0 0 0,1 0 0,-1 0 0,0 0 0,0 0 0,-21-9 0,-30-8 0,-79-23 0,-277-100 0,390 134 0,11 4 0,0 0 0,0 0 0,1 0 0,-1 0 0,1-1 0,-1 0 0,1 0 0,0-1 0,0 0 0,1 1 0,-1-2 0,1 1 0,-5-6 0,9 10 0,0-1 0,0 0 0,0 1 0,-1-1 0,1 0 0,0 1 0,0-1 0,0 0 0,0 1 0,0-1 0,0 0 0,1 1 0,-1-1 0,0 0 0,0 1 0,0-1 0,1 1 0,-1-1 0,0 0 0,1 1 0,-1-1 0,0 1 0,1-1 0,-1 1 0,1-1 0,-1 1 0,1-1 0,-1 1 0,1-1 0,-1 1 0,1-1 0,-1 1 0,1 0 0,0 0 0,-1-1 0,1 1 0,-1 0 0,1 0 0,0 0 0,-1-1 0,1 1 0,0 0 0,0 0 0,0 0 0,33-4 0,30 7 0,0 3 0,0 3 0,88 24 0,15 15 0,-147-41 0,0 2 0,0 0 0,-1 1 0,0 1 0,33 26 0,-47-33 0,0 0 0,-1 1 0,1-1 0,-1 1 0,0 0 0,-1 0 0,1 0 0,-1 0 0,0 1 0,0 0 0,-1-1 0,1 1 0,-1 0 0,-1 0 0,1 0 0,0 9 0,-1-6 0,-1 0 0,-1-1 0,0 1 0,0 0 0,-1-1 0,0 1 0,0-1 0,-1 0 0,0 1 0,-6 11 0,-6 6 0,-2-1 0,0-1 0,-1 0 0,-2-1 0,-37 34 0,53-52-50,-74 62 227,71-61-343,-1 0 0,0-1 0,-1 0 1,1-1-1,-1 0 0,0 0 0,0 0 1,-12 1-1,3-3-6660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5.502"/>
    </inkml:context>
    <inkml:brush xml:id="br0">
      <inkml:brushProperty name="width" value="0.1" units="cm"/>
      <inkml:brushProperty name="height" value="0.1" units="cm"/>
    </inkml:brush>
  </inkml:definitions>
  <inkml:trace contextRef="#ctx0" brushRef="#br0">179 642 24575,'-40'-19'-7167,"0"3"4631,-16-9 4979,55 24-2314,-1 0-1,0 0 1,1 0 0,-1 0 0,0 1 0,0-1-1,0 0 1,1 1 0,-1-1 0,0 1 0,0 0-1,0 0 1,0 0 0,0 0 0,0 0 0,0 0-1,0 0 1,0 0 0,-2 1 0,4 0-88,0-1 1,-1 1 0,1-1 0,0 1-1,-1-1 1,1 1 0,0-1 0,-1 1-1,1-1 1,0 1 0,0 0 0,0-1-1,0 1 1,0-1 0,0 1 0,0-1-1,0 1 1,0 0 0,0-1 0,0 1-1,0-1 1,0 2 0,10 24 303,54 94 2197,23 45-1705,62 170-837,-144-324 0,0 0 0,1-1 0,0 0 0,1 0 0,0-1 0,11 12 0,-16-19 0,0 0 0,0-1 0,0 1 0,0 0 0,1-1 0,-1 1 0,0-1 0,1 0 0,-1 0 0,1 0 0,0 0 0,-1 0 0,1-1 0,0 1 0,-1-1 0,1 0 0,0 0 0,0 0 0,-1 0 0,1 0 0,0 0 0,0-1 0,-1 1 0,1-1 0,0 0 0,-1 0 0,1 0 0,-1 0 0,1 0 0,-1-1 0,0 1 0,4-3 0,2-3 0,0 1 0,0-1 0,-1-1 0,0 1 0,-1-1 0,1-1 0,-1 1 0,-1-1 0,7-14 0,4-12 0,14-45 0,-26 66 0,29-94 0,29-169 0,-4-120 0,-50 331 0,-1-16 0,-5 54 0,1-1 0,1 1 0,12-43 0,-11 58 0,0 12 0,4 21 0,44 175-1365,-30-117-5461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3:57.348"/>
    </inkml:context>
    <inkml:brush xml:id="br0">
      <inkml:brushProperty name="width" value="0.1" units="cm"/>
      <inkml:brushProperty name="height" value="0.1" units="cm"/>
    </inkml:brush>
  </inkml:definitions>
  <inkml:trace contextRef="#ctx0" brushRef="#br0">108 662 24575,'0'1'0,"0"-1"0,0 1 0,0 0 0,0 0 0,0 0 0,0 0 0,1 0 0,-1-1 0,0 1 0,1 0 0,-1 0 0,0 0 0,1-1 0,-1 1 0,1 0 0,-1-1 0,1 1 0,0 0 0,-1-1 0,1 1 0,0-1 0,-1 1 0,1 0 0,0-1 0,-1 0 0,1 1 0,0-1 0,0 0 0,0 1 0,0-1 0,-1 0 0,1 0 0,0 0 0,0 1 0,0-1 0,0 0 0,1-1 0,1 1 0,0 0 0,-1 0 0,1 0 0,-1-1 0,1 1 0,0-1 0,-1 0 0,1 0 0,-1 0 0,0 0 0,4-3 0,1-1 0,0-2 0,-1 1 0,0-1 0,0 0 0,-1 0 0,0-1 0,6-10 0,0-3 0,13-36 0,-14 27 0,-1-1 0,-1 0 0,7-64 0,-13 74 0,-1-1 0,-1 0 0,-1 0 0,-1 0 0,-1 1 0,-10-39 0,12 57 0,0-1 0,0 1 0,0 0 0,0 0 0,-1 0 0,1 0 0,-1 0 0,0 0 0,0 0 0,0 0 0,0 1 0,-1-1 0,1 1 0,-1 0 0,1-1 0,-1 1 0,0 0 0,0 1 0,0-1 0,0 0 0,0 1 0,-4-2 0,3 3 0,0-1 0,0 1 0,0 0 0,0 0 0,0 1 0,0-1 0,0 1 0,0 0 0,0 0 0,0 0 0,0 0 0,0 1 0,0 0 0,1-1 0,-1 1 0,1 1 0,0-1 0,-6 5 0,-2 3 0,0 1 0,1 0 0,0 0 0,0 2 0,1-1 0,1 1 0,0 0 0,1 1 0,1 0 0,-10 26 0,7-10 0,0 1 0,2 1 0,2-1 0,-3 39 0,6-40 0,2-1 0,1 0 0,5 33 0,-5-53 0,1-1 0,-1 1 0,2 0 0,-1 0 0,1-1 0,1 1 0,-1-1 0,2 0 0,-1 0 0,1-1 0,0 1 0,0-1 0,1 0 0,9 9 0,-11-14 0,-1 1 0,1-1 0,0 0 0,0 0 0,0 0 0,0-1 0,0 1 0,0-1 0,1 0 0,-1 0 0,0-1 0,1 1 0,-1-1 0,1 0 0,-1 0 0,0 0 0,1-1 0,-1 0 0,0 1 0,1-2 0,-1 1 0,0 0 0,0-1 0,0 0 0,0 0 0,0 0 0,4-3 0,5-3 0,-1-1 0,0-1 0,0 0 0,-1 0 0,0-1 0,14-19 0,-8 4 0,-1 0 0,-1-1 0,-2-1 0,-1 0 0,10-36 0,-14 43 0,-8 19 0,1 0 0,-1 1 0,1-1 0,-1 0 0,1 0 0,0 1 0,0-1 0,0 1 0,0-1 0,0 1 0,0-1 0,0 1 0,0-1 0,0 1 0,1 0 0,-1 0 0,1 0 0,-1 0 0,3-2 0,-3 3 0,-1 0 0,1 0 0,-1 0 0,1 0 0,-1 0 0,1 1 0,-1-1 0,1 0 0,-1 0 0,1 0 0,-1 1 0,0-1 0,1 0 0,-1 0 0,1 1 0,-1-1 0,0 0 0,1 1 0,-1-1 0,0 0 0,1 1 0,-1-1 0,0 1 0,1 0 0,6 22 0,28 153 0,-29-155 0,1 0 0,1-1 0,0 0 0,2 0 0,0-1 0,16 22 0,-24-38 0,1 0 0,-1 0 0,1 0 0,0-1 0,0 1 0,0-1 0,0 0 0,0 0 0,1 0 0,-1 0 0,1 0 0,-1-1 0,1 1 0,0-1 0,-1 0 0,1 0 0,0-1 0,0 1 0,0-1 0,-1 1 0,1-1 0,0-1 0,0 1 0,0 0 0,0-1 0,0 0 0,-1 0 0,1 0 0,6-3 0,3-2 0,0 0 0,-1 0 0,0-2 0,0 1 0,0-1 0,20-20 0,-12 7 0,-1-1 0,0-1 0,-2 0 0,-1-1 0,-1-1 0,0-1 0,-2 0 0,15-45 0,-2-10 0,26-138 0,-44 169 0,-4 25 0,1 0 0,12-39 0,-17 63 0,1 1 0,-1-1 0,0 0 0,0 1 0,0-1 0,1 0 0,-1 1 0,0-1 0,0 0 0,1 1 0,-1-1 0,1 1 0,-1-1 0,0 1 0,1-1 0,-1 1 0,1-1 0,-1 1 0,1-1 0,0 1 0,-1 0 0,1-1 0,0 1 0,6 11 0,2 41 0,-7-35 0,36 161 0,12 63 0,-47-213 0,-2-1 0,-1 1 0,-6 51 0,3-44 0,2-30 0,1 0 0,0 1 0,0-1 0,1 0 0,-1 0 0,1 0 0,0 0 0,1 0 0,-1 0 0,1 0 0,0-1 0,0 1 0,4 5 0,-5-8 0,0 0 0,1 0 0,-1-1 0,1 1 0,0-1 0,-1 0 0,1 1 0,0-1 0,0 0 0,0 0 0,0 0 0,0 0 0,0 0 0,0-1 0,0 1 0,0 0 0,0-1 0,1 0 0,-1 1 0,0-1 0,0 0 0,0 0 0,1 0 0,-1-1 0,0 1 0,0-1 0,0 1 0,0-1 0,0 1 0,0-1 0,1 0 0,2-2 0,4-2 0,0 0 0,-1-1 0,0-1 0,0 1 0,0-1 0,0 0 0,-1-1 0,0 0 0,-1 0 0,0 0 0,0-1 0,4-10 0,10-18 0,22-61 0,-41 95 0,24-65 0,-4-1 0,-2 0 0,13-105 0,-29 151 0,8-47 0,-10 64 0,1-1 0,0 1 0,0 0 0,0-1 0,1 1 0,0 1 0,6-11 0,-7 15 0,-1-1 0,0 1 0,0 0 0,0 0 0,1 0 0,-1 0 0,1 0 0,-1 0 0,1 0 0,-1 0 0,1 1 0,-1-1 0,1 1 0,0-1 0,-1 1 0,1-1 0,0 1 0,-1 0 0,1 0 0,0 0 0,-1 0 0,1 0 0,0 0 0,0 1 0,-1-1 0,1 0 0,0 1 0,-1-1 0,1 1 0,-1 0 0,1 0 0,-1-1 0,1 1 0,-1 0 0,1 0 0,1 2 0,7 5 0,-1 0 0,0 1 0,16 18 0,-19-19 0,20 24 0,-2 1 0,-1 1 0,24 48 0,41 117 0,-79-176 0,-1 1 0,-1 0 0,6 41 0,-12-58 0,0 1 0,-1 0 0,0 0 0,-1 0 0,0-1 0,-3 16 0,3-19 0,0-1 0,-1 1 0,1 0 0,-1-1 0,0 0 0,0 1 0,0-1 0,0 0 0,-1 0 0,1 0 0,-1 0 0,0 0 0,0-1 0,-5 4 0,6-4 0,0-1 0,0 0 0,0 1 0,0-1 0,0 0 0,0 0 0,0-1 0,0 1 0,0 0 0,0-1 0,0 1 0,0-1 0,-1 0 0,1 1 0,0-1 0,0 0 0,0 0 0,-1-1 0,1 1 0,0 0 0,0-1 0,0 1 0,0-1 0,-1 0 0,1 0 0,0 0 0,0 0 0,1 0 0,-1 0 0,0-1 0,0 1 0,0 0 0,1-1 0,-1 1 0,1-1 0,-1 0 0,1 0 0,0 1 0,0-1 0,-1 0 0,1 0 0,1 0 0,-1 0 0,0 0 0,0-1 0,1 1 0,-1 0 0,1 0 0,0 0 0,0-1 0,0 1 0,0 0 0,0-4 0,2-10 0,1 0 0,0 0 0,1 0 0,1 0 0,1 1 0,10-22 0,53-87 0,-61 110 0,0 1 0,55-86 0,-56 89 0,1 0 0,1 0 0,0 1 0,0 0 0,0 0 0,20-12 0,-27 20 0,0 0 0,0-1 0,0 1 0,0 0 0,0 0 0,1 0 0,-1 1 0,1-1 0,-1 1 0,0-1 0,1 1 0,-1 0 0,1 0 0,-1 0 0,1 0 0,-1 0 0,0 0 0,1 1 0,-1-1 0,1 1 0,-1 0 0,0-1 0,1 1 0,-1 0 0,0 1 0,0-1 0,0 0 0,0 1 0,0-1 0,0 1 0,2 1 0,3 6 0,1 0 0,-2 0 0,1 1 0,-1-1 0,6 16 0,-2-7 0,0 0 0,1 0 0,0-1 0,1-1 0,1 0 0,1-1 0,0 0 0,1-1 0,23 18 0,-29-27 0,-1 1 0,1-1 0,0-1 0,0 0 0,1 0 0,-1 0 0,1-2 0,0 1 0,0-1 0,0 0 0,0-1 0,0 0 0,0-1 0,0 0 0,0-1 0,0 0 0,0 0 0,19-6 0,-18 4 0,-1-1 0,0 0 0,0 0 0,-1-1 0,1 0 0,-1-1 0,0 0 0,0-1 0,-1 0 0,0 0 0,0 0 0,-1-1 0,0 0 0,0-1 0,7-11 0,-10 12 0,0 0 0,0 0 0,-1-1 0,0 1 0,0-1 0,-1 1 0,0-1 0,0 0 0,-1 0 0,0 0 0,-1 0 0,0 0 0,0 0 0,-1 0 0,0 0 0,-1 1 0,0-1 0,-5-13 0,2 9 0,-1 0 0,0 1 0,-1 0 0,-1 0 0,0 1 0,-1 0 0,0 0 0,0 1 0,-1 0 0,-17-14 0,21 20 0,0 0 0,0 0 0,0 1 0,-1 0 0,1 0 0,-1 0 0,0 1 0,0 0 0,-13-3 0,15 5 0,0 0 0,0 0 0,0 0 0,0 0 0,0 1 0,1 0 0,-1 0 0,0 0 0,0 1 0,1 0 0,-1-1 0,1 2 0,-1-1 0,1 0 0,-6 5 0,-2 3 0,1 0 0,1 0 0,0 1 0,0 1 0,1 0 0,0 0 0,1 0 0,1 1 0,0 1 0,-5 13 0,7-15 0,0 1 0,1-1 0,0 1 0,1 0 0,1-1 0,0 1 0,1 0 0,0 1 0,1-1 0,0 0 0,4 20 0,-4-29 0,1-1 0,0 1 0,0-1 0,0 0 0,0 1 0,0-1 0,1 0 0,-1 0 0,1 0 0,0 0 0,0 0 0,0 0 0,1 0 0,-1-1 0,0 1 0,1-1 0,0 0 0,0 1 0,-1-1 0,1-1 0,0 1 0,1 0 0,-1-1 0,0 1 0,0-1 0,1 0 0,-1 0 0,1 0 0,-1-1 0,1 1 0,-1-1 0,1 0 0,-1 0 0,1 0 0,-1 0 0,1-1 0,-1 0 0,0 1 0,1-1 0,-1 0 0,1 0 0,-1-1 0,0 1 0,0-1 0,5-3 0,4-3 0,-1 1 0,-1-1 0,1-1 0,-2 0 0,1-1 0,-1 0 0,0 0 0,-1 0 0,8-16 0,7-13 0,23-59 0,-9 18 0,-11 40 0,-25 39 0,0-1 0,0 1 0,0 0 0,0 0 0,1 0 0,-1 0 0,0 0 0,1 0 0,-1 0 0,1 1 0,2-2 0,-4 2 0,1 0 0,0 0 0,-1 0 0,1 0 0,-1 0 0,1 0 0,0 0 0,-1 0 0,1 1 0,0-1 0,-1 0 0,1 0 0,-1 1 0,1-1 0,0 0 0,-1 0 0,1 1 0,-1-1 0,1 1 0,-1-1 0,1 1 0,-1-1 0,1 1 0,-1-1 0,0 1 0,1-1 0,-1 1 0,0-1 0,1 2 0,4 9 0,0 1 0,-1 0 0,0 1 0,-1-1 0,0 1 0,1 21 0,2 6 0,2 2 0,22 70 0,-26-100 0,1 0 0,0-1 0,0 0 0,1 0 0,0-1 0,1 1 0,0-1 0,1-1 0,0 1 0,17 14 0,-20-21-91,-1 0 0,0 0 0,1-1 0,-1 1 0,1-1 0,0 0 0,0-1 0,0 1 0,0-1 0,0 0 0,0 0 0,0-1 0,0 1 0,6-1 0,29-4-6735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00.562"/>
    </inkml:context>
    <inkml:brush xml:id="br0">
      <inkml:brushProperty name="width" value="0.1" units="cm"/>
      <inkml:brushProperty name="height" value="0.1" units="cm"/>
    </inkml:brush>
  </inkml:definitions>
  <inkml:trace contextRef="#ctx0" brushRef="#br0">0 1 24575,'12'21'0,"6"20"0,166 588 0,-109-354 0,-53-190 0,-12-40 0,2-1 0,2-1 0,2 0 0,30 57 0,-42-93 0,-1-1 0,2 0 0,-1-1 0,0 1 0,1-1 0,0 0 0,0 0 0,1 0 0,0-1 0,6 5 0,-10-8 0,1 0 0,-1 0 0,1 0 0,-1 0 0,1-1 0,-1 1 0,1-1 0,0 1 0,-1-1 0,1 0 0,0 0 0,-1 0 0,1 0 0,0-1 0,-1 1 0,1-1 0,-1 1 0,1-1 0,-1 0 0,1 0 0,-1 0 0,1 0 0,-1-1 0,0 1 0,0-1 0,1 1 0,-1-1 0,0 0 0,2-2 0,6-8 0,0-1 0,0-1 0,-1 0 0,-1 0 0,0 0 0,-1-1 0,8-24 0,-4 11 0,81-219 0,-35 86 0,-54 154 0,-1 0 0,2 0 0,-1 1 0,8-12 0,-11 17 0,1 0 0,0 0 0,0 0 0,0 0 0,0 0 0,0 0 0,1 0 0,-1 0 0,0 0 0,0 0 0,1 0 0,-1 1 0,0-1 0,1 1 0,-1-1 0,1 1 0,-1-1 0,1 1 0,-1 0 0,1 0 0,-1-1 0,1 1 0,-1 0 0,1 1 0,-1-1 0,1 0 0,-1 0 0,1 1 0,-1-1 0,2 1 0,2 1 0,-1 1 0,0-1 0,1 1 0,-1 0 0,0 0 0,0 0 0,-1 1 0,1-1 0,-1 1 0,6 8 0,27 48 0,-24-38 0,15 26 0,15 29 0,3-2 0,71 91 0,-108-156 0,1 0 0,0-1 0,1 0 0,0 0 0,0-1 0,1 0 0,0-1 0,0 0 0,1-1 0,0 0 0,15 4 0,-20-7 0,1-2 0,-1 1 0,1-1 0,0 0 0,0-1 0,-1 0 0,1 0 0,0-1 0,0 0 0,-1 0 0,1-1 0,0 0 0,-1 0 0,0 0 0,1-1 0,-1-1 0,0 1 0,-1-1 0,13-9 0,-1-1 0,0-1 0,-1-1 0,-1 0 0,-1-1 0,0-1 0,19-32 0,-8 6 0,37-88 0,-48 104 0,-15 27 0,1 1 0,-1-1 0,0 1 0,0-1 0,1 1 0,-1-1 0,0 1 0,1 0 0,-1-1 0,0 1 0,1-1 0,-1 1 0,1 0 0,-1 0 0,0-1 0,1 1 0,-1 0 0,1 0 0,-1-1 0,1 1 0,-1 0 0,1 0 0,-1 0 0,1 0 0,-1 0 0,1 0 0,0 0 0,-1 0 0,1 0 0,-1 0 0,1 0 0,-1 0 0,1 0 0,-1 0 0,1 0 0,-1 0 0,1 1 0,-1-1 0,1 0 0,-1 0 0,1 1 0,-1-1 0,0 0 0,1 1 0,-1-1 0,1 0 0,-1 1 0,0-1 0,1 1 0,-1-1 0,0 1 0,0-1 0,1 1 0,14 26 0,-2 1 0,-1 1 0,12 37 0,-14-33 0,2 0 0,24 45 0,-28-66 0,-1 0 0,1-1 0,1 0 0,0 0 0,0-1 0,1 0 0,1 0 0,0-1 0,0-1 0,0 0 0,1 0 0,20 9 0,-24-14 0,0 0 0,0 0 0,1-1 0,0 0 0,-1-1 0,1 1 0,0-2 0,0 1 0,-1-1 0,1 0 0,0-1 0,0 0 0,-1-1 0,1 0 0,-1 0 0,1-1 0,-1 0 0,0 0 0,0-1 0,15-9 0,-11 6 0,0-2 0,-1 0 0,0 0 0,0-1 0,-1 0 0,0-1 0,-1 0 0,0-1 0,-1 1 0,0-2 0,-1 1 0,-1-1 0,10-25 0,-13 27 0,0-1 0,0 0 0,-1 0 0,-1 1 0,0-1 0,0 0 0,-2 0 0,1 0 0,-1 0 0,-1 0 0,0 0 0,-1 1 0,0-1 0,-1 1 0,0 0 0,0 0 0,-8-12 0,6 13 0,-1 0 0,0 0 0,-1 0 0,0 1 0,-1 0 0,1 1 0,-2 0 0,1 0 0,-1 1 0,0 0 0,-1 1 0,0 0 0,0 0 0,0 2 0,-12-5 0,14 6 0,0 1 0,1 0 0,-1 0 0,0 1 0,0 0 0,0 0 0,0 1 0,1 0 0,-1 1 0,0 0 0,0 1 0,0-1 0,1 1 0,-1 1 0,1 0 0,-1 0 0,1 1 0,0 0 0,0 0 0,1 1 0,-9 6 0,4 1 0,0 0 0,0 1 0,1 0 0,1 0 0,0 1 0,1 1 0,1 0 0,0 0 0,1 0 0,1 1 0,0 0 0,-6 28 0,9-29 0,0 1 0,0 0 0,2 0 0,0 0 0,1 0 0,0 0 0,1 0 0,1 0 0,1 0 0,0 0 0,1 0 0,1-1 0,9 22 0,-12-32 0,1 1 0,0-1 0,0 0 0,1 0 0,-1 0 0,1 0 0,0-1 0,0 0 0,1 0 0,-1 0 0,1 0 0,0 0 0,0-1 0,0 0 0,0 0 0,1-1 0,-1 1 0,1-1 0,-1 0 0,1 0 0,0-1 0,0 0 0,0 0 0,0-1 0,0 1 0,0-1 0,0 0 0,0-1 0,6 0 0,4-3 0,1 0 0,-1-1 0,0 0 0,-1-2 0,1 0 0,-1 0 0,-1-1 0,1-1 0,14-13 0,7-7 0,43-47 0,-47 43 0,42-33 0,-73 65 0,1-1 0,-1 1 0,1 0 0,-1-1 0,1 1 0,0 0 0,0 0 0,0 0 0,-1 0 0,1 0 0,0 0 0,0 1 0,0-1 0,0 1 0,0-1 0,0 1 0,1 0 0,-1 0 0,0 0 0,0 0 0,0 0 0,0 0 0,0 1 0,3 0 0,-3 1 0,0 0 0,0 0 0,-1 0 0,1 0 0,0 0 0,-1 0 0,1 0 0,-1 1 0,0-1 0,0 1 0,0-1 0,0 1 0,0-1 0,-1 1 0,1 0 0,-1-1 0,0 1 0,1 4 0,7 78 0,-5-40 0,2-1 0,1 0 0,17 53 0,-22-93 0,0 0 0,0-1 0,0 1 0,1 0 0,0-1 0,0 1 0,0-1 0,0 0 0,0 1 0,1-1 0,0 0 0,-1-1 0,1 1 0,0 0 0,0-1 0,0 0 0,1 1 0,-1-1 0,5 2 0,-4-3 0,-1-1 0,1 1 0,0-1 0,-1 0 0,1 0 0,-1 0 0,1 0 0,0-1 0,-1 1 0,1-1 0,-1 0 0,1 0 0,-1 0 0,1-1 0,-1 1 0,0-1 0,0 0 0,0 0 0,0 0 0,0 0 0,3-3 0,9-8 0,-2 0 0,1-1 0,-2 0 0,0-1 0,17-28 0,44-91 0,-57 103 0,42-109 0,-25 53 0,-32 84 0,0 0 0,0 1 0,0-1 0,0 1 0,1-1 0,-1 1 0,1-1 0,0 1 0,0 0 0,0 0 0,0 0 0,0 0 0,5-3 0,-7 4 0,1 1 0,-1 0 0,1 0 0,0 0 0,-1 0 0,1 0 0,0 0 0,-1 0 0,1 0 0,-1 0 0,1 0 0,0 0 0,-1 0 0,1 0 0,0 0 0,-1 1 0,1-1 0,-1 0 0,1 0 0,-1 1 0,1-1 0,-1 0 0,1 1 0,14 21 0,30 100 0,-35-91 0,1 0 0,1 0 0,1-1 0,2-1 0,28 43 0,-40-68 0,1 1 0,0-1 0,-1 0 0,1 0 0,1 0 0,-1 0 0,1-1 0,-1 0 0,1 0 0,0 0 0,0 0 0,0-1 0,0 0 0,1 0 0,-1-1 0,8 2 0,-7-2 0,0-1 0,1 0 0,-1-1 0,0 0 0,0 0 0,0 0 0,0 0 0,0-1 0,0 0 0,0 0 0,0-1 0,-1 0 0,1 0 0,7-6 0,4-4 0,0 0 0,-1-1 0,-1-1 0,0-1 0,-1 0 0,16-26 0,-1-3 0,33-68 0,-51 88 0,-10 20 0,1-1 0,0 1 0,0 0 0,0 0 0,1 0 0,0 1 0,0-1 0,0 1 0,0-1 0,1 1 0,-1 0 0,6-4 0,-8 8 0,0-1 0,0 1 0,0 0 0,0 0 0,0 0 0,0 0 0,0 0 0,1 0 0,-1 0 0,0 0 0,0 0 0,0 0 0,0 0 0,0 1 0,0-1 0,0 0 0,0 1 0,-1-1 0,1 1 0,0-1 0,0 1 0,0-1 0,0 1 0,0 0 0,-1-1 0,1 1 0,0 0 0,-1 0 0,1-1 0,0 1 0,-1 0 0,1 0 0,-1 0 0,1 0 0,-1 1 0,21 43 0,-16-32 0,4 8 0,-1 0 0,1 0 0,1 0 0,1-2 0,22 31 0,-29-44 0,0-1 0,1 0 0,0-1 0,0 1 0,1-1 0,-1 0 0,1 0 0,-1-1 0,1 0 0,1 0 0,-1 0 0,0-1 0,0 0 0,1 0 0,0 0 0,-1-1 0,1 0 0,0 0 0,-1-1 0,11 0 0,-4-1 0,-1-1 0,1 0 0,0-1 0,0 0 0,-1-1 0,0 0 0,0-1 0,0-1 0,19-11 0,2-6 0,54-46 0,-72 56 0,-10 9 0,0 0 0,-1 1 0,1-1 0,0 1 0,1 0 0,-1 0 0,1 1 0,-1 0 0,7-2 0,-9 3 0,0 1 0,0 0 0,0-1 0,0 1 0,0 1 0,0-1 0,0 0 0,-1 1 0,1-1 0,0 1 0,0 0 0,0 0 0,-1 0 0,1 0 0,-1 1 0,1-1 0,-1 1 0,1-1 0,-1 1 0,4 4 0,0-1 0,5 5 0,1 1 0,20 12 0,-26-20 0,-1 0 0,1 0 0,0-1 0,0 0 0,0 0 0,0 0 0,1-1 0,-1 0 0,9 0 0,-7 0 0,-1-1 0,1 0 0,0-1 0,-1 0 0,1 0 0,-1 0 0,1-1 0,-1-1 0,1 1 0,-1-1 0,0 0 0,0-1 0,-1 1 0,1-1 0,-1-1 0,0 1 0,0-1 0,0 0 0,0-1 0,-1 1 0,0-1 0,0 0 0,-1 0 0,0-1 0,0 1 0,4-8 0,-4 5 0,-1 0 0,0 0 0,0 0 0,-1 0 0,0-1 0,0 1 0,-1-1 0,0 1 0,-1-1 0,0 1 0,-1-1 0,0 1 0,0-1 0,-1 1 0,0-1 0,-1 1 0,0 0 0,0 0 0,-1 0 0,-8-13 0,7 14 0,0 0 0,-1 1 0,0 0 0,0 0 0,0 1 0,-1 0 0,0 0 0,0 0 0,-1 1 0,1 0 0,-1 1 0,0-1 0,-1 2 0,1-1 0,-1 1 0,1 0 0,-1 1 0,0 0 0,0 0 0,0 1 0,0 0 0,0 1 0,-1 0 0,1 0 0,0 1 0,0 0 0,-15 4 0,7-1 0,1 1 0,0 1 0,1 0 0,-1 1 0,1 0 0,1 1 0,-1 1 0,1 0 0,1 1 0,0 1 0,0 0 0,1 1 0,1 0 0,-16 21 0,16-17 0,1 1 0,1 0 0,0 1 0,2 0 0,0 0 0,1 1 0,0-1 0,-3 27 0,5-15 0,2 0 0,1 0 0,1 0 0,8 54 0,6-8 0,5 0 0,2-2 0,41 95 0,11 2 0,-36-92 0,-4 1 0,30 113 0,-59-172 0,0 0 0,-1 1 0,-1 0 0,-2-1 0,-2 41 0,1-54 0,0 0 0,0 0 0,-1 0 0,0 0 0,0 0 0,-1 0 0,0 0 0,-1-1 0,1 1 0,-1-1 0,-1 0 0,1 0 0,-1-1 0,-1 1 0,1-1 0,-1 0 0,0-1 0,-7 6 0,11-9 0,-1 0 0,1-1 0,-1 0 0,1 1 0,-1-1 0,1 0 0,-1 0 0,0 0 0,0-1 0,1 1 0,-1-1 0,0 0 0,0 1 0,0-1 0,1 0 0,-1-1 0,0 1 0,0 0 0,0-1 0,-4-1 0,3 0 0,0 0 0,1 0 0,-1 0 0,0-1 0,1 0 0,0 1 0,0-1 0,0-1 0,0 1 0,0 0 0,0-1 0,-2-4 0,-2-3 0,1-1 0,1 0 0,0 0 0,0-1 0,2 0 0,-1 1 0,1-1 0,-1-14 0,4-2 0,0 0 0,2-1 0,0 1 0,3 0 0,0 0 0,2 0 0,16-43 0,-1 16 0,2 0 0,53-86 0,-42 87 0,3 3 0,2 0 0,2 3 0,2 2 0,2 1 0,3 3 0,54-38 0,-81 65 0,2 0 0,0 2 0,1 1 0,1 1 0,0 1 0,0 2 0,1 0 0,29-5 0,-37 11 0,-1 1 0,0 0 0,1 2 0,-1 0 0,1 1 0,-1 0 0,1 2 0,-1 0 0,0 1 0,0 1 0,-1 1 0,1 1 0,19 9 0,-3 4 0,60 46 0,-62-42 0,59 35 0,-85-55 0,-1-2 0,1 1 0,1-1 0,-1 1 0,0-2 0,0 1 0,1-1 0,-1 0 0,1 0 0,-1 0 0,1-1 0,0 0 0,-1-1 0,1 0 0,10-2 0,-9 1 0,-1-1 0,1-1 0,0 1 0,-1-1 0,0-1 0,1 1 0,-2-1 0,1-1 0,-1 1 0,11-12 0,-1-4 0,0 0 0,-2-1 0,0 0 0,-1-1 0,-2-1 0,16-44 0,2-29 0,-4-1 0,-4-1 0,7-110 0,-15 2 0,-21 311 0,-3 60 0,17 28 0,-2-152 0,1 1 0,20 73 0,-19-95 0,1 0 0,0-1 0,2 0 0,0 0 0,0-1 0,2 0 0,19 24 0,-20-30 0,0-1 0,1 0 0,0 0 0,1-1 0,0 0 0,1-1 0,0-1 0,0 0 0,0 0 0,1-2 0,18 6 0,-9-4 0,1-2 0,43 5 0,-55-9 0,0-1 0,-1 0 0,1 0 0,-1-1 0,1-1 0,-1 0 0,23-7 0,-28 6 0,0 0 0,-1 0 0,1 0 0,-1-1 0,0 0 0,0 0 0,0-1 0,-1 1 0,1-1 0,6-10 0,3-5 0,17-36 0,-10 16 0,34-45 0,-31 51 0,38-76 0,-60 105 0,0 0 0,0 0 0,0-1 0,-1 1 0,0-1 0,0 1 0,0-1 0,-1 1 0,1-1 0,-1 0 0,-1 1 0,1-1 0,-2-7 0,0 9 0,1-1 0,-1 1 0,0 0 0,0 0 0,0 0 0,0 1 0,-1-1 0,1 0 0,-1 1 0,0-1 0,0 1 0,0 0 0,-1 0 0,1 0 0,-1 1 0,0-1 0,-5-2 0,6 3 0,0 1 0,-1-1 0,1 0 0,-1 1 0,1 0 0,-1 0 0,0 0 0,1 0 0,-1 1 0,0 0 0,0-1 0,1 1 0,-1 0 0,0 1 0,0-1 0,1 1 0,-1 0 0,-3 1 0,2 0 0,0 0 0,1 1 0,-1-1 0,1 1 0,0 0 0,0 0 0,0 1 0,0-1 0,1 1 0,-1 0 0,-4 8 0,0 0 0,1 1 0,0 0 0,1 0 0,1 0 0,0 1 0,1 0 0,0 0 0,-2 21 0,4-15 0,1-1 0,0 0 0,2 1 0,0-1 0,1 1 0,1-1 0,1 0 0,1 0 0,1-1 0,15 36 0,-17-46 0,0 1 0,1-1 0,0 0 0,1 0 0,0 0 0,0-1 0,0 0 0,1 0 0,0-1 0,1 1 0,0-2 0,-1 1 0,2-1 0,-1 0 0,1-1 0,-1 0 0,1 0 0,0-1 0,1 0 0,-1 0 0,0-1 0,1-1 0,16 2 0,20-5 0,-1-1 0,75-15 0,-75 10 0,221-40 0,-265 48 0,3 0 0,0-1 0,0 1 0,0-1 0,1 0 0,-1-1 0,-1 1 0,1-1 0,5-2 0,-7 2 0,-1 0 0,1 0 0,-1 0 0,0 0 0,0 0 0,0 0 0,0 0 0,0 0 0,0 0 0,-1 0 0,1-1 0,-1 1 0,1 0 0,-1 0 0,0-1 0,0-1 0,3-8 0,-1 0 0,2 0 0,0 0 0,0 1 0,1 0 0,0 0 0,1 0 0,1 1 0,-1 0 0,2 0 0,-1 0 0,1 1 0,12-11 0,8-5 0,0 0 0,2 2 0,34-20 0,-41 29 0,1 0 0,0 2 0,0 0 0,1 2 0,1 0 0,48-10 0,-65 18 0,-1 1 0,0 0 0,1 0 0,-1 1 0,1 0 0,-1 0 0,1 1 0,-1 0 0,1 1 0,-1 0 0,0 0 0,0 1 0,0 0 0,0 0 0,0 1 0,-1 0 0,1 0 0,-1 1 0,0 0 0,0 0 0,-1 0 0,0 1 0,0 0 0,0 0 0,9 14 0,-9-9 0,0 0 0,0 1 0,-1 0 0,-1 0 0,0 0 0,-1 0 0,0 1 0,-1-1 0,2 17 0,-2 7 0,-5 70 0,1-94-35,0-19 122,1-19-1504,0-5-5409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01.041"/>
    </inkml:context>
    <inkml:brush xml:id="br0">
      <inkml:brushProperty name="width" value="0.1" units="cm"/>
      <inkml:brushProperty name="height" value="0.1" units="cm"/>
    </inkml:brush>
  </inkml:definitions>
  <inkml:trace contextRef="#ctx0" brushRef="#br0">242 591 24575,'-12'-31'-3276,"-10"-22"1846,-2-15 1430,-3-2 2200,4-1-2200,5 5 799,5 7-799,12 9 413,6 5-413,3 5 1294,-8 15-1294,-9 12 0,-15 14 0,-17 8 0,0 1-8191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01.452"/>
    </inkml:context>
    <inkml:brush xml:id="br0">
      <inkml:brushProperty name="width" value="0.1" units="cm"/>
      <inkml:brushProperty name="height" value="0.1" units="cm"/>
    </inkml:brush>
  </inkml:definitions>
  <inkml:trace contextRef="#ctx0" brushRef="#br0">16 224 24575,'0'-6'0,"-6"-2"0,-2-6 0,7 0 0,2-5 0,9 2 0,8 3 0,7-1 0,6-6 0,4-4 0,7 1 0,4-1 0,-6 4-8191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0.534"/>
    </inkml:context>
    <inkml:brush xml:id="br0">
      <inkml:brushProperty name="width" value="0.1" units="cm"/>
      <inkml:brushProperty name="height" value="0.1" units="cm"/>
    </inkml:brush>
  </inkml:definitions>
  <inkml:trace contextRef="#ctx0" brushRef="#br0">1 0 24575,'12'0'0,"5"6"0,5 3 0,5-2 0,4 6 0,-3 5 0,-7 7 0,-6-1-8191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01.952"/>
    </inkml:context>
    <inkml:brush xml:id="br0">
      <inkml:brushProperty name="width" value="0.1" units="cm"/>
      <inkml:brushProperty name="height" value="0.1" units="cm"/>
    </inkml:brush>
  </inkml:definitions>
  <inkml:trace contextRef="#ctx0" brushRef="#br0">17 230 24575,'-2'-2'0,"0"0"0,1 0 0,-1 0 0,1 0 0,0 0 0,0 0 0,0-1 0,0 1 0,0-1 0,0 1 0,0-1 0,1 1 0,0-1 0,-1 1 0,1-1 0,0 1 0,0-1 0,0 0 0,0 1 0,1-1 0,-1 1 0,1-1 0,0 1 0,-1-1 0,1 1 0,0 0 0,1-1 0,-1 1 0,0 0 0,2-3 0,3-4 0,0 0 0,1 1 0,0-1 0,1 1 0,14-12 0,-8 9 0,0 1 0,1 1 0,0 1 0,1 0 0,-1 0 0,2 2 0,-1 0 0,1 1 0,24-4 0,-16 4 0,0 2 0,0 1 0,0 1 0,1 1 0,47 7 0,-57-4 0,0 0 0,0 1 0,-1 1 0,1 0 0,-1 1 0,0 1 0,-1 0 0,1 1 0,-1 0 0,24 21 0,-29-21 0,-1 0 0,0 1 0,-1 0 0,0 0 0,0 1 0,-1 0 0,0 0 0,-1 0 0,0 1 0,-1 0 0,0 0 0,0 0 0,-1 0 0,-1 0 0,0 1 0,0 12 0,-1 6 0,-2-1 0,-1 1 0,-1-1 0,-1 1 0,-2-1 0,-1 0 0,-21 53 0,-11 8 0,-51 88 0,-60 69 0,108-180 0,37-61-105,1 1 0,0 0 0,1 0 0,-1 0 0,2 1 0,-1-1 0,1 1 0,0 0 0,0-1 0,1 1 0,0 0 0,0 12 0,4 9-6721</inkml:trace>
  <inkml:trace contextRef="#ctx0" brushRef="#br0" timeOffset="1">308 1790 24575,'0'13'-3276,"-6"15"3192,-3 17 84,1 12 0,2 2 1605,-5-1-1605,6-6 568,4-5-568,8-10 290,9-12-290,3-16 897,-10-10-897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0:00.812"/>
    </inkml:context>
    <inkml:brush xml:id="br0">
      <inkml:brushProperty name="width" value="0.1" units="cm"/>
      <inkml:brushProperty name="height" value="0.1" units="cm"/>
    </inkml:brush>
  </inkml:definitions>
  <inkml:trace contextRef="#ctx0" brushRef="#br0">0 0 24575,'4'4'0,"-1"0"0,0 0 0,0 0 0,-1 1 0,1-1 0,3 10 0,-5-11 0,1 1 0,0 0 0,0 0 0,0-1 0,0 1 0,0-1 0,1 1 0,0-1 0,-1 0 0,7 5 0,4-1 0,0-1 0,0-1 0,0 0 0,0-1 0,1 0 0,0-1 0,0-1 0,14 1 0,5 2 0,-5 0 0,41 7 0,-1 2 0,75 27 0,-124-34 0,1 1 0,-1 0 0,-1 2 0,1 0 0,-2 1 0,1 1 0,-2 0 0,0 2 0,0 0 0,-1 0 0,21 28 0,-29-30 0,0-1 0,-1 1 0,0 0 0,-1 1 0,-1-1 0,0 1 0,-1 0 0,0 0 0,-1 0 0,0 0 0,-1 14 0,0 8 0,-2 0 0,-11 69 0,-5-27 0,-4-1 0,-51 123 0,29-87 0,37-95 0,-5 12 0,0 1 0,2 0 0,2 1 0,-5 38 0,11-60 0,0-1 0,1 1 0,1 0 0,-1-1 0,1 1 0,1 0 0,0-1 0,0 1 0,0-1 0,1 0 0,0 0 0,1 0 0,0 0 0,0 0 0,1-1 0,0 0 0,0 0 0,1 0 0,0-1 0,8 8 0,-3-4 0,1-1 0,0 0 0,1 0 0,0-1 0,0-1 0,0 0 0,1-1 0,1-1 0,-1 0 0,0 0 0,1-2 0,0 0 0,26 2 0,-36-5 0,-1 0 0,0-1 0,1 1 0,-1-1 0,1 0 0,6-3 0,-10 4 0,1-1 0,-1 1 0,0-1 0,0 1 0,0-1 0,1 0 0,-1 0 0,0 0 0,0 1 0,0-1 0,0 0 0,0 0 0,0 0 0,0 0 0,-1-1 0,1 1 0,0 0 0,0 0 0,-1 0 0,1-1 0,-1 1 0,1 0 0,-1-3 0,1 4 0,-1-1 0,0 1 0,0 0 0,0-1 0,0 1 0,0 0 0,0-1 0,0 1 0,0 0 0,0 0 0,0-1 0,0 1 0,0 0 0,0-1 0,-1 1 0,1 0 0,0-1 0,0 1 0,0 0 0,0 0 0,0-1 0,-1 1 0,1 0 0,0 0 0,0-1 0,0 1 0,-1 0 0,1 0 0,0 0 0,0-1 0,-1 1 0,1 0 0,0 0 0,-1 0 0,1 0 0,0 0 0,0 0 0,-1 0 0,1-1 0,0 1 0,-1 0 0,1 0 0,0 0 0,-1 0 0,1 0 0,0 0 0,-1 0 0,1 1 0,0-1 0,0 0 0,-1 0 0,1 0 0,0 0 0,-1 0 0,1 0 0,0 1 0,0-1 0,-1 0 0,1 0 0,0 0 0,0 0 0,-1 1 0,-16 14 0,12-6 0,0 0 0,1 0 0,0 1 0,1-1 0,0 1 0,0 0 0,1 0 0,1 0 0,0 0 0,0 0 0,1 12 0,1 10 0,1 0 0,9 38 0,-8-55 0,3 17 0,-1 1 0,2 53 0,-8-75 0,1-1 0,-1 0 0,0 0 0,-1 1 0,-1-1 0,1 0 0,-2-1 0,1 1 0,-1-1 0,-1 1 0,0-1 0,-10 15 0,3-10 0,-1 0 0,0-1 0,-1 0 0,0-1 0,-1-1 0,-27 16 0,-105 48 0,129-67 0,-35 16 0,-1-2 0,-87 22 0,134-42 15,1-1 0,0 0 0,-1-1 0,1 1 0,-1-1 0,1-1 0,-13-1 0,18 2-23,0 0 0,0-1 0,0 1 0,1 0 0,-1-1 0,0 1 0,0 0 0,1-1 0,-1 1 0,0-1 0,0 1 0,1-1-1,-1 1 1,0-1 0,1 0 0,-1 1 0,1-1 0,-1 0 0,1 1 0,-1-1 0,1 0 0,-1 0 0,1 0 0,-1-1 0,1 1-63,1-1-1,-1 0 1,0 0 0,1 0-1,-1 1 1,1-1 0,-1 0-1,1 1 1,0-1 0,0 0-1,-1 1 1,1-1 0,0 1-1,1-1 1,-1 1 0,0-1-1,2 0 1,16-18-6755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0:49.202"/>
    </inkml:context>
    <inkml:brush xml:id="br0">
      <inkml:brushProperty name="width" value="0.1" units="cm"/>
      <inkml:brushProperty name="height" value="0.1" units="cm"/>
    </inkml:brush>
  </inkml:definitions>
  <inkml:trace contextRef="#ctx0" brushRef="#br0">0 72 24575,'19'2'0,"-1"1"0,20 5 0,-12-2 0,1-1 0,37 3 0,-15-10 0,76-12 0,21-2 0,-117 15 0,7 1 0,0-3 0,44-8 0,-27 2 0,0 2 0,54-1 0,110 9 0,-104 1 0,1303-2 0,-1366 3 0,68 11 0,10 2 0,-70-14 0,0-2 0,0-2 0,83-16 0,-63 9 0,1 3 0,87 5 0,-121 2 0,-20-2 0,0-2 0,0-1 0,27-7 0,-32 6 0,0 1 0,0 1 0,0 0 0,1 2 0,27 1 0,-47-1-31,-1 1 0,1 0 0,-1 0 0,1 0 0,-1 0 0,1 0 0,-1 0 0,1 0 0,-1 0 0,0 0 0,1 0 0,-1 1 0,1-1 0,-1 0 0,1 0 0,-1 0 0,1 1 0,-1-1 0,1 0 0,-1 0 0,0 1 0,1-1 0,-1 0 0,0 1-1,1-1 1,-1 0 0,0 1 0,1-1 0,-1 1 0,0-1 0,0 1 0,1-1 0,-1 0 0,0 1 0,0-1 0,0 1 0,0-1 0,0 1 0,0-1 0,0 1 0,0-1 0,0 1 0,0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0:52.602"/>
    </inkml:context>
    <inkml:brush xml:id="br0">
      <inkml:brushProperty name="width" value="0.1" units="cm"/>
      <inkml:brushProperty name="height" value="0.1" units="cm"/>
    </inkml:brush>
  </inkml:definitions>
  <inkml:trace contextRef="#ctx0" brushRef="#br0">23 3 24575,'-20'1'0,"20"-1"0,0 0 0,0 0 0,0 0 0,-1 0 0,1 1 0,0-1 0,0 0 0,0 0 0,0 0 0,0 0 0,0 0 0,0 0 0,0 0 0,-1 0 0,1 0 0,0 0 0,0 0 0,0 0 0,0 0 0,0 0 0,0 1 0,0-1 0,0 0 0,0 0 0,0 0 0,0 0 0,0 0 0,-1 0 0,1 0 0,0 0 0,0 1 0,0-1 0,0 0 0,0 0 0,0 0 0,0 0 0,0 0 0,0 0 0,0 0 0,0 1 0,0-1 0,0 0 0,0 0 0,1 0 0,-1 0 0,0 0 0,0 0 0,0 0 0,0 1 0,0-1 0,0 0 0,0 0 0,0 0 0,0 0 0,0 0 0,0 0 0,0 0 0,1 0 0,-1 0 0,31 16 0,17 3 0,1-3 0,1-1 0,0-3 0,0-2 0,1-2 0,0-3 0,80-1 0,-101-4 0,39 0 0,122-16 0,-117 5 0,1 4 0,75 2 0,-101 3 0,81-15 0,32-1 0,-135 17 0,8 1 0,0-2 0,48-9 0,-12 0 0,0 3 0,1 4 0,82 4 0,-86 1 0,-42 1 0,41 7 0,-49-6 0,0 0 0,1-1 0,0-1 0,31-2 0,-19-4 0,1 2 0,0 2 0,0 0 0,50 7 0,93 11 0,-87-10 0,-56-2 0,0 1 0,0 2 0,-1 1 0,33 15 0,-30-11 0,1-1 0,66 13 0,154 18 0,-166-29 0,-47-5 0,59 2 0,21-11 0,33 2 0,-136 0 0,0 2 0,20 6 0,32 5 0,-48-11 0,39 11 0,18 4 0,-73-17 0,1-2 0,-1 1 0,1-1 0,-1 0 0,1 0 0,-1-1 0,1 0 0,8-3 0,0-3-1365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0:56.362"/>
    </inkml:context>
    <inkml:brush xml:id="br0">
      <inkml:brushProperty name="width" value="0.1" units="cm"/>
      <inkml:brushProperty name="height" value="0.1" units="cm"/>
    </inkml:brush>
  </inkml:definitions>
  <inkml:trace contextRef="#ctx0" brushRef="#br0">27 234 24575,'-14'0'0,"2"1"0,21-3 0,43-10 0,-18 5 0,53-6 0,447 7 0,-310 8 0,292 17 0,-9 0 0,-375-19 0,201 3 0,-1 28 0,130 10 0,5-41 0,-201-3 0,1 5 0,296-5 0,-221-35 0,-3-29 0,-149 27 0,-77 16 0,107-19 0,177 0 0,-151 10 0,-214 25-1365,-8-2-5461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23.522"/>
    </inkml:context>
    <inkml:brush xml:id="br0">
      <inkml:brushProperty name="width" value="0.1" units="cm"/>
      <inkml:brushProperty name="height" value="0.1" units="cm"/>
    </inkml:brush>
  </inkml:definitions>
  <inkml:trace contextRef="#ctx0" brushRef="#br0">1 1 24575,'47'0'0,"11"-1"0,84 10 0,-125-6 0,1 0 0,-1 1 0,0 0 0,-1 2 0,1 0 0,-1 1 0,0 0 0,-1 1 0,19 13 0,-25-14 0,-1 1 0,1 0 0,-1 1 0,0 0 0,-1 0 0,0 1 0,-1 0 0,0 0 0,0 1 0,-1-1 0,0 1 0,-1 0 0,0 0 0,4 23 0,-1 12 0,-1 0 0,-2 70 0,-2-56 0,78 588 0,-48-453 0,-25-152 0,64 362 0,-52-326 0,2-1 0,5-1 0,36 76 0,-55-138 0,1 1 0,20 27 0,-24-38 0,-1-1 0,1 0 0,-1 0 0,1 0 0,0-1 0,1 1 0,-1-1 0,1 0 0,-1 0 0,1-1 0,0 1 0,9 3 0,-13-6 0,-1 0 0,1 0 0,-1 1 0,0-1 0,1 0 0,-1 0 0,1 0 0,-1 0 0,0 0 0,1 1 0,-1-1 0,1 0 0,-1 0 0,1 0 0,-1 0 0,0 0 0,1 0 0,-1 0 0,1 0 0,-1-1 0,1 1 0,-1 0 0,0 0 0,1 0 0,-1 0 0,1-1 0,-1 1 0,0 0 0,1-1 0,-15 0 0,7 3 0,1 1 0,-1-1 0,1 1 0,0 1 0,0-1 0,1 1 0,-1 0 0,1 0 0,0 1 0,0 0 0,0 0 0,1 0 0,-1 0 0,1 1 0,0-1 0,1 1 0,0 0 0,-3 7 0,-6 12 0,2 0 0,1 1 0,-8 33 0,8-17 0,2 1 0,2 0 0,0 74 0,20 132 0,-3-85 0,-11-153 0,3 182 0,-5-160 0,-2 1 0,-1-1 0,-14 56 0,15-79 0,-1 0 0,1 0 0,-1-1 0,-1 0 0,0 0 0,0 0 0,-1 0 0,0-1 0,-1 0 0,1 0 0,-2 0 0,1-1 0,-1 0 0,-10 6 0,1-2 0,0-2 0,-1 0 0,0-1 0,0-1 0,-1 0 0,-28 5 0,45-11-14,-18 4-179,-1 1 0,0-2 0,0-1 0,0-1 0,0-1 0,-40-2 0,33-6-6633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38.541"/>
    </inkml:context>
    <inkml:brush xml:id="br0">
      <inkml:brushProperty name="width" value="0.1" units="cm"/>
      <inkml:brushProperty name="height" value="0.1" units="cm"/>
    </inkml:brush>
  </inkml:definitions>
  <inkml:trace contextRef="#ctx0" brushRef="#br0">1 1 24575,'4'0'0,"0"1"0,0-1 0,1 1 0,-1 0 0,0 1 0,0-1 0,0 1 0,0 0 0,0 0 0,-1 0 0,1 0 0,0 1 0,-1-1 0,0 1 0,0 0 0,0 0 0,0 0 0,0 0 0,0 1 0,-1-1 0,1 1 0,-1 0 0,3 6 0,3 9 0,0-1 0,-1 1 0,7 34 0,12 74 0,-7 1 0,-4 0 0,-6 1 0,-15 239 0,4-336 0,-1 0 0,-1 0 0,-1-1 0,-13 40 0,18-69-5,-1 0-1,1 0 1,-1 0-1,0 0 1,0 0 0,0 0-1,0-1 1,0 1-1,-1 0 1,1 0-1,0-1 1,-4 3-1,5-3 11,0-1-1,-1 0 1,1 0-1,-1 0 1,1 0-1,-1 0 1,1 0-1,-1 0 0,1 0 1,-1 0-1,1 0 1,0 0-1,-1 0 1,1-1-1,-1 1 1,1 0-1,0 0 0,-1 0 1,1-1-1,-1 1 1,1 0-1,0 0 1,-1-1-1,1 1 0,0 0 1,-1-1-1,1 1 1,0 0-1,0-1 1,-1 1-1,1 0 1,0-1-1,0 1 0,-1-1 1,-3-8-219,1 0 0,-1 0 1,2 0-1,-3-10 0,4 14-167,-11-45-6445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39.071"/>
    </inkml:context>
    <inkml:brush xml:id="br0">
      <inkml:brushProperty name="width" value="0.1" units="cm"/>
      <inkml:brushProperty name="height" value="0.1" units="cm"/>
    </inkml:brush>
  </inkml:definitions>
  <inkml:trace contextRef="#ctx0" brushRef="#br0">1 71 24575,'0'-2'-5,"0"0"-1,0 0 0,0 0 0,0 0 1,0 0-1,1 0 0,-1-1 1,1 1-1,-1 0 0,1 0 0,0 0 1,0 1-1,0-1 0,0 0 1,0 0-1,0 0 0,1 1 0,-1-1 1,1 0-1,-1 1 0,1-1 1,-1 1-1,1 0 0,0 0 1,0 0-1,-1-1 0,1 1 0,0 1 1,0-1-1,0 0 0,0 0 1,0 1-1,0 0 0,3-1 0,7 0-719,1 0-1,-1 1 1,0 1-1,25 3 0,-5 0-1444,333 2 1492,-121-23 6817,-199 12-5671,-23 1-456,1 2-1,-1 0 1,0 1-1,1 2 1,28 3-1,-50-4-11,0 0 0,0 0 0,0 0 0,0 1 0,0-1 0,0 0 0,0 0 0,-1 1 0,1-1 0,0 1 0,0-1 0,0 0 0,-1 1 0,1-1 0,0 1 0,0 0 0,-1-1 0,1 1 0,0 0 0,-1-1 0,1 1 0,-1 0 0,1 0 0,-1-1 0,1 2 0,-1-1 0,0 0 0,0 0 0,-1 0 0,1 0 0,0 1 0,0-1 0,-1 0 0,1 0 0,-1 0 0,1-1 0,-1 1 0,1 0 0,-1 0 0,1 0 0,-1 0 0,0 0 0,-1 1 0,-4 4 0,-1-1 0,0 1 0,0-1 0,-8 4 0,-25 13-1365,0-1-5461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39.472"/>
    </inkml:context>
    <inkml:brush xml:id="br0">
      <inkml:brushProperty name="width" value="0.1" units="cm"/>
      <inkml:brushProperty name="height" value="0.1" units="cm"/>
    </inkml:brush>
  </inkml:definitions>
  <inkml:trace contextRef="#ctx0" brushRef="#br0">53 1 24575,'-7'6'-134,"1"0"0,1 1 0,-1 0 0,1 0 0,1 0 0,-1 0 0,-6 15 0,11-19 132,-1-1 0,0 0 0,1 1 0,-1-1 0,1 0 0,-1 1 0,1-1 0,0 0 0,0 1 1,0-1-1,1 1 0,-1-1 0,0 0 0,1 1 0,0-1 0,-1 0 0,1 0 0,0 1 0,0-1 0,0 0 0,1 0 0,-1 0 0,0 0 0,1 0 0,0 0 0,-1-1 0,1 1 0,0 0 0,0-1 0,-1 1 0,1-1 0,4 2 0,3 1 30,-1 0-1,1 0 1,-1-1-1,1 0 1,0-1-1,0 0 1,0 0 0,17 0-1,80-4 2,-73 0 85,398-51 594,-280 30-670,-136 21-38,-6 0 0,1 0 0,0 1 0,0 1 0,0-1 0,0 2 0,13 1 0,-22-2-76,0 0 1,0 0-1,0 1 0,0-1 0,0 1 0,0-1 0,0 0 0,0 1 1,-1 0-1,1-1 0,0 1 0,0 0 0,0-1 0,-1 1 1,1 0-1,0 0 0,0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0.041"/>
    </inkml:context>
    <inkml:brush xml:id="br0">
      <inkml:brushProperty name="width" value="0.1" units="cm"/>
      <inkml:brushProperty name="height" value="0.1" units="cm"/>
    </inkml:brush>
  </inkml:definitions>
  <inkml:trace contextRef="#ctx0" brushRef="#br0">253 156 24575,'1'-31'0,"0"17"0,-1 0 0,0 0 0,-1 0 0,-1 1 0,-3-17 0,5 28 0,-1 1 0,1 0 0,0-1 0,-1 1 0,1 0 0,-1 0 0,1 0 0,-1-1 0,0 1 0,1 0 0,-1 0 0,0 0 0,0 0 0,0 0 0,0 0 0,0 0 0,0 0 0,0 1 0,0-1 0,0 0 0,0 1 0,-3-2 0,3 2 0,0 0 0,-1 0 0,1 0 0,-1 0 0,1 1 0,0-1 0,-1 0 0,1 1 0,0-1 0,-1 1 0,1-1 0,0 1 0,-1 0 0,1-1 0,0 1 0,0 0 0,-2 1 0,-4 5 0,0 0 0,1 1 0,0-1 0,-9 15 0,-9 19 0,2 1 0,2 1 0,2 0 0,2 1 0,1 1 0,-12 72 0,20-75 0,1 0 0,3 1 0,1 0 0,2 0 0,2 0 0,2-1 0,13 60 0,-13-83 0,1-1 0,1 0 0,1-1 0,0 1 0,1-1 0,1-1 0,17 25 0,-21-35 0,-1-1 0,1 1 0,0-1 0,0 0 0,0-1 0,0 1 0,1-1 0,0 0 0,0-1 0,0 1 0,0-1 0,1-1 0,-1 1 0,1-1 0,0 0 0,0 0 0,0-1 0,-1 0 0,1 0 0,0-1 0,0 0 0,1 0 0,8-2 0,0-1 0,0-1 0,-1 0 0,0-2 0,0 1 0,0-2 0,-1 0 0,0-1 0,0 0 0,-1-1 0,16-15 0,0-1 0,-1-2 0,-1-1 0,27-36 0,-25 24 0,-2 0 0,-1-2 0,32-68 0,-46 81 0,-1-1 0,-1 1 0,-2-1 0,0-1 0,-3 0 0,4-50 0,-9 72 0,0 0 0,-1 0 0,0-1 0,0 1 0,-1 0 0,0 0 0,-1 1 0,-7-18 0,9 24 0,0 0 0,0-1 0,-1 1 0,1 0 0,0 0 0,-1 0 0,1 0 0,-1 0 0,0 1 0,1-1 0,-1 0 0,0 1 0,0-1 0,0 1 0,0 0 0,-1 0 0,1 0 0,0 0 0,0 0 0,-1 0 0,1 0 0,0 1 0,-1-1 0,1 1 0,-1 0 0,1 0 0,-1 0 0,1 0 0,0 0 0,-1 0 0,1 0 0,-1 1 0,1 0 0,0-1 0,-1 1 0,1 0 0,-4 2 0,-1 1 0,0 1 0,0-1 0,1 1 0,0 1 0,0-1 0,0 1 0,1 0 0,-1 0 0,2 1 0,-1 0 0,1 0 0,0 0 0,0 0 0,-3 9 0,0 2 0,1 0 0,0 1 0,2-1 0,-5 37 0,7-23 0,1-1 0,2 0 0,1 1 0,2-1 0,1 0 0,1-1 0,2 1 0,1-1 0,1-1 0,2 1 0,0-2 0,29 46 0,-27-50 0,2-1 0,0-1 0,2-1 0,0 0 0,1-1 0,1-1 0,1-1 0,1-1 0,0-1 0,1-1 0,1 0 0,0-2 0,1-1 0,44 15 0,-61-25-91,0 1 0,1-1 0,-1 0 0,1 0 0,0-1 0,-1 0 0,1-1 0,0 0 0,0 0 0,-1-1 0,1 0 0,0-1 0,-1 0 0,15-5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2:37.213"/>
    </inkml:context>
    <inkml:brush xml:id="br0">
      <inkml:brushProperty name="width" value="0.1" units="cm"/>
      <inkml:brushProperty name="height" value="0.1" units="cm"/>
    </inkml:brush>
  </inkml:definitions>
  <inkml:trace contextRef="#ctx0" brushRef="#br0">0 1164 24575,'8'-7'0,"-1"-1"0,0 0 0,0-1 0,8-13 0,99-121 0,-56 73 0,-14 19 0,2 3 0,3 1 0,84-63 0,179-99 0,-224 158 0,2 3 0,2 4 0,118-39 0,-82 43 0,261-46 0,-137 49 0,350-5 0,-96 42 0,-1 31 0,713 116 0,-1155-139 0,302 49 0,-273-38 0,171 63 0,212 120 0,-355-142 0,205 137 0,-295-173 0,39 38 0,-45-38 0,1-2 0,39 27 0,-59-45 20,0-1 0,0-1 0,0 1 0,1-1 0,8 3 0,-12-4-82,0-1 0,0 1 0,-1-1 0,1 0 0,0 0 0,-1 0 1,1 0-1,0 0 0,-1-1 0,1 1 0,0 0 0,-1-1 0,1 1 1,0-1-1,-1 0 0,1 1 0,-1-1 0,1 0 0,-1 0 0,1 0 1,-1 0-1,0 0 0,2-1 0,11-19-6764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0.912"/>
    </inkml:context>
    <inkml:brush xml:id="br0">
      <inkml:brushProperty name="width" value="0.1" units="cm"/>
      <inkml:brushProperty name="height" value="0.1" units="cm"/>
    </inkml:brush>
  </inkml:definitions>
  <inkml:trace contextRef="#ctx0" brushRef="#br0">67 25 24575,'-1'-2'0,"1"1"0,0 0 0,0-1 0,0 1 0,0 0 0,0-1 0,0 1 0,1 0 0,-1-1 0,0 1 0,1 0 0,-1 0 0,0-1 0,1 1 0,0 0 0,-1 0 0,2-2 0,-1 3 0,-1 0 0,1 0 0,-1 0 0,1 0 0,-1 0 0,1 0 0,-1 0 0,1 1 0,0-1 0,-1 0 0,1 0 0,-1 1 0,1-1 0,-1 0 0,0 0 0,1 1 0,-1-1 0,1 0 0,-1 1 0,1-1 0,-1 1 0,0-1 0,1 1 0,-1-1 0,0 0 0,0 1 0,1 0 0,3 6 0,1 0 0,-1 1 0,-1-1 0,5 14 0,3 27 0,-3 0 0,-2 1 0,-1-1 0,-4 55 0,0-64 0,0 641 0,-3-366 0,2-309 0,1 11 0,-2 0 0,0 0 0,-5 25 0,6-40 0,0 0 0,0-1 0,0 1 0,0 0 0,0 0 0,0 0 0,-1-1 0,1 1 0,0 0 0,0 0 0,-1 0 0,1-1 0,-1 1 0,1 0 0,-1-1 0,1 1 0,-1 0 0,1-1 0,-1 1 0,0-1 0,1 1 0,-1-1 0,0 1 0,1-1 0,-1 1 0,0-1 0,0 0 0,0 1 0,0-1 0,0-1 0,-1 1 0,1-1 0,0 1 0,0-1 0,0 0 0,0 1 0,0-1 0,1 0 0,-1 0 0,0 1 0,0-1 0,0 0 0,1 0 0,-1 0 0,-1-2 0,-24-51 0,26 53 0,-50-134-1365,24 65-5461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1.482"/>
    </inkml:context>
    <inkml:brush xml:id="br0">
      <inkml:brushProperty name="width" value="0.1" units="cm"/>
      <inkml:brushProperty name="height" value="0.1" units="cm"/>
    </inkml:brush>
  </inkml:definitions>
  <inkml:trace contextRef="#ctx0" brushRef="#br0">35 367 24575,'-7'-19'-957,"0"0"0,2 0-1,0 0 1,1-1 0,1 0-1,1 1 1,0-1 0,3-28 0,-1 41 1033,0 1 1,1-1 0,-1 1-1,2-1 1,-1 1 0,1 0-1,0 0 1,0 0 0,0 0 0,1 0-1,0 0 1,0 1 0,1-1-1,0 1 1,0 0 0,0 0 0,0 0-1,1 1 1,-1-1 0,1 1-1,1 0 1,-1 1 0,0-1-1,1 1 1,0 0 0,0 0 0,0 1-1,0 0 1,0 0 0,11-2-1,7-1 968,0 1 0,1 1 0,0 1 0,0 1 0,49 5 0,-61-2-1046,1 0 0,0 0 0,-1 1 0,0 1 0,0 1 0,0-1 0,0 2 0,-1 0 0,0 0 0,0 2 0,0-1 0,14 13 0,-22-16 2,-1 0 0,1 0 0,-1 1 0,0 0 0,0-1 0,0 1 0,-1 0 0,0 0 0,0 0 0,0 1 0,0-1 0,-1 0 0,0 1 0,0-1 0,0 1 0,-1-1 0,0 1 0,0-1 0,0 1 0,-1-1 0,0 1 0,0-1 0,0 1 0,-1-1 0,-3 8 0,-4 10 0,-2 0 0,0-1 0,-2 0 0,-18 25 0,-29 29 0,43-58 0,2 1 0,0 1 0,1 0 0,1 1 0,-18 38 0,30-54 0,-1 0 0,1 0 0,-1 0 0,1 1 0,1-1 0,-1 0 0,1 1 0,0-1 0,0 0 0,1 1 0,-1-1 0,1 0 0,0 1 0,1-1 0,-1 0 0,1 0 0,0 0 0,1 0 0,-1 0 0,1-1 0,0 1 0,0-1 0,0 1 0,0-1 0,1 0 0,0-1 0,0 1 0,0-1 0,5 4 0,13 8 0,1 0 0,0-2 0,1-1 0,41 14 0,-34-13 0,-10-4 0,-1 0 0,0 1 0,0 1 0,27 21 0,-42-28 0,0 0 0,-1 0 0,1 0 0,-1 1 0,0 0 0,0 0 0,0 0 0,-1 0 0,1 1 0,-1-1 0,-1 1 0,1 0 0,-1 0 0,0 0 0,0 0 0,-1 0 0,0 1 0,0-1 0,0 0 0,-1 12 0,-3 0 0,-1 0 0,0 0 0,-1-1 0,-1 0 0,-1 0 0,-1 0 0,0-1 0,-18 27 0,10-15 0,-16 37 0,30-53 0,9-11 0,16-14 0,9-9-1365,4-3-5461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1.961"/>
    </inkml:context>
    <inkml:brush xml:id="br0">
      <inkml:brushProperty name="width" value="0.1" units="cm"/>
      <inkml:brushProperty name="height" value="0.1" units="cm"/>
    </inkml:brush>
  </inkml:definitions>
  <inkml:trace contextRef="#ctx0" brushRef="#br0">1 34 24575,'2'0'0,"0"1"0,1-1 0,-1 1 0,0-1 0,1 1 0,-1 0 0,0 0 0,0 0 0,0 0 0,0 0 0,0 1 0,0-1 0,0 1 0,0-1 0,-1 1 0,1 0 0,0 0 0,-1-1 0,0 1 0,1 0 0,1 4 0,3 6 0,0 0 0,7 22 0,-8-19 0,4 14 0,-1 0 0,5 30 0,-7-30 0,3-2 0,-2-23 0,2-15 0,10-30 0,2 1 0,38-56 0,-51 85 0,0 0 0,1 1 0,0 0 0,1 0 0,0 1 0,0 1 0,1-1 0,0 2 0,0-1 0,1 2 0,-1-1 0,2 2 0,14-6 0,-23 10-91,0 0 0,1 0 0,-1 1 0,1-1 0,-1 1 0,1 0 0,-1 0 0,1 0 0,-1 1 0,0 0 0,1-1 0,-1 2 0,0-1 0,6 3 0,15 10-6735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2.532"/>
    </inkml:context>
    <inkml:brush xml:id="br0">
      <inkml:brushProperty name="width" value="0.1" units="cm"/>
      <inkml:brushProperty name="height" value="0.1" units="cm"/>
    </inkml:brush>
  </inkml:definitions>
  <inkml:trace contextRef="#ctx0" brushRef="#br0">0 76 24575,'8'-6'0,"1"0"0,0 1 0,0 0 0,0 1 0,0-1 0,1 2 0,-1-1 0,12-1 0,-8 1 0,18-4 0,0 1 0,0 2 0,51-3 0,98 7 0,-103 3 0,177 0 0,-276-1 0,-1 1 0,1 1 0,0 1 0,-1 1 0,2 1 0,-1 1 0,1 1 0,0 1 0,1 1 0,0 0 0,-27 20 0,32-20 0,1 0 0,0 1 0,1 1 0,0 0 0,1 0 0,1 2 0,0-1 0,0 1 0,2 1 0,0 0 0,0 0 0,1 1 0,1 0 0,1 0 0,0 1 0,-5 25 0,5 6 0,3 0 0,1 0 0,6 61 0,30 142 0,-22-201-113,-8-34 153,0-1 0,-1 1 1,0 0-1,-1 0 0,-1 18 0,-1-30-102,-1 0 0,1 1 0,-1-1 0,0 0-1,-1 1 1,1-1 0,-1 0 0,1 0-1,-1 0 1,0 0 0,-1 0 0,1-1-1,-1 1 1,1-1 0,-1 1 0,0-1 0,-1 0-1,1 0 1,0 0 0,-1-1 0,0 1-1,1-1 1,-6 3 0,-17 6-6764</inkml:trace>
  <inkml:trace contextRef="#ctx0" brushRef="#br0" timeOffset="1">146 1164 24575,'0'7'0,"-6"1"0,-3 6 0,8 0 0,9-2 0,9-3 0,15-9 0,14-5 0,17-1 0,11 0 0,11-5 0,10 0 0,1-5 0,-4 0 0,-4-3 0,-12 2 0,-19 4-8191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5.412"/>
    </inkml:context>
    <inkml:brush xml:id="br0">
      <inkml:brushProperty name="width" value="0.1" units="cm"/>
      <inkml:brushProperty name="height" value="0.1" units="cm"/>
    </inkml:brush>
  </inkml:definitions>
  <inkml:trace contextRef="#ctx0" brushRef="#br0">2566 5730 24575,'-1'-1'0,"1"-1"0,0 1 0,0 0 0,-1 0 0,1 0 1,-1 0-1,1 0 0,-1 0 0,1 0 0,-1 0 0,0 0 0,0 0 0,1 0 0,-1 0 0,0 1 0,0-1 0,0 0 0,0 0 0,0 1 0,0-1 0,0 1 0,0-1 0,0 1 0,0-1 0,0 1 0,-2-1 0,-36-8-1567,27 7-143,-171-46-621,-86-42 5212,133 43-378,-60-22-2447,4-9-1,2-8 1,-324-202 0,449 243-56,1-3 0,3-2 0,2-3 0,-69-80 0,87 84 0,3-2 0,1-1 0,3-2 0,3-1 0,-47-113 0,41 62 0,4-2 0,-33-208 0,46 159 0,-1-233 0,38-101 0,-7 385 0,5-1 0,45-161 0,-28 167 0,4 1 0,5 2 0,63-111 0,-40 100 0,4 2 0,4 4 0,146-159 0,207-168 0,-354 365 0,101-73 0,-130 113 0,1 1 0,1 2 0,1 2 0,56-17 0,-57 21 0,503-190 0,-456 173 0,164-37 0,-228 66 0,0 2 0,1 0 0,-1 2 0,0 1 0,1 2 0,38 7 0,161 52 0,-140-36 0,-9-2 0,-1 2 0,-1 4 0,-2 4 0,-1 2 0,-1 4 0,121 90 0,-39-7 0,-5 6 0,258 292 0,-366-365 0,-3 1 0,-3 2 0,31 68 0,-14-27 0,121 208 0,-142-251 0,36 87 0,14 30 0,-67-154 0,-1-1 0,2-1 0,1-1 0,0 0 0,32 26 0,-20-19 0,31 36 0,-47-46 0,0 2 0,-1-1 0,-1 2 0,-1-1 0,14 35 0,-10-12 0,14 68 0,-23-91 0,7 44 0,4 0 0,2-1 0,39 92 0,-16-71 0,-4-11 0,-4 2 0,42 132 0,-59-143 0,2 0 0,3-1 0,3-1 0,29 55 0,36 25 0,-61-101 0,-2 1 0,-2 1 0,-1 1 0,30 79 0,-37-61 0,-3 0 0,-2 0 0,-3 1 0,-2 0 0,-3 62 0,14 154 0,0-47 0,-29 243 0,9-422 0,-53 394 0,44-381 0,-2-1 0,-3 0 0,-2-1 0,-3-2 0,-32 60 0,7-36 0,-4-3 0,-90 108 0,-147 124 0,267-289 0,-2 0 0,-1-1 0,-49 32 0,59-45 0,0 0 0,0-1 0,0 0 0,-1-2 0,0 1 0,0-2 0,0 0 0,-1-1 0,-18 1 0,17-3 0,1-1 0,-1 0 0,1-2 0,-1 0 0,1-1 0,0 0 0,0-2 0,0 0 0,1-1 0,0 0 0,0-1 0,0-1 0,1-1 0,0 0 0,1-1 0,0-1 0,-16-14 0,8 5 0,1 0 0,1-2 0,1 0 0,0-2 0,2 0 0,1-1 0,1 0 0,1-1 0,1-1 0,1 0 0,-13-48 0,-55-258 0,17 60 0,49 224 0,-2 1 0,-3 1 0,-1 1 0,-2 1 0,-3 1 0,-1 1 0,-2 1 0,-2 1 0,-69-71 0,77 92 0,-1 1 0,-1 1 0,-1 1 0,0 1 0,-1 1 0,-1 2 0,0 1 0,-1 1 0,0 1 0,-1 1 0,-45-7 0,16 5 0,-1 3 0,0 2 0,0 3 0,-75 6 0,-157 16 0,180-13 0,-67 11 0,-35 1 0,-101 19 0,105-8 0,145-23 30,1-3 0,0-3 0,-126-16 0,149 9-216,0-1 1,1-3-1,0-1 0,1-2 1,0-1-1,1-2 1,-42-26-1,32 12-6640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6.911"/>
    </inkml:context>
    <inkml:brush xml:id="br0">
      <inkml:brushProperty name="width" value="0.1" units="cm"/>
      <inkml:brushProperty name="height" value="0.1" units="cm"/>
    </inkml:brush>
  </inkml:definitions>
  <inkml:trace contextRef="#ctx0" brushRef="#br0">0 800 24575,'0'-35'-883,"2"0"-1,1 0 0,2 0 1,1 1-1,2 0 1,23-64-1,-22 79 880,0 0 0,0 0 0,2 1 0,0 0 0,2 1 0,0 0 0,0 1 0,1 0 0,1 2 0,1-1-1,0 2 1,34-22 0,1 6 1892,2 2 0,64-22 0,-39 22-1374,84-17 0,-19 16-741,206-14 0,-226 34 227,-1 5 0,1 5 0,0 5 0,216 42 0,-267-31 0,0 3 0,-2 2 0,106 53 0,-124-49 0,-1 3 0,-1 2 0,-2 2 0,-1 3 0,44 44 0,-43-31 0,-3 1 0,-2 3 0,-2 1 0,-3 3 0,-2 0 0,48 109 0,-48-79 0,-4 2 0,-3 2 0,-5 0 0,15 120 0,-30-136 0,-3 0 0,-4 0 0,-3 1 0,-4-1 0,-3 0 0,-3-1 0,-3 0 0,-43 127 0,36-143 0,-2 0 0,-3-2 0,-3-1 0,-2-2 0,-2 0 0,-2-3 0,-3 0 0,-2-3 0,-2-1 0,-2-3 0,-50 41 0,63-62 0,0-1 0,-2-2 0,0-1 0,-1-2 0,-1-1 0,-1-1 0,0-2 0,0-2 0,-2-1 0,1-2 0,-1-2 0,0-1 0,0-2 0,-63-3 0,34-5 0,0-3 0,1-3 0,-129-38 0,81 9 0,-145-71 0,177 70-55,3-3 0,2-4 0,1-3 0,3-3 1,3-4-1,2-2 0,3-4 0,2-2 0,4-3 0,2-2 0,-84-142 0,84 110 55,4-4 0,4-1 0,-44-152 0,67 171 0,4-2 0,5 0 0,3-2 0,-3-164 0,18 197-12,3 1-1,2-1 1,24-101 0,-19 122 2,2 0 0,1 0-1,2 1 1,2 1 0,1 1 0,31-44 0,16-5-1225,-4 17-4942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44:48.622"/>
    </inkml:context>
    <inkml:brush xml:id="br0">
      <inkml:brushProperty name="width" value="0.1" units="cm"/>
      <inkml:brushProperty name="height" value="0.1" units="cm"/>
    </inkml:brush>
  </inkml:definitions>
  <inkml:trace contextRef="#ctx0" brushRef="#br0">212 1855 24575,'-1'0'-3,"-1"-1"0,1 1 0,0-1 0,0 1 0,-1-1 0,1 1 0,0-1 0,0 1 0,0-1 0,0 0 0,0 0 0,0 0 0,0 0 0,0 0 0,0 0 0,0 0 0,1 0 0,-1 0 0,0 0 0,1 0 0,-1 0 0,1 0 0,-1-1 0,1 1 0,-1 0 0,1 0 0,0-2 0,-8-39-2335,7 38 1711,-4-184 460,0 7 2919,-5 79-2520,6-198 0,10 200-232,40-193 0,-38 257 0,2 0 0,2 1 0,1 1 0,2 0 0,1 1 0,2 0 0,0 1 0,40-49 0,-37 57 0,0 1 0,2 1 0,0 1 0,1 1 0,1 2 0,1 0 0,0 1 0,2 2 0,0 0 0,0 2 0,1 2 0,1 0 0,0 2 0,0 1 0,1 2 0,0 0 0,0 3 0,0 0 0,0 2 0,37 3 0,-25 2 0,-1 2 0,0 2 0,0 1 0,-1 3 0,0 1 0,-1 2 0,-1 1 0,44 26 0,-56-26 0,0 2 0,-1 0 0,-1 2 0,-1 1 0,0 0 0,-2 2 0,-1 1 0,-1 1 0,0 0 0,-2 2 0,23 45 0,-20-25 0,-3 0 0,-2 1 0,-2 0 0,-2 1 0,-3 1 0,4 51 0,1 308 0,-14-348 0,-30 545 0,15-482 0,-6-1 0,-68 223 0,73-297 0,-3-1 0,-1-1 0,-3-1 0,-1-1 0,-3-1 0,-38 49 0,49-74 0,0 0 0,-1-2 0,-1 0 0,0-1 0,-1-1 0,-1 0 0,0-2 0,-1 0 0,-1-1 0,0-2 0,0 0 0,-1-1 0,0-1 0,-1-1 0,-26 3 0,24-6 0,-1-2 0,0-1 0,0 0 0,0-3 0,1 0 0,-1-1 0,0-2 0,1-1 0,-25-9 0,16 2 0,1-1 0,1-2 0,0-1 0,2-2 0,-59-44 0,40 19 0,2-1 0,2-3 0,2-1 0,2-3 0,3-1 0,-65-116 0,73 111 0,2-2 0,4 0 0,1-2 0,4-1 0,2-1 0,3 0 0,3-1 0,3-1 0,2 1 0,4-1 0,2 0 0,3 0 0,17-102 0,15 17-1365,4 21-5461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38.961"/>
    </inkml:context>
    <inkml:brush xml:id="br0">
      <inkml:brushProperty name="width" value="0.1" units="cm"/>
      <inkml:brushProperty name="height" value="0.1" units="cm"/>
    </inkml:brush>
  </inkml:definitions>
  <inkml:trace contextRef="#ctx0" brushRef="#br0">15 168 24575,'0'3'0,"1"-1"0,0 1 0,0 0 0,-1 0 0,2-1 0,-1 1 0,0-1 0,3 5 0,7 14 0,-6 0 0,4 39 0,-2-6 0,-1-6 0,-2 0 0,-2 0 0,-3 1 0,-7 53 0,0 19 0,-16 89 0,10-121 0,13-250 0,2 60 0,-8-214 0,3 265 0,1 1 0,2-1 0,13-96 0,-10 135 0,2 0 0,-1 0 0,1 1 0,1 0 0,0-1 0,1 1 0,0 1 0,0-1 0,1 1 0,0 0 0,0 1 0,1 0 0,1 0 0,-1 0 0,1 1 0,0 1 0,1-1 0,-1 2 0,1-1 0,1 1 0,16-5 0,-21 8 0,0 1 0,1 0 0,-1 0 0,1 1 0,-1 0 0,1 0 0,-1 1 0,1-1 0,-1 1 0,1 1 0,-1-1 0,0 1 0,0 0 0,0 1 0,0 0 0,0 0 0,0 0 0,-1 0 0,1 1 0,-1 0 0,0 0 0,8 9 0,-1-1 0,0 0 0,-1 1 0,-1 1 0,0 0 0,-1 0 0,-1 1 0,12 26 0,-7-4 0,-1 1 0,-2 1 0,-1 0 0,6 71 0,-9 160 0,-5-75 0,-1-179 0,1 0 0,1-1 0,0 1 0,1 0 0,9 26 0,-12-42 0,0 0-1,0 0 0,0 1 0,0-1 1,0 0-1,0 0 0,1 0 0,-1 1 1,0-1-1,0 0 0,0 0 0,0 1 1,0-1-1,0 0 0,0 0 1,1 0-1,-1 0 0,0 1 0,0-1 1,0 0-1,1 0 0,-1 0 0,0 0 1,0 0-1,0 1 0,1-1 0,-1 0 1,0 0-1,0 0 0,0 0 1,1 0-1,-1 0 0,0 0 0,0 0 1,1 0-1,-1 0 0,0 0 0,0 0 1,1 0-1,-1 0 0,0 0 0,0 0 1,1 0-1,-1 0 0,9-12 82,2-18-1494,-1-3-5413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39.411"/>
    </inkml:context>
    <inkml:brush xml:id="br0">
      <inkml:brushProperty name="width" value="0.1" units="cm"/>
      <inkml:brushProperty name="height" value="0.1" units="cm"/>
    </inkml:brush>
  </inkml:definitions>
  <inkml:trace contextRef="#ctx0" brushRef="#br0">45 78 24575,'-7'0'0,"-7"0"0,-2-6 0,8-2 0,12 0 0,11 2 0,9 1 0,6 3 0,6 6 0,7 4 0,4-7 0,5-2 0,1-2 0,4-6 0,3-2 0,-1-5 0,-11 0-8191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39.791"/>
    </inkml:context>
    <inkml:brush xml:id="br0">
      <inkml:brushProperty name="width" value="0.1" units="cm"/>
      <inkml:brushProperty name="height" value="0.1" units="cm"/>
    </inkml:brush>
  </inkml:definitions>
  <inkml:trace contextRef="#ctx0" brushRef="#br0">0 14 24575,'4'-13'0,"5"14"0,-8 0 0,1 0 0,-1 1 0,0-1 0,1 0 0,-1 1 0,0-1 0,0 1 0,0-1 0,0 1 0,0 0 0,-1 0 0,1-1 0,0 4 0,5 36 0,-2 0 0,-2 0 0,-3 48 0,0-24 0,-1 478 0,2-531 0,0-3 0,-1 0 0,2 0 0,-1 0 0,1 0 0,0 0 0,1-1 0,0 1 0,1 0 0,3 8 0,-6-17 0,0-1 0,0 1 0,0 0 0,0 0 0,0-1 0,0 1 0,0 0 0,0 0 0,0-1 0,1 1 0,-1 0 0,0 0 0,0 0 0,0 0 0,0-1 0,1 1 0,-1 0 0,0 0 0,0 0 0,0 0 0,1-1 0,-1 1 0,0 0 0,0 0 0,0 0 0,1 0 0,-1 0 0,0 0 0,0 0 0,1 0 0,-1 0 0,0 0 0,0 0 0,1 0 0,-1 0 0,0 0 0,0 0 0,1 0 0,-1 0 0,0 0 0,0 0 0,1 0 0,-1 0 0,0 1 0,0-1 0,0 0 0,1 0 0,-1 0 0,0 0 0,0 1 0,0-1 0,1 0 0,-1 0 0,0 0 0,0 1 0,1-25 0,-4-1-455,-2 1 0,-10-32 0,3 22-6371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2:38.993"/>
    </inkml:context>
    <inkml:brush xml:id="br0">
      <inkml:brushProperty name="width" value="0.1" units="cm"/>
      <inkml:brushProperty name="height" value="0.1" units="cm"/>
    </inkml:brush>
  </inkml:definitions>
  <inkml:trace contextRef="#ctx0" brushRef="#br0">0 453 24575,'36'7'0,"82"-18"0,116-27 0,-105 14 0,796-80 0,674 55 0,-1353 49 0,718 15 0,-363 3 0,-306-11 0,30 9 0,65 2 0,322-19 0,-709 1 0,0 0 0,0 0 0,1 0 0,-1-1 0,0 0 0,0 1 0,6-3 0,-9 3 0,0 0 0,1 0 0,-1 0 0,0-1 0,0 1 0,0 0 0,0 0 0,1 0 0,-1 0 0,0 0 0,0-1 0,0 1 0,0 0 0,1 0 0,-1 0 0,0 0 0,0-1 0,0 1 0,0 0 0,0 0 0,0 0 0,0-1 0,0 1 0,0 0 0,0 0 0,0-1 0,0 1 0,0 0 0,0 0 0,0 0 0,0-1 0,0 1 0,0 0 0,0 0 0,0-1 0,0 1 0,-13-11 0,-17-2 0,0 2 0,-56-15 0,-8-3 0,-243-115 0,202 94 0,126 44 0,8 2 0,19 3 0,40 9 0,-53-7 0,102 16 0,-1 5 0,117 41 0,-183-47 0,0 3 0,43 27 0,41 20 0,35 7 0,-157-73 0,-1 1 0,0-1 0,1 1 0,-1 0 0,0-1 0,1 1 0,-1 0 0,0 0 0,0-1 0,0 1 0,0 0 0,1 0 0,-1 0 0,-1 0 0,1 1 0,0-1 0,1 1 0,-2-1 0,0 0 0,0 0 0,0-1 0,0 1 0,0 0 0,0-1 0,0 1 0,0 0 0,-1-1 0,1 1 0,0 0 0,0-1 0,-1 1 0,1-1 0,0 1 0,-1 0 0,1-1 0,0 1 0,-1-1 0,1 1 0,-1-1 0,1 1 0,-1-1 0,0 1 0,-7 4 0,1 0 0,-1-1 0,1 0 0,-13 4 0,10-4 0,-38 20 0,1 2 0,-58 43 0,-13 8 0,44-30-35,41-25-298,0-2 1,-1-1-1,-44 17 1,55-28-6494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0.281"/>
    </inkml:context>
    <inkml:brush xml:id="br0">
      <inkml:brushProperty name="width" value="0.1" units="cm"/>
      <inkml:brushProperty name="height" value="0.1" units="cm"/>
    </inkml:brush>
  </inkml:definitions>
  <inkml:trace contextRef="#ctx0" brushRef="#br0">40 106 24575,'-2'-1'0,"0"1"0,0-1 0,-1 1 0,1-1 0,0 0 0,0 0 0,0 0 0,0 0 0,0 0 0,0 0 0,0-1 0,0 1 0,-2-3 0,3 3 0,1 1 0,-1-1 0,0 0 0,1 1 0,-1-1 0,0 1 0,1-1 0,-1 0 0,1 0 0,0 1 0,-1-1 0,1 0 0,-1 0 0,1 1 0,0-1 0,0 0 0,0 0 0,-1 0 0,1 0 0,0 1 0,0-1 0,0 0 0,0 0 0,0 0 0,0 0 0,0 1 0,1-1 0,-1 0 0,0 0 0,0 0 0,1 0 0,-1 1 0,0-1 0,1 0 0,-1 1 0,1-1 0,-1 0 0,1 0 0,0 0 0,3-1 0,0-1 0,0 1 0,0-1 0,0 1 0,0 1 0,1-1 0,-1 1 0,0-1 0,1 1 0,6 0 0,52-4 0,-50 4 0,18 0 0,110-3 0,-120 5 0,0 1 0,0 0 0,0 2 0,30 8 0,-44-10 0,-1 0 0,1 1 0,-1 0 0,1 1 0,-1-1 0,0 1 0,0 0 0,0 1 0,-1-1 0,0 1 0,8 9 0,-4-1 0,0 1 0,0 0 0,9 24 0,-2-6 0,0 0 0,1-1 0,2 0 0,27 34 0,-39-56 0,-1-1 0,2-1 0,-1 1 0,1-1 0,0 0 0,1-1 0,0 0 0,0 0 0,0-1 0,0-1 0,1 1 0,0-1 0,0-1 0,0 0 0,17 3 0,-22-5 0,0-1 0,0 1 0,0-1 0,0 0 0,0-1 0,0 1 0,0-1 0,0 0 0,0 0 0,0-1 0,0 0 0,-1 1 0,1-2 0,-1 1 0,1 0 0,6-6 0,-6 4 0,0-1 0,0 0 0,-1 0 0,0-1 0,0 1 0,0-1 0,-1 0 0,0 0 0,0 0 0,0 0 0,2-8 0,0-6 0,-1 0 0,0 0 0,-2-1 0,0 1 0,-1-1 0,-1 1 0,-3-25 0,1 34 0,1 0 0,-2 0 0,1 0 0,-1 0 0,-1 1 0,0-1 0,-1 1 0,0 0 0,0 0 0,-1 1 0,-9-13 0,11 18 0,1 0 0,-1 1 0,0-1 0,0 1 0,0-1 0,0 1 0,-1 0 0,1 1 0,-1-1 0,0 1 0,1 0 0,-1 0 0,0 0 0,-1 1 0,1 0 0,0 0 0,0 0 0,0 0 0,-1 1 0,1 0 0,0 0 0,-1 1 0,1-1 0,0 1 0,-8 2 0,2 1 0,1 0 0,-1 1 0,1 0 0,0 0 0,0 1 0,0 1 0,1 0 0,0 0 0,0 0 0,1 1 0,0 1 0,-10 12 0,7-5 0,0-1 0,1 1 0,1 1 0,0 0 0,2 0 0,-11 35 0,16-47 0,0 0 0,1 1 0,0-1 0,0 1 0,1-1 0,0 1 0,0-1 0,0 1 0,0-1 0,1 1 0,0-1 0,0 0 0,0 1 0,1-1 0,0 0 0,3 8 0,-2-9 0,0-1 0,0 1 0,0 0 0,1-1 0,-1 1 0,1-1 0,0 0 0,0 0 0,0-1 0,0 1 0,0-1 0,1 0 0,-1 0 0,1 0 0,-1-1 0,1 0 0,0 1 0,0-2 0,5 2 0,7-1-227,0-1-1,-1 0 1,1-1-1,0-1 1,32-7-1,-10-1-6598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0.731"/>
    </inkml:context>
    <inkml:brush xml:id="br0">
      <inkml:brushProperty name="width" value="0.1" units="cm"/>
      <inkml:brushProperty name="height" value="0.1" units="cm"/>
    </inkml:brush>
  </inkml:definitions>
  <inkml:trace contextRef="#ctx0" brushRef="#br0">0 169 24575,'3'-1'0,"-1"1"0,0 0 0,0-1 0,1 1 0,-1-1 0,0 0 0,0 1 0,0-1 0,3-2 0,-3 2 0,-1 0 0,1 0 0,0 0 0,-1 1 0,1-1 0,0 1 0,0-1 0,0 1 0,-1-1 0,1 1 0,0 0 0,0 0 0,0 0 0,0 0 0,0 0 0,-1 0 0,1 1 0,2 0 0,1 1 0,0 0 0,-1 1 0,1-1 0,-1 1 0,0 0 0,0 1 0,0-1 0,0 1 0,-1-1 0,1 1 0,-1 0 0,0 0 0,0 1 0,-1-1 0,4 8 0,4 8 0,-1 2 0,7 22 0,-15-39 0,4 14 0,5 38 0,-8-43 0,0 0 0,1 0 0,0 0 0,1-1 0,6 14 0,-10-27 0,0 1 0,1-1 0,-1 1 0,0-1 0,0 1 0,1-1 0,-1 1 0,0-1 0,0 1 0,1-1 0,-1 0 0,1 1 0,-1-1 0,0 1 0,1-1 0,-1 0 0,1 0 0,-1 1 0,1-1 0,-1 0 0,1 0 0,-1 1 0,1-1 0,-1 0 0,1 0 0,-1 0 0,1 0 0,-1 0 0,2 0 0,11-10 0,7-26 0,-19 33 0,15-32 0,2 0 0,1 2 0,1 1 0,25-31 0,2 3 0,-31 38 0,0 1 0,1 1 0,1 0 0,1 1 0,33-26 0,-48 43 0,0-1 0,0 1 0,-1 0 0,1 0 0,1 0 0,-1 0 0,0 1 0,0-1 0,1 1 0,-1 0 0,0 1 0,1-1 0,-1 1 0,1 0 0,-1 0 0,1 0 0,-1 1 0,1-1 0,-1 1 0,8 2 0,-5 1 0,-1-1 0,0 1 0,0 0 0,0 0 0,0 1 0,-1-1 0,0 1 0,0 1 0,0-1 0,0 1 0,-1-1 0,5 10 0,11 20 0,-2 2 0,-2 0 0,-1 1 0,-2 1 0,-2 0 0,12 71 0,-13-74 0,-10-36 0,0 1 0,1-1 0,-1 1 0,0-1 0,0 0 0,1 1 0,-1-1 0,0 1 0,0-1 0,1 0 0,-1 1 0,0-1 0,1 0 0,-1 1 0,0-1 0,1 0 0,-1 0 0,1 1 0,-1-1 0,0 0 0,1 0 0,-1 0 0,1 1 0,0-1 0,0-1 0,-1 1 0,1 0 0,0-1 0,-1 1 0,1-1 0,0 0 0,-1 1 0,1-1 0,-1 1 0,1-1 0,-1 0 0,1 1 0,-1-1 0,1 0 0,-1 0 0,0 0 0,1 1 0,-1-1 0,0-1 0,9-20 0,19-51 0,40-76 0,-57 128 0,2 1 0,-1 0 0,2 1 0,1 0 0,0 1 0,2 1 0,0 0 0,22-17 0,-35 31 0,0 0 0,0 1 0,0-1 0,1 1 0,-1 0 0,0 0 0,1 0 0,0 0 0,-1 1 0,1 0 0,0 0 0,0 0 0,-1 1 0,1-1 0,0 1 0,0 0 0,0 1 0,6 0 0,-7 1 0,1 0 0,-1 0 0,1 0 0,-1 0 0,0 1 0,0-1 0,0 1 0,0 0 0,0 0 0,0 1 0,-1-1 0,0 1 0,0 0 0,0 0 0,0 0 0,0 0 0,-1 0 0,3 6 0,3 8 0,-1 0 0,0 1 0,-1-1 0,-1 2 0,3 20 0,4 99 0,0-5 0,-12-134 0,1 9 30,1-1 0,0 1-1,5 15 1,-6-22-104,0 0 0,0 0 0,0 0-1,0 0 1,0 0 0,1-1 0,-1 1-1,1 0 1,-1-1 0,1 1 0,0-1 0,-1 1-1,1-1 1,0 0 0,0 0 0,0 0 0,0 0-1,0 0 1,4 1 0,22 1-6752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1.951"/>
    </inkml:context>
    <inkml:brush xml:id="br0">
      <inkml:brushProperty name="width" value="0.1" units="cm"/>
      <inkml:brushProperty name="height" value="0.1" units="cm"/>
    </inkml:brush>
  </inkml:definitions>
  <inkml:trace contextRef="#ctx0" brushRef="#br0">3 96 24575,'-1'-30'0,"0"20"0,1 0 0,0-1 0,3-18 0,-3 29 0,-1-1 0,1 1 0,0 0 0,0 0 0,0 0 0,0 0 0,0-1 0,0 1 0,0 0 0,0 0 0,0 0 0,0 0 0,0 0 0,0-1 0,0 1 0,1 0 0,-1 0 0,0 0 0,0 0 0,0 0 0,0-1 0,0 1 0,0 0 0,0 0 0,0 0 0,0 0 0,0 0 0,1 0 0,-1 0 0,0-1 0,0 1 0,0 0 0,0 0 0,0 0 0,0 0 0,1 0 0,-1 0 0,0 0 0,0 0 0,0 0 0,0 0 0,1 0 0,-1 0 0,0 0 0,0 0 0,0 0 0,0 0 0,0 0 0,1 0 0,-1 0 0,0 0 0,0 0 0,0 0 0,7 10 0,2 19 0,-2 14 0,-1 1 0,-3 0 0,-2 46 0,-17 135 0,9-141 0,-3 97 0,10-145 0,2 0 0,1-1 0,8 37 0,-10-68 0,0 1 0,0 0 0,1-1 0,-1 1 0,1-1 0,0 1 0,5 6 0,-6-10 0,0 0 0,0 0 0,-1 0 0,1 0 0,0 0 0,0-1 0,0 1 0,0 0 0,0-1 0,0 1 0,1-1 0,-1 1 0,0-1 0,0 1 0,0-1 0,0 0 0,1 0 0,-1 1 0,0-1 0,0 0 0,0 0 0,1 0 0,-1-1 0,0 1 0,0 0 0,0 0 0,1 0 0,-1-1 0,0 1 0,0-1 0,0 1 0,0-1 0,0 1 0,2-2 0,6-4 0,0-1 0,-1 0 0,0 0 0,0-1 0,-1 0 0,1 0 0,-2 0 0,10-15 0,40-80 0,7-37 0,49-168 0,-103 282 0,-6 50 0,-1 21 0,-5 50 0,1 101 0,4-165 0,1 1 0,1-1 0,2 0 0,10 33 0,-13-55 0,0 0 0,1 0 0,0 0 0,0-1 0,1 0 0,0 0 0,1 0 0,-1 0 0,8 6 0,-10-11 0,0 0 0,0-1 0,0 1 0,0-1 0,1 0 0,-1 0 0,1 0 0,-1-1 0,1 1 0,0-1 0,0 0 0,-1 0 0,1 0 0,0 0 0,0-1 0,0 0 0,0 1 0,0-1 0,0-1 0,0 1 0,0-1 0,0 1 0,0-1 0,5-2 0,3-2 0,0-1 0,0 0 0,0-1 0,-1 0 0,0 0 0,0-1 0,-1-1 0,0 0 0,13-16 0,3-6 0,41-63 0,-34 34 0,-24 43 0,0 0 0,0 1 0,2 0 0,0 1 0,15-17 0,-25 31 0,-1 0 0,1 1 0,0-1 0,0 0 0,-1 1 0,1-1 0,0 1 0,0-1 0,-1 1 0,1-1 0,0 1 0,0 0 0,0-1 0,0 1 0,0 0 0,0 0 0,0-1 0,0 1 0,0 0 0,-1 0 0,1 0 0,0 0 0,0 0 0,0 1 0,0-1 0,0 0 0,0 0 0,0 1 0,0-1 0,0 0 0,0 1 0,-1-1 0,1 1 0,0-1 0,0 1 0,-1-1 0,1 1 0,0 0 0,0-1 0,-1 1 0,1 0 0,-1-1 0,1 1 0,0 1 0,2 3 0,0 1 0,0-1 0,0 1 0,-1-1 0,3 11 0,19 90 0,-19-76 0,1 0 0,2-1 0,1 1 0,1-1 0,14 28 0,-22-54 0,0 1 0,0-1 0,0 0 0,0 0 0,1 0 0,-1 0 0,1 0 0,-1 0 0,1-1 0,0 1 0,0-1 0,0 0 0,1 0 0,-1 0 0,0 0 0,1-1 0,-1 1 0,1-1 0,5 2 0,-4-3 0,-1 0 0,1 0 0,0 0 0,-1-1 0,1 1 0,0-1 0,-1 0 0,1-1 0,-1 1 0,1-1 0,-1 0 0,0 0 0,7-5 0,4-3 0,-1-1 0,0-1 0,-1 0 0,0-1 0,-1 0 0,0-1 0,10-16 0,-10 12 0,-1 0 0,0 0 0,-2-1 0,0 0 0,-1 0 0,-1-1 0,-1 0 0,0-1 0,4-37 0,-9 43 0,-1 11 0,0-1 0,0 0 0,0 1 0,0-1 0,1 1 0,0-1 0,0 1 0,0 0 0,1-1 0,0 1 0,-1 0 0,5-7 0,-5 11 0,-1 0 0,0 0 0,0 0 0,0 0 0,0-1 0,1 1 0,-1 0 0,0 0 0,0 0 0,0 0 0,0 0 0,1 0 0,-1 0 0,0 0 0,0 0 0,0 0 0,0 0 0,1 0 0,-1 0 0,0 0 0,0 0 0,0 0 0,0 0 0,1 0 0,-1 0 0,0 1 0,0-1 0,0 0 0,0 0 0,1 0 0,-1 0 0,0 0 0,0 0 0,0 0 0,0 1 0,0-1 0,0 0 0,1 0 0,-1 0 0,0 0 0,0 0 0,0 1 0,7 12 0,2 15 0,-9-26 0,17 67 0,-13-48 0,0 0 0,2 0 0,0-1 0,1 0 0,1 0 0,1-1 0,14 22 0,-21-37-59,0-1 0,1 0-1,0 0 1,-1 0-1,1 0 1,0-1 0,0 1-1,1-1 1,-1 0 0,0 1-1,1-2 1,0 1 0,-1 0-1,1-1 1,0 1-1,0-1 1,-1 0 0,1-1-1,0 1 1,0-1 0,0 1-1,7-2 1,12-4-6767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2.641"/>
    </inkml:context>
    <inkml:brush xml:id="br0">
      <inkml:brushProperty name="width" value="0.1" units="cm"/>
      <inkml:brushProperty name="height" value="0.1" units="cm"/>
    </inkml:brush>
  </inkml:definitions>
  <inkml:trace contextRef="#ctx0" brushRef="#br0">45 182 24575,'-6'-6'0,"-8"-9"0,-2-7 0,8-1 0,12 5 0,11 4 0,9 5 0,13 4 0,13 3 0,9-4 0,8-2 0,5 1 0,8 2 0,-9 2-8191</inkml:trace>
  <inkml:trace contextRef="#ctx0" brushRef="#br0" timeOffset="1">1026 0 24575,'2'1'0,"0"-1"0,0 0 0,1 1 0,-1 0 0,0-1 0,0 1 0,0 0 0,0 0 0,0 0 0,0 0 0,0 1 0,0-1 0,0 1 0,-1-1 0,1 1 0,0-1 0,-1 1 0,0 0 0,1 0 0,-1 0 0,0-1 0,0 1 0,2 4 0,2 4 0,-1 1 0,0 0 0,3 14 0,-7-24 0,21 99 0,11 123 0,-25-163 0,38 324 0,-43-370 0,3 50 0,-5-59 0,0 0 0,-1 0 0,1 0 0,-1-1 0,0 1 0,-1 0 0,1 0 0,-1-1 0,0 1 0,-3 5 0,5-9 3,-1 0 0,1-1 0,-1 1-1,1 0 1,-1 0 0,1-1 0,-1 1-1,0 0 1,1-1 0,-1 1 0,0 0-1,0-1 1,1 1 0,-1-1 0,0 1-1,0-1 1,0 0 0,0 1 0,0-1-1,0 0 1,0 0 0,1 1 0,-1-1-1,0 0 1,0 0 0,0 0 0,0 0 0,0 0-1,0 0 1,0-1 0,0 1 0,0 0-1,-1-1 1,-1 0-165,1-1 0,-1 1 0,0-1 0,1 0-1,0 0 1,-1 0 0,1 0 0,-4-4 0,-10-17-6664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3.461"/>
    </inkml:context>
    <inkml:brush xml:id="br0">
      <inkml:brushProperty name="width" value="0.1" units="cm"/>
      <inkml:brushProperty name="height" value="0.1" units="cm"/>
    </inkml:brush>
  </inkml:definitions>
  <inkml:trace contextRef="#ctx0" brushRef="#br0">25 590 24575,'-3'-3'0,"1"1"0,0 0 0,0 0 0,0-1 0,0 1 0,1-1 0,-1 0 0,1 1 0,-1-1 0,1 0 0,0 0 0,0 0 0,0 0 0,1 0 0,-1 0 0,1 0 0,-1 0 0,1-6 0,1 5 0,0 0 0,0-1 0,0 1 0,1 0 0,-1 0 0,1 1 0,0-1 0,0 0 0,0 1 0,1-1 0,-1 1 0,5-5 0,4-2 0,0 0 0,0 0 0,1 1 0,1 1 0,-1 0 0,25-11 0,49-19 0,141-73 0,-198 94 0,-2-1 0,0-1 0,-1-1 0,-1-1 0,38-43 0,-36 28 0,-22 28 0,0 0 0,1 0 0,0 1 0,0 0 0,1 0 0,8-6 0,-15 13 0,0 0 0,1-1 0,-1 1 0,0 0 0,0 0 0,0 0 0,1 0 0,-1 0 0,0 0 0,0 0 0,0 0 0,0 0 0,1 0 0,-1 0 0,0 0 0,0 0 0,0 0 0,1 0 0,-1 0 0,0 0 0,0 0 0,0 0 0,0 0 0,1 0 0,-1 0 0,0 0 0,0 1 0,0-1 0,0 0 0,1 0 0,-1 0 0,0 0 0,0 0 0,0 0 0,0 1 0,0-1 0,0 0 0,1 0 0,-1 0 0,0 0 0,0 1 0,0-1 0,0 0 0,0 0 0,0 0 0,0 0 0,0 1 0,0-1 0,0 0 0,0 0 0,0 0 0,0 1 0,0-1 0,0 0 0,0 0 0,0 1 0,2 12 0,-1 1 0,-1 0 0,0 0 0,-4 23 0,1 6 0,-3 62 0,14 184 0,-5-257 0,2-1 0,1 0 0,1-1 0,1 1 0,2-1 0,2-1 0,0 0 0,2 0 0,1-1 0,27 38 0,-35-57 0,-1 0 0,2-1 0,-1 0 0,1 0 0,1-1 0,-1 0 0,1-1 0,0 1 0,1-2 0,-1 1 0,1-1 0,0-1 0,1 0 0,-1 0 0,1-1 0,-1-1 0,1 1 0,0-2 0,0 1 0,0-2 0,0 1 0,0-2 0,0 1 0,0-1 0,0-1 0,0 0 0,15-5 0,-6 1 0,-1-1 0,0-1 0,0-1 0,0 0 0,-2-2 0,1 0 0,-1-1 0,-1 0 0,0-1 0,-1-1 0,0-1 0,-1 0 0,-1-1 0,16-23 0,-22 28 0,0 0 0,-1 0 0,0-1 0,0 1 0,-1-2 0,-1 1 0,0 0 0,-1-1 0,-1 0 0,1 0 0,-2 0 0,0 1 0,0-2 0,-2 1 0,1 0 0,-2 0 0,0 1 0,0-1 0,-1 0 0,0 1 0,-2-1 0,1 1 0,-11-19 0,6 14 0,-2 0 0,0 1 0,-1 1 0,0 0 0,-28-26 0,35 37 0,0 0 0,0 0 0,0 1 0,-1 0 0,1 0 0,-1 0 0,0 1 0,0-1 0,-12-2 0,14 5 0,1 0 0,-1-1 0,0 1 0,0 1 0,0-1 0,0 0 0,0 1 0,0 0 0,0 0 0,1 0 0,-1 0 0,0 1 0,1 0 0,-1-1 0,1 1 0,-1 0 0,-3 4 0,2-2 0,1 1 0,-1 0 0,1 0 0,0 0 0,0 1 0,0-1 0,1 1 0,0 0 0,0 0 0,0 0 0,1 0 0,0 1 0,0-1 0,0 1 0,1-1 0,0 1 0,0 12 0,1 4 0,1 0 0,0 0 0,9 41 0,-4-35 0,2-1 0,16 43 0,-19-58 0,1-1 0,0 1 0,1-1 0,0-1 0,1 1 0,0-1 0,17 17 0,-17-22 0,0 0 0,0-1 0,0 0 0,1-1 0,0 1 0,0-1 0,0-1 0,0 0 0,0 0 0,1-1 0,-1 0 0,1-1 0,0 0 0,-1 0 0,1-1 0,15-2 0,-4 0 0,0-1 0,-1-1 0,1-1 0,-1-1 0,0-1 0,30-14 0,-26 9 0,-1 0 0,-1-2 0,0 0 0,-1-2 0,-1 0 0,0-2 0,-1 0 0,-1-1 0,-1 0 0,-1-2 0,0 0 0,23-44 0,-23 33 0,-1-1 0,13-42 0,-28 72 0,1 0 0,0 1 0,0-1 0,0 0 0,0 1 0,0-1 0,1 1 0,-1 0 0,1-1 0,-1 1 0,1 0 0,3-3 0,-3 4 0,-1 1 0,0 0 0,0-1 0,0 1 0,0 0 0,0 0 0,1 0 0,-1 0 0,0 0 0,0 0 0,0 0 0,0 0 0,1 0 0,-1 1 0,0-1 0,0 0 0,0 1 0,0-1 0,0 1 0,0-1 0,0 1 0,0 0 0,0-1 0,0 1 0,0 0 0,0 0 0,0-1 0,-1 1 0,1 0 0,0 0 0,0 2 0,10 11 0,-1 0 0,0 1 0,-2 1 0,0-1 0,0 2 0,6 22 0,3 2 0,-10-25 0,-1 0 0,-1 1 0,0-1 0,-1 1 0,-1 0 0,0 0 0,-1 0 0,-1 0 0,-2 21 0,1-30 0,-1-1 0,-1 1 0,1 0 0,-1 0 0,-1-1 0,1 1 0,-1-1 0,0 0 0,-1 0 0,0 0 0,0 0 0,0-1 0,-1 1 0,0-1 0,0 0 0,-1-1 0,0 1 0,0-1 0,0 0 0,0-1 0,-1 1 0,-7 3 0,12-7 0,0 0 0,0 0 0,1 0 0,-1-1 0,0 1 0,0 0 0,0-1 0,0 1 0,0-1 0,0 0 0,0 0 0,0 0 0,0 0 0,0 0 0,1 0 0,-1 0 0,0 0 0,0-1 0,0 1 0,0-1 0,-3-1 0,4 1 0,0 0 0,0 0 0,0 0 0,0-1 0,0 1 0,0 0 0,1 0 0,-1-1 0,0 1 0,1-1 0,-1 1 0,1-1 0,0 1 0,-1 0 0,1-1 0,0 1 0,0-1 0,0 0 0,0 1 0,0-1 0,0 1 0,0-1 0,1 1 0,-1 0 0,1-1 0,-1 1 0,1-1 0,-1 1 0,2-2 0,3-9-227,0 1-1,1-1 1,1 2-1,0-1 1,11-14-1,17-15-6598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4.001"/>
    </inkml:context>
    <inkml:brush xml:id="br0">
      <inkml:brushProperty name="width" value="0.1" units="cm"/>
      <inkml:brushProperty name="height" value="0.1" units="cm"/>
    </inkml:brush>
  </inkml:definitions>
  <inkml:trace contextRef="#ctx0" brushRef="#br0">1 792 24575,'6'-7'0,"8"-1"0,2-6 0,4-1 0,5 9 0,-2 11 0,-5 12 0,1 8 0,-3 12 0,-4 7 0,2 2 0,-1-2 0,3-1 0,-1-14 0,-3-25 0,-3-19 0,-4-7-8191</inkml:trace>
  <inkml:trace contextRef="#ctx0" brushRef="#br0" timeOffset="1">218 428 24575,'0'-12'-3276,"0"-17"907,0-9 2369,0-11 2595,0-3-2595,6 1 963,3 4-963,-2 2 501,0 4-501,-9 8 1586,-10 10-1586,-9 15 0,-1 9-8191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7.191"/>
    </inkml:context>
    <inkml:brush xml:id="br0">
      <inkml:brushProperty name="width" value="0.1" units="cm"/>
      <inkml:brushProperty name="height" value="0.1" units="cm"/>
    </inkml:brush>
  </inkml:definitions>
  <inkml:trace contextRef="#ctx0" brushRef="#br0">754 35 24575,'0'-1'0,"0"0"0,-1-1 0,1 1 0,-1 0 0,1 0 0,-1-1 0,1 1 0,-1 0 0,0 0 0,0 0 0,0 0 0,1 0 0,-1 0 0,0 0 0,0 0 0,0 0 0,0 1 0,-1-1 0,1 0 0,0 1 0,0-1 0,0 1 0,0-1 0,-1 1 0,1-1 0,0 1 0,-2 0 0,-40-8 0,40 8 0,-26-2 0,1 1 0,-1 2 0,1 1 0,-1 1 0,1 2 0,0 0 0,0 2 0,1 1 0,0 2 0,-28 12 0,27-8 0,1 0 0,0 2 0,0 1 0,2 1 0,0 1 0,2 1 0,0 1 0,1 1 0,-22 29 0,35-39 0,0 1 0,1 0 0,0 0 0,1 0 0,1 1 0,0 0 0,1 0 0,0 1 0,1-1 0,-3 23 0,7-28 0,-1-1 0,1 1 0,1 0 0,-1 0 0,2-1 0,-1 1 0,1 0 0,0-1 0,1 0 0,0 1 0,0-1 0,1 0 0,0-1 0,0 1 0,1-1 0,0 0 0,0 0 0,1 0 0,10 9 0,3 0 0,1 0 0,0-2 0,2 0 0,-1-1 0,2-2 0,-1 0 0,2-1 0,-1-2 0,1 0 0,1-1 0,-1-2 0,31 4 0,2-4 0,-1-1 0,0-3 0,1-3 0,76-12 0,-31-4 0,-91 15 0,0 0 0,1-1 0,-1 0 0,0 0 0,-1-2 0,14-7 0,-8-4-1365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7.691"/>
    </inkml:context>
    <inkml:brush xml:id="br0">
      <inkml:brushProperty name="width" value="0.1" units="cm"/>
      <inkml:brushProperty name="height" value="0.1" units="cm"/>
    </inkml:brush>
  </inkml:definitions>
  <inkml:trace contextRef="#ctx0" brushRef="#br0">76 0 24575,'-23'77'0,"3"98"0,9-61 0,-10 175 0,20-286 10,1-1 0,0 1 0,0 0 0,1 0 0,-1 0 0,0 0 0,1 0 0,0 0 0,0 0 0,0 0 0,2 4 0,-3-6-18,1-1 1,-1 0-1,0 1 1,1-1 0,-1 0-1,0 0 1,1 1-1,-1-1 1,0 0-1,1 0 1,-1 1-1,1-1 1,-1 0-1,1 0 1,-1 0 0,0 0-1,1 0 1,-1 0-1,1 0 1,-1 0-1,1 0 1,-1 0-1,1 0 1,-1 0-1,1 0 1,0 0 0,17-13-1277,-3-5-5542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8.221"/>
    </inkml:context>
    <inkml:brush xml:id="br0">
      <inkml:brushProperty name="width" value="0.1" units="cm"/>
      <inkml:brushProperty name="height" value="0.1" units="cm"/>
    </inkml:brush>
  </inkml:definitions>
  <inkml:trace contextRef="#ctx0" brushRef="#br0">0 102 24575,'1'-5'0,"-1"1"0,1 0 0,-1-1 0,1 1 0,0 0 0,1 0 0,-1 0 0,1 0 0,0 0 0,0 0 0,0 0 0,1 0 0,-1 1 0,1-1 0,0 1 0,0 0 0,0 0 0,0 0 0,0 0 0,1 1 0,-1-1 0,1 1 0,0 0 0,0 0 0,0 0 0,0 0 0,0 1 0,0-1 0,6 0 0,-5 1 0,0-1 0,1 1 0,-1 1 0,1-1 0,0 1 0,-1 0 0,1 0 0,-1 1 0,1-1 0,-1 1 0,1 0 0,-1 1 0,1-1 0,-1 1 0,0 0 0,0 1 0,0-1 0,0 1 0,0 0 0,-1 0 0,1 1 0,6 6 0,-7-5 0,0 0 0,0 0 0,-1 1 0,0-1 0,0 1 0,0 0 0,-1 0 0,1 0 0,-2 0 0,1 0 0,-1 1 0,2 9 0,-3-5 0,0 1 0,0-1 0,-1 0 0,0 0 0,-1 1 0,-6 16 0,-2 1 0,-1 0 0,-2-1 0,-1-1 0,-24 37 0,35-61 0,1 1 0,0 0 0,0 0 0,0 0 0,0 1 0,1-1 0,-2 5 0,3-8 0,0 0 0,0 0 0,0 0 0,0-1 0,0 1 0,0 0 0,0 0 0,0 0 0,0 0 0,1 0 0,-1 0 0,0 0 0,0 0 0,1 0 0,-1-1 0,1 1 0,-1 0 0,1 0 0,-1 0 0,1-1 0,0 1 0,-1 0 0,1-1 0,0 1 0,-1 0 0,1-1 0,0 1 0,0-1 0,0 1 0,-1-1 0,1 0 0,0 1 0,0-1 0,0 0 0,0 1 0,0-1 0,0 0 0,0 0 0,1 0 0,10 0 0,-1 0 0,0-1 0,1-1 0,-1 0 0,0 0 0,0-1 0,0 0 0,19-10 0,-3 3 0,201-61 120,-179 60-615,0 1 0,89-5 0,-104 14-6331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9.141"/>
    </inkml:context>
    <inkml:brush xml:id="br0">
      <inkml:brushProperty name="width" value="0.1" units="cm"/>
      <inkml:brushProperty name="height" value="0.1" units="cm"/>
    </inkml:brush>
  </inkml:definitions>
  <inkml:trace contextRef="#ctx0" brushRef="#br0">73 387 24575,'12'-3'0,"0"0"0,-11 3 0,-1 1 0,1-1 0,-1 1 0,0-1 0,1 1 0,-1-1 0,0 1 0,0-1 0,0 1 0,1-1 0,-1 1 0,0-1 0,0 1 0,0-1 0,0 1 0,0-1 0,0 1 0,0-1 0,0 1 0,0-1 0,0 1 0,0-1 0,0 1 0,0 0 0,0-1 0,-1 1 0,1-1 0,0 1 0,-1 0 0,-7 39 0,0 1 0,3 0 0,2 1 0,1-1 0,2 1 0,8 64 0,-4-86 0,0 0 0,2-1 0,0 1 0,1-1 0,0-1 0,17 30 0,-15-35 0,-1-1 0,1 0 0,1 0 0,0-1 0,1 0 0,0-1 0,0 0 0,1-1 0,24 14 0,-25-17 0,0-1 0,0 0 0,1-1 0,-1 0 0,1-1 0,0 0 0,0-1 0,0 0 0,0-1 0,0 0 0,1-1 0,-1-1 0,0 0 0,0 0 0,0-1 0,0-1 0,0 0 0,-1 0 0,1-1 0,-1-1 0,0 0 0,14-9 0,-6 3 0,-1-1 0,-1-1 0,-1 0 0,1-1 0,-2-1 0,0 0 0,-1-2 0,-1 1 0,0-1 0,-1-1 0,-1-1 0,10-21 0,-4-1 0,-1-1 0,-2-1 0,-2 0 0,12-85 0,-20 97 0,-2 0 0,-1-1 0,-1 1 0,-2 0 0,-1 0 0,-2 0 0,-15-57 0,16 76 0,-1 0 0,0 1 0,-1-1 0,0 1 0,0 1 0,-1-1 0,-1 1 0,0 0 0,0 0 0,-1 1 0,0 1 0,-1-1 0,0 1 0,-21-13 0,17 14 0,1 1 0,-1 0 0,0 1 0,-1 0 0,1 1 0,-1 0 0,0 2 0,0 0 0,0 0 0,0 1 0,0 1 0,-20 2 0,10 2 11,0 0 0,0 1 0,1 2 0,0 0 0,0 2 0,1 0-1,0 2 1,1 0 0,0 2 0,-21 15 0,26-15-125,0 0 0,1 2-1,1 0 1,0 0 0,1 1 0,1 1-1,0 0 1,2 1 0,0 0 0,1 1-1,0 0 1,-7 25 0,7-11-6712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5.494"/>
    </inkml:context>
    <inkml:brush xml:id="br0">
      <inkml:brushProperty name="width" value="0.1" units="cm"/>
      <inkml:brushProperty name="height" value="0.1" units="cm"/>
    </inkml:brush>
  </inkml:definitions>
  <inkml:trace contextRef="#ctx0" brushRef="#br0">39 3 24575,'-14'-2'0,"14"2"0,-1 0 0,1 0 0,-1-1 0,0 1 0,1 0 0,-1 0 0,1 0 0,-1 0 0,1 0 0,-1 0 0,1 0 0,-1 0 0,1 0 0,-1 0 0,1 1 0,-1-1 0,1 0 0,-1 0 0,1 0 0,-1 1 0,0-1 0,-5 24 0,1 59 0,3 1 0,15 126 0,-2-69 0,83 732 0,-63-655 0,-38-361 0,-49-185-1365,39 240-5461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49.891"/>
    </inkml:context>
    <inkml:brush xml:id="br0">
      <inkml:brushProperty name="width" value="0.1" units="cm"/>
      <inkml:brushProperty name="height" value="0.1" units="cm"/>
    </inkml:brush>
  </inkml:definitions>
  <inkml:trace contextRef="#ctx0" brushRef="#br0">150 1 24575,'-1'0'0,"-1"0"0,1 1 0,0-1 0,-1 1 0,1-1 0,0 1 0,0-1 0,0 1 0,0 0 0,0 0 0,0 0 0,0 0 0,0 0 0,0 0 0,0 0 0,0 0 0,0 0 0,1 0 0,-1 0 0,0 0 0,1 0 0,-1 1 0,1-1 0,-1 0 0,1 0 0,0 1 0,-1 1 0,-6 40 0,6-40 0,-51 338 0,27-200 0,-14 246 0,39-382-62,0 6 100,0-1 0,0 1 0,1-1 0,3 12 0,-4-20-89,1-1-1,-1 1 1,1 0-1,-1 0 1,1 0-1,0-1 1,0 1-1,0 0 1,0-1-1,0 1 1,0 0-1,0-1 1,1 0-1,-1 1 1,0-1-1,1 0 1,-1 1-1,1-1 1,0 0-1,-1 0 1,1 0-1,0-1 1,-1 1-1,1 0 1,0-1-1,0 1 1,0-1-1,3 1 1,18-2-6775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0.481"/>
    </inkml:context>
    <inkml:brush xml:id="br0">
      <inkml:brushProperty name="width" value="0.1" units="cm"/>
      <inkml:brushProperty name="height" value="0.1" units="cm"/>
    </inkml:brush>
  </inkml:definitions>
  <inkml:trace contextRef="#ctx0" brushRef="#br0">139 1 24575,'1'0'0,"1"0"0,-1 0 0,0 1 0,0-1 0,0 0 0,0 1 0,0-1 0,0 1 0,0 0 0,0-1 0,0 1 0,0 0 0,0-1 0,0 1 0,-1 0 0,1 0 0,0 0 0,0 0 0,-1 0 0,1 0 0,-1 0 0,1 0 0,-1 0 0,1 0 0,-1 0 0,0 0 0,1 0 0,-1 0 0,0 0 0,0 1 0,0-1 0,0 0 0,0 0 0,0 0 0,0 0 0,0 1 0,0-1 0,-1 1 0,-8 47 0,-43 111 0,-30 126 0,75-254 0,2 0 0,2 1 0,1-1 0,1 1 0,2 0 0,1-1 0,8 36 0,-9-60 0,1 0 0,0 0 0,1 0 0,0 0 0,0-1 0,1 1 0,0-1 0,0 0 0,1 0 0,0 0 0,0-1 0,0 0 0,1 0 0,0 0 0,0-1 0,11 8 0,-11-10 0,-1 0 0,1 0 0,-1-1 0,1 1 0,0-2 0,0 1 0,0 0 0,1-1 0,-1-1 0,0 1 0,0-1 0,1 0 0,-1 0 0,0 0 0,0-1 0,0 0 0,0-1 0,1 1 0,-1-1 0,-1 0 0,1-1 0,8-4 0,-7 4 0,-1-1 0,1 0 0,-1 0 0,0 0 0,-1-1 0,1 0 0,-1-1 0,0 1 0,0-1 0,0 0 0,-1 0 0,0 0 0,0-1 0,-1 1 0,1-1 0,-1 0 0,-1 0 0,0 0 0,0 0 0,0 0 0,-1-1 0,0 1 0,1-13 0,-3 7 0,0 1 0,0-1 0,-1 0 0,0 1 0,-1 0 0,-1-1 0,0 1 0,-1 1 0,0-1 0,0 0 0,-2 1 0,1 0 0,-11-13 0,12 18 0,-1 0 0,1 0 0,-1 0 0,0 1 0,-1 0 0,1 0 0,-1 0 0,0 1 0,0 0 0,-16-6 0,20 9 0,0 0 0,0 0 0,-1 0 0,1 1 0,0-1 0,-1 1 0,1 0 0,-1 0 0,1 0 0,0 0 0,-1 1 0,1-1 0,-1 1 0,1 0 0,0 0 0,0 0 0,0 0 0,-1 1 0,1-1 0,0 1 0,0 0 0,1 0 0,-1 0 0,0 0 0,1 0 0,-1 1 0,1-1 0,-3 4 0,2-1-85,-1 0 0,1 1-1,0-1 1,1 1 0,-1-1-1,1 1 1,0 0 0,1 0-1,-1 0 1,1 0 0,1 0-1,-1 0 1,1 1 0,0-1-1,1 7 1,4 20-6741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1.641"/>
    </inkml:context>
    <inkml:brush xml:id="br0">
      <inkml:brushProperty name="width" value="0.1" units="cm"/>
      <inkml:brushProperty name="height" value="0.1" units="cm"/>
    </inkml:brush>
  </inkml:definitions>
  <inkml:trace contextRef="#ctx0" brushRef="#br0">1 0 24575,'3'1'0,"1"-1"0,0 0 0,0 1 0,-1-1 0,1 1 0,-1 0 0,1 1 0,0-1 0,-1 0 0,0 1 0,1 0 0,-1 0 0,0 0 0,0 0 0,5 5 0,-3-2 0,0 1 0,0 0 0,-1 0 0,0 0 0,0 1 0,0-1 0,4 11 0,0 6 0,-1 0 0,0 1 0,5 45 0,-7-3 0,-3 0 0,-2 1 0,-13 83 0,1-3 0,9-94 0,-3 47 0,9 124 0,-2-220 0,-1 1 0,1-1 0,0 1 0,0-1 0,1 1 0,-1-1 0,1 0 0,0 0 0,3 5 0,-5-8 0,1 0 0,0 0 0,-1 0 0,1-1 0,0 1 0,0 0 0,0 0 0,0-1 0,-1 1 0,1 0 0,0-1 0,0 1 0,0-1 0,0 1 0,0-1 0,1 0 0,-1 1 0,0-1 0,0 0 0,0 0 0,0 0 0,0 0 0,0 0 0,0 0 0,1 0 0,-1 0 0,0 0 0,0 0 0,0-1 0,0 1 0,0 0 0,0-1 0,0 1 0,0-1 0,0 1 0,0-1 0,0 0 0,0 1 0,0-1 0,0 0 0,0-1 0,23-22-1365,0-7-5461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2.101"/>
    </inkml:context>
    <inkml:brush xml:id="br0">
      <inkml:brushProperty name="width" value="0.1" units="cm"/>
      <inkml:brushProperty name="height" value="0.1" units="cm"/>
    </inkml:brush>
  </inkml:definitions>
  <inkml:trace contextRef="#ctx0" brushRef="#br0">0 23 24575,'3'-22'0,"6"43"0,-5-9 0,32 115 0,-6 1 0,20 181 0,-45-276 0,5 49 0,-9-74 0,-1-1 0,0 1 0,0 0 0,-1 0 0,0-1 0,0 1 0,-5 11 0,6-17-114,-1-1 1,1 0-1,-1 1 0,0-1 0,0 1 1,0-1-1,0 0 0,0 0 0,0 0 1,0 1-1,-3 0 0,-12 5-6712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2.521"/>
    </inkml:context>
    <inkml:brush xml:id="br0">
      <inkml:brushProperty name="width" value="0.1" units="cm"/>
      <inkml:brushProperty name="height" value="0.1" units="cm"/>
    </inkml:brush>
  </inkml:definitions>
  <inkml:trace contextRef="#ctx0" brushRef="#br0">48 272 24575,'-6'0'-2303,"-9"-7"2303,-1-7 0,8-2 1117,6-4-1117,8-5 388,11 2-388,7-2 196,13 4-196,6-1 602,8 3-602,1-1 0,-1 3 0,-4 4 0,-4 5 0,-2-3 0,-9 0-8191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3.052"/>
    </inkml:context>
    <inkml:brush xml:id="br0">
      <inkml:brushProperty name="width" value="0.1" units="cm"/>
      <inkml:brushProperty name="height" value="0.1" units="cm"/>
    </inkml:brush>
  </inkml:definitions>
  <inkml:trace contextRef="#ctx0" brushRef="#br0">1 427 24575,'0'-3'0,"1"1"0,0-1 0,0 0 0,0 0 0,0 1 0,0-1 0,1 0 0,-1 1 0,1-1 0,0 1 0,2-2 0,7-13 0,8-27 0,-1 0 0,-2-1 0,-3 0 0,9-48 0,-12 49 0,-10 43 0,2-6 0,0 0 0,-1 0 0,0 0 0,0 0 0,-1 0 0,0-8 0,0 15 0,0 0 0,0 0 0,0 0 0,0 0 0,0 0 0,0 0 0,-1 0 0,1 0 0,0 0 0,0 0 0,0 0 0,0 0 0,0 0 0,0 0 0,0 0 0,0 0 0,-1 0 0,1 0 0,0 0 0,0 0 0,0 0 0,0 0 0,0 0 0,0 0 0,0 0 0,0 0 0,-1 0 0,1 0 0,0 0 0,0 0 0,0 0 0,0 0 0,0 0 0,0 0 0,0 0 0,0 0 0,0-1 0,0 1 0,0 0 0,0 0 0,0 0 0,-1 0 0,1 0 0,0 0 0,0 0 0,0 0 0,0 0 0,0-1 0,0 1 0,0 0 0,0 0 0,0 0 0,0 0 0,0 0 0,0 0 0,0 0 0,0 0 0,0-1 0,0 1 0,0 0 0,0 0 0,1 0 0,-1 0 0,0 0 0,-5 12 0,-2 22 0,-5 353 0,13-297 0,-1-28 0,4 1 0,23 122 0,-17-153-1365,1-8-5461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4.361"/>
    </inkml:context>
    <inkml:brush xml:id="br0">
      <inkml:brushProperty name="width" value="0.1" units="cm"/>
      <inkml:brushProperty name="height" value="0.1" units="cm"/>
    </inkml:brush>
  </inkml:definitions>
  <inkml:trace contextRef="#ctx0" brushRef="#br0">3 239 24575,'0'0'0,"0"0"0,0 0 0,0-1 0,0 1 0,0 0 0,0 0 0,0 0 0,0 0 0,0 0 0,0 0 0,0 0 0,0 0 0,0 0 0,0 0 0,0 0 0,0 0 0,0-1 0,0 1 0,0 0 0,0 0 0,0 0 0,0 0 0,0 0 0,0 0 0,0 0 0,0 0 0,0 0 0,0 0 0,0 0 0,0-1 0,0 1 0,0 0 0,0 0 0,0 0 0,0 0 0,0 0 0,0 0 0,-1 0 0,1 0 0,0 0 0,0 0 0,0 0 0,0 0 0,0 0 0,0 0 0,0 0 0,0 0 0,0 0 0,0 0 0,0 0 0,0 0 0,-1 0 0,1 0 0,0 0 0,0 0 0,0 0 0,0 0 0,0 0 0,11-7 0,21-6 0,40-2 0,116-10 0,77 12 0,-110 7 0,877 4-544,-569 10 353,-218-6 293,960 13-2558,904-6 2456,-387-5 0,-676 4 0,-880-8 0,2098-14 0,-159 22 0,-1841-3 0,308 8 0,527 3 0,1217-98 0,-1787 57 0,912-10-231,-1 37-151,-521 2 276,-169-26 148,-502 7 2945,-226 11-2463,-22 4-517,0-1 0,0 1-1,0 0 1,0-1 0,0 1 0,0 0 0,0-1-1,0 1 1,-1 0 0,1 0 0,0-1-1,0 1 1,0 0 0,-1-1 0,1 1 0,0 0-1,0 0 1,0-1 0,-1 1 0,1 0-1,0 0 1,-1 0 0,1-1 0,0 1 0,-1 0-1,1 0 1,0 0 0,-1 0 0,1 0-1,0 0 1,-1-1 0,-45-15 29,44 15-34,-48-12-1367,-2 0-5461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8.641"/>
    </inkml:context>
    <inkml:brush xml:id="br0">
      <inkml:brushProperty name="width" value="0.1" units="cm"/>
      <inkml:brushProperty name="height" value="0.1" units="cm"/>
    </inkml:brush>
  </inkml:definitions>
  <inkml:trace contextRef="#ctx0" brushRef="#br0">585 368 24575,'-1'-14'0,"-1"1"0,0 0 0,-1 0 0,0 0 0,-1 0 0,-1 1 0,-6-13 0,-12-37 0,19 45 0,-1 1 0,-1-1 0,-1 1 0,0 0 0,-1 1 0,-17-26 0,21 37 0,1 0 0,-1 0 0,0 0 0,0 0 0,0 1 0,0-1 0,0 1 0,-1 0 0,0 0 0,0 1 0,1 0 0,-1-1 0,-1 2 0,1-1 0,0 0 0,0 1 0,-1 0 0,1 0 0,0 1 0,-1 0 0,1 0 0,-1 0 0,1 0 0,-1 1 0,-9 2 0,3 1 0,1 0 0,-1 1 0,1 0 0,-1 1 0,2 0 0,-1 1 0,1 0 0,0 1 0,-15 13 0,-4 9 0,-40 50 0,55-62 0,1 0 0,1 2 0,1-1 0,0 1 0,2 1 0,0 0 0,1 1 0,-9 41 0,15-50 0,0 1 0,0-1 0,1 1 0,1-1 0,0 1 0,1-1 0,0 1 0,1-1 0,1 0 0,0 1 0,1-1 0,0-1 0,1 1 0,0 0 0,1-1 0,10 14 0,-12-19 0,1-1 0,-1 0 0,1-1 0,1 1 0,-1-1 0,1 0 0,0 0 0,0-1 0,0 1 0,1-1 0,-1-1 0,1 1 0,0-1 0,14 4 0,-12-5 0,0-1 0,0 0 0,0 0 0,0-1 0,1 0 0,-1-1 0,0 0 0,0 0 0,0-1 0,17-5 0,-8 0 0,0-1 0,-1 0 0,0-1 0,0-1 0,-1 0 0,-1-2 0,0 0 0,0 0 0,-1-1 0,-1-1 0,14-17 0,-12 9 0,-1 0 0,0-1 0,-2-1 0,0 0 0,-2 0 0,-1-1 0,-1-1 0,-1 1 0,-1-1 0,-1 0 0,-1-1 0,-2 1 0,-1-1 0,-2-34 0,-16 155 0,-4 33 0,6-43 0,4 1 0,-2 166 0,13-246 6,1-1 0,-1 1-1,1-1 1,0 1 0,0-1-1,1 0 1,-1 0 0,1 1 0,0-1-1,0 0 1,1-1 0,-1 1-1,1 0 1,-1-1 0,1 1-1,0-1 1,1 0 0,-1 0 0,0 0-1,5 3 1,-3-3-112,1 0 0,-1-1 0,1 1 0,0-1 0,0 0 0,0 0-1,0-1 1,0 0 0,0 0 0,0 0 0,1-1 0,-1 1 0,10-3 0,16-3-6720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9.161"/>
    </inkml:context>
    <inkml:brush xml:id="br0">
      <inkml:brushProperty name="width" value="0.1" units="cm"/>
      <inkml:brushProperty name="height" value="0.1" units="cm"/>
    </inkml:brush>
  </inkml:definitions>
  <inkml:trace contextRef="#ctx0" brushRef="#br0">0 61 24575,'0'-6'0,"7"-2"0,1-6 0,7-1 0,-1-3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59.631"/>
    </inkml:context>
    <inkml:brush xml:id="br0">
      <inkml:brushProperty name="width" value="0.1" units="cm"/>
      <inkml:brushProperty name="height" value="0.1" units="cm"/>
    </inkml:brush>
  </inkml:definitions>
  <inkml:trace contextRef="#ctx0" brushRef="#br0">41 0 24575,'-2'0'0,"1"1"0,-1-1 0,1 1 0,0-1 0,-1 1 0,1 0 0,0-1 0,-1 1 0,1 0 0,0 0 0,0 0 0,0 0 0,0 0 0,0 0 0,0 0 0,0 0 0,0 1 0,1-1 0,-1 0 0,0 0 0,1 1 0,-1-1 0,0 1 0,1-1 0,0 0 0,-1 1 0,1-1 0,0 3 0,-7 49 0,7-44 0,-7 462 0,9-285 0,-2-87 0,2 114 0,-2-212 0,7 62 0,-6-60 0,-1 0 0,1 0 0,0 1 0,0-1 0,0 0 0,1 0 0,-1 0 0,1 0 0,-1-1 0,1 1 0,0 0 0,0-1 0,0 1 0,1-1 0,-1 0 0,4 3 0,-5-4 0,1-1 0,-1 1 0,1-1 0,-1 0 0,1 1 0,-1-1 0,1 0 0,-1 0 0,1 0 0,-1 0 0,1 0 0,-1 0 0,1-1 0,-1 1 0,1 0 0,-1-1 0,1 1 0,-1-1 0,0 0 0,1 1 0,-1-1 0,0 0 0,3-2 0,29-25 0,-28 22 0,25-27 0,-1-2 0,-2-1 0,-2-1 0,39-74 0,-61 105 0,16-37 0,-18 41 0,0 1 0,-1-1 0,1 0 0,-1 1 0,1-1 0,-1 0 0,0 1 0,0-1 0,0 0 0,0 1 0,0-1 0,0 0 0,0 1 0,0-1 0,-1 0 0,1 1 0,0-1 0,-1 0 0,0 1 0,1-1 0,-1 1 0,-1-3 0,1 4 0,0-1 0,0 1 0,0 0 0,0-1 0,0 1 0,0 0 0,0 0 0,0 0 0,0 0 0,0 0 0,0 0 0,0 0 0,0 0 0,0 0 0,0 1 0,0-1 0,0 0 0,0 0 0,0 1 0,0-1 0,0 1 0,0-1 0,0 1 0,0 0 0,0-1 0,0 1 0,1 0 0,-1-1 0,-1 2 0,-24 23 0,25-24 0,-12 15 0,0 0 0,1 0 0,0 1 0,2 0 0,0 1 0,-12 31 0,19-40 0,-1 0 0,1 0 0,1 0 0,0 1 0,0-1 0,1 1 0,0 0 0,1-1 0,0 1 0,0 0 0,1-1 0,0 1 0,1-1 0,0 1 0,1-1 0,3 10 0,-3-15 0,-1 0 0,1 0 0,0-1 0,0 1 0,1-1 0,-1 0 0,1 0 0,-1 0 0,1 0 0,0 0 0,0-1 0,0 0 0,1 1 0,-1-2 0,0 1 0,1 0 0,-1-1 0,1 0 0,0 0 0,-1 0 0,6-1 0,14 2 0,0-1 0,43-3 0,-61 1 0,24-1-341,-1-2 0,0-1-1,43-14 1,-30 3-6485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6.053"/>
    </inkml:context>
    <inkml:brush xml:id="br0">
      <inkml:brushProperty name="width" value="0.1" units="cm"/>
      <inkml:brushProperty name="height" value="0.1" units="cm"/>
    </inkml:brush>
  </inkml:definitions>
  <inkml:trace contextRef="#ctx0" brushRef="#br0">44 232 24575,'-7'-18'-55,"0"0"0,1-1-1,1 0 1,1 0 0,-2-23-1,0 2 72,5 37-11,1 0 1,-1 0-1,1 0 0,0 0 1,0-1-1,0 1 0,0 0 1,0 0-1,1 0 0,0 0 1,-1-1-1,3-3 0,-2 6 1,-1 0 0,1 0 0,0 0 0,0 1 0,0-1 0,0 0 0,0 0 0,0 1 0,0-1 0,0 0 0,0 1 0,0-1 0,0 1 0,0-1 0,0 1 0,1 0 0,-1 0 0,0-1 0,0 1 0,1 0 0,-1 0 0,0 0 1,0 0-1,0 0 0,1 0 0,-1 1 0,0-1 0,0 0 0,0 1 0,0-1 0,1 1 0,-1-1 0,0 1 0,1 0 0,64 29 12,84 53 0,-39-21-18,-26-17 0,-3 3 0,92 69 0,-149-97 0,-1 1 0,0 1 0,-2 0 0,-1 2 0,0 1 0,-2 0 0,-1 2 0,-1 0 0,-2 1 0,19 45 0,-27-55 0,-2 0 0,0 1 0,-1 0 0,-1 0 0,-1 0 0,0 1 0,-2-1 0,-2 30 0,-1-22 0,-2 0 0,-1-1 0,-1 0 0,-1 0 0,-18 39 0,6-25 0,-1-1 0,-3-1 0,-1-1 0,-2-1 0,-1-1 0,-2-1 0,-40 34 0,36-38 0,-42 29 0,64-51 0,0 0 0,-1-1 0,0 0 0,0-1 0,0-1 0,-1 0 0,-23 5 0,34-9 4,1-1 0,-1 1 0,0-1 0,1 0 0,-1 1 0,0-1 0,0 0 0,1-1 0,-1 1 0,0-1 0,1 1 0,-1-1 0,0 0 0,1 1 0,-1-2 0,1 1 0,0 0 0,-1 0 0,1-1 0,0 1 0,0-1 0,-1 0 0,1 1 0,1-1 0,-1 0 0,0 0 0,0 0 0,1-1 0,-3-2 0,2-1-118,0 1 0,1-1-1,-1 1 1,1-1 0,0 0 0,0 1-1,1-1 1,0 0 0,0 0 0,0 0-1,1 1 1,1-9 0,7-26-6712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0.041"/>
    </inkml:context>
    <inkml:brush xml:id="br0">
      <inkml:brushProperty name="width" value="0.1" units="cm"/>
      <inkml:brushProperty name="height" value="0.1" units="cm"/>
    </inkml:brush>
  </inkml:definitions>
  <inkml:trace contextRef="#ctx0" brushRef="#br0">24 0 24575,'-7'0'0,"-1"6"0,0 8 0,8 2 0,10-2 0,3-9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0.481"/>
    </inkml:context>
    <inkml:brush xml:id="br0">
      <inkml:brushProperty name="width" value="0.1" units="cm"/>
      <inkml:brushProperty name="height" value="0.1" units="cm"/>
    </inkml:brush>
  </inkml:definitions>
  <inkml:trace contextRef="#ctx0" brushRef="#br0">1 1 24575,'1'0'0,"0"0"0,1 1 0,-1-1 0,0 1 0,0-1 0,1 1 0,-1 0 0,0 0 0,0-1 0,0 1 0,0 0 0,0 0 0,0 0 0,0 0 0,0 0 0,0 0 0,0 0 0,0 0 0,-1 1 0,1-1 0,0 0 0,-1 0 0,1 1 0,-1 1 0,13 40 0,-10-31 0,11 58 0,-3 1 0,4 130 0,-5-45 0,-7-116 0,44 324 0,-46-360 0,0 1 0,0-1 0,0 1 0,1-1 0,0 0 0,0 1 0,0-1 0,1 0 0,-1 0 0,1-1 0,5 7 0,-7-9 0,0 0 0,1 0 0,-1 0 0,1 0 0,-1-1 0,1 1 0,-1 0 0,1-1 0,-1 1 0,1-1 0,0 1 0,-1-1 0,1 0 0,0 0 0,-1 0 0,1 0 0,0 0 0,-1 0 0,1 0 0,0 0 0,-1-1 0,1 1 0,0-1 0,-1 1 0,1-1 0,-1 0 0,1 1 0,-1-1 0,1 0 0,-1 0 0,1 0 0,-1 0 0,0 0 0,2-3 0,36-33 0,-3-1 0,-1-2 0,43-65 0,-40 52 0,72-78 0,-105 126 0,0 0 0,0 1 0,1-1 0,-1 1 0,1 0 0,0 1 0,0-1 0,0 1 0,12-4 0,-16 7 0,1-1 0,0 1 0,0-1 0,-1 1 0,1 0 0,0 0 0,-1 0 0,1 1 0,0-1 0,0 1 0,-1-1 0,1 1 0,-1 0 0,1 0 0,-1 0 0,1 0 0,-1 1 0,1-1 0,-1 1 0,0-1 0,0 1 0,0 0 0,0 0 0,0 0 0,0 0 0,0 0 0,2 4 0,1 3 0,0 0 0,-1 0 0,1 0 0,-2 1 0,0-1 0,0 1 0,0 0 0,-2 0 0,1 0 0,0 12 0,-1 11 0,-5 59 0,2-72 0,-1 0 0,0 0 0,-2 0 0,0-1 0,-2 0 0,0 0 0,-1 0 0,-1-1 0,-12 20 0,16-30 0,0-1 0,0 1 0,-1-1 0,0-1 0,-1 1 0,0-1 0,1 0 0,-2-1 0,1 1 0,-1-2 0,0 1 0,0-1 0,0 0 0,0 0 0,-1-1 0,1-1 0,-1 1 0,0-1 0,0-1 0,0 1 0,0-2 0,-14 1 0,17-2-136,0 1-1,0-1 1,0 0-1,0-1 1,0 0-1,1 1 1,-1-2-1,1 1 0,-10-6 1,-9-10-6690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2.561"/>
    </inkml:context>
    <inkml:brush xml:id="br0">
      <inkml:brushProperty name="width" value="0.1" units="cm"/>
      <inkml:brushProperty name="height" value="0.1" units="cm"/>
    </inkml:brush>
  </inkml:definitions>
  <inkml:trace contextRef="#ctx0" brushRef="#br0">1 384 24575,'7'-6'0,"1"0"0,0 1 0,1 0 0,-1 1 0,1 0 0,0 0 0,0 1 0,12-3 0,-4 1 0,8-3 0,0 2 0,0 1 0,0 1 0,29-1 0,105 4 0,-93 2 0,679-55 0,-78 1 0,-462 52 0,-43 2 0,173-22 0,-181 6 0,-157 11 0,-12-4 0,-21-9 0,-37-11 0,50 21 0,1-2 0,0 0 0,0-1 0,0-1 0,2-1 0,-1-1 0,-28-24 0,72 52 0,0 0 0,39 16 0,-24-12 0,-3-2 0,-16-9 0,0 1 0,-1 1 0,0 1 0,-1 1 0,23 19 0,-37-29 0,0 1 0,0 0 0,0 0 0,-1 1 0,0-1 0,1 1 0,-1-1 0,0 1 0,-1 0 0,1-1 0,-1 1 0,1 0 0,-1 0 0,0 0 0,-1 0 0,1 1 0,-1-1 0,1 0 0,-1 0 0,-1 0 0,1 0 0,0 0 0,-1 0 0,0 0 0,0 0 0,0 0 0,-1 0 0,1 0 0,-1 0 0,0 0 0,0-1 0,0 1 0,-4 3 0,-5 9 0,-2-1 0,1-1 0,-2 0 0,0 0 0,-1-2 0,0 0 0,-25 15 0,-124 62 0,151-82 0,-178 74-1365,141-64-5461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3.351"/>
    </inkml:context>
    <inkml:brush xml:id="br0">
      <inkml:brushProperty name="width" value="0.1" units="cm"/>
      <inkml:brushProperty name="height" value="0.1" units="cm"/>
    </inkml:brush>
  </inkml:definitions>
  <inkml:trace contextRef="#ctx0" brushRef="#br0">0 792 24575,'6'-7'0,"-1"0"0,-1 0 0,1 0 0,-1-1 0,-1 0 0,1 0 0,3-16 0,4-6 0,21-58 0,-4-1 0,-3-1 0,24-183 0,-41 223 0,-4 32 0,-2 0 0,2-33 0,-7 43 0,-2 20 0,-4 26 0,-5 45 0,-5 120 0,13 89 0,5-213 0,32 574 0,-31-651 0,2 17 0,1 1 0,10 32 0,-12-48 0,0-1 0,0 1 0,0-1 0,1 1 0,-1-1 0,1 0 0,0 0 0,0 0 0,0 0 0,0 0 0,1 0 0,-1 0 0,1-1 0,0 1 0,-1-1 0,1 0 0,0 0 0,1 0 0,-1 0 0,0 0 0,7 2 0,-6-4-59,-1 0 0,0 0-1,0-1 1,1 1-1,-1-1 1,0 1 0,0-1-1,0 0 1,1 0 0,-1-1-1,0 1 1,0-1 0,-1 1-1,1-1 1,0 0-1,0 0 1,-1 0 0,0 0-1,1-1 1,-1 1 0,0-1-1,2-3 1,16-17-6767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4.041"/>
    </inkml:context>
    <inkml:brush xml:id="br0">
      <inkml:brushProperty name="width" value="0.1" units="cm"/>
      <inkml:brushProperty name="height" value="0.1" units="cm"/>
    </inkml:brush>
  </inkml:definitions>
  <inkml:trace contextRef="#ctx0" brushRef="#br0">544 464 24575,'3'-1'0,"0"1"0,0-1 0,0 0 0,-1 0 0,1 0 0,0-1 0,-1 1 0,1-1 0,0 1 0,-1-1 0,0 0 0,1 0 0,-1 0 0,0 0 0,0 0 0,0 0 0,0-1 0,-1 1 0,1-1 0,-1 1 0,2-4 0,2-2 0,-1-1 0,0 0 0,0 0 0,-1 0 0,2-12 0,-3 6 0,0-1 0,-1 0 0,-1 0 0,0 0 0,-1 0 0,-1 0 0,-1 0 0,0 1 0,-1-1 0,0 1 0,-1 0 0,-1 0 0,-12-22 0,13 29 0,1 0 0,-1 0 0,-1 1 0,1-1 0,-1 1 0,0 0 0,-1 1 0,0 0 0,0 0 0,0 0 0,-1 1 0,0 0 0,0 0 0,0 1 0,0 0 0,-1 0 0,0 1 0,1 0 0,-1 1 0,0 0 0,0 0 0,-1 1 0,1 0 0,-15 1 0,10 2 0,1 1 0,0 0 0,0 1 0,0 0 0,0 1 0,1 0 0,-1 1 0,1 1 0,1 0 0,-1 0 0,1 1 0,1 1 0,0 0 0,0 0 0,-15 19 0,5-3 0,1 0 0,1 1 0,1 0 0,1 2 0,-20 50 0,26-52 0,1 1 0,2 0 0,0 0 0,2 0 0,1 1 0,-1 28 0,5-43 0,0 1 0,0-1 0,2 0 0,-1 0 0,2 1 0,0-2 0,0 1 0,1 0 0,1-1 0,0 1 0,1-1 0,0-1 0,0 1 0,14 17 0,-15-24 0,-1 0 0,1-1 0,-1 0 0,1 1 0,0-2 0,1 1 0,-1 0 0,1-1 0,-1 0 0,1-1 0,0 1 0,0-1 0,0 0 0,11 2 0,-8-3 0,0-1 0,0 0 0,-1 0 0,1 0 0,0-1 0,0-1 0,-1 1 0,1-2 0,14-4 0,-5-1 0,-1 0 0,0-2 0,-1 1 0,0-2 0,-1 0 0,0-1 0,0-1 0,-1 0 0,14-18 0,-3-2 0,-1-1 0,-2-1 0,-2 0 0,-1-2 0,-2 0 0,-1-1 0,16-62 0,-25 76 0,-7 24 0,1 0 0,-1 0 0,0 1 0,0-1 0,0 0 0,0 0 0,0 0 0,0 0 0,0 0 0,0 0 0,0 0 0,0 0 0,0 0 0,1 0 0,-1 0 0,0 0 0,0 0 0,0 0 0,0 0 0,0 0 0,0 0 0,0 0 0,0 0 0,1 0 0,-1 0 0,0 0 0,0 0 0,0 0 0,0 0 0,0 0 0,0 0 0,0 0 0,0 0 0,1 0 0,-1 0 0,0 0 0,0 0 0,0 0 0,0 0 0,0 0 0,0 0 0,0 0 0,0-1 0,0 1 0,0 0 0,0 0 0,0 0 0,0 0 0,1 0 0,-1 0 0,0 0 0,0 0 0,0 0 0,0-1 0,0 1 0,0 0 0,0 0 0,0 0 0,0 0 0,0 0 0,0 0 0,0 0 0,0 0 0,0-1 0,0 1 0,2 13 0,-1 20 0,-2-21 0,-5 200 0,7-181 0,1 0 0,2-1 0,1 1 0,16 53 0,-19-78 0,0-1 0,0 1 0,1-1 0,-1 0 0,1 0 0,0 0 0,1 0 0,-1 0 0,1-1 0,0 0 0,0 1 0,0-1 0,1-1 0,-1 1 0,1-1 0,0 1 0,0-2 0,0 1 0,7 2 0,-5-3 0,0 0 0,0-1 0,0 1 0,1-2 0,-1 1 0,0-1 0,1 0 0,-1-1 0,0 1 0,0-2 0,1 1 0,-1-1 0,0 0 0,12-5 0,8-6-195,-1 0 0,0-2 0,-1-1 0,-1-1 0,-1-1 0,27-26 0,13-17-6631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4.821"/>
    </inkml:context>
    <inkml:brush xml:id="br0">
      <inkml:brushProperty name="width" value="0.1" units="cm"/>
      <inkml:brushProperty name="height" value="0.1" units="cm"/>
    </inkml:brush>
  </inkml:definitions>
  <inkml:trace contextRef="#ctx0" brushRef="#br0">119 179 24575,'-1'-12'-177,"0"1"0,0 0 0,-6-23 0,0 12-2774,-1 0-1,-14-28 1,22 49 2851,-1 0-1,1 0 1,-1 0 0,1-1-1,-1 1 1,0 0 0,0 0-1,0 0 1,1 0 0,-1 0-1,0 0 1,0 0 0,0 0-1,-2 0 1,3 1 120,0 0-1,-1 0 1,1 0-1,-1 0 1,1 0 0,0 0-1,0 0 1,-1 0-1,1 0 1,0 1 0,-1-1-1,1 0 1,0 0-1,-1 0 1,1 1 0,0-1-1,0 0 1,-1 0 0,1 1-1,0-1 1,0 0-1,0 0 1,-1 1 0,1-1-1,0 0 1,0 1-1,0-1 1,0 0 0,0 1-1,0-1 1,0 0-1,-1 1 1,-4 44 956,6 75-602,30 165 7368,-16-173-6531,12 76-1083,9 98-139,-40-317 11,-2 1 0,-1 1 0,-16-45 0,-50-110 0,40 103 0,31 78 0,1 0 0,0 0 0,0 0 0,0 0 0,0-1 0,0 1 0,0 0 0,1-1 0,0 1 0,-1 0 0,2-1 0,-1 1 0,0-1 0,0 1 0,1 0 0,0-1 0,0 1 0,0 0 0,0-1 0,0 1 0,1 0 0,-1 0 0,5-5 0,-2 3 0,1 1 0,1-1 0,-1 1 0,0 1 0,1-1 0,0 1 0,0 0 0,0 0 0,0 1 0,0-1 0,11-1 0,3-1 0,0 1 0,1 1 0,-1 0 0,1 2 0,0 0 0,-1 2 0,1 0 0,0 1 0,-1 1 0,1 1 0,26 9 0,-31-8 0,-1 1 0,0 0 0,0 1 0,-1 1 0,0 0 0,-1 1 0,1 0 0,-2 1 0,1 1 0,-1 0 0,-1 0 0,0 1 0,-1 1 0,0 0 0,8 15 0,9 23 0,-13-24 0,1 0 0,28 38 0,-36-57 0,1 0 0,-1 0 0,2 0 0,-1-1 0,1 0 0,-1-1 0,2 0 0,-1 0 0,1-1 0,19 8 0,-10-8 0,1 0 0,-1-1 0,0-1 0,1-1 0,0 0 0,0-2 0,-1 0 0,23-4 0,-12 0 0,1-1 0,-1-2 0,0-1 0,42-17 0,-67 23 0,1-1 0,0 1 0,-1-1 0,1 0 0,-1 0 0,0-1 0,0 0 0,0 0 0,0 0 0,-1 0 0,0-1 0,0 0 0,0 0 0,0 0 0,-1 0 0,0-1 0,0 1 0,0-1 0,-1 0 0,0 1 0,0-1 0,0 0 0,-1-1 0,0 1 0,0 0 0,0 0 0,-1 0 0,0-1 0,0 1 0,-1 0 0,1 0 0,-2 0 0,1-1 0,0 1 0,-6-11 0,0 3 0,0-1 0,-2 1 0,0 1 0,0 0 0,-1 0 0,-1 0 0,0 2 0,-1-1 0,-24-18 0,4 8 0,-1 1 0,0 1 0,-38-15 0,58 29 0,0 0 0,0 2 0,0 0 0,-1 0 0,0 1 0,0 1 0,1 0 0,-29 0 0,35 3 0,0-1 0,0 1 0,0 1 0,0-1 0,1 1 0,-1 0 0,1 0 0,-1 1 0,1 0 0,0 0 0,0 1 0,0-1 0,0 1 0,1 1 0,-1-1 0,1 1 0,0 0 0,1 0 0,-9 11 0,7-6 0,1 0 0,0 1 0,0-1 0,1 1 0,0 0 0,1 0 0,0 0 0,1 1 0,0-1 0,1 1 0,0-1 0,0 1 0,2 0 0,-1-1 0,2 1 0,-1-1 0,2 1 0,-1-1 0,7 16 0,-4-15 0,-1-1 0,1 0 0,1-1 0,0 0 0,0 1 0,1-2 0,0 1 0,1-1 0,0 0 0,0-1 0,1 0 0,0 0 0,1-1 0,0 0 0,0 0 0,0-1 0,1-1 0,20 8 0,-18-9-195,1-1 0,-1 0 0,1-2 0,0 1 0,0-1 0,19-2 0,21-5-6631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5.541"/>
    </inkml:context>
    <inkml:brush xml:id="br0">
      <inkml:brushProperty name="width" value="0.1" units="cm"/>
      <inkml:brushProperty name="height" value="0.1" units="cm"/>
    </inkml:brush>
  </inkml:definitions>
  <inkml:trace contextRef="#ctx0" brushRef="#br0">0 173 24575,'1'-4'0,"0"0"0,0 0 0,1 0 0,-1 0 0,1 1 0,0-1 0,4-5 0,1-4 0,-6 11 0,1-1 0,0 0 0,-1 0 0,1 1 0,0-1 0,0 1 0,1 0 0,2-3 0,-5 4 0,1 1 0,-1 0 0,1 0 0,-1-1 0,1 1 0,-1 0 0,1 0 0,-1-1 0,1 1 0,-1 0 0,1 0 0,-1 0 0,1 0 0,-1 0 0,1 0 0,-1 0 0,1 0 0,-1 0 0,1 0 0,-1 0 0,1 0 0,0 1 0,0-1 0,0 1 0,0 0 0,-1-1 0,1 1 0,0 0 0,-1-1 0,1 1 0,-1 0 0,1 0 0,-1 0 0,1 0 0,-1 0 0,1 0 0,-1 0 0,0 0 0,1 1 0,4 22 0,-1 0 0,-2 1 0,0-1 0,-3 43 0,0-32 0,6 48 0,-3-60 0,10 52 0,-11-69 0,1-1 0,-1 0 0,1 0 0,0 0 0,1 0 0,-1 0 0,1 0 0,0 0 0,0-1 0,7 8 0,-10-11 0,1 0 0,0-1 0,-1 1 0,1 0 0,-1-1 0,1 1 0,0 0 0,0-1 0,-1 1 0,1-1 0,0 1 0,0-1 0,0 0 0,0 1 0,0-1 0,-1 0 0,1 0 0,0 1 0,0-1 0,0 0 0,0 0 0,0 0 0,0 0 0,0 0 0,0 0 0,0 0 0,0-1 0,-1 1 0,1 0 0,0 0 0,0-1 0,0 1 0,0-1 0,0 1 0,-1 0 0,1-1 0,0 0 0,0 1 0,-1-1 0,1 1 0,0-1 0,-1 0 0,1 1 0,-1-1 0,1 0 0,-1 0 0,1 0 0,0 0 0,1-5 0,1 1 0,-1-1 0,0 1 0,-1-1 0,1 0 0,0-7 0,8-147 0,-10 113 0,3 0 0,11-60 0,-11 91 0,1-1 0,1 1 0,0 0 0,11-20 0,-15 33 0,1-1 0,0 1 0,0 0 0,0 0 0,1 0 0,-1 0 0,1 1 0,0-1 0,-1 1 0,1 0 0,5-3 0,-6 4 0,0 0 0,0 0 0,0 0 0,0 1 0,1 0 0,-1-1 0,0 1 0,0 0 0,0 0 0,0 0 0,1 0 0,-1 0 0,0 0 0,0 1 0,0-1 0,0 1 0,0 0 0,0-1 0,0 1 0,0 0 0,3 2 0,3 2 0,-1 0 0,1 1 0,-1 0 0,0 0 0,0 1 0,0 0 0,-1 0 0,-1 1 0,1 0 0,-1-1 0,5 12 0,6 14 0,19 55 0,-25-61 0,11 34 0,-10-25 0,2-1 0,24 45 0,-37-79 0,0 0 0,1 0 0,-1 0 0,1 0 0,-1-1 0,1 1 0,-1 0 0,1 0 0,-1 0 0,1-1 0,0 1 0,0 0 0,-1-1 0,1 1 0,0-1 0,0 1 0,0-1 0,-1 1 0,1-1 0,0 0 0,0 1 0,0-1 0,0 0 0,1 1 0,-1-2 0,0 1 0,0-1 0,0 1 0,0-1 0,0 1 0,0-1 0,-1 1 0,1-1 0,0 0 0,0 0 0,-1 1 0,1-1 0,0 0 0,-1 0 0,1 0 0,-1 0 0,1 0 0,0-1 0,3-9 0,0-1 0,-1 1 0,2-13 0,-3 18 0,5-32 0,1 1 0,0-1 0,3 1 0,21-51 0,-28 79 0,-1 1 0,2 0 0,-1 0 0,1 1 0,0-1 0,1 1 0,0 0 0,0 1 0,0-1 0,1 1 0,0 0 0,0 1 0,0 0 0,1 0 0,0 1 0,0-1 0,0 2 0,0-1 0,1 1 0,10-2 0,-12 3 0,0 1 0,0 1 0,0-1 0,0 1 0,0 1 0,0-1 0,0 1 0,0 0 0,-1 1 0,1 0 0,0 0 0,-1 0 0,12 6 0,-8-2 0,0 0 0,-1 1 0,0 0 0,0 1 0,-1 0 0,0 0 0,13 16 0,-6-1 0,0 0 0,-1 2 0,-1-1 0,-1 2 0,-2-1 0,9 31 0,0 37 0,-17-73 0,1-1 0,1 0 0,0 0 0,2 0 0,0-1 0,11 21 0,-16-36 4,1-1 0,-1 0 1,1 1-1,0-1 0,0 0 0,0 0 0,0-1 0,0 1 0,0 0 0,0-1 1,1 1-1,-1-1 0,0 0 0,1 0 0,-1 1 0,1-2 0,0 1 0,-1 0 0,1-1 1,0 1-1,-1-1 0,1 0 0,0 1 0,0-1 0,-1-1 0,1 1 0,0 0 0,4-2 1,4-1-302,1 0 0,0-2 0,-1 1 0,20-12 0,9-6-6529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6.021"/>
    </inkml:context>
    <inkml:brush xml:id="br0">
      <inkml:brushProperty name="width" value="0.1" units="cm"/>
      <inkml:brushProperty name="height" value="0.1" units="cm"/>
    </inkml:brush>
  </inkml:definitions>
  <inkml:trace contextRef="#ctx0" brushRef="#br0">1 202 24575,'0'-3'0,"1"0"0,-1-1 0,1 1 0,0 0 0,0 0 0,0 0 0,1 0 0,-1 0 0,1 0 0,0 0 0,0 1 0,0-1 0,0 0 0,0 1 0,4-4 0,-5 5 0,0 0 0,1-1 0,-1 1 0,0 0 0,1 0 0,-1 0 0,1 0 0,-1 0 0,1 0 0,0 1 0,-1-1 0,1 1 0,0-1 0,0 1 0,-1-1 0,1 1 0,0 0 0,0 0 0,-1 0 0,1 0 0,0 0 0,0 0 0,0 0 0,-1 1 0,1-1 0,0 1 0,0-1 0,2 2 0,1 2 0,0 1 0,0-1 0,-1 1 0,1 0 0,-1 1 0,0-1 0,-1 1 0,0-1 0,1 1 0,-2 0 0,5 10 0,2 13 0,8 32 0,-16-59 0,12 69 0,7 94 0,1 9 0,-19-164 0,0-1 0,1 1 0,0-1 0,6 13 0,-8-21 0,0 1 0,-1-1 0,1 1 0,0-1 0,0 0 0,0 1 0,0-1 0,0 0 0,0 0 0,1 0 0,-1 0 0,0 0 0,1 0 0,-1 0 0,2 0 0,-2-1 0,0 0 0,0 0 0,0 0 0,0 0 0,0 0 0,0 0 0,0 0 0,0 0 0,0-1 0,0 1 0,-1 0 0,1-1 0,0 1 0,0-1 0,0 1 0,0-1 0,0 1 0,-1-1 0,1 1 0,0-1 0,0 0 0,-1 0 0,1 1 0,-1-1 0,1 0 0,0 0 0,0-1 0,5-8-273,0-1 0,-1 0 0,0 0 0,4-16 0,4-13-6553</inkml:trace>
  <inkml:trace contextRef="#ctx0" brushRef="#br0" timeOffset="1">218 238 24575,'0'-6'0,"0"-8"0,-6-8 0,-2-7 0,0-4 0,8-3 0,10 5 0,9 1 0,14 7 0,14 12 0,11 8 0,8 12 0,12 3 0,4 6 0,7 1 0,-11-4-8191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6.471"/>
    </inkml:context>
    <inkml:brush xml:id="br0">
      <inkml:brushProperty name="width" value="0.1" units="cm"/>
      <inkml:brushProperty name="height" value="0.1" units="cm"/>
    </inkml:brush>
  </inkml:definitions>
  <inkml:trace contextRef="#ctx0" brushRef="#br0">257 0 24575,'5'0'0,"-1"1"0,0 0 0,1 0 0,-1 0 0,0 0 0,0 1 0,0-1 0,7 5 0,-10-6 0,0 0 0,0 1 0,-1-1 0,1 0 0,0 1 0,0-1 0,-1 1 0,1-1 0,0 1 0,0-1 0,-1 1 0,1-1 0,-1 1 0,1 0 0,-1-1 0,1 1 0,-1 0 0,1 0 0,-1-1 0,1 1 0,-1 0 0,0 0 0,0 0 0,1 0 0,-1-1 0,0 1 0,0 0 0,0 0 0,0 0 0,0 0 0,0 0 0,0 0 0,0-1 0,0 1 0,-1 0 0,1 0 0,0 0 0,0 0 0,-1-1 0,1 1 0,0 0 0,-1 0 0,1-1 0,-1 1 0,1 0 0,-2 1 0,-115 102 0,93-78 0,1 1 0,2 1 0,0 1 0,-25 51 0,36-60 0,1 1 0,1 0 0,0 0 0,2 1 0,1 0 0,0 0 0,2 0 0,-1 32 0,3-48 0,2 0 0,-1 0 0,1 1 0,0-1 0,0 0 0,0 0 0,1-1 0,0 1 0,0 0 0,1 0 0,0-1 0,0 0 0,5 8 0,-5-10 0,-1 0 0,1 0 0,0 0 0,0-1 0,0 0 0,0 1 0,1-1 0,-1 0 0,0-1 0,1 1 0,0 0 0,-1-1 0,1 0 0,0 0 0,0 0 0,-1-1 0,1 1 0,0-1 0,0 0 0,0 0 0,0 0 0,5-1 0,15-4 0,-1-2 0,1-1 0,-1 0 0,-1-2 0,1 0 0,37-25 0,-40 21 0,0-1 0,-1 0 0,25-27 0,14-11 0,-57 52 0,0 0 0,0 0 0,0 1 0,0-1 0,0 0 0,0 0 0,0 1 0,1-1 0,-1 1 0,0-1 0,0 1 0,0-1 0,1 1 0,-1 0 0,0 0 0,1-1 0,-1 1 0,0 0 0,0 0 0,1 0 0,-1 1 0,0-1 0,1 0 0,-1 0 0,0 1 0,0-1 0,0 1 0,1-1 0,-1 1 0,0-1 0,0 1 0,0 0 0,0-1 0,0 1 0,0 0 0,0 0 0,0 0 0,0 0 0,0 0 0,-1 0 0,1 0 0,0 0 0,-1 0 0,1 0 0,0 1 0,-1-1 0,1 2 0,4 9 0,-1-1 0,0 1 0,3 24 0,-5-28 0,4 26 0,-2-11 0,1 0 0,0 0 0,12 27 0,-15-44 0,0-1 0,1 0 0,0 1 0,0-1 0,0 0 0,1 0 0,0-1 0,0 1 0,0-1 0,0 0 0,1 0 0,0 0 0,-1 0 0,1-1 0,1 0 0,-1 0 0,11 4 0,-7-4 12,1-1 0,0 0 0,0-1 0,0 0 0,0 0 0,0-1-1,0 0 1,0-1 0,15-3 0,-2-1-383,-1-1 0,0 0 0,21-11 0,12-8-6455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7.091"/>
    </inkml:context>
    <inkml:brush xml:id="br0">
      <inkml:brushProperty name="width" value="0.1" units="cm"/>
      <inkml:brushProperty name="height" value="0.1" units="cm"/>
    </inkml:brush>
  </inkml:definitions>
  <inkml:trace contextRef="#ctx0" brushRef="#br0">48 473 24575,'-1'-8'-4,"-1"0"-1,0 1 0,-1-1 1,0 0-1,0 1 0,0-1 1,-1 1-1,0 0 1,-1 0-1,-6-8 0,5 11 19,6 14-10,6 18 1,14 50 14,31 101-10,-59-211-9,1-1 0,2-1 0,-2-58 0,3-136 0,3 210 0,6-87 0,-4 93 0,1-1 0,1 1 0,0 0 0,0 0 0,1 0 0,7-13 0,-10 23 0,0 0 0,0 0 0,0 0 0,0 0 0,1 0 0,-1 0 0,1 0 0,-1 1 0,1-1 0,0 0 0,-1 1 0,1-1 0,0 1 0,0 0 0,0 0 0,0 0 0,0 0 0,1 0 0,-1 0 0,0 0 0,0 1 0,5-2 0,-3 3 0,0-1 0,0 0 0,0 1 0,0 0 0,0 0 0,-1 0 0,1 0 0,0 1 0,-1-1 0,1 1 0,0 0 0,3 3 0,9 7 0,-1 0 0,-1 1 0,0 1 0,16 20 0,5 11 0,-2 1 0,46 86 0,37 109 0,-109-224 0,-3-10 0,19 39 0,-22-44 0,1 1 0,-1-1 0,1 0 0,-1 0 0,1 0 0,0 0 0,0 0 0,0 0 0,0-1 0,0 1 0,0-1 0,1 1 0,-1-1 0,0 0 0,4 2 0,-5-3 0,0 0 0,0-1 0,0 1 0,0 0 0,1 0 0,-1 0 0,0-1 0,0 1 0,0 0 0,0-1 0,-1 1 0,1-1 0,0 1 0,0-1 0,0 0 0,0 1 0,0-1 0,-1 0 0,1 0 0,0 1 0,0-1 0,-1 0 0,1 0 0,-1 0 0,1 0 0,-1 0 0,1 0 0,-1 0 0,0 0 0,1 0 0,-1 0 0,0-2 0,8-37 0,-7 39 0,4-46 0,2-1 0,2 1 0,30-87 0,-33 119 0,1 0 0,0 0 0,1 1 0,0 0 0,2 0 0,-1 1 0,2 0 0,-1 1 0,2 0 0,0 1 0,0 0 0,1 0 0,0 2 0,1 0 0,19-10 0,-20 14 0,0 0 0,0 0 0,0 1 0,1 1 0,0 0 0,-1 1 0,1 1 0,0 0 0,0 1 0,0 0 0,0 1 0,0 1 0,0 0 0,-1 1 0,1 0 0,-1 1 0,0 1 0,0 0 0,0 1 0,0 0 0,-1 1 0,0 0 0,-1 1 0,1 0 0,-2 1 0,1 0 0,-1 1 0,-1 0 0,1 1 0,-2 0 0,0 0 0,0 1 0,8 15 0,1 13 42,-2 1-1,13 54 1,-17-53-787,34 82 0,-25-84-6081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6.714"/>
    </inkml:context>
    <inkml:brush xml:id="br0">
      <inkml:brushProperty name="width" value="0.1" units="cm"/>
      <inkml:brushProperty name="height" value="0.1" units="cm"/>
    </inkml:brush>
  </inkml:definitions>
  <inkml:trace contextRef="#ctx0" brushRef="#br0">1 256 24575,'2'-1'0,"0"1"0,0 0 0,0 0 0,0-1 0,0 1 0,0-1 0,0 0 0,-1 0 0,1 1 0,2-3 0,-2 3 0,-1-1 0,0 0 0,0 1 0,0-1 0,1 0 0,-1 1 0,0 0 0,0-1 0,1 1 0,-1 0 0,0 0 0,1-1 0,-1 1 0,1 0 0,-1 0 0,0 1 0,1-1 0,-1 0 0,0 0 0,1 1 0,-1-1 0,0 1 0,0-1 0,1 1 0,-1-1 0,0 1 0,0 0 0,2 1 0,2 1 0,0 2 0,0-1 0,0 0 0,0 1 0,-1 0 0,1 0 0,-1 1 0,4 6 0,26 53 0,-18-33 0,24 55 0,31 99 0,-13-31 0,-55-147-106,1 1 166,-1-1 0,1 0 0,9 14-1,-13-20-101,1-1-1,0 0 0,-1 0 0,1 0 0,0 0 0,0 0 1,0 0-1,0-1 0,0 1 0,0 0 0,0 0 1,0-1-1,0 1 0,0 0 0,0-1 0,0 1 1,0-1-1,1 0 0,-1 1 0,0-1 0,0 0 1,1 0-1,-1 0 0,0 0 0,0 0 0,1 0 0,-1 0 1,0 0-1,0 0 0,1 0 0,-1-1 0,0 1 1,0-1-1,2 0 0,13-10-6783</inkml:trace>
  <inkml:trace contextRef="#ctx0" brushRef="#br0" timeOffset="1">1489 38 24575,'-4'-3'0,"0"0"0,1 1 0,-1-1 0,0 1 0,0 0 0,0 0 0,0 0 0,-1 0 0,1 1 0,0 0 0,-6-1 0,-54-5 0,47 6 0,-27-2 0,0 2 0,0 1 0,-79 12 0,107-9 0,0 1 0,0 1 0,0 0 0,0 1 0,-23 13 0,30-13 0,0 0 0,0 0 0,0 1 0,1 0 0,0 0 0,1 1 0,0 0 0,0 0 0,-10 16 0,14-19 0,0 0 0,0 0 0,1 1 0,0-1 0,0 0 0,0 1 0,0-1 0,1 1 0,0 0 0,0 0 0,1-1 0,-1 1 0,1 0 0,1 0 0,-1-1 0,1 1 0,0 0 0,0 0 0,0-1 0,4 9 0,-1-6 0,1 0 0,0 0 0,0-1 0,0 0 0,1 1 0,0-2 0,0 1 0,1-1 0,0 0 0,0-1 0,0 1 0,13 6 0,7 2 0,1-1 0,1 0 0,49 13 0,92 14 0,-143-35 0,-23-4 0,0-1 0,0 1 0,1 1 0,-1-1 0,0 0 0,0 1 0,0 0 0,4 3 0,-8-5 0,1 0 0,-1 1 0,0-1 0,0 0 0,1 0 0,-1 1 0,0-1 0,0 0 0,1 1 0,-1-1 0,0 0 0,0 1 0,0-1 0,0 1 0,0-1 0,0 0 0,1 1 0,-1-1 0,0 1 0,0-1 0,0 0 0,0 1 0,0-1 0,-1 0 0,1 1 0,0-1 0,0 1 0,0-1 0,0 0 0,-1 1 0,-16 15 0,-36 13 0,29-17 0,2 1 0,-1 1 0,2 1 0,-21 19 0,22-15 0,1 1 0,1 1 0,0 1 0,-21 36 0,33-49 0,1 1 0,0-1 0,1 1 0,0 0 0,1 0 0,0 0 0,0 0 0,1 0 0,0 1 0,1 0 0,0-1 0,1 1 0,0-1 0,4 22 0,-3-28 5,0-1 1,0 1-1,0-1 0,1 1 0,0-1 0,0 0 1,0 1-1,0-1 0,0 0 0,0 0 0,1-1 1,0 1-1,-1 0 0,1-1 0,0 1 0,0-1 1,0 0-1,1 0 0,-1 0 0,0-1 0,5 2 1,5 1-302,0 0 0,-1-1 0,1 0 0,22 0 0,19 1-6530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8.561"/>
    </inkml:context>
    <inkml:brush xml:id="br0">
      <inkml:brushProperty name="width" value="0.1" units="cm"/>
      <inkml:brushProperty name="height" value="0.1" units="cm"/>
    </inkml:brush>
  </inkml:definitions>
  <inkml:trace contextRef="#ctx0" brushRef="#br0">8 27 24575,'-1'0'0,"1"-1"0,-1 1 0,1 0 0,-1-1 0,1 1 0,-1 0 0,1 0 0,0-1 0,-1 1 0,1-1 0,0 1 0,-1 0 0,1-1 0,0 1 0,-1-1 0,1 1 0,0-1 0,0 1 0,0-1 0,-1 1 0,1-1 0,0 1 0,0-1 0,0 1 0,0-1 0,0 1 0,0-1 0,0 1 0,0-1 0,0 1 0,0-1 0,0 1 0,1-1 0,-1 1 0,0-1 0,0 1 0,0-1 0,1 1 0,-1-1 0,0 1 0,0-1 0,1 1 0,-1 0 0,0-1 0,1 1 0,-1-1 0,1 1 0,-1 0 0,0 0 0,1-1 0,-1 1 0,1 0 0,-1 0 0,1-1 0,-1 1 0,1 0 0,-1 0 0,1 0 0,0 0 0,2-1 0,0 0 0,0 0 0,1 1 0,-1 0 0,0-1 0,0 1 0,0 1 0,0-1 0,4 1 0,1 2 0,0 0 0,0 0 0,-1 1 0,1 0 0,-1 0 0,0 1 0,0 0 0,-1 1 0,0-1 0,0 1 0,0 0 0,0 1 0,-1-1 0,7 12 0,2 4 0,-2 1 0,0 0 0,13 37 0,-7-5 0,21 112 0,-7 64 0,-15-95 0,-15-118 0,49 299 0,-36-245 0,4-1 0,36 92 0,-52-156 0,4 11 0,1 0 0,15 24 0,-22-40 0,0 1 0,1-1 0,-1 0 0,0 0 0,1 1 0,0-1 0,-1 0 0,1-1 0,0 1 0,0 0 0,0 0 0,1-1 0,-1 1 0,0-1 0,0 0 0,1 0 0,-1 0 0,1 0 0,-1 0 0,1 0 0,-1-1 0,1 1 0,-1-1 0,1 0 0,0 1 0,3-2 0,-3 0 0,1 0 0,-1-1 0,0 1 0,-1-1 0,1 0 0,0 0 0,0 0 0,-1-1 0,1 1 0,-1 0 0,0-1 0,0 0 0,0 1 0,0-1 0,0 0 0,0 0 0,2-6 0,3-8 0,-1-1 0,5-19 0,-8 23 0,27-97 0,35-110 0,-51 182 0,2 0 0,2 1 0,33-54 0,-21 48 0,49-56 0,-75 95 0,0 1 0,0 0 0,0 0 0,1 1 0,-1-1 0,1 1 0,0 0 0,0 1 0,8-5 0,-11 7 0,0-1 0,0 1 0,0-1 0,0 1 0,0 0 0,0 0 0,0 0 0,0 0 0,0 0 0,0 0 0,0 0 0,0 1 0,0-1 0,-1 1 0,1-1 0,0 1 0,0 0 0,0 0 0,0 0 0,-1 0 0,1 0 0,0 0 0,-1 0 0,1 1 0,-1-1 0,0 1 0,1-1 0,-1 1 0,2 2 0,2 4 0,0 0 0,-1 0 0,0 1 0,0 0 0,0 0 0,-1 0 0,2 14 0,9 73 0,-6-33 0,0-10 0,2-1 0,3 0 0,1-1 0,26 57 0,-31-90 0,0 0 0,1-1 0,1 0 0,0-1 0,2 0 0,14 15 0,-17-22 0,1 1 0,0-1 0,0-1 0,1 0 0,0 0 0,1-2 0,-1 1 0,1-1 0,21 6 0,-15-7 0,0-1 0,0 0 0,0-2 0,0 0 0,0-1 0,0 0 0,1-2 0,-1-1 0,0 0 0,33-8 0,-38 5 0,0 1 0,0-2 0,0 0 0,-1 0 0,0-1 0,0-1 0,-1 0 0,1-1 0,-2-1 0,0 1 0,0-2 0,0 0 0,-2 0 0,13-18 0,-13 16 0,-1 0 0,-1 0 0,0-1 0,-1 0 0,-1 0 0,0-1 0,4-22 0,-8 31 0,0 0 0,0 0 0,-1 0 0,1 0 0,-2 0 0,1 0 0,-1 0 0,1 1 0,-2-1 0,1 0 0,-1 0 0,1 0 0,-2 1 0,1-1 0,-1 1 0,0 0 0,0-1 0,0 1 0,0 0 0,-1 1 0,0-1 0,-5-3 0,7 5 0,0 1 0,-1 1 0,1-1 0,-1 0 0,0 1 0,1-1 0,-1 1 0,0 0 0,0 0 0,0 0 0,0 0 0,0 0 0,0 1 0,0 0 0,0-1 0,0 1 0,-4 0 0,2 1 0,0 0 0,0 0 0,0 1 0,0-1 0,1 1 0,-1 0 0,1 0 0,-1 1 0,-7 5 0,3-1 0,0 1 0,0 0 0,0 0 0,1 1 0,1 1 0,0-1 0,0 1 0,-7 14 0,4-4 0,1 0 0,1 0 0,1 1 0,1 1 0,1-1 0,1 1 0,1 0 0,0 0 0,2 0 0,2 41 0,0-52 0,1 1 0,0-1 0,0 0 0,1 0 0,1-1 0,0 1 0,0-1 0,1 1 0,0-1 0,1-1 0,0 1 0,1-1 0,0 0 0,0-1 0,1 1 0,0-1 0,0-1 0,1 0 0,0 0 0,0-1 0,1 0 0,0 0 0,10 4 0,4-1 17,-1-1 0,1-1 1,1-1-1,-1-1 0,1-2 0,45 2 0,-22-5-512,0-2 0,74-14 0,-31-1-6331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09.111"/>
    </inkml:context>
    <inkml:brush xml:id="br0">
      <inkml:brushProperty name="width" value="0.1" units="cm"/>
      <inkml:brushProperty name="height" value="0.1" units="cm"/>
    </inkml:brush>
  </inkml:definitions>
  <inkml:trace contextRef="#ctx0" brushRef="#br0">443 210 24575,'-27'-51'-3529,"20"37"3805,-2 1 0,0 0-1,0 0 1,-1 1 0,-1 0 0,-14-12 0,18 18-186,0 0 0,-1 0 0,0 1-1,0 0 1,0 0 0,-1 1 0,0 0 0,0 1 0,0 0 0,0 0-1,0 1 1,0 0 0,-1 0 0,-16 1 0,17 1-75,0 1-1,1 0 1,-1 1 0,0-1 0,1 2-1,0-1 1,0 2 0,-1-1-1,2 1 1,-1 0 0,0 0 0,1 1-1,0 0 1,0 0 0,0 1 0,-7 8-1,9-9-14,0 0 0,1 1 0,0-1 0,0 1 0,0-1 0,0 1 0,1 0 0,0 1 0,1-1 0,-1 1 0,1-1 0,0 1 0,1 0 0,-2 10 0,3-11 0,1 0 0,-1 0 0,1 0 0,0 0 0,0 0 0,1 0 0,-1-1 0,1 1 0,1 0 0,-1-1 0,1 0 0,0 1 0,0-1 0,0 0 0,1-1 0,0 1 0,5 4 0,12 10 0,0-1 0,37 23 0,-38-28 0,0 1 0,-1 1 0,0 1 0,30 33 0,-44-43 0,-1 0 0,0 0 0,-1 0 0,1 0 0,-1 1 0,0-1 0,-1 1 0,0 0 0,0 0 0,0-1 0,-1 1 0,0 1 0,0-1 0,-1 0 0,0 0 0,0 0 0,0 0 0,-1 0 0,0 0 0,-1 0 0,-2 8 0,1-7 0,0 0 0,-1 0 0,0 0 0,0-1 0,0 1 0,-1-1 0,0 0 0,-1-1 0,0 1 0,0-1 0,0 0 0,0-1 0,-1 0 0,-8 6 0,5-5 0,1-1 0,-1 0 0,0-1 0,0 1 0,0-2 0,0 0 0,-1 0 0,1 0 0,-1-2 0,-19 2 0,27-3 0,-1 0 0,1 0 0,-1-1 0,1 1 0,-1-1 0,1 0 0,-1 0 0,1 0 0,0 0 0,-1-1 0,1 1 0,-5-4 0,7 4 0,0 0 0,0 0 0,0 0 0,0 0 0,1 0 0,-1 0 0,0 0 0,1 0 0,-1 0 0,1 0 0,-1 0 0,1-1 0,-1 1 0,1 0 0,0 0 0,-1-1 0,1 1 0,0 0 0,0 0 0,0-1 0,0 1 0,0 0 0,0 0 0,1-1 0,-1 1 0,0 0 0,1 0 0,-1-1 0,1 1 0,-1 0 0,1 0 0,-1 0 0,1 0 0,0 0 0,0 0 0,-1 0 0,3-1 0,9-14-455,1 2 0,28-25 0,1 3-6371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10.112"/>
    </inkml:context>
    <inkml:brush xml:id="br0">
      <inkml:brushProperty name="width" value="0.1" units="cm"/>
      <inkml:brushProperty name="height" value="0.1" units="cm"/>
    </inkml:brush>
  </inkml:definitions>
  <inkml:trace contextRef="#ctx0" brushRef="#br0">1 282 24575,'1'-1'0,"0"0"0,0-1 0,0 1 0,0 0 0,0 0 0,1 0 0,-1 0 0,0 1 0,1-1 0,-1 0 0,0 0 0,1 1 0,-1-1 0,1 1 0,-1 0 0,1-1 0,-1 1 0,1 0 0,-1 0 0,1 0 0,0 0 0,-1 0 0,1 0 0,-1 0 0,1 0 0,-1 1 0,1-1 0,-1 1 0,1-1 0,-1 1 0,1-1 0,-1 1 0,0 0 0,1 0 0,-1 0 0,0 0 0,0 0 0,0 0 0,1 0 0,0 2 0,5 6 0,0-1 0,-1 1 0,-1 0 0,9 19 0,-9-17 0,16 28 0,39 58 0,-50-83 0,0-1 0,1 0 0,0-1 0,0-1 0,2 1 0,-1-2 0,23 15 0,-28-21 0,1-1 0,-1 1 0,1-1 0,0 0 0,0-1 0,0 0 0,1 0 0,-1-1 0,0 0 0,1 0 0,-1-1 0,0 0 0,1 0 0,-1-1 0,1-1 0,11-2 0,-9 0 0,0 0 0,0-1 0,0 0 0,-1 0 0,0-1 0,0-1 0,0 0 0,-1 0 0,0 0 0,-1-1 0,9-11 0,-7 8 0,-2 0 0,0 0 0,0-1 0,-1-1 0,0 1 0,-1-1 0,-1 0 0,0 0 0,4-18 0,-7 22 0,0-1 0,0 0 0,-2 0 0,1 0 0,-1 1 0,0-1 0,-1 0 0,0 0 0,-1 0 0,0 1 0,0-1 0,-1 1 0,-6-14 0,5 15 0,0 0 0,0 0 0,-1 1 0,0 0 0,0 0 0,-1 0 0,0 0 0,0 1 0,-1 0 0,1 1 0,-1-1 0,-11-5 0,13 8 0,0 1 0,-1-1 0,1 2 0,-1-1 0,0 0 0,0 1 0,1 0 0,-1 1 0,0-1 0,0 1 0,0 0 0,0 1 0,0-1 0,0 1 0,1 0 0,-1 1 0,0-1 0,1 1 0,-7 3 0,-6 4 0,0 0 0,1 1 0,1 1 0,0 1 0,0 0 0,1 1 0,1 1 0,0 0 0,1 1 0,0 0 0,-14 23 0,21-27 0,0 0 0,0 0 0,1 1 0,0-1 0,1 1 0,1 0 0,0 0 0,-2 19 0,4-23 0,1 0 0,0 1 0,0-1 0,1 0 0,0 1 0,1-1 0,-1 0 0,2 0 0,-1 0 0,1 0 0,0 0 0,1-1 0,6 11 0,-6-12 0,-1-1 0,1 0 0,0-1 0,0 1 0,0-1 0,1 0 0,-1 0 0,1 0 0,0 0 0,0-1 0,0 0 0,1 0 0,-1 0 0,1-1 0,9 3 0,-7-3 0,0-1 0,0 0 0,0 0 0,0-1 0,0 0 0,0-1 0,-1 0 0,1 0 0,0 0 0,14-6 0,-6 1 0,0-1 0,0-1 0,0 0 0,-1-1 0,-1 0 0,0-2 0,0 0 0,-1 0 0,0-1 0,14-18 0,-10 8 0,-12 15 0,-1 0 0,1 1 0,0 0 0,1 0 0,-1 0 0,1 1 0,0 0 0,1 0 0,7-5 0,-13 10 0,0 0 0,0-1 0,0 1 0,0 0 0,-1 0 0,1 0 0,0 0 0,0-1 0,0 1 0,0 0 0,0 1 0,0-1 0,0 0 0,0 0 0,0 0 0,0 1 0,0-1 0,0 0 0,0 1 0,0-1 0,-1 0 0,1 1 0,0 0 0,0-1 0,0 1 0,-1-1 0,1 1 0,0 0 0,-1-1 0,1 1 0,-1 0 0,1 0 0,0 0 0,-1-1 0,0 1 0,1 0 0,-1 0 0,0 0 0,1 0 0,-1 0 0,0 0 0,0 0 0,0 0 0,0 0 0,0 1 0,2 8 0,0 0 0,-1 0 0,0 13 0,-1-17 0,0 13 0,2-1 0,0 1 0,0-1 0,2 0 0,6 19 0,-8-32 0,0 1 0,0-1 0,1 1 0,-1-1 0,2 0 0,-1 0 0,0 0 0,1 0 0,0-1 0,0 0 0,0 1 0,1-1 0,-1-1 0,1 1 0,0-1 0,0 0 0,0 0 0,1 0 0,9 3 0,-2-3 0,0 0 0,0-1 0,0 0 0,0-2 0,0 1 0,1-1 0,-1-1 0,0-1 0,0 1 0,0-2 0,0 0 0,0-1 0,-1 0 0,1-1 0,-1 0 0,0-1 0,-1 0 0,1-1 0,14-11 0,-15 10 0,-1 0 0,0-1 0,0 0 0,-1 0 0,0-1 0,0 0 0,-1-1 0,-1 0 0,0 0 0,0 0 0,-1-1 0,0 0 0,-1-1 0,-1 1 0,0-1 0,0 0 0,-2 0 0,1 0 0,0-17 0,-3 28 0,0 0 0,0 0 0,0 0 0,0 1 0,0-1 0,0 0 0,-1 0 0,1 0 0,0 1 0,-1-1 0,1 0 0,-1 0 0,0 1 0,0-1 0,0 0 0,0 1 0,0-1 0,0 1 0,0-1 0,0 1 0,0 0 0,-1 0 0,1-1 0,-3-1 0,3 3 0,0 0 0,0 0 0,1 0 0,-1 0 0,0 0 0,0 0 0,1 0 0,-1 0 0,0 0 0,0 0 0,1 0 0,-1 0 0,0 1 0,1-1 0,-1 0 0,0 1 0,1-1 0,-1 0 0,0 1 0,1-1 0,-1 1 0,0 0 0,-1 1 0,0 0 0,0 0 0,1 0 0,-1 0 0,1 1 0,-1-1 0,1 1 0,0-1 0,-1 4 0,-4 12 0,2 0 0,0 0 0,0 1 0,2-1 0,0 35 0,10 98 0,72 317 0,-44-292 0,18 93 0,-54-335 0,-54-338 0,13 132 0,30 182 0,-19-208 0,29 258 0,2 0 0,1 0 0,2 1 0,2 0 0,16-58 0,-17 85 0,-1 1 0,2-1 0,-1 1 0,2 0 0,-1 0 0,2 1 0,-1 0 0,1 0 0,1 0 0,0 1 0,0 1 0,1 0 0,0 0 0,0 0 0,1 2 0,0-1 0,0 1 0,0 1 0,1 0 0,0 1 0,0 0 0,0 0 0,1 2 0,-1-1 0,1 2 0,-1-1 0,1 2 0,0 0 0,-1 0 0,1 1 0,-1 1 0,22 5 0,-16-3 0,-1 2 0,0 0 0,-1 1 0,1 0 0,-1 2 0,-1 0 0,1 0 0,-2 2 0,19 16 0,-25-20 0,-1 0 0,0 1 0,-1 0 0,1 0 0,-2 1 0,1 0 0,-1 0 0,0 0 0,-1 0 0,0 1 0,-1 0 0,0 0 0,-1 0 0,1 0 0,-2 0 0,0 0 0,0 18 0,-1-15 0,-1 0 0,-1 0 0,0 0 0,-1 0 0,-1-1 0,0 0 0,0 1 0,-1-1 0,-1-1 0,0 1 0,0-1 0,-1 0 0,-1 0 0,0-1 0,0 0 0,-1-1 0,0 1 0,-1-2 0,1 1 0,-2-2 0,1 1 0,-1-1 0,-1-1 0,1 0 0,-1 0 0,0-1 0,0-1 0,-1 0 0,1-1 0,-1 0 0,0-1 0,1 0 0,-1-1 0,0-1 0,0 0 0,-22-2 0,30 1 9,-1 0-1,1 0 1,0 0-1,0-1 1,0 1 0,0-1-1,0-1 1,0 1-1,0-1 1,0 1-1,1-1 1,0-1-1,-5-3 1,7 5-66,0-1 0,0 1 0,1-1 0,-1 1-1,1-1 1,0 1 0,-1-1 0,1 0 0,0 1 0,1-1 0,-1 0 0,1 0-1,-1 0 1,1 0 0,0 0 0,0 0 0,0 0 0,0 1 0,0-1 0,1 0 0,-1 0-1,1 0 1,0 0 0,0 1 0,2-4 0,10-25-6769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12.971"/>
    </inkml:context>
    <inkml:brush xml:id="br0">
      <inkml:brushProperty name="width" value="0.1" units="cm"/>
      <inkml:brushProperty name="height" value="0.1" units="cm"/>
    </inkml:brush>
  </inkml:definitions>
  <inkml:trace contextRef="#ctx0" brushRef="#br0">1 895 24575,'0'6'0,"0"0"0,0 1 0,1-1 0,0 0 0,0 0 0,0 0 0,1 0 0,-1 0 0,5 8 0,-4-12 0,0 1 0,-1-1 0,1 1 0,0-1 0,1 0 0,-1 1 0,0-1 0,1-1 0,-1 1 0,1 0 0,0 0 0,-1-1 0,1 0 0,0 1 0,0-1 0,0 0 0,0-1 0,0 1 0,0 0 0,6 0 0,-2-1 0,0 0 0,0-1 0,0 1 0,-1-1 0,1-1 0,0 1 0,0-1 0,-1 0 0,1-1 0,-1 1 0,1-1 0,-1-1 0,0 1 0,0-1 0,-1 0 0,1 0 0,-1-1 0,9-9 0,-2 1 0,0 0 0,-2-1 0,1-1 0,-2 1 0,0-2 0,10-21 0,-5-1 0,0-1 0,-3 0 0,-1 0 0,-2-1 0,4-59 0,-8 35 0,-4-1 0,-12-106 0,9 148 0,-1 1 0,0-1 0,-2 1 0,0 1 0,-2-1 0,-13-27 0,20 46 0,-1 0 0,0 0 0,0 0 0,0 0 0,0 1 0,0-1 0,0 1 0,-1-1 0,1 1 0,-1 0 0,0 0 0,1 0 0,-1 0 0,0 0 0,0 1 0,0-1 0,-1 1 0,1 0 0,0 0 0,0 0 0,-4-1 0,2 2 0,1 0 0,0 1 0,0-1 0,0 1 0,0-1 0,-1 1 0,1 0 0,0 1 0,1-1 0,-1 1 0,0 0 0,0 0 0,1 0 0,-1 0 0,1 1 0,-1-1 0,-3 5 0,-3 3 0,0 1 0,1 1 0,0-1 0,1 2 0,0-1 0,1 1 0,0 0 0,1 1 0,-6 18 0,1 3 0,2 0 0,-8 62 0,12-51 0,2 0 0,2 0 0,2 0 0,2 1 0,2-1 0,2-1 0,23 82 0,-21-100 0,1-1 0,1 0 0,2-1 0,0 0 0,2-1 0,17 23 0,-19-32 0,0 1 0,1-2 0,1 0 0,0-1 0,1 0 0,1-1 0,-1-1 0,2 0 0,20 8 0,-25-13 0,1-1 0,0-1 0,0 0 0,0-1 0,1 0 0,-1-1 0,1-1 0,-1 0 0,1-1 0,0-1 0,-1 0 0,1-1 0,-1-1 0,1 0 0,-1-1 0,0 0 0,-1-1 0,1-1 0,-1 0 0,0-1 0,0 0 0,21-16 0,-17 8 0,-8 7 0,1 1 0,-1-1 0,1 2 0,12-7 0,-20 12 0,0 0 0,1 0 0,-1 0 0,1 0 0,0 1 0,-1-1 0,1 0 0,-1 1 0,1 0 0,0 0 0,-1 0 0,1 0 0,0 0 0,-1 0 0,1 1 0,0-1 0,-1 1 0,1 0 0,-1 0 0,1 0 0,-1 0 0,1 0 0,2 3 0,9 8 0,0 1 0,-1 1 0,-1 0 0,0 0 0,18 31 0,23 27 0,-47-65 0,1 0 0,-1-1 0,1 0 0,0 0 0,1 0 0,-1-1 0,1-1 0,0 1 0,1-1 0,-1 0 0,0-1 0,1 0 0,0 0 0,14 2 0,-11-4 0,-1-1 0,0 0 0,1 0 0,-1-1 0,0-1 0,0 0 0,0 0 0,0-1 0,0 0 0,0-1 0,14-8 0,-10 4 0,-1 0 0,1-2 0,-1 0 0,-1 0 0,0-2 0,-1 1 0,0-1 0,-1-1 0,0 0 0,-1-1 0,0 0 0,-1-1 0,-1 0 0,0 0 0,-1-1 0,-1 1 0,0-1 0,-1-1 0,-1 1 0,-1-1 0,0 0 0,-1 0 0,-1 0 0,0 0 0,-2 0 0,0 0 0,0 0 0,-2 0 0,-7-27 0,7 34 0,0 1 0,0 0 0,-1 0 0,-1 0 0,0 1 0,0-1 0,0 1 0,-1 0 0,0 1 0,0-1 0,-1 1 0,0 0 0,-1 1 0,1 0 0,-1 0 0,0 1 0,-10-5 0,7 5 0,0 0 0,0 1 0,0 1 0,0 0 0,-1 0 0,0 1 0,1 1 0,-1 0 0,0 0 0,1 1 0,-1 1 0,0 0 0,0 0 0,-12 4 0,10 0 0,0-1 0,0 2 0,0 0 0,0 1 0,1 0 0,0 1 0,1 0 0,0 1 0,0 0 0,1 1 0,0 1 0,0 0 0,2 0 0,-10 13 0,13-15 0,-1 0 0,2 0 0,-1 0 0,1 1 0,1 0 0,0 0 0,0 1 0,1-1 0,0 1 0,1-1 0,0 1 0,1 0 0,0 0 0,0 0 0,2 0 0,-1-1 0,1 1 0,1 0 0,5 20 0,-4-22 0,0 0 0,1 0 0,0 0 0,1-1 0,0 0 0,0 0 0,1 0 0,0 0 0,0-1 0,1 0 0,10 8 0,-12-11 0,1 0 0,0 0 0,0-1 0,0 0 0,0 0 0,0-1 0,1 0 0,-1 0 0,1 0 0,0-1 0,-1 0 0,1 0 0,0-1 0,0 1 0,0-2 0,12-1 0,2-2 0,-1-2 0,1 0 0,-1-2 0,-1 0 0,1-1 0,-1-1 0,-1 0 0,0-2 0,-1 0 0,28-26 0,-44 38 0,-1-1 0,1 1 0,-1-1 0,1 1 0,0-1 0,-1 1 0,1-1 0,0 1 0,-1 0 0,1-1 0,0 1 0,0 0 0,-1 0 0,1-1 0,0 1 0,0 0 0,-1 0 0,1 0 0,0 0 0,0 0 0,0 0 0,-1 0 0,1 0 0,0 0 0,0 1 0,1-1 0,-1 1 0,0 0 0,1 0 0,-1 0 0,0 0 0,1 1 0,-1-1 0,0 0 0,0 1 0,0-1 0,0 0 0,0 1 0,0 1 0,4 9 0,0 1 0,5 23 0,-6-20 0,5 14 0,1 0 0,1 0 0,2-1 0,1 0 0,24 37 0,-34-59 0,1-1 0,1 1 0,-1-1 0,1 0 0,0 0 0,0 0 0,0-1 0,1 0 0,0-1 0,0 1 0,0-1 0,1 0 0,-1-1 0,1 0 0,0 0 0,0-1 0,0 0 0,0 0 0,0-1 0,1 0 0,-1 0 0,0-1 0,1 0 0,-1-1 0,16-2 0,-10-1 0,0 0 0,0 0 0,0-1 0,-1-1 0,0-1 0,0 0 0,0 0 0,-1-1 0,0-1 0,0 0 0,13-14 0,-10 7 0,0 0 0,-1-1 0,-1-1 0,0 0 0,-1-1 0,16-36 0,-19 33 0,-6 14 0,0 0 0,1 0 0,0 0 0,9-14 0,-13 22 0,0 0 0,1 0 0,-1 0 0,0 0 0,0 0 0,0 0 0,0-1 0,0 1 0,0 0 0,0 0 0,0 0 0,0 0 0,1 0 0,-1 0 0,0 0 0,0 0 0,0 0 0,0 0 0,0 0 0,0 0 0,0 0 0,1 0 0,-1 0 0,0 0 0,0 0 0,0 0 0,0 0 0,0 0 0,0 0 0,1 0 0,-1 0 0,0 0 0,0 0 0,0 0 0,0 0 0,0 0 0,0 0 0,0 0 0,1 0 0,-1 0 0,0 0 0,0 0 0,0 0 0,0 0 0,0 1 0,0-1 0,0 0 0,0 0 0,0 0 0,0 0 0,0 0 0,1 0 0,-1 0 0,0 1 0,0-1 0,0 0 0,3 12 0,-1 15 0,-2 39 0,-1-23 0,10 83 0,-7-114 0,0-1 0,0 1 0,2-1 0,-1 1 0,2-1 0,-1-1 0,1 1 0,1 0 0,0-1 0,1 0 0,13 16 0,-16-22 0,-1-1 0,1 1 0,-1-1 0,1 0 0,0-1 0,0 1 0,1 0 0,-1-1 0,1 0 0,-1 0 0,1-1 0,-1 1 0,1-1 0,0 0 0,0 0 0,0 0 0,-1-1 0,1 0 0,0 0 0,0 0 0,7-1 0,-5-1 0,0 0 0,0 0 0,-1-1 0,1 1 0,-1-2 0,0 1 0,0 0 0,0-1 0,0 0 0,-1-1 0,1 1 0,-1-1 0,0 0 0,6-9 0,14-22 0,-2-1 0,-1-2 0,25-61 0,4-9 0,-48 103 0,0 1 0,0 0 0,0 0 0,1 1 0,-1-1 0,1 1 0,7-6 0,-11 9 0,1 0 0,0 1 0,0-1 0,0 1 0,0-1 0,0 1 0,0-1 0,0 1 0,0 0 0,0-1 0,0 1 0,0 0 0,0 0 0,0 0 0,0 0 0,0 0 0,0 0 0,2 0 0,-2 1 0,1 0 0,-1-1 0,1 1 0,-1 0 0,0 0 0,0 0 0,1 0 0,-1 0 0,0 0 0,0 0 0,0 1 0,0-1 0,0 0 0,0 1 0,0-1 0,0 2 0,10 20 0,-2 1 0,0 0 0,8 40 0,-9-32 0,18 46 0,-19-63 0,0 0 0,1-1 0,0 0 0,1 0 0,1-1 0,0 0 0,1-1 0,23 20 0,-28-27 0,0 0 0,1 0 0,0-1 0,0 1 0,0-2 0,0 1 0,1-1 0,-1 0 0,1-1 0,0 0 0,0 0 0,0 0 0,0-1 0,0 0 0,0-1 0,0 0 0,1 0 0,-1-1 0,13-3 0,-16 2 0,1 0 0,-1 0 0,0-1 0,0 0 0,0 0 0,0 0 0,0-1 0,-1 0 0,1 0 0,-1 0 0,0 0 0,-1-1 0,1 1 0,-1-1 0,0 0 0,0 0 0,0 0 0,0-1 0,-1 1 0,2-6 0,3-9 0,-1-1 0,-1 1 0,-1-1 0,2-26 0,-3 18 0,-2 11 0,0-1 0,2 1 0,0 0 0,1-1 0,0 2 0,9-19 0,-13 35 0,0-1 0,1 1 0,-1 0 0,1 0 0,-1 0 0,1 0 0,0 0 0,-1 0 0,1 0 0,0 0 0,0 0 0,-1 1 0,1-1 0,0 0 0,0 0 0,0 1 0,0-1 0,0 0 0,0 1 0,0-1 0,0 1 0,3-1 0,-3 1 0,0 0 0,0 1 0,0-1 0,0 1 0,0-1 0,0 1 0,0-1 0,0 1 0,0-1 0,0 1 0,0 0 0,0-1 0,0 1 0,-1 0 0,1 0 0,0 0 0,0 0 0,-1 0 0,1 1 0,5 8 0,0 1 0,-1 1 0,6 16 0,-8-18 0,3 6 0,0-1 0,1 1 0,1-1 0,0 0 0,1-1 0,1 0 0,12 14 0,-16-22 0,0 0 0,0-1 0,0 0 0,1-1 0,0 1 0,0-1 0,0 0 0,0-1 0,0 0 0,1 0 0,-1-1 0,1 0 0,0 0 0,0 0 0,0-1 0,0 0 0,10-1 0,4-1 0,-1-1 0,0-1 0,0-1 0,-1-1 0,1-1 0,-1 0 0,-1-2 0,1 0 0,-1-1 0,0-1 0,-1-1 0,33-25 0,-38 25 0,0 1 0,-1-2 0,0 0 0,0 0 0,-2-1 0,1 0 0,-2-1 0,0 0 0,0-1 0,-2 0 0,0 0 0,0 0 0,-2-1 0,1 0 0,-2 0 0,4-30 0,-7 36 0,-1 0 0,-1 1 0,1-1 0,-1 1 0,-1-1 0,0 1 0,0-1 0,-1 1 0,0 0 0,-1 0 0,0 0 0,0 1 0,-1-1 0,0 1 0,-1 0 0,1 0 0,-2 1 0,1 0 0,-1 0 0,0 0 0,0 1 0,-1 0 0,-15-9 0,12 8 0,-1 1 0,1 1 0,-1 0 0,0 0 0,-1 2 0,1-1 0,-1 1 0,0 1 0,1 1 0,-1-1 0,0 2 0,0 0 0,0 0 0,0 2 0,0-1 0,1 1 0,-18 6 0,10-1 0,0 1 0,1 1 0,0 1 0,1 0 0,0 1 0,1 1 0,0 1 0,1 1 0,0 0 0,1 1 0,-22 28 0,28-31 0,0 1 0,1 0 0,0 0 0,1 1 0,1-1 0,0 2 0,1-1 0,0 1 0,2-1 0,-1 1 0,2 0 0,0 1 0,0-1 0,2 0 0,0 0 0,4 28 0,-3-36 0,0-1 0,0 1 0,1-1 0,0 0 0,0 0 0,1 0 0,0 0 0,0 0 0,0 0 0,1-1 0,0 1 0,0-1 0,0 0 0,0 0 0,1-1 0,0 1 0,0-1 0,0 0 0,12 6 0,-11-7 0,0-1 0,1 0 0,0 0 0,-1 0 0,1-1 0,0 0 0,0 0 0,-1-1 0,1 0 0,0 0 0,0-1 0,0 1 0,-1-2 0,1 1 0,0-1 0,-1 0 0,1 0 0,-1 0 0,7-5 0,2-1 0,-1-1 0,0-1 0,-1 0 0,15-15 0,-18 15 0,0 1 0,0 1 0,1 0 0,0 0 0,0 1 0,21-10 0,-30 17 0,0-1 0,0 1 0,-1 0 0,1-1 0,0 1 0,0 0 0,-1 0 0,1 0 0,0 0 0,0 0 0,-1 0 0,1 1 0,0-1 0,-1 1 0,1-1 0,0 1 0,-1 0 0,1-1 0,0 1 0,-1 0 0,1 0 0,-1 0 0,0 0 0,1 0 0,-1 0 0,0 1 0,0-1 0,1 0 0,-1 1 0,0-1 0,1 3 0,3 5 0,0 0 0,-1 0 0,0 1 0,4 13 0,-1-2 0,-2-10 0,0 0 0,0-1 0,1 0 0,1 0 0,-1-1 0,1 1 0,1-1 0,0-1 0,0 0 0,11 8 0,-13-11 0,0-1 0,0 0 0,1-1 0,-1 0 0,1 0 0,0 0 0,0 0 0,0-1 0,0-1 0,1 1 0,-1-1 0,0 0 0,1-1 0,-1 0 0,0 0 0,1 0 0,7-2 0,-6 0 0,0 0 0,1-1 0,-1 0 0,0 0 0,-1-1 0,1 0 0,-1 0 0,1-1 0,-1-1 0,0 1 0,10-11 0,-7 6 0,-1-2 0,0 1 0,-1-2 0,0 1 0,-1-1 0,10-21 0,1-12 0,-3-1 0,-1 0 0,11-68 0,-24 105 0,7-43 0,-6 32 0,1 1 0,7-23 0,-11 42 0,0 0 0,1-1 0,-1 1 0,0 0 0,1 0 0,-1 0 0,1 0 0,-1 0 0,1 0 0,0 0 0,-1 0 0,1 1 0,0-1 0,0 0 0,0 0 0,0 1 0,1-2 0,-2 2 0,1 0 0,-1 0 0,1 0 0,-1 0 0,1 0 0,-1 0 0,1 0 0,-1 0 0,1 0 0,-1 1 0,0-1 0,1 0 0,-1 0 0,1 0 0,-1 1 0,1-1 0,-1 0 0,0 0 0,1 1 0,-1-1 0,1 0 0,-1 1 0,0-1 0,0 1 0,1-1 0,-1 1 0,3 4 0,0 0 0,0 0 0,-1 0 0,0 0 0,2 10 0,9 46 0,8 93 0,-7-34 0,-10-95 0,0 5 0,9 35 0,-11-59 0,0 0 0,0 0 0,0 0 0,1 0 0,0 0 0,0 0 0,0 0 0,1-1 0,0 0 0,0 1 0,7 5 0,-10-9 0,0-1 0,1 0 0,-1 0 0,1 0 0,-1 0 0,1 0 0,0 0 0,-1-1 0,1 1 0,0 0 0,-1-1 0,1 1 0,0-1 0,0 0 0,-1 0 0,1 0 0,0 1 0,0-2 0,0 1 0,-1 0 0,1 0 0,0 0 0,2-1 0,-1-1 0,0 1 0,0-1 0,-1 0 0,1 0 0,0 0 0,-1 0 0,1 0 0,-1-1 0,0 1 0,0-1 0,4-4 0,0-4 0,1 0 0,-2-1 0,0 1 0,0-1 0,5-20 0,14-102 0,5-17 0,-24 132 0,1-1 0,1 1 0,1 0 0,1 1 0,15-26 0,-21 39 0,0 0 0,0 1 0,1-1 0,-1 1 0,1 0 0,0 0 0,1 0 0,-1 1 0,1-1 0,-1 1 0,1 0 0,0 0 0,0 1 0,0-1 0,1 1 0,-1 0 0,1 1 0,-1-1 0,1 1 0,-1 0 0,1 1 0,0-1 0,-1 1 0,1 0 0,0 0 0,-1 1 0,1 0 0,0 0 0,-1 0 0,9 4 0,0 0 0,-1 1 0,0 0 0,0 1 0,-1 1 0,0 0 0,0 1 0,-1 0 0,0 0 0,-1 1 0,0 1 0,9 12 0,-1 2 0,-1 0 0,-1 2 0,-2 0 0,-1 1 0,0 1 0,-3-1 0,0 2 0,-2-1 0,-1 2 0,-1-1 0,-2 0 0,1 47 0,-9-33-1365,-4-8-5461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14.501"/>
    </inkml:context>
    <inkml:brush xml:id="br0">
      <inkml:brushProperty name="width" value="0.1" units="cm"/>
      <inkml:brushProperty name="height" value="0.1" units="cm"/>
    </inkml:brush>
  </inkml:definitions>
  <inkml:trace contextRef="#ctx0" brushRef="#br0">1 27 24575,'3'-21'0,"-3"21"0,0-1 0,0 1 0,1 0 0,-1-1 0,0 1 0,0 0 0,0 0 0,0-1 0,1 1 0,-1 0 0,0 0 0,0-1 0,0 1 0,1 0 0,-1 0 0,0 0 0,0-1 0,1 1 0,-1 0 0,0 0 0,1 0 0,-1 0 0,0 0 0,1 0 0,-1 0 0,0-1 0,0 1 0,1 0 0,-1 0 0,0 0 0,1 0 0,0 1 0,1 0 0,-1 1 0,0-1 0,0 0 0,0 0 0,1 0 0,-1 1 0,-1-1 0,1 0 0,0 1 0,0-1 0,0 1 0,-1-1 0,1 1 0,-1 0 0,1-1 0,-1 1 0,0-1 0,1 4 0,5 48 0,-1 0 0,-5 101 0,-2-64 0,1 49 0,5 245 0,2-275 0,30 162 0,-33-259 0,-2-2 0,1 1 0,1-1 0,0 0 0,0 0 0,8 16 0,-11-25 0,1 0 0,0 0 0,-1 0 0,1 0 0,0 0 0,0 0 0,0 0 0,-1 0 0,1 0 0,0 0 0,0-1 0,0 1 0,0 0 0,0-1 0,1 1 0,-1-1 0,0 1 0,0-1 0,0 1 0,0-1 0,1 0 0,-1 0 0,0 0 0,0 1 0,2-1 0,-1-1 0,1 1 0,-1-1 0,1 0 0,-1 0 0,0 0 0,1 0 0,-1 0 0,0 0 0,0-1 0,0 1 0,4-4 0,2-3 0,1-1 0,-1 0 0,-1 0 0,9-14 0,5-13 0,-1-1 0,28-75 0,16-88 0,-45 137 0,3-25 0,-36 141 0,3 0 0,3 1 0,-3 70 0,10-94 0,1 0 0,2-1 0,1 1 0,1-1 0,2 1 0,0-1 0,20 49 0,-23-70 0,0-1 0,1 1 0,0-1 0,1 0 0,0 1 0,0-2 0,0 1 0,1-1 0,0 0 0,0 0 0,0 0 0,1-1 0,0 0 0,0 0 0,1-1 0,11 5 0,-11-6 0,0-1 0,1 0 0,-1 0 0,1-1 0,0 0 0,-1 0 0,1-1 0,0 0 0,-1-1 0,1 0 0,-1 0 0,1-1 0,-1 0 0,1-1 0,-1 0 0,9-4 0,-1-1 0,-1 0 0,0-1 0,-1-1 0,0 0 0,0-1 0,-1-1 0,0 0 0,-1-1 0,-1 0 0,0 0 0,13-22 0,6-16 0,46-108 0,-75 155 0,2-3 0,14-28 0,-17 34 0,1 1 0,-1-1 0,0 1 0,1-1 0,-1 0 0,0 1 0,1-1 0,-1 1 0,1-1 0,-1 1 0,1-1 0,-1 1 0,1-1 0,-1 1 0,1 0 0,0-1 0,-1 1 0,1 0 0,-1 0 0,1-1 0,0 1 0,-1 0 0,1 0 0,0 0 0,-1 0 0,1 0 0,0 0 0,0 0 0,-1 0 0,1 0 0,0 0 0,-1 0 0,1 0 0,0 0 0,-1 1 0,1-1 0,0 0 0,-1 0 0,1 1 0,-1-1 0,1 0 0,-1 1 0,1-1 0,0 1 0,0 0 0,6 10 0,1 0 0,-2 0 0,1 1 0,-2 0 0,1 0 0,-2 0 0,6 21 0,2 2 0,1 4 0,-5-15 0,0 0 0,2-1 0,25 44 0,-31-61 0,0 0 0,0 0 0,1 0 0,0-1 0,1 0 0,-1 0 0,1 0 0,0-1 0,0 1 0,0-2 0,0 1 0,1-1 0,0 0 0,0 0 0,0 0 0,0-1 0,0 0 0,9 1 0,-6-2 0,-1-1 0,1 0 0,0 0 0,-1-1 0,1 0 0,-1 0 0,1-1 0,-1 0 0,0-1 0,0 0 0,0-1 0,0 0 0,0 0 0,-1-1 0,0 0 0,0 0 0,0-1 0,-1 0 0,0 0 0,8-9 0,-2 0 0,0-1 0,-1 0 0,-1 0 0,0-1 0,-2-1 0,0 0 0,0 0 0,9-32 0,-4 1 0,14-82 0,-28 129 0,0 0 0,0-1 0,1 1 0,-1 0 0,1 0 0,-1 0 0,1-1 0,0 1 0,0 0 0,0 0 0,2-3 0,-3 5 0,0 0 0,1 0 0,-1 0 0,1 0 0,-1 0 0,0 1 0,1-1 0,-1 0 0,1 0 0,-1 0 0,0 0 0,1 1 0,-1-1 0,0 0 0,1 0 0,-1 0 0,0 1 0,1-1 0,-1 0 0,0 1 0,0-1 0,1 0 0,-1 1 0,0-1 0,0 0 0,0 1 0,1-1 0,-1 0 0,0 1 0,0-1 0,0 1 0,0-1 0,0 0 0,0 1 0,0 0 0,17 60 0,-14-49 0,53 176 0,-45-158 0,2 0 0,1-1 0,1 0 0,20 28 0,-32-53 0,0 0 0,0-1 0,1 1 0,-1-1 0,1 0 0,0 1 0,0-2 0,0 1 0,8 4 0,-11-6 0,1-1 0,-1 1 0,0-1 0,1 1 0,-1-1 0,0 0 0,1 0 0,-1 1 0,1-1 0,-1 0 0,1 0 0,-1 0 0,0-1 0,1 1 0,-1 0 0,1 0 0,-1-1 0,0 1 0,1-1 0,-1 1 0,0-1 0,1 0 0,-1 1 0,0-1 0,0 0 0,0 0 0,0 0 0,0 0 0,0 0 0,0 0 0,0 0 0,0 0 0,0 0 0,0-1 0,-1 1 0,2-2 0,-1-1 5,0 1-1,0 0 1,0 0-1,0-1 1,-1 1-1,1 0 1,-1-1-1,0 1 1,0 0-1,0-1 1,0 1 0,-1 0-1,1-1 1,-1 1-1,-2-6 1,-22-47-1195,23 53 942,-26-47-6578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15.625"/>
    </inkml:context>
    <inkml:brush xml:id="br0">
      <inkml:brushProperty name="width" value="0.1" units="cm"/>
      <inkml:brushProperty name="height" value="0.1" units="cm"/>
    </inkml:brush>
  </inkml:definitions>
  <inkml:trace contextRef="#ctx0" brushRef="#br0">176 462 24575,'-23'-12'-1008,"0"-1"-1,-27-21 1,42 27 1023,-1 1-1,1-1 1,1-1 0,0 0 0,0 0 0,0 0-1,1-1 1,-6-11 0,10 18 16,1 1 1,0-1-1,0 0 1,1-1-1,-1 1 1,0 0-1,1 0 1,-1 0-1,1 0 1,0-1-1,-1 1 0,1 0 1,0 0-1,1 0 1,-1-1-1,0 1 1,0 0-1,1 0 1,0 0-1,-1 0 1,2-3-1,0 3-12,-1 0-1,1 0 1,0 0-1,0 0 1,0 0-1,0 1 1,0-1-1,0 0 1,1 1-1,-1 0 1,0-1 0,1 1-1,-1 0 1,6-1-1,7-2 267,1 2 0,0-1 0,0 2 0,25 0 0,-36 1-68,44 1 25,-24 0-236,0-1 1,0-1-1,-1-1 0,1-2 1,27-6-1,31-18-6,127-63 0,-26 9 0,-175 78 0,1 0 0,0 1 0,1 0 0,-1 1 0,0 0 0,19-1 0,-25 3 0,-1 1 0,1-1 0,0 0 0,0 1 0,0 0 0,-1 0 0,1 0 0,0 0 0,-1 1 0,1 0 0,-1-1 0,1 1 0,-1 0 0,0 1 0,0-1 0,0 0 0,0 1 0,0 0 0,-1 0 0,1 0 0,3 5 0,6 13 0,-1 0 0,-1 0 0,0 1 0,-2 0 0,7 26 0,20 122 0,-26-120 0,49 313 0,-1-6 0,-51-321 0,-1-2 0,2 0 0,1-1 0,23 60 0,-21-75 0,-11-25 0,-15-32 0,-151-250 0,162 281 0,-3-4 0,0 0 0,1 0 0,0 0 0,1-1 0,-8-26 0,13 36 0,0-1 0,1 0 0,0 1 0,-1-1 0,1 1 0,1-1 0,-1 0 0,0 1 0,1-1 0,0 1 0,0-1 0,0 1 0,0 0 0,0-1 0,1 1 0,0 0 0,-1 0 0,1 0 0,0 0 0,1 0 0,-1 0 0,0 0 0,1 1 0,0-1 0,-1 1 0,1 0 0,0 0 0,6-3 0,24-14 0,2 2 0,0 1 0,73-22 0,26-10 0,-114 39 0,-1-1 0,0 0 0,-1-1 0,29-24 0,-31 22 0,-2-2 0,0 0 0,0-1 0,-2 0 0,0 0 0,19-37 0,-6 1 0,19-64 0,-29 75 0,-3 14 0,-4 18 0,-7 9 0,-1 0 0,0 0 0,1 0 0,-1 0 0,0 0 0,0 0 0,1 0 0,-1 0 0,0 0 0,0 0 0,1 0 0,-1 0 0,0 0 0,0 1 0,0-1 0,1 0 0,-1 0 0,0 0 0,0 0 0,0 1 0,1-1 0,-1 0 0,0 0 0,0 0 0,0 1 0,0-1 0,0 0 0,0 0 0,1 1 0,-1-1 0,0 0 0,0 0 0,0 1 0,0-1 0,0 0 0,0 0 0,0 1 0,0-1 0,0 1 0,9 44 0,4 49 0,-2-9 0,-9-72 0,61 297 0,-54-276 0,2-1 0,2 0 0,1-1 0,1 0 0,1-1 0,42 56 0,-47-73 0,1-2 0,1 1 0,0-2 0,1 0 0,0 0 0,1-1 0,0-1 0,0-1 0,1 0 0,0-1 0,0 0 0,1-2 0,0 0 0,0 0 0,0-2 0,0 0 0,30 1 0,-25-4 0,-1 0 0,0-1 0,0-2 0,0 0 0,-1-1 0,1-1 0,-1 0 0,0-2 0,0-1 0,-1 0 0,0-1 0,0-1 0,-1-1 0,25-20 0,-35 24 0,0-1 0,0 0 0,-1-1 0,-1 0 0,1 0 0,-1 0 0,-1-1 0,1 0 0,-2 0 0,1 0 0,-2-1 0,1 0 0,-1 1 0,-1-1 0,0 0 0,-1 0 0,0 0 0,0-12 0,-1 14 0,0 0 0,-1 1 0,0-1 0,-1 0 0,0 1 0,0-1 0,0 1 0,-1-1 0,-1 1 0,1 0 0,-1 0 0,-1 1 0,1-1 0,-1 1 0,-1 0 0,1 0 0,-1 1 0,0-1 0,-1 1 0,1 1 0,-1-1 0,0 1 0,-11-6 0,15 10 0,0-1 0,0 1 0,0 0 0,-1-1 0,1 1 0,0 1 0,0-1 0,0 0 0,-1 1 0,1 0 0,0 0 0,-1 0 0,1 0 0,0 0 0,-1 0 0,1 1 0,0 0 0,0 0 0,0 0 0,-1 0 0,1 0 0,0 1 0,0-1 0,1 1 0,-1 0 0,0-1 0,0 2 0,1-1 0,-1 0 0,1 0 0,0 1 0,0-1 0,0 1 0,0 0 0,-3 5 0,1 0 0,-1 0 0,1 1 0,1-1 0,0 1 0,0 0 0,1 0 0,0 0 0,0 0 0,1 0 0,0 1 0,2 17 0,0-16 0,1 1 0,0 0 0,1-1 0,0 1 0,1-1 0,0 0 0,1 0 0,0-1 0,1 1 0,0-1 0,10 12 0,-6-10 0,1 0 0,0-1 0,1 0 0,1-1 0,0 0 0,0-1 0,23 12 0,-6-7 0,2-1 0,0-2 0,0-1 0,1-1 0,0-2 0,1-1 0,43 2 0,-12-6 40,0-3 0,74-10 0,124-33-1525,-186 27-5341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5:16.081"/>
    </inkml:context>
    <inkml:brush xml:id="br0">
      <inkml:brushProperty name="width" value="0.1" units="cm"/>
      <inkml:brushProperty name="height" value="0.1" units="cm"/>
    </inkml:brush>
  </inkml:definitions>
  <inkml:trace contextRef="#ctx0" brushRef="#br0">0 15 24575,'6'0'0,"9"0"0,7 0 0,6 0 0,-2-6 0,-4-3-8191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6:20.061"/>
    </inkml:context>
    <inkml:brush xml:id="br0">
      <inkml:brushProperty name="width" value="0.1" units="cm"/>
      <inkml:brushProperty name="height" value="0.1" units="cm"/>
    </inkml:brush>
  </inkml:definitions>
  <inkml:trace contextRef="#ctx0" brushRef="#br0">1 0 24575,'0'0'-8191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6:54.191"/>
    </inkml:context>
    <inkml:brush xml:id="br0">
      <inkml:brushProperty name="width" value="0.1" units="cm"/>
      <inkml:brushProperty name="height" value="0.1" units="cm"/>
    </inkml:brush>
  </inkml:definitions>
  <inkml:trace contextRef="#ctx0" brushRef="#br0">2325 582 24575,'2'0'0,"1"-1"0,0 1 0,-1-1 0,1 0 0,-1 0 0,1 0 0,-1 0 0,1-1 0,-1 1 0,0-1 0,1 1 0,2-4 0,28-27 0,-21 20 0,5-3 0,-11 11 0,0-1 0,-1 1 0,0-1 0,0 0 0,0-1 0,-1 1 0,0-1 0,5-8 0,-9 12 0,1 1 0,-1 0 0,0 0 0,0 0 0,0 0 0,0 0 0,0-1 0,0 1 0,0 0 0,-1 0 0,1 0 0,0 0 0,-1 0 0,1 0 0,0 0 0,-1 0 0,1 0 0,-1 0 0,0 0 0,1 0 0,-1 0 0,0 0 0,0 0 0,1 0 0,-1 1 0,0-1 0,0 0 0,0 1 0,0-1 0,0 0 0,0 1 0,0-1 0,-2 0 0,-41-13 0,39 13 0,-109-25 0,-1 6 0,-1 4 0,-166 0 0,-133 32 0,-20 42 0,283-35 0,33-12 0,-203-7 0,173-6 0,145 3 0,1-1 0,0 0 0,0-1 0,0 1 0,0-1 0,0 1 0,0-1 0,-5-2 0,7 3 0,1 0 0,0 0 0,0-1 0,-1 1 0,1 0 0,0 0 0,0 0 0,-1-1 0,1 1 0,0 0 0,0 0 0,0-1 0,-1 1 0,1 0 0,0-1 0,0 1 0,0 0 0,0-1 0,0 1 0,0 0 0,0-1 0,0 1 0,0 0 0,0-1 0,0 1 0,0 0 0,0-1 0,0 1 0,0-1 0,11-14 0,33-29 0,-2-3 0,-2-1 0,-3-2 0,55-95 0,-46 72 0,-137 159 0,-166 194 0,236-260 0,6-7 0,2 1 0,-1 0 0,2 1 0,0 0 0,-11 18 0,23-32 0,0 0 0,-1 0 0,1 0 0,0 0 0,0 0 0,0 0 0,0-1 0,0 1 0,0 0 0,0 0 0,0 0 0,0 0 0,1 0 0,-1 0 0,0 0 0,1-1 0,-1 1 0,0 0 0,1 0 0,-1 0 0,1-1 0,-1 1 0,1 0 0,-1-1 0,1 1 0,0 0 0,-1-1 0,1 1 0,0-1 0,0 1 0,-1-1 0,1 1 0,0-1 0,0 1 0,0-1 0,-1 0 0,1 0 0,1 1 0,40 11 0,-36-11 0,54 16 0,-1 3 0,-1 2 0,0 2 0,-2 3 0,84 54 0,-104-56 0,-2 1 0,-1 1 0,36 38 0,-67-62-68,0-1 0,0 0-1,0 0 1,0 0 0,1-1 0,-1 1-1,1 0 1,-1-1 0,1 1 0,-1-1-1,1 0 1,0 0 0,-1 0 0,1 0-1,0-1 1,0 1 0,0-1-1,0 0 1,3 0 0,11-2-6758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6:58.231"/>
    </inkml:context>
    <inkml:brush xml:id="br0">
      <inkml:brushProperty name="width" value="0.1" units="cm"/>
      <inkml:brushProperty name="height" value="0.1" units="cm"/>
    </inkml:brush>
  </inkml:definitions>
  <inkml:trace contextRef="#ctx0" brushRef="#br0">2852 1500 24575,'-25'21'0,"0"-1"0,-2-2 0,0 0 0,0-2 0,-2-1 0,-36 13 0,-44 14 0,-2-6 0,-2-4 0,-1-5 0,-148 15 0,204-37 0,-1-3 0,0-3 0,-93-13 0,71 1 0,1-4 0,-78-27 0,104 25 0,1-1 0,-91-51 0,123 57 0,0-1 0,2-1 0,0 0 0,0-2 0,2 0 0,0-1 0,1-1 0,1 0 0,1-1 0,1-1 0,1 0 0,-10-26 0,-12-36 0,4-1 0,-19-92 0,26 92 0,-6-18 0,-24-90 0,24 61 0,20 102 0,-36-136 0,43 161 0,1-1 0,-1 1 0,0-1 0,0 1 0,-1 0 0,0 0 0,0 0 0,0 0 0,0 1 0,-1-1 0,0 1 0,0-1 0,0 1 0,0 1 0,0-1 0,-1 1 0,0-1 0,0 1 0,0 1 0,0-1 0,0 1 0,-1-1 0,1 2 0,-1-1 0,-10-1 0,-12-2 0,1 2 0,-1 2 0,0 0 0,-33 4 0,15-1 0,10-2 0,21-1 0,0 1 0,0 1 0,1 0 0,-29 6 0,41-6 0,0 0 0,1 0 0,-1 1 0,0-1 0,1 0 0,-1 1 0,1-1 0,-1 1 0,1-1 0,0 1 0,-1 0 0,1-1 0,0 1 0,0 0 0,0 0 0,1 0 0,-1 0 0,0 0 0,1 0 0,-1 0 0,1 0 0,0 0 0,-1 0 0,1 0 0,0 0 0,0 0 0,1 0 0,-1 0 0,0 0 0,1 2 0,1 12 0,1-1 0,9 27 0,-10-35 0,11 48 0,-10-37 0,2 0 0,8 24 0,-13-42 0,0 0 0,0 1 0,0-1 0,0 0 0,0 1 0,1-1 0,-1 0 0,0 1 0,0-1 0,0 0 0,0 1 0,0-1 0,1 0 0,-1 1 0,0-1 0,0 0 0,1 0 0,-1 1 0,0-1 0,0 0 0,1 0 0,-1 1 0,0-1 0,1 0 0,-1 0 0,0 0 0,1 0 0,-1 1 0,0-1 0,1 0 0,-1 0 0,0 0 0,1 0 0,-1 0 0,0 0 0,1 0 0,-1 0 0,0 0 0,1 0 0,-1 0 0,1 0 0,9-15 0,1-25 0,-9 20 0,-1-1 0,-2 1 0,0-1 0,-1 1 0,0 0 0,-8-24 0,-5-58 0,12 84 0,0-1 0,-7-22 0,-4-18 0,14 58 0,0 0 0,0 1 0,0-1 0,1 0 0,-1 1 0,0-1 0,0 0 0,0 1 0,0-1 0,1 0 0,-1 1 0,0-1 0,1 1 0,-1-1 0,0 1 0,1-1 0,-1 1 0,1-1 0,-1 1 0,1-1 0,-1 1 0,1-1 0,-1 1 0,1 0 0,0-1 0,-1 1 0,1 0 0,-1 0 0,1-1 0,0 1 0,-1 0 0,1 0 0,0 0 0,-1 0 0,1 0 0,0 0 0,-1 0 0,1 0 0,0 0 0,-1 0 0,1 0 0,0 0 0,-1 0 0,1 1 0,0-1 0,33 8 0,170 54 0,-191-60-65,-9-2-79,0 0-1,0 1 1,0 0-1,-1-1 1,1 1-1,0 1 1,0-1-1,6 4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7.313"/>
    </inkml:context>
    <inkml:brush xml:id="br0">
      <inkml:brushProperty name="width" value="0.1" units="cm"/>
      <inkml:brushProperty name="height" value="0.1" units="cm"/>
    </inkml:brush>
  </inkml:definitions>
  <inkml:trace contextRef="#ctx0" brushRef="#br0">346 64 24575,'0'-3'0,"0"1"0,0-1 0,0 1 0,0-1 0,-1 1 0,1 0 0,-1-1 0,1 1 0,-1-1 0,0 1 0,0 0 0,0 0 0,0 0 0,-1-1 0,1 1 0,0 0 0,-1 0 0,1 1 0,-1-1 0,0 0 0,0 0 0,-3-1 0,1 1 0,0 0 0,0 0 0,0 1 0,0 0 0,0 0 0,0 0 0,0 0 0,0 1 0,-1 0 0,1 0 0,0 0 0,-5 1 0,-8 1 0,0 1 0,1 1 0,-1 1 0,1 0 0,-24 11 0,22-7 0,0 1 0,-31 22 0,44-29 0,1 0 0,0 1 0,0-1 0,0 1 0,0 0 0,1 0 0,-1 0 0,1 1 0,0-1 0,0 1 0,1 0 0,-1 0 0,1 0 0,0 0 0,1 0 0,-2 6 0,3-8 0,0 0 0,1 0 0,-1 0 0,1 0 0,-1 0 0,1 0 0,0 0 0,0 0 0,1-1 0,-1 1 0,0 0 0,1-1 0,0 1 0,-1-1 0,1 1 0,0-1 0,1 0 0,-1 0 0,0 0 0,0 0 0,1 0 0,-1 0 0,1-1 0,0 1 0,3 1 0,7 3 0,1 0 0,0 0 0,25 6 0,38 3 0,-56-12 0,1 1 0,-1 0 0,0 2 0,34 14 0,-49-17 0,-1 0 0,0 0 0,0 0 0,0 1 0,0-1 0,0 1 0,-1 0 0,0 1 0,0-1 0,0 1 0,0 0 0,-1 0 0,0 0 0,0 0 0,0 1 0,-1-1 0,1 1 0,-1 0 0,-1-1 0,1 1 0,0 9 0,-1-2 0,0 0 0,-1 0 0,0-1 0,-1 1 0,-1 0 0,0-1 0,-1 1 0,0-1 0,-7 16 0,-6 11 0,-29 50 0,45-89 0,6-9-11,1 0-1,1 0 0,-1 0 0,16-12 1,2-2-1296,12-16-5519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7:11.891"/>
    </inkml:context>
    <inkml:brush xml:id="br0">
      <inkml:brushProperty name="width" value="0.1" units="cm"/>
      <inkml:brushProperty name="height" value="0.1" units="cm"/>
    </inkml:brush>
  </inkml:definitions>
  <inkml:trace contextRef="#ctx0" brushRef="#br0">181 910 24575,'1'0'0,"1"-1"0,-1 1 0,0-1 0,0 1 0,1-1 0,-1 1 0,0-1 0,0 1 0,0-1 0,0 0 0,0 0 0,0 0 0,0 0 0,0 0 0,0 0 0,0 0 0,-1 0 0,1 0 0,0 0 0,-1 0 0,1 0 0,-1 0 0,1-1 0,-1 1 0,1 0 0,-1 0 0,0-2 0,8-39 0,-7 38 0,5-89 0,-6-119 0,-3 79 0,3-228 0,0 358 0,0-1 0,0 1 0,0 0 0,-1-1 0,1 1 0,-1 0 0,-2-6 0,3 9 0,0-1 0,-1 1 0,1-1 0,0 1 0,-1-1 0,1 1 0,-1 0 0,1-1 0,-1 1 0,1 0 0,-1-1 0,1 1 0,-1 0 0,1-1 0,-1 1 0,0 0 0,1 0 0,-1 0 0,1 0 0,-1 0 0,0 0 0,1 0 0,-1 0 0,1 0 0,-1 0 0,0 0 0,1 0 0,-1 0 0,1 0 0,-1 0 0,0 1 0,1-1 0,-1 0 0,1 0 0,-1 1 0,1-1 0,-1 0 0,1 1 0,-1-1 0,1 1 0,-1-1 0,1 0 0,0 1 0,-1-1 0,1 1 0,-29 25 0,1 1 0,1 1 0,2 1 0,1 1 0,-21 33 0,35-46 0,13-20 0,21-27 0,-20 24 0,4-7 0,0 0 0,1 1 0,1 1 0,19-20 0,-26 29 0,-1 0 0,1 0 0,-1 0 0,1 0 0,0 1 0,0-1 0,-1 1 0,1-1 0,0 1 0,0 0 0,1 1 0,-1-1 0,0 0 0,0 1 0,0 0 0,0 0 0,0 0 0,1 0 0,-1 0 0,0 0 0,0 1 0,0 0 0,0-1 0,0 1 0,0 0 0,0 1 0,0-1 0,0 0 0,3 3 0,3 3 14,-1 0-1,0 0 0,0 1 1,0 0-1,-1 0 0,0 1 1,-1 0-1,10 17 0,-11-16-178,1-1 0,-1 0 0,2 0 0,0-1 0,0 1 0,0-2 0,1 1 0,16 12 0,-2-9-6661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7:12.961"/>
    </inkml:context>
    <inkml:brush xml:id="br0">
      <inkml:brushProperty name="width" value="0.1" units="cm"/>
      <inkml:brushProperty name="height" value="0.1" units="cm"/>
    </inkml:brush>
  </inkml:definitions>
  <inkml:trace contextRef="#ctx0" brushRef="#br0">1 1249 24575,'1'13'0,"1"-1"0,1 0 0,0 0 0,1 0 0,0 0 0,1 0 0,0-1 0,1 0 0,7 11 0,-12-21 0,-1 0 0,1 0 0,-1 0 0,1 0 0,0 0 0,0 0 0,-1 0 0,1 0 0,0 0 0,0 0 0,0 0 0,0 0 0,0-1 0,2 2 0,-2-2 0,-1 0 0,0 0 0,1 0 0,-1 0 0,0 0 0,1 0 0,-1-1 0,0 1 0,1 0 0,-1 0 0,0 0 0,1 0 0,-1-1 0,0 1 0,1 0 0,-1 0 0,0-1 0,0 1 0,1 0 0,-1-1 0,0 1 0,0 0 0,0 0 0,0-1 0,1 1 0,-1 0 0,0-1 0,0 1 0,0-1 0,0 1 0,0-1 0,6-42 0,-5 31 0,12-80 0,-4 41 0,1-54 0,-8 25 0,12-173 0,9-345 0,-24 530 0,1 60 0,0 0 0,-1-1 0,0 1 0,-1 0 0,0 0 0,-3-9 0,5 16 0,-1 0 0,1 0 0,-1 0 0,1 0 0,0 0 0,-1 1 0,1-1 0,-1 0 0,0 0 0,1 1 0,-1-1 0,0 0 0,1 1 0,-1-1 0,0 0 0,0 1 0,0-1 0,1 1 0,-1-1 0,0 1 0,0 0 0,0-1 0,-2 1 0,2 0 0,-1 1 0,0-1 0,1 1 0,-1 0 0,0-1 0,1 1 0,-1 0 0,1 0 0,0 0 0,-1 0 0,1 0 0,-1 0 0,1 1 0,0-1 0,0 0 0,0 1 0,0-1 0,-2 3 0,-6 12 0,-1 0 0,2 1 0,0 0 0,1 0 0,-8 31 0,14-47 0,1 0 0,-1 1 0,1-1 0,-1 1 0,1-1 0,0 1 0,0 0 0,-1-1 0,1 1 0,0-1 0,0 1 0,1-1 0,-1 4 0,1-5 0,-1 0 0,0 0 0,0 0 0,1 1 0,-1-1 0,0 0 0,1 0 0,-1 0 0,0 1 0,1-1 0,-1 0 0,0 0 0,1 0 0,-1 0 0,0 0 0,1 0 0,-1 0 0,1 0 0,-1 0 0,0 0 0,1 0 0,-1 0 0,0 0 0,1 0 0,-1 0 0,0 0 0,1 0 0,-1-1 0,0 1 0,1 0 0,-1 0 0,0 0 0,1-1 0,38-29 0,-29 22 0,-7 4 0,1 1 0,1 0 0,-1 1 0,0-1 0,1 1 0,-1 0 0,1 0 0,0 0 0,0 1 0,-1-1 0,1 1 0,0 0 0,0 1 0,0-1 0,0 1 0,0 0 0,0 0 0,0 1 0,0 0 0,0-1 0,0 2 0,0-1 0,0 0 0,0 1 0,-1 0 0,5 3 0,11 6 0,-1 1 0,-1 1 0,-1 1 0,29 29 0,22 16 0,-38-38-1365,-2-2-5461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7:14.001"/>
    </inkml:context>
    <inkml:brush xml:id="br0">
      <inkml:brushProperty name="width" value="0.1" units="cm"/>
      <inkml:brushProperty name="height" value="0.1" units="cm"/>
    </inkml:brush>
  </inkml:definitions>
  <inkml:trace contextRef="#ctx0" brushRef="#br0">1 1001 24575,'1'-19'0,"2"-1"0,0 0 0,1 1 0,14-37 0,-1-2 0,2-10 0,-4-1 0,-3 0 0,6-110 0,-16 132 0,2 1 0,10-51 0,-13 90 0,2-6 0,0 0 0,-1 0 0,0-1 0,-2 1 0,1-1 0,-2 1 0,-2-21 0,3 33 0,0 1 0,0-1 0,0 0 0,0 1 0,0-1 0,0 1 0,0-1 0,-1 0 0,1 1 0,0-1 0,0 1 0,-1-1 0,1 0 0,0 1 0,0-1 0,-1 1 0,1-1 0,-1 1 0,1-1 0,0 1 0,-1 0 0,1-1 0,-1 1 0,1-1 0,-1 1 0,1 0 0,-1 0 0,0-1 0,1 1 0,-1 0 0,1 0 0,-1 0 0,0-1 0,1 1 0,-1 0 0,1 0 0,-1 0 0,0 0 0,1 0 0,-1 0 0,1 0 0,-2 1 0,-24 19 0,-2 2 0,28-22 0,-1 0 0,0 0 0,1 1 0,-1-1 0,0 0 0,0 0 0,1 0 0,-1 0 0,0 0 0,1 0 0,-1 0 0,0 0 0,0 0 0,1 0 0,-1-1 0,0 1 0,1 0 0,-1 0 0,0-1 0,1 1 0,-1 0 0,0-1 0,1 1 0,-1-1 0,1 1 0,-1 0 0,0-1 0,1 0 0,-1 1 0,1-1 0,0 1 0,-1-1 0,1 1 0,-1-1 0,1 0 0,0 1 0,0-1 0,-1 0 0,1 0 0,-1-3 0,-1 1 0,1-1 0,1 1 0,-1-1 0,0 1 0,1-1 0,0 1 0,-1-1 0,1 1 0,1-1 0,-1 0 0,1 1 0,-1-1 0,1 1 0,0-1 0,0 1 0,0 0 0,1-1 0,-1 1 0,1 0 0,0 0 0,0 0 0,0 0 0,5-5 0,-5 6 0,0-1 0,0 1 0,0 0 0,1 0 0,-1 1 0,1-1 0,-1 0 0,1 1 0,0 0 0,0-1 0,0 1 0,-1 0 0,1 1 0,0-1 0,0 0 0,0 1 0,0-1 0,0 1 0,1 0 0,-1 0 0,0 1 0,0-1 0,0 0 0,0 1 0,0 0 0,0 0 0,-1 0 0,1 0 0,4 2 0,2 3-10,-1 0 1,0 1-1,0 0 0,-1 0 0,1 0 0,-2 1 0,1 0 1,10 18-1,4 4-1267,-3-8-5549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12.93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10 147,'49'5,"64"13,-59-8,-49-9,31 6,41 12,-68-17,0 1,-1 0,0 1,0 0,0 0,0 1,-1 0,1 0,-1 1,9 9,-14-12,1-1,-1 1,0 1,0-1,0 0,0 0,-1 1,1-1,-1 1,0-1,0 1,0-1,0 1,-1 0,1 0,-1-1,-1 8,0-6,0 0,-1 0,1 0,-1 0,0-1,-1 1,1-1,-1 0,0 0,0 1,-6 5,-3 2,-1-1,0-1,-1 0,0-1,-1 0,-27 12,28-16,1 0,-1-1,0-1,0 0,0-1,0 0,0-1,-16-1,22 0,0-1,0 0,0 0,0-1,0 0,0 0,0-1,0 0,1 0,-1-1,1 0,0 0,0-1,1 1,-9-10,10 9,1-1,0-1,0 1,1 0,0-1,0 0,1 0,-1 0,2 0,-1 0,1 0,0 0,0 0,1-1,0 1,1-13,2-3,1-1,0 1,14-41,-14 53,0 0,0 0,1 1,1-1,0 1,0 1,15-19,-18 25,1-1,0 1,0 0,-1 0,2 1,-1-1,0 1,0 0,1 0,-1 0,1 1,0-1,-1 1,1 0,0 1,0-1,0 1,-1 0,1 0,0 1,7 0,16 5,-1 2,0 0,0 2,-1 0,-1 2,0 1,0 1,-1 1,-1 1,22 20,-39-30,0 1,0-1,0 1,-1 0,0 1,-1-1,0 1,0 0,0 0,-1 0,0 0,-1 1,0-1,0 1,-1 0,1 15,-3-13,1 0,-1 0,-1 1,0-1,0 0,-1 0,-1-1,0 1,0-1,-1 0,0 0,-11 15,14-22,0 0,0-1,-1 1,1 0,-1-1,1 0,-1 0,0 0,0 0,0 0,0 0,0-1,0 1,0-1,-1 0,1 0,0 0,-1-1,1 1,-1-1,1 0,-1 0,1 0,0 0,-1-1,1 1,-1-1,1 0,0 0,-1 0,1 0,0-1,0 1,0-1,0 0,-4-3,0 0,0 0,0 0,1-1,0 0,0 0,0 0,1-1,0 0,0 0,1 0,0-1,0 1,1-1,-4-10,6 10,0 0,0 1,0-1,1 0,0 1,0-1,1 0,0 1,1-1,-1 1,1-1,1 1,0 0,0 0,0 0,1 0,-1 1,2-1,-1 1,1 0,6-7,8-5,0 1,1 1,0 0,46-24,-44 28,0 2,2 0,-1 1,1 2,0 0,0 2,1 0,0 2,0 1,0 1,0 1,28 3,-40-1,1 1,-1 0,0 0,0 2,0 0,0 0,-1 1,0 0,19 14,-14-7,0 1,-1 1,0 0,-1 1,17 23,-28-34,0 0,-1 0,0 1,0-1,0 1,-1 0,0-1,0 1,0 0,-1 0,0 0,0 1,0-1,-1 0,0 0,0 0,-1 1,0-1,0 0,0 0,0 0,-1 0,0 0,-5 8,2-5,0-2,0 1,-1-1,0 0,0 0,-1 0,0-1,0 0,0 0,-1-1,0 0,0-1,0 1,0-1,-1-1,-9 3,10-4,-1 0,0 0,0-1,0-1,1 1,-1-1,0-1,0 0,0 0,0-1,1 0,-1 0,1-1,-1 0,1-1,0 1,0-2,0 1,1-1,0 0,0-1,0 0,-9-10,11 11,0-1,0 0,1 0,0 0,0 0,0-1,1 1,0-1,1 0,-1 0,1 0,0 0,1-1,0 1,0 0,1-1,0 1,0-1,0 1,1 0,0-1,1 1,0 0,0 0,0 0,1 0,0 0,7-11,-2 7,0-1,2 1,-1 1,1 0,1 0,0 1,24-16,-8 8,1 2,44-18,-66 31,0 0,0 0,0 0,0 1,1 0,-1 0,0 0,0 1,1 0,-1 0,0 1,1 0,-1 0,0 0,0 1,0-1,9 5,-9-2,0 0,1 0,-1 0,-1 1,1 0,-1 0,0 0,0 1,0-1,-1 1,0 0,0 1,0-1,4 12,-2-1,0 1,-1 0,-1 0,-1 1,-1-1,0 1,-1-1,-3 35,-1-25,-1-1,-2 0,0-1,-2 1,-14 34,19-54,0 0,-1-1,0 1,0 0,0-1,-1 0,0 0,0-1,-11 10,13-12,0-1,0 0,-1-1,1 1,-1 0,1-1,-1 0,0 0,1 0,-1 0,0-1,0 0,0 1,0-1,1 0,-1-1,0 1,0-1,0 0,1 0,-7-2,-2-2,1-1,0 0,0-1,0 0,1 0,0-1,0-1,1 0,0 0,-9-13,-7-11,-38-66,56 84,0 1,1-1,0-1,2 1,-1-1,2 1,0-1,1 0,1-1,0 1,3-30,-1 38,0 0,1 0,0 1,0-1,1 0,0 1,0 0,1 0,0 0,0 0,7-8,-7 10,1 1,0 0,0-1,0 2,0-1,1 0,0 1,-1 0,1 1,0-1,1 1,-1 0,0 0,1 1,8-1,-4 1,-1 1,0 1,1 0,-1 0,0 1,1 0,-1 0,-1 2,1-1,0 1,-1 0,1 1,-1 0,-1 1,1 0,-1 0,0 1,12 12,2 4,0 2,-2 1,0 1,24 45,-38-60,0-1,-1 1,0 0,-1 1,0-1,-1 1,0-1,-1 1,0 14,-2-20,0 0,0 0,-1 0,0 0,0 0,-1-1,0 1,0 0,0-1,-1 1,0-1,0 0,-1 0,0 0,0-1,0 1,0-1,-10 8,12-10,-1-1,1 0,-1 1,0-1,0 0,0-1,0 1,0 0,0-1,-1 0,1 0,0 0,-1 0,1 0,-1 0,1-1,-1 0,1 0,-1 0,1 0,-1-1,1 1,-1-1,1 0,-1 0,1 0,0 0,0 0,-1-1,-4-3,3 1,1 0,-1 0,1-1,0 1,1-1,-1 0,1 0,0 0,0 0,0-1,1 1,0-1,0 0,0 0,1 1,0-1,-1-10,2-2,0-1,2 0,0 1,0 0,2-1,1 1,0 0,1 1,1-1,0 1,1 1,1-1,1 2,0-1,1 1,17-17,-15 17,1 1,0 1,1 0,1 1,0 1,0 0,1 1,0 1,1 1,0 0,1 1,-1 1,1 1,0 0,28-2,-37 7,1 0,-1 1,1-1,-1 2,0 0,1 0,-1 1,0 0,0 1,-1 0,1 0,-1 1,0 1,0-1,-1 1,1 1,-1 0,-1 0,1 0,-1 1,0 0,8 14,-1 0,-2 0,0 1,-1 0,-2 0,0 1,-1 0,-2 1,5 32,-10-48,0-1,0 1,-1-1,0 1,0-1,-1 1,0-1,-5 17,5-22,-1 1,1-1,-1 1,0-1,0 0,0 0,0 1,-1-2,1 1,-1 0,0 0,0-1,0 0,0 1,0-1,0 0,-1-1,1 1,0 0,-1-1,0 0,-4 1,-1 0,0-1,1 0,-1 0,0-1,1 0,-1-1,0 0,1 0,-1-1,1 0,-1 0,1-1,0 0,0-1,0 0,-14-9,17 10,0-1,1 0,-1 0,1 0,0-1,0 1,1-1,-1 0,1 0,0 0,0 0,1-1,0 1,0-1,0 0,0 1,1-1,0 0,0 0,1 0,-1 0,1 0,1 0,-1 0,3-10,0 4,1-1,0 1,0 0,1 1,1-1,0 1,1 0,0 0,0 1,1 0,1 1,0-1,0 1,0 1,13-9,-13 11,0 1,0 0,0 0,0 1,1 0,-1 1,1 0,0 0,0 1,1 0,-1 1,0 0,1 1,-1 0,0 1,1 0,-1 0,0 1,11 3,-6 0,0 1,-1 0,0 1,0 0,0 1,-1 0,0 2,-1-1,12 12,-18-15,0 1,0 0,-1 0,0 0,0 0,-1 1,0 0,0 0,-1 0,0 0,0 1,-1-1,0 1,0 0,-1-1,-1 1,1 14,-3-8,0 0,-1 0,0 0,-1 0,-1-1,0 1,-1-1,-1-1,0 1,-13 17,13-21,0-1,0 0,-1 0,0-1,-1 0,0 0,0-1,-1 0,1-1,-2 0,1 0,-1-1,1 0,-14 3,19-7,-1 1,1-1,0-1,-1 1,1-1,-1 0,1 0,0 0,-1-1,1 0,0 0,-1 0,1-1,0 1,0-1,0-1,0 1,0-1,1 1,-1-1,1-1,0 1,0-1,0 0,-7-7,6 3,0 0,1 1,-1-1,2-1,-1 1,1 0,0-1,1 0,0 0,0 0,1 0,0 0,1 0,1-17,1 10,1 0,1 0,1 0,0 1,1-1,0 1,1 1,1-1,0 1,1 0,12-13,-5 8,0 1,1 1,0 1,2 0,0 1,41-24,-52 35,-1 0,1 0,0 1,0 0,0 1,0 0,1 0,-1 0,1 1,-1 1,1-1,0 1,11 2,-14-1,0 1,0 0,0 0,0 0,-1 1,1-1,-1 1,1 1,-1-1,0 1,0 0,-1 0,1 0,-1 1,0 0,0 0,0 0,5 11,-5-9,-1 1,0 0,0 0,-1 0,0 0,-1 1,0-1,0 0,0 1,-1-1,-1 1,1-1,-1 0,-1 1,1-1,-2 0,1 0,-1 0,0 0,-6 11,4-9,-1 0,0-1,0 1,-1-1,0-1,-1 1,0-1,0 0,0-1,-1 0,0 0,-1-1,1-1,-22 10,27-13,0-1,0 0,-1 0,1 0,0-1,-1 1,1-1,-1 0,1-1,-1 1,1-1,0 1,-1-1,1 0,0-1,-5-1,3-1,0 1,0-1,0 0,1 0,-1-1,1 1,0-1,1 0,-8-10,5 4,0 0,1-1,0 1,0-1,1-1,1 1,0-1,1 1,0-1,-1-19,4 18,1 0,0 0,1 1,0-1,1 0,1 1,0 0,1 0,7-15,-9 21,0 1,0 0,1 1,0-1,0 1,0-1,1 1,-1 0,1 1,1-1,-1 1,0 0,1 0,0 1,0-1,0 1,1 1,-1-1,0 1,10-2,-14 4,1 0,-1 0,1 0,-1 0,1 0,-1 0,1 1,-1-1,1 1,-1-1,1 1,-1 0,0 0,1 0,-1 1,0-1,0 0,2 3,11 12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14.19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3 185,'2'-3,"0"1,1 0,0 0,-1-1,1 2,0-1,0 0,0 1,0-1,0 1,0 0,1 0,-1 0,0 0,1 1,-1 0,0-1,1 1,-1 0,1 0,-1 1,0-1,1 1,-1 0,0 0,0 0,1 0,-1 0,0 1,0-1,0 1,-1 0,1 0,0 0,4 5,3 2,-1 0,0 1,-1 0,0 0,0 1,-1 0,11 24,-11-13,0-1,-1 2,-2-1,0 0,-1 1,-1 0,-1 0,-1-1,-2 1,0 0,-6 27,5-38,0 0,-1 0,0-1,-1 0,0 1,-9 11,12-20,0 0,0-1,0 1,0 0,-1-1,0 0,1 0,-1 1,0-2,0 1,-5 2,6-3,0 0,0-1,0 1,-1-1,1 0,0 0,0 0,0 0,-1 0,1 0,0-1,0 1,0-1,0 1,-1-1,1 0,0 0,0 0,-3-2,-2-3,-1 1,1-1,1-1,-1 1,1-1,0 0,1-1,-1 1,1-1,1 0,0-1,0 1,1-1,0 1,0-1,-1-10,1 7,1 0,0 0,1 0,1 0,0 0,0 0,2 0,-1 0,1 0,1 0,7-20,-5 20,0 0,1 1,0 0,1 0,0 0,0 1,1 0,1 1,0 0,0 0,0 1,1 0,1 0,-1 1,1 1,0 0,1 0,0 1,23-7,-16 7,1 0,-1 2,1 0,33-1,-42 5,0 0,-1 0,1 0,0 2,-1-1,1 1,-1 1,0 0,0 0,12 8,-14-8,-1 1,0 0,0 1,0-1,0 1,-1 0,0 1,0-1,-1 1,0 1,0-1,-1 1,0-1,0 1,0 0,-1 1,-1-1,1 1,-1-1,-1 1,0 0,0-1,0 1,-1 0,-1 0,1 0,-2-1,1 1,-1 0,0-1,-1 1,0-1,-5 11,4-11,-1 1,0-1,0 0,-1 0,0-1,0 0,0 0,-1 0,0-1,-10 7,14-11,0 0,-1-1,1 1,-1-1,1 0,-1 0,1 0,-1 0,0-1,1 0,-1 1,0-1,1 0,-1-1,0 1,1-1,-1 1,0-1,1 0,-1-1,1 1,0-1,-1 1,1-1,0 0,0 0,0 0,-5-5,-1-1,1-1,0 0,1 0,0-1,0 1,1-2,0 1,1 0,0-1,0 0,2-1,-1 1,-3-22,3 3,1 0,1-1,1 1,5-40,-3 57,1 0,1 0,0 0,0 0,1 0,1 0,0 1,1 0,0 0,1 1,11-16,-14 22,1-1,0 1,0 0,1 1,-1-1,1 1,0 0,0 1,0-1,1 1,-1 0,1 1,0 0,-1 0,1 0,0 1,0 0,1 0,-1 0,0 1,0 1,13 1,-8 0,0 0,0 1,0 1,0 0,-1 1,1 0,-1 0,0 1,13 11,-19-14,-1 0,0 1,0-1,0 1,-1 0,1 1,-1-1,0 0,0 1,-1 0,1-1,-1 1,0 0,-1 0,1 1,-1-1,0 0,0 0,0 1,-1-1,0 1,0-1,0 0,-2 7,-1 2,-1-1,0 0,-1 0,-1-1,0 1,0-1,-2-1,-11 17,2-8,0 0,-1-1,-31 25,43-39,0 0,-1 0,0-1,0 0,0 0,0-1,-1 0,1 0,-14 3,18-6,0 1,1-1,-1 0,0 0,0 0,1-1,-1 1,0-1,0 0,1 1,-1-1,1 0,-1 0,1-1,-1 1,1 0,0-1,-1 0,1 1,0-1,0 0,0 0,1 0,-1-1,0 1,1 0,-1 0,1-1,0 1,0-1,-1-3,-7-20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16.13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131 391,'0'0,"0"0,-1 0,1 0,0 0,-1 0,1 0,0 0,-1 0,1 0,0 0,0-1,-1 1,1 0,0 0,0 0,-1 0,1-1,0 1,0 0,-1 0,1 0,0-1,0 1,0 0,-1 0,1-1,0 1,0 0,0 0,0-1,0 1,0 0,0-1,0 1,0 0,0 0,0-1,3-16,13-15,-6 17,0 1,0 1,2 0,-1 0,2 1,-1 1,27-18,-35 26,1 0,0 0,-1 1,1-1,0 1,0 0,0 1,0-1,1 1,-1 0,0 0,1 1,-1 0,0 0,1 0,-1 0,0 1,1 0,-1 0,0 0,0 1,0 0,0 0,0 0,0 1,0-1,-1 1,8 6,-8-5,1 1,-1 0,0 0,0 0,-1 0,0 1,0-1,0 1,0 0,-1 0,0 0,0 0,-1 0,1 0,-2 1,1-1,0 0,-1 1,-1-1,0 9,-1 0,0-1,-1-1,0 1,-2 0,1-1,-2 0,1 0,-10 15,13-24,-1-1,1 0,0 0,-1 1,0-2,1 1,-1 0,-1 0,1-1,0 0,0 0,-1 0,1 0,-1 0,0 0,1-1,-1 0,-6 1,4-1,0-1,-1 0,1 0,0 0,0-1,0 0,0 0,0-1,0 0,0 0,-6-3,-2-2,0-1,1 0,0-1,0-1,0 0,1 0,1-1,-17-21,22 24,1 1,0 0,0-1,0 0,1 0,1 0,-1-1,1 1,1-1,0 0,0 0,0 1,1-1,1-1,-1 1,1 0,1 0,0 0,0 0,1 0,0 1,0-1,1 0,0 1,1 0,6-12,0 0,2 0,0 1,0 0,2 1,1 1,23-23,-36 38,0 0,0 0,1 0,-1 1,0-1,1 1,-1-1,1 1,0 0,-1 0,1 0,0 1,0-1,0 1,-1-1,1 1,0 0,0 0,0 0,0 1,0-1,-1 1,1-1,0 1,0 0,-1 0,1 0,-1 0,1 1,-1-1,1 1,-1-1,0 1,1 0,-1 0,0 0,0 0,-1 1,3 2,3 5,-1-1,0 1,0 0,-1 1,-1-1,0 1,0 0,3 19,-2 11,-1 0,-2 0,-7 78,5-113,-1 0,0 0,0-1,0 1,-1-1,1 1,-2-1,1 1,0-1,-1 0,0 0,0 0,-1-1,1 1,-1-1,-5 5,5-6,0 0,0-1,0 0,0 0,-1 0,1 0,-1-1,1 0,-1 0,1 0,-1 0,0-1,1 1,-1-1,0-1,1 1,-1 0,0-1,1 0,-7-2,-7-3,1 0,-1 0,1-2,1 0,-1-1,1-1,1-1,0 0,1 0,0-2,0 0,1 0,-14-20,26 30,-1-1,0 1,1 0,-1-1,1 0,0 1,0-1,1 0,-1 1,1-1,0 0,0 0,0 0,0 1,1-1,-1 0,1 0,0 1,0-1,0 1,1-1,-1 1,1-1,0 1,0 0,3-4,-3 4,1-1,0 1,0 0,0 0,0 0,0 0,0 1,1-1,0 1,-1 0,1 0,0 0,0 0,0 1,0 0,0-1,0 1,1 1,-1-1,0 1,0 0,7 0,-9 0,0 1,0-1,-1 0,1 1,0 0,0-1,-1 1,1 0,-1 0,1 0,-1 0,1 0,-1 0,1 0,-1 1,0-1,0 0,0 1,0-1,0 1,0-1,0 1,0-1,0 1,-1 0,1 0,-1-1,1 1,-1 0,0 2,0 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19.20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34 470,'-1'-2,"1"-1,-1 0,0 0,0 0,0 1,0-1,-1 1,-2-5,-6-15,7 13,1-1,0 0,0 0,1 1,0-1,1 0,0 0,1 0,0 0,0 0,1 0,0 0,1 0,5-10,-5 12,2 0,-1 1,1-1,0 1,0 1,1-1,0 1,0 0,1 0,-1 0,1 1,1 0,-1 1,1 0,-1 0,16-5,-10 5,0 0,1 1,-1 1,1 1,-1 0,1 0,-1 1,1 1,0 0,-1 1,1 1,-1 0,18 7,-4 0,-1 1,0 1,-1 2,-1 0,33 26,-51-36,-1 0,0 1,0-1,0 1,0 1,-1-1,0 0,0 1,0 0,-1 0,0 0,0 0,-1 1,1-1,-1 1,2 12,-4-10,0 0,0 1,-1-1,0 0,0 1,-1-1,0 0,-1 0,0 0,0-1,-10 17,8-16,0 0,-1 0,0-1,0 0,-1 0,0-1,0 0,-1 0,0-1,0 0,-1 0,0-1,0 0,0 0,0-1,-1 0,-16 4,14-6,0 0,-1 0,1-1,-1-1,0 0,1-1,-1 0,1-1,0 0,-1-1,1 0,0-1,1 0,-16-8,13 5,0-1,1-1,0 0,0 0,1-1,0-1,1 0,0 0,-17-24,23 27,1 0,-1 0,1-1,1 1,-1-1,2 0,-1 0,1 0,1 0,-1 0,1 0,1-1,0 1,0 0,1 0,0-1,1 1,3-11,-1 7,1 0,1 0,0 1,0 0,1 0,1 1,0 0,15-17,9-3,45-37,-46 43,-26 20,1 1,-1 0,1 1,0-1,0 1,0 0,0 0,1 1,-1 0,1 0,0 0,-1 1,1 0,0 1,9-1,-11 2,-1-1,0 1,1 0,-1 0,0 0,0 1,0 0,0 0,0 0,0 0,0 0,-1 1,1 0,-1-1,0 1,0 1,0-1,0 0,0 1,-1-1,1 1,-1 0,0 0,2 7,0-1,0 1,-1-1,-1 1,0 0,0 0,-1 0,0 0,-1 0,-1 0,0 0,0 0,-1 0,0-1,-1 1,0 0,0-1,-11 20,-1-13,2-9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8:41.25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37 92,'-1'-8,"1"1,1-1,-1 1,2-1,-1 1,3-10,-3 15,0 0,0 0,0 1,0-1,0 0,0 1,0-1,1 1,-1-1,1 1,-1 0,1 0,-1-1,1 1,0 0,-1 0,1 1,0-1,0 0,0 1,-1-1,1 1,0-1,0 1,0 0,0 0,0 0,0 0,3 0,190 19,-94-2,-58-9,70 4,-65-9,54 11,2 0,46-11,-11-1,-122 0,-1 0,1 1,-1 0,0 2,0 0,0 0,-1 2,0 0,0 1,-1 0,23 18,-33-23,-1 0,0 0,0 1,0-1,0 1,-1 0,0 0,1 0,-1 0,-1 0,1 0,0 1,-1-1,0 0,0 1,-1-1,1 1,-1 7,-1 4,-1 0,0 0,-1 0,-6 15,1 2,-16 67,-29 148,38-161,6-39,-5 87,14-86,1-25,-2 0,0 0,-1-1,-8 35,-1 5,10-50,-1 0,0 0,-1 0,-8 23,10-33,-1 0,0-1,0 1,0 0,0-1,0 1,0-1,0 0,-1 1,0-1,1 0,-1-1,0 1,0 0,0-1,0 0,0 1,0-1,0 0,0-1,0 1,-1-1,1 1,0-1,-5 0,-9-1,1 0,-1-2,-31-7,5 1,-8 2,-1 3,0 3,0 1,1 3,-81 14,-9-3,96-12,-67 12,92-9,1-1,-37 5,53-8,-1-1,1 0,0 0,0 0,-1 0,1-1,0 1,0-1,-1 1,1-1,0 0,0-1,0 1,0 0,0-1,1 0,-1 0,-4-3,6 3,-1-1,1 1,-1-1,1 0,0 1,0-1,1 0,-1 0,0 0,1 0,0 0,-1 1,1-1,0 0,1 0,-1 0,1-3,14-52,-13 50,13-47,-3-1,9-93,-6 55,-8 55,3-47,-7 58,12-53,-8 52,4-51,-8 53,13-51,-11 59,-1-1,0 1,-2-1,1-35,-3 55,0 0,0 1,0-1,0 0,-1 0,1 0,0 0,0 0,0 0,0 0,0 0,0 0,0 0,0 0,-1 0,1 0,0 0,0 0,0 0,0 0,0 0,0 0,0 0,-1 0,1 0,0 0,0 0,0 0,0 0,0 0,0 0,0 0,-1 0,1 0,0 0,0 0,0 0,0-1,0 1,0 0,0 0,0 0,0 0,0 0,0 0,0 0,0 0,-1 0,1-1,0 1,0 0,0 0,0 0,0 0,0 0,0 0,0 0,0-1,0 1,0 0,0 0,0 0,0 0,1 0,-1 0,0 0,0-1,0 1,-8 13,-6 19,-112 412,115-400,-77 392,88-431,-1 0,1-1,0 1,0 0,0 0,2 6,-2-10,0-1,0 0,0 0,0 1,0-1,0 0,0 1,0-1,0 0,1 0,-1 1,0-1,0 0,0 0,1 1,-1-1,0 0,0 0,0 0,1 1,-1-1,0 0,1 0,-1 0,0 0,0 0,1 1,-1-1,0 0,1 0,-1 0,0 0,1 0,-1 0,15-14,-5 1,-2-1,0-1,0 0,-2 0,1 0,3-17,20-102,-19 79,60-240,14-77,-79 331,-4 28,0 0,0 0,6-18,-7 30,-1 0,0 0,0 0,0 1,1-1,-1 0,0 0,1 1,-1-1,1 0,-1 1,1-1,-1 0,1 1,0-1,-1 1,1-1,0 1,0-1,7 9,-1 27,-2 299,-7-189,1-70,2 101,0-171,-1 1,1-1,0 1,0-1,1 0,0 1,2 5,-4-10,1-1,-1 0,0 1,0-1,1 1,-1-1,0 0,1 1,-1-1,0 1,1-1,-1 0,0 0,1 1,-1-1,1 0,-1 0,1 1,-1-1,0 0,1 0,-1 0,1 0,-1 0,1 0,-1 0,1 0,-1 0,1 0,0 0,0-1,1 0,-1 0,1 0,-1 0,0 0,0 0,1-1,-1 1,0 0,0-1,0 1,-1-1,1 1,1-3,25-58,-2-2,-3-1,17-86,-15 57,37-167,-41 172,-1 17,-14 64,-4 17,-3 18,-63 578,63-562,-1-15,2 0,0 0,2-1,8 45,-9-71,0 0,0 1,0-1,1 0,-1 0,1 0,-1 0,1 1,-1-1,1 0,-1 0,1 0,0 0,0 0,0-1,-1 1,1 0,0 0,0 0,1 0,-1-1,0 0,0 0,0 0,0 0,0 0,0 0,-1 0,1 0,0 0,0 0,0-1,0 1,0 0,-1-1,1 1,0 0,0-1,-1 1,1-1,1-1,3-2,-1-1,1 0,-1-1,0 1,6-12,38-84,-4-2,59-215,-91 259,-10 47,0-1,1 0,0 0,1 1,0 0,10-19,-14 31,0-1,0 1,0 0,0 0,0 0,0-1,0 1,0 0,1 0,-1 0,0 0,0-1,0 1,0 0,0 0,1 0,-1 0,0 0,0-1,0 1,0 0,1 0,-1 0,0 0,0 0,0 0,1 0,-1 0,0 0,0 0,0 0,1 0,-1 0,0 0,0 0,1 0,-1 0,0 0,0 0,0 0,1 0,-1 0,0 0,0 0,0 1,0-1,1 0,-1 0,0 0,0 0,0 0,0 1,0-1,1 0,-1 0,0 0,0 0,0 1,0-1,0 0,0 0,0 1,5 14,-3 14,-1 1,-2-1,-1 0,-9 50,5-34,-14 89,7-59,3 1,1 134,9-204,0-1,1 1,0-1,0 1,1-1,3 10,-5-15,1 1,-1 0,0-1,1 1,-1-1,0 1,1-1,-1 1,0-1,1 0,-1 1,1-1,-1 1,1-1,-1 0,1 1,-1-1,1 0,0 0,-1 0,1 1,-1-1,1 0,0 0,0 0,1 0,-1-1,0 1,1-1,-1 0,0 0,0 1,0-1,1 0,-1 0,0 0,0 0,0 0,0 0,-1 0,1-1,1-1,7-11,0-1,-2 0,1-1,6-23,17-73,-14 49,24-131,-20 90,-19 91,-3 14,-5 22,-3 39,-1 0,3 0,2 117,6-154,15 152,-15-173,-1 1,1-1,1 0,-1 0,0 0,1 0,2 5,-4-9,1 0,-1 1,0-1,0 0,1 1,-1-1,0 0,1 1,-1-1,0 0,1 1,-1-1,0 0,1 0,-1 0,1 1,-1-1,1 0,-1 0,0 0,1 0,-1 0,1 0,-1 0,1 0,-1 0,1 0,0 0,0-1,0 0,0 0,0 1,0-1,0 0,0 0,0 0,0 0,-1 0,1 0,0 0,-1 0,1 0,0-2,8-18,-2-1,0-1,-1 1,4-38,1 2,73-344,-78 370,-6 21,-4 16,-5 18,0 37,2 0,3 1,5 79,0-64,-2-43,1 45,1-74,-1 1,1-1,-1 1,1-1,1 1,-1-1,1 0,-1 0,1 0,0 0,1 0,5 7,-7-10,0 0,0 0,0 0,0 0,0 0,0-1,0 1,1 0,-1-1,0 1,0-1,1 1,-1-1,0 0,1 0,-1 1,1-1,-1 0,0 0,1 0,-1 0,0-1,1 1,-1 0,3-2,0 1,0-1,-1 0,1 0,0-1,-1 1,1-1,2-3,16-16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9:37.85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38,'0'-1,"0"1,1-1,-1 0,0 1,1-1,-1 0,1 1,-1-1,1 0,-1 1,1-1,0 1,-1-1,1 1,-1-1,1 1,0-1,-1 1,1 0,0-1,0 1,-1 0,1 0,0 0,0 0,1-1,29-4,-17 3,22-5,-1 2,1 1,-1 2,68 5,-21-1,208 11,-237-12,80-8,-4-1,-118 8,27-1,1 2,66 10,-74-7,0-1,47-1,-44-2,63 8,157 19,-39-7,281 35,-405-51,141-13,-118 2,5 0,108-3,9 2,15 0,430 53,-493-34,12 2,-107-1,-24-3,0-2,123-4,-57-16,-62 3,0 5,0 2,87 8,89 3,-67-5,-31 14,-24-1,-81-12,-2 1,0-2,1-2,50-6,472-19,-543 24,84-9,-4 0,-12 0,-62 5,35 0,12 3,82 3,-157-2,-1 0,1 0,-1 1,1-1,-1 0,1 1,-1-1,1 1,-1 0,0-1,1 1,-1 0,0 0,1 0,-1 0,0 0,0 0,0 0,0 0,0 0,1 3,-1-1,0-1,0 1,0 0,0 0,-1 0,1 0,-1 0,0 0,0 0,0 5,-2 7,-1-1,-1 1,-8 23,9-29,-54 183,49-155,2-1,1 1,0 52,4-64,-2-1,0 0,-7 23,5-23,0-1,2 1,-1 28,7-10,2 0,17 68,-20-101,5 19,9 50,-15-73,-1 1,0 0,0-1,0 1,0 0,-1-1,0 1,0 0,-1-1,0 1,-2 5,3-10,1 0,-1 0,0 0,0 0,0 0,0 0,0 0,0-1,-1 1,1 0,0-1,0 1,0 0,-1-1,1 0,0 1,-1-1,1 0,0 1,-1-1,1 0,0 0,-1 0,-1-1,-38-6,30 4,-28-4,0 1,0 3,-52 1,-121 15,159-8,-46 3,-104-6,97-6,-147 11,-61 0,88-6,-118 34,236-21,27-4,-89-1,-41-25,155 10,-243-15,191 15,64 4,-436-38,280 6,106 17,-188-12,60 13,30 0,-178-14,203 13,116 16,0 1,-61 9,62-4,-13 2,-47 2,-128 8,-11-19,-134 4,300 7,-32-1,58-8,1 2,-1 2,1 3,-100 25,61 6,73-27,-1-2,-1 0,-46 11,71-27,1 1,-1-1,1 1,0-1,4-6,-6 13,5-14,-1 0,0 0,-1 0,-1-1,0 1,-1-1,0 1,-1-1,-1 1,-5-29,5 38,-1 1,0-1,0 1,-1 0,-4-8,1 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9:43.68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1,'1'0,"0"0,0 1,0-1,-1 1,1 0,0-1,0 1,0 0,-1-1,1 1,0 0,-1 0,1 0,-1-1,1 1,-1 0,1 0,-1 0,1 0,-1 0,0 0,0 0,0 0,1 0,-1 0,0 0,0 2,2 34,-2-33,37 388,-14-206,2 408,-25-572,1-17,-1 1,1 0,-1 0,-1-1,1 1,-1 0,0 0,0-1,0 1,-1-1,0 1,-5 8,3-13,2-10,6-13,-2 20,-1 0,1 0,0 0,0 1,0-1,0 0,0 1,0 0,0-1,0 1,1 0,-1 0,0 0,1 0,-1 1,1-1,3 0,49-2,-42 3,279-7,274-1,-521 5,-45 3,0 0,-1 0,1 0,0 0,0 0,0 0,-1 0,1 0,0 0,0-1,0 1,-1 0,1 0,0 0,0 0,0 0,0 0,-1-1,1 1,0 0,0 0,0 0,0 0,0-1,0 1,0 0,0 0,-1 0,1-1,0 1,0 0,0 0,0 0,0-1,0 1,0 0,0 0,0 0,0-1,0 1,0 0,1 0,-1 0,0-1,0 1,0 0,0 0,0 0,0 0,0-1,0 1,1 0,-1 0,0 0,0 0,0-1,0 1,1 0,-1 0,0 0,0 0,0 0,0 0,1 0,-1 0,-18-8,-370-106,334 101,-105-12,129 23,1 1,-1 1,0 2,0 1,-34 8,64-11,0 0,0 0,0 0,0 0,0 0,0 0,0 0,0 0,0 0,0 1,0-1,0 0,0 0,1 0,-1 0,0 0,0 0,0 0,0 0,0 1,0-1,0 0,0 0,0 0,0 0,0 0,0 0,0 0,0 0,0 1,-1-1,1 0,0 0,0 0,0 0,0 0,0 0,0 0,0 0,0 1,0-1,0 0,0 0,0 0,-1 0,24 4,33 3,54-3,159-14,-151 3,-46 3,668-48,-731 51,7-1,0 0,23-6,-38 8,-1 0,0-1,1 1,-1 0,1 0,-1 0,1 0,-1 0,1 0,-1-1,0 1,1 0,-1 0,1-1,-1 1,0 0,1 0,-1-1,0 1,0-1,1 1,-1 0,0-1,0 1,1 0,-1-1,0 0,-9-6,-23-2,-114-11,-187-3,153 14,-412-27,546 28,28-1,18 8,0 1,0-1,0 1,0-1,0 1,0-1,0 1,0-1,0 1,0-1,0 1,0-1,0 1,1-1,-1 1,0-1,0 1,0-1,1 1,-1 0,0-1,1 1,-1-1,0 1,1 0,-1-1,0 1,1 0,-1 0,1-1,-1 1,1 0,-1 0,1-1,0 1,17-8,0 0,1 1,0 1,1 0,-1 2,34-4,-29 4,412-42,4 29,-272 13,-75 1,-60 3,-26-1,-9 1,-1110-40,1085 39,18 1,0 0,1 0,-1-1,1 0,-1-1,1 0,-1 0,1-1,-9-4,17 7,-1 0,1 0,0-1,-1 1,1 0,0 0,-1-1,1 1,0 0,-1-1,1 1,0 0,-1-1,1 1,0 0,0-1,-1 1,1-1,0 1,0 0,0-1,0 1,0-1,0 1,-1-1,1 1,0-1,0 1,0 0,1-1,-1 0,11-11,23-4,53-10,0 3,115-13,-133 24,966-109,-968 114,-60 3,-15 0,-21 1,28 3,-1043-58,813 48,178 10,-30-4,82 2,8-1,14-1,567-37,-435 36,931 17,-1066-11,-5 0,-1 0,1 0,19 6,-30-4,-8 0,-18 1,-451 16,275-16,-1036 24,1203-27,22 1,0-1,0-1,-1 0,1-1,0 0,0-1,-12-3,22 3,6-1,22-5,-1 2,1 1,1 1,27-1,-13 1,1005-45,3 82,-1036-32,895 76,-821-63,-87-14,-1 0,0-1,0 1,0 0,1 0,-1 0,0 0,0 0,0 0,1 0,-1 0,0 0,0 0,0 0,1 0,-1 0,0 0,0 0,0 0,1 1,-1-1,0 0,0 0,0 0,1 0,-1 0,0 0,0 0,0 1,0-1,0 0,1 0,-1 0,0 0,0 1,0-1,0 0,0 0,0 0,0 1,0-1,0 0,0 0,0 0,1 1,-1-1,-1 0,-11 5,-28 0,-408 11,182-9,-1159 81,1316-77,97-8,18-3,31-3,-25 2,244-18,1610-99,-1144 119,-704 0,-9-1,0 1,0 0,-1 0,1 0,16 6,-26-7,1 0,0 0,0 0,0 0,-1 0,1 0,0 0,0 0,0 0,0 0,-1 0,1 0,0 0,0 0,0 0,0 1,0-1,-1 0,1 0,0 0,0 0,0 0,0 0,0 1,0-1,0 0,-1 0,1 0,0 0,0 1,0-1,0 0,0 0,0 0,0 0,0 1,0-1,0 0,0 0,0 0,0 0,0 1,0-1,0 0,0 0,0 0,0 0,1 1,-1-1,0 0,0 0,0 0,0 0,0 0,0 1,0-1,0 0,1 0,-1 0,0 0,0 0,0 0,0 0,0 0,1 1,-1-1,0 0,0 0,0 0,-10 4,0-1,-1 1,1-2,-1 0,0 0,-12 0,-6 2,-866 95,414-50,253-25,-875 106,1086-127,32-2,273-12,-143 2,2069-34,-2080 45,652 34,-716-26,-67-9,-1-1,0 1,1-1,-1 1,0 0,0 0,1 0,-1 0,3 2,-7 3,-15 0,-30 2,-1-2,1-1,-65-4,37 0,-1390-7,900-2,424 4,119-1,22 5,0 0,0 0,0 0,0-1,0 1,0 0,0 0,0 0,0-1,0 1,0 0,0 0,0 0,0 0,0-1,1 1,-1 0,0 0,0 0,0 0,0-1,0 1,0 0,0 0,0 0,1 0,-1 0,0-1,0 1,0 0,0 0,0 0,1 0,-1 0,0 0,0 0,0 0,0 0,1 0,-1 0,0 0,0 0,0 0,1 0,-1 0,0 0,0 0,44-10,174-13,260 6,-350 16,938 0,3 51,-1020-46,-18-3,1 1,-1 2,0 1,47 15,-77-20,1 1,0 0,-1-1,1 1,0 0,-1 0,1 0,-1 0,0 0,1 0,1 3,-2-4,-1 1,0-1,0 0,0 1,1-1,-1 1,0-1,0 1,0-1,0 0,0 1,0-1,0 1,0-1,0 1,0-1,0 1,0-1,0 0,-1 1,1-1,0 1,0-1,0 1,-1-1,1 0,0 1,0-1,-1 1,-2 1,0 1,0-1,-1 0,1 0,-1 0,1 0,-1 0,1-1,-6 2,-64 15,0-2,-142 10,133-18,-9 2,-808 63,842-73,34-2,23-1,14-2,84-13,138-10,-147 20,743-64,2 61,-802 12,-8-1,0 1,0 1,0 1,-1 1,38 12,-60-16,-1 0,1 0,-1 1,1-1,0 0,-1 0,1 0,0 1,-1-1,1 0,-1 1,1-1,-1 0,1 1,-1-1,1 1,-1-1,0 1,1-1,-1 1,1-1,-1 1,0-1,0 1,1 0,-1-1,0 1,0 0,0 0,-1 0,1 0,-1 0,0 0,0 0,1-1,-1 1,0 0,0 0,0-1,0 1,0-1,0 1,0-1,0 1,-2 0,-23 8,-2-1,1-1,-1-1,-47 3,27-3,-1402 142,1411-145,-21 0,-70-4,102-3,27 4,1 0,0 0,0 0,0 0,0-1,-1 1,1 0,0 0,0 0,0 0,0 0,-1 0,1-1,0 1,0 0,0 0,0 0,0-1,0 1,-1 0,1 0,0 0,0-1,0 1,0 0,0 0,0 0,0-1,0 1,0 0,0 0,0 0,0-1,0 1,0 0,0 0,0 0,1-1,-1 1,0 0,0 0,0 0,0-1,0 1,0 0,0 0,1 0,-1 0,0-1,0 1,0 0,0 0,1 0,-1 0,0 0,0 0,0 0,1 0,-1 0,0-1,0 1,0 0,1 0,-1 0,0 0,0 0,1 0,-1 1,20-10,59-9,1 3,114-6,-121 14,780-55,3 61,-797 3,124 9,-144-7,-1 2,58 16,-93-21,1 0,0 1,0-1,-1 1,1 0,-1 0,0 0,0 0,4 3,-7-5,1 1,-1-1,0 1,1-1,-1 1,0-1,0 1,1-1,-1 1,0-1,0 1,0-1,0 1,1-1,-1 1,0-1,0 1,0 0,0-1,0 1,0-1,-1 1,1-1,0 2,-1-1,0 0,0 1,1-1,-1 0,-1 0,1 0,0 0,0 0,0 0,0 0,-1 0,1 0,-2 0,-13 7,1-2,-1 0,0-1,0 0,-27 3,-92 6,83-10,-109 10,0-8,-224-20,367 13,-2 0,0-1,0-1,0-1,0 0,1-2,0 0,-24-11,41 16,0 0,0 0,0 0,0 0,1-1,-1 1,1 0,-1-1,1 1,-1-1,1 0,0 1,0-1,-1 0,1 0,-1-3,2 4,0 0,0-1,0 1,0 0,0-1,0 1,0 0,0-1,1 1,-1 0,1-1,-1 1,1 0,-1 0,1-1,-1 1,1 0,0 0,1-1,3-4,1 1,0 0,0 1,0-1,0 1,1 0,12-5,21-6,-1 1,2 2,74-12,132-4,-212 25,-1 0,275-20,-2 26,-294-2,-8-2,0 1,0 1,-1-1,1 1,0-1,0 2,-1-1,1 0,0 1,7 4,-12-6,0 0,0 0,0 1,0-1,0 0,0 1,0-1,0 0,0 1,0-1,0 0,0 0,0 1,0-1,0 0,-1 1,1-1,0 0,0 0,0 1,0-1,-1 0,1 0,0 1,0-1,0 0,-1 0,1 0,0 0,0 1,-1-1,1 0,0 0,-1 0,1 0,0 0,0 0,-1 0,1 0,0 0,-1 0,1 1,0-2,-1 1,1 0,-21 6,0-1,0-2,-1 0,1-1,-34-1,10-1,-171 5,-1-9,-282-43,467 43,-54-12,78 15,1-2,-1 1,1-1,0 0,0-1,0 1,0-1,-8-7,14 10,0 0,0 0,0 1,0-1,1 0,-1 0,0-1,0 1,1 0,-1 0,0 0,1 0,-1 0,1-1,0 1,-1 0,1-1,0 1,0 0,0 0,0-1,0 1,0 0,0-1,0 1,1 0,-1-1,0 1,1 0,-1 0,1 0,-1-1,1 1,0 0,-1 0,1 0,0 0,0 0,0 0,1-1,4-3,0-1,0 1,0 0,1 1,9-6,24-9,0 1,1 1,0 3,66-14,179-18,-146 31,1 5,0 7,150 16,-279-12,0 0,1 0,-1 1,0 0,20 7,-31-8,-1-1,1 0,-1 0,1 0,0 1,-1-1,1 0,-1 0,1 1,-1-1,1 1,-1-1,1 0,-1 1,1-1,-1 1,0-1,1 1,-1-1,0 1,1-1,-1 1,0 0,1 0,-10 9,-27 2,-11-4,0-1,-76 0,-100-14,160 4,25 2,-606-50,626 49,9 1,0 0,-1 0,1-1,0 0,1 0,-1-1,0 0,1-1,-1 0,-9-7,17 11,1 0,0-1,-1 1,1 0,0 0,0-1,-1 1,1 0,0-1,0 1,-1-1,1 1,0 0,0-1,0 1,0 0,0-1,0 1,0-1,0 1,0-1,0 1,0 0,0-1,0 1,0-1,0 1,0 0,0-1,0 1,0-1,1 1,12-12,21-2,-33 13,60-17,1 2,80-10,132-3,-198 23,299-16,-362 23,-24 1,-31 3,-907 3,-380-63,1168 47,76 2,167-7,104-2,-121 11,462-11,-502 14,41 3,-62-1,1-1,-1 1,1 0,-1 0,1 0,-1 1,1 0,-1 0,0 0,6 4,-9-6,-1 0,0 1,1-1,-1 0,0 1,0-1,1 0,-1 0,0 1,0-1,1 1,-1-1,0 0,0 1,0-1,0 1,1-1,-1 0,0 1,0-1,0 1,0-1,0 0,0 1,0-1,0 1,0-1,0 1,-1-1,1 0,0 1,0-1,0 1,0-1,-1 0,1 1,0-1,0 0,-1 1,1-1,0 0,0 0,-1 1,1-1,0 0,-1 1,-21 11,22-12,-47 18,-2-2,0-2,-86 12,73-15,-502 82,-6-47,494-45,159-14,202 6,-252 11,-25 3,-8-6,-1 0,1-1,0 1,0 0,-1-1,1 1,-1 0,1-1,-1 1,1 0,-1-1,1 1,-1-1,1 1,-1-1,0 1,1-1,-1 0,-1 1,-14 8,-1-1,-1 0,0-2,0 0,0-1,-20 3,1 1,-393 74,-7-27,198-27,215-23,32-2,44 2,-40-6,124 13,384 51,-504-61,35 8,-48-10,0 0,0 0,0 0,0 1,0-1,-1 1,1-1,0 1,-1 0,1 0,-1 0,3 4,-4-5,-1 0,1 0,-1 0,0 0,1 0,-1 0,0 0,0 1,0-1,0 0,0 0,0 0,0 0,0 0,0 1,-1-1,1 0,0 0,-1 0,1 0,-1 0,1 0,-1 0,1 0,-1 0,0 0,0 0,1 0,-1-1,0 1,-1 1,-32 23,-31 11,-104 41,78-39,87-36,0 0,0 0,0 0,0 1,0 0,-4 4,7-7,1 0,0 0,0 0,0 0,0 1,0-1,-1 0,1 0,0 0,0 0,0 1,0-1,0 0,0 0,0 0,0 1,0-1,0 0,0 0,0 0,0 1,0-1,0 0,0 0,0 1,0-1,0 0,0 0,0 0,0 1,0-1,0 0,0 0,0 0,0 0,1 1,-1-1,0 0,0 0,0 0,0 0,1 1,-1-1,0 0,23 3,270-19,-131 5,29 3,-38 3,157-26,-259 21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07.834"/>
    </inkml:context>
    <inkml:brush xml:id="br0">
      <inkml:brushProperty name="width" value="0.1" units="cm"/>
      <inkml:brushProperty name="height" value="0.1" units="cm"/>
    </inkml:brush>
  </inkml:definitions>
  <inkml:trace contextRef="#ctx0" brushRef="#br0">0 1265 24575,'6'0'-9,"1"-1"-1,-1 0 1,0 0 0,0-1-1,0 0 1,-1 0-1,1 0 1,0-1 0,-1 0-1,1 0 1,5-5-1,-6 4 16,1 1-1,-1 0 1,1 0-1,0 0 1,0 0-1,0 1 1,0 0-1,0 1 1,0-1-1,13-1 1,52 4 43,-30 0-48,1-1 0,-1-3-1,43-7 1,-58 4-1,0 0 0,-1-2 0,0 0 0,0-2 0,26-15 0,-42 21 0,-1-1 0,1-1 0,-1 1 0,-1-1 0,1-1 0,-1 1 0,0-1 0,0-1 0,-1 1 0,0-1 0,-1 0 0,1-1 0,-2 1 0,1-1 0,-1 0 0,0 0 0,2-11 0,-5 16 0,0-1 0,0 0 0,-1 1 0,1-1 0,-1 0 0,0 0 0,0 1 0,-1-1 0,0 0 0,1 0 0,-2 1 0,1-1 0,0 1 0,-1-1 0,0 1 0,-3-5 0,2 3 0,-2 1 0,1-1 0,0 1 0,-1 0 0,0 0 0,0 1 0,-1-1 0,1 1 0,-1 0 0,-7-3 0,-2 0 0,1 0 0,-2 2 0,1-1 0,-1 2 0,1 0 0,-1 1 0,0 1 0,-29-1 0,24 4 0,0 0 0,0 2 0,0 0 0,0 2 0,0 0 0,1 1 0,0 1 0,0 1 0,-32 19 0,39-20 0,0 1 0,1 1 0,0 0 0,0 0 0,1 1 0,0 1 0,1 0 0,0 1 0,1-1 0,0 2 0,1-1 0,0 1 0,1 1 0,-8 22 0,13-31 0,0 1 0,1-1 0,-1 1 0,1 0 0,1-1 0,-1 1 0,1 0 0,0 0 0,0 0 0,1-1 0,0 1 0,0 0 0,0-1 0,0 1 0,1 0 0,0-1 0,0 0 0,1 1 0,0-1 0,0 0 0,0 0 0,0-1 0,1 1 0,-1-1 0,1 1 0,0-1 0,1 0 0,-1-1 0,1 1 0,0-1 0,-1 0 0,10 4 0,-1-1 0,1 0 0,-1-1 0,2-1 0,-1 0 0,0-1 0,1-1 0,-1 0 0,1-1 0,0-1 0,-1 0 0,1-1 0,-1 0 0,1-1 0,-1-1 0,1 0 0,-1-1 0,0-1 0,0 0 0,-1-1 0,0 0 0,0-1 0,0-1 0,-1 0 0,0 0 0,0-1 0,19-21 0,2-9 0,-22 25 0,0 0 0,1 0 0,21-17 0,-30 29 0,0-1 0,1 1 0,-1 0 0,0 0 0,1 0 0,0 0 0,-1 0 0,1 1 0,0 0 0,0 0 0,0 0 0,0 0 0,0 0 0,0 1 0,0 0 0,0 0 0,0 0 0,0 0 0,0 1 0,7 1 0,20 9 0,44 21 0,-44-18 0,52 18 0,-40-22 0,1-1 0,-1-2 0,1-2 0,1-2 0,-1-2 0,0-2 0,0-2 0,48-9 0,-44 3 0,-1-2 0,-1-2 0,0-2 0,-1-2 0,0-2 0,-2-2 0,52-34 0,-69 37 0,-1-2 0,-1 0 0,-1-1 0,-1-2 0,-1 0 0,0-1 0,-2-1 0,-1-1 0,-2-1 0,0 0 0,-2-1 0,15-38 0,-16 28 0,-1 0 0,-2-1 0,-1 0 0,-2-1 0,-2 0 0,-2 0 0,-1 0 0,-2 0 0,-7-49 0,4 67 0,0 1 0,-10-29 0,11 43 0,0 1 0,-1-1 0,0 1 0,0 0 0,-1-1 0,1 1 0,-1 1 0,-1-1 0,1 1 0,-11-10 0,13 13 0,0 0 0,0 1 0,-1 0 0,1-1 0,0 1 0,-1 0 0,1 0 0,-1 0 0,1 0 0,-1 1 0,0-1 0,1 1 0,-1 0 0,0 0 0,1-1 0,-1 2 0,0-1 0,1 0 0,-1 0 0,1 1 0,-1 0 0,0-1 0,1 1 0,-1 0 0,1 0 0,0 0 0,-1 1 0,1-1 0,0 1 0,0-1 0,0 1 0,0 0 0,-4 3 0,-2 4 0,-1 0 0,1 1 0,1 0 0,0 0 0,0 0 0,-6 14 0,3-1 0,1 1 0,1 0 0,1 0 0,1 1 0,1-1 0,2 1 0,0 1 0,1-1 0,2 0 0,1 1 0,0-1 0,9 41 0,-2-30 0,0 0 0,3-1 0,1 0 0,1-1 0,2 0 0,2-1 0,1-1 0,24 34 0,-20-38-80,1-1 0,1-1-1,1-1 1,1-1 0,2-2-1,0-1 1,1 0 0,1-3-1,1 0 1,1-2 0,0-1 0,1-2-1,0-1 1,1-2 0,0-1-1,63 8 1,-46-13-6746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1:59:57.82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06.21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64,'0'-5,"0"0,0 0,0-1,0 1,1-1,0 1,2-6,-3 10,0 0,1 0,-1 0,1 1,-1-1,1 0,0 0,-1 0,1 0,0 1,0-1,-1 0,1 1,0-1,0 1,0-1,0 1,0-1,0 1,0 0,0-1,0 1,0 0,0 0,0 0,0-1,0 1,0 0,0 1,0-1,0 0,0 0,0 0,0 0,0 1,0-1,0 1,1 0,54 19,-35-12,1 0,0-1,27 4,67 5,183 3,-246-17,81 12,-100-12,0-1,0-1,0-2,35-7,-21 3,13-1,255-18,75 43,-349-13,-1-2,1-2,0-2,46-6,169-19,-145 16,-49 6,-1 2,1 3,63 10,42 1,194-10,-169-4,-147 2,-8-1,0 1,75 12,-63-5,0-1,90-3,-1-1,-28 11,18 0,487-10,-316-5,-147 0,172 5,-176 9,50 2,104 1,106 0,480-16,-643-14,-123 4,16 0,243-9,-249 12,12 0,106 16,180 1,-321-9,431-17,-196-12,217 17,-346 14,445-2,-499 14,-20-1,-75-14,81-11,-102 5,-1 3,1 1,0 3,86 10,-80-3,0-1,0-3,0-3,0-1,71-12,-12 4,113 6,-173 3,-31 1,0 1,36 9,-41-8,9 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09.51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59,'513'17,"238"-4,-481-15,59-15,-208 8,-3 1,383-15,-454 23,645-16,-668 14,179-10,-156 12,0 2,60 9,-40-2,2-4,-1-3,0-3,95-12,432-1,-379 16,1088-2,-1097 14,-30-1,-58-10,263 12,-279-7,1-6,126-11,-151 2,0 4,134 11,0 5,237-15,-342-6,-69 3,0 3,0 1,68 6,-81-1,-1-2,1 0,0-2,0-1,29-4,60-7,175 5,-288 7,19-1,-21 1,1 0,-1 0,0 0,1 1,-1-1,0 0,1 0,-1 0,0-1,1 1,-1 0,0 0,0 0,1 0,-1 0,0 0,1 0,-1 0,0-1,0 1,1 0,-1 0,0 0,0-1,1 1,-1 0,0 0,0-1,0 1,1 0,-1 0,0-1,0 1,0 0,0-1,0 1,0 0,1 0,-1-1,0 1,0 0,0-1,0 1,0 0,0-1,0 1,0 0,-1-1,-4-5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12.39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48,'1'1,"-1"0,1-1,0 1,0 0,-1 0,1 0,0-1,0 1,0 0,0-1,0 1,0-1,0 1,0-1,0 0,0 1,0-1,1 0,0 0,31 7,-30-6,48 5,87 1,17 1,108 15,-108-11,337 27,-97-10,-244-17,83 3,-151-14,353-4,-161-30,-163 16,139-18,-167 24,-41 4,50-2,-64 10,-17 0,1-1,-1 0,17-3,-26 3,-1 0,1-1,-1 1,1-1,-1 0,0 0,1 0,-1 0,0 0,0-1,0 1,0-1,0 1,0-1,0 0,0 0,-1 0,1 0,-1 0,1 0,1-4,11-40,-8 22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19.32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98 59,'0'-1,"0"1,0-1,-1 1,1-1,0 0,0 1,0-1,-1 1,1-1,0 1,-1-1,1 0,0 1,-1 0,1-1,-1 1,1-1,-1 1,1-1,-1 1,1 0,-1-1,1 1,-1 0,1 0,-1 0,0-1,1 1,-1 0,0 0,1 0,-1 0,1 0,-1 0,0 0,0 0,-29 3,21-2,7 0,-33 3,31-1,22-2,426-30,-54 0,-193 43,-34 0,-56-12,3 0,0 3,136 26,-38 5,-105-27,-81-9,-1 1,1 1,-1 1,0 1,0 1,23 8,-18-3,0-1,0-2,46 8,82-1,-102-10,56 12,-41-5,-145-28,46 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21.49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1,'154'-1,"417"13,-17 23,-123-27,-78-5,-223 10,21 2,-100-17,64-9,28-1,-114 13,0 1,33 7,-31-3,47 1,344-8,-402 0,0-1,38-9,-44 8,11-2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34.99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0,'305'17,"-100"-6,4 1,28 15,465 57,-546-70,218-8,-214-8,100-12,-8-1,219 33,-299-6,240-13,-273-13,43-1,263 16,-416-2,-1-2,36-8,-33 5,49-3,62 11,54-4,-109-11,-57 7,52-3,267 9,-163 1,-165-2,1-1,36-9,-35 6,0 1,27-2,-18 6,1-3,55-10,-49 7,1 1,-1 2,71 4,-39 1,-35 0,59 11,-18-2,99 12,-49-6,150 3,377-22,-421-12,-36 1,383 11,-299 3,-9 13,14 1,1427-16,-1509 16,-15 0,-59-14,261 14,-188-1,9 1,-30-6,28 4,-142-6,0-2,0-3,1-3,74-12,-44 3,1 5,125 9,-99 9,57 2,1056-16,-1043-13,-15 0,-83 17,-1 4,144 29,-95-20,-24-4,-48-5,148-5,12 0,-145 12,-61-8,55 3,417-8,-238-2,-258 1,0 0,1 0,-1 0,0 0,0 0,0-1,0 0,0 0,0 0,0-1,0 1,0-1,0 0,6-4,2-6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40.91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87,'0'1,"0"0,1 0,-1 0,0 0,1-1,-1 1,1 0,-1 0,1 0,-1 0,1-1,-1 1,1 0,0-1,-1 1,1 0,0-1,0 1,0-1,-1 1,1-1,0 1,0-1,0 0,0 0,0 1,0-1,0 0,0 0,0 0,0 0,0 0,0 0,0 0,1-1,44-4,-37 4,82-16,-47 9,73-6,182 12,135-8,551-10,-641 23,-79-1,283-5,-357-11,49 0,859 15,-860 13,-21 0,-84-13,194 9,11 6,-18-2,487 4,-538-20,2530 2,-2559 16,-124-6,359 21,-287-19,135 4,750-17,-860 15,-15 1,63 2,-151-8,123-6,-170-4,-118 1,20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53.54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55,'0'1,"0"0,1 0,-1 0,0 0,1 0,-1 0,1 0,-1 0,1 0,0 0,-1-1,1 1,0 0,-1-1,1 1,0 0,0-1,0 1,0-1,0 1,0-1,-1 1,1-1,0 0,0 1,2-1,30 6,-30-5,24 0,0-1,0-1,-1-1,30-7,40-2,12 2,-31 2,91 4,323 40,-39-3,235 13,-215-13,-182-12,523 18,-336-58,-98 5,25-2,-319 8,-46 5,72-13,57-20,50-13,-166 37,56-4,-31 5,1 2,127 4,47-5,438-10,-453 21,216-2,-432-3,-21 3,0 0,0 0,1 0,-1 0,0 0,0 0,0 0,0 0,0 0,1 0,-1-1,0 1,0 0,0 0,0 0,0 0,0 0,1-1,-1 1,0 0,0 0,0 0,0 0,0-1,0 1,0 0,0 0,0 0,0 0,0-1,0 1,0 0,0 0,0 0,0-1,0 1,0 0,0 0,0 0,0 0,0-1,0 1,-1 0,1 0,-1-2,-1 1,0 0,0-1,1 1,-1 0,0 0,0 0,0 0,0 1,0-1,-1 1,-3-1,-19-3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0:56.12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13 171,'-8'0,"3"0,10-2,10-4,34-15,1 3,1 1,78-14,322-32,-330 54,212 10,201 14,692-34,-873 20,-131 13,-20 1,138 1,298-3,-406-15,-99 1,156 3,-144 11,55 2,19-1,19 0,-104-16,111 4,-80 22,-44-10,25 2,16-1,73 1,-174-17,-21-1,1 2,-1 2,60 9,96 24,-140-27,0-3,0-3,98-7,-50-9,-64 8,60-3,-84 9,-5 1,-1-1,1 0,0-1,0 0,0-1,0 0,-1-1,17-6,-26 9,-1 0,1-1,0 1,-1 0,1-1,0 1,-1-1,1 1,-1-1,1 1,-1-1,1 1,-1-1,1 0,-1 1,0-1,1 0,-1 1,0-1,0 0,1 1,-1-1,0 0,0 0,0 1,0-1,0 0,0 0,0 1,0-1,0 0,0 1,0-1,-1 0,1 0,0 1,0-1,-1 0,1 1,-1-1,1 0,0 1,-1-1,1 1,-1-1,1 1,-1-1,0 1,1-1,-1 1,1-1,-2 1,-37-26,36 24,-20-10,-37-14,51 22,-1 1,0 0,0 1,0 0,-1 0,-16 1,7 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46.693"/>
    </inkml:context>
    <inkml:brush xml:id="br0">
      <inkml:brushProperty name="width" value="0.1" units="cm"/>
      <inkml:brushProperty name="height" value="0.1" units="cm"/>
    </inkml:brush>
  </inkml:definitions>
  <inkml:trace contextRef="#ctx0" brushRef="#br0">1 118 24575,'2'-2'0,"0"1"0,0-1 0,1 1 0,-1-1 0,1 1 0,-1 0 0,1 0 0,0 0 0,-1 0 0,1 1 0,0-1 0,0 1 0,-1-1 0,1 1 0,0 0 0,0 0 0,0 0 0,-1 1 0,1-1 0,0 1 0,0-1 0,-1 1 0,1 0 0,0 0 0,-1 0 0,1 0 0,3 3 0,8 4 0,0 0 0,-1 1 0,18 15 0,-31-24 0,23 19 0,0-1 0,2-1 0,0-2 0,0 0 0,1-2 0,1 0 0,0-2 0,37 9 0,-4-7 0,1-2 0,1-3 0,0-3 0,78-3 0,-14-9 0,135-26 0,-171 18 0,-1-5 0,98-35 0,-127 33 0,-2-3 0,-1-2 0,103-67 0,-129 71-1365,-7 2-5461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1:03.08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324 225,'13'-1,"1"0,-1-1,24-7,23-3,32 9,-62 3,1-2,47-7,63-20,-123 26,0 1,1 1,-1 0,0 2,1 0,32 6,28 1,264-21,-52-2,-258 13,-1 0,35-9,-5 1,8 0,-7 0,91-1,2072 12,-2025-15,-31 1,70-2,49 0,137-1,-217 6,333 26,11-4,-387-13,-136 3,0 2,0 1,0 2,51 18,-28-9,62 13,130 14,-183-34,82 19,-139-27,0 0,0 0,-1 0,1 1,0 0,-1 0,1 0,-1 0,0 0,0 1,5 4,-7-5,0 0,0 1,-1-1,1 1,-1-1,0 1,0-1,0 1,0 0,0-1,0 1,-1 0,1 0,-1-1,0 1,0 0,0 0,0 0,-1-1,0 5,-5 32,-1 0,-18 52,24-89,0 0,0 0,0 0,0 0,0 0,0 0,-1 0,1 0,-1 0,1-1,-1 1,0-1,0 1,0-1,0 0,0 0,0 0,0 0,0 0,0 0,0 0,0-1,-1 1,1-1,0 1,0-1,-1 0,1 0,0 0,-1 0,1-1,-3 0,-9-1,0-2,0 0,1-1,-17-7,-1 0,-1 4,-1 1,0 2,-1 1,1 2,-56 3,-58-4,-444-20,353 9,25 0,-6 16,-104-4,202-11,-13-1,21 16,-174 24,-69 3,172-28,-250-4,143-25,-50 0,185 14,17 0,47 9,-120-23,177 20,-1 2,0 2,1 1,-1 2,0 1,-61 9,-5 3,0-4,-158-8,105-3,5 5,-163-4,184-12,-56-1,97 16,-112 16,143-9,0-3,0-3,-75-6,44-9,55 7,-54-3,39 8,0 2,0 2,-52 11,67-9,-44 1,45-4,-50 8,37-5,26-10,18 5,1 0,0-1,-1 1,1 0,0-1,0 1,0-1,-1 1,1-1,0 1,0-1,0 1,0-1,0 1,0-1,0 1,0-1,0 1,0-1,0 1,0 0,0-1,0 1,0-1,1 1,-1-1,0 1,0-1,0 1,1 0,-1-1,0 1,1-1,-1 1,1-1,7-8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1:25.38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59,'0'-1,"0"1,0-1,0 1,1-1,-1 0,0 1,0-1,1 1,-1-1,0 1,1-1,-1 1,1-1,-1 1,0-1,1 1,-1-1,1 1,-1 0,1-1,0 1,-1 0,1-1,-1 1,1 0,-1 0,1 0,0 0,-1-1,1 1,0 0,-1 0,1 0,0 0,0 1,30 1,-23 0,222 9,-19-3,478 55,4-50,-422-16,991 3,-1222-2,54-9,-70 6,1 2,0 0,-1 2,1 0,0 2,39 6,-22 1,1-2,58 2,90-10,-70 0,241-15,-6 5,-326 11,-1-2,37-8,-4 1,9 0,-12 1,100-3,-79 10,90-12,-61-3,-58 7,103-5,-141 16,0 1,0 0,0 1,15 4,-20-4,1 0,-1-1,1 0,0 0,0-1,-1 0,1-1,0 0,0 0,13-3,-21 4,-1-1,1 0,-1 0,1-1,-1 1,1 0,-1 0,1 0,-1 0,1 0,-1 0,1-1,-1 1,0 0,1 0,-1-1,1 1,-1 0,0-1,1 1,-1 0,0-1,1 1,-1 0,0-1,1 1,-1-1,0 1,0-1,0 1,0-1,1 1,-1-1,0 1,0-1,0 1,0-1,-5-5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1:27.28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1,'83'30,"-42"-20,0-2,0-2,77 3,-26-4,396 29,-272-25,278-25,-414 10,0 3,0 3,94 14,-90-6,97-1,26 1,-201-8,184 14,-151-13,-1-2,75-12,-47 4,0 3,130 7,-78 1,-95-2,-1 2,34 6,-54-8,0 1,0-1,0 0,0 1,0-1,0 0,0 0,0-1,1 1,-1 0,0-1,-1 1,4-2,0-1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2:02.44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0,'130'13,"24"3,124-18,105 4,-241 11,33 2,-117-14,200-3,-170-11,-58 7,38-2,335 6,-209 3,-194-1,0 1,0-1,0 0,0 0,0 0,0 0,0 0,0 1,0-1,0 0,-1 0,1 0,0 0,0 1,0-1,1 0,-1 0,0 0,0 0,0 0,0 1,0-1,0 0,0 0,0 0,0 0,0 0,0 1,0-1,0 0,0 0,1 0,-1 0,0 0,0 0,0 0,0 0,0 1,0-1,1 0,-1 0,0 0,0 0,0 0,0 0,1 0,-1 0,0 0,0 0,0 0,0 0,0 0,1 0,-1 0,0 0,0 0,0 0,0 0,0 0,1 0,-1-1,-5 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09.820"/>
    </inkml:context>
    <inkml:brush xml:id="br0">
      <inkml:brushProperty name="width" value="0.1" units="cm"/>
      <inkml:brushProperty name="height" value="0.1" units="cm"/>
      <inkml:brushProperty name="color" value="#004F8B"/>
    </inkml:brush>
  </inkml:definitions>
  <inkml:trace contextRef="#ctx0" brushRef="#br0">1 0 24575,'0'69'0,"11"76"0,18 135 0,12 89 0,-30-328 120,-11-40-191,1 1 1,0-1-1,0 1 0,0 0 0,0-1 1,0 0-1,0 1 0,0-1 1,0 0-1,0 1 0,1-1 0,-1 0 1,1 0-1,-1 0 0,1 0 1,-1 0-1,1 0 0,-1-1 0,1 1 1,2 0-1,13 0-6755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10.240"/>
    </inkml:context>
    <inkml:brush xml:id="br0">
      <inkml:brushProperty name="width" value="0.1" units="cm"/>
      <inkml:brushProperty name="height" value="0.1" units="cm"/>
      <inkml:brushProperty name="color" value="#004F8B"/>
    </inkml:brush>
  </inkml:definitions>
  <inkml:trace contextRef="#ctx0" brushRef="#br0">46 1 24575,'-11'143'0,"-2"26"0,16-97 0,3-1 0,21 94 0,-22-139 0,-3-19 17,-1 1 0,0-1 1,0 1-1,-1-1 0,0 1 0,-2 13 0,1-20-65,1 1 0,-1 0 0,1 0 0,-1 0 0,0 0 1,1-1-1,-1 1 0,0 0 0,0-1 0,0 1 0,-1 0 0,1-1 0,0 0 0,-1 1 0,1-1 1,0 0-1,-1 0 0,0 1 0,1-1 0,-1 0 0,0-1 0,1 1 0,-1 0 0,0 0 0,0-1 0,0 1 1,0-1-1,1 0 0,-1 1 0,-4-1 0,-15 0-6778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10.651"/>
    </inkml:context>
    <inkml:brush xml:id="br0">
      <inkml:brushProperty name="width" value="0.1" units="cm"/>
      <inkml:brushProperty name="height" value="0.1" units="cm"/>
      <inkml:brushProperty name="color" value="#004F8B"/>
    </inkml:brush>
  </inkml:definitions>
  <inkml:trace contextRef="#ctx0" brushRef="#br0">50 61 24575,'-5'0'0,"-6"0"0,-6 0 0,4 0 0,10 0 0,14 0 0,16 0 0,12 0 0,14 0 0,8 0 0,7 0 0,8-4 0,-1-3 0,2-4 0,-2 0 0,-6-3 0,-13 1-8191</inkml:trace>
  <inkml:trace contextRef="#ctx0" brushRef="#br0" timeOffset="1">1179 147 24575,'1'97'-1811,"-3"111"1659,0-186 356,-1-1 0,-1 0 0,-1 0 0,-1 0 0,-1 0 0,-1-1 0,0 0 0,-2-1 0,-21 34 0,-10 5-673,-78 85 0,93-113-35,-7 6-6322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11.610"/>
    </inkml:context>
    <inkml:brush xml:id="br0">
      <inkml:brushProperty name="width" value="0.1" units="cm"/>
      <inkml:brushProperty name="height" value="0.1" units="cm"/>
      <inkml:brushProperty name="color" value="#004F8B"/>
    </inkml:brush>
  </inkml:definitions>
  <inkml:trace contextRef="#ctx0" brushRef="#br0">111 171 24575,'-2'1'-93,"0"-1"0,0 1-1,0 0 1,0 0-1,1-1 1,-1 2 0,0-1-1,0 0 1,1 0 0,-1 0-1,1 1 1,-1-1 0,1 1-1,-1-1 1,-1 4 0,-20 28-4564,21-30 4254,-6 10-520,0 1 0,1 1 0,1-1 0,-7 22 1,9-21 952,0 0 0,2 1 0,-1-1 0,1 25 0,2-28 288,1 0 1,0 0 0,0 0-1,2 0 1,-1 0 0,1-1-1,1 1 1,0-1 0,1 0-1,0 0 1,1 0-1,0-1 1,0 0 0,16 18-1,-6-11 889,0-1-1,2-1 1,0 0 0,31 18-1,-27-20-1177,0-1 1,1-1-1,1-1 0,0-1 1,0-1-1,50 9 0,-68-15-29,0-1 0,0 0 0,1-1 0,-1 0 0,0 0 0,1 0 0,-1 0 0,0-1 0,0 0 0,1-1 0,-1 1 0,0-1 0,0 0 0,-1-1 0,1 1 0,0-1 0,-1 0 0,1-1 0,-1 1 0,0-1 0,0 0 0,-1-1 0,1 1 0,-1-1 0,0 0 0,0 0 0,0 0 0,-1 0 0,0-1 0,0 1 0,0-1 0,-1 0 0,1 0 0,-1 0 0,1-7 0,2-12 0,0-1 0,-2 0 0,0 0 0,-2 0 0,-1 0 0,-1 0 0,-2 0 0,0 0 0,-1 0 0,-2 1 0,-1 0 0,-1 0 0,-15-34 0,13 40 0,0 2 0,-1-1 0,0 2 0,-2-1 0,0 2 0,0 0 0,-24-20 0,16 17 0,0 1 0,-2 2 0,1 0 0,-2 1 0,-28-11 0,43 21 0,-1 0 0,0 1 0,1 0 0,-1 1 0,-1 0 0,1 0 0,0 1 0,-12 1 0,19 0 0,0 0 0,0 0 0,0 1 0,-1-1 0,1 1 0,0 0 0,0 0 0,0 0 0,1 0 0,-1 0 0,0 1 0,0-1 0,1 1 0,-1 0 0,1 0 0,-1 0 0,1 0 0,0 0 0,0 0 0,-1 1 0,2-1 0,-1 1 0,0-1 0,1 1 0,-1 0 0,1 0 0,0 0 0,0 0 0,0 0 0,-1 3 0,0 3 0,1-1 0,0 1 0,0-1 0,0 1 0,1 0 0,1-1 0,0 1 0,0-1 0,0 1 0,1-1 0,0 1 0,1-1 0,0 0 0,0 0 0,1 0 0,0-1 0,0 1 0,1-1 0,0 0 0,0 0 0,1 0 0,0-1 0,0 0 0,0 0 0,9 6 0,5 2 0,0-1 0,1-1 0,0 0 0,1-2 0,0 0 0,1-2 0,43 11 0,1-7 0,1-3 0,0-3 0,71-2 0,-13-1 0,-72 6-1365,-35-3-5461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12.030"/>
    </inkml:context>
    <inkml:brush xml:id="br0">
      <inkml:brushProperty name="width" value="0.1" units="cm"/>
      <inkml:brushProperty name="height" value="0.1" units="cm"/>
      <inkml:brushProperty name="color" value="#004F8B"/>
    </inkml:brush>
  </inkml:definitions>
  <inkml:trace contextRef="#ctx0" brushRef="#br0">175 0 24575,'-5'5'0,"-2"6"0,1 7 0,2 4 0,0 4 0,2 1 0,1 2 0,-4 6 0,-2 5 0,1 7 0,-3-1 0,-5 2 0,-1 2 0,-1-2 0,-4 0 0,2-4 0,-1-3 0,2-10-8191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12.890"/>
    </inkml:context>
    <inkml:brush xml:id="br0">
      <inkml:brushProperty name="width" value="0.1" units="cm"/>
      <inkml:brushProperty name="height" value="0.1" units="cm"/>
      <inkml:brushProperty name="color" value="#004F8B"/>
    </inkml:brush>
  </inkml:definitions>
  <inkml:trace contextRef="#ctx0" brushRef="#br0">0 61 24575,'1'-2'0,"-1"1"0,1-1 0,-1 1 0,1-1 0,0 1 0,-1-1 0,1 1 0,0 0 0,0-1 0,0 1 0,0 0 0,0 0 0,0-1 0,1 1 0,-1 0 0,0 0 0,1 0 0,-1 0 0,0 1 0,2-2 0,32-13 0,-21 10 0,1 1 0,1 1 0,-1 0 0,0 1 0,1 1 0,-1 0 0,1 2 0,0-1 0,-1 2 0,22 4 0,-33-5 0,0 1 0,0 0 0,-1-1 0,1 2 0,-1-1 0,1 0 0,-1 1 0,0-1 0,0 1 0,0 0 0,0 0 0,0 0 0,-1 0 0,0 1 0,1-1 0,-1 1 0,0 0 0,-1-1 0,1 1 0,-1 0 0,1 0 0,-1 0 0,0 0 0,-1 0 0,1 0 0,-1 0 0,1 0 0,-2 7 0,0 11 0,0 1 0,-2-1 0,-1 0 0,-6 23 0,5-27 0,-48 263 0,49-235 0,1 0 0,2 0 0,2 1 0,8 52 0,0-42 0,23 80 0,-25-116 0,0 0 0,1-1 0,1 0 0,1 0 0,1-1 0,26 35 0,-30-47 0,0 0 0,1 0 0,0-1 0,11 8 0,-14-12 0,0 1 0,0 0 0,-1 0 0,0 0 0,1 1 0,-1-1 0,0 1 0,-1 0 0,1 0 0,-1 1 0,0-1 0,0 1 0,0 0 0,0-1 0,-1 1 0,0 0 0,0 0 0,1 7 0,2 36 0,-3 1 0,-5 66 0,0-30 0,3 95 0,-9 200 0,5-343 0,-1-1 0,-16 52 0,16-70 0,-1-1 0,-1 0 0,0 0 0,-1-1 0,-1 0 0,-22 29 0,27-41 0,0 1 0,0-1 0,0 0 0,-1 0 0,1-1 0,-1 1 0,0-1 0,0 0 0,-1 0 0,-8 3 0,12-6 0,0 1 0,0-1 0,0 1 0,0-1 0,-1 1 0,1-1 0,0 0 0,0 0 0,0 0 0,0-1 0,0 1 0,-1 0 0,1-1 0,0 1 0,0-1 0,0 0 0,0 0 0,0 1 0,0-1 0,1-1 0,-1 1 0,0 0 0,0 0 0,1-1 0,-1 1 0,1-1 0,-1 1 0,1-1 0,0 0 0,-1 1 0,1-1 0,-1-2 0,-1-2 6,1 0-1,0 1 1,0-1-1,0 0 1,1 0-1,0 0 1,0-1-1,1 1 1,-1 0-1,1 0 1,1 0-1,-1-1 1,2-5-1,2-12-636,16-43 0,-19 63 451,27-76-6646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1.174"/>
    </inkml:context>
    <inkml:brush xml:id="br0">
      <inkml:brushProperty name="width" value="0.1" units="cm"/>
      <inkml:brushProperty name="height" value="0.1" units="cm"/>
    </inkml:brush>
  </inkml:definitions>
  <inkml:trace contextRef="#ctx0" brushRef="#br0">0 32 24575,'1'-2'0,"-1"1"0,0-1 0,1 0 0,-1 0 0,1 0 0,0 1 0,-1-1 0,1 0 0,0 1 0,0-1 0,0 0 0,0 1 0,2-3 0,-2 4 0,-1-1 0,0 1 0,1 0 0,-1-1 0,0 1 0,1-1 0,-1 1 0,1 0 0,-1-1 0,1 1 0,-1 0 0,1 0 0,-1-1 0,1 1 0,-1 0 0,1 0 0,0 0 0,-1 0 0,1-1 0,-1 1 0,1 0 0,-1 0 0,1 0 0,0 0 0,-1 0 0,1 1 0,-1-1 0,1 0 0,-1 0 0,1 0 0,-1 0 0,1 1 0,-1-1 0,1 0 0,-1 0 0,1 1 0,-1-1 0,1 1 0,-1-1 0,1 0 0,-1 1 0,0-1 0,1 1 0,-1-1 0,1 1 0,5 11 0,0 0 0,0 0 0,-1 1 0,-1-1 0,0 1 0,-1 0 0,2 19 0,2-1 0,59 302 0,38 535 0,-102-821-117,-2-15-91,2 0 0,1-1 0,1 0 0,2 1 0,11 34 0,-3-36-6618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57.653"/>
    </inkml:context>
    <inkml:brush xml:id="br0">
      <inkml:brushProperty name="width" value="0.1" units="cm"/>
      <inkml:brushProperty name="height" value="0.1" units="cm"/>
    </inkml:brush>
  </inkml:definitions>
  <inkml:trace contextRef="#ctx0" brushRef="#br0">429 56 24575,'-3'-1'-32,"0"0"0,0 0 0,0 0 0,0-1 0,0 1-1,0-1 1,0 0 0,0 0 0,0 0 0,1 0 0,-1 0 0,1 0 0,-3-4-1,-15-10 128,17 15-87,0-1 0,0 0 0,0 1 0,-1-1 0,1 1 0,-1 0 0,1 0 0,-1 1 0,1-1 0,-1 1 0,0-1 0,1 1 0,-1 0 0,-6 1 0,3 1 11,1 0-1,-1-1 1,1 2 0,0-1-1,0 1 1,0 0-1,-9 6 1,-2 4-2,1 0 0,0 1 1,1 0-1,-16 21 0,12-11-17,1 0 0,1 2 0,1 0 0,1 0 0,2 2 0,-12 32 0,18-41 0,1 1 0,1-1 0,0 2 0,2-1 0,0 0 0,1 1 0,1-1 0,1 1 0,5 40 0,-3-53 0,-1-1 0,1 0 0,0 0 0,1 0 0,0-1 0,0 1 0,0 0 0,1-1 0,0 0 0,0 0 0,0 0 0,1-1 0,0 1 0,0-1 0,1 0 0,7 6 0,-5-6 0,1-1 0,-1 0 0,1 0 0,0 0 0,0-1 0,0 0 0,0-1 0,0 0 0,0-1 0,1 0 0,14 0 0,-9-1 0,1-1 0,-1-1 0,0 0 0,0-1 0,0 0 0,-1-2 0,1 0 0,-1 0 0,0-1 0,-1-1 0,1 0 0,-1-1 0,0 0 0,-1-1 0,20-19 0,-20 14 0,-6 7 0,0 1 0,0 0 0,1 0 0,7-6 0,-11 10 0,0 1 0,-1-1 0,1 1 0,0 0 0,0 0 0,0 0 0,0 0 0,0 0 0,0 1 0,0-1 0,0 1 0,0 0 0,0 0 0,0 0 0,6 1 0,67 17 0,-55-11 0,1-2 0,0 0 0,0-2 0,26 2 0,-42-5 0,0 0 0,1-1 0,-1 0 0,0 0 0,0 0 0,1-1 0,-1 1 0,0-2 0,-1 1 0,1-1 0,0 1 0,-1-2 0,1 1 0,-1-1 0,0 1 0,0-1 0,0-1 0,-1 1 0,6-7 0,-5 4 0,0 0 0,-1-1 0,0 0 0,0 0 0,-1 0 0,0 0 0,3-11 0,-4 14 0,-1 0 0,0 0 0,0 0 0,-1 0 0,1 0 0,-1-1 0,0 1 0,0 0 0,-1 0 0,0 0 0,0 0 0,0 0 0,-2-7 0,2 11 0,1 0 0,-1 0 0,0-1 0,1 1 0,-1 0 0,0 0 0,0 0 0,0 0 0,0 0 0,0 0 0,0 0 0,0 0 0,0 1 0,0-1 0,0 0 0,0 1 0,0-1 0,-1 1 0,1-1 0,0 1 0,-1-1 0,1 1 0,0 0 0,0-1 0,-2 1 0,0 1 0,0-1 0,1 0 0,-1 1 0,0 0 0,1 0 0,-1 0 0,1 0 0,-1 0 0,1 0 0,-1 1 0,-3 2 0,-1 2 0,-1 1 0,1 0 0,0 0 0,1 0 0,-12 16 0,12-12 0,1 1 0,-1-1 0,2 1 0,0 0 0,0 1 0,1-1 0,0 0 0,2 1 0,-1 0 0,1-1 0,1 1 0,1 18 0,0-25 0,0 0 0,0 1 0,0-1 0,0 0 0,1 0 0,0 0 0,0-1 0,1 1 0,0 0 0,0-1 0,0 0 0,0 1 0,1-1 0,0 0 0,0-1 0,0 1 0,1-1 0,-1 0 0,1 0 0,0 0 0,1-1 0,-1 0 0,0 0 0,1 0 0,0 0 0,11 2 0,-10-3 0,1-1 0,-1 0 0,0-1 0,1 0 0,-1 0 0,0-1 0,1 0 0,-1 0 0,0 0 0,0-1 0,0 0 0,0-1 0,0 0 0,0 0 0,0 0 0,-1-1 0,0 0 0,0 0 0,0 0 0,8-9 0,5-4 0,-2-1 0,0 0 0,-1-2 0,23-36 0,-22 27 0,-2-1 0,0-1 0,-2 0 0,-2 0 0,0-2 0,-3 1 0,0-1 0,-2 0 0,2-52 0,11 202 0,-16-93 0,22 136 0,-22-145 0,1 1 0,1 0 0,1-1 0,0 0 0,1 0 0,1-1 0,16 23 0,-22-33 0,1 0 0,1 0 0,-1 0 0,0-1 0,1 0 0,0 0 0,0 0 0,0 0 0,0 0 0,0-1 0,1 1 0,-1-1 0,1 0 0,-1-1 0,1 1 0,0-1 0,0 0 0,-1 0 0,1-1 0,0 1 0,0-1 0,0 0 0,0 0 0,8-2 0,-5 0 0,-1 0 0,0-1 0,0 0 0,0 0 0,0-1 0,0 0 0,-1 0 0,0-1 0,0 1 0,0-1 0,0-1 0,-1 1 0,0-1 0,0 0 0,6-8 0,15-34 0,-26 47 0,0 1 0,1 0 0,-1 0 0,0-1 0,0 1 0,0 0 0,0 0 0,1-1 0,-1 1 0,0 0 0,0 0 0,1-1 0,-1 1 0,0 0 0,0 0 0,1 0 0,-1 0 0,0 0 0,1-1 0,-1 1 0,0 0 0,1 0 0,-1 0 0,0 0 0,1 0 0,-1 0 0,0 0 0,1 0 0,-1 0 0,0 0 0,1 0 0,-1 0 0,0 0 0,0 0 0,1 1 0,-1-1 0,0 0 0,1 0 0,-1 0 0,0 0 0,0 1 0,1-1 0,-1 0 0,0 0 0,0 0 0,1 1 0,-1-1 0,0 0 0,0 0 0,0 1 0,1-1 0,-1 0 0,0 1 0,0-1 0,0 0 0,0 0 0,0 1 0,0-1 0,0 0 0,0 1 0,0-1 0,0 0 0,0 1 0,0-1 0,0 1 0,8 23 0,3 39 0,-8-38 0,1 0 0,2 0 0,10 31 0,-14-50 0,0-1 0,0 0 0,1 0 0,-1 0 0,1 0 0,1 0 0,-1-1 0,0 1 0,1-1 0,0 0 0,0 0 0,0-1 0,1 1 0,-1-1 0,1 0 0,0 0 0,0 0 0,0 0 0,0-1 0,6 2 0,-7-3 0,0 0 0,1-1 0,-1 1 0,0-1 0,0 0 0,0 0 0,0 0 0,0-1 0,0 0 0,0 1 0,0-2 0,0 1 0,0 0 0,0-1 0,0 1 0,-1-1 0,1 0 0,-1 0 0,1-1 0,-1 1 0,0-1 0,0 1 0,0-1 0,0 0 0,0 0 0,-1-1 0,1 1 0,2-6 0,-1 2 0,0 0 0,-1 0 0,1 0 0,-2-1 0,1 1 0,-1-1 0,0 1 0,-1-1 0,1 0 0,-2 0 0,1 1 0,-1-1 0,0 0 0,-2-10 0,-1 6 0,-1 0 0,0 0 0,-7-14 0,-8-27 0,41 87 0,-12-14 0,1 0 0,1 0 0,1-1 0,1-1 0,0 0 0,1-1 0,1 0 0,1-1 0,0-1 0,1-1 0,35 21 0,-48-32 0,0 0 0,0 0 0,0 0 0,-1 0 0,1 1 0,-1 0 0,0 0 0,0 0 0,0 1 0,-1-1 0,1 1 0,-1 0 0,0 0 0,2 5 0,-5-10 0,0 1 0,0-1 0,1 0 0,-1 0 0,0 1 0,0-1 0,0 0 0,0 1 0,1-1 0,-1 0 0,0 1 0,0-1 0,0 0 0,0 1 0,0-1 0,0 0 0,0 1 0,0-1 0,0 0 0,0 1 0,0-1 0,0 0 0,0 1 0,-1-1 0,1 0 0,0 1 0,0-1 0,0 0 0,0 0 0,0 1 0,-1-1 0,1 0 0,0 1 0,0-1 0,-1 0 0,1 0 0,0 0 0,0 1 0,-1-1 0,1 0 0,0 0 0,-1 0 0,1 0 0,0 1 0,0-1 0,-1 0 0,1 0 0,0 0 0,-1 0 0,1 0 0,-1 0 0,-16-8 0,12 3 0,0-1 0,1 1 0,-1-1 0,1-1 0,0 1 0,1 0 0,0-1 0,0 0 0,0 0 0,1 0 0,0 0 0,0 0 0,-1-11 0,0-4 0,2-1 0,0 1 0,3-26 0,-1 36 0,0 1 0,1 0 0,1 0 0,-1 0 0,2 0 0,-1 0 0,2 1 0,-1-1 0,8-11 0,-2 7 0,1 1 0,0 0 0,1 1 0,0 0 0,16-12 0,48-51 0,6-7 0,-73 76 0,1-1 0,0 1 0,0 1 0,0-1 0,1 2 0,0 0 0,15-5 0,-23 9 0,1 0 0,-1 0 0,0 1 0,0-1 0,1 1 0,-1 0 0,0 0 0,0 0 0,0 0 0,1 1 0,-1 0 0,0-1 0,0 1 0,0 0 0,0 0 0,0 1 0,0-1 0,0 1 0,0-1 0,0 1 0,-1 0 0,1 0 0,-1 0 0,1 0 0,-1 1 0,0-1 0,0 1 0,0-1 0,0 1 0,0 0 0,-1-1 0,1 1 0,1 5 0,4 10 0,0-1 0,-1 1 0,-1 1 0,3 25 0,-7-40 0,50 239 0,-38-194 0,2-1 0,41 89 0,-35-104 0,-6-18 0,-15-15 0,1 0 0,-1 0 0,1 0 0,-1 1 0,0-1 0,1 0 0,-1 0 0,1 0 0,-1 0 0,0 0 0,1 0 0,-1 1 0,1-1 0,-1 0 0,1 0 0,-1 0 0,1-1 0,-1 1 0,0 0 0,1 0 0,-1 0 0,1 0 0,-1 0 0,0 0 0,1-1 0,-1 1 0,1 0 0,-1 0 0,0-1 0,1 1 0,0-1 0,-1 0 0,1-1 0,0 1 0,0-1 0,-1 0 0,1 0 0,-1 1 0,0-1 0,1 0 0,-1 0 0,0 1 0,0-1 0,0 0 0,0 0 0,0 1 0,-1-1 0,1 0 0,0 0 0,-1 1 0,0-3 0,-13-34 0,9 28 0,0 0 0,0 0 0,-1 0 0,0 1 0,-1 0 0,0 0 0,-1 1 0,0-1 0,-17-13 0,21 20 0,1-1 0,-1 1 0,1 0 0,-1 0 0,0 1 0,0-1 0,0 1 0,0 0 0,0 0 0,0 0 0,-1 0 0,1 1 0,0 0 0,0 0 0,0 0 0,-1 0 0,1 0 0,0 1 0,0 0 0,0 0 0,0 0 0,0 1 0,0-1 0,0 1 0,0 0 0,1 0 0,-1 0 0,0 0 0,-4 5 0,3-3 0,1 0 0,-1 1 0,1-1 0,0 1 0,0 0 0,1 0 0,-1 1 0,1-1 0,0 0 0,1 1 0,-1 0 0,1 0 0,0 0 0,1 0 0,-1 0 0,1 0 0,1 0 0,-1 0 0,1 1 0,0-1 0,0 0 0,1 0 0,-1 1 0,1-1 0,1 0 0,-1 0 0,1 0 0,1 0 0,-1-1 0,1 1 0,-1 0 0,2-1 0,-1 0 0,1 0 0,-1 0 0,1 0 0,1 0 0,-1-1 0,1 0 0,-1 0 0,1 0 0,1 0 0,-1-1 0,8 4 0,1-1 0,0-1 0,0 0 0,1-2 0,-1 1 0,1-2 0,0 0 0,0-1 0,0 0 0,0-1 0,0-1 0,0 0 0,0-1 0,-1 0 0,1-2 0,27-9 0,-16 3 0,0 0 0,-1-3 0,0 0 0,-1-1 0,-1-1 0,0-2 0,35-31 0,-50 39 0,1 0 0,-1-1 0,0 0 0,-1 0 0,-1 0 0,1-1 0,-1 0 0,-1 0 0,0-1 0,-1 0 0,0 0 0,-1 0 0,0 0 0,1-15 0,-15 105 0,8-40 0,1-5 0,0 1 0,6 46 0,-4-72 0,1 0 0,1 0 0,-1 0 0,1 0 0,1 0 0,0 0 0,0-1 0,0 1 0,1-1 0,0 0 0,0 0 0,1 0 0,0-1 0,0 0 0,8 8 0,-11-12 0,1 0 0,-1 0 0,1 0 0,-1-1 0,1 1 0,0-1 0,-1 0 0,1 1 0,0-1 0,0 0 0,0-1 0,0 1 0,0 0 0,0-1 0,0 0 0,0 0 0,0 0 0,0 0 0,0 0 0,0-1 0,0 1 0,0-1 0,0 0 0,0 1 0,0-1 0,0-1 0,-1 1 0,1 0 0,0-1 0,-1 0 0,1 1 0,-1-1 0,1 0 0,-1 0 0,0 0 0,2-3 0,2-2 0,-1 1 0,1-1 0,-2 0 0,1 0 0,-1 0 0,0-1 0,-1 1 0,1-1 0,-2 0 0,1 0 0,-1 0 0,2-11 0,-4 9 0,1 0 0,-1 0 0,-1 0 0,-3-17 0,4 24 0,-1-1 0,0 1 0,0-1 0,0 1 0,0-1 0,-1 1 0,1-1 0,-1 1 0,0 0 0,0 0 0,0 0 0,0 0 0,-1 0 0,1 1 0,-5-5 0,7 7 0,-1 0 0,1-1 0,0 1 0,-1 0 0,1 0 0,-1-1 0,1 1 0,-1 0 0,1 0 0,-1 0 0,1 0 0,-1-1 0,1 1 0,-1 0 0,1 0 0,-1 0 0,1 0 0,-1 0 0,1 0 0,-1 0 0,1 1 0,-1-1 0,1 0 0,-1 0 0,1 0 0,-1 0 0,1 1 0,-1-1 0,1 0 0,-1 0 0,1 1 0,-1-1 0,0 1 0,-7 20 0,6 27 0,9-7 0,2-1 0,2 0 0,1 0 0,2-1 0,25 47 0,-35-77 0,1 0 0,0-1 0,1 0 0,0 0 0,0-1 0,1 1 0,-1-1 0,2-1 0,-1 1 0,1-1 0,0-1 0,0 1 0,1-1 0,-1-1 0,1 1 0,0-2 0,12 5 0,-4-4 0,-1-1 0,1 0 0,-1-1 0,1 0 0,0-2 0,0 0 0,-1-1 0,1 0 0,23-6 0,-23 3 0,-10 2 0,-1 0 0,0 1 0,1 0 0,12-1 0,-17 2 0,-1 1 0,1-1 0,0 0 0,-1 0 0,1 1 0,0-1 0,-1 1 0,1 0 0,0-1 0,-1 1 0,1 0 0,-1 0 0,0 0 0,1 0 0,-1 0 0,0 0 0,1 0 0,-1 1 0,0-1 0,0 0 0,0 1 0,0-1 0,1 3 0,32 71-1365,-24-51-5461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29.690"/>
    </inkml:context>
    <inkml:brush xml:id="br0">
      <inkml:brushProperty name="width" value="0.1" units="cm"/>
      <inkml:brushProperty name="height" value="0.1" units="cm"/>
      <inkml:brushProperty name="color" value="#004F8B"/>
    </inkml:brush>
  </inkml:definitions>
  <inkml:trace contextRef="#ctx0" brushRef="#br0">29 0 24575,'-1'0'0,"0"0"0,0 1 0,0-1 0,0 1 0,0-1 0,0 0 0,0 1 0,0 0 0,0-1 0,0 1 0,1-1 0,-1 1 0,0 0 0,0 0 0,1-1 0,-1 1 0,0 0 0,1 0 0,-1 0 0,1 0 0,-1 0 0,1 0 0,-1 0 0,1 0 0,0 0 0,-1 0 0,1 2 0,-6 32 0,6-31 0,-2 44 0,2-1 0,11 82 0,-1-17 0,-3 7 0,30 446 0,-27-443 0,18 147 0,-27-263-117,-1-5 62,0 0 1,0 1 0,0-1 0,0 0-1,0 0 1,0 0 0,1 0 0,-1 0-1,0 1 1,1-1 0,-1 0 0,1 0-1,-1 0 1,1 0 0,-1 0 0,1 0-1,0 0 1,-1 0 0,1-1 0,0 1-1,0 0 1,2 1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0.171"/>
    </inkml:context>
    <inkml:brush xml:id="br0">
      <inkml:brushProperty name="width" value="0.1" units="cm"/>
      <inkml:brushProperty name="height" value="0.1" units="cm"/>
      <inkml:brushProperty name="color" value="#004F8B"/>
    </inkml:brush>
  </inkml:definitions>
  <inkml:trace contextRef="#ctx0" brushRef="#br0">1 18 24575,'0'-1'0,"0"0"0,0 1 0,0-1 0,0 0 0,1 0 0,-1 1 0,0-1 0,1 0 0,-1 0 0,0 1 0,1-1 0,-1 0 0,1 1 0,-1-1 0,1 1 0,-1-1 0,1 0 0,-1 1 0,1-1 0,-1 1 0,1 0 0,0-1 0,-1 1 0,1-1 0,0 1 0,0 0 0,-1 0 0,1-1 0,0 1 0,0 0 0,-1 0 0,1 0 0,0 0 0,0 0 0,0 0 0,-1 0 0,1 0 0,0 0 0,1 0 0,1 1 0,1-1 0,0 1 0,0-1 0,-1 1 0,1 1 0,6 2 0,-4-1 0,-1 1 0,1 0 0,-1 0 0,0 1 0,-1 0 0,1-1 0,-1 2 0,0-1 0,0 0 0,0 1 0,-1 0 0,0 0 0,0 0 0,2 8 0,4 12 0,-1 1 0,5 30 0,-10-39 0,24 114-341,-7 2 0,-6 0-1,-2 161 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0.701"/>
    </inkml:context>
    <inkml:brush xml:id="br0">
      <inkml:brushProperty name="width" value="0.1" units="cm"/>
      <inkml:brushProperty name="height" value="0.1" units="cm"/>
      <inkml:brushProperty name="color" value="#004F8B"/>
    </inkml:brush>
  </inkml:definitions>
  <inkml:trace contextRef="#ctx0" brushRef="#br0">24 84 24575,'-5'0'0,"-6"0"0,3-4 0,8-3 0,9 1 0,12 1 0,13 2 0,9 1 0,8-4 0,4-1 0,-2 1 0,-1 1 0,-4-3 0,-5 0 0,-6 0 0,-4 3 0,-7 1-8191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5.801"/>
    </inkml:context>
    <inkml:brush xml:id="br0">
      <inkml:brushProperty name="width" value="0.1" units="cm"/>
      <inkml:brushProperty name="height" value="0.1" units="cm"/>
      <inkml:brushProperty name="color" value="#004F8B"/>
    </inkml:brush>
  </inkml:definitions>
  <inkml:trace contextRef="#ctx0" brushRef="#br0">14 794 24575,'-1'0'0,"1"0"0,-1 0 0,1 0 0,-1 0 0,1 0 0,-1 0 0,1 0 0,-1 0 0,1 0 0,-1-1 0,1 1 0,-1 0 0,1 0 0,-1 0 0,1-1 0,-1 1 0,1 0 0,0-1 0,-1 1 0,1 0 0,-1-1 0,1 1 0,0 0 0,-1-1 0,1 1 0,0-1 0,0 1 0,-1-1 0,1 1 0,0-1 0,0 1 0,0-1 0,0 1 0,-1-1 0,1 1 0,0-1 0,0 1 0,0-1 0,0 1 0,0-1 0,0 1 0,0-1 0,0 1 0,1-1 0,-1 1 0,0-1 0,0 1 0,0-1 0,0 1 0,1-1 0,-1 1 0,0-1 0,1 1 0,-1 0 0,0-1 0,1 1 0,-1-1 0,1 1 0,19-28 0,4 3 0,0-2 0,-3-1 0,0 0 0,-1-1 0,21-46 0,-14 18 0,-3-1 0,20-72 0,10-101 0,-36 174 0,-24 79 0,1 0 0,1 0 0,1 0 0,0 27 0,4 108 0,0-76 0,17 250 0,-14-284 0,21 141 0,-16-117 0,-7-66 28,-2-11-1421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1.650"/>
    </inkml:context>
    <inkml:brush xml:id="br0">
      <inkml:brushProperty name="width" value="0.1" units="cm"/>
      <inkml:brushProperty name="height" value="0.1" units="cm"/>
      <inkml:brushProperty name="color" value="#004F8B"/>
    </inkml:brush>
  </inkml:definitions>
  <inkml:trace contextRef="#ctx0" brushRef="#br0">0 313 24575,'556'-38'0,"446"-54"0,-106 79 0,-557 15 0,-403-19 0,-47 5 0,67 8 0,-78-15 0,98 13 0,-53-16 0,70 20 0,0-1 0,1 0 0,-1-1 0,1 1 0,-1-1 0,1 0 0,1-1 0,-8-6 0,12 10 0,0 0 0,0 0 0,0 0 0,0 0 0,0 0 0,0-1 0,0 1 0,1 0 0,-1 0 0,0 0 0,1-1 0,-1 1 0,1 0 0,0-1 0,-1 1 0,1 0 0,0-1 0,0 1 0,0-2 0,0 2 0,0 0 0,1 0 0,-1 0 0,1 0 0,-1 0 0,1 0 0,-1 0 0,1 0 0,0 0 0,-1 1 0,1-1 0,0 0 0,0 1 0,0-1 0,-1 0 0,1 1 0,0-1 0,0 1 0,2-1 0,2-1 0,1 0 0,0 0 0,0 1 0,0 0 0,0 0 0,1 0 0,5 1 0,10 1 0,1 1 0,-1 1 0,-1 1 0,28 9 0,85 33 0,-112-37 0,15 4 0,-1 3 0,-1 1 0,0 1 0,40 30 0,-72-46 0,1 1 0,0 0 0,-1 0 0,0 0 0,0 0 0,0 1 0,0-1 0,0 1 0,-1 0 0,0-1 0,0 1 0,0 1 0,0-1 0,0 0 0,-1 0 0,0 1 0,2 6 0,-3-5 0,0 0 0,0 0 0,-1 0 0,0 0 0,0 0 0,0 0 0,-1-1 0,0 1 0,0 0 0,0-1 0,-6 10 0,-3 2 0,0-1 0,-1-1 0,-1 0 0,0 0 0,-1-2 0,0 0 0,-19 13 0,-13 5 0,-1-3 0,-55 24 0,-58 36 0,156-86-114,1 0 1,0 0-1,0 0 0,0 1 0,0-1 1,0 1-1,1-1 0,-1 1 0,1 0 1,0 0-1,-3 4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2.911"/>
    </inkml:context>
    <inkml:brush xml:id="br0">
      <inkml:brushProperty name="width" value="0.1" units="cm"/>
      <inkml:brushProperty name="height" value="0.1" units="cm"/>
      <inkml:brushProperty name="color" value="#004F8B"/>
    </inkml:brush>
  </inkml:definitions>
  <inkml:trace contextRef="#ctx0" brushRef="#br0">126 346 24575,'-3'-5'0,"-2"10"0,-5 12 0,-14 62 0,-28 160 0,41-180 0,4-22 0,1 1 0,2 0 0,2-1 0,1 1 0,7 62 0,-4-87 0,1-1 0,0 0 0,0 0 0,1-1 0,1 1 0,0-1 0,0 0 0,1 0 0,9 12 0,-9-16 0,0-1 0,0 0 0,0 0 0,1 0 0,-1-1 0,2 0 0,-1 0 0,0 0 0,1-1 0,0 0 0,0-1 0,0 0 0,0 0 0,13 2 0,-8-3 0,0 0 0,0 0 0,0-2 0,0 0 0,0 0 0,0-1 0,0 0 0,-1-1 0,1-1 0,13-4 0,-9 1 0,0-1 0,-1-1 0,1 0 0,-2-1 0,1-1 0,24-20 0,-22 15 0,-1-2 0,-1 0 0,0 0 0,-1-1 0,-1-1 0,-1-1 0,-1 0 0,0-1 0,-2 0 0,0 0 0,10-36 0,-13 26 0,-1-1 0,-2 0 0,-1 1 0,-2-1 0,-1-1 0,-1 1 0,-2 0 0,-1 1 0,-2-1 0,-15-52 0,7 41 0,-2 1 0,-2 1 0,-1 1 0,-3 0 0,-1 2 0,-1 0 0,-34-37 0,49 63 0,-1 1 0,-1 1 0,0 0 0,0 1 0,-1 0 0,0 0 0,-1 2 0,0-1 0,0 1 0,0 1 0,-23-7 0,26 11 0,1-1 0,-1 2 0,0-1 0,1 1 0,-1 1 0,0 0 0,0 0 0,1 1 0,-1 0 0,0 1 0,1 0 0,-1 0 0,1 1 0,0 0 0,0 1 0,0 0 0,0 1 0,-12 7 0,16-8 0,1-1 0,-1 1 0,1 0 0,0 0 0,0 1 0,0-1 0,1 1 0,-1-1 0,1 1 0,1 0 0,-1 0 0,0 1 0,-2 8 0,3-6 0,0 1 0,0 0 0,1 0 0,1-1 0,-1 1 0,1 0 0,1 0 0,1 11 0,1-4 0,0-1 0,2 0 0,0 0 0,0 0 0,1-1 0,1 0 0,0 0 0,1 0 0,18 22 0,-11-20-10,-1 0 0,2-1 0,0-1 0,1-1 0,0-1 0,1 0 0,23 12 0,-14-11 50,1-2 0,1 0 0,0-2 0,43 8 0,3-6-411,1-4-1,1-3 1,87-7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7.721"/>
    </inkml:context>
    <inkml:brush xml:id="br0">
      <inkml:brushProperty name="width" value="0.1" units="cm"/>
      <inkml:brushProperty name="height" value="0.1" units="cm"/>
      <inkml:brushProperty name="color" value="#004F8B"/>
    </inkml:brush>
  </inkml:definitions>
  <inkml:trace contextRef="#ctx0" brushRef="#br0">139 352 24575,'-1'0'0,"0"0"0,0-1 0,0 1 0,0-1 0,0 1 0,0 0 0,1-1 0,-1 0 0,0 1 0,0-1 0,0 1 0,1-1 0,-1 0 0,0 0 0,0 1 0,1-1 0,-1 0 0,1 0 0,-1 0 0,1 0 0,-1 0 0,1 0 0,-1 0 0,1 0 0,0 0 0,-1-1 0,-5-32 0,6 31 0,-4-39 0,2 0 0,6-72 0,6 61 0,-10 50 0,1 0 0,0 1 0,0-1 0,0 0 0,0 1 0,1-1 0,-1 0 0,1 1 0,-1-1 0,1 1 0,0 0 0,0 0 0,0 0 0,0 0 0,4-3 0,-5 5 0,1-1 0,-1 1 0,1 0 0,-1 0 0,1-1 0,-1 1 0,1 0 0,-1 1 0,0-1 0,1 0 0,-1 0 0,1 1 0,-1-1 0,1 1 0,-1-1 0,0 1 0,1-1 0,-1 1 0,0 0 0,0 0 0,1-1 0,-1 1 0,0 0 0,0 0 0,0 0 0,0 1 0,0-1 0,0 0 0,0 0 0,1 3 0,2 2 0,0 0 0,-1 1 0,1 0 0,3 11 0,-1 8 0,-1 0 0,-1 0 0,-1 0 0,-2 0 0,-1 0 0,-3 34 0,1 5 0,0-7 0,-15 106 0,11-132 0,-2-1 0,-1 0 0,-1-1 0,-28 57 0,14-42 0,-3-1 0,-47 59 0,73-102 0,0 0 0,0 0 0,0 0 0,1 0 0,-1 0 0,0 0 0,0 0 0,1 1 0,-1-1 0,1 0 0,-1 0 0,1 1 0,0-1 0,-1 0 0,1 0 0,0 1 0,0-1 0,0 3 0,0-4 0,1 1 0,-1 0 0,1-1 0,-1 1 0,1 0 0,-1-1 0,1 1 0,-1 0 0,1-1 0,-1 1 0,1-1 0,0 1 0,-1-1 0,1 0 0,0 1 0,0-1 0,-1 0 0,1 1 0,0-1 0,0 0 0,-1 0 0,2 1 0,8 0 0,0 0 0,-1-1 0,1 0 0,11-2 0,-4 1 0,190-16 0,31 0 0,-229 16-151,-1 1-1,0-1 0,0 0 0,0-1 1,0 0-1,0-1 0,0 1 1,12-7-1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8.790"/>
    </inkml:context>
    <inkml:brush xml:id="br0">
      <inkml:brushProperty name="width" value="0.1" units="cm"/>
      <inkml:brushProperty name="height" value="0.1" units="cm"/>
      <inkml:brushProperty name="color" value="#004F8B"/>
    </inkml:brush>
  </inkml:definitions>
  <inkml:trace contextRef="#ctx0" brushRef="#br0">1 222 24575,'13'-1'0,"1"0"0,-1-1 0,18-5 0,24-4 0,39 7 0,184 15 0,-89 1 0,16-2 0,-43-1 0,167-13 0,-152-9 0,-176 13 0,0 0 0,1 0 0,-1 0 0,1 0 0,-1-1 0,0 1 0,1-1 0,-1 1 0,0-1 0,1 1 0,-1-1 0,0 0 0,0 0 0,2 0 0,-3 0 0,0 1 0,0 0 0,0-1 0,0 1 0,0 0 0,0-1 0,1 1 0,-1-1 0,0 1 0,0 0 0,0-1 0,0 1 0,0-1 0,0 1 0,-1 0 0,1-1 0,0 1 0,0 0 0,0-1 0,0 1 0,0-1 0,0 1 0,-1 0 0,1-1 0,0 1 0,0 0 0,-1 0 0,1-1 0,0 1 0,0 0 0,-1-1 0,-34-23 0,27 19 0,-194-120 0,186 116 0,9 6 0,0-1 0,0 0 0,1 0 0,-1 0 0,-9-10 0,15 9 0,9 5 0,11 4 0,0 5 0,0 1 0,22 16 0,15 7 0,145 54 0,-164-73 0,-34-13 0,0 0 0,0 0 0,0 0 0,-1 1 0,1-1 0,0 1 0,-1-1 0,1 1 0,-1 0 0,0 0 0,1 0 0,-1 1 0,0-1 0,0 0 0,-1 1 0,1-1 0,0 1 0,-1 0 0,1-1 0,-1 1 0,0 0 0,1 4 0,-2-3 0,0 1 0,0-1 0,0 0 0,-1 0 0,1 0 0,-1 0 0,0 0 0,0 0 0,-1 0 0,1 0 0,-1 0 0,0 0 0,0-1 0,0 1 0,-6 6 0,-17 19 0,-1 0 0,-1-2 0,-2-1 0,0-2 0,-34 22 0,-36 31 0,79-58 0,19-18 0,1-1 0,-1 1 0,0-1 0,0 1 0,1 0 0,-1 0 0,1-1 0,-1 1 0,0 0 0,1 0 0,0 0 0,-1 0 0,1-1 0,-1 1 0,1 0 0,0 0 0,0 0 0,-1 0 0,1 0 0,0 0 0,0 0 0,0 0 0,0 1 0,1-1-34,1-1 0,-1 0 0,0 0 0,0 0 0,1 0 0,-1 0 0,0 0 0,0 0 0,1-1 0,-1 1-1,0 0 1,0-1 0,0 1 0,1-1 0,-1 1 0,0-1 0,1 0 0,2-1-718,18-7-6074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3.191"/>
    </inkml:context>
    <inkml:brush xml:id="br0">
      <inkml:brushProperty name="width" value="0.1" units="cm"/>
      <inkml:brushProperty name="height" value="0.1" units="cm"/>
      <inkml:brushProperty name="color" value="#004F8B"/>
    </inkml:brush>
  </inkml:definitions>
  <inkml:trace contextRef="#ctx0" brushRef="#br0">60 0 24575,'-3'0'0,"1"1"0,0-1 0,-1 0 0,1 1 0,0-1 0,0 1 0,0 0 0,0-1 0,-1 1 0,1 0 0,0 0 0,0 1 0,1-1 0,-1 0 0,0 1 0,0-1 0,1 1 0,-1-1 0,1 1 0,-1 0 0,1 0 0,-1 0 0,1 0 0,0 0 0,0 0 0,0 0 0,0 0 0,1 0 0,-1 0 0,0 4 0,-2 7 0,1 0 0,1 1 0,0-1 0,1 15 0,-1-11 0,2 35 0,2 0 0,18 99 0,46 98 0,-63-235 0,2 1 0,0-1 0,0 0 0,14 21 0,-18-32 0,0-1 0,0 1 0,1 0 0,-1-1 0,0 0 0,1 1 0,0-1 0,-1 0 0,1 0 0,0-1 0,0 1 0,4 1 0,-5-2 0,0-1 0,0 0 0,0 1 0,0-1 0,0 0 0,0 0 0,0 0 0,0-1 0,1 1 0,-1 0 0,0-1 0,0 1 0,0-1 0,0 0 0,-1 0 0,1 1 0,0-1 0,0-1 0,0 1 0,-1 0 0,4-3 0,16-18-1365,-1-4-5461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3.691"/>
    </inkml:context>
    <inkml:brush xml:id="br0">
      <inkml:brushProperty name="width" value="0.1" units="cm"/>
      <inkml:brushProperty name="height" value="0.1" units="cm"/>
      <inkml:brushProperty name="color" value="#004F8B"/>
    </inkml:brush>
  </inkml:definitions>
  <inkml:trace contextRef="#ctx0" brushRef="#br0">341 4 24575,'0'0'0,"-1"0"0,1 0 0,0 0 0,0-1 0,0 1 0,0 0 0,0 0 0,0 0 0,0 0 0,0 0 0,0 0 0,0 0 0,0-1 0,0 1 0,0 0 0,0 0 0,0 0 0,0 0 0,0 0 0,0 0 0,1 0 0,-1-1 0,0 1 0,0 0 0,0 0 0,0 0 0,0 0 0,0 0 0,0 0 0,0 0 0,0 0 0,0 0 0,0-1 0,1 1 0,-1 0 0,0 0 0,0 0 0,0 0 0,0 0 0,0 0 0,0 0 0,0 0 0,1 0 0,-1 0 0,0 0 0,0 0 0,0 0 0,0 0 0,0 0 0,0 0 0,0 0 0,1 0 0,-1 0 0,0 0 0,0 0 0,0 0 0,0 0 0,0 0 0,0 0 0,0 0 0,1 1 0,-1-1 0,0 0 0,0 0 0,0 0 0,0 0 0,0 0 0,11 12 0,7 17 0,103 293 0,-68-173 0,-49-137 0,5 11 0,-1 1 0,0 0 0,-2 0 0,5 41 0,-11-63 5,0-1-1,1 1 0,-1-1 1,0 1-1,0 0 1,0-1-1,-1 1 1,1-1-1,0 1 0,-1-1 1,1 1-1,-1-1 1,1 1-1,-1-1 0,1 1 1,-1-1-1,0 0 1,0 1-1,0-1 0,0 0 1,0 0-1,0 0 1,0 0-1,0 0 1,-2 2-1,0-2-103,1-1 1,-1 1-1,1-1 0,-1 1 1,1-1-1,-1 0 0,1 0 1,-1 0-1,1 0 0,-1 0 1,1 0-1,-1-1 0,1 1 1,-5-3-1,-21-6-6727</inkml:trace>
  <inkml:trace contextRef="#ctx0" brushRef="#br0" timeOffset="1">58 512 24575,'-10'-5'0,"-7"-1"0,-2-5 0,8 0 0,10 1 0,16 3 0,13 3 0,13 1 0,9 2 0,5-4 0,3-1 0,1 0 0,0 2 0,-4-4 0,-3 0 0,-6 1 0,0-3 0,-8 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58.214"/>
    </inkml:context>
    <inkml:brush xml:id="br0">
      <inkml:brushProperty name="width" value="0.1" units="cm"/>
      <inkml:brushProperty name="height" value="0.1" units="cm"/>
    </inkml:brush>
  </inkml:definitions>
  <inkml:trace contextRef="#ctx0" brushRef="#br0">3 147 24575,'1'0'0,"-1"0"0,0 0 0,0 0 0,0 0 0,1 0 0,-1 0 0,0 1 0,0-1 0,0 0 0,0 0 0,0 0 0,1 0 0,-1 1 0,0-1 0,0 0 0,0 0 0,0 1 0,0-1 0,0 0 0,0 0 0,0 0 0,0 1 0,0-1 0,0 0 0,0 0 0,0 0 0,0 1 0,0-1 0,0 0 0,0 0 0,0 1 0,0-1 0,0 0 0,0 0 0,0 0 0,0 1 0,0-1 0,-1 0 0,1 0 0,0 0 0,0 1 0,0-1 0,0 0 0,0 0 0,-1 0 0,1 0 0,0 0 0,0 1 0,0-1 0,-1 0 0,1 0 0,0 0 0,0 0 0,0 0 0,-1 0 0,1 0 0,0 0 0,0 0 0,0 0 0,-1 0 0,1 0 0,20 12 0,1-7 0,0-2 0,1-1 0,0 0 0,0-2 0,-1-1 0,36-4 0,-5 0 0,121-6-46,1253-69-1411,702 37-664,-154 45 1760,-1925-3 912,-36-2 458,-11-2-336,-17-7-1523,-14-3-4739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6.421"/>
    </inkml:context>
    <inkml:brush xml:id="br0">
      <inkml:brushProperty name="width" value="0.1" units="cm"/>
      <inkml:brushProperty name="height" value="0.1" units="cm"/>
      <inkml:brushProperty name="color" value="#004F8B"/>
    </inkml:brush>
  </inkml:definitions>
  <inkml:trace contextRef="#ctx0" brushRef="#br0">107 371 24575,'-1'-1'0,"0"0"0,0 1 0,0-1 0,0 0 0,0 1 0,0-1 0,0 1 0,0 0 0,0-1 0,0 1 0,0 0 0,0-1 0,0 1 0,-1 0 0,1 0 0,0 0 0,0 0 0,0 0 0,0 0 0,0 1 0,0-1 0,0 0 0,-1 1 0,1-1 0,0 0 0,0 1 0,0-1 0,0 1 0,0 0 0,0-1 0,1 1 0,-1 0 0,0-1 0,0 1 0,0 0 0,0 1 0,-3 1 0,1 1 0,0-1 0,0 1 0,1 0 0,-1-1 0,1 1 0,0 0 0,-2 5 0,1 1 0,1 0 0,0 1 0,1-1 0,0 1 0,1 0 0,0-1 0,0 1 0,1-1 0,1 1 0,0-1 0,5 16 0,-3-10 0,2 0 0,1 0 0,0 0 0,0-1 0,2 0 0,14 20 0,-16-26 0,0 0 0,0-1 0,1 0 0,1 0 0,-1-1 0,1 0 0,1 0 0,-1-1 0,1 0 0,0-1 0,21 8 0,-22-11 0,0 0 0,0 0 0,-1 0 0,1-2 0,0 1 0,0-1 0,0 0 0,0-1 0,0 0 0,0 0 0,0-1 0,0 0 0,-1-1 0,1 0 0,13-7 0,-4 1 0,-1-1 0,0-1 0,-1-1 0,0 0 0,-1-2 0,-1 1 0,0-2 0,0 0 0,-2 0 0,0-1 0,0-1 0,-2 0 0,0 0 0,-1-1 0,-1 0 0,7-22 0,-11 26 0,0 0 0,0 0 0,-1 0 0,-1 0 0,-1-1 0,0 1 0,0-1 0,-2 1 0,0-1 0,0 1 0,-1 0 0,-1 0 0,-1 0 0,0 0 0,0 0 0,-2 1 0,1-1 0,-2 1 0,0 1 0,0-1 0,-1 1 0,-18-20 0,10 16 0,-1 0 0,-1 1 0,0 1 0,-1 1 0,-1 1 0,1 0 0,-2 2 0,0 0 0,-31-10 0,40 16 0,-1 0 0,0 1 0,0 0 0,0 1 0,0 0 0,0 2 0,0-1 0,0 1 0,0 1 0,-1 0 0,1 1 0,0 1 0,1 0 0,-1 1 0,0 0 0,1 0 0,-20 12 0,26-13 0,1 0 0,-1 1 0,1 0 0,0 0 0,0 1 0,0-1 0,1 1 0,0 0 0,0 0 0,0 1 0,0-1 0,1 1 0,0 0 0,0 0 0,0 0 0,1 0 0,0 0 0,0 1 0,1-1 0,0 1 0,-1 11 0,2-9 0,1 0 0,0-1 0,1 1 0,0 0 0,0-1 0,1 1 0,0-1 0,0 0 0,1 0 0,0 0 0,0-1 0,1 1 0,0-1 0,0 0 0,13 12 0,5 3 0,0-2 0,2 0 0,1-1 0,0-2 0,1-1 0,1-1 0,0-1 0,1-1 0,46 13 0,-28-13 0,1-3 0,-1-1 0,2-2 0,-1-3 0,74-2 0,65-11-1365,-103 4-5461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7.256"/>
    </inkml:context>
    <inkml:brush xml:id="br0">
      <inkml:brushProperty name="width" value="0.1" units="cm"/>
      <inkml:brushProperty name="height" value="0.1" units="cm"/>
      <inkml:brushProperty name="color" value="#004F8B"/>
    </inkml:brush>
  </inkml:definitions>
  <inkml:trace contextRef="#ctx0" brushRef="#br0">0 350 24575,'12'-9'-350,"0"0"0,0 1-1,1 0 1,0 1 0,1 0 0,-1 1-1,1 1 1,1 0 0,16-3-1,34-4 861,-1 3-1,68-1 1,-92 8-524,294-10 1973,-46 3-1930,-200 5-29,412-31 0,-482 33 0,0 0 0,32-10 0,-50 12 0,1 0 0,-1 0 0,1 0 0,-1 0 0,1 0 0,-1 0 0,1 0 0,-1-1 0,1 1 0,-1 0 0,1 0 0,-1 0 0,0-1 0,1 1 0,-1 0 0,1-1 0,-1 1 0,0 0 0,1-1 0,-1 1 0,0 0 0,1-1 0,-1 1 0,0-1 0,0 1 0,1 0 0,-1-1 0,0 1 0,0-1 0,0 1 0,0-1 0,0 1 0,1-2 0,-15-8 0,-25-4 0,-24-6 0,0-1 0,-76-40 0,134 59 0,1 0 0,0 0 0,0 0 0,0-1 0,1 0 0,-1 0 0,1 0 0,-5-4 0,8 7 0,0 0 0,0 0 0,0 0 0,0 0 0,0-1 0,0 1 0,0 0 0,0 0 0,0 0 0,0 0 0,0 0 0,0 0 0,0 0 0,0-1 0,0 1 0,-1 0 0,1 0 0,0 0 0,0 0 0,1 0 0,-1 0 0,0-1 0,0 1 0,0 0 0,0 0 0,0 0 0,0 0 0,0 0 0,0 0 0,0 0 0,0-1 0,0 1 0,0 0 0,0 0 0,0 0 0,0 0 0,0 0 0,1 0 0,-1 0 0,0 0 0,0 0 0,0-1 0,0 1 0,0 0 0,0 0 0,0 0 0,1 0 0,-1 0 0,0 0 0,0 0 0,0 0 0,0 0 0,0 0 0,0 0 0,1 0 0,-1 0 0,13 0 0,13 5 0,3 3 0,0 2 0,-1 0 0,0 2 0,-1 1 0,51 33 0,-73-42 0,-1-1 0,0 1 0,0 0 0,0 0 0,0 0 0,0 0 0,-1 1 0,0-1 0,0 1 0,0 0 0,0 0 0,-1 0 0,0 0 0,0 0 0,0 1 0,-1-1 0,0 1 0,1 8 0,-2-7 0,0 0 0,-1 1 0,0-1 0,0 0 0,0 0 0,-1 0 0,0 0 0,-1 0 0,1-1 0,-2 1 0,1-1 0,0 1 0,-1-1 0,-5 6 0,-9 10 0,-1 0 0,-1-2 0,-2 0 0,-45 34 0,-104 50 0,163-99 53,16-8-1471,9-4-5408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06.770"/>
    </inkml:context>
    <inkml:brush xml:id="br0">
      <inkml:brushProperty name="width" value="0.1" units="cm"/>
      <inkml:brushProperty name="height" value="0.1" units="cm"/>
      <inkml:brushProperty name="color" value="#004F8B"/>
    </inkml:brush>
  </inkml:definitions>
  <inkml:trace contextRef="#ctx0" brushRef="#br0">11 506 24575,'0'0'0,"-1"0"0,1 0 0,-1 0 0,1 0 0,-1 0 0,0 1 0,1-1 0,-1 0 0,1 0 0,-1 0 0,1 1 0,-1-1 0,1 0 0,0 1 0,-1-1 0,1 0 0,-1 1 0,1-1 0,0 1 0,-1-1 0,1 0 0,-1 1 0,1 0 0,0-1 0,0 0 0,0 0 0,0 1 0,0-1 0,0 0 0,0 0 0,0 0 0,0 1 0,0-1 0,1 0 0,-1 0 0,0 0 0,0 1 0,0-1 0,0 0 0,0 0 0,0 0 0,0 1 0,1-1 0,-1 0 0,0 0 0,0 0 0,0 0 0,0 0 0,0 1 0,1-1 0,-1 0 0,0 0 0,0 0 0,0 0 0,1 0 0,-1 0 0,0 0 0,0 0 0,1 0 0,-1 0 0,0 0 0,0 0 0,0 0 0,1 0 0,-1 0 0,0 0 0,0 0 0,0 0 0,1 0 0,-1 0 0,0 0 0,0 0 0,0 0 0,1 0 0,-1 0 0,0 0 0,0-1 0,0 1 0,1 0 0,-1 0 0,12-4 0,-1 0 0,1 0 0,-1-1 0,0 0 0,-1-1 0,1 0 0,-1-1 0,0 0 0,-1-1 0,0 0 0,0 0 0,0-1 0,-1 0 0,-1-1 0,1 0 0,8-16 0,9-26 0,-3-2 0,-1 0 0,16-72 0,-25 81 0,3 9 0,-3 22 0,-12 14 0,0 0 0,1 0 0,-1 0 0,1 0 0,-1 0 0,1 0 0,-1 0 0,0 0 0,1 0 0,-1 0 0,1 0 0,-1 0 0,1 0 0,-1 1 0,0-1 0,1 0 0,-1 0 0,0 0 0,1 1 0,-1-1 0,1 0 0,-1 0 0,0 1 0,1-1 0,-1 0 0,0 1 0,0-1 0,1 0 0,-1 1 0,0-1 0,0 0 0,0 1 0,1-1 0,-1 0 0,0 1 0,0 0 0,2 3 0,0 1 0,-1-1 0,0 1 0,0-1 0,0 1 0,0-1 0,-1 1 0,0 0 0,0 7 0,-7 50 0,2-25 0,-1 62 0,15 194 0,-6-250-117,-1-12-132,0 0-1,3-1 0,0 1 1,14 41-1,-8-43-6576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07.791"/>
    </inkml:context>
    <inkml:brush xml:id="br0">
      <inkml:brushProperty name="width" value="0.1" units="cm"/>
      <inkml:brushProperty name="height" value="0.1" units="cm"/>
      <inkml:brushProperty name="color" value="#004F8B"/>
    </inkml:brush>
  </inkml:definitions>
  <inkml:trace contextRef="#ctx0" brushRef="#br0">0 570 24575,'5'-1'0,"0"0"0,0-1 0,-1 0 0,1 0 0,-1 0 0,1 0 0,3-3 0,10-5 0,-7 5 0,0-1 0,0 0 0,-1-1 0,0 0 0,0 0 0,0-1 0,-1 0 0,-1-1 0,1 0 0,-1-1 0,-1 1 0,0-2 0,0 1 0,-1-1 0,0 0 0,-1 0 0,-1 0 0,6-19 0,1-15 0,-3 1 0,-1-1 0,1-78 0,-4 54 0,-4 67 0,0 0 0,1-1 0,-1 1 0,0 0 0,1 0 0,-1 0 0,1 0 0,0 0 0,-1-1 0,1 1 0,0 0 0,2-2 0,-3 4 0,0 0 0,0 0 0,1 0 0,-1 0 0,0-1 0,0 1 0,0 0 0,0 0 0,1 0 0,-1 0 0,0 0 0,0 0 0,0 0 0,0 0 0,1 0 0,-1 0 0,0 1 0,0-1 0,0 0 0,0 0 0,1 0 0,-1 0 0,0 0 0,0 0 0,0 0 0,0 0 0,0 0 0,1 1 0,-1-1 0,0 0 0,0 0 0,0 0 0,0 0 0,0 0 0,0 0 0,0 1 0,0-1 0,1 0 0,-1 0 0,0 0 0,0 0 0,0 1 0,0-1 0,5 21 0,3 162 0,-4-54 0,64 417 0,-66-538-227,0 0-1,-1 1 1,-1-1-1,1 0 1,-2 10-1,-3 0-6598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39.621"/>
    </inkml:context>
    <inkml:brush xml:id="br0">
      <inkml:brushProperty name="width" value="0.1" units="cm"/>
      <inkml:brushProperty name="height" value="0.1" units="cm"/>
      <inkml:brushProperty name="color" value="#004F8B"/>
    </inkml:brush>
  </inkml:definitions>
  <inkml:trace contextRef="#ctx0" brushRef="#br0">1 1 24575,'1'18'0,"0"1"0,8 29 0,1 15 0,3 125 0,8 86 0,-7-155 0,49 276 0,-63-392 0,1 1 0,0-1 0,1 0 0,-1 1 0,0-1 0,1 0 0,0 0 0,-1 0 0,1 0 0,0-1 0,1 1 0,2 2 0,-5-4 0,1-1 0,0 1 0,-1-1 0,1 1 0,0-1 0,0 0 0,0 1 0,-1-1 0,1 0 0,0 0 0,0 1 0,0-1 0,0 0 0,0 0 0,-1 0 0,1 0 0,0 0 0,0 0 0,1-1 0,0 1 0,0-1 0,-1 0 0,1 0 0,0 0 0,-1 0 0,1 0 0,-1 0 0,0 0 0,1 0 0,-1-1 0,0 1 0,2-3 0,16-27-1365,-2-3-5461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0.051"/>
    </inkml:context>
    <inkml:brush xml:id="br0">
      <inkml:brushProperty name="width" value="0.1" units="cm"/>
      <inkml:brushProperty name="height" value="0.1" units="cm"/>
      <inkml:brushProperty name="color" value="#004F8B"/>
    </inkml:brush>
  </inkml:definitions>
  <inkml:trace contextRef="#ctx0" brushRef="#br0">71 23 24575,'0'-2'0,"-1"1"0,1-1 0,0 1 0,-1 0 0,1-1 0,-1 1 0,1 0 0,-1-1 0,0 1 0,0 0 0,0 0 0,1 0 0,-3-2 0,3 3 0,0 0 0,0-1 0,0 1 0,-1 0 0,1 0 0,0 0 0,0 0 0,0-1 0,-1 1 0,1 0 0,0 0 0,-1 0 0,1 0 0,0 0 0,0 0 0,-1-1 0,1 1 0,0 0 0,-1 0 0,1 0 0,0 0 0,0 0 0,-1 0 0,1 0 0,0 0 0,-1 1 0,1-1 0,0 0 0,0 0 0,-1 0 0,1 0 0,0 0 0,-1 0 0,1 0 0,0 1 0,0-1 0,-1 0 0,1 0 0,0 0 0,0 1 0,0-1 0,-1 0 0,1 0 0,0 1 0,0-1 0,0 0 0,0 0 0,0 1 0,-1-1 0,1 0 0,0 0 0,0 1 0,0-1 0,0 0 0,0 1 0,0-1 0,0 0 0,0 1 0,0-1 0,0 0 0,0 0 0,0 1 0,0-1 0,0 0 0,0 1 0,1-1 0,-1 0 0,0 20 0,0 0 0,2 0 0,0 0 0,8 30 0,-5-26 0,168 757 0,-169-767 0,-2-8 0,-1 0 0,1 0 0,-1 1 0,0-1 0,0 11 0,-1-17 0,0 1 0,0-1 0,0 0 0,0 1 0,0-1 0,0 0 0,-1 1 0,1-1 0,0 0 0,0 1 0,0-1 0,0 0 0,-1 1 0,1-1 0,0 0 0,0 0 0,-1 1 0,1-1 0,0 0 0,-1 0 0,1 0 0,0 1 0,-1-1 0,1 0 0,0 0 0,-1 0 0,1 0 0,0 0 0,-1 0 0,1 0 0,-1 0 0,1 1 0,0-1 0,-1 0 0,1-1 0,0 1 0,-1 0 0,1 0 0,0 0 0,-1 0 0,1 0 0,0 0 0,-1 0 0,1 0 0,0-1 0,-1 1 0,1 0 0,0 0 0,-1-1 0,1 1 0,0 0 0,0 0 0,-1-1 0,1 1 0,-23-17 0,21 14 0,-164-122-1365,119 91-5461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0.521"/>
    </inkml:context>
    <inkml:brush xml:id="br0">
      <inkml:brushProperty name="width" value="0.1" units="cm"/>
      <inkml:brushProperty name="height" value="0.1" units="cm"/>
      <inkml:brushProperty name="color" value="#004F8B"/>
    </inkml:brush>
  </inkml:definitions>
  <inkml:trace contextRef="#ctx0" brushRef="#br0">76 152 24575,'-5'0'0,"-1"0"0,0 0 0,1-1 0,-1 0 0,0 0 0,1-1 0,0 1 0,-1-1 0,1 0 0,-10-6 0,15 8 0,-1-1 0,1 1 0,0 0 0,-1 0 0,1 0 0,0-1 0,-1 1 0,1 0 0,0 0 0,-1-1 0,1 1 0,0 0 0,0-1 0,-1 1 0,1 0 0,0-1 0,0 1 0,0-1 0,0 1 0,-1 0 0,1-1 0,0 1 0,0-1 0,0 1 0,0 0 0,0-1 0,0 1 0,0-1 0,0 1 0,0 0 0,0-1 0,0 1 0,0-1 0,1 1 0,-1-1 0,15-9 0,25-1 0,-38 11 0,442-89-1365,-397 79-5461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2:41.054"/>
    </inkml:context>
    <inkml:brush xml:id="br0">
      <inkml:brushProperty name="width" value="0.1" units="cm"/>
      <inkml:brushProperty name="height" value="0.1" units="cm"/>
      <inkml:brushProperty name="color" value="#004F8B"/>
    </inkml:brush>
  </inkml:definitions>
  <inkml:trace contextRef="#ctx0" brushRef="#br0">0 776 24575,'1'-1'0,"-1"-1"0,1 0 0,-1 0 0,1 1 0,0-1 0,0 1 0,0-1 0,0 0 0,0 1 0,0 0 0,0-1 0,1 1 0,-1 0 0,0 0 0,1-1 0,-1 1 0,1 0 0,-1 0 0,3 0 0,33-18 0,-36 18 0,26-11 0,1 1 0,0 1 0,1 2 0,-1 0 0,2 2 0,42-3 0,-70 9 0,0 0 0,1 0 0,-1 0 0,1 0 0,-1 0 0,0 1 0,1-1 0,-1 1 0,0-1 0,1 1 0,-1 0 0,0 0 0,0 0 0,0 0 0,0 1 0,3 1 0,-4-2 0,0 1 0,0-1 0,0 1 0,-1-1 0,1 1 0,0-1 0,-1 1 0,1-1 0,-1 1 0,1-1 0,-1 1 0,0 0 0,0-1 0,1 1 0,-1 0 0,0-1 0,-1 1 0,1 0 0,0-1 0,0 1 0,-1 0 0,1-1 0,-1 1 0,-1 2 0,-4 10 0,-2 1 0,0-1 0,0-1 0,-1 1 0,-14 14 0,-15 24 0,33-44 0,-20 31 0,-24 51 0,43-78 0,1 1 0,0 0 0,1 0 0,1 0 0,0 1 0,0-1 0,1 1 0,0 23 0,2-33 0,0 0 0,1-1 0,-1 1 0,1-1 0,-1 1 0,1-1 0,0 1 0,1-1 0,-1 1 0,0-1 0,1 0 0,0 0 0,0 0 0,0 0 0,0 0 0,0 0 0,1 0 0,-1-1 0,1 1 0,0-1 0,-1 0 0,1 0 0,0 0 0,1 0 0,-1 0 0,0 0 0,0-1 0,1 0 0,-1 0 0,8 2 0,-3-2 0,0 0 0,0-1 0,0 1 0,1-2 0,-1 1 0,0-1 0,0 0 0,0-1 0,0 0 0,0 0 0,0-1 0,13-6 0,24-16-682,72-54-1,-63 39-6143</inkml:trace>
  <inkml:trace contextRef="#ctx0" brushRef="#br0" timeOffset="1">931 691 24575,'2'-2'0,"0"-1"0,0 1 0,-1-1 0,1 0 0,-1 1 0,1-1 0,-1 0 0,1-5 0,5-7 0,-7 15 0,0 0 0,0-1 0,1 1 0,-1 0 0,0 0 0,0 0 0,0 0 0,1 0 0,-1-1 0,0 1 0,1 0 0,-1 0 0,0 0 0,0 0 0,1 0 0,-1 0 0,0 0 0,1 0 0,-1 0 0,0 0 0,0 0 0,1 0 0,-1 0 0,0 0 0,1 0 0,-1 0 0,0 0 0,0 1 0,1-1 0,-1 0 0,0 0 0,0 0 0,1 0 0,-1 1 0,0-1 0,0 0 0,0 0 0,1 0 0,-1 1 0,0-1 0,0 0 0,0 0 0,0 1 0,0-1 0,1 0 0,11 15 0,-11-13 0,12 17 0,1-2 0,1 1 0,1-2 0,0 0 0,1-1 0,26 18 0,-38-29 0,1 0 0,0 0 0,0-1 0,1 0 0,-1 0 0,1-1 0,-1 0 0,1 0 0,0 0 0,0-1 0,0 0 0,0 0 0,0-1 0,0 0 0,0 0 0,0-1 0,0 1 0,0-2 0,-1 1 0,1-1 0,0 0 0,0 0 0,-1-1 0,0 0 0,8-4 0,0-2 0,-1-2 0,0 0 0,0 0 0,-1-1 0,-1 0 0,0-1 0,-1 0 0,0-1 0,-1 0 0,12-25 0,-10 14 0,0-1 0,-1 0 0,-2-1 0,-1 0 0,7-46 0,-13 56 0,0-1 0,0 1 0,-2-1 0,0 1 0,-2-1 0,1 1 0,-2 0 0,0 0 0,-2 0 0,1 1 0,-2-1 0,0 1 0,-1 1 0,-1 0 0,0 0 0,-1 0 0,-23-25 0,22 28 0,-1 1 0,0 0 0,-1 1 0,0 0 0,-1 1 0,0 0 0,0 1 0,-1 1 0,0 0 0,0 1 0,-1 0 0,1 2 0,-1 0 0,0 0 0,-1 2 0,1 0 0,0 1 0,-1 0 0,-19 3 0,17 0 0,1 1 0,0 0 0,0 2 0,0 0 0,1 1 0,-1 0 0,1 2 0,1 0 0,0 1 0,0 0 0,0 2 0,2 0 0,-1 0 0,1 1 0,1 1 0,0 1 0,1-1 0,0 2 0,1 0 0,1 0 0,0 1 0,2 0 0,-10 22 0,-6 40-1365,9-6-5461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09.151"/>
    </inkml:context>
    <inkml:brush xml:id="br0">
      <inkml:brushProperty name="width" value="0.1" units="cm"/>
      <inkml:brushProperty name="height" value="0.1" units="cm"/>
      <inkml:brushProperty name="color" value="#004F8B"/>
    </inkml:brush>
  </inkml:definitions>
  <inkml:trace contextRef="#ctx0" brushRef="#br0">1 62 24575,'0'-3'0,"0"1"0,0-1 0,0 0 0,0 1 0,0-1 0,1 1 0,-1-1 0,1 1 0,0-1 0,-1 1 0,1 0 0,0-1 0,1 1 0,-1 0 0,0-1 0,1 1 0,-1 0 0,1 0 0,-1 0 0,1 1 0,0-1 0,0 0 0,0 1 0,0-1 0,4-2 0,-3 4 0,0-1 0,-1 1 0,1-1 0,-1 1 0,1 0 0,0 0 0,-1 0 0,1 1 0,0-1 0,-1 0 0,1 1 0,-1 0 0,1 0 0,-1 0 0,1 0 0,-1 0 0,1 0 0,-1 0 0,0 1 0,0-1 0,0 1 0,0 0 0,0 0 0,0 0 0,2 2 0,4 6 0,1 0 0,-1 1 0,-1 0 0,0 0 0,-1 1 0,0 0 0,-1 0 0,5 16 0,24 106 0,-31-118 0,17 98 0,-13-64 0,2-1 0,22 67 0,-19-91-1365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09.561"/>
    </inkml:context>
    <inkml:brush xml:id="br0">
      <inkml:brushProperty name="width" value="0.1" units="cm"/>
      <inkml:brushProperty name="height" value="0.1" units="cm"/>
      <inkml:brushProperty name="color" value="#004F8B"/>
    </inkml:brush>
  </inkml:definitions>
  <inkml:trace contextRef="#ctx0" brushRef="#br0">1 1 24575,'7'12'0,"3"18"0,48 247 0,-15-61 0,-37-194 0,-3-11 0,0-1 0,0 1 0,-1-1 0,-1 1 0,0 0 0,0-1 0,-1 1 0,-2 18 0,2-29 1,0 0 0,-1 1 0,1-1-1,0 0 1,0 1 0,0-1 0,-1 0-1,1 0 1,0 1 0,0-1 0,-1 0 0,1 0-1,0 1 1,-1-1 0,1 0 0,0 0-1,-1 0 1,1 1 0,0-1 0,-1 0-1,1 0 1,0 0 0,-1 0 0,1 0 0,0 0-1,-1 0 1,1 0 0,-1 0 0,1 0-1,0 0 1,-1 0 0,1 0 0,0 0 0,-1 0-1,1 0 1,-1 0 0,1-1 0,0 1-1,-1 0 1,1 0 0,0 0 0,-1 0 0,1-1-1,0 1 1,0 0 0,-1-1 0,-18-14-676,16 12-52,-20-16-6099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3:59.463"/>
    </inkml:context>
    <inkml:brush xml:id="br0">
      <inkml:brushProperty name="width" value="0.1" units="cm"/>
      <inkml:brushProperty name="height" value="0.1" units="cm"/>
    </inkml:brush>
  </inkml:definitions>
  <inkml:trace contextRef="#ctx0" brushRef="#br0">214 1128 24575,'-2'-1'0,"-1"1"0,1-1 0,-1 0 0,1 1 0,0-1 0,-1 0 0,1 0 0,0 0 0,0-1 0,-1 1 0,1-1 0,0 1 0,0-1 0,1 0 0,-1 1 0,0-1 0,0 0 0,1 0 0,0 0 0,-1-1 0,1 1 0,0 0 0,0 0 0,-1-4 0,-3-4 0,2 0 0,-1-1 0,1 0 0,-1-12 0,-3-36 0,4 0 0,5-94 0,1 49 0,-3 68 0,2 0 0,2 1 0,1-1 0,2 1 0,1 1 0,13-37 0,-13 52 0,0-1 0,2 1 0,0 0 0,1 1 0,0 0 0,2 1 0,0 1 0,1-1 0,1 2 0,0 0 0,26-19 0,-14 16 0,1 1 0,1 1 0,0 1 0,1 2 0,0 1 0,1 1 0,1 2 0,-1 1 0,1 1 0,1 2 0,-1 2 0,1 0 0,46 4 0,-41 1 0,0 2 0,0 2 0,0 1 0,-1 2 0,0 2 0,-1 1 0,0 2 0,-1 2 0,-1 1 0,0 1 0,36 27 0,-37-20 0,-1 1 0,-1 2 0,-1 1 0,-1 1 0,-2 1 0,-1 2 0,-2 1 0,-1 0 0,30 62 0,-39-65 0,-1 1 0,-2 1 0,-1 0 0,-2 0 0,-1 1 0,-1 0 0,-2 0 0,-1 1 0,-2-1 0,-2 0 0,-1 1 0,-6 34 0,0-30 0,-1 0 0,-2 0 0,-1-1 0,-3-1 0,0 0 0,-3-1 0,-1 0 0,-1-2 0,-2-1 0,-2 0 0,0-2 0,-3 0 0,0-2 0,-2-1 0,-1-1 0,-1-2 0,-67 42 0,58-44 0,0-2 0,-2-2 0,0-1 0,-1-2 0,-54 12 0,70-23 0,-1 0 0,0-2 0,0-1 0,0-1 0,0-2 0,0-1 0,0 0 0,0-3 0,-46-12 0,38 5 0,1-1 0,1-2 0,0-1 0,1-2 0,1-1 0,1-2 0,1-1 0,0-1 0,2-2 0,1 0 0,1-2 0,1-1 0,1-1 0,2-1 0,-24-42 0,28 40 0,1-1 0,2-1 0,2 0 0,0-1 0,3 0 0,1-1 0,1 0 0,2 0 0,2-1 0,1 1 0,2-1 0,1 0 0,2 0 0,2 1 0,12-56 0,-6 57-151,1 0-1,2 1 0,2 0 0,1 1 1,1 1-1,2 0 0,1 2 1,32-39-1,-2 13-6674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10.070"/>
    </inkml:context>
    <inkml:brush xml:id="br0">
      <inkml:brushProperty name="width" value="0.1" units="cm"/>
      <inkml:brushProperty name="height" value="0.1" units="cm"/>
      <inkml:brushProperty name="color" value="#004F8B"/>
    </inkml:brush>
  </inkml:definitions>
  <inkml:trace contextRef="#ctx0" brushRef="#br0">13 29 24575,'-5'0'0,"-1"-4"0,5-3 0,7 1 0,12 1 0,8 2 0,5 1 0,1 1 0,6 0 0,0 1 0,-2 0 0,-1 1 0,-2-1 0,-7 0-8191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10.627"/>
    </inkml:context>
    <inkml:brush xml:id="br0">
      <inkml:brushProperty name="width" value="0.1" units="cm"/>
      <inkml:brushProperty name="height" value="0.1" units="cm"/>
      <inkml:brushProperty name="color" value="#004F8B"/>
    </inkml:brush>
  </inkml:definitions>
  <inkml:trace contextRef="#ctx0" brushRef="#br0">1 0 24575,'9'1'0,"0"0"0,0 1 0,0 0 0,17 5 0,25 6 0,34 0 0,-60-8 0,0-1 0,1-1 0,-1-1 0,51-3 0,139-29 0,-201 29-1365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11.161"/>
    </inkml:context>
    <inkml:brush xml:id="br0">
      <inkml:brushProperty name="width" value="0.1" units="cm"/>
      <inkml:brushProperty name="height" value="0.1" units="cm"/>
      <inkml:brushProperty name="color" value="#004F8B"/>
    </inkml:brush>
  </inkml:definitions>
  <inkml:trace contextRef="#ctx0" brushRef="#br0">33 420 24575,'0'51'0,"3"0"0,9 50 0,-9-81 0,1-1 0,1 0 0,1 0 0,1 0 0,0-1 0,1 0 0,1-1 0,15 23 0,-17-32 0,0 1 0,0-1 0,0 0 0,1-1 0,0 0 0,1 0 0,0-1 0,0 0 0,0 0 0,1-1 0,-1-1 0,1 1 0,0-1 0,1-1 0,19 4 0,-22-6 0,-1 0 0,1-1 0,0 0 0,-1 0 0,1 0 0,0-1 0,-1-1 0,1 1 0,-1-1 0,0-1 0,1 1 0,-1-1 0,0 0 0,0-1 0,-1 0 0,1 0 0,-1 0 0,0-1 0,0 0 0,0 0 0,-1 0 0,0-1 0,5-6 0,2-3 0,-2-1 0,0 0 0,-1 0 0,0-1 0,-2 0 0,0-1 0,-1 0 0,0 0 0,-2 0 0,4-25 0,-6 18 0,0 0 0,-2 0 0,-1 1 0,-1-1 0,-1 0 0,-1 0 0,-10-33 0,6 32 0,-1 1 0,-1-1 0,-1 2 0,-1 0 0,-1 0 0,-1 1 0,-1 1 0,-1 0 0,-1 1 0,-1 1 0,-1 1 0,-1 0 0,0 1 0,-1 2 0,-32-20 0,43 31 0,0 0 0,0 0 0,-1 1 0,0 1 0,0-1 0,0 2 0,0 0 0,0 0 0,0 1 0,-1 0 0,-19 2 0,27-1 0,0 1 0,0 0 0,-1 0 0,1 0 0,0 0 0,0 0 0,0 1 0,0 0 0,0 0 0,1 0 0,-1 0 0,1 1 0,-1 0 0,1-1 0,0 1 0,0 0 0,0 0 0,0 1 0,0-1 0,1 1 0,0-1 0,-1 1 0,1 0 0,1 0 0,-1 0 0,1 0 0,-1 0 0,1 0 0,0 0 0,1 1 0,-1-1 0,1 0 0,0 7 0,-1-1 0,1-1 0,1 1 0,0-1 0,0 0 0,1 1 0,0-1 0,1 0 0,0 0 0,0 0 0,1 0 0,0-1 0,1 0 0,0 1 0,0-1 0,0-1 0,1 1 0,0-1 0,1 0 0,0-1 0,0 1 0,0-1 0,1-1 0,9 6 0,0-1 0,0-1 0,1-1 0,0 0 0,0-2 0,1 0 0,0-1 0,0 0 0,1-2 0,-1 0 0,25-1 0,-5-1 0,0-2 0,0-1 0,48-10 0,-77 10-341,-1 0 0,0 1-1,18-1 1,-9 4-6485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12.441"/>
    </inkml:context>
    <inkml:brush xml:id="br0">
      <inkml:brushProperty name="width" value="0.1" units="cm"/>
      <inkml:brushProperty name="height" value="0.1" units="cm"/>
      <inkml:brushProperty name="color" value="#004F8B"/>
    </inkml:brush>
  </inkml:definitions>
  <inkml:trace contextRef="#ctx0" brushRef="#br0">85 0 24575,'-1'5'0,"0"0"0,-1-1 0,1 1 0,-1 0 0,-1-1 0,1 0 0,-4 6 0,-4 8 0,-1 12 0,1 0 0,1 0 0,1 1 0,2 0 0,-3 38 0,5-10 0,7 110 0,3-106 0,2 0 0,4-1 0,2 0 0,3-1 0,2-1 0,3 0 0,50 94 0,-61-135-97,1 0-1,1 0 1,0-1-1,2-1 1,0 0-1,1-1 1,1-1-1,0 0 1,1-1-1,0-1 1,1-1-1,1 0 0,30 12 1,7-2-6729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13.160"/>
    </inkml:context>
    <inkml:brush xml:id="br0">
      <inkml:brushProperty name="width" value="0.1" units="cm"/>
      <inkml:brushProperty name="height" value="0.1" units="cm"/>
      <inkml:brushProperty name="color" value="#004F8B"/>
    </inkml:brush>
  </inkml:definitions>
  <inkml:trace contextRef="#ctx0" brushRef="#br0">79 41 24575,'-1'-2'0,"1"0"0,0 0 0,0 1 0,0-1 0,1 0 0,-1 0 0,0 1 0,1-1 0,-1 0 0,1 0 0,-1 1 0,1-1 0,0 1 0,0-1 0,0 1 0,0-1 0,0 1 0,0-1 0,2-1 0,-1 2 0,-1 0 0,0 0 0,1 1 0,-1-1 0,1 1 0,-1-1 0,1 1 0,-1 0 0,1 0 0,0 0 0,-1 0 0,1 0 0,-1 0 0,1 0 0,-1 0 0,1 0 0,2 2 0,4 0 0,0 1 0,0 1 0,0 0 0,-1 0 0,0 0 0,13 11 0,-4-1 0,-1 1 0,0 1 0,-1 1 0,-1 0 0,0 0 0,-2 1 0,0 1 0,-1 0 0,0 1 0,-2 0 0,6 21 0,-4-8 0,-2 0 0,-1 0 0,-1 1 0,-2 0 0,-2 0 0,-2 44 0,-4-38 14,-1-1-1,-3 0 0,-1 0 0,-1 0 1,-3-1-1,-1-1 0,-1 0 1,-22 35-1,-11 10-508,-4-1 0,-73 86 0,92-126-6331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54:32.201"/>
    </inkml:context>
    <inkml:brush xml:id="br0">
      <inkml:brushProperty name="width" value="0.1" units="cm"/>
      <inkml:brushProperty name="height" value="0.1" units="cm"/>
    </inkml:brush>
  </inkml:definitions>
  <inkml:trace contextRef="#ctx0" brushRef="#br0">0 0 24575,'0'0'-8191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1.920"/>
    </inkml:context>
    <inkml:brush xml:id="br0">
      <inkml:brushProperty name="width" value="0.1" units="cm"/>
      <inkml:brushProperty name="height" value="0.1" units="cm"/>
      <inkml:brushProperty name="color" value="#004F8B"/>
    </inkml:brush>
  </inkml:definitions>
  <inkml:trace contextRef="#ctx0" brushRef="#br0">1950 1450 24575,'0'-2'0,"-1"0"0,1 0 0,-1 0 0,1 0 0,-1 0 0,0 0 0,0 0 0,0 1 0,0-1 0,0 0 0,-1 0 0,1 1 0,0-1 0,-1 1 0,1-1 0,-1 1 0,0-1 0,1 1 0,-4-2 0,-42-21 0,35 19 0,-501-275 0,23-37 0,-73-3 0,513 294 0,26 13 0,9 4 0,0 1 0,-1 1 0,0 1 0,-21-7 0,35 13 0,0 0 0,1 0 0,-1 0 0,0 0 0,1 0 0,-1 1 0,0-1 0,1 1 0,-1-1 0,1 1 0,-1-1 0,1 1 0,-1 0 0,1 0 0,-1 0 0,1 0 0,0 0 0,-1 0 0,1 0 0,0 1 0,0-1 0,0 0 0,0 1 0,0-1 0,0 0 0,0 1 0,1-1 0,-1 1 0,0 1 0,-4 9 0,0 0 0,-5 24 0,5-18 0,-15 60 0,14-54 0,0 1 0,-18 43 0,19-115 0,23-382 0,-14 357 0,-3 49 0,0 0 0,1 0 0,8-32 0,-10 54 0,0 1 0,0-1 0,0 1 0,0-1 0,0 0 0,1 1 0,-1-1 0,0 1 0,0-1 0,1 0 0,-1 1 0,1-1 0,-1 1 0,0-1 0,1 1 0,-1 0 0,1-1 0,-1 1 0,1-1 0,-1 1 0,1 0 0,-1-1 0,1 1 0,0 0 0,-1 0 0,1-1 0,-1 1 0,1 0 0,0 0 0,0 0 0,1 0 0,-1 0 0,1 1 0,-1-1 0,1 1 0,-1-1 0,1 1 0,-1 0 0,0-1 0,1 1 0,-1 0 0,0 0 0,2 2 0,36 40 0,-32-35 0,22 25 0,3-2 0,0-1 0,2-1 0,1-2 0,1-2 0,1-1 0,1-1 0,1-3 0,1-1 0,1-2 0,1-2 0,0-1 0,0-3 0,1-1 0,58 5 0,-33-5-1365,-47-4-5461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2.440"/>
    </inkml:context>
    <inkml:brush xml:id="br0">
      <inkml:brushProperty name="width" value="0.1" units="cm"/>
      <inkml:brushProperty name="height" value="0.1" units="cm"/>
      <inkml:brushProperty name="color" value="#004F8B"/>
    </inkml:brush>
  </inkml:definitions>
  <inkml:trace contextRef="#ctx0" brushRef="#br0">25 11 24575,'0'0'0,"0"0"0,0-1 0,1 1 0,-1 0 0,0-1 0,0 1 0,0 0 0,0 0 0,0-1 0,0 1 0,0 0 0,0 0 0,0-1 0,0 1 0,0 0 0,0-1 0,0 1 0,0 0 0,0-1 0,0 1 0,0 0 0,0 0 0,0-1 0,0 1 0,-1 0 0,1 0 0,0-1 0,0 1 0,0 0 0,0 0 0,-1-1 0,1 1 0,0 0 0,0 0 0,0 0 0,-1-1 0,1 1 0,0 0 0,0 0 0,-1 0 0,1 0 0,0 0 0,-1 0 0,1 0 0,0-1 0,0 1 0,-1 0 0,1 0 0,0 0 0,-1 0 0,1 0 0,0 0 0,0 0 0,-1 0 0,1 0 0,0 1 0,-1-1 0,1 0 0,0 0 0,0 0 0,-1 0 0,1 0 0,0 0 0,0 1 0,-1-1 0,0 1 0,0 0 0,0 0 0,0 0 0,0 0 0,0 1 0,0-1 0,0 0 0,0 1 0,0-1 0,1 0 0,-1 1 0,0 1 0,0 9 0,0-1 0,0 1 0,1-1 0,1 1 0,0-1 0,4 19 0,1 10 0,35 621 0,-40-648 0,-1-9 0,1 1 0,-1-1 0,0 1 0,0 0 0,-1-1 0,1 1 0,-1-1 0,0 1 0,0-1 0,0 1 0,-1-1 0,0 0 0,-2 6 0,3-10 0,1 0 0,0 1 0,0-1 0,0 0 0,0 0 0,-1 0 0,1 0 0,0 0 0,0 0 0,0 0 0,-1 0 0,1 0 0,0 0 0,0 0 0,-1 0 0,1 0 0,0 0 0,0 0 0,0 0 0,-1 0 0,1 0 0,0 0 0,0 0 0,0 0 0,-1 0 0,1 0 0,0-1 0,0 1 0,0 0 0,0 0 0,-1 0 0,1 0 0,0 0 0,0 0 0,0-1 0,0 1 0,0 0 0,0 0 0,-1 0 0,1-1 0,0 1 0,0 0 0,0 0 0,0 0 0,0-1 0,0 1 0,0 0 0,0 0 0,0 0 0,0-1 0,0 1 0,0 0 0,-4-14 0,1-17-1365,0-3-5461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2.985"/>
    </inkml:context>
    <inkml:brush xml:id="br0">
      <inkml:brushProperty name="width" value="0.1" units="cm"/>
      <inkml:brushProperty name="height" value="0.1" units="cm"/>
      <inkml:brushProperty name="color" value="#004F8B"/>
    </inkml:brush>
  </inkml:definitions>
  <inkml:trace contextRef="#ctx0" brushRef="#br0">12 97 24575,'-2'-4'0,"0"0"0,1 0 0,-1 0 0,1 0 0,0 0 0,0 0 0,0-1 0,1 1 0,-1 0 0,1-1 0,0 1 0,1-8 0,0 10 0,-1 0 0,1 0 0,0 1 0,-1-1 0,1 0 0,0 0 0,0 1 0,0-1 0,0 1 0,1-1 0,-1 1 0,0-1 0,1 1 0,-1 0 0,1 0 0,-1-1 0,1 1 0,-1 0 0,1 0 0,0 1 0,-1-1 0,1 0 0,0 0 0,0 1 0,0-1 0,0 1 0,-1 0 0,1 0 0,0-1 0,3 2 0,13-1 0,0 0 0,0 2 0,0 0 0,23 7 0,68 24 0,-104-31 0,44 14 0,59 29 0,-93-37 0,1 0 0,-1 1 0,-1 1 0,0 0 0,0 1 0,-1 0 0,19 21 0,-29-29 0,-1 1 0,1 0 0,-1 0 0,0-1 0,0 1 0,0 0 0,-1 1 0,1-1 0,-1 0 0,0 0 0,0 1 0,0-1 0,-1 1 0,0-1 0,1 0 0,-2 1 0,1-1 0,0 1 0,-1-1 0,0 0 0,0 1 0,0-1 0,-1 0 0,1 0 0,-1 0 0,0 0 0,0 0 0,0 0 0,-1 0 0,-4 5 0,-8 9 0,0-1 0,-2 0 0,0-1 0,-28 20 0,36-28 0,3-4 0,0 0 0,0 1 0,1-1 0,0 1 0,0 0 0,0 1 0,-4 5 0,8-10 0,1 0 0,-1 0 0,1 0 0,-1 0 0,1 0 0,0 0 0,-1 0 0,1 0 0,0 0 0,0 0 0,0 0 0,0 0 0,0 0 0,0 0 0,0 0 0,0 0 0,0 0 0,0 0 0,1 2 0,0-2 0,0 1 0,0-1 0,0 1 0,0-1 0,1 1 0,-1-1 0,0 0 0,1 0 0,-1 0 0,1 0 0,-1 0 0,1 0 0,-1 0 0,1 0 0,2 0 0,76 28 0,22 9 0,-92-33 0,0 0 0,-1 0 0,0 1 0,0 0 0,0 1 0,-1-1 0,13 15 0,-18-17 0,1 0 0,-1 1 0,0-1 0,0 1 0,-1 0 0,1 0 0,-1 0 0,0 0 0,0 1 0,-1-1 0,0 0 0,0 1 0,0-1 0,0 1 0,-1 10 0,-1-7 0,0-1 0,-1 1 0,0 0 0,0-1 0,-1 1 0,0-1 0,-1 0 0,0 0 0,-6 10 0,0-3 0,-1 0 0,-1-1 0,0 0 0,-1 0 0,0-1 0,-1-1 0,-1 0 0,-31 18 0,37-25 0,-1 0 0,0-1 0,-1 0 0,1-1 0,0 0 0,-1-1 0,0 0 0,1-1 0,-20 0 0,24-1 0,1 0 0,-1 0 0,1-1 0,-1 0 0,1 0 0,-1 0 0,1-1 0,0 0 0,-1 0 0,1 0 0,0 0 0,1-1 0,-1 0 0,0 0 0,1-1 0,-1 1 0,1-1 0,0 0 0,0 0 0,-4-7 0,0-8-1365,7 3-5461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3.611"/>
    </inkml:context>
    <inkml:brush xml:id="br0">
      <inkml:brushProperty name="width" value="0.1" units="cm"/>
      <inkml:brushProperty name="height" value="0.1" units="cm"/>
      <inkml:brushProperty name="color" value="#004F8B"/>
    </inkml:brush>
  </inkml:definitions>
  <inkml:trace contextRef="#ctx0" brushRef="#br0">368 244 24575,'11'-12'0,"0"0"0,0-1 0,-1 0 0,13-25 0,-20 33 0,0 1 0,-1-2 0,1 1 0,-1 0 0,-1 0 0,1-1 0,-1 1 0,0-1 0,0 1 0,-1-1 0,1 0 0,-1 1 0,0-1 0,-1 0 0,0 1 0,1-1 0,-3-6 0,1 9 0,0 0 0,1 0 0,-1 0 0,0 0 0,0 0 0,-1 1 0,1-1 0,-1 1 0,1-1 0,-1 1 0,0 0 0,0 0 0,0 0 0,0 0 0,0 1 0,0-1 0,0 1 0,0 0 0,-1 0 0,1 0 0,-5 0 0,-3-1 0,-1 0 0,1 1 0,-1 0 0,1 1 0,-13 2 0,7 1 0,0 0 0,1 1 0,-1 1 0,1 1 0,0 0 0,1 1 0,-1 0 0,1 2 0,1 0 0,-1 0 0,-22 21 0,29-23 0,0 0 0,0 1 0,1 0 0,0 0 0,0 0 0,1 1 0,0 0 0,1 0 0,0 0 0,0 1 0,1 0 0,0 0 0,1 0 0,0 0 0,1 1 0,0-1 0,0 1 0,1 0 0,1 20 0,1-22 0,1 0 0,0 0 0,1-1 0,0 1 0,0-1 0,1 0 0,0 0 0,0 0 0,1 0 0,0-1 0,0 1 0,1-1 0,0-1 0,14 13 0,-16-15 0,1 0 0,-1-1 0,1 0 0,0 0 0,0 0 0,1 0 0,-1-1 0,1 0 0,-1 0 0,1 0 0,0-1 0,-1 1 0,1-2 0,0 1 0,0-1 0,0 1 0,0-2 0,0 1 0,-1-1 0,1 1 0,0-2 0,0 1 0,8-3 0,-3-2 0,0 1 0,0-2 0,0 1 0,-1-2 0,0 1 0,0-1 0,-1-1 0,9-9 0,7-12 0,26-40 0,-26 35 0,-25 34 0,0 1 0,0 0 0,0 0 0,0 0 0,0 0 0,0-1 0,0 1 0,0 0 0,0 0 0,0 0 0,0 0 0,0 0 0,0-1 0,1 1 0,-1 0 0,0 0 0,0 0 0,0 0 0,0 0 0,0 0 0,1-1 0,-1 1 0,0 0 0,0 0 0,0 0 0,0 0 0,1 0 0,-1 0 0,0 0 0,0 0 0,0 0 0,0 0 0,1 0 0,-1 0 0,0 0 0,0 0 0,0 0 0,0 0 0,1 0 0,-1 0 0,0 0 0,0 0 0,0 0 0,0 0 0,1 1 0,-1-1 0,0 0 0,0 0 0,0 0 0,0 0 0,0 0 0,1 0 0,-1 0 0,0 1 0,0-1 0,0 0 0,0 0 0,4 17 0,-3 22 0,-1-39 0,-1 17 0,2-1 0,0 1 0,0-1 0,2 1 0,0-1 0,9 29 0,-11-41 0,1 0 0,0 0 0,0 0 0,0 0 0,1 0 0,-1 0 0,1 0 0,0-1 0,0 0 0,0 1 0,0-1 0,1 0 0,-1 0 0,1-1 0,0 1 0,0-1 0,0 0 0,0 0 0,0 0 0,0 0 0,1-1 0,-1 0 0,0 0 0,1 0 0,-1 0 0,1-1 0,-1 0 0,1 0 0,-1 0 0,5-1 0,33-6-1365,-3-5-5461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4:51.454"/>
    </inkml:context>
    <inkml:brush xml:id="br0">
      <inkml:brushProperty name="width" value="0.1" units="cm"/>
      <inkml:brushProperty name="height" value="0.1" units="cm"/>
      <inkml:brushProperty name="color" value="#004F8B"/>
    </inkml:brush>
  </inkml:definitions>
  <inkml:trace contextRef="#ctx0" brushRef="#br0">253 1007 24575,'0'0'0,"-1"1"0,0-2 0,1 1 0,-1 0 0,1 0 0,-1 0 0,0 0 0,1 0 0,-1 0 0,1 0 0,-1-1 0,1 1 0,-1 0 0,1-1 0,-1 1 0,1 0 0,-1-1 0,1 1 0,-1 0 0,1-1 0,-1 1 0,1-1 0,0 1 0,-1-1 0,1 1 0,0-1 0,-1 1 0,1-1 0,0-20 0,13-19 0,-1 18 0,1 0 0,0 1 0,2 1 0,22-25 0,76-69 0,-61 64 0,9-8 0,3 3 0,2 3 0,3 3 0,1 3 0,3 3 0,1 3 0,101-39 0,-106 51 0,-26 9 0,1 2 0,1 1 0,1 3 0,63-11 0,489-76 0,-587 98 0,0 1 0,1 0 0,-1 0 0,1 2 0,-1-1 0,1 2 0,-1-1 0,21 7 0,5 4 0,46 21 0,-6-2 0,-39-19 0,1 3 0,-2 1 0,0 1 0,-1 3 0,53 36 0,93 68 0,-25-20 0,-141-91 0,-1 1 0,-1 1 0,0 0 0,-1 0 0,0 1 0,-2 1 0,1 0 0,8 20 0,61 155 0,-71-167 0,-1 8 0,-1 0 0,-1 1 0,-1-1 0,-3 1 0,0 52 0,-1-32 0,9 55 0,-6-70 0,-1 1 0,-2-1 0,-5 56 0,-24 117 0,-2-23 0,-26 140 0,45-289 0,-2 0 0,-2-1 0,-1-1 0,-2 0 0,-37 59 0,17-40 0,-3-2 0,-77 84 0,71-94 0,-2-2 0,-2-2 0,-107 67 0,-179 75 0,285-157 0,-1-3 0,-1-3 0,-1-1 0,-1-3 0,0-3 0,-1-1 0,0-4 0,-1-1 0,-63-2 0,104-5 0,-291-8 0,234 3 0,1-4 0,-86-21 0,155 29 0,-106-26 0,-110-44 0,197 61 0,0-1 0,1-1 0,1 0 0,0-2 0,1 0 0,-18-18 0,-98-109 0,61 60 0,48 53 0,2-3 0,1 0 0,1-1 0,2-1 0,1-1 0,-21-52 0,13 14 0,3-1 0,-19-98 0,21 56 0,-11-175 0,32-198 0,14 378 0,5 1 0,32-111 0,-47 205 0,22-74-1365,-12 53-5461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4.140"/>
    </inkml:context>
    <inkml:brush xml:id="br0">
      <inkml:brushProperty name="width" value="0.1" units="cm"/>
      <inkml:brushProperty name="height" value="0.1" units="cm"/>
      <inkml:brushProperty name="color" value="#004F8B"/>
    </inkml:brush>
  </inkml:definitions>
  <inkml:trace contextRef="#ctx0" brushRef="#br0">103 94 24575,'-1'-7'0,"1"0"0,-1 0 0,0 0 0,0 0 0,-1 0 0,0 0 0,0 1 0,-6-13 0,7 18 0,1-1 0,-1 1 0,0 0 0,0-1 0,0 1 0,0 0 0,0 0 0,-1 0 0,1 0 0,0 0 0,0 0 0,-1 0 0,1 0 0,0 0 0,-1 1 0,1-1 0,-1 1 0,-1-1 0,1 1 0,0 0 0,0 0 0,0 0 0,0 0 0,0 1 0,0-1 0,0 1 0,0-1 0,1 1 0,-1 0 0,0 0 0,0 0 0,0 0 0,1 0 0,-1 0 0,1 0 0,-1 0 0,-1 3 0,0-2 0,1 0 0,0-1 0,0 2 0,1-1 0,-1 0 0,0 0 0,1 0 0,-1 1 0,1-1 0,0 1 0,0-1 0,0 1 0,0 0 0,0-1 0,0 1 0,1 0 0,0-1 0,-1 1 0,1 0 0,0 0 0,0 0 0,0-1 0,1 1 0,-1 0 0,1 0 0,-1-1 0,1 1 0,0 0 0,0-1 0,0 1 0,1-1 0,-1 1 0,0-1 0,1 0 0,0 0 0,-1 1 0,5 2 0,4 6 0,1 0 0,1 0 0,0-1 0,0-1 0,19 11 0,29 13 0,-45-27 0,0 2 0,-1-1 0,0 2 0,0 0 0,-1 1 0,13 12 0,-24-20 0,-1 0 0,1 0 0,0 0 0,-1 0 0,1 0 0,-1 0 0,0 0 0,0 1 0,0-1 0,0 1 0,0-1 0,0 1 0,-1-1 0,1 1 0,-1-1 0,0 1 0,0-1 0,0 1 0,0 0 0,0 3 0,-2-2 0,1 0 0,0 0 0,-1 0 0,0 0 0,0 0 0,0-1 0,0 1 0,-1-1 0,1 1 0,-1-1 0,-5 5 0,-1-1 0,1 1 0,-2-1 0,1-1 0,-1 0 0,0 0 0,0-1 0,-1-1 0,-16 6 0,25-9-5,0 0 0,0-1-1,-1 1 1,1-1 0,0 0-1,0 0 1,0 0 0,0 0-1,0 0 1,0 0 0,-1 0-1,1-1 1,0 1 0,-3-2-1,4 2 16,1-1-1,-1 0 1,0 1-1,0-1 1,0 0-1,1 1 1,-1-1-1,0 0 1,1 0-1,-1 0 1,0 1-1,1-1 0,-1 0 1,1 0-1,0 0 1,-1 0-1,1 0 1,0 0-1,-1 0 1,1-2-1,0-2-144,0 0 0,1 0 0,-1 0 0,1 0 1,0 1-1,0-1 0,0 0 0,1 1 0,0-1 0,3-5 0,11-20-6691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4.620"/>
    </inkml:context>
    <inkml:brush xml:id="br0">
      <inkml:brushProperty name="width" value="0.1" units="cm"/>
      <inkml:brushProperty name="height" value="0.1" units="cm"/>
      <inkml:brushProperty name="color" value="#004F8B"/>
    </inkml:brush>
  </inkml:definitions>
  <inkml:trace contextRef="#ctx0" brushRef="#br0">0 588 24575,'31'-5'0,"-30"4"0,1 1 0,0-1 0,0 1 0,0-1 0,0 1 0,0-1 0,0 1 0,0 0 0,0 0 0,0 0 0,0 0 0,0 0 0,0 0 0,0 1 0,0-1 0,0 1 0,-1-1 0,1 1 0,0 0 0,0 0 0,0 0 0,-1 0 0,1 0 0,0 0 0,-1 0 0,1 1 0,-1-1 0,1 0 0,1 3 0,1 2 0,0 0 0,0 1 0,0-1 0,-1 1 0,0 0 0,0-1 0,-1 1 0,2 10 0,10 62 0,-12-64 0,0-1 0,1 9 0,1 0 0,1 1 0,7 21 0,-7-38 0,-2-13 0,-2-14 0,-14-141 0,0-20 0,11 145 0,2-1 0,2 1 0,1-1 0,16-65 0,-15 88 0,0 0 0,1 0 0,1 1 0,0 0 0,1 0 0,0 1 0,1-1 0,0 2 0,1-1 0,1 1 0,0 1 0,0-1 0,1 2 0,0-1 0,16-9 0,-7 7 0,0 1 0,1 1 0,0 0 0,0 2 0,1 0 0,35-6 0,-44 11 0,1 1 0,-1 0 0,1 2 0,0-1 0,0 2 0,0-1 0,-1 2 0,1 0 0,-1 1 0,1 0 0,-1 1 0,15 6 0,-24-8 0,-1 0 0,1 0 0,-1 0 0,0 0 0,1 1 0,-1-1 0,-1 1 0,1 0 0,0 0 0,-1 0 0,1 0 0,-1 1 0,0-1 0,0 0 0,0 1 0,-1 0 0,1-1 0,-1 1 0,0 0 0,0 0 0,0 0 0,0 5 0,0 8 0,0-1 0,-2 1 0,0 0 0,-4 18 0,1-3 0,-2 39 0,8 133 0,27 70 0,-25-250 0,-2-11 0,0 1 0,0-1 0,-2 0 0,1 0 0,-2 1 0,-2 15 0,3-28 4,0 0-1,0 0 0,0 0 1,0 0-1,-1 0 0,1 0 1,0 0-1,-1 0 0,1 0 1,-1 0-1,1 0 0,-1-1 1,0 1-1,1 0 1,-1 0-1,0 0 0,1-1 1,-1 1-1,0 0 0,0-1 1,0 1-1,1-1 0,-1 1 1,0-1-1,0 1 0,0-1 1,0 0-1,-2 1 0,1-1-115,0 0-1,0 0 1,-1-1-1,1 1 1,0-1-1,0 1 1,0-1-1,0 0 1,0 0-1,0 0 1,0 0-1,-2-1 1,-17-13-6714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5.081"/>
    </inkml:context>
    <inkml:brush xml:id="br0">
      <inkml:brushProperty name="width" value="0.1" units="cm"/>
      <inkml:brushProperty name="height" value="0.1" units="cm"/>
      <inkml:brushProperty name="color" value="#004F8B"/>
    </inkml:brush>
  </inkml:definitions>
  <inkml:trace contextRef="#ctx0" brushRef="#br0">13 454 24575,'-5'-5'0,"-1"-6"0,5-2 0,7-2 0,13 0 0,12 3 0,11-2 0,12 3 0,12-3 0,9 2 0,10 3 0,11-3 0,8 2 0,0-3 0,-17 2-8191</inkml:trace>
  <inkml:trace contextRef="#ctx0" brushRef="#br0" timeOffset="1">1623 2 24575,'-11'-2'0,"5"3"0,8 12 0,-2-7 0,69 680 0,-69-660 0,-2-20 0,-5-15 0,-14-49-1365,11 23-5461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5.630"/>
    </inkml:context>
    <inkml:brush xml:id="br0">
      <inkml:brushProperty name="width" value="0.1" units="cm"/>
      <inkml:brushProperty name="height" value="0.1" units="cm"/>
      <inkml:brushProperty name="color" value="#004F8B"/>
    </inkml:brush>
  </inkml:definitions>
  <inkml:trace contextRef="#ctx0" brushRef="#br0">0 230 24575,'0'-5'0,"0"-6"0,0-7 0,0-4 0,5-4 0,6-2 0,6 4 0,10 1 0,5 5 0,7 5 0,6 0 0,5 2 0,9 3 0,3 3 0,2 2 0,-7 2 0,-7 0 0,-12 2-8191</inkml:trace>
  <inkml:trace contextRef="#ctx0" brushRef="#br0" timeOffset="1">56 399 24575,'-5'5'0,"-1"6"0,0 11 0,1 6 0,7 4-2769,6 1 2769,9-1 879,9-5-879,6-3 456,7-5-456,7-1 0,4-4 0,9-5 1434,4-2-1434,-5-4 0,-2-2 0,-10-1-8191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6.660"/>
    </inkml:context>
    <inkml:brush xml:id="br0">
      <inkml:brushProperty name="width" value="0.1" units="cm"/>
      <inkml:brushProperty name="height" value="0.1" units="cm"/>
      <inkml:brushProperty name="color" value="#004F8B"/>
    </inkml:brush>
  </inkml:definitions>
  <inkml:trace contextRef="#ctx0" brushRef="#br0">83 86 24575,'-7'9'0,"1"1"0,1-1 0,0 2 0,0-1 0,1 0 0,1 1 0,-1 0 0,-1 14 0,4-23 0,-2 13 0,0 0 0,1 0 0,1 0 0,0 0 0,1 0 0,1 0 0,5 27 0,-5-35 0,0 0 0,1 0 0,0 0 0,0 0 0,1 0 0,0-1 0,0 1 0,1-1 0,0 0 0,0 0 0,0 0 0,1-1 0,-1 1 0,1-1 0,1 0 0,-1-1 0,1 1 0,8 4 0,-12-7 0,1 0 0,0-1 0,0 1 0,0-1 0,0 0 0,0 0 0,0 0 0,0 0 0,0-1 0,1 1 0,-1-1 0,0 0 0,0 0 0,1 0 0,-1 0 0,0-1 0,0 1 0,0-1 0,0 0 0,0 0 0,0 0 0,0 0 0,0 0 0,0-1 0,0 1 0,0-1 0,-1 0 0,1 0 0,-1 0 0,1 0 0,-1 0 0,0-1 0,0 1 0,0-1 0,0 1 0,0-1 0,2-4 0,1-3 0,0-1 0,-1 1 0,0-1 0,0 0 0,-1 0 0,-1 0 0,0-1 0,0 1 0,0-16 0,-3 6 0,0 0 0,-1 1 0,-2-1 0,0 1 0,-10-33 0,10 42 0,0 1 0,0 0 0,-1 0 0,0 0 0,0 0 0,-1 1 0,-1 0 0,0 0 0,0 1 0,0-1 0,-1 2 0,-11-10 0,16 15 0,-1 0 0,0-1 0,1 1 0,-1 1 0,0-1 0,0 0 0,0 1 0,0 0 0,0 0 0,0 0 0,0 1 0,0-1 0,0 1 0,0 0 0,-1 0 0,1 0 0,0 1 0,0-1 0,0 1 0,-6 2 0,7-2 0,0 1 0,-1 0 0,1 0 0,0 0 0,0 0 0,1 1 0,-1-1 0,0 1 0,1-1 0,-1 1 0,1 0 0,0 0 0,0 0 0,0 0 0,1 1 0,-1-1 0,1 1 0,-1-1 0,1 0 0,0 1 0,0 0 0,1-1 0,-1 7 0,1-1 0,0-1 0,0 1 0,1 0 0,0 0 0,1 0 0,0-1 0,0 1 0,1-1 0,0 1 0,0-1 0,1 0 0,0 0 0,1-1 0,-1 1 0,1-1 0,1 0 0,0 0 0,0 0 0,7 5 0,3 3 0,2-1 0,-1 0 0,2-1 0,0-1 0,0-1 0,30 12 0,-13-5 0,-23-11 0,1-1 0,-1 0 0,1-1 0,19 5 0,-31-10 0,0-1 0,0 1 0,0 0 0,0 0 0,0-1 0,0 1 0,0-1 0,0 0 0,0 0 0,0 1 0,-1-1 0,1 0 0,0 0 0,-1-1 0,1 1 0,-1 0 0,1-1 0,-1 1 0,1 0 0,-1-1 0,1-1 0,28-43 0,-21 31 0,7-10 0,-7 10 0,0 1 0,1-1 0,1 2 0,23-25 0,-33 37 0,1 0 0,-1 0 0,0 1 0,0-1 0,0 0 0,1 1 0,-1-1 0,0 1 0,0-1 0,1 1 0,-1 0 0,1-1 0,-1 1 0,0 0 0,1 0 0,-1 0 0,0 0 0,1 0 0,-1 0 0,1 1 0,-1-1 0,0 0 0,1 1 0,-1-1 0,0 1 0,0-1 0,1 1 0,-1 0 0,0-1 0,0 1 0,0 0 0,0 0 0,0 0 0,0 0 0,0 0 0,0 0 0,0 0 0,0 0 0,0 0 0,-1 0 0,2 3 0,4 6 0,-1 0 0,0 0 0,7 21 0,-10-27 0,14 48 0,-12-36 0,1 1 0,0-1 0,15 27 0,-19-41 0,-1-1 0,1 1 0,0-1 0,0 1 0,0-1 0,1 1 0,-1-1 0,0 0 0,0 0 0,1 1 0,-1-1 0,1 0 0,-1 0 0,1 0 0,-1-1 0,1 1 0,0 0 0,-1-1 0,1 1 0,0-1 0,-1 1 0,4-1 0,-2 0 0,0 0 0,-1-1 0,1 1 0,0-1 0,-1 0 0,1 0 0,-1 0 0,1 0 0,-1-1 0,1 1 0,-1-1 0,0 1 0,3-4 0,7-6 0,-1-1 0,0 0 0,18-28 0,-24 32 0,-2 4 0,-1 1 0,1-1 0,0 1 0,0-1 0,0 1 0,0 0 0,7-4 0,-9 6 0,0 0 0,1 1 0,-1-1 0,1 1 0,-1-1 0,0 1 0,1 0 0,-1 0 0,1 0 0,-1-1 0,1 1 0,-1 1 0,1-1 0,-1 0 0,1 0 0,-1 0 0,1 1 0,-1-1 0,0 1 0,1-1 0,-1 1 0,0 0 0,1-1 0,-1 1 0,0 0 0,2 1 0,9 7 0,-8-5 0,0-1 0,0 0 0,0 0 0,1 0 0,0 0 0,-1-1 0,1 1 0,0-1 0,0 0 0,0-1 0,1 1 0,-1-1 0,0 0 0,1-1 0,-1 1 0,10-1 0,-11 0 0,1 0 0,-1 1 0,0 0 0,0-1 0,0 2 0,0-1 0,0 0 0,0 1 0,0 0 0,0-1 0,0 2 0,-1-1 0,1 0 0,-1 1 0,6 5 0,-5-5 0,-1 0 0,0 0 0,1-1 0,-1 1 0,1-1 0,0 0 0,0 0 0,0 0 0,0-1 0,0 1 0,0-1 0,0 0 0,0 0 0,1 0 0,-1-1 0,5 0 0,-3-1 0,1 0 0,-1-1 0,1 0 0,-1 0 0,0-1 0,0 0 0,0 0 0,0 0 0,-1-1 0,1 0 0,-1 0 0,0 0 0,0-1 0,-1 1 0,1-1 0,-1 0 0,0-1 0,0 1 0,-1-1 0,6-10 0,-5 9 0,-1 0 0,1 0 0,-2-1 0,1 1 0,-1-1 0,0 1 0,0-1 0,-1 0 0,0 1 0,-1-1 0,1 0 0,-1 0 0,-1 0 0,0 1 0,0-1 0,0 0 0,-5-11 0,6 17 0,-1 0 0,0 1 0,0-1 0,0 0 0,0 1 0,0-1 0,0 1 0,0-1 0,0 1 0,-1 0 0,-1-2 0,3 3 0,-1-1 0,1 1 0,0 0 0,-1 0 0,1 0 0,-1-1 0,1 1 0,-1 0 0,1 0 0,-1 0 0,1 0 0,-1 0 0,1 0 0,-1 0 0,1 0 0,-1 0 0,1 0 0,-1 0 0,1 0 0,-1 0 0,1 1 0,-1-1 0,1 0 0,-1 0 0,1 1 0,-1-1 0,-1 2 0,0 0 0,1-1 0,-1 1 0,1 0 0,0 0 0,-1 0 0,1 1 0,0-1 0,0 0 0,0 0 0,1 1 0,-1-1 0,0 0 0,1 1 0,-1 2 0,-2 26 0,1-1 0,1 0 0,2 1 0,1-1 0,2 1 0,0-1 0,10 32 0,-10-45 0,2-1 0,-1 1 0,2-1 0,0 0 0,1 0 0,1-1 0,0 0 0,1-1 0,1 1 0,0-2 0,0 0 0,2 0 0,21 17 0,-10-17-1365,-5-6-5461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7.080"/>
    </inkml:context>
    <inkml:brush xml:id="br0">
      <inkml:brushProperty name="width" value="0.1" units="cm"/>
      <inkml:brushProperty name="height" value="0.1" units="cm"/>
      <inkml:brushProperty name="color" value="#004F8B"/>
    </inkml:brush>
  </inkml:definitions>
  <inkml:trace contextRef="#ctx0" brushRef="#br0">47 0 24575,'-5'5'0,"-2"6"0,1 7 0,2 4 0,-5 9 0,1 3 0,1 6 0,6 0 0,4-1 0,1-2 0,5-9 0,5-3 0,6-6 0,-1-7-8191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7.511"/>
    </inkml:context>
    <inkml:brush xml:id="br0">
      <inkml:brushProperty name="width" value="0.1" units="cm"/>
      <inkml:brushProperty name="height" value="0.1" units="cm"/>
      <inkml:brushProperty name="color" value="#004F8B"/>
    </inkml:brush>
  </inkml:definitions>
  <inkml:trace contextRef="#ctx0" brushRef="#br0">44 24 24575,'5'-5'0,"1"-6"0,0 3 0,-1 8 0,-2 9 0,-5 8 0,-3 10 0,-1 5 0,-4 8 0,0 1 0,-3-2 0,1-2 0,1-7-8191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48.830"/>
    </inkml:context>
    <inkml:brush xml:id="br0">
      <inkml:brushProperty name="width" value="0.1" units="cm"/>
      <inkml:brushProperty name="height" value="0.1" units="cm"/>
      <inkml:brushProperty name="color" value="#004F8B"/>
    </inkml:brush>
  </inkml:definitions>
  <inkml:trace contextRef="#ctx0" brushRef="#br0">2049 1431 24575,'-5'-1'0,"0"0"0,0-1 0,1 1 0,-1-1 0,1 0 0,-1 0 0,-3-4 0,-11-3 0,-198-79 0,26 1 0,3-8 0,4-8 0,-333-251 0,-66-117 0,572 462 0,8 6 0,0 0 0,0 1 0,0-1 0,0 1 0,0 0 0,0 0 0,-6-2 0,8 3 0,0 1 0,0 0 0,0 0 0,0 0 0,0 0 0,0 0 0,0 0 0,0 0 0,0 0 0,0 1 0,0-1 0,0 0 0,0 1 0,0-1 0,0 0 0,0 1 0,1-1 0,-1 1 0,0 0 0,0-1 0,0 1 0,1 0 0,-1-1 0,0 1 0,1 0 0,-1 0 0,0 0 0,1-1 0,-1 1 0,1 0 0,-1 0 0,1 0 0,-1 1 0,-2 6 0,0-1 0,1 1 0,0 0 0,0 0 0,1 0 0,0 1 0,0-1 0,1 0 0,0 0 0,0 0 0,1 1 0,0-1 0,4 11 0,-1 10 0,-17-76 0,8-39 0,3 45 0,-9-55 0,9 90 0,1-1 0,0 1 0,1-1 0,0 1 0,0-1 0,1-10 0,-1 16 0,0 0 0,1 0 0,-1 0 0,0 0 0,1 0 0,-1 0 0,1 0 0,-1 0 0,1 0 0,-1 1 0,1-1 0,0 0 0,-1 0 0,1 0 0,0 1 0,0-1 0,-1 0 0,1 1 0,2-2 0,-2 2 0,1-1 0,-1 1 0,1 0 0,0 0 0,-1 0 0,1 0 0,0 0 0,-1 0 0,1 0 0,0 0 0,-1 0 0,1 1 0,0-1 0,-1 1 0,1-1 0,2 2 0,174 79 0,-91-51 0,2-4 0,117 20 0,-192-44-341,-1 1 0,0 0-1,14 6 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0.231"/>
    </inkml:context>
    <inkml:brush xml:id="br0">
      <inkml:brushProperty name="width" value="0.1" units="cm"/>
      <inkml:brushProperty name="height" value="0.1" units="cm"/>
      <inkml:brushProperty name="color" value="#004F8B"/>
    </inkml:brush>
  </inkml:definitions>
  <inkml:trace contextRef="#ctx0" brushRef="#br0">1 0 24575,'4'1'0,"0"-1"0,1 1 0,-1 0 0,0 0 0,0 1 0,0-1 0,0 1 0,0 0 0,0 0 0,0 0 0,-1 1 0,1-1 0,-1 1 0,0 0 0,1 0 0,-1 0 0,-1 0 0,1 0 0,0 1 0,-1 0 0,0-1 0,1 1 0,-2 0 0,1 0 0,1 4 0,6 13 0,-2 0 0,-1 1 0,6 30 0,-12-51 0,11 69 0,5 131 0,-19 73 0,1-190 0,-10-196-1365,6 62-5461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0.721"/>
    </inkml:context>
    <inkml:brush xml:id="br0">
      <inkml:brushProperty name="width" value="0.1" units="cm"/>
      <inkml:brushProperty name="height" value="0.1" units="cm"/>
      <inkml:brushProperty name="color" value="#004F8B"/>
    </inkml:brush>
  </inkml:definitions>
  <inkml:trace contextRef="#ctx0" brushRef="#br0">47 259 24575,'-10'-19'-1202,"2"-1"0,0-1-1,-5-21 1,11 36 902,0 0-1,1 0 1,0 0-1,0 0 0,1 0 1,0-1-1,0 1 1,0 0-1,1 0 1,0 0-1,0-1 0,0 1 1,1 0-1,0 0 1,3-6-1,-2 8 343,0 0 0,1 0-1,-1 1 1,1-1 0,0 1-1,0 0 1,0 0 0,0 0 0,1 0-1,-1 1 1,1 0 0,0 0-1,-1 0 1,1 1 0,0-1-1,0 1 1,9-1 0,10-1 475,0 2 1,32 1-1,-50 0-408,44 2 2096,0 2 1,49 11-1,-73-10-2107,0 2 0,0 0 1,-1 2-1,0 1 1,33 18-1,-53-25-98,0 0 0,0 0 0,0 1 0,-1-1 0,0 1 0,1 0 0,-2 0 0,1 1 0,0-1 0,-1 1 0,1-1 0,-1 1 0,-1 0 0,1 0 0,-1 1 0,0-1 0,2 8 0,-3-5 0,0-1 0,0 0 0,-1 1 0,0-1 0,-1 0 0,1 1 0,-2-1 0,1 0 0,-1 1 0,0-1 0,0 0 0,-1 0 0,-4 7 0,-10 17 0,-1-1 0,-2-1 0,-1-1 0,-28 30 0,21-26 0,1 2 0,-23 38 0,49-71 0,0 1 0,0 0 0,-1 0 0,1 1 0,1-1 0,-1 0 0,0 0 0,0 0 0,1 1 0,-1-1 0,1 0 0,0 0 0,0 1 0,0-1 0,0 0 0,0 1 0,0-1 0,0 0 0,1 1 0,-1-1 0,1 0 0,0 0 0,0 0 0,0 1 0,0-1 0,0 0 0,0 0 0,0 0 0,1 0 0,-1-1 0,1 1 0,-1 0 0,1-1 0,0 1 0,0-1 0,2 2 0,7 4 0,1 0 0,0-1 0,0-1 0,0 0 0,16 4 0,-16-5 0,1 0 0,21 7 0,0 2 0,48 24 0,-74-32 0,0 0 0,0 0 0,0 1 0,0-1 0,-1 2 0,0-1 0,0 1 0,-1 0 0,0 0 0,0 1 0,-1 0 0,0 0 0,0 0 0,6 16 0,-9-15 0,0-1 0,-1 1 0,0 0 0,-1-1 0,0 1 0,0 0 0,-1 0 0,0-1 0,-1 1 0,1-1 0,-2 1 0,1-1 0,-1 0 0,-6 11 0,3-5 0,-1 0 0,-1-1 0,0 0 0,0 0 0,-2 0 0,0-1 0,-14 13 0,19-21 0,0 0 0,0 0 0,0-1 0,-1 0 0,1 0 0,-1-1 0,0 1 0,0-1 0,0 0 0,-11 1 0,16-2 0,-1-1 0,1 0 0,0 0 0,0 0 0,-1 0 0,1 0 0,0 0 0,-1-1 0,1 1 0,0 0 0,0-1 0,0 1 0,-1-1 0,1 1 0,0-1 0,0 1 0,0-1 0,0 0 0,0 0 0,0 1 0,0-1 0,-1-1 0,1 0 0,0 0 0,1 0 0,-1 0 0,0 0 0,1 0 0,-1-1 0,1 1 0,0 0 0,0 0 0,0 0 0,0 0 0,0-1 0,0 1 0,1 0 0,-1 0 0,1 0 0,-1 0 0,2-2 0,11-33-1365,4 0-5461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35.673"/>
    </inkml:context>
    <inkml:brush xml:id="br0">
      <inkml:brushProperty name="width" value="0.1" units="cm"/>
      <inkml:brushProperty name="height" value="0.1" units="cm"/>
      <inkml:brushProperty name="color" value="#004F8B"/>
    </inkml:brush>
  </inkml:definitions>
  <inkml:trace contextRef="#ctx0" brushRef="#br0">0 22 24575,'0'-1'0,"0"0"0,0 0 0,1 0 0,-1 0 0,0 0 0,1 0 0,-1 0 0,0 0 0,1 0 0,-1 1 0,1-1 0,-1 0 0,1 0 0,0 0 0,-1 1 0,1-1 0,0 0 0,-1 1 0,1-1 0,0 0 0,0 1 0,0-1 0,-1 1 0,1-1 0,0 1 0,0 0 0,0-1 0,0 1 0,0 0 0,0 0 0,0-1 0,0 1 0,0 0 0,2 0 0,39 3 0,-36-2 0,51 10 0,-1 2 0,106 41 0,-26-7 0,-22-17 0,1-5 0,1-4 0,169 7 0,353-32 0,-82 13 0,-468 1 0,169 41 0,-256-51 0,20 7 0,-16-4 0,-12 0 0,-13-2-1365,-3-1-5461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1.731"/>
    </inkml:context>
    <inkml:brush xml:id="br0">
      <inkml:brushProperty name="width" value="0.1" units="cm"/>
      <inkml:brushProperty name="height" value="0.1" units="cm"/>
      <inkml:brushProperty name="color" value="#004F8B"/>
    </inkml:brush>
  </inkml:definitions>
  <inkml:trace contextRef="#ctx0" brushRef="#br0">1 365 24575,'4'0'16,"0"-1"0,1 0 0,-1 0 0,0 0 0,0-1 0,0 1 0,0-1 0,0 0 0,0 0 0,0-1 0,3-2 0,-4 3-266,1-1 1,-1 1-1,0 0 1,1 0-1,0 0 1,-1 1-1,1-1 1,0 1-1,0 0 1,0 0 0,0 0-1,6 0 1,-9 2 218,0-1 0,0 0 1,0 1-1,0-1 1,0 0-1,0 1 0,0-1 1,0 1-1,-1 0 0,1-1 1,0 1-1,0 0 1,-1-1-1,1 1 0,0 0 1,0 0-1,-1 0 0,1 0 1,-1 0-1,1-1 0,-1 1 1,0 0-1,1 0 1,-1 0-1,0 0 0,1 0 1,-1 1-1,0-1 0,0 0 1,0 0-1,0 2 1,-1 40 705,0-31-813,-2 40 102,-2 130 2167,7-163-1956,0 1 0,0-1 0,2 0 0,0 0 0,2 0-1,0 0 1,10 20 0,-15-36-175,0 0 0,1-1 0,-1 1 0,1 0 0,0-1 0,-1 1 0,1-1 0,0 0 0,1 0 0,-1 1 0,0-1 0,1-1 0,-1 1 0,1 0 0,-1-1 0,1 1 0,0-1 0,0 0 0,0 0 0,-1 0 0,6 1 0,-5-2 0,0 0 0,0 0 0,-1-1 0,1 1 0,0-1 0,0 0 0,0 0 0,-1 0 0,1 0 0,0 0 0,-1-1 0,1 1 0,-1-1 0,0 0 0,1 0 0,-1 1 0,0-1 0,0-1 0,0 1 0,0 0 0,-1 0 0,1-1 0,1-3 0,8-12 0,-1-2 0,0 1 0,-2-1 0,0-1 0,8-38 0,14-113 0,-23 120 0,3-19 0,39-231 0,-48 295 0,0 2 0,0-1 0,0 1 0,0-1 0,1 1 0,0 0 0,0 0 0,0-1 0,5-5 0,-7 11 0,0 0 0,0-1 0,0 1 0,1 0 0,-1 0 0,0-1 0,0 1 0,0 0 0,1 0 0,-1 0 0,0-1 0,0 1 0,1 0 0,-1 0 0,0 0 0,0 0 0,1 0 0,-1 0 0,0-1 0,1 1 0,-1 0 0,0 0 0,0 0 0,1 0 0,-1 0 0,0 0 0,1 0 0,-1 0 0,0 0 0,1 0 0,-1 1 0,0-1 0,0 0 0,1 0 0,-1 0 0,0 0 0,0 0 0,1 0 0,-1 1 0,8 12 0,1 23 0,-9-34 0,19 143 0,11 57 0,-24-178 0,0 1 0,2-1 0,1 0 0,1-1 0,24 42 0,-28-56 0,0 0 0,0 0 0,2-1 0,-1 0 0,1 0 0,0 0 0,0-1 0,1-1 0,0 1 0,0-2 0,1 1 0,-1-1 0,1 0 0,0-1 0,1 0 0,-1-1 0,1 0 0,20 2 0,-19-4 0,0-1 0,0 0 0,-1 0 0,1-2 0,0 1 0,-1-2 0,1 1 0,-1-1 0,1-1 0,-1 0 0,-1-1 0,1 0 0,-1-1 0,1 0 0,-2 0 0,1-1 0,11-11 0,-10 8 0,0-1 0,-2 0 0,1 0 0,-1-1 0,-1 0 0,0-1 0,-1 0 0,0 0 0,-1-1 0,-1 1 0,0-1 0,-1 0 0,0-1 0,-1 1 0,-1-1 0,0 1 0,-1-1 0,0 0 0,-3-19 0,2 31 0,-1 0 0,1 0 0,-1-1 0,0 1 0,0 0 0,0 0 0,-1 0 0,1 0 0,-1 0 0,0 1 0,-2-5 0,3 7 0,0-1 0,1 1 0,-1-1 0,0 1 0,1-1 0,-1 1 0,0 0 0,0-1 0,1 1 0,-1 0 0,0-1 0,0 1 0,0 0 0,0 0 0,0 0 0,1 0 0,-1 0 0,0 0 0,0 0 0,0 0 0,0 0 0,0 0 0,1 1 0,-1-1 0,0 0 0,0 0 0,0 1 0,1-1 0,-1 1 0,0-1 0,0 1 0,1-1 0,-1 1 0,0-1 0,1 1 0,-1-1 0,1 1 0,-1 0 0,1 0 0,-1-1 0,1 1 0,-1 0 0,0 1 0,-4 5 0,1 1 0,-1 1 0,1-1 0,1 1 0,-1-1 0,2 1 0,-1 0 0,1 0 0,-2 16 0,1 6 0,1 46 0,2-64 0,1-1 0,0 1 0,1-1 0,0 1 0,1-1 0,0 0 0,1 0 0,1 0 0,0-1 0,11 20 0,-12-24 0,1-1 0,-1 0 0,1-1 0,1 1 0,-1-1 0,1 0 0,0 0 0,0-1 0,0 1 0,1-1 0,0-1 0,-1 0 0,1 1 0,0-2 0,1 1 0,-1-1 0,0 0 0,15 1 0,-4-2 0,0-1 0,0-1 0,0-1 0,0 0 0,0-1 0,-1-1 0,1 0 0,-1-2 0,0 0 0,-1-1 0,18-10 0,-4 1 0,0-2 0,-1-1 0,-2-1 0,48-45 0,-69 59 0,1-2 0,-1 1 0,0-1 0,-1 0 0,0 0 0,0-1 0,-1 1 0,0-1 0,0 0 0,4-17 0,-7 22 0,0 0 0,-1 0 0,1 0 0,-1-1 0,0 1 0,0 0 0,0 0 0,0 0 0,-1-1 0,0 1 0,1 0 0,-2 0 0,1 0 0,0 0 0,-1 0 0,0 0 0,0 1 0,0-1 0,0 0 0,0 1 0,-1 0 0,0-1 0,0 1 0,0 0 0,0 0 0,-5-3 0,6 4 0,0 1 0,0 0 0,1 0 0,-1 0 0,0 0 0,0 1 0,0-1 0,0 0 0,0 1 0,0-1 0,0 1 0,0 0 0,0 0 0,0 0 0,0 0 0,0 0 0,0 0 0,0 0 0,0 1 0,0-1 0,0 1 0,0-1 0,0 1 0,0 0 0,0 0 0,0 0 0,1 0 0,-1 0 0,0 0 0,1 0 0,-1 1 0,0-1 0,1 0 0,0 1 0,-2 2 0,0-1 0,0 1 0,1 0 0,0 0 0,-1 0 0,1 0 0,1 0 0,-1 0 0,1 1 0,-1-1 0,1 0 0,1 1 0,-1-1 0,1 1 0,-1-1 0,2 7 0,0-5 0,0 1 0,1-1 0,0 0 0,0 0 0,1 0 0,-1 0 0,2 0 0,-1-1 0,0 1 0,1-1 0,0 0 0,0 0 0,1 0 0,-1 0 0,7 4 0,10 7 0,1 0 0,34 18 0,-9-6 0,-45-27 0,0 0 0,0 1 0,0-1 0,0 1 0,-1 0 0,1-1 0,0 1 0,-1 0 0,1 0 0,-1 0 0,0 0 0,0 0 0,1 1 0,-1-1 0,-1 0 0,1 1 0,0-1 0,-1 0 0,1 1 0,-1-1 0,1 1 0,-1-1 0,0 1 0,0-1 0,0 0 0,-1 1 0,1-1 0,-1 1 0,1-1 0,-2 5 0,-3 5 0,-1 1 0,0-1 0,-1 0 0,-13 18 0,-4 7 0,20-30 0,1 1 0,-1 0 0,1-1 0,1 1 0,0 0 0,0 0 0,0 1 0,1-1 0,0 0 0,1 1 0,0 10 0,1-16 0,-1 0 0,1 0 0,0 0 0,0 0 0,0 0 0,0 0 0,0 0 0,1 0 0,-1-1 0,1 1 0,0-1 0,0 1 0,0-1 0,0 1 0,0-1 0,0 0 0,1 0 0,-1 0 0,1 0 0,-1-1 0,1 1 0,0-1 0,-1 1 0,1-1 0,0 0 0,0 0 0,0 0 0,0-1 0,0 1 0,0-1 0,1 1 0,-1-1 0,3 0 0,2 0-195,-1-1 0,1 1 0,0-1 0,-1-1 0,1 1 0,13-6 0,11-6-6631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2.321"/>
    </inkml:context>
    <inkml:brush xml:id="br0">
      <inkml:brushProperty name="width" value="0.1" units="cm"/>
      <inkml:brushProperty name="height" value="0.1" units="cm"/>
      <inkml:brushProperty name="color" value="#004F8B"/>
    </inkml:brush>
  </inkml:definitions>
  <inkml:trace contextRef="#ctx0" brushRef="#br0">1 665 24575,'7'-32'0,"-6"30"0,0-1 0,0 1 0,0 0 0,-1 0 0,1-1 0,-1 1 0,1 0 0,-1-1 0,0 1 0,0-3 0,3 14 0,0 1 0,-1-1 0,0 1 0,-1 0 0,1 19 0,-2-22 0,0 1 0,0 0 0,1 0 0,1-1 0,-1 1 0,1 0 0,0-1 0,1 1 0,-1-1 0,2 0 0,3 8 0,-6-14 0,-1-1 0,1 1 0,-1 0 0,0-1 0,1 1 0,-1-1 0,1 1 0,0 0 0,-1-1 0,1 1 0,-1-1 0,1 1 0,0-1 0,0 0 0,-1 1 0,1-1 0,0 0 0,-1 1 0,1-1 0,0 0 0,0 0 0,0 0 0,-1 0 0,1 0 0,0 0 0,0 0 0,0 0 0,-1 0 0,1 0 0,0 0 0,0 0 0,0 0 0,-1-1 0,1 1 0,0 0 0,-1-1 0,1 1 0,0-1 0,0 1 0,-1 0 0,1-1 0,-1 1 0,1-1 0,0 0 0,-1 1 0,1-1 0,-1 1 0,0-1 0,1 0 0,0-1 0,3-4 0,0 0 0,-1 0 0,1-1 0,2-8 0,15-52 0,-3-1 0,-3 0 0,9-100 0,-9 62 0,13-113 0,-28 215 0,1 0 0,0 0 0,0 0 0,0 0 0,0 0 0,1 0 0,3-6 0,-5 10 0,0 0 0,0-1 0,0 1 0,1 0 0,-1-1 0,0 1 0,0 0 0,1 0 0,-1-1 0,0 1 0,0 0 0,1 0 0,-1 0 0,0 0 0,1-1 0,-1 1 0,0 0 0,1 0 0,-1 0 0,0 0 0,1 0 0,-1 0 0,1 0 0,-1 0 0,0 0 0,1 0 0,-1 0 0,0 0 0,1 0 0,-1 0 0,0 0 0,1 0 0,0 1 0,1 0 0,-1 0 0,0 0 0,0 1 0,0-1 0,0 0 0,0 0 0,0 0 0,-1 1 0,1-1 0,0 1 0,0 1 0,14 38 0,-3 0 0,-1 0 0,-1 1 0,4 59 0,2 6 0,-11-80 0,-1-1 0,1 0 0,0 0 0,2 0 0,2-1 0,0 0 0,13 25 0,-20-47 0,0 0 0,-1-1 0,1 1 0,0 0 0,0-1 0,1 0 0,-1 0 0,0 1 0,1-1 0,-1 0 0,1-1 0,0 1 0,0-1 0,0 1 0,0-1 0,0 0 0,0 0 0,0 0 0,0 0 0,0 0 0,0-1 0,0 0 0,0 1 0,1-1 0,-1 0 0,0-1 0,0 1 0,0 0 0,1-1 0,-1 0 0,0 0 0,0 0 0,0 0 0,0 0 0,0-1 0,-1 1 0,4-3 0,6-3 0,-2 0 0,1-1 0,-1 0 0,0 0 0,-1-1 0,0-1 0,0 1 0,7-12 0,-6 3 0,-9 14 0,1 0 0,0 1 0,0-1 0,0 1 0,0-1 0,1 1 0,0-1 0,-1 1 0,1 0 0,5-3 0,-7 9 0,0 0 0,0 0 0,0 0 0,0 0 0,-1 1 0,1-1 0,-1 0 0,0 0 0,0 1 0,0 4 0,0-3 0,1 8 0,1-1 0,0 0 0,1 0 0,1 0 0,0-1 0,0 1 0,1-1 0,1 0 0,0 0 0,12 16 0,-14-21 0,0 0 0,1 0 0,0-1 0,0 1 0,0-1 0,1 0 0,0-1 0,0 1 0,0-1 0,0 0 0,1-1 0,-1 0 0,1 0 0,0 0 0,0-1 0,0 0 0,0 0 0,14 1 0,-19-3 5,0 1 0,0-1-1,0-1 1,0 1 0,0 0 0,1 0-1,-1-1 1,0 1 0,0-1 0,0 0-1,0 1 1,0-1 0,-1 0 0,1 0-1,0 0 1,0-1 0,-1 1 0,1 0-1,0-1 1,-1 1 0,1-1 0,-1 1-1,0-1 1,2-3 0,-1 2-111,-1 0 0,0 0 0,0-1 0,0 1 0,0 0 0,-1-1 0,0 1 0,1-1 0,-1 1 0,0-1 0,-1 1 0,1 0 0,-2-7 0,-6-21-6720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2.780"/>
    </inkml:context>
    <inkml:brush xml:id="br0">
      <inkml:brushProperty name="width" value="0.1" units="cm"/>
      <inkml:brushProperty name="height" value="0.1" units="cm"/>
      <inkml:brushProperty name="color" value="#004F8B"/>
    </inkml:brush>
  </inkml:definitions>
  <inkml:trace contextRef="#ctx0" brushRef="#br0">16 122 24575,'0'-4'0,"0"-8"0,0-5 0,0-5 0,0-4 0,-5 3 0,-6 5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3.176"/>
    </inkml:context>
    <inkml:brush xml:id="br0">
      <inkml:brushProperty name="width" value="0.1" units="cm"/>
      <inkml:brushProperty name="height" value="0.1" units="cm"/>
      <inkml:brushProperty name="color" value="#004F8B"/>
    </inkml:brush>
  </inkml:definitions>
  <inkml:trace contextRef="#ctx0" brushRef="#br0">18 42 24575,'-5'0'0,"-1"-5"0,0-6 0,6-2 0,3 7 0,5 4 0,3-2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8.420"/>
    </inkml:context>
    <inkml:brush xml:id="br0">
      <inkml:brushProperty name="width" value="0.1" units="cm"/>
      <inkml:brushProperty name="height" value="0.1" units="cm"/>
      <inkml:brushProperty name="color" value="#004F8B"/>
    </inkml:brush>
  </inkml:definitions>
  <inkml:trace contextRef="#ctx0" brushRef="#br0">1 28 24575,'198'-13'0,"8"-2"0,149 28 0,-126-2 0,63 5 0,121 1 0,-461-18-1365,17 1-5461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3:59.121"/>
    </inkml:context>
    <inkml:brush xml:id="br0">
      <inkml:brushProperty name="width" value="0.1" units="cm"/>
      <inkml:brushProperty name="height" value="0.1" units="cm"/>
      <inkml:brushProperty name="color" value="#004F8B"/>
    </inkml:brush>
  </inkml:definitions>
  <inkml:trace contextRef="#ctx0" brushRef="#br0">101 2 24575,'-11'1'0,"0"1"0,0 0 0,1 0 0,-18 7 0,7-3 0,13-1 0,11 0 0,15 3 0,24 0 0,0-2 0,-1-2 0,2-2 0,54-3 0,-27 0 0,638-40 0,-570 29 0,-51 7-1365,-57 4-5461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19.640"/>
    </inkml:context>
    <inkml:brush xml:id="br0">
      <inkml:brushProperty name="width" value="0.1" units="cm"/>
      <inkml:brushProperty name="height" value="0.1" units="cm"/>
      <inkml:brushProperty name="color" value="#004F8B"/>
    </inkml:brush>
  </inkml:definitions>
  <inkml:trace contextRef="#ctx0" brushRef="#br0">708 55 24575,'0'0'0,"-1"1"0,1-1 0,0 1 0,0 0 0,0-1 0,0 1 0,-1-1 0,1 1 0,0-1 0,0 1 0,-1-1 0,1 1 0,0-1 0,-1 1 0,1-1 0,-1 1 0,1-1 0,-1 1 0,1-1 0,-1 0 0,1 1 0,-1-1 0,1 0 0,-1 1 0,1-1 0,-1 0 0,1 0 0,-1 0 0,0 0 0,1 1 0,-1-1 0,1 0 0,-1 0 0,0 0 0,1 0 0,-1 0 0,1 0 0,-1-1 0,0 1 0,1 0 0,-1 0 0,1 0 0,-1 0 0,1-1 0,-1 1 0,0 0 0,0-1 0,-33-14 0,30 14 0,-10-7 0,-1 1 0,-1 0 0,1 1 0,-1 1 0,0 1 0,0 0 0,-1 1 0,1 1 0,-1 0 0,1 1 0,-1 1 0,1 1 0,-1 0 0,1 1 0,-27 7 0,19-1 0,1 0 0,0 2 0,0 0 0,1 2 0,0 0 0,1 2 0,1 0 0,0 1 0,1 1 0,1 1 0,-21 24 0,28-28 0,1 1 0,0 0 0,1 0 0,1 1 0,0 0 0,1 1 0,-8 25 0,12-29 0,0 1 0,1-1 0,0 1 0,1 0 0,0-1 0,1 1 0,1 0 0,0 0 0,1-1 0,6 25 0,-5-26 0,2 0 0,-1-1 0,2 1 0,-1-1 0,2 0 0,-1 0 0,1-1 0,0 0 0,1 0 0,0-1 0,1 0 0,0 0 0,0-1 0,0 0 0,1-1 0,0 0 0,0 0 0,18 6 0,5 0 0,0-1 0,0-1 0,1-2 0,69 7 0,-36-11-227,1-4-1,-1-3 1,1-2-1,-1-3 1,98-26-1,-132 26-6598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0.183"/>
    </inkml:context>
    <inkml:brush xml:id="br0">
      <inkml:brushProperty name="width" value="0.1" units="cm"/>
      <inkml:brushProperty name="height" value="0.1" units="cm"/>
      <inkml:brushProperty name="color" value="#004F8B"/>
    </inkml:brush>
  </inkml:definitions>
  <inkml:trace contextRef="#ctx0" brushRef="#br0">275 301 24575,'-3'0'0,"0"0"0,1 1 0,-1-1 0,0 0 0,1 1 0,-1 0 0,1-1 0,-1 1 0,1 0 0,-1 0 0,1 1 0,-1-1 0,1 0 0,0 1 0,0-1 0,0 1 0,-4 3 0,3-1 0,0 0 0,1 0 0,-1 0 0,1 0 0,0 0 0,0 0 0,0 1 0,1-1 0,-2 8 0,0 3 0,1 1 0,1-1 0,1 1 0,0 0 0,2 16 0,0-13 0,1-1 0,0 0 0,2 0 0,0 0 0,0 0 0,2-1 0,0 0 0,1 0 0,21 31 0,-24-41 0,1 1 0,0-1 0,1 0 0,0-1 0,0 0 0,0 0 0,0 0 0,1-1 0,0 0 0,0-1 0,1 1 0,-1-2 0,1 1 0,0-1 0,0 0 0,0-1 0,0 0 0,0-1 0,1 0 0,-1 0 0,14-1 0,-12-1 0,0 0 0,0 0 0,-1-1 0,1-1 0,-1 0 0,0 0 0,1-1 0,-2 0 0,1-1 0,0 0 0,-1 0 0,0-1 0,14-11 0,-13 7 0,-1 0 0,0 0 0,0-1 0,-1 0 0,0 0 0,-1-1 0,0 0 0,-1 0 0,9-24 0,-9 16 0,-1 0 0,0 0 0,-2 0 0,0-1 0,-1 1 0,-2-1 0,0 0 0,0 1 0,-2-1 0,-1 1 0,0 0 0,-2-1 0,0 2 0,-11-26 0,8 26 0,-1 1 0,-1 0 0,-1 0 0,0 1 0,-1 1 0,-1 0 0,0 0 0,-1 2 0,-27-23 0,30 29 0,-1 0 0,0 1 0,-1 0 0,1 1 0,-1 0 0,-1 1 0,1 0 0,-1 1 0,0 1 0,1 0 0,-1 1 0,-1 0 0,1 1 0,-24 2 0,20 1 11,0 0 0,0 2 0,0 0 0,0 1 0,1 1 0,-1 0-1,1 1 1,1 1 0,0 1 0,-17 12 0,23-15-98,1 1-1,-1 1 1,1-1 0,1 2-1,0-1 1,0 1 0,0 0-1,1 1 1,1 0-1,0 0 1,0 0 0,1 1-1,0-1 1,1 1 0,0 1-1,-4 18 1,4 13-6739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0.941"/>
    </inkml:context>
    <inkml:brush xml:id="br0">
      <inkml:brushProperty name="width" value="0.1" units="cm"/>
      <inkml:brushProperty name="height" value="0.1" units="cm"/>
      <inkml:brushProperty name="color" value="#004F8B"/>
    </inkml:brush>
  </inkml:definitions>
  <inkml:trace contextRef="#ctx0" brushRef="#br0">18 17 24575,'-18'0'0,"20"0"0,32 0 0,-4 0 0,188-8 0,22-1 0,784 50 0,-389-10 0,-595-32 0,-31 1 0,1-1 0,0 1 0,-1 1 0,1 0 0,-1 0 0,1 1 0,10 3 0,-20-5 0,0 0 0,0 0 0,0 0 0,0 0 0,-1 0 0,1 0 0,0 0 0,0 0 0,0 0 0,0 0 0,0 0 0,-1 0 0,1 0 0,0 0 0,0 0 0,0 1 0,0-1 0,0 0 0,0 0 0,-1 0 0,1 0 0,0 0 0,0 0 0,0 0 0,0 1 0,0-1 0,0 0 0,0 0 0,0 0 0,0 0 0,0 0 0,0 1 0,0-1 0,0 0 0,0 0 0,0 0 0,0 0 0,0 1 0,0-1 0,0 0 0,0 0 0,0 0 0,0 0 0,0 0 0,0 1 0,0-1 0,0 0 0,0 0 0,0 0 0,0 0 0,0 0 0,1 0 0,-1 1 0,0-1 0,0 0 0,0 0 0,0 0 0,0 0 0,0 0 0,1 0 0,-1 0 0,0 0 0,0 0 0,0 0 0,0 1 0,0-1 0,1 0 0,-1 0 0,-14 4 0,-39 3 0,-1-2 0,-93-5 0,65-1 0,-243 1-1365,226-1-5461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1.390"/>
    </inkml:context>
    <inkml:brush xml:id="br0">
      <inkml:brushProperty name="width" value="0.1" units="cm"/>
      <inkml:brushProperty name="height" value="0.1" units="cm"/>
      <inkml:brushProperty name="color" value="#004F8B"/>
    </inkml:brush>
  </inkml:definitions>
  <inkml:trace contextRef="#ctx0" brushRef="#br0">98 0 24575,'-5'4'0,"1"-1"0,-1 0 0,1 0 0,-1-1 0,0 0 0,0 1 0,0-2 0,0 1 0,0 0 0,-7 0 0,-25 10 0,72-12 0,114-6 0,184 17 0,-103-1 0,661-34 0,-809 14 1,-61 6-229,0 2 1,0 0-1,1 1 0,-1 1 1,28 3-1,-30 1-6598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46.224"/>
    </inkml:context>
    <inkml:brush xml:id="br0">
      <inkml:brushProperty name="width" value="0.1" units="cm"/>
      <inkml:brushProperty name="height" value="0.1" units="cm"/>
      <inkml:brushProperty name="color" value="#004F8B"/>
    </inkml:brush>
  </inkml:definitions>
  <inkml:trace contextRef="#ctx0" brushRef="#br0">353 143 24575,'0'6'0,"-2"0"0,1 1 0,0-1 0,-1 0 0,0 0 0,-4 7 0,-3 9 0,-28 73 0,-4-1 0,-89 148 0,25-53 0,90-165 0,13-24 0,2-5 0,15-43 0,32-87 0,41-199 0,-71 233 0,-13 68 0,1 0 0,10-33 0,-12 60 0,-1 0 0,1 0 0,-1 0 0,2 0 0,-1 1 0,1-1 0,-1 1 0,2 0 0,-1 0 0,0 0 0,1 1 0,0 0 0,0-1 0,0 2 0,1-1 0,-1 1 0,1-1 0,0 2 0,8-4 0,-9 4 0,0 1 0,0 0 0,0 0 0,0 0 0,0 0 0,0 1 0,0 0 0,0 0 0,0 0 0,0 1 0,1 0 0,-1 0 0,0 0 0,-1 0 0,1 1 0,0 0 0,0 0 0,-1 0 0,1 1 0,-1-1 0,1 1 0,-1 0 0,0 0 0,5 7 0,7 9 0,-2 1 0,0 0 0,-1 1 0,-1 1 0,-2 0 0,16 43 0,10 20 0,5-11 0,3-1 0,62 77 0,-45-67 0,-32-38-1365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3.521"/>
    </inkml:context>
    <inkml:brush xml:id="br0">
      <inkml:brushProperty name="width" value="0.1" units="cm"/>
      <inkml:brushProperty name="height" value="0.1" units="cm"/>
      <inkml:brushProperty name="color" value="#004F8B"/>
    </inkml:brush>
  </inkml:definitions>
  <inkml:trace contextRef="#ctx0" brushRef="#br0">1 374 24575,'638'-55'0,"-282"14"0,999-28 0,-961 54 0,203-3 0,-470 19 0,-195-1 0,-78-11 0,114 7 0,0-2 0,0-1 0,1-2 0,-50-20 0,69 23 0,-1-1 0,2 0 0,-1-1 0,1 0 0,0-1 0,1 0 0,0-1 0,0 0 0,-8-12 0,17 22 0,1-1 0,0 1 0,-1 0 0,1 0 0,0 0 0,0-1 0,0 1 0,-1 0 0,1-1 0,0 1 0,0 0 0,0 0 0,-1-1 0,1 1 0,0 0 0,0-1 0,0 1 0,0 0 0,0-1 0,0 1 0,0 0 0,0-1 0,0 1 0,0-1 0,0 1 0,0 0 0,0-1 0,0 1 0,0 0 0,0-1 0,0 1 0,1 0 0,-1-1 0,0 1 0,0 0 0,0 0 0,0-1 0,1 1 0,-1 0 0,0 0 0,0-1 0,1 1 0,-1 0 0,0 0 0,1-1 0,-1 1 0,0 0 0,0 0 0,1 0 0,-1 0 0,0 0 0,1-1 0,-1 1 0,0 0 0,1 0 0,-1 0 0,0 0 0,1 0 0,-1 0 0,1 0 0,-1 0 0,0 0 0,1 0 0,-1 0 0,0 1 0,1-1 0,-1 0 0,0 0 0,1 0 0,28 5 0,-27-5 0,179 47 0,59 12 0,-226-56 0,99 26 0,-102-26 0,0 1 0,0 1 0,-1 0 0,0 0 0,0 1 0,-1 0 0,17 14 0,-25-19 0,0 0 0,0 0 0,0 0 0,0 0 0,0 0 0,0 0 0,-1 0 0,1 0 0,0 0 0,-1 0 0,1 0 0,-1 0 0,1 1 0,-1-1 0,0 0 0,1 0 0,-1 1 0,0-1 0,0 0 0,0 0 0,0 1 0,0-1 0,0 0 0,-1 2 0,0-1 0,0 0 0,0 1 0,0-1 0,0 0 0,0 0 0,-1 0 0,1 0 0,-1-1 0,0 1 0,1 0 0,-1-1 0,-3 2 0,-6 5 0,-1-1 0,-1 0 0,-20 8 0,27-13 0,-65 28 0,1 3 0,-80 52 0,145-81 0,-65 41 0,-98 84 0,155-115-1365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5.604"/>
    </inkml:context>
    <inkml:brush xml:id="br0">
      <inkml:brushProperty name="width" value="0.1" units="cm"/>
      <inkml:brushProperty name="height" value="0.1" units="cm"/>
      <inkml:brushProperty name="color" value="#004F8B"/>
    </inkml:brush>
  </inkml:definitions>
  <inkml:trace contextRef="#ctx0" brushRef="#br0">2 559 24575,'-1'12'0,"1"-10"0,1-5 0,7-15 0,28-60 0,-4-2 0,-3-2 0,25-117 0,-50 175 0,0 1 0,1-43 0,-25 187 0,-12 180 0,28-218 0,10 139 0,-1-151 0,-3-29 0,15 78 0,-10-100 120,-7-20-142,0 0 0,0 0 0,0-1 1,0 1-1,1 0 0,-1 0 0,0-1 0,0 1 0,0 0 1,0 0-1,0 0 0,0-1 0,0 1 0,0 0 0,1 0 1,-1 0-1,0 0 0,0-1 0,0 1 0,0 0 0,0 0 1,1 0-1,-1 0 0,0 0 0,0-1 0,0 1 0,1 0 0,-1 0 1,0 0-1,0 0 0,1 0 0,-1 0 0,0 0 0,0 0 1,0 0-1,1 0 0,-1 0 0,0 0 0,0 0 0,1 0 1,-1 0-1,0 0 0,0 0 0,0 0 0,1 0 0,-1 0 1,0 1-1,0-1 0,0 0 0,1 0 0,-1 0 0,0 0 1,0 0-1,0 1 0,0-1 0,1 0 0,-1 0 0,0 0 0,0 0 1,0 1-1,0-1 0,0 0 0,0 0 0,1 0 0,-1 1 1,0-1-1,0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6.505"/>
    </inkml:context>
    <inkml:brush xml:id="br0">
      <inkml:brushProperty name="width" value="0.1" units="cm"/>
      <inkml:brushProperty name="height" value="0.1" units="cm"/>
      <inkml:brushProperty name="color" value="#004F8B"/>
    </inkml:brush>
  </inkml:definitions>
  <inkml:trace contextRef="#ctx0" brushRef="#br0">616 124 24575,'12'-39'0,"-12"36"0,0-1 0,0 1 0,-1 0 0,1-1 0,-1 1 0,1 0 0,-1-1 0,0 1 0,-1 0 0,1 0 0,0 0 0,-1 0 0,0 0 0,0 0 0,0 0 0,0 1 0,0-1 0,-3-2 0,2 2 0,-1 1 0,0-1 0,0 1 0,0 0 0,0 0 0,-1 0 0,1 0 0,0 1 0,-1 0 0,1 0 0,-9-1 0,-2 1 0,0 1 0,1 1 0,-1 0 0,1 1 0,-1 0 0,1 1 0,-20 8 0,3 0 0,2 2 0,0 1 0,1 1 0,0 1 0,1 2 0,1 1 0,1 1 0,1 1 0,-23 25 0,33-31 0,1 1 0,1 0 0,1 1 0,0 0 0,1 1 0,-13 32 0,19-37 0,0 0 0,0 1 0,1 0 0,1 0 0,0-1 0,1 1 0,0 0 0,1 1 0,1-1 0,3 20 0,-1-23 0,-1 0 0,1 0 0,1 0 0,0 0 0,0-1 0,1 1 0,1-1 0,-1-1 0,2 1 0,-1-1 0,1 0 0,1 0 0,14 13 0,-10-12 0,1-1 0,0 0 0,1-1 0,0 0 0,0-1 0,0-1 0,1-1 0,0 0 0,16 4 0,5-3 0,0-1 0,-1-2 0,2-1 0,-1-2 0,0-1 0,0-2 0,70-15 0,102-48-880,-194 61 395,23-8-6341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28.900"/>
    </inkml:context>
    <inkml:brush xml:id="br0">
      <inkml:brushProperty name="width" value="0.1" units="cm"/>
      <inkml:brushProperty name="height" value="0.1" units="cm"/>
      <inkml:brushProperty name="color" value="#004F8B"/>
    </inkml:brush>
  </inkml:definitions>
  <inkml:trace contextRef="#ctx0" brushRef="#br0">499 691 24575,'13'-14'0,"-1"0"0,0-1 0,-1 0 0,-1-1 0,0 0 0,10-25 0,-16 32 0,0 1 0,-1-1 0,0-1 0,-1 1 0,1 0 0,-2 0 0,0-1 0,0 1 0,0-1 0,-1 1 0,-1-1 0,0 0 0,0 1 0,-3-13 0,2 18 0,0-1 0,1 1 0,-1 0 0,-1-1 0,1 1 0,-1 0 0,0 0 0,1 1 0,-2-1 0,1 1 0,0-1 0,-1 1 0,1 0 0,-1 0 0,-6-3 0,3 3 0,0 0 0,0 0 0,-1 0 0,1 1 0,-1 0 0,1 1 0,-1-1 0,-13 1 0,0 1 0,0 1 0,1 2 0,-1 0 0,1 0 0,0 2 0,-24 9 0,14-4 0,1 2 0,0 2 0,1 0 0,0 2 0,-26 20 0,43-28 0,1 1 0,-1 1 0,2-1 0,0 2 0,0-1 0,-8 14 0,12-17 0,1 0 0,1 1 0,-1-1 0,1 1 0,1 0 0,-1 0 0,1 0 0,1 0 0,-1 0 0,1 1 0,1 8 0,0-11 0,0-1 0,0 1 0,1 0 0,0 0 0,0-1 0,0 1 0,1 0 0,0-1 0,0 0 0,0 1 0,1-1 0,0 0 0,0 0 0,0 0 0,1-1 0,-1 1 0,1-1 0,0 0 0,0 0 0,1 0 0,-1 0 0,1-1 0,0 0 0,0 0 0,0 0 0,0 0 0,0-1 0,1 0 0,8 2 0,-4-1 0,0-1 0,0-1 0,0 0 0,0 0 0,0-1 0,1 0 0,-1-1 0,0 0 0,0-1 0,0 0 0,0 0 0,-1-1 0,1 0 0,0-1 0,-1 0 0,10-6 0,-6 0 0,0 0 0,0-1 0,-1 0 0,0-1 0,-1-1 0,-1 1 0,11-18 0,2-1 0,-22 29 0,1 1 0,-1-1 0,0 0 0,0 1 0,1-1 0,-1 1 0,0 0 0,1 0 0,0-1 0,-1 1 0,1 0 0,0 0 0,-1 0 0,1 1 0,0-1 0,0 0 0,0 1 0,0-1 0,-1 1 0,1 0 0,3-1 0,-2 2 0,-1-1 0,0 1 0,0 0 0,0 0 0,0 0 0,0 0 0,0 1 0,0-1 0,0 0 0,0 1 0,0 0 0,-1-1 0,1 1 0,-1 0 0,1 0 0,-1 0 0,3 4 0,32 57 0,-28-45 0,2-1 0,0-1 0,21 27 0,-26-38 0,0 0 0,1 0 0,-1 0 0,1-1 0,0 1 0,1-1 0,-1-1 0,1 1 0,-1-1 0,1-1 0,0 1 0,0-1 0,12 3 0,-10-5 0,-1 1 0,1-1 0,0 0 0,-1-1 0,1 0 0,-1 0 0,1-1 0,-1 0 0,0 0 0,0-1 0,0 0 0,0 0 0,0-1 0,-1 0 0,1-1 0,-1 0 0,0 0 0,-1 0 0,7-7 0,6-6 0,0-2 0,-2 0 0,-1 0 0,27-45 0,-16 16 0,-2-1 0,-2-1 0,26-85 0,20-168 0,-62 277 0,-1 17 0,-6 10 0,1 0 0,-1 0 0,0 0 0,0 0 0,0 0 0,1 0 0,-1 0 0,0 0 0,0 0 0,0 0 0,1 0 0,-1 0 0,0 0 0,0 0 0,1 0 0,-1 0 0,0 0 0,0 0 0,0 0 0,0 0 0,1 0 0,-1 1 0,0-1 0,0 0 0,0 0 0,0 0 0,1 0 0,-1 0 0,0 1 0,0-1 0,0 0 0,0 0 0,0 0 0,0 1 0,0-1 0,0 0 0,1 0 0,-1 0 0,0 1 0,0-1 0,0 0 0,0 0 0,0 1 0,9 27 0,-1 0 0,-2 1 0,5 37 0,-3-14 0,12 64 0,63 420 0,-82-528 0,0 1 0,-1-1 0,0 1 0,-2 15 0,2-23 0,0 0 0,0 0 0,-1 0 0,1 0 0,0 0 0,-1 1 0,1-1 0,-1 0 0,1 0 0,-1 0 0,1 0 0,-1 0 0,1 0 0,-1 0 0,0 0 0,0 0 0,0-1 0,1 1 0,-1 0 0,0 0 0,0-1 0,0 1 0,0-1 0,0 1 0,0-1 0,-1 1 0,1-1 0,0 1 0,0-1 0,0 0 0,0 0 0,0 1 0,-1-1 0,1 0 0,0 0 0,0 0 0,0-1 0,0 1 0,-1 0 0,1 0 0,0 0 0,0-1 0,0 1 0,0-1 0,-1 0 0,-13-6 0,1-1 0,1-1 0,0 0 0,0-1 0,1-1 0,-21-21 0,26 25 0,3 3 0,-1-1 0,1 1 0,0-1 0,0 0 0,1 0 0,0 0 0,-1 0 0,2-1 0,-1 1 0,1-1 0,-1 0 0,2 0 0,-3-10 0,4 11 0,0 1 0,0 0 0,0-1 0,1 1 0,0 0 0,0 0 0,0-1 0,0 1 0,0 0 0,1 0 0,0 0 0,0 1 0,0-1 0,0 0 0,1 1 0,0-1 0,-1 1 0,1 0 0,0 0 0,5-4 0,-2 2 0,-1 1 0,1-1 0,0 1 0,0 1 0,1-1 0,-1 1 0,1 0 0,-1 1 0,1-1 0,0 1 0,13-2 0,-9 3 0,0 1 0,0-1 0,0 2 0,0 0 0,0 0 0,0 1 0,11 3 0,12 7 0,1 1 0,-1 2 0,50 30 0,-62-33 0,-12-7 0,23 14 0,1-1 0,1-1 0,1-3 0,53 16 0,-79-28 0,0 0 0,1-1 0,-1 0 0,1 0 0,-1-1 0,1-1 0,-1 0 0,0 0 0,13-4 0,-16 3 0,0-1 0,1 0 0,-1 0 0,0-1 0,-1 1 0,1-2 0,-1 1 0,0-1 0,0 0 0,0 0 0,0-1 0,-1 0 0,8-11 0,-8 10 0,-1 0 0,1 0 0,-2-1 0,1 0 0,-1 1 0,0-1 0,-1 0 0,0 0 0,0-1 0,-1 1 0,0 0 0,0-1 0,-1 1 0,0 0 0,-1-1 0,1 1 0,-2 0 0,1-1 0,-1 1 0,0 0 0,-1 0 0,0 0 0,0 0 0,-1 1 0,0 0 0,0-1 0,-1 1 0,0 0 0,0 1 0,0 0 0,-1-1 0,0 2 0,0-1 0,-1 1 0,0 0 0,0 0 0,0 0 0,0 1 0,-1 1 0,1-1 0,-12-3 0,6 3 0,1 1 0,-1 1 0,0 0 0,1 0 0,-1 1 0,0 1 0,0 0 0,0 0 0,0 2 0,0 0 0,1 0 0,-1 1 0,1 0 0,0 1 0,-1 1 0,2 0 0,-1 1 0,1 0 0,-1 0 0,2 1 0,-1 1 0,1 0 0,0 0 0,1 1 0,0 0 0,0 1 0,1 0 0,-10 16 0,16-24 0,0 1 0,1 0 0,-1 0 0,0 0 0,1 0 0,0 0 0,0 0 0,0 0 0,0 0 0,0 0 0,1 0 0,-1 1 0,1-1 0,0 0 0,0 0 0,0 1 0,1-1 0,-1 0 0,1 0 0,0 1 0,-1-1 0,1 0 0,1 0 0,-1 0 0,0 0 0,1 0 0,0 0 0,-1-1 0,1 1 0,0 0 0,0-1 0,1 0 0,-1 1 0,0-1 0,1 0 0,2 2 0,4 1 0,-1 0 0,1 0 0,0-1 0,0 0 0,1-1 0,-1 0 0,1-1 0,-1 0 0,1 0 0,18 0 0,15-2 0,1-3 0,-1-2 0,0-1 0,0-3 0,-1-1 0,0-2 0,46-20 0,-80 28 0,1 1 0,-1 0 0,1 0 0,-1 1 0,16-2 0,-22 4 0,0 0 0,0 0 0,1 0 0,-1 1 0,0-1 0,0 0 0,0 1 0,0 0 0,0-1 0,0 1 0,0 0 0,0 0 0,0 0 0,0 0 0,0 1 0,-1-1 0,1 0 0,0 1 0,-1-1 0,1 1 0,-1 0 0,0-1 0,1 1 0,-1 0 0,0 0 0,0 0 0,0 0 0,1 3 0,6 20 0,-1 0 0,-1 0 0,6 49 0,0 6 0,-11-79 0,-1 1 0,0-1 0,0 0 0,1 1 0,-1-1 0,0 1 0,1-1 0,0 0 0,-1 1 0,1-1 0,0 0 0,-1 0 0,1 0 0,2 2 0,-3-3 0,0 0 0,1 0 0,-1 0 0,1 0 0,-1 0 0,0 0 0,1 0 0,-1 0 0,1 0 0,-1 0 0,0 0 0,1-1 0,-1 1 0,0 0 0,1 0 0,-1 0 0,0-1 0,1 1 0,-1 0 0,0 0 0,0-1 0,1 1 0,-1 0 0,0-1 0,0 1 0,1 0 0,-1-1 0,0 1 0,0 0 0,0-1 0,0 1 0,1-1 0,15-44 0,-14 38 0,7-23 0,46-136 0,-45 140 0,2 1 0,0 1 0,2-1 0,21-27 0,-34 50 0,0 0 0,0 1 0,0-1 0,0 1 0,0-1 0,1 1 0,-1 0 0,1-1 0,-1 1 0,1 0 0,-1 0 0,1 0 0,-1 0 0,1 0 0,0 0 0,0 1 0,0-1 0,-1 1 0,1-1 0,0 1 0,0 0 0,0-1 0,0 1 0,0 0 0,0 0 0,-1 0 0,4 1 0,-2 1 0,1-1 0,-2 1 0,1 0 0,0 0 0,0 0 0,0 0 0,-1 0 0,1 1 0,-1-1 0,0 1 0,0 0 0,0 0 0,0 0 0,0 0 0,1 3 0,7 16 0,0 0 0,-1 0 0,10 43 0,7 74 0,-24-127 0,-1-8 0,0 0 0,0 0 0,0 0 0,0-1 0,0 1 0,4 6 0,-5-10 0,1 1 0,-1-1 0,0 0 0,0 1 0,1-1 0,-1 1 0,0-1 0,1 0 0,-1 1 0,1-1 0,-1 0 0,0 0 0,1 1 0,-1-1 0,1 0 0,-1 0 0,1 0 0,-1 1 0,0-1 0,1 0 0,-1 0 0,1 0 0,0 0 0,0 0 0,0-1 0,0 1 0,0 0 0,0-1 0,-1 1 0,1-1 0,0 1 0,0-1 0,-1 0 0,1 1 0,0-1 0,-1 0 0,1 1 0,0-1 0,-1 0 0,1 0 0,0-1 0,7-14 0,0-1 0,0 0 0,-2 0 0,0 0 0,4-22 0,16-45 0,-8 43 0,1 1 0,27-39 0,-45 77 0,0 1 0,-1 0 0,1-1 0,0 1 0,0 0 0,0 0 0,0 0 0,0-1 0,0 1 0,0 0 0,0 0 0,1 1 0,-1-1 0,0 0 0,1 0 0,-1 1 0,0-1 0,1 0 0,-1 1 0,1 0 0,1-1 0,-2 1 0,1 1 0,-1-1 0,0 0 0,0 1 0,0-1 0,0 1 0,1 0 0,-1-1 0,0 1 0,0 0 0,0 0 0,-1 0 0,1 0 0,0-1 0,0 1 0,0 0 0,-1 1 0,1-1 0,0 0 0,0 1 0,4 10 0,1 1 0,-2-1 0,6 25 0,-7-24 0,4 12 0,-1 1 0,2 0 0,0-1 0,2 0 0,15 29 0,-22-49 0,0 1 0,0-1 0,1 0 0,0 0 0,0-1 0,0 1 0,0-1 0,0 0 0,1 0 0,0-1 0,0 1 0,0-1 0,0 0 0,1 0 0,-1-1 0,1 1 0,-1-1 0,1 0 0,0-1 0,0 0 0,0 0 0,0 0 0,0 0 0,9-1 0,-7-1 0,1 0 0,-1 0 0,0 0 0,0-1 0,0-1 0,-1 1 0,1-1 0,-1-1 0,1 1 0,-1-1 0,0 0 0,0-1 0,-1 0 0,1 0 0,-1 0 0,0-1 0,-1 0 0,1 0 0,8-13 0,1-7 0,-1 0 0,-1 0 0,-1-1 0,9-34 0,-10 31 0,-11 28 0,1 0 0,-1 0 0,1 0 0,0 0 0,0 0 0,0 0 0,0 0 0,0 0 0,1 0 0,-1 0 0,0 1 0,1-1 0,-1 0 0,1 1 0,0 0 0,0-1 0,3-1 0,-4 3 0,-1-1 0,1 1 0,0 0 0,-1 0 0,1 0 0,0 0 0,0 0 0,-1 1 0,1-1 0,0 0 0,-1 0 0,1 0 0,-1 1 0,1-1 0,0 0 0,-1 0 0,1 1 0,-1-1 0,1 1 0,-1-1 0,2 1 0,13 23 0,8 46 0,-16-46 0,1 0 0,1-1 0,1 1 0,21 34 0,-28-53 0,0 0 0,1 0 0,0-1 0,-1 0 0,2 0 0,-1 0 0,0 0 0,1 0 0,0-1 0,0 0 0,0 0 0,0 0 0,0-1 0,0 0 0,1 0 0,-1 0 0,1 0 0,0-1 0,-1 0 0,1 0 0,0-1 0,0 1 0,-1-1 0,1-1 0,7 0 0,-6 0 0,-1 0 0,0 0 0,0-1 0,0 0 0,0 0 0,0-1 0,0 0 0,-1 0 0,1 0 0,-1 0 0,0-1 0,0 0 0,8-8 0,-6 4 0,-1 0 0,0 0 0,-1 0 0,0 0 0,0-1 0,0 0 0,-1 0 0,3-11 0,-1-2 0,-1 0 0,-1 0 0,-1 0 0,-1 0 0,-1-1 0,-1 1 0,-3-25 0,3 45 0,0 0 0,0 1 0,0-1 0,0 1 0,-1-1 0,1 1 0,-1-1 0,1 1 0,-1-1 0,1 1 0,-1-1 0,0 1 0,0 0 0,0-1 0,0 1 0,-1-1 0,-5 4 0,1 14 0,1 14 0,2 1 0,2-1 0,0 1 0,2 0 0,1-1 0,2 0 0,9 38 0,-11-60-114,0 0 1,1 0-1,0 0 0,0 0 0,0 0 1,1-1-1,1 1 0,-1-1 0,1 0 1,1-1-1,9 11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0.420"/>
    </inkml:context>
    <inkml:brush xml:id="br0">
      <inkml:brushProperty name="width" value="0.1" units="cm"/>
      <inkml:brushProperty name="height" value="0.1" units="cm"/>
      <inkml:brushProperty name="color" value="#004F8B"/>
    </inkml:brush>
  </inkml:definitions>
  <inkml:trace contextRef="#ctx0" brushRef="#br0">394 72 24575,'-8'-8'0,"1"1"0,-1 0 0,0 0 0,0 1 0,-1 0 0,0 1 0,0 0 0,0 0 0,-10-3 0,14 6 0,-1 1 0,1 0 0,0 0 0,-1 0 0,1 0 0,-1 1 0,1 0 0,-1 0 0,1 0 0,-1 1 0,1 0 0,0 0 0,-1 0 0,1 1 0,0 0 0,0 0 0,0 0 0,-7 5 0,-2 2 0,1 0 0,1 2 0,0 0 0,0 0 0,1 1 0,0 0 0,1 1 0,1 0 0,0 1 0,-7 15 0,5-9 0,1 1 0,2 0 0,0 1 0,1 0 0,1 0 0,-5 35 0,10-41 0,0-1 0,1 0 0,1 1 0,0-1 0,1 0 0,0 1 0,9 28 0,-9-40 0,-1 1 0,1-1 0,-1 0 0,1 1 0,1-1 0,-1 0 0,0-1 0,1 1 0,0 0 0,0-1 0,0 1 0,0-1 0,1 0 0,-1 0 0,1 0 0,0-1 0,0 1 0,0-1 0,0 0 0,0 0 0,0 0 0,0-1 0,1 1 0,-1-1 0,1 0 0,-1 0 0,1-1 0,-1 1 0,1-1 0,7-1 0,-5 0 0,0 0 0,0 0 0,0-1 0,0 0 0,-1 0 0,1-1 0,-1 0 0,0 0 0,0 0 0,0-1 0,10-7 0,-7 3 0,-1-1 0,1 1 0,-2-1 0,1-1 0,-1 1 0,9-16 0,-6 6 0,-1-1 0,-1 0 0,-1 0 0,0-1 0,-1 0 0,-2 0 0,4-29 0,-8 21 0,-1 23 0,1 1 0,0 0 0,0-1 0,0 1 0,1 0 0,-1-1 0,1 1 0,0 0 0,1-1 0,0 1 0,3-8 0,-5 14 0,1-1 0,-1 0 0,1 0 0,-1 0 0,1 1 0,-1-1 0,0 0 0,1 0 0,-1 1 0,0-1 0,1 0 0,-1 1 0,1-1 0,-1 0 0,0 1 0,0-1 0,1 1 0,-1-1 0,0 0 0,0 1 0,0-1 0,1 1 0,-1-1 0,0 1 0,0-1 0,0 1 0,0-1 0,0 1 0,0-1 0,0 1 0,0-1 0,0 1 0,0-1 0,0 1 0,3 22 0,0 7 0,0-1 0,2 0 0,10 36 0,-13-58 0,1 0 0,-1 1 0,1-1 0,0 0 0,1 0 0,-1-1 0,2 1 0,-1-1 0,0 0 0,1 0 0,1 0 0,-1-1 0,1 0 0,-1 0 0,1 0 0,1 0 0,12 6 0,-13-9 0,1 0 0,0-1 0,-1 0 0,1 0 0,0 0 0,-1-1 0,1 0 0,0-1 0,-1 1 0,1-1 0,0 0 0,-1-1 0,1 0 0,-1 0 0,9-4 0,6-3 0,0-2 0,-2 0 0,24-16 0,-13 4 0,-1-2 0,-1-1 0,46-53 0,-70 74 0,2-2 0,1 0 0,-1 0 0,14-10 0,-19 16 0,0 0 0,0 0 0,0 0 0,1 1 0,-1-1 0,0 0 0,0 1 0,1-1 0,-1 1 0,0-1 0,1 1 0,-1 0 0,1-1 0,-1 1 0,1 0 0,-1 0 0,0 0 0,1 0 0,-1 0 0,1 0 0,-1 1 0,0-1 0,1 0 0,-1 1 0,1-1 0,-1 1 0,0-1 0,0 1 0,1 0 0,-1-1 0,0 1 0,1 1 0,6 7 0,0 0 0,-1 1 0,-1-1 0,1 1 0,5 14 0,-5-10 0,0-1 0,16 20 0,-14-23 0,0 0 0,0 0 0,1-1 0,1-1 0,-1 0 0,2 0 0,-1-1 0,1 0 0,0-1 0,0 0 0,0-1 0,23 6 0,-27-9 0,0-1 0,0 0 0,0 0 0,1-1 0,-1 0 0,0 0 0,0-1 0,0 0 0,0 0 0,0-1 0,0 0 0,0 0 0,0-1 0,-1 0 0,1-1 0,-1 1 0,0-1 0,0-1 0,0 0 0,-1 1 0,0-2 0,7-6 0,-7 6 0,0-1 0,0 0 0,-1 0 0,0 0 0,-1-1 0,1 0 0,-2 0 0,1 0 0,-1 0 0,0 0 0,0-1 0,-1 1 0,-1-1 0,1 0 0,-1 0 0,-1 1 0,0-1 0,0 0 0,0 0 0,-1 0 0,-1 1 0,1-1 0,-1 0 0,-1 1 0,0 0 0,0-1 0,0 1 0,-1 0 0,-1 0 0,1 1 0,-1 0 0,0-1 0,-1 2 0,0-1 0,0 1 0,0-1 0,-1 2 0,0-1 0,0 1 0,0 0 0,-9-4 0,3 2 0,0 1 0,0 1 0,0 1 0,-1-1 0,0 2 0,0 0 0,0 1 0,0 0 0,0 1 0,0 1 0,-22 1 0,30 0 0,0 0 0,0 0 0,1 0 0,-1 1 0,0 0 0,1 0 0,-1 0 0,1 1 0,0-1 0,0 1 0,0 1 0,0-1 0,0 1 0,1 0 0,-1 0 0,1 0 0,0 0 0,0 1 0,1 0 0,-1 0 0,1 0 0,0 0 0,1 0 0,-1 0 0,1 1 0,0 0 0,0-1 0,1 1 0,-2 9 0,2-4 0,0 1 0,2-1 0,-1 0 0,1 0 0,1 0 0,0 0 0,0 0 0,1 0 0,0 0 0,1-1 0,0 0 0,1 1 0,0-1 0,8 10 0,12 17 0,2 0 0,36 38 0,-32-41 0,-14-15 0,-1 0 0,-1 1 0,-1 1 0,0 1 0,11 25 0,-23-42 0,0 0 0,0 0 0,0 0 0,-1 1 0,1-1 0,-1 1 0,-1-1 0,1 1 0,-1 0 0,0-1 0,0 1 0,-1 0 0,0-1 0,0 1 0,0-1 0,0 1 0,-1-1 0,0 0 0,0 0 0,-1 0 0,1 0 0,-1 0 0,0 0 0,0 0 0,-1-1 0,1 0 0,-1 0 0,0 0 0,-5 4 0,-2 1-42,1-2-1,-2 1 0,1-2 1,0 1-1,-1-2 0,-1 1 1,1-2-1,0 0 0,-1 0 1,0-1-1,0-1 0,0 0 1,0 0-1,0-2 0,-1 1 1,1-2-1,0 0 0,0 0 1,0-1-1,0-1 0,0 0 1,0-1-1,1 0 0,0-1 1,0-1-1,0 0 0,0 0 1,1-1-1,0-1 0,1 1 1,-19-19-1,-9-19-6783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0.840"/>
    </inkml:context>
    <inkml:brush xml:id="br0">
      <inkml:brushProperty name="width" value="0.1" units="cm"/>
      <inkml:brushProperty name="height" value="0.1" units="cm"/>
      <inkml:brushProperty name="color" value="#004F8B"/>
    </inkml:brush>
  </inkml:definitions>
  <inkml:trace contextRef="#ctx0" brushRef="#br0">1 286 24575,'8'-16'-11,"1"0"-1,1 1 0,1 0 1,0 0-1,1 1 1,0 1-1,1 0 0,1 0 1,20-14-1,-12 13 23,0 1-1,1 1 0,0 1 1,1 0-1,47-12 1,-2 8 2,0 3 0,1 3 1,135 1-1,-202 8-13,62 0 0,117 13 0,-164-11 0,-1 1 0,0 1 0,0 0 0,0 2 0,-1 0 0,0 0 0,0 2 0,0 0 0,-1 1 0,0 0 0,26 23 0,-34-24 0,1 1 0,-1 1 0,0-1 0,-1 1 0,0 0 0,-1 1 0,0-1 0,-1 1 0,0 0 0,0 0 0,-1 0 0,-1 1 0,2 13 0,0 19 0,-2 0 0,-3 50 0,-1-59 0,2-17 0,1 134 0,0-131 0,1 0 0,2-1 0,0 1 0,1-1 0,8 23 0,-11-38 6,0-1 0,-1 0 0,2 0 0,-1 0 0,0 0 0,1 0 0,-1-1 0,1 1 0,0-1 0,0 1 0,1-1 0,-1 0 0,1 0 0,-1-1 0,1 1 0,0-1 0,0 0 0,0 0 0,7 2 0,-5-2-105,0-1 0,0-1 0,0 1 0,0-1 0,0 0 0,-1-1 0,1 1 0,0-1 0,0 0 0,0-1 0,0 1 0,-1-1 0,1 0 0,6-4 0,23-12-6727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1.901"/>
    </inkml:context>
    <inkml:brush xml:id="br0">
      <inkml:brushProperty name="width" value="0.1" units="cm"/>
      <inkml:brushProperty name="height" value="0.1" units="cm"/>
      <inkml:brushProperty name="color" value="#004F8B"/>
    </inkml:brush>
  </inkml:definitions>
  <inkml:trace contextRef="#ctx0" brushRef="#br0">38 517 24575,'-1'0'0,"-1"0"0,1 0 0,0 0 0,-1 0 0,1 0 0,0 1 0,-1-1 0,1 1 0,0-1 0,0 1 0,0-1 0,-1 1 0,1-1 0,0 1 0,0 0 0,0 0 0,0 0 0,0 0 0,0 0 0,0 0 0,1 0 0,-1 0 0,-1 2 0,0 0 0,1 0 0,0 1 0,0-1 0,0 1 0,0 0 0,0-1 0,1 1 0,-1 5 0,1 7 0,1-1 0,5 31 0,-5-45 0,6 37 0,2-1 0,1 0 0,19 42 0,-29-78 0,1 0 0,-1 1 0,0-1 0,1 0 0,-1 0 0,1 0 0,0 0 0,-1 0 0,1 0 0,0 0 0,-1 0 0,1 0 0,0 0 0,0 0 0,0-1 0,0 1 0,0 0 0,0-1 0,0 1 0,0 0 0,2 0 0,-2-1 0,0-1 0,0 1 0,0 0 0,-1-1 0,1 1 0,0-1 0,0 1 0,-1-1 0,1 1 0,0-1 0,-1 0 0,1 1 0,-1-1 0,1 0 0,0 1 0,-1-1 0,0 0 0,1 0 0,-1 0 0,1 1 0,-1-3 0,5-10 0,-1 0 0,4-23 0,-7 29 0,15-71 0,3 1 0,4 1 0,57-130 0,-70 187 0,2 0 0,0 0 0,1 1 0,1 1 0,1 0 0,0 1 0,1 1 0,30-23 0,2 4 0,105-54 0,-141 81 0,0 1 0,1 0 0,0 1 0,0 0 0,19-3 0,-29 7 0,-1 1 0,0 0 0,1-1 0,-1 1 0,1 0 0,-1 0 0,1 1 0,-1-1 0,1 0 0,-1 1 0,0 0 0,1-1 0,-1 1 0,0 0 0,1 0 0,-1 0 0,0 1 0,0-1 0,0 0 0,0 1 0,0-1 0,0 1 0,-1 0 0,1 0 0,0 0 0,-1 0 0,0 0 0,1 0 0,-1 0 0,0 0 0,0 0 0,0 1 0,0-1 0,0 0 0,-1 1 0,1-1 0,-1 0 0,1 4 0,4 38 0,-2 1 0,-1 0 0,-3 0 0,-9 68 0,4-52 0,1-6 0,-7 154 0,12-183 0,2-1 0,0 1 0,2-1 0,1 0 0,1 0 0,9 25 0,-13-44 0,0 0 0,1-1 0,0 1 0,0 0 0,0-1 0,1 0 0,0 0 0,0 0 0,0 0 0,1-1 0,-1 0 0,1 0 0,0 0 0,0 0 0,0-1 0,1 0 0,-1 0 0,1 0 0,0 0 0,0-1 0,0 0 0,0-1 0,0 1 0,7 0 0,-2-2 0,0 1 0,0-2 0,0 1 0,0-2 0,0 1 0,0-2 0,0 1 0,-1-1 0,1-1 0,-1 0 0,0 0 0,0-1 0,9-7 0,3-2 0,-1-2 0,0 0 0,-1-2 0,-1 0 0,-1-1 0,-1-1 0,-1-1 0,0 0 0,16-31 0,-18 32 0,-14 20 0,0 0 0,0 0 0,0 0 0,1 0 0,-1 0 0,0 0 0,0-1 0,0 1 0,0 0 0,0 0 0,1 0 0,-1 0 0,0 0 0,0 0 0,0 0 0,0 0 0,0 0 0,1 0 0,-1 0 0,0 0 0,0 0 0,0 0 0,0 0 0,1 0 0,-1 0 0,0 0 0,0 0 0,0 0 0,0 0 0,0 0 0,1 0 0,-1 0 0,0 0 0,0 0 0,0 0 0,0 0 0,0 1 0,1-1 0,-1 0 0,0 0 0,0 0 0,0 0 0,0 0 0,0 0 0,0 1 0,0-1 0,0 0 0,0 0 0,1 0 0,-1 0 0,0 0 0,0 1 0,1 37 0,-1-36 0,0 4 0,-1 31 0,6 65 0,-4-92 0,0-1 0,1 1 0,0-1 0,1 1 0,0-1 0,1 0 0,-1 0 0,2-1 0,-1 1 0,1-1 0,1 0 0,6 9 0,-10-15 0,1 1 0,-1-1 0,0 0 0,1 0 0,0 0 0,-1 0 0,1 0 0,0-1 0,0 1 0,0-1 0,0 0 0,0 1 0,0-1 0,0-1 0,1 1 0,-1 0 0,0-1 0,0 0 0,7 0 0,-5-1 0,0 0 0,0 0 0,0-1 0,0 0 0,0 0 0,0 0 0,0 0 0,-1-1 0,1 0 0,-1 0 0,6-5 0,5-6 0,-1-1 0,0 0 0,-1-1 0,0-1 0,10-19 0,4-16 0,-20 37 0,0 1 0,17-25 0,-24 38 0,1 0 0,0 0 0,0 1 0,0-1 0,-1 0 0,1 0 0,0 1 0,0-1 0,0 0 0,0 1 0,0-1 0,0 1 0,0-1 0,0 1 0,1 0 0,-1-1 0,0 1 0,0 0 0,0 0 0,0 0 0,0 0 0,0 0 0,1 0 0,-1 0 0,0 0 0,0 0 0,0 1 0,0-1 0,0 0 0,0 1 0,0-1 0,0 1 0,0-1 0,0 1 0,0 0 0,2 0 0,3 4 0,1 1 0,-1 0 0,1 0 0,5 7 0,1 2 0,-2-4 0,1-1 0,0 0 0,0-1 0,1 0 0,0-1 0,0-1 0,18 8 0,-27-14 0,0 1 0,0-1 0,1 0 0,-1 0 0,0 0 0,1-1 0,-1 1 0,1-1 0,-1 0 0,0 0 0,1-1 0,-1 1 0,1-1 0,-1 0 0,0-1 0,0 1 0,0 0 0,1-1 0,-1 0 0,-1 0 0,1 0 0,0-1 0,0 0 0,-1 1 0,0-1 0,1 0 0,-1 0 0,0-1 0,4-5 0,-4 5 0,1-1 0,-1 1 0,0-1 0,0 0 0,-1 0 0,0 0 0,1 0 0,-2-1 0,1 1 0,-1 0 0,1-1 0,-1 1 0,-1-1 0,1 1 0,-1-1 0,0 0 0,0 1 0,-1-1 0,0 1 0,0-1 0,0 1 0,-2-6 0,0 3 0,-1 1 0,0 1 0,0-1 0,0 1 0,-1-1 0,1 1 0,-2 0 0,1 1 0,-1-1 0,1 1 0,-1 0 0,-1 1 0,1-1 0,-11-4 0,10 5 0,-1 0 0,0 1 0,0 0 0,0 0 0,0 1 0,-1 0 0,1 1 0,0-1 0,-1 2 0,1-1 0,-1 1 0,1 1 0,-13 1 0,15-1 0,1 1 0,-1-1 0,0 1 0,1 1 0,-1-1 0,1 1 0,0 0 0,-1 0 0,2 0 0,-1 1 0,0 0 0,1 0 0,-1 0 0,1 0 0,0 1 0,1 0 0,-1 0 0,1 0 0,0 0 0,-4 10 0,2-2 0,0 0 0,2 1 0,0-1 0,0 1 0,1 0 0,1 0 0,0 0 0,1 0 0,0 0 0,1 0 0,1 0 0,0 0 0,1 0 0,7 21 0,9 15 0,1 0 0,40 69 0,-42-85 0,-2-4 0,-1 1 0,-1 0 0,-2 0 0,-2 2 0,12 56 0,-20-79 0,0 1 0,-2 0 0,1-1 0,-1 1 0,-1 0 0,0-1 0,0 1 0,-1-1 0,-1 1 0,1-1 0,-2 0 0,1 0 0,-1 0 0,-1 0 0,0-1 0,0 0 0,-1 0 0,0 0 0,-1 0 0,0-1 0,0 0 0,-10 7 0,12-10 0,0-1 0,0 0 0,0-1 0,-1 1 0,1-1 0,-1 0 0,0-1 0,0 1 0,0-1 0,0 0 0,-1-1 0,-10 2 0,13-3 0,0 0 0,0 0 0,0 0 0,0-1 0,0 0 0,0 0 0,0 0 0,1 0 0,-1 0 0,0-1 0,1 0 0,-1 0 0,1 0 0,-1 0 0,1 0 0,0-1 0,0 1 0,0-1 0,0 0 0,1 0 0,-5-6 0,1-1-170,0-1-1,0 0 0,1-1 1,0 1-1,1-1 0,0 0 1,-2-18-1,-6-35-6655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2.475"/>
    </inkml:context>
    <inkml:brush xml:id="br0">
      <inkml:brushProperty name="width" value="0.1" units="cm"/>
      <inkml:brushProperty name="height" value="0.1" units="cm"/>
      <inkml:brushProperty name="color" value="#004F8B"/>
    </inkml:brush>
  </inkml:definitions>
  <inkml:trace contextRef="#ctx0" brushRef="#br0">23 376 24575,'0'-10'-1111,"0"-7"1111,-5-11 548,-1-6-548,0-1 0,1 0 186,6 2-186,13 5 0,13 4 94,17 1-94,15-1 283,12 4-283,8 0 0,6 4 0,6 0 0,3 7 0,-14 6-8191</inkml:trace>
  <inkml:trace contextRef="#ctx0" brushRef="#br0" timeOffset="1">870 37 24575,'6'0'0,"-1"1"0,1 0 0,0 0 0,0 1 0,0-1 0,-1 1 0,1 0 0,-1 1 0,1-1 0,-1 1 0,0 0 0,0 1 0,0-1 0,0 1 0,-1 0 0,0 0 0,0 0 0,6 8 0,-1-1 0,-1 1 0,-1 0 0,1 1 0,-2-1 0,0 1 0,7 22 0,0 17 0,-3 1 0,-2 0 0,3 100 0,1 14 0,-9-151-118,-2-6-90,1 0 0,-2 0 0,1 0 0,-1 0 1,-2 17-1,-3-9-6618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3.350"/>
    </inkml:context>
    <inkml:brush xml:id="br0">
      <inkml:brushProperty name="width" value="0.1" units="cm"/>
      <inkml:brushProperty name="height" value="0.1" units="cm"/>
      <inkml:brushProperty name="color" value="#004F8B"/>
    </inkml:brush>
  </inkml:definitions>
  <inkml:trace contextRef="#ctx0" brushRef="#br0">12 643 24575,'0'0'0,"0"1"0,-1-1 0,1 0 0,-1 0 0,1 0 0,0 0 0,-1 0 0,1 0 0,0 0 0,-1 0 0,1 0 0,0 0 0,-1 0 0,1 0 0,-1 0 0,1-1 0,0 1 0,-1 0 0,1 0 0,0 0 0,-1 0 0,1-1 0,0 1 0,0 0 0,-1 0 0,1 0 0,0-1 0,0 1 0,-1 0 0,1-1 0,0 1 0,0 0 0,0 0 0,-1-1 0,1 1 0,0 0 0,0-1 0,0 1 0,0-1 0,0 1 0,0 0 0,0-1 0,0 1 0,0 0 0,0-1 0,0 1 0,0 0 0,0-1 0,0 1 0,0-1 0,0 1 0,0 0 0,0-1 0,0 1 0,1 0 0,-1-1 0,0 1 0,0 0 0,0 0 0,1-1 0,-1 1 0,0 0 0,0-1 0,1 1 0,-1 0 0,0 0 0,0 0 0,1-1 0,0 1 0,23-24 0,-20 20 0,16-15 0,-2-1 0,0-1 0,-1-1 0,-1 0 0,-2-1 0,19-38 0,-5-1 0,30-94 0,-32 41 0,-9 36 0,-26 119 0,2 0 0,2 0 0,0 53 0,11 126 0,2-112 0,38 177 0,-28-207 0,4-1 0,63 145 0,-80-208 30,2-1 0,0 0 0,11 15 0,-15-23-144,0-1 0,0 1-1,0-1 1,1 0 0,-1 0 0,1 0-1,0 0 1,0-1 0,0 1 0,0-1-1,1 0 1,8 3 0,9-1-6712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4"/>
    </inkml:context>
    <inkml:brush xml:id="br0">
      <inkml:brushProperty name="width" value="0.1" units="cm"/>
      <inkml:brushProperty name="height" value="0.1" units="cm"/>
      <inkml:brushProperty name="color" value="#004F8B"/>
    </inkml:brush>
  </inkml:definitions>
  <inkml:trace contextRef="#ctx0" brushRef="#br0">55 339 24575,'0'-1'0,"0"1"0,0 0 0,0 0 0,0 0 0,0-1 0,0 1 0,0 0 0,-1 0 0,1 0 0,0-1 0,0 1 0,0 0 0,0 0 0,0 0 0,0-1 0,0 1 0,0 0 0,0 0 0,-1 0 0,1 0 0,0-1 0,0 1 0,0 0 0,0 0 0,-1 0 0,1 0 0,0 0 0,0 0 0,0-1 0,0 1 0,-1 0 0,1 0 0,0 0 0,0 0 0,0 0 0,-1 0 0,1 0 0,0 0 0,0 0 0,-1 0 0,1 0 0,0 0 0,0 0 0,0 0 0,-1 0 0,1 0 0,0 0 0,0 0 0,0 1 0,-1-1 0,1 0 0,0 0 0,0 0 0,0 0 0,0 0 0,-1 0 0,1 1 0,0-1 0,0 0 0,0 0 0,0 0 0,0 0 0,0 1 0,-1-1 0,1 0 0,0 0 0,0 0 0,0 1 0,0-1 0,-12 14 0,7-4 0,0-1 0,1 1 0,1 0 0,-1 0 0,2 0 0,-1 0 0,-1 21 0,2-8 0,2 0 0,3 38 0,-1-44 0,1 1 0,1-1 0,0 1 0,1-1 0,1 0 0,1-1 0,0 0 0,1 0 0,1 0 0,0-1 0,2 0 0,-1-1 0,16 16 0,-18-22 0,0-1 0,1 1 0,0-1 0,1-1 0,-1 1 0,1-2 0,0 1 0,1-2 0,-1 1 0,1-1 0,0-1 0,0 0 0,0 0 0,0-1 0,1-1 0,-1 0 0,1 0 0,-1-1 0,0-1 0,1 0 0,17-3 0,-14 0 0,-1 0 0,0-1 0,-1 0 0,1-1 0,-1-1 0,0 0 0,-1-1 0,0 0 0,0-1 0,-1 0 0,0-1 0,0 0 0,-1-1 0,0 0 0,9-15 0,-10 13 0,-1 0 0,0-1 0,-1 0 0,0-1 0,-2 1 0,1-1 0,-2 0 0,0-1 0,-1 1 0,0-1 0,-2 1 0,1-1 0,-2 0 0,-1-18 0,-3 8 0,-1 0 0,-1 0 0,-1 0 0,-1 1 0,-1 0 0,-1 0 0,-2 1 0,0 0 0,-1 1 0,-2 1 0,0 0 0,-2 1 0,0 1 0,-1 0 0,-1 1 0,-1 2 0,0-1 0,-1 2 0,-46-25 0,58 36 0,0 1 0,-1 0 0,0 0 0,1 2 0,-2-1 0,1 1 0,0 0 0,0 1 0,0 0 0,-1 1 0,1 0 0,0 1 0,-1 0 0,-14 3 0,19-2 0,-1 1 0,0-1 0,1 1 0,0 0 0,0 0 0,0 1 0,0 0 0,0 0 0,1 0 0,-1 1 0,1 0 0,0 0 0,1 0 0,-1 1 0,1-1 0,0 1 0,1 0 0,-1 0 0,1 1 0,0-1 0,-3 14 0,3-11 0,0 0 0,1 0 0,1 0 0,0 1 0,0-1 0,0 1 0,1-1 0,1 1 0,0-1 0,0 0 0,0 1 0,1-1 0,7 18 0,-4-16 0,0 0 0,1-1 0,1 1 0,0-1 0,0-1 0,1 1 0,0-1 0,0-1 0,18 15 0,-3-7 0,1-1 0,-1-1 0,2-1 0,0-2 0,1 0 0,0-1 0,0-2 0,52 10 0,-20-10 0,1-3 0,0-2 0,-1-3 0,1-2 0,0-3 0,-1-3 0,88-22 0,-72 5-1365,-50 16-5461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46.644"/>
    </inkml:context>
    <inkml:brush xml:id="br0">
      <inkml:brushProperty name="width" value="0.1" units="cm"/>
      <inkml:brushProperty name="height" value="0.1" units="cm"/>
      <inkml:brushProperty name="color" value="#004F8B"/>
    </inkml:brush>
  </inkml:definitions>
  <inkml:trace contextRef="#ctx0" brushRef="#br0">9 104 24575,'-7'0'0,"5"0"0,9 0 0,9 0 0,14 0 0,8 0 0,10-6 0,4-3 0,4 1 0,-1-5 0,3 1 0,-2-5 0,-5 1 0,-5 3 0,-10 4-8191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4.541"/>
    </inkml:context>
    <inkml:brush xml:id="br0">
      <inkml:brushProperty name="width" value="0.1" units="cm"/>
      <inkml:brushProperty name="height" value="0.1" units="cm"/>
      <inkml:brushProperty name="color" value="#004F8B"/>
    </inkml:brush>
  </inkml:definitions>
  <inkml:trace contextRef="#ctx0" brushRef="#br0">29 0 24575,'-10'106'0,"-2"-5"0,6 235 0,6-325 0,1 0 0,1-1 0,0 1 0,4 13 0,-6-22 0,0-1 0,1 1 0,-1 0 0,1-1 0,-1 1 0,1-1 0,0 1 0,0 0 0,0-1 0,0 0 0,0 1 0,0-1 0,0 1 0,0-1 0,1 0 0,-1 0 0,0 0 0,1 0 0,-1 0 0,1 0 0,-1 0 0,1 0 0,0-1 0,-1 1 0,1-1 0,0 1 0,-1-1 0,1 1 0,0-1 0,0 0 0,-1 0 0,1 0 0,0 0 0,2-1 0,2-1-136,0 0-1,0-1 1,0 0-1,0 0 1,0 0-1,-1-1 1,0 0-1,0 0 0,7-6 1,19-20-6690</inkml:trace>
  <inkml:trace contextRef="#ctx0" brushRef="#br0" timeOffset="1">453 142 24575,'5'-5'0,"1"-6"0,5-7 0,-4 1 0,-4 7 0,-2 16 0,-6 11 0,-3 12 0,1 16 0,6 9 0,4 11 0,5 3 0,6 0 0,6-2 0,9-2 0,10-8 0,-3-14-8191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5.080"/>
    </inkml:context>
    <inkml:brush xml:id="br0">
      <inkml:brushProperty name="width" value="0.1" units="cm"/>
      <inkml:brushProperty name="height" value="0.1" units="cm"/>
      <inkml:brushProperty name="color" value="#004F8B"/>
    </inkml:brush>
  </inkml:definitions>
  <inkml:trace contextRef="#ctx0" brushRef="#br0">1 5 24575,'2'-5'0,"4"10"0,3 12 0,-5 7 0,0 0 0,-2 0 0,-1 45 0,-2-50 0,0 0 0,2-1 0,0 1 0,1-1 0,1 0 0,1 1 0,10 29 0,-13-45 3,0-1-1,0 0 1,1 0-1,-1 0 1,0 0 0,1 0-1,-1 0 1,1 0-1,-1 0 1,1 0-1,0-1 1,0 1 0,0-1-1,0 1 1,0-1-1,0 0 1,1 0-1,-1 0 1,0 0-1,0 0 1,1 0 0,-1-1-1,1 1 1,-1-1-1,1 1 1,-1-1-1,0 0 1,1 0 0,-1 0-1,1-1 1,-1 1-1,1 0 1,-1-1-1,1 0 1,-1 0-1,0 1 1,0-1 0,1 0-1,1-2 1,11-5-204,-1 0 0,0-1 1,0 0-1,18-18 0,-24 21-263,34-29-6362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5.550"/>
    </inkml:context>
    <inkml:brush xml:id="br0">
      <inkml:brushProperty name="width" value="0.1" units="cm"/>
      <inkml:brushProperty name="height" value="0.1" units="cm"/>
      <inkml:brushProperty name="color" value="#004F8B"/>
    </inkml:brush>
  </inkml:definitions>
  <inkml:trace contextRef="#ctx0" brushRef="#br0">1 0 24575,'5'0'0,"1"5"0,0 6 0,-1 6 0,-2 10 0,0 10 0,2 13 0,2 7 0,-1 5 0,-1 5 0,-2 1 0,-1-2 0,-1-1 0,-1-4 0,0-6 0,-5-8 0,-2-13-8191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6.140"/>
    </inkml:context>
    <inkml:brush xml:id="br0">
      <inkml:brushProperty name="width" value="0.1" units="cm"/>
      <inkml:brushProperty name="height" value="0.1" units="cm"/>
      <inkml:brushProperty name="color" value="#004F8B"/>
    </inkml:brush>
  </inkml:definitions>
  <inkml:trace contextRef="#ctx0" brushRef="#br0">1 334 24575,'3'-8'0,"1"0"0,0 0 0,1 0 0,0 0 0,0 1 0,1 0 0,0 0 0,0 0 0,1 1 0,0-1 0,0 2 0,0-1 0,0 1 0,1 0 0,0 1 0,0 0 0,1 0 0,-1 0 0,1 1 0,-1 1 0,12-3 0,63-7 0,130-1 0,-127 10 0,324-10 0,275-18 0,-676 30 0,13 0 0,1-2 0,-1 0 0,28-9 0,-49 12 0,0 0 0,0-1 0,0 1 0,0-1 0,0 1 0,0 0 0,0-1 0,0 0 0,0 1 0,0-1 0,-1 1 0,1-1 0,0 0 0,0 0 0,-1 0 0,2-1 0,-2 2 0,0-1 0,0 1 0,0-1 0,0 1 0,0-1 0,0 1 0,0-1 0,0 1 0,0-1 0,0 1 0,0-1 0,0 1 0,0-1 0,0 1 0,-1-1 0,1 1 0,0-1 0,0 1 0,-1-1 0,1 1 0,0-1 0,-1 1 0,1-1 0,-31-22 0,24 19 0,-43-27-1365,-4-2-5461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6.631"/>
    </inkml:context>
    <inkml:brush xml:id="br0">
      <inkml:brushProperty name="width" value="0.1" units="cm"/>
      <inkml:brushProperty name="height" value="0.1" units="cm"/>
      <inkml:brushProperty name="color" value="#004F8B"/>
    </inkml:brush>
  </inkml:definitions>
  <inkml:trace contextRef="#ctx0" brushRef="#br0">79 39 24575,'-5'-5'0,"1"1"0,-1-1 0,0 0 0,0 1 0,0 0 0,-10-5 0,15 8 0,-1 1 0,0-1 0,0 1 0,0 0 0,1 0 0,-1-1 0,0 1 0,0 0 0,0 0 0,1 0 0,-1 0 0,0 0 0,0 0 0,0 0 0,0 0 0,1 1 0,-1-1 0,0 0 0,0 0 0,1 1 0,-2-1 0,1 1 0,0 0 0,0 1 0,0-1 0,0 0 0,0 0 0,0 0 0,0 1 0,1-1 0,-1 0 0,0 1 0,1-1 0,-1 1 0,1-1 0,0 1 0,-1-1 0,1 2 0,-3 18 0,2-1 0,0 1 0,2-1 0,3 28 0,0 1 0,9 346 0,3 32 0,26-3 0,-37-389 0,2-1 0,1-1 0,2 0 0,1 0 0,24 50 0,-27-68 0,1-1 0,0 0 0,1 0 0,0-1 0,1 0 0,0-1 0,1 0 0,1-1 0,0 0 0,0-1 0,1 0 0,0-2 0,25 13 0,-4-8 0,0-1 0,1-1 0,0-2 0,46 6 0,154 5 0,-172-16 0,661 14-473,4-36-834,-604 14 1214,2447-101-1885,-477 16 529,1408-15 210,-1558 50 730,-1438 42 471,303-10-100,-4-36 53,-434 1 1088,169-82 4825,-459 113-5668,0 4-1,155-21 0,-220 41-159,60-8 0,-71 9 0,0 0 0,-1-1 0,1 0 0,0 0 0,-1 0 0,1-1 0,-1 1 0,1-1 0,8-7 0,-14 9 0,1 1 0,-1-1 0,1 1 0,-1-1 0,1 1 0,-1-1 0,1 0 0,-1 1 0,1-1 0,-1 0 0,0 1 0,1-1 0,-1 0 0,0 1 0,0-1 0,0 0 0,1 0 0,-1 1 0,0-1 0,0 0 0,0 0 0,0 0 0,0 1 0,0-1 0,-1 0 0,1 0 0,0 1 0,0-1 0,0 0 0,-1 1 0,1-1 0,0 0 0,-1 0 0,1 1 0,-1-1 0,1 1 0,-1-1 0,1 0 0,-1 1 0,1-1 0,-1 1 0,1-1 0,-1 1 0,0 0 0,1-1 0,-1 1 0,0 0 0,-1-1 0,-39-17 0,39 17 0,-21-5-682,-37-7-1,17 7-6143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42.250"/>
    </inkml:context>
    <inkml:brush xml:id="br0">
      <inkml:brushProperty name="width" value="0.1" units="cm"/>
      <inkml:brushProperty name="height" value="0.1" units="cm"/>
      <inkml:brushProperty name="color" value="#004F8B"/>
    </inkml:brush>
  </inkml:definitions>
  <inkml:trace contextRef="#ctx0" brushRef="#br0">310 0 24575,'-30'41'0,"14"-16"0,1 0 0,1 1 0,2 1 0,-14 42 0,-26 118 0,50-177 0,-23 99 0,6 2 0,4 0 0,5 0 0,5 1 0,5 0 0,16 122 0,54 177 0,28-7 0,-44-188 0,-36-140 0,-3 1 0,8 104 0,-22-149 0,-1-1 0,-1 1 0,-1-1 0,-2 0 0,-2 0 0,0 0 0,-2 0 0,-20 48 0,24-72 0,1-1 0,0 1 0,0 0 0,1 0 0,0 0 0,0 1 0,1-1 0,0 0 0,0 1 0,1-1 0,0 0 0,0 1 0,0-1 0,1 1 0,1-1 0,-1 0 0,4 11 0,7 13 0,64 191 0,-64-177 0,-1 1 0,-3 0 0,3 50 0,-9-9 0,-3-1 0,-4 1 0,-5-1 0,-24 106 0,-7-25 0,-74 186 0,31-149 0,45-115 0,-47 158 0,82-235 0,2 0 0,-1 0 0,2 1 0,-1 23 0,2-33 0,0 0 0,0 0 0,0 0 0,1 0 0,0 0 0,0 0 0,0 0 0,0-1 0,0 1 0,0 0 0,1 0 0,-1-1 0,1 1 0,0-1 0,0 1 0,0-1 0,0 0 0,0 0 0,0 0 0,1 0 0,-1 0 0,1 0 0,-1 0 0,6 1 0,0 0-105,1-1 0,0 0 0,0-1 0,0 0 0,0 0 0,0-1 0,0 0 0,0 0 0,0-1 0,0-1 0,0 1 0,10-4 0,25-7-6721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2.716"/>
    </inkml:context>
    <inkml:brush xml:id="br0">
      <inkml:brushProperty name="width" value="0.1" units="cm"/>
      <inkml:brushProperty name="height" value="0.1" units="cm"/>
      <inkml:brushProperty name="color" value="#004F8B"/>
    </inkml:brush>
  </inkml:definitions>
  <inkml:trace contextRef="#ctx0" brushRef="#br0">479 63 24575,'9'-21'0,"-8"20"0,0 0 0,0-1 0,0 1 0,-1 0 0,1 0 0,0 0 0,-1 0 0,1-1 0,0 1 0,-1 0 0,0-1 0,1 1 0,-1 0 0,0-1 0,0 1 0,1 0 0,-1-1 0,0 1 0,0-1 0,-1 1 0,1 0 0,0-1 0,0 1 0,-1 0 0,1-1 0,-1 1 0,1 0 0,-1-1 0,0 0 0,-2 1 0,1 1 0,0-1 0,-1 1 0,1 0 0,-1 0 0,1 0 0,0 0 0,-1 1 0,1-1 0,0 1 0,-1-1 0,1 1 0,0 0 0,0 0 0,-1 0 0,1 0 0,-3 2 0,0-1 0,-19 10 0,1 1 0,0 0 0,0 2 0,2 1 0,0 0 0,-19 20 0,2 2 0,2 1 0,-33 48 0,53-65 0,2 1 0,0 0 0,1 1 0,1 1 0,1 0 0,1 0 0,2 1 0,0 0 0,2 1 0,-5 50 0,10-59 0,0 0 0,2 0 0,0 0 0,1 0 0,1 0 0,0-1 0,2 1 0,0-1 0,1 0 0,0 0 0,2-1 0,0 0 0,0 0 0,2-1 0,0 0 0,1 0 0,17 18 0,-11-17 10,0 0 0,1-1 0,0-1 0,1-1 0,0 0 0,2-2 0,-1 0 0,1-1 0,0-2 0,1 0 0,38 9 0,-33-12-159,0-1 1,1-2-1,0 0 1,-1-2-1,1-1 1,0-1-1,-1-1 1,1-2-1,36-10 1,-8-3-6678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3.251"/>
    </inkml:context>
    <inkml:brush xml:id="br0">
      <inkml:brushProperty name="width" value="0.1" units="cm"/>
      <inkml:brushProperty name="height" value="0.1" units="cm"/>
      <inkml:brushProperty name="color" value="#004F8B"/>
    </inkml:brush>
  </inkml:definitions>
  <inkml:trace contextRef="#ctx0" brushRef="#br0">270 22 24575,'7'-13'0,"-14"6"0,5 7 0,-1-1 0,1 1 0,0 0 0,0 0 0,-1 0 0,1 0 0,0 0 0,0 0 0,-1 1 0,1-1 0,-4 2 0,-7 5 0,0 0 0,0 1 0,1 0 0,0 1 0,0 1 0,1 0 0,0 0 0,1 1 0,0 0 0,1 1 0,-12 19 0,6-8 0,2 1 0,1 0 0,1 1 0,0 0 0,-9 40 0,17-54 0,1 1 0,0-1 0,1 0 0,0 1 0,0-1 0,2 1 0,-1-1 0,1 1 0,1-1 0,3 13 0,-3-17 0,1 1 0,0-1 0,1 1 0,0-1 0,0 0 0,0 0 0,1 0 0,0-1 0,0 0 0,0 0 0,1 0 0,0 0 0,0-1 0,14 9 0,-8-7 0,0-1 0,0 0 0,0-1 0,1 0 0,-1-1 0,1-1 0,0 0 0,0 0 0,1-1 0,25 0 0,-32-2 0,0 0 0,0-1 0,0 0 0,-1 0 0,1 0 0,0-1 0,0 0 0,-1 0 0,1-1 0,-1 0 0,0 0 0,0 0 0,0-1 0,0 0 0,0 0 0,-1 0 0,0-1 0,0 0 0,0 0 0,0 0 0,-1 0 0,6-10 0,-8 12 0,-1 1 0,0-1 0,1 1 0,-1-1 0,0 1 0,0-1 0,0 0 0,-1 1 0,1-1 0,0 0 0,-1 0 0,0 0 0,0 1 0,0-1 0,0 0 0,0 0 0,-1 0 0,1 1 0,-1-1 0,0 0 0,0 0 0,0 1 0,0-1 0,0 1 0,0-1 0,-1 1 0,1-1 0,-4-3 0,2 4 0,1 0 0,-1-1 0,0 1 0,-1 1 0,1-1 0,0 0 0,0 1 0,-1-1 0,1 1 0,-1 0 0,1 0 0,-1 1 0,0-1 0,1 1 0,-1 0 0,0 0 0,1 0 0,-1 0 0,0 0 0,1 1 0,-1 0 0,-3 1 0,-5 1 0,1 1 0,-1 0 0,1 1 0,-14 9 0,21-13 0,1 1 0,0 0 0,0 0 0,0 0 0,0 0 0,1 1 0,-1-1 0,1 1 0,-1 0 0,1-1 0,0 1 0,0 0 0,0 0 0,0 1 0,1-1 0,-1 0 0,1 1 0,-2 5 0,6 7-1365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3.790"/>
    </inkml:context>
    <inkml:brush xml:id="br0">
      <inkml:brushProperty name="width" value="0.1" units="cm"/>
      <inkml:brushProperty name="height" value="0.1" units="cm"/>
      <inkml:brushProperty name="color" value="#004F8B"/>
    </inkml:brush>
  </inkml:definitions>
  <inkml:trace contextRef="#ctx0" brushRef="#br0">18 59 24575,'0'-10'0,"1"8"0,-1-1 0,1 1 0,-1-1 0,0 0 0,0 1 0,-1-1 0,1 0 0,0 1 0,-1-1 0,0 1 0,1-1 0,-1 1 0,0-1 0,0 1 0,-1 0 0,1-1 0,-3-3 0,4 6 0,0 0 0,-1 0 0,1 0 0,0 0 0,0 0 0,-1 0 0,1 0 0,0 1 0,0-1 0,-1 0 0,1 0 0,0 0 0,0 0 0,-1 0 0,1 0 0,0 1 0,0-1 0,0 0 0,-1 0 0,1 0 0,0 0 0,0 1 0,0-1 0,0 0 0,-1 0 0,1 1 0,0-1 0,0 0 0,0 0 0,0 1 0,0-1 0,0 0 0,0 0 0,0 1 0,0-1 0,0 0 0,0 0 0,0 1 0,0-1 0,0 0 0,0 0 0,0 1 0,0-1 0,0 0 0,0 0 0,0 1 0,0-1 0,0 0 0,0 0 0,1 1 0,-1-1 0,0 0 0,2 23 0,-2-20 0,18 172 0,46 346 0,-60-501 0,-2-5 0,0 0 0,1 0 0,1 0 0,1 0 0,0-1 0,10 19 0,-15-32-49,1 0 1,-1 1-1,1-1 0,0 0 0,0 0 1,0 0-1,0 1 0,0-1 0,0 0 1,0 0-1,0 0 0,0-1 0,0 1 1,0 0-1,1 0 0,-1-1 0,0 1 1,0-1-1,1 1 0,-1-1 0,1 1 1,-1-1-1,0 0 0,1 0 0,-1 1 0,1-1 1,1-1-1</inkml:trace>
  <inkml:trace contextRef="#ctx0" brushRef="#br0" timeOffset="1">442 200 24575,'12'-78'0,"-12"70"0,-1 5 0,1 0 0,-1 0 0,1 0 0,0-1 0,0 1 0,0 0 0,1 0 0,-1 0 0,1 0 0,-1-1 0,1 1 0,0 0 0,2-3 0,-2 8 0,0 0 0,0-1 0,-1 1 0,1 0 0,0 0 0,-1 0 0,1-1 0,-1 1 0,0 0 0,1 0 0,-1 4 0,41 533 0,6-37 0,-46-499-79,-2 20 286,1-23-232,0 1 0,0-1-1,0 0 1,0 0 0,0 1 0,0-1-1,-1 0 1,1 0 0,0 1-1,0-1 1,0 0 0,-1 0-1,1 1 1,0-1 0,0 0-1,-1 0 1,1 0 0,0 0-1,0 1 1,-1-1 0,1 0 0,0 0-1,-1 0 1,1 0 0,0 0-1,0 0 1,-1 0 0,1 0-1,0 0 1,-1 0 0,1 0-1,0 0 1,-1 0 0,1 0-1,0 0 1,0 0 0,-1 0-1,1 0 1,0 0 0,-1 0 0,1-1-1,0 1 1,0 0 0,-1 0-1,1 0 1,0 0 0,0-1-1,-1 1 1,1 0 0,0 0-1,0-1 1,0 1 0,-1 0-1,1 0 1,0-1 0,0 1 0,0 0-1,0-1 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4.201"/>
    </inkml:context>
    <inkml:brush xml:id="br0">
      <inkml:brushProperty name="width" value="0.1" units="cm"/>
      <inkml:brushProperty name="height" value="0.1" units="cm"/>
      <inkml:brushProperty name="color" value="#004F8B"/>
    </inkml:brush>
  </inkml:definitions>
  <inkml:trace contextRef="#ctx0" brushRef="#br0">97 256 24575,'-36'-33'-866,"26"25"434,0-1 0,1-1 0,0 0 0,-8-11-1,16 21 450,1-1-1,0 1 0,-1-1 1,1 1-1,-1-1 0,1 1 1,0-1-1,-1 0 0,1 1 0,0-1 1,0 0-1,-1 1 0,1-1 1,0 0-1,0 1 0,0-1 1,0 0-1,0 1 0,0-1 0,0 0 1,0 1-1,0-1 0,0 0 1,0 1-1,0-1 0,1 0 1,-1 1-1,0-1 0,1 0 0,-1 1 1,0-1-1,1 1 0,-1-1 1,0 0-1,1 1 0,-1-1 1,1 1-1,-1 0 0,1-1 0,-1 1 1,1-1-1,0 1 0,-1 0 1,1-1-1,-1 1 0,1 0 1,0 0-1,-1-1 0,1 1 0,0 0 1,-1 0-1,1 0 0,0 0 1,1 0-1,49-2 4,-35 2 298,43-3 716,90-18 1,54-27-2677,-143 32-5184</inkml:trace>
  <inkml:trace contextRef="#ctx0" brushRef="#br0" timeOffset="1">803 2 24575,'15'-1'0,"-9"1"0,0 0 0,1 0 0,-1 0 0,0 1 0,11 2 0,-15-2 0,0 0 0,-1-1 0,1 1 0,-1 0 0,1 0 0,-1 0 0,1 0 0,-1 0 0,0 0 0,1 1 0,-1-1 0,0 0 0,0 1 0,0-1 0,0 1 0,0-1 0,0 1 0,0-1 0,-1 1 0,1 0 0,-1-1 0,1 1 0,-1 0 0,1-1 0,-1 4 0,1 18 0,-1 0 0,-1 1 0,-1-1 0,-1 0 0,-1 0 0,-9 26 0,-2 21 0,-29 272 0,44-339 0,-2 21 0,3 42 0,-1-61 0,0 0 0,1 0 0,-1-1 0,1 1 0,0 0 0,1-1 0,-1 1 0,1-1 0,0 1 0,0-1 0,0 0 0,1 0 0,-1 0 0,1 0 0,6 7 0,-7-10-80,0 1 0,1-1-1,-1 0 1,0 0 0,0 0-1,0 0 1,1-1 0,-1 1-1,0-1 1,0 1 0,1-1 0,-1 0-1,1 0 1,-1 0 0,0 0-1,5-1 1,14-3-6746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47.043"/>
    </inkml:context>
    <inkml:brush xml:id="br0">
      <inkml:brushProperty name="width" value="0.1" units="cm"/>
      <inkml:brushProperty name="height" value="0.1" units="cm"/>
      <inkml:brushProperty name="color" value="#004F8B"/>
    </inkml:brush>
  </inkml:definitions>
  <inkml:trace contextRef="#ctx0" brushRef="#br0">1 53 24575,'0'16'0,"0"0"0,1-1 0,1 1 0,1 0 0,0-1 0,5 16 0,-6-25 0,0-1 0,0 0 0,1 0 0,0-1 0,0 1 0,0 0 0,0-1 0,1 0 0,-1 0 0,1 0 0,0 0 0,0 0 0,1-1 0,-1 0 0,1 0 0,0 0 0,-1 0 0,1-1 0,0 0 0,10 3 0,-8-3 0,-1-1 0,1 0 0,-1 0 0,0-1 0,1 0 0,-1 0 0,1 0 0,-1-1 0,1 0 0,-1 0 0,0-1 0,1 0 0,-1 0 0,0 0 0,0-1 0,0 1 0,-1-1 0,1-1 0,-1 1 0,1-1 0,-1 0 0,0-1 0,-1 1 0,9-11 0,-9 11 0,-1-1 0,0 0 0,0 0 0,0 0 0,0 0 0,-1 0 0,0-1 0,0 1 0,-1-1 0,1 0 0,-1 1 0,0-1 0,-1 0 0,0 0 0,1 1 0,-2-1 0,1 0 0,-1 0 0,0 0 0,0 1 0,0-1 0,-1 1 0,0-1 0,0 1 0,0-1 0,-1 1 0,-6-10 0,6 11 0,0 0 0,0 0 0,0 0 0,-1 1 0,1-1 0,-1 1 0,0 0 0,0 0 0,0 0 0,-1 0 0,-4-2 0,7 5 0,1-1 0,-1 1 0,0-1 0,1 1 0,-1 0 0,0 0 0,1 0 0,-1 0 0,0 0 0,0 0 0,1 0 0,-1 0 0,0 1 0,1-1 0,-1 1 0,0-1 0,1 1 0,-1 0 0,1 0 0,-1-1 0,1 1 0,-1 0 0,1 0 0,0 1 0,0-1 0,-1 0 0,1 0 0,0 1 0,0-1 0,0 0 0,0 1 0,0-1 0,1 1 0,-1-1 0,-1 3 0,-2 6-227,0 0-1,1 0 1,0 0-1,1 0 1,-2 13-1,-1 14-6598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4.610"/>
    </inkml:context>
    <inkml:brush xml:id="br0">
      <inkml:brushProperty name="width" value="0.1" units="cm"/>
      <inkml:brushProperty name="height" value="0.1" units="cm"/>
      <inkml:brushProperty name="color" value="#004F8B"/>
    </inkml:brush>
  </inkml:definitions>
  <inkml:trace contextRef="#ctx0" brushRef="#br0">20 274 24575,'-7'-67'-4107,"4"55"3963,2-1-1,-1 1 0,2 0 1,1-19-1,-1 26 256,1 0 1,1 0-1,-1 0 0,1 0 0,0 0 0,0 1 1,0-1-1,0 1 0,1-1 0,0 1 0,0 0 1,0 0-1,1 0 0,6-6 0,-3 4 37,1 0 0,-1 1 0,1 0 0,0 0 0,1 1 0,-1 0 0,1 1 1,0 0-1,0 0 0,0 1 0,0 0 0,1 0 0,12 0 0,-18 2-116,0-1 0,0 1 0,0 1 0,0-1 0,0 1 0,0-1 0,0 1 0,0 0 0,0 0 0,0 1 0,0-1 0,-1 1 0,1 0 0,-1 0 0,1 0 0,-1 1 1,0-1-1,0 1 0,0-1 0,0 1 0,0 0 0,0 0 0,-1 1 0,0-1 0,0 0 0,0 1 0,0 0 0,0-1 0,0 1 0,-1 0 0,0 0 0,0 0 0,1 5 0,-1 0-32,-1 1 0,1-1 0,-2 0 0,1 0 0,-2 1 0,1-1 0,-1 0 0,0 0 0,-5 12 0,-5 11 0,-19 33 0,6-20 0,-2-2 0,-37 45 0,-21 32 0,81-114 0,0 1 0,1 0 0,-1-1 0,1 1 0,-2 10 0,4-16 0,1 1 0,0-1 0,-1 0 0,1 1 0,0-1 0,0 0 0,0 1 0,0-1 0,0 0 0,0 1 0,1-1 0,-1 0 0,0 1 0,1-1 0,-1 0 0,1 0 0,-1 1 0,1-1 0,-1 0 0,1 0 0,0 0 0,0 0 0,0 0 0,0 0 0,0 0 0,-1 0 0,2 0 0,-1 0 0,0 0 0,0-1 0,0 1 0,0 0 0,0-1 0,1 1 0,-1-1 0,2 1 0,16 3 0,-1-1 0,1-1 0,0 0 0,0-2 0,0 0 0,25-4 0,4 1 0,-34 3-97,-1 0-1,0-1 1,1-1-1,-1 0 1,0-1-1,0 0 1,0-1-1,-1-1 1,1 0-1,-1 0 1,0-1-1,-1-1 0,13-9 1,1-5-6729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5.070"/>
    </inkml:context>
    <inkml:brush xml:id="br0">
      <inkml:brushProperty name="width" value="0.1" units="cm"/>
      <inkml:brushProperty name="height" value="0.1" units="cm"/>
      <inkml:brushProperty name="color" value="#004F8B"/>
    </inkml:brush>
  </inkml:definitions>
  <inkml:trace contextRef="#ctx0" brushRef="#br0">29 246 24575,'0'-7'0,"0"1"0,0 0 0,-1 0 0,1 0 0,-1 0 0,-1 0 0,1 0 0,-5-11 0,0 12 0,1 14 0,2 15 0,0 10 0,3 0 0,1-1 0,1 1 0,2-1 0,14 61 0,-14-77 0,1-1 0,1 1 0,0-1 0,1 0 0,1-1 0,0 0 0,1 0 0,1 0 0,0-2 0,1 1 0,0-1 0,1-1 0,16 14 0,-23-23 0,-1 1 0,1-1 0,0 0 0,0-1 0,1 1 0,-1-1 0,0 0 0,1 0 0,0 0 0,-1-1 0,1 0 0,0 0 0,-1-1 0,1 1 0,11-2 0,-12 0 0,0 0 0,0-1 0,0 1 0,0-1 0,0 0 0,0-1 0,-1 1 0,1-1 0,-1 0 0,0 0 0,0 0 0,0 0 0,0-1 0,0 0 0,-1 0 0,1 0 0,4-8 0,0-2 0,0 0 0,-1-1 0,-1 0 0,-1 0 0,0 0 0,0-1 0,-2 0 0,3-20 0,3-134 0,-9 149 0,-4-114 0,2 118 0,0 1 0,-1-1 0,-1 1 0,-1 0 0,0 0 0,-8-16 0,11 29 0,1-1 0,-1 1 0,0 0 0,0 0 0,0 0 0,0 0 0,0 1 0,-1-1 0,1 1 0,-1-1 0,0 1 0,1 0 0,-1 0 0,0 0 0,-1 0 0,1 0 0,0 1 0,-6-2 0,5 2 0,0 1 0,0 0 0,0-1 0,0 2 0,0-1 0,0 0 0,0 1 0,0 0 0,0 0 0,0 0 0,0 1 0,1-1 0,-1 1 0,0 0 0,1 0 0,-5 3 0,-5 5 0,0 0 0,0 1 0,1 1 0,1 0 0,0 0 0,0 1 0,2 1 0,-1-1 0,-11 26 0,12-22 0,1 1 0,1 1 0,0-1 0,2 1 0,0 0 0,1 0 0,-3 37 0,7-47-85,0 0 0,0-1-1,0 1 1,1-1 0,1 1-1,-1-1 1,2 1 0,-1-1-1,1 0 1,0 0 0,1 0-1,-1-1 1,2 1 0,-1-1-1,10 12 1,14 7-6741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5.511"/>
    </inkml:context>
    <inkml:brush xml:id="br0">
      <inkml:brushProperty name="width" value="0.1" units="cm"/>
      <inkml:brushProperty name="height" value="0.1" units="cm"/>
      <inkml:brushProperty name="color" value="#004F8B"/>
    </inkml:brush>
  </inkml:definitions>
  <inkml:trace contextRef="#ctx0" brushRef="#br0">113 12 24575,'0'0'0,"0"0"0,0-1 0,0 1 0,0 0 0,0-1 0,0 1 0,0-1 0,0 1 0,0 0 0,0-1 0,0 1 0,0 0 0,0-1 0,0 1 0,0-1 0,0 1 0,0 0 0,-1-1 0,1 1 0,0 0 0,0-1 0,0 1 0,-1 0 0,1-1 0,0 1 0,0 0 0,-1 0 0,1-1 0,0 1 0,0 0 0,-1 0 0,1 0 0,0-1 0,-1 1 0,1 0 0,0 0 0,-1 0 0,1 0 0,-1 0 0,1-1 0,0 1 0,-1 0 0,1 0 0,0 0 0,-1 0 0,1 0 0,-1 0 0,1 0 0,0 1 0,-1-1 0,1 0 0,0 0 0,-1 0 0,1 0 0,0 0 0,-1 1 0,1-1 0,0 0 0,-1 0 0,1 1 0,-19 16 0,13-5 0,0 0 0,1 0 0,0 1 0,1-1 0,1 1 0,-3 15 0,-7 80 0,13-103 0,-4 162 0,2-22 0,2-140 0,-1 0 0,1 1 0,-1-1 0,0 0 0,0 0 0,0 0 0,-1 1 0,0-1 0,0 0 0,-3 5 0,1-10 0,1-9 0,1-10 0,5-5-1365,2 0-5461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6.360"/>
    </inkml:context>
    <inkml:brush xml:id="br0">
      <inkml:brushProperty name="width" value="0.1" units="cm"/>
      <inkml:brushProperty name="height" value="0.1" units="cm"/>
      <inkml:brushProperty name="color" value="#004F8B"/>
    </inkml:brush>
  </inkml:definitions>
  <inkml:trace contextRef="#ctx0" brushRef="#br0">144 27 24575,'0'-2'0,"1"0"0,-1 1 0,1-1 0,-1 0 0,1 1 0,0-1 0,-1 1 0,1-1 0,0 1 0,0-1 0,0 1 0,2-2 0,-3 2 0,0 1 0,0 0 0,1 0 0,-1-1 0,0 1 0,0 0 0,1 0 0,-1-1 0,0 1 0,1 0 0,-1 0 0,0 0 0,0 0 0,1-1 0,-1 1 0,0 0 0,1 0 0,-1 0 0,1 0 0,-1 0 0,0 0 0,1 0 0,-1 0 0,0 0 0,1 0 0,-1 0 0,0 0 0,1 0 0,-1 0 0,0 0 0,1 0 0,-1 0 0,0 1 0,1-1 0,-1 0 0,0 0 0,1 0 0,-1 1 0,0-1 0,0 0 0,1 0 0,-1 1 0,0-1 0,0 0 0,0 0 0,1 1 0,-1-1 0,0 0 0,0 1 0,0-1 0,0 0 0,0 1 0,1-1 0,-1 0 0,0 1 0,0-1 0,0 0 0,0 1 0,0-1 0,0 0 0,0 1 0,0-1 0,0 0 0,-1 1 0,4 16 0,-1-1 0,-1 1 0,-1-1 0,0 1 0,-1-1 0,-5 24 0,-28 99 0,18-81 0,-18 66 0,-25 106 0,50-185 0,2-1 0,2 2 0,2 53 0,3-88 0,1 0 0,1 1 0,0-1 0,1 0 0,0-1 0,0 1 0,1-1 0,0 1 0,1-1 0,0 0 0,1-1 0,0 1 0,1-1 0,0 0 0,0-1 0,1 0 0,0 0 0,0 0 0,1-1 0,18 12 0,-18-14 0,0 0 0,0-1 0,0 0 0,1 0 0,-1-1 0,1 0 0,0-1 0,0 0 0,0 0 0,0-1 0,1-1 0,-1 1 0,0-2 0,0 1 0,0-1 0,0-1 0,0 0 0,0-1 0,0 1 0,0-2 0,-1 1 0,0-2 0,11-5 0,-13 6 0,-1 0 0,0 0 0,-1-1 0,1 1 0,-1-1 0,0 0 0,0-1 0,0 1 0,-1-1 0,0 0 0,0 0 0,0-1 0,-1 1 0,0-1 0,0 0 0,2-10 0,-3 7 0,0 0 0,-1 0 0,-1 0 0,1-1 0,-1 1 0,-1 0 0,0 0 0,-1-1 0,0 1 0,-6-18 0,4 14 0,-1 1 0,-1-1 0,-1 1 0,0 0 0,0 1 0,-1 0 0,-1 0 0,0 1 0,-1 0 0,0 0 0,0 1 0,-1 0 0,0 1 0,-1 0 0,0 1 0,-21-11 0,25 17 0,0-1 0,0 1 0,0 0 0,0 0 0,-1 1 0,1 1 0,0-1 0,-1 1 0,1 1 0,0-1 0,-11 3 0,15-2 0,1-1 0,0 1 0,0 0 0,0 0 0,0 1 0,0-1 0,0 0 0,0 1 0,0 0 0,0 0 0,1 0 0,-1 0 0,1 0 0,-1 0 0,1 1 0,0-1 0,0 1 0,0-1 0,0 1 0,1 0 0,-1 0 0,1 0 0,-1 0 0,1 0 0,0 0 0,0 0 0,1 0 0,-1 1 0,0-1 0,1 0 0,0 4 0,0-3-105,0 0 0,1 0 0,0-1 0,0 1 0,0 0 0,0 0 0,0-1 0,1 1 0,-1 0 0,1-1 0,0 0 0,4 6 0,10 10-6721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08.771"/>
    </inkml:context>
    <inkml:brush xml:id="br0">
      <inkml:brushProperty name="width" value="0.1" units="cm"/>
      <inkml:brushProperty name="height" value="0.1" units="cm"/>
      <inkml:brushProperty name="color" value="#004F8B"/>
    </inkml:brush>
  </inkml:definitions>
  <inkml:trace contextRef="#ctx0" brushRef="#br0">81 212 24575,'-4'71'0,"-20"117"0,-2 31 0,23-183 0,2 0 0,2 0 0,1 0 0,11 52 0,-10-77 0,0 0 0,0 0 0,2 0 0,-1 0 0,1 0 0,1-1 0,0 0 0,0 0 0,1-1 0,1 1 0,-1-2 0,1 1 0,1-1 0,-1 0 0,1-1 0,1 0 0,17 10 0,-17-12 0,1 0 0,0 0 0,1-2 0,-1 1 0,1-1 0,-1-1 0,1 0 0,0-1 0,0 0 0,0-1 0,0 0 0,0-1 0,0 0 0,0-1 0,-1 0 0,1-1 0,15-6 0,-13 4 0,-1 0 0,1-2 0,-2 1 0,1-2 0,-1 1 0,0-2 0,0 0 0,-1 0 0,-1-1 0,1 0 0,-2-1 0,1 0 0,-1-1 0,8-14 0,-6 5 0,-1 0 0,-1-1 0,0 0 0,-2-1 0,-1 0 0,6-36 0,-8 25 0,-2-1 0,-1 0 0,-7-67 0,-4 36 0,-3 0 0,-3 1 0,-3 0 0,-32-70 0,48 126 0,-1-1 0,-1 1 0,0 1 0,0-1 0,0 1 0,-1 0 0,-1 0 0,1 1 0,-1 0 0,0 0 0,-13-9 0,15 13 0,0 0 0,0 0 0,0 1 0,-1 0 0,1 0 0,-1 0 0,1 0 0,-1 1 0,0 0 0,1 0 0,-1 1 0,0-1 0,0 1 0,0 1 0,1-1 0,-1 1 0,0 0 0,0 0 0,1 1 0,-11 3 0,-1 3 0,1 1 0,-1 0 0,2 1 0,-1 0 0,1 2 0,1-1 0,0 2 0,1 0 0,0 1 0,1 0 0,1 1 0,0 0 0,-15 27 0,7-5 0,2-1 0,2 2 0,1 0 0,1 1 0,-8 49 0,15-51 0,1 1 0,2-1 0,1 1 0,6 65 0,-2-79 0,2-1 0,0 0 0,1 1 0,2-2 0,0 1 0,1-1 0,2 0 0,19 33 0,-25-48 0,1 0 0,0-1 0,0 0 0,0 0 0,1 0 0,0-1 0,0 0 0,0 0 0,1 0 0,0-1 0,0 0 0,0 0 0,0-1 0,0 0 0,1 0 0,0-1 0,-1 0 0,1 0 0,0-1 0,11 1 0,-7-2 0,0-1 0,1 0 0,-1 0 0,0-1 0,1-1 0,-1 0 0,0-1 0,-1 0 0,1-1 0,-1 0 0,0-1 0,15-9 0,-4-1 0,0-1 0,-2 0 0,1-2 0,-2 0 0,-1-1 0,0-1 0,-2-1 0,0 0 0,-2-1 0,23-49 0,-16 21 0,-2-1 0,-3 0 0,-2-1 0,11-79 0,-19 89 0,-2 0 0,-2-47 0,-2 72 0,-1 0 0,-1 0 0,-1 1 0,-1-1 0,0 1 0,-1-1 0,-12-27 0,13 38 0,0 0 0,0 0 0,0 1 0,-1 0 0,0-1 0,0 2 0,-1-1 0,0 0 0,0 1 0,0 0 0,0 1 0,-1-1 0,0 1 0,0 1 0,0-1 0,0 1 0,-1 0 0,-10-2 0,8 3 0,-1 0 0,1 1 0,-1 0 0,0 1 0,0 0 0,1 1 0,-1 0 0,0 1 0,1 0 0,-1 0 0,1 1 0,-19 8 0,12-3 0,1 1 0,0 0 0,0 1 0,1 1 0,0 0 0,1 1 0,0 0 0,1 2 0,-12 15 0,10-9 0,0 1 0,2 0 0,1 1 0,0 1 0,2 0 0,-9 27 0,7-11 0,2 2 0,2-1 0,2 1 0,2 0 0,1 0 0,2 0 0,2 0 0,6 44 0,-2-43 0,2-1 0,2 0 0,18 54 0,-24-84 0,1-1 0,1 0 0,0 1 0,0-2 0,1 1 0,0-1 0,0 1 0,1-2 0,1 1 0,-1-1 0,1 0 0,1-1 0,-1 0 0,1 0 0,0 0 0,1-2 0,18 10 0,-21-13 0,0 0 0,0 0 0,0 0 0,0-1 0,0 0 0,1 0 0,-1-1 0,0 0 0,0-1 0,1 1 0,-1-1 0,12-4 0,-9 2 0,0-1 0,0 0 0,0 0 0,-1-1 0,0-1 0,0 1 0,0-2 0,7-7 0,0 0 0,-2-1 0,0-1 0,0 0 0,-2-1 0,0-1 0,-1 0 0,-1 0 0,11-27 0,-12 18 0,0 0 0,-1 0 0,-2-1 0,-1 0 0,-1 0 0,-1-1 0,-2 1 0,-1-1 0,-6-47 0,4 56 0,-2-1 0,-1 1 0,0 0 0,-1 0 0,-1 1 0,-1 0 0,-1 0 0,-1 1 0,0 0 0,-1 0 0,-1 2 0,-1-1 0,0 1 0,-16-14 0,21 23 0,-1 0 0,0 0 0,-1 1 0,1 0 0,-1 1 0,0 0 0,-1 0 0,1 1 0,-1 0 0,0 1 0,0 1 0,0-1 0,0 2 0,-1 0 0,1 0 0,-21 2 0,23 0 0,1 0 0,0 0 0,-1 1 0,1 1 0,0-1 0,0 1 0,1 1 0,-1-1 0,1 1 0,-1 1 0,1 0 0,0-1 0,1 2 0,-1-1 0,1 1 0,0 0 0,1 1 0,0-1 0,0 1 0,0 0 0,0 0 0,1 0 0,-3 9 0,0 4 0,0 1 0,1-1 0,2 1 0,0 1 0,1-1 0,1 0 0,1 1 0,1-1 0,1 1 0,1-1 0,1 0 0,7 30 0,-1-16 0,2 0 0,1 0 0,1-1 0,2 0 0,2-1 0,29 43 0,-30-54-341,1 0 0,0-2-1,27 24 1,1-6-6485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0.810"/>
    </inkml:context>
    <inkml:brush xml:id="br0">
      <inkml:brushProperty name="width" value="0.1" units="cm"/>
      <inkml:brushProperty name="height" value="0.1" units="cm"/>
      <inkml:brushProperty name="color" value="#004F8B"/>
    </inkml:brush>
  </inkml:definitions>
  <inkml:trace contextRef="#ctx0" brushRef="#br0">1 587 24575,'7'-4'0,"0"-1"0,0 2 0,0-1 0,1 1 0,-1 0 0,1 0 0,0 1 0,0 0 0,0 1 0,13-2 0,5-1 0,534-67 0,-405 56 0,648-45 0,28-2 0,-797 59 0,-16 2 0,0-1 0,1 0 0,-1-2 0,0 0 0,33-12 0,-51 16 0,1 0 0,0 0 0,0 0 0,-1 0 0,1 0 0,0-1 0,-1 1 0,1 0 0,-1-1 0,1 1 0,0 0 0,-1-1 0,1 1 0,-1-1 0,1 1 0,-1-1 0,1 1 0,-1-1 0,1 1 0,-1-1 0,1 1 0,-1-1 0,0 0 0,1 1 0,-1-1 0,0 0 0,0 1 0,1-1 0,-1 0 0,0 1 0,0-1 0,0 0 0,0 1 0,0-1 0,0 0 0,0 0 0,0 1 0,0-1 0,0 0 0,-1 1 0,1-1 0,0 0 0,0 1 0,-1-1 0,1 0 0,0 1 0,-1-1 0,1 1 0,0-1 0,-1 1 0,1-1 0,-1 1 0,1-1 0,-1 1 0,0-1 0,1 1 0,-2-1 0,-4-4 0,0 1 0,-1 0 0,0 0 0,-8-3 0,12 6 0,-76-37 0,1-3 0,2-4 0,-92-71 0,167 116 0,0-1 0,1 1 0,-1 0 0,0-1 0,1 1 0,-1-1 0,0 1 0,1 0 0,-1-1 0,1 1 0,-1-1 0,1 0 0,-1 1 0,1-1 0,-1 1 0,1-1 0,0 0 0,-1 1 0,1-1 0,0 0 0,-1 0 0,1 1 0,0-1 0,0-1 0,17 4 0,31 16 0,-48-18 0,41 18 0,-1 3 0,-1 1 0,-1 1 0,-1 3 0,-1 1 0,34 33 0,-63-53 0,0-1 0,-1 2 0,1-1 0,-1 1 0,-1 0 0,1 0 0,-1 0 0,-1 1 0,0 0 0,6 17 0,-8-19 0,-1 0 0,0 0 0,0 0 0,-1 0 0,0 1 0,0-1 0,-1 0 0,1 0 0,-2 0 0,1 0 0,-1 0 0,0 0 0,0 0 0,-1 0 0,-4 7 0,-11 16 0,-2 0 0,0-1 0,-2-1 0,-26 25 0,-23 29 0,69-80 10,0 0 0,1 1 0,-1-1 0,0 1 0,1-1-1,0 1 1,-1 0 0,1-1 0,0 1 0,0 0 0,0 4 0,1-7-17,0 1 0,0-1 0,0 0 0,0 1 0,0-1 0,0 1 0,0-1 0,1 0 0,-1 1 0,0-1 0,0 0 0,0 1 0,0-1 0,1 1 0,-1-1 0,0 0 0,0 0 0,1 1 0,-1-1 0,0 0 0,1 1 0,-1-1 0,0 0 0,1 0 0,-1 0 0,0 1 0,1-1 0,0 0 0,20-1-1274,5-6-5545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1.800"/>
    </inkml:context>
    <inkml:brush xml:id="br0">
      <inkml:brushProperty name="width" value="0.1" units="cm"/>
      <inkml:brushProperty name="height" value="0.1" units="cm"/>
      <inkml:brushProperty name="color" value="#004F8B"/>
    </inkml:brush>
  </inkml:definitions>
  <inkml:trace contextRef="#ctx0" brushRef="#br0">0 0 24575,'1'1'0,"-1"0"0,0 1 0,1-1 0,0 0 0,-1 0 0,1 0 0,0 0 0,-1 0 0,1 0 0,0 0 0,0 0 0,0 0 0,0 0 0,0 0 0,0 0 0,0-1 0,0 1 0,0 0 0,0-1 0,2 1 0,30 14 0,-27-13 0,577 196 0,13-32 0,-342-97 0,221 54 0,90 26 0,-497-131 0,-120-51 0,1-3 0,2-1 0,-44-45 0,53 47 0,24 21 0,-23-21 0,37 32 0,0 1 0,0 0 0,0 0 0,0-1 0,1 1 0,0-1 0,-1 0 0,1 1 0,0-1 0,0 0 0,0 0 0,1 0 0,-1 1 0,0-5 0,1 6 0,1-1 0,-1 1 0,0 0 0,0 0 0,1-1 0,-1 1 0,0 0 0,1 0 0,0 0 0,-1 0 0,1 0 0,0 0 0,-1 0 0,1 0 0,0 0 0,0 0 0,0 0 0,0 0 0,0 0 0,0 1 0,0-1 0,0 0 0,0 1 0,0-1 0,0 1 0,0-1 0,0 1 0,1-1 0,-1 1 0,0 0 0,0 0 0,1 0 0,-1-1 0,2 2 0,3-2 0,0 1 0,0 0 0,0 1 0,-1-1 0,1 1 0,8 2 0,3 3 0,0 1 0,0 1 0,-1 1 0,0 0 0,-1 1 0,0 0 0,0 1 0,23 23 0,-18-14 0,-1 2 0,0 0 0,-2 1 0,28 48 0,-39-60 0,-1 1 0,-1-1 0,0 1 0,0 0 0,-1 0 0,-1 0 0,0 0 0,-1 1 0,0-1 0,-1 1 0,0-1 0,-1 1 0,0-1 0,-1 0 0,-1 0 0,0 0 0,0 0 0,-1 0 0,-1 0 0,0-1 0,0 0 0,-2 0 0,1 0 0,-1-1 0,0 0 0,-1 0 0,0-1 0,-1 0 0,0 0 0,0-1 0,-1 0 0,0-1 0,-20 11 0,-5-1-340,-64 23 0,85-35-345,-24 9-6141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3.051"/>
    </inkml:context>
    <inkml:brush xml:id="br0">
      <inkml:brushProperty name="width" value="0.1" units="cm"/>
      <inkml:brushProperty name="height" value="0.1" units="cm"/>
      <inkml:brushProperty name="color" value="#004F8B"/>
    </inkml:brush>
  </inkml:definitions>
  <inkml:trace contextRef="#ctx0" brushRef="#br0">19 2 24575,'0'0'0,"-1"0"0,1 0 0,0 0 0,0 0 0,0 0 0,0 0 0,0 0 0,0 0 0,0 0 0,0 0 0,0 0 0,0 0 0,0 0 0,0 0 0,0 0 0,0 0 0,0 0 0,0 0 0,-1 0 0,1 0 0,0 0 0,0 0 0,0 0 0,0 0 0,0 0 0,0 0 0,0 0 0,0 0 0,0 0 0,0 0 0,0 0 0,0 0 0,0 0 0,0 0 0,0 0 0,0 0 0,0 0 0,-1 0 0,1 0 0,0-1 0,0 1 0,0 0 0,0 0 0,0 0 0,0 0 0,0 0 0,0 0 0,0 0 0,0 0 0,0 0 0,0 0 0,0 0 0,0 0 0,0 0 0,0 0 0,0 0 0,0 0 0,0-1 0,0 1 0,-5 9 0,-4 15 0,8-1 0,1 0 0,0 0 0,5 28 0,1 7 0,27 397 0,-32-452 0,6 39 0,-7-41 0,0 1 0,1-1 0,-1 1 0,1-1 0,-1 0 0,1 1 0,-1-1 0,1 0 0,0 0 0,-1 0 0,1 1 0,0-1 0,0 0 0,0 0 0,0 0 0,0 0 0,0 0 0,0 0 0,0-1 0,0 1 0,1 0 0,-1 0 0,0-1 0,1 1 0,0 0 0,-1-2 0,0 1 0,0 0 0,-1 0 0,1-1 0,0 1 0,0-1 0,-1 1 0,1 0 0,0-1 0,-1 1 0,1-1 0,0 0 0,-1 1 0,1-1 0,-1 1 0,1-1 0,-1 0 0,0 0 0,1 1 0,-1-1 0,1 0 0,-1 0 0,0 1 0,0-1 0,0 0 0,1 0 0,-1 0 0,0 1 0,0-1 0,0 0 0,0 0 0,0 0 0,-1 0 0,1-36 0,0 31 0,-12-91-1365,3 49-5461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4.162"/>
    </inkml:context>
    <inkml:brush xml:id="br0">
      <inkml:brushProperty name="width" value="0.1" units="cm"/>
      <inkml:brushProperty name="height" value="0.1" units="cm"/>
      <inkml:brushProperty name="color" value="#004F8B"/>
    </inkml:brush>
  </inkml:definitions>
  <inkml:trace contextRef="#ctx0" brushRef="#br0">46 439 24575,'-1'-8'-419,"-1"1"1,1-1-1,-1 1 0,0-1 0,-1 1 1,-6-13-1,-5-15-2720,11 27 3155,1-1 0,0 0 0,0-1 0,1 1 1,0 0-1,1 0 0,0 0 0,0-1 0,1 1 1,0 0-1,0 0 0,1 0 0,1 0 0,-1 0 0,7-13 1,-4 13 327,0 1 1,0 0 0,1 0 0,0 0-1,0 1 1,0 0 0,1 0 0,1 1-1,12-10 1,1 3 22,0 0 1,0 2-1,1 0 0,1 1 1,0 2-1,43-11 0,-50 15-386,1 1 1,0 1-1,0 1 0,0 0 0,0 1 0,0 0 1,0 2-1,0 0 0,0 1 0,26 8 0,-34-8 19,1 1 0,-1 0 0,0 1 0,-1 0 0,1 0 0,-1 1 0,0 0 0,-1 0 0,1 1 0,-1 0 0,0 0 0,-1 0 0,8 12 0,-8-8 0,0 0 0,0 1 0,-1 0 0,-1 0 0,0 0 0,0 1 0,-1-1 0,-1 1 0,1 16 0,-2 0 0,-2 0 0,0 0 0,-2-1 0,-2 1 0,0-1 0,-2 1 0,-1-2 0,-16 39 0,8-34 0,12-25 0,0 0 0,1 1 0,0-1 0,0 1 0,1 0 0,-3 13 0,5-20 0,0 0 0,0 0 0,0 1 0,0-1 0,0 0 0,1 0 0,-1 1 0,0-1 0,1 0 0,-1 0 0,1 0 0,-1 1 0,1-1 0,-1 0 0,1 0 0,0 0 0,0 0 0,-1 0 0,1 0 0,0 0 0,0-1 0,0 1 0,0 0 0,0 0 0,0-1 0,0 1 0,1-1 0,-1 1 0,0-1 0,0 1 0,0-1 0,1 0 0,-1 1 0,0-1 0,2 0 0,7 1 0,-1 0 0,0 0 0,17-2 0,-16 0 0,9 1 0,0 0 0,0 1 0,0 1 0,0 1 0,0 1 0,-1 1 0,0 0 0,0 1 0,27 13 0,-39-16 0,0 0 0,0 0 0,-1 1 0,1 0 0,-1 0 0,0 1 0,0-1 0,0 1 0,0 0 0,-1 0 0,0 1 0,0-1 0,-1 1 0,1 0 0,-1 0 0,0 0 0,-1 1 0,0-1 0,0 0 0,0 1 0,0 0 0,-1-1 0,0 1 0,-1 0 0,0 0 0,0-1 0,0 1 0,-1 0 0,-2 11 0,-1-4 0,0 0 0,-1 0 0,-1 0 0,0-1 0,-1 0 0,0 0 0,-1-1 0,0 0 0,-1 0 0,0-1 0,-1 0 0,-1-1 0,1 0 0,-2 0 0,1-1 0,-1-1 0,-1 0 0,1 0 0,-17 6 0,25-13 0,0 1 0,0-1 0,0 0 0,0-1 0,1 1 0,-1-1 0,0 1 0,0-1 0,0-1 0,0 1 0,0 0 0,0-1 0,0 0 0,0 0 0,-3-1 0,5 1 0,1 1 0,0-1 0,0 0 0,0 1 0,0-1 0,0 0 0,0 0 0,0 0 0,1 1 0,-1-1 0,0 0 0,0 0 0,1 0 0,-1 0 0,0-1 0,1 1 0,-1 0 0,1 0 0,0 0 0,-1-2 0,1 1 0,0-1 0,0 1 0,0-1 0,0 1 0,1 0 0,-1-1 0,1 1 0,-1-1 0,1 1 0,0 0 0,0-1 0,0 1 0,3-4 0,7-12 0,2 0 0,0 1 0,2 0 0,-1 1 0,2 1 0,30-24 0,115-69 0,-142 97 0,102-58 0,-103 60 0,0 1 0,1 0 0,0 2 0,37-8 0,-51 14 0,-1-1 0,1 1 0,-1 0 0,1 0 0,-1 1 0,1-1 0,-1 1 0,1 0 0,-1 0 0,1 1 0,-1-1 0,0 1 0,0 0 0,0 0 0,0 0 0,0 1 0,0-1 0,-1 1 0,1 0 0,-1 0 0,0 0 0,1 1 0,-2-1 0,5 7 0,5 8 0,-1 1 0,-1 0 0,-1 1 0,8 22 0,5 12 0,-17-44 0,1 0 0,0 0 0,0-1 0,1 1 0,0-1 0,1-1 0,-1 0 0,2 0 0,-1 0 0,1-1 0,15 9 0,-17-12 0,1 0 0,0-1 0,-1 0 0,1 0 0,1 0 0,-1-1 0,0-1 0,0 1 0,1-1 0,-1-1 0,1 1 0,-1-1 0,1-1 0,-1 0 0,0 0 0,10-3 0,-8 1 0,1 0 0,0-1 0,-1 0 0,0-1 0,0 0 0,0 0 0,-1-1 0,0-1 0,0 1 0,0-2 0,13-14 0,-11 10 0,-2-1 0,0 0 0,-1-1 0,0 0 0,0 0 0,-2-1 0,7-21 0,0-14 0,-3 0 0,-1 0 0,-3-1 0,-1-56 0,-3-183 0,3 256 0,-2 30 0,-3 23 0,-9 110 0,13 225 0,-2-331 0,1 0 0,1 0 0,1-1 0,1 0 0,1 0 0,18 40 0,-19-52 0,0 1 0,1-1 0,0 0 0,1 0 0,0-1 0,1 0 0,-1 0 0,2-1 0,-1 0 0,1-1 0,0 0 0,1-1 0,0 0 0,16 7 0,-9-7 0,1 0 0,0-1 0,0-1 0,0-1 0,0 0 0,1-2 0,-1 0 0,1-1 0,-1-1 0,0-1 0,1 0 0,29-9 0,-36 7 0,0 1 0,0-2 0,-1 0 0,0 0 0,0-1 0,0-1 0,-1 0 0,1-1 0,-2 0 0,1 0 0,-1-1 0,-1 0 0,1-1 0,-2 0 0,1-1 0,-1 0 0,-1 0 0,12-24 0,-16 27 0,0-1 0,-1 1 0,0-1 0,0 0 0,0 1 0,-1-12 0,0 17 0,-1 0 0,0 1 0,0-1 0,0 0 0,-1 0 0,1 1 0,-1-1 0,1 0 0,-1 1 0,0-1 0,0 1 0,0-1 0,0 1 0,-1-1 0,1 1 0,-1 0 0,1-1 0,-1 1 0,0 0 0,0 0 0,0 0 0,0 1 0,-4-4 0,5 5 0,-1-1 0,0 0 0,0 1 0,0 0 0,0-1 0,1 1 0,-1 0 0,0 0 0,0 0 0,0 0 0,0 0 0,0 0 0,0 1 0,0-1 0,1 1 0,-1-1 0,0 1 0,0 0 0,1-1 0,-1 1 0,0 0 0,1 0 0,-1 0 0,1 1 0,-1-1 0,1 0 0,-1 0 0,1 1 0,0-1 0,0 1 0,0-1 0,0 1 0,-2 2 0,-1 2 0,1 0 0,-1 1 0,1-1 0,0 1 0,1 0 0,-1-1 0,-1 12 0,3-11 0,0-1 0,1 1 0,0-1 0,0 1 0,0-1 0,1 0 0,0 1 0,0-1 0,1 0 0,0 1 0,0-1 0,0 0 0,1 0 0,0-1 0,0 1 0,0-1 0,1 1 0,0-1 0,7 8 0,-5-7 0,0-1 0,1 0 0,0 0 0,0 0 0,0-1 0,1 0 0,-1 0 0,1 0 0,0-1 0,0-1 0,0 1 0,1-1 0,-1-1 0,13 2 0,7-3-273,0 0 0,0-2 0,0-1 0,44-10 0,-11-2-6553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4.662"/>
    </inkml:context>
    <inkml:brush xml:id="br0">
      <inkml:brushProperty name="width" value="0.1" units="cm"/>
      <inkml:brushProperty name="height" value="0.1" units="cm"/>
      <inkml:brushProperty name="color" value="#004F8B"/>
    </inkml:brush>
  </inkml:definitions>
  <inkml:trace contextRef="#ctx0" brushRef="#br0">236 68 24575,'0'-3'0,"0"0"0,0 1 0,0-1 0,-1 1 0,1-1 0,-1 0 0,1 1 0,-1-1 0,0 1 0,0-1 0,0 1 0,0 0 0,-1-1 0,1 1 0,-1 0 0,1 0 0,-1 0 0,0 0 0,1 0 0,-4-2 0,2 2 0,-1 0 0,1 0 0,-1 0 0,0 1 0,0-1 0,0 1 0,0 0 0,0 0 0,0 0 0,0 1 0,-8-1 0,1 2 0,0-1 0,0 2 0,-1-1 0,1 1 0,0 1 0,0 0 0,1 1 0,-18 8 0,25-11 0,0 1 0,1-1 0,-1 1 0,0 0 0,1 0 0,-1 0 0,1 0 0,0 0 0,0 0 0,0 1 0,0-1 0,0 1 0,0 0 0,0 0 0,1-1 0,0 1 0,-1 0 0,1 0 0,0 0 0,-1 6 0,2-5 0,0-1 0,1 1 0,-1 0 0,0 0 0,1-1 0,0 1 0,0 0 0,0-1 0,1 1 0,-1-1 0,1 1 0,-1-1 0,1 0 0,0 1 0,1-1 0,-1 0 0,4 3 0,3 4 0,0-2 0,1 1 0,0-1 0,0-1 0,1 0 0,19 10 0,73 25 0,-43-20 0,-59-22 0,1 1 0,-1-1 0,0 1 0,0-1 0,0 1 0,0 0 0,0 0 0,1-1 0,-1 1 0,0 0 0,-1 0 0,1 0 0,0 0 0,0 0 0,0 0 0,-1 1 0,1-1 0,0 0 0,-1 0 0,1 0 0,-1 1 0,1-1 0,-1 0 0,0 0 0,0 1 0,1-1 0,-1 0 0,0 1 0,0-1 0,0 0 0,0 1 0,-1-1 0,1 0 0,0 1 0,-1-1 0,1 0 0,0 0 0,-1 1 0,-1 1 0,-2 7 0,-2-1 0,1 1 0,-2-1 0,-7 10 0,-3 4 0,13-16 0,0 0 0,1 0 0,0 1 0,0-1 0,1 1 0,0 0 0,1 0 0,-1 0 0,1 0 0,1 0 0,-1 0 0,2 13 0,0-18 0,-1 1 0,1-1 0,0 1 0,-1-1 0,2 1 0,-1-1 0,0 0 0,1 1 0,-1-1 0,1 0 0,0 0 0,0 0 0,0 0 0,0 0 0,1-1 0,-1 1 0,1-1 0,0 1 0,-1-1 0,1 0 0,0 0 0,1 0 0,-1-1 0,0 1 0,0-1 0,1 1 0,-1-1 0,0 0 0,1 0 0,4 0 0,6-1-151,-1 0-1,1 0 0,-1-1 0,1-1 1,-1 0-1,0-1 0,0-1 1,17-6-1,17-7-6674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48.473"/>
    </inkml:context>
    <inkml:brush xml:id="br0">
      <inkml:brushProperty name="width" value="0.1" units="cm"/>
      <inkml:brushProperty name="height" value="0.1" units="cm"/>
      <inkml:brushProperty name="color" value="#004F8B"/>
    </inkml:brush>
  </inkml:definitions>
  <inkml:trace contextRef="#ctx0" brushRef="#br0">1 413 24575,'0'-2'0,"1"1"0,-1-1 0,1 1 0,0-1 0,0 1 0,0-1 0,0 1 0,0-1 0,0 1 0,0 0 0,0-1 0,0 1 0,1 0 0,-1 0 0,1 0 0,-1 0 0,1 0 0,-1 0 0,1 0 0,1 0 0,39-17 0,-37 16 0,15-4 0,0 0 0,1 1 0,0 1 0,27-1 0,90 1 0,-4 0 0,492-48 0,-498 43 0,162-18 0,-220 22 0,-50 4 0,-1 0 0,1-1 0,37-10 0,-57 12 0,1 0 0,0 0 0,-1 0 0,1 0 0,0 0 0,-1 0 0,1-1 0,-1 1 0,1 0 0,0 0 0,-1-1 0,1 1 0,-1 0 0,1-1 0,-1 1 0,1-1 0,-1 1 0,1-1 0,-1 1 0,1-1 0,-1 1 0,0-1 0,1 1 0,-1-1 0,0 1 0,0-1 0,1 0 0,-1 1 0,0-1 0,0 1 0,0-1 0,0 0 0,0 1 0,1-1 0,-1 0 0,0 1 0,-1-1 0,1 0 0,0 1 0,0-1 0,0 0 0,0 1 0,0-1 0,-1 1 0,1-1 0,0 0 0,-1 1 0,1-1 0,0 1 0,-1-1 0,1 1 0,0-1 0,-1 1 0,1-1 0,-1 1 0,1 0 0,-1-1 0,0 0 0,-34-24 0,19 16 0,-55-34 0,-118-51 0,143 73 0,41 19 0,7 2 0,25 10 0,15 5 0,53 11 0,-67-20 0,-1 1 0,1 1 0,-1 1 0,-1 2 0,0 1 0,26 15 0,-50-25 0,1 0 0,0 0 0,-1 0 0,1 0 0,-1 0 0,1 0 0,-1 1 0,0-1 0,0 1 0,0 0 0,0 0 0,-1-1 0,1 1 0,-1 0 0,0 0 0,1 0 0,-1 1 0,-1-1 0,1 0 0,0 7 0,-1-6 0,-1 0 0,1 0 0,-1 0 0,0 0 0,-1 0 0,1-1 0,-1 1 0,1 0 0,-1 0 0,0-1 0,-1 1 0,1-1 0,0 0 0,-1 0 0,0 0 0,-5 5 0,-204 163 0,139-117 0,4-5 48,-33 27-1461,76-51-5413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5.131"/>
    </inkml:context>
    <inkml:brush xml:id="br0">
      <inkml:brushProperty name="width" value="0.1" units="cm"/>
      <inkml:brushProperty name="height" value="0.1" units="cm"/>
      <inkml:brushProperty name="color" value="#004F8B"/>
    </inkml:brush>
  </inkml:definitions>
  <inkml:trace contextRef="#ctx0" brushRef="#br0">1 613 24575,'10'-34'0,"-2"25"0,-7 10 0,-1-1 0,1 0 0,-1 0 0,1 1 0,-1-1 0,0 1 0,1-1 0,-1 0 0,0 1 0,1-1 0,-1 1 0,0-1 0,1 1 0,-1-1 0,0 1 0,0-1 0,0 1 0,1-1 0,-1 1 0,0-1 0,0 1 0,0-1 0,0 1 0,0-1 0,0 1 0,0 0 0,4 34 0,-3-20 0,1 0 0,0-1 0,6 19 0,-8-30 0,2 0 0,-1 0 0,0 1 0,1-1 0,-1 0 0,1 0 0,0 0 0,0-1 0,0 1 0,1 0 0,-1-1 0,0 1 0,1-1 0,0 0 0,0 0 0,-1 0 0,1 0 0,6 2 0,-7-3 0,0-1 0,-1 1 0,1-1 0,-1 0 0,1 1 0,0-1 0,-1 0 0,1 0 0,0 0 0,-1-1 0,1 1 0,-1 0 0,1-1 0,0 1 0,-1-1 0,1 1 0,-1-1 0,1 0 0,-1 1 0,0-1 0,1 0 0,-1 0 0,0 0 0,1 0 0,-1 0 0,0-1 0,0 1 0,0 0 0,0-1 0,0 1 0,0 0 0,1-4 0,3-4 0,-1 0 0,0 0 0,5-20 0,-9 29 0,15-67 0,-3 1 0,6-112 0,-9 81 0,8-137 0,-12 207 0,-5 27 0,0 0 0,0 0 0,0 0 0,0 0 0,0 0 0,0 0 0,0 1 0,0-1 0,0 0 0,0 0 0,0 0 0,0 0 0,0 0 0,0 0 0,0 0 0,0 0 0,0 1 0,0-1 0,0 0 0,1 0 0,-1 0 0,0 0 0,0 0 0,0 0 0,0 0 0,0 0 0,0 0 0,0 0 0,0 0 0,1 0 0,-1 0 0,0 0 0,0 0 0,0 0 0,0 0 0,0 0 0,0 0 0,0 0 0,1 0 0,-1 0 0,0 0 0,0 0 0,0 0 0,0 0 0,0 0 0,0 0 0,0 0 0,1 0 0,-1 0 0,0 0 0,0 0 0,0 0 0,0 0 0,0 0 0,0 0 0,0-1 0,0 1 0,0 0 0,0 0 0,0 0 0,1 0 0,-1 0 0,0 0 0,0 0 0,0 0 0,0-1 0,0 1 0,0 0 0,6 17 0,4 21 0,13 162 0,-20-146 0,2 0 0,3-1 0,22 80 0,-27-124 0,0 1 0,1-1 0,0 0 0,1 0 0,0 0 0,0 0 0,1-1 0,9 10 0,-12-15 0,-1-1 0,1 1 0,0-1 0,0 0 0,0 1 0,1-1 0,-1-1 0,0 1 0,1 0 0,-1-1 0,1 0 0,0 0 0,-1 0 0,1 0 0,0-1 0,0 1 0,-1-1 0,1 0 0,0 0 0,0 0 0,0-1 0,-1 1 0,1-1 0,7-2 0,-5 1 0,1-1 0,-1 0 0,0 0 0,0 0 0,0-1 0,0 0 0,-1 0 0,1 0 0,-1-1 0,0 1 0,5-8 0,1-3 0,0-1 0,14-26 0,1-4 0,-26 46 0,0-1 0,0 1 0,0-1 0,1 1 0,-1-1 0,0 1 0,0-1 0,0 1 0,1 0 0,-1-1 0,0 1 0,1-1 0,-1 1 0,0 0 0,1-1 0,-1 1 0,0 0 0,1-1 0,-1 1 0,1 0 0,-1 0 0,0-1 0,1 1 0,-1 0 0,1 0 0,-1 0 0,1-1 0,-1 1 0,1 0 0,-1 0 0,1 0 0,-1 0 0,1 0 0,-1 0 0,1 0 0,-1 0 0,1 0 0,-1 1 0,1-1 0,-1 0 0,1 0 0,-1 0 0,1 0 0,-1 1 0,1-1 0,-1 0 0,0 1 0,1-1 0,-1 0 0,1 1 0,-1-1 0,0 0 0,1 1 0,-1-1 0,0 0 0,0 1 0,1 0 0,13 33 0,-11-22 0,2 0 7,0-1 0,1 1 0,1-1 0,-1 0 0,2-1 1,-1 1-1,2-1 0,-1-1 0,1 0 0,1 0 0,-1-1 0,1 0 0,1 0 0,0-1 0,0-1 0,14 7 0,3-2-219,-1-2 0,1 0 0,1-2-1,-1-1 1,1-1 0,29 1 0,5-2-6614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5.840"/>
    </inkml:context>
    <inkml:brush xml:id="br0">
      <inkml:brushProperty name="width" value="0.1" units="cm"/>
      <inkml:brushProperty name="height" value="0.1" units="cm"/>
      <inkml:brushProperty name="color" value="#004F8B"/>
    </inkml:brush>
  </inkml:definitions>
  <inkml:trace contextRef="#ctx0" brushRef="#br0">6 335 24575,'-1'-1'0,"1"1"0,-1-1 0,1 1 0,0 0 0,-1-1 0,1 1 0,-1-1 0,1 0 0,0 1 0,0-1 0,-1 1 0,1-1 0,0 1 0,0-1 0,0 0 0,-1 1 0,1-1 0,0 1 0,0-1 0,0 0 0,0 1 0,0-1 0,0 0 0,0 1 0,0-1 0,1 1 0,-1-1 0,0 0 0,0 1 0,1-2 0,16-13 0,-9 12 0,-1 0 0,0 0 0,0 1 0,11-3 0,229-18 0,-202 20 0,654-25 0,-647 26 0,-7 0 0,47-8 0,-61 0 0,-24 1 0,-8 9 0,1-1 0,0 0 0,-1 0 0,1 1 0,0-1 0,-1 0 0,1 1 0,-1-1 0,1 0 0,-1 1 0,1-1 0,-1 1 0,1-1 0,-1 1 0,0-1 0,1 1 0,-1 0 0,-1-1 0,-17-9 0,-1 1 0,0 1 0,-34-8 0,-2-2 0,17 5 0,12 5 0,0-2 0,0 0 0,2-2 0,-1-1 0,-25-18 0,50 31 0,0-1 0,0 1 0,0-1 0,0 0 0,0 0 0,0 0 0,1 1 0,-1-1 0,0 0 0,1 0 0,-1 0 0,1 0 0,-1 0 0,1 0 0,-1-2 0,1 2 0,0 1 0,0 0 0,0-1 0,0 1 0,0-1 0,0 1 0,0 0 0,0-1 0,1 1 0,-1-1 0,0 1 0,0 0 0,1-1 0,-1 1 0,0 0 0,0-1 0,1 1 0,-1 0 0,0 0 0,1-1 0,-1 1 0,0 0 0,1 0 0,-1-1 0,1 1 0,-1 0 0,1 0 0,2-1 0,1 0 0,0 0 0,-1 0 0,1 1 0,0-1 0,0 1 0,-1 0 0,5 1 0,21 2 0,0 2 0,-1 1 0,44 15 0,82 41 0,-77-30 0,-59-25 0,5 2 0,0 1 0,23 14 0,-41-21 0,-1-1 0,1 1 0,-1 0 0,0 0 0,0 1 0,-1-1 0,1 1 0,-1 0 0,1-1 0,-1 2 0,0-1 0,-1 0 0,1 1 0,-1-1 0,0 1 0,3 7 0,-5-9 0,0 1 0,0-1 0,0 0 0,-1 0 0,1 0 0,-1 0 0,1 0 0,-1 0 0,0 0 0,0 0 0,-1 0 0,1-1 0,0 1 0,-1 0 0,0-1 0,0 1 0,0-1 0,0 1 0,0-1 0,0 0 0,0 0 0,-1 0 0,-2 2 0,-9 6 0,-1-1 0,-28 15 0,39-22 0,-58 26 0,-2-3 0,-93 24 0,39-14 0,112-33-99,2-1 2,1 0 0,-1 0-1,0 0 1,1 1-1,-1-1 1,1 1-1,0 0 1,-1 0 0,1 0-1,0 0 1,0 1-1,-4 4 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6.360"/>
    </inkml:context>
    <inkml:brush xml:id="br0">
      <inkml:brushProperty name="width" value="0.1" units="cm"/>
      <inkml:brushProperty name="height" value="0.1" units="cm"/>
      <inkml:brushProperty name="color" value="#004F8B"/>
    </inkml:brush>
  </inkml:definitions>
  <inkml:trace contextRef="#ctx0" brushRef="#br0">559 74 24575,'0'-3'0,"-1"0"0,1 0 0,0 0 0,-1 0 0,0 0 0,1 0 0,-1 0 0,0 0 0,-1 0 0,1 0 0,0 1 0,-1-1 0,1 1 0,-1-1 0,0 1 0,0-1 0,0 1 0,0 0 0,0 0 0,-1 0 0,1 0 0,-1 1 0,1-1 0,-1 1 0,0-1 0,1 1 0,-1 0 0,0 0 0,0 0 0,0 0 0,0 0 0,-4 0 0,-4 0 0,0 0 0,1 0 0,-1 1 0,0 0 0,0 1 0,1 1 0,-1-1 0,-11 5 0,-1 1 0,1 2 0,0 0 0,0 2 0,1 0 0,0 1 0,1 2 0,1 0 0,0 1 0,1 0 0,1 2 0,0 0 0,1 1 0,1 1 0,1 0 0,-16 27 0,20-29 0,0 1 0,2 1 0,0-1 0,0 1 0,2 0 0,1 1 0,0-1 0,1 1 0,1 0 0,1 0 0,1 1 0,1-1 0,1 0 0,0 0 0,1 0 0,2 0 0,0 0 0,10 29 0,-10-38 0,1 0 0,0-1 0,1 0 0,0 0 0,1 0 0,0 0 0,0-1 0,1-1 0,0 1 0,1-1 0,10 8 0,-5-7 0,0 0 0,0-1 0,1 0 0,0-1 0,1-1 0,-1 0 0,18 3 0,21 1 0,0-3 0,0-2 0,95-3 0,-129-2 0,156-3-1365,-102 2-5461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6.920"/>
    </inkml:context>
    <inkml:brush xml:id="br0">
      <inkml:brushProperty name="width" value="0.1" units="cm"/>
      <inkml:brushProperty name="height" value="0.1" units="cm"/>
      <inkml:brushProperty name="color" value="#004F8B"/>
    </inkml:brush>
  </inkml:definitions>
  <inkml:trace contextRef="#ctx0" brushRef="#br0">280 18 24575,'-38'-16'0,"31"15"0,1 1 0,-1 0 0,1 0 0,-1 0 0,1 1 0,-1 0 0,1 1 0,0-1 0,0 1 0,-1 0 0,1 1 0,1 0 0,-1 0 0,0 0 0,1 0 0,-1 1 0,1 0 0,0 0 0,0 0 0,1 1 0,-1 0 0,1 0 0,-4 7 0,-5 4 0,2 2 0,0 0 0,2 0 0,0 0 0,1 1 0,-7 22 0,9-21 0,0 1 0,2 0 0,0 0 0,2 0 0,0 0 0,1 1 0,3 29 0,-2-43 0,1 0 0,1 0 0,0 0 0,0 0 0,0 0 0,1 0 0,0 0 0,0-1 0,1 0 0,0 0 0,1 0 0,-1 0 0,1 0 0,0-1 0,1 0 0,0 0 0,0 0 0,0-1 0,1 0 0,-1 0 0,1-1 0,8 5 0,-11-7 0,0-1 0,-1 1 0,1-1 0,0 0 0,0 0 0,0 0 0,0 0 0,0-1 0,0 0 0,0 1 0,0-2 0,0 1 0,0 0 0,0-1 0,0 0 0,0 0 0,0 0 0,0 0 0,0 0 0,-1-1 0,1 0 0,0 0 0,-1 0 0,1 0 0,-1 0 0,0-1 0,0 0 0,0 1 0,0-1 0,0 0 0,-1-1 0,1 1 0,-1 0 0,0-1 0,0 1 0,0-1 0,-1 1 0,1-1 0,-1 0 0,0 0 0,0 0 0,0 0 0,0 0 0,-1 0 0,1 0 0,-1 0 0,0 0 0,-1 0 0,1 0 0,-1 0 0,1 0 0,-1 0 0,0 0 0,-1 0 0,1 0 0,-1 1 0,0-1 0,0 0 0,0 1 0,0-1 0,-5-4 0,4 5 0,0 0 0,0 0 0,0 1 0,0-1 0,-1 1 0,1 0 0,-1 0 0,0 0 0,0 1 0,1-1 0,-1 1 0,0 0 0,0 0 0,0 1 0,0-1 0,-1 1 0,1-1 0,-7 2 0,5-1 0,0 1 0,1 0 0,-1 0 0,0 0 0,1 1 0,-1 0 0,1 0 0,-1 0 0,1 1 0,0-1 0,0 1 0,-8 7 0,12-10 3,0 1 0,0-1-1,0 1 1,0 0 0,1-1 0,-1 1-1,0 0 1,1 0 0,-1-1-1,0 1 1,1 0 0,-1 0 0,1 0-1,-1 0 1,1 0 0,-1 0-1,1 0 1,0 0 0,0 0 0,-1 0-1,1 0 1,0 0 0,0 0-1,0 0 1,0 0 0,0 0 0,0 0-1,0 0 1,0 0 0,1 0-1,-1 0 1,0 0 0,1 0 0,-1 0-1,1 0 1,-1-1 0,1 1-1,-1 0 1,1 0 0,-1 0 0,2 1-1,1 0-115,-1 0-1,1-1 0,-1 1 0,1 0 0,0-1 1,0 1-1,-1-1 0,1 0 0,0 0 0,0 0 1,0-1-1,6 1 0,22 0-6712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7.340"/>
    </inkml:context>
    <inkml:brush xml:id="br0">
      <inkml:brushProperty name="width" value="0.1" units="cm"/>
      <inkml:brushProperty name="height" value="0.1" units="cm"/>
      <inkml:brushProperty name="color" value="#004F8B"/>
    </inkml:brush>
  </inkml:definitions>
  <inkml:trace contextRef="#ctx0" brushRef="#br0">0 383 24575,'0'-118'0,"0"132"0,7 344 0,-1-269 0,4 0 0,23 89 0,-33-175 0,3 8 0,0 0 0,0 0 0,1 0 0,5 10 0,-8-19 0,-1-1 0,1 0 0,0 1 0,-1-1 0,1 0 0,0 1 0,0-1 0,0 0 0,0 0 0,0 0 0,0 0 0,0 0 0,0 0 0,0 0 0,0 0 0,1 0 0,-1-1 0,0 1 0,1 0 0,-1-1 0,0 1 0,1-1 0,-1 1 0,1-1 0,-1 0 0,1 0 0,-1 1 0,1-1 0,-1 0 0,1 0 0,-1-1 0,1 1 0,-1 0 0,0 0 0,1-1 0,-1 1 0,1-1 0,-1 1 0,0-1 0,3-1 0,16-14-1365,-2-2-5461</inkml:trace>
  <inkml:trace contextRef="#ctx0" brushRef="#br0" timeOffset="1">564 185 24575,'50'-170'-845,"-50"170"854,0-1 0,1 0 0,-1 0 0,0 1 1,0-1-1,0 0 0,1 1 0,-1-1 1,0 0-1,1 1 0,-1-1 0,1 0 0,-1 1 1,1-1-1,-1 1 0,1-1 0,-1 1 1,1-1-1,-1 1 0,1-1 0,0 1 1,-1 0-1,1-1 0,0 1 0,0-1 0,0 2-3,-1-1 0,1 1-1,0-1 1,-1 1 0,1-1-1,-1 1 1,1-1 0,0 1 0,-1-1-1,0 1 1,1 0 0,-1-1-1,1 1 1,-1 0 0,0 0-1,1-1 1,-1 1 0,0 1-1,10 43 116,21 500 234,-27-363-333,15 18-22,-19-198-45,1 0-1,-1 0 1,0 0-1,0 1 1,0-1-1,0 0 1,0 0-1,0 0 1,0 0-1,-1 0 1,1 0-1,-1 0 1,0 0-1,1 0 1,-1 0-1,0 0 1,0 0-1,0 0 1,0-1-1,-1 1 1,1 0-1,0-1 1,-1 1-1,1-1 0,-1 1 1,0-1-1,1 0 1,-1 1-1,-3 0 1,-12 2-6781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7.820"/>
    </inkml:context>
    <inkml:brush xml:id="br0">
      <inkml:brushProperty name="width" value="0.1" units="cm"/>
      <inkml:brushProperty name="height" value="0.1" units="cm"/>
      <inkml:brushProperty name="color" value="#004F8B"/>
    </inkml:brush>
  </inkml:definitions>
  <inkml:trace contextRef="#ctx0" brushRef="#br0">50 170 24575,'-5'0'0,"-6"-5"0,-7-1 0,6 0 0,9-4 0,14 0 0,11 2 0,10 2 0,16 2 0,7-3 0,10 0 0,8-4 0,2 0 0,1-3 0,-1 0 0,-5-1 0,-14 2-8191</inkml:trace>
  <inkml:trace contextRef="#ctx0" brushRef="#br0" timeOffset="1">868 1 24575,'3'0'0,"-1"0"0,0 0 0,1 1 0,-1-1 0,0 1 0,1 0 0,-1 0 0,0 0 0,0 0 0,0 0 0,0 0 0,0 0 0,0 1 0,0-1 0,0 1 0,0-1 0,0 1 0,-1 0 0,1 0 0,-1 0 0,0 0 0,1 0 0,-1 0 0,0 0 0,0 0 0,0 0 0,0 1 0,-1-1 0,1 0 0,-1 1 0,1 2 0,2 11 0,-1 0 0,-1 0 0,-1 27 0,0-23 0,-1 35 0,0 2 0,8 62 0,-5-102 0,1 0 0,0-1 0,1 1 0,1-1 0,1 0 0,0 0 0,1-1 0,11 19 0,-3-15-1365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8.240"/>
    </inkml:context>
    <inkml:brush xml:id="br0">
      <inkml:brushProperty name="width" value="0.1" units="cm"/>
      <inkml:brushProperty name="height" value="0.1" units="cm"/>
      <inkml:brushProperty name="color" value="#004F8B"/>
    </inkml:brush>
  </inkml:definitions>
  <inkml:trace contextRef="#ctx0" brushRef="#br0">1 269 24575,'0'-12'0,"1"0"0,1-1 0,0 1 0,0 0 0,2 0 0,-1 0 0,2 0 0,-1 1 0,1-1 0,1 1 0,0 1 0,1-1 0,0 1 0,17-18 0,-17 20 0,0 1 0,0 0 0,1 1 0,0 0 0,0 0 0,1 0 0,0 1 0,0 1 0,0-1 0,0 2 0,1-1 0,0 1 0,0 1 0,-1-1 0,1 2 0,1-1 0,-1 2 0,16-1 0,-21 2 0,-1-1 0,0 1 0,0 0 0,0-1 0,1 2 0,-1-1 0,0 0 0,-1 1 0,1 0 0,0 0 0,0 0 0,-1 0 0,1 1 0,-1 0 0,0-1 0,0 1 0,0 0 0,0 0 0,4 7 0,-4-6 0,-1 0 0,0 1 0,0-1 0,-1 1 0,1 0 0,-1 0 0,0-1 0,0 1 0,-1 0 0,1 0 0,-1 0 0,0 0 0,0 0 0,-1 0 0,0 0 0,-2 9 0,-7 14 0,0 0 0,-3-1 0,0 0 0,-26 39 0,19-34 0,-31 70 0,49-98 0,0 0 0,1 1 0,-1-1 0,1 1 0,0-1 0,1 1 0,-1-1 0,1 1 0,0 0 0,0-1 0,2 9 0,-2-10 0,1-1 0,0 1 0,0-1 0,0 0 0,1 0 0,-1 1 0,1-1 0,-1 0 0,1 0 0,0 0 0,-1-1 0,1 1 0,0 0 0,0-1 0,0 1 0,1-1 0,-1 1 0,0-1 0,0 0 0,1 0 0,-1 0 0,3 0 0,8 3 14,-1-1-1,1-1 0,0 0 0,-1-1 1,1 0-1,0-1 0,0-1 1,17-2-1,-5-1-384,1-2-1,-1 0 1,26-11 0,-4-2-6455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8.801"/>
    </inkml:context>
    <inkml:brush xml:id="br0">
      <inkml:brushProperty name="width" value="0.1" units="cm"/>
      <inkml:brushProperty name="height" value="0.1" units="cm"/>
      <inkml:brushProperty name="color" value="#004F8B"/>
    </inkml:brush>
  </inkml:definitions>
  <inkml:trace contextRef="#ctx0" brushRef="#br0">0 453 24575,'0'-4'0,"1"-24"0,-1 28 0,0-1 0,0 1 0,0-1 0,0 0 0,0 1 0,0-1 0,0 1 0,0-1 0,0 1 0,0-1 0,0 1 0,0-1 0,0 1 0,1-1 0,-1 1 0,0-1 0,0 1 0,1-1 0,-1 1 0,0-1 0,1 1 0,-1-1 0,0 1 0,1 0 0,-1-1 0,1 1 0,-1 0 0,1-1 0,-1 1 0,1 0 0,-1 0 0,1-1 0,-1 1 0,1 0 0,-1 0 0,1 0 0,1 2 0,0 0 0,0 1 0,-1 0 0,1-1 0,-1 1 0,0 0 0,1-1 0,-1 1 0,-1 0 0,1 0 0,0 0 0,0 6 0,2 4 0,5 14 0,2-2 0,0 1 0,1-1 0,2-1 0,23 34 0,-32-52 0,1 0 0,0 0 0,0 0 0,0-1 0,1 0 0,0 0 0,0 0 0,0-1 0,0 0 0,1 0 0,0 0 0,0-1 0,0 0 0,0-1 0,0 1 0,1-1 0,-1-1 0,1 1 0,-1-1 0,1-1 0,0 1 0,-1-2 0,1 1 0,12-3 0,-12 2 0,0-1 0,-1 0 0,1 0 0,-1-1 0,1 0 0,-1 0 0,0-1 0,0 0 0,-1 0 0,1-1 0,-1 0 0,0 0 0,0 0 0,5-7 0,-4 2 0,1 0 0,-2 0 0,1-1 0,-2 0 0,1 0 0,-1 0 0,-1-1 0,4-15 0,-2-1 0,-1 0 0,-2 0 0,0 0 0,-2 0 0,-2 0 0,0-1 0,-6-31 0,2 32 0,-1 1 0,-1 0 0,-1 0 0,-20-43 0,24 60 0,-1 1 0,-1 0 0,0 1 0,0-1 0,-1 1 0,-14-14 0,16 18 0,1 1 0,-1-1 0,0 1 0,0 0 0,-1 0 0,1 1 0,0-1 0,-1 1 0,0 1 0,1-1 0,-1 1 0,0 0 0,-7-1 0,7 2 0,1 0 0,-1 0 0,0 1 0,1-1 0,-1 1 0,1 1 0,-1-1 0,1 1 0,0 0 0,0 0 0,0 0 0,0 1 0,0-1 0,0 1 0,-4 4 0,2-1 0,0 1 0,1-1 0,-1 1 0,2 1 0,-1-1 0,1 1 0,0-1 0,-6 15 0,5-7 0,0 1 0,1 0 0,0 0 0,2 0 0,0 0 0,0 0 0,2 1 0,0-1 0,1 1 0,2 16 0,10 28-1365,4-9-5461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9.301"/>
    </inkml:context>
    <inkml:brush xml:id="br0">
      <inkml:brushProperty name="width" value="0.1" units="cm"/>
      <inkml:brushProperty name="height" value="0.1" units="cm"/>
      <inkml:brushProperty name="color" value="#004F8B"/>
    </inkml:brush>
  </inkml:definitions>
  <inkml:trace contextRef="#ctx0" brushRef="#br0">310 18 24575,'0'-1'0,"0"0"0,0 1 0,0-1 0,-1 0 0,1 0 0,0 1 0,0-1 0,-1 0 0,1 1 0,0-1 0,-1 0 0,1 1 0,-1-1 0,1 0 0,-1 1 0,1-1 0,-1 1 0,1-1 0,-1 1 0,1-1 0,-1 1 0,0-1 0,1 1 0,-1 0 0,0-1 0,0 1 0,1 0 0,-1-1 0,0 1 0,0 0 0,1 0 0,-1 0 0,0 0 0,0 0 0,1 0 0,-1 0 0,0 0 0,0 0 0,-1 0 0,-31 9 0,24-4 0,0 1 0,0 0 0,1 0 0,0 1 0,0 0 0,1 0 0,-1 1 0,2 0 0,-1 0 0,1 1 0,0 0 0,1 0 0,0 0 0,-5 16 0,-5 15 0,2 0 0,-10 52 0,20-80 0,-9 42 0,-6 73 0,16-107 0,1-1 0,1 1 0,1 0 0,1-1 0,1 1 0,0-1 0,8 23 0,-10-37 0,1-1 0,0 1 0,0-1 0,0 1 0,1-1 0,-1 0 0,1 0 0,0 0 0,0-1 0,1 1 0,-1-1 0,1 1 0,0-1 0,4 3 0,-6-5 0,1 0 0,0 0 0,-1 0 0,1 0 0,0 0 0,-1 0 0,1-1 0,0 1 0,0-1 0,0 0 0,-1 0 0,1 0 0,0 0 0,0 0 0,0-1 0,-1 1 0,1-1 0,0 0 0,-1 0 0,1 0 0,0 0 0,-1 0 0,1 0 0,-1-1 0,3-1 0,4-4 0,0-1 0,0 1 0,-1-2 0,0 1 0,-1-1 0,0 0 0,0 0 0,7-15 0,-9 15 0,-1 0 0,0 1 0,0-1 0,-1 0 0,0-1 0,-1 1 0,0 0 0,0-1 0,-1 1 0,0-15 0,-1 21 0,-1 0 0,1 1 0,0-1 0,-1 0 0,0 0 0,0 0 0,0 1 0,0-1 0,0 0 0,0 1 0,-1-1 0,1 1 0,-1-1 0,0 1 0,0 0 0,0 0 0,0 0 0,-3-3 0,1 2 0,0 1 0,0 0 0,-1-1 0,1 2 0,-1-1 0,1 0 0,-1 1 0,0 0 0,1 0 0,-7-1 0,-4 2 0,-1-1 0,1 2 0,0 0 0,-1 1 0,-28 7 0,38-8-105,-1 1 0,0 0 0,1 1 0,0-1 0,-1 1 0,1 1 0,1-1 0,-1 1 0,0 0 0,1 0 0,0 1 0,-9 9 0,0 6-6721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1.238"/>
    </inkml:context>
    <inkml:brush xml:id="br0">
      <inkml:brushProperty name="width" value="0.1" units="cm"/>
      <inkml:brushProperty name="height" value="0.1" units="cm"/>
      <inkml:brushProperty name="color" value="#004F8B"/>
    </inkml:brush>
  </inkml:definitions>
  <inkml:trace contextRef="#ctx0" brushRef="#br0">0 7 24575,'2'-1'-1,"-1"0"-1,1 0 1,0 0-1,-1 1 1,1-1 0,0 1-1,-1-1 1,1 1-1,0 0 1,0-1-1,-1 1 1,1 0-1,0 0 1,0 0 0,0 1-1,-1-1 1,1 0-1,0 1 1,0-1-1,-1 1 1,1-1-1,0 1 1,-1 0-1,1 0 1,-1 0 0,1 0-1,-1 0 1,1 0-1,-1 0 1,0 0-1,0 1 1,1-1-1,-1 0 1,0 1 0,0-1-1,0 1 1,0-1-1,1 4 1,2 4 4,-1 0 1,0 0 0,0 0-1,-1 0 1,0 0-1,0 11 1,9 173 18,-9-114-17,14 86-1,25 20-4,-4-23 0,-37-161 0,1 1 0,-1 0 0,0-1 0,0 1 0,1 0 0,-1-1 0,0 1 0,-1 0 0,1-1 0,0 1 0,0 0 0,-1 1 0,0-3 0,1 1 0,0-1 0,0 0 0,0 0 0,-1 0 0,1 1 0,0-1 0,0 0 0,-1 0 0,1 0 0,0 0 0,-1 0 0,1 0 0,0 0 0,0 0 0,-1 0 0,1 0 0,0 1 0,-1-1 0,1-1 0,0 1 0,0 0 0,-1 0 0,1 0 0,0 0 0,-1 0 0,1 0 0,0 0 0,0 0 0,-1 0 0,1 0 0,0-1 0,0 1 0,-1 0 0,1 0 0,0 0 0,0-1 0,-1 1 0,-2-3 0,0 0 0,0 0 0,0-1 0,0 1 0,0-1 0,1 0 0,-5-7 0,-34-95-1365,21 46-5461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1.669"/>
    </inkml:context>
    <inkml:brush xml:id="br0">
      <inkml:brushProperty name="width" value="0.1" units="cm"/>
      <inkml:brushProperty name="height" value="0.1" units="cm"/>
      <inkml:brushProperty name="color" value="#004F8B"/>
    </inkml:brush>
  </inkml:definitions>
  <inkml:trace contextRef="#ctx0" brushRef="#br0">61 1 24575,'-4'6'0,"0"0"0,0 0 0,0 0 0,1 1 0,0 0 0,0-1 0,1 1 0,0 0 0,0 0 0,0 0 0,0 9 0,-3 8 0,-2 11 0,1-1 0,2 2 0,2-1 0,1 0 0,1 1 0,2-1 0,10 48 0,0-21 0,3-1 0,3-1 0,34 75 0,-50-129 0,1 1 0,0-1 0,0 0 0,0 0 0,1-1 0,0 1 0,7 7 0,-11-13 0,0 0 0,0 0 0,0 0 0,0 0 0,0 0 0,0 0 0,1 0 0,-1 0 0,0 1 0,0-1 0,0 0 0,0 0 0,0 0 0,0 0 0,0 0 0,0 0 0,1 0 0,-1 0 0,0 0 0,0 0 0,0 0 0,0 0 0,0 0 0,0 0 0,0 0 0,1 0 0,-1 0 0,0 0 0,0 0 0,0 0 0,0 0 0,0 0 0,0 0 0,0-1 0,0 1 0,1 0 0,-1 0 0,0 0 0,0 0 0,0 0 0,0 0 0,0 0 0,0 0 0,0 0 0,0 0 0,0-1 0,0 1 0,0 0 0,0 0 0,0 0 0,1 0 0,-1 0 0,0 0 0,0 0 0,0-1 0,1-10 0,-3-17 0,2 27 0,-23-147 0,-6-86 0,29 232 0,0-123 0,1 111 0,1-1 0,0 1 0,1-1 0,0 1 0,2 0 0,8-20 0,-12 31 0,0 0 0,0 0 0,0 1 0,1-1 0,0 1 0,-1-1 0,1 1 0,0 0 0,0-1 0,0 1 0,0 0 0,1 0 0,-1 0 0,1 1 0,-1-1 0,1 1 0,-1-1 0,1 1 0,0 0 0,0 0 0,0 0 0,-1 0 0,1 0 0,0 1 0,5-1 0,-3 2 0,-1 0 0,1 0 0,-1 0 0,1 0 0,-1 1 0,0-1 0,0 1 0,1 0 0,-1 1 0,-1-1 0,1 1 0,0 0 0,-1 0 0,1 0 0,-1 0 0,5 6 0,17 24 0,-2 1 0,-1 1 0,-2 0 0,19 47 0,-5-11 0,12 21 0,84 154 0,-128-242-124,0 0 0,0 0 0,1-1 0,-1 1 0,1-1 0,0 0-1,0 1 1,0-1 0,1-1 0,6 6 0,6-2-6702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1.710"/>
    </inkml:context>
    <inkml:brush xml:id="br0">
      <inkml:brushProperty name="width" value="0.1" units="cm"/>
      <inkml:brushProperty name="height" value="0.1" units="cm"/>
      <inkml:brushProperty name="color" value="#004F8B"/>
    </inkml:brush>
  </inkml:definitions>
  <inkml:trace contextRef="#ctx0" brushRef="#br0">11 184 24575,'-5'-39'0,"3"31"0,1 0 0,0 0 0,0 0 0,1-16 0,0 22 0,0 0 0,1 0 0,-1 0 0,1 1 0,-1-1 0,1 0 0,0 0 0,0 0 0,0 1 0,0-1 0,0 1 0,0-1 0,0 1 0,0-1 0,1 1 0,-1-1 0,0 1 0,1 0 0,0 0 0,-1 0 0,1 0 0,-1 0 0,1 0 0,0 0 0,2 0 0,16-4 0,1 1 0,-1 0 0,0 2 0,1 1 0,23 1 0,20-2 0,378-27 0,-432 28 0,-3 0 0,0 0 0,-1 1 0,1 0 0,0 0 0,0 0 0,9 3 0,-15-3 0,-1 0 0,0 0 0,0 0 0,0 1 0,1-1 0,-1 0 0,0 0 0,0 0 0,0 1 0,0-1 0,0 0 0,0 0 0,1 1 0,-1-1 0,0 0 0,0 0 0,0 1 0,0-1 0,0 0 0,0 0 0,0 1 0,0-1 0,0 0 0,0 0 0,0 1 0,0-1 0,0 0 0,0 0 0,0 1 0,0-1 0,-1 0 0,1 0 0,0 1 0,0-1 0,0 0 0,0 0 0,0 0 0,0 1 0,-1-1 0,1 0 0,0 0 0,0 0 0,0 0 0,-1 1 0,1-1 0,0 0 0,0 0 0,-1 0 0,1 0 0,0 0 0,0 0 0,-1 0 0,1 0 0,-1 1 0,-15 9 0,-81 41 0,-153 90 0,216-118 0,1 1 0,0 1 0,2 2 0,-54 61 0,81-83 0,1-1 0,-1 1 0,1 0 0,0 0 0,0 0 0,1 0 0,-1 0 0,1 1 0,1-1 0,-1 1 0,-1 8 0,3-12 0,0 1 0,0-1 0,0 1 0,1-1 0,-1 1 0,1-1 0,-1 1 0,1-1 0,0 0 0,0 1 0,0-1 0,0 0 0,0 0 0,1 1 0,-1-1 0,1 0 0,-1-1 0,1 1 0,0 0 0,0 0 0,0-1 0,0 1 0,0-1 0,0 1 0,0-1 0,0 0 0,0 0 0,5 2 0,9 2 0,0 0 0,0-1 0,0-1 0,0 0 0,0-1 0,0-1 0,1 0 0,-1-2 0,32-3 0,14-7 0,75-22 0,-95 22 0,3 0-1365,-6 2-5461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3.050"/>
    </inkml:context>
    <inkml:brush xml:id="br0">
      <inkml:brushProperty name="width" value="0.1" units="cm"/>
      <inkml:brushProperty name="height" value="0.1" units="cm"/>
      <inkml:brushProperty name="color" value="#004F8B"/>
    </inkml:brush>
  </inkml:definitions>
  <inkml:trace contextRef="#ctx0" brushRef="#br0">4 492 24575,'-2'87'69,"0"-39"-2831,2 0 0,10 76 1,-8-115 2933,0 0 0,0 0 0,1 0 0,0 0 0,1-1 1,0 1-1,0-1 0,1 0 0,0 0 0,1-1 0,-1 1 0,10 8 0,-11-13 41,-1 0-1,1 0 0,-1 0 0,1-1 0,0 0 0,0 1 0,0-1 1,0-1-1,0 1 0,1 0 0,-1-1 0,1 0 0,-1 0 1,1-1-1,-1 1 0,1-1 0,-1 0 0,1 0 0,-1 0 1,1-1-1,-1 1 0,1-1 0,-1 0 0,0-1 0,1 1 1,-1-1-1,5-2 0,-1 0-210,-1-1 0,0 0 0,1 0-1,-2-1 1,1 1 0,-1-1 0,0-1 0,0 1 0,0-1 0,-1 0 0,0-1 0,-1 1 0,0-1-1,0 0 1,0 0 0,-1 0 0,0 0 0,-1-1 0,0 1 0,0-1 0,0-10 0,0 5-3,-1-1 1,-1 1 0,0-1 0,-1 1-1,-1 0 1,0 0 0,-1-1 0,-1 2-1,0-1 1,0 0 0,-1 1 0,-9-15-1,11 22 1,-1 0 0,0 0 0,0 1 0,-1 0 0,1 0 0,-1 0 0,0 0 0,0 1 0,-1 0 0,1 0 0,-1 0 0,0 1 0,0 0 0,0 0 0,-1 0 0,1 1 0,-1 0 0,1 0 0,-1 1 0,-7-1 0,9 1 0,0 1 0,0 0 0,0 1 0,0-1 0,0 1 0,0 0 0,0 0 0,1 0 0,-1 1 0,0 0 0,1 0 0,-1 0 0,1 0 0,0 1 0,-1 0 0,1 0 0,0 0 0,1 0 0,-1 1 0,1-1 0,-1 1 0,1 0 0,0 0 0,0 0 0,1 0 0,-1 1 0,-3 8 0,4-8 0,0-1 0,1 1 0,-1 0 0,1 0 0,0-1 0,0 1 0,1 0 0,-1 0 0,1 0 0,0 0 0,0 0 0,1 0 0,-1 0 0,1 0 0,0-1 0,1 1 0,-1 0 0,1-1 0,0 1 0,3 5 0,-2-5 0,1 0 0,0 0 0,0 0 0,1-1 0,-1 1 0,1-1 0,0 0 0,0-1 0,0 1 0,1-1 0,-1 0 0,1 0 0,-1-1 0,1 0 0,11 3 0,13 1 0,0-2 0,1-1 0,0-1 0,52-4 0,-53 0 0,0 2 0,0 1 0,0 1 0,-1 1 0,31 8 0,-52-9 0,-1 0 0,1 1 0,-1 0 0,0 1 0,0-1 0,0 2 0,-1-1 0,1 1 0,7 6 0,-1 3 0,-1 0 0,17 25 0,-13-16 0,-15-22 0,1 1 0,-1 0 0,0 0 0,1 0 0,0-1 0,-1 1 0,1-1 0,0 1 0,-1-1 0,1 0 0,0 1 0,0-1 0,0 0 0,0 0 0,0-1 0,1 1 0,-1 0 0,0-1 0,3 1 0,-3-1 0,0-1 0,0 1 0,-1-1 0,1 1 0,0-1 0,0 0 0,-1 0 0,1 0 0,0 0 0,-1 0 0,1 0 0,-1 0 0,1 0 0,-1-1 0,0 1 0,1 0 0,-1-1 0,0 0 0,0 1 0,0-1 0,0 1 0,-1-1 0,1 0 0,1-2 0,30-80 0,-21 52 0,18-37 0,-21 53 0,2-4 0,1 0 0,19-26 0,-27 42 0,0 0 0,-1 1 0,1-1 0,0 1 0,1 0 0,-1 0 0,0 0 0,1 1 0,0-1 0,-1 1 0,1 0 0,0 0 0,0 0 0,1 0 0,-1 1 0,0 0 0,0 0 0,9-1 0,-10 2 0,1 1 0,-1 0 0,0 0 0,1 0 0,-1 0 0,0 1 0,0-1 0,0 1 0,0 0 0,0-1 0,0 2 0,-1-1 0,1 0 0,-1 0 0,1 1 0,-1-1 0,0 1 0,0 0 0,0 0 0,0 0 0,0 0 0,1 5 0,5 8 0,-1 0 0,9 33 0,3 31 0,-13-48 0,19 55 0,-24-84 0,0-1 0,-1 0 0,1 1 0,1-1 0,-1 0 0,0 0 0,0 0 0,1 0 0,-1 0 0,1 0 0,0 0 0,-1-1 0,1 1 0,0 0 0,0-1 0,0 0 0,0 1 0,0-1 0,1 0 0,-1 0 0,0 0 0,0 0 0,1 0 0,-1-1 0,1 1 0,3-1 0,-3 0 0,0 0 0,0-1 0,0 0 0,0 0 0,0 0 0,0 0 0,0 0 0,0 0 0,-1-1 0,1 0 0,0 1 0,-1-1 0,1 0 0,-1 0 0,0 0 0,0 0 0,0-1 0,0 1 0,0-1 0,3-4 0,2-8 0,0 0 0,-1 0 0,0 0 0,-1-1 0,3-18 0,-5 19 0,1 1 0,0-1 0,1 1 0,0 0 0,2 1 0,9-18 0,-15 29 0,1-1 0,-1 1 0,1 0 0,0 0 0,-1-1 0,1 1 0,0 0 0,0 1 0,1-1 0,-1 0 0,0 0 0,1 1 0,-1 0 0,0-1 0,1 1 0,0 0 0,-1 0 0,1 0 0,0 1 0,0-1 0,-1 0 0,1 1 0,0 0 0,0 0 0,0 0 0,-1 0 0,1 0 0,0 1 0,0-1 0,0 1 0,-1 0 0,1-1 0,0 1 0,-1 1 0,1-1 0,-1 0 0,3 2 0,8 6 0,0 1 0,-2 0 0,1 1 0,-1 0 0,14 18 0,-13-14 0,-3-5 0,1 1 0,0-2 0,0 1 0,1-1 0,18 12 0,-25-19 0,1 0 0,-1 0 0,0 0 0,1 0 0,-1-1 0,1 0 0,0 0 0,-1 0 0,1 0 0,0-1 0,0 0 0,-1 0 0,1 0 0,0-1 0,0 1 0,-1-1 0,1 0 0,0 0 0,-1-1 0,5-1 0,3-4 0,1 0 0,-2 0 0,1-1 0,-1-1 0,-1 0 0,13-13 0,27-21 0,-49 41 0,1 1 0,0 0 0,0 0 0,-1-1 0,1 1 0,0 1 0,0-1 0,0 0 0,0 0 0,1 1 0,-1-1 0,0 1 0,0-1 0,0 1 0,0 0 0,1 0 0,-1 0 0,0 0 0,0 1 0,0-1 0,0 0 0,0 1 0,1 0 0,-1-1 0,0 1 0,0 0 0,0 0 0,-1 0 0,1 0 0,3 3 0,3 3 0,-1 0 0,0 1 0,0 0 0,-1 0 0,8 13 0,3 4 0,-2-6 0,0-1 0,1-1 0,1 0 0,0-1 0,34 22 0,-36-28 0,1-1 0,0-1 0,0-1 0,1 0 0,0-1 0,0-1 0,0 0 0,22 2 0,-30-5 0,-1-1 0,0-1 0,1 0 0,-1 0 0,1 0 0,-1-1 0,1 0 0,-1-1 0,0 0 0,10-4 0,-13 4 0,0-1 0,0 1 0,0-1 0,0-1 0,-1 1 0,1-1 0,-1 1 0,0-1 0,0-1 0,0 1 0,0 0 0,-1-1 0,0 0 0,0 0 0,5-10 0,1-13 0,-8 24 0,0-1 0,0 0 0,1 1 0,-1 0 0,1-1 0,0 1 0,1 0 0,-1 0 0,0 0 0,1 0 0,0 1 0,6-7 0,-8 9 0,1 1 0,-1 0 0,0 0 0,0-1 0,0 1 0,0 0 0,0 0 0,0 0 0,1 0 0,-1 1 0,0-1 0,0 0 0,0 0 0,0 1 0,0-1 0,0 1 0,0-1 0,0 1 0,0-1 0,0 1 0,0-1 0,0 1 0,1 1 0,24 22 0,-21-18 0,-2-3 0,0 0 0,0-1 0,0 1 0,0-1 0,1 0 0,-1 1 0,1-1 0,-1-1 0,1 1 0,0-1 0,0 1 0,-1-1 0,1 0 0,0 0 0,0-1 0,0 1 0,0-1 0,7 0 0,-5-1 0,0 0 0,0-1 0,0 1 0,-1-1 0,1-1 0,0 1 0,-1-1 0,0 0 0,0 0 0,1 0 0,4-6 0,6-5 0,-1-1 0,-1 0 0,0-1 0,-1-1 0,-1 0 0,11-21 0,21-51 0,63-177 0,-105 262 0,18-51 0,-2-1 0,17-89 0,-33 136 0,-1 0 0,-1-1 0,0 1 0,-1-13 0,1 20 0,0 1 0,0 0 0,0 0 0,0 0 0,0-1 0,-1 1 0,1 0 0,0 0 0,-1 0 0,1 0 0,-1-1 0,1 1 0,-1 0 0,1 0 0,-1 0 0,0 0 0,1 0 0,-1 0 0,0 0 0,0 1 0,0-1 0,0 0 0,0 0 0,0 1 0,0-1 0,0 0 0,0 1 0,0-1 0,0 1 0,0-1 0,0 1 0,0 0 0,-1 0 0,1-1 0,0 1 0,0 0 0,0 0 0,-1 0 0,1 0 0,0 0 0,0 0 0,0 1 0,-2-1 0,-1 2 0,-1 0 0,1 0 0,0 0 0,0 1 0,0-1 0,1 1 0,-1 0 0,1 0 0,-1 0 0,1 1 0,0-1 0,0 1 0,1 0 0,-1-1 0,-2 6 0,-4 9 0,0 0 0,-7 21 0,6-9 0,0 1 0,2 1 0,1-1 0,2 1 0,1 0 0,1 0 0,2 1 0,1-1 0,2 0 0,1 0 0,1 0 0,12 42 0,-9-49 0,1-1 0,1-1 0,1 0 0,1 0 0,1-1 0,1-1 0,1 0 0,0 0 0,2-2 0,0 1 0,2-2 0,0-1 0,1 0 0,0-1 0,1-1 0,31 17 0,-34-22-124,1-1 0,0-1 0,1 0 0,0-1 0,0-1 0,1-1-1,-1-1 1,1 0 0,0-2 0,38 0 0,-24-7-6702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3.490"/>
    </inkml:context>
    <inkml:brush xml:id="br0">
      <inkml:brushProperty name="width" value="0.1" units="cm"/>
      <inkml:brushProperty name="height" value="0.1" units="cm"/>
      <inkml:brushProperty name="color" value="#004F8B"/>
    </inkml:brush>
  </inkml:definitions>
  <inkml:trace contextRef="#ctx0" brushRef="#br0">109 10 24575,'-28'-5'0,"26"4"0,1 0 0,-1 1 0,0-1 0,1 1 0,-1-1 0,0 1 0,1 0 0,-1-1 0,0 1 0,1 0 0,-1 0 0,0 0 0,1 0 0,-1 1 0,0-1 0,1 0 0,-1 1 0,0-1 0,1 1 0,-1 0 0,1-1 0,-1 1 0,1 0 0,-1 0 0,1 0 0,0 0 0,-1 0 0,1 0 0,0 0 0,0 1 0,0-1 0,0 0 0,-1 2 0,-2 4 0,0 0 0,1 0 0,0 0 0,0 0 0,0 0 0,1 1 0,0-1 0,1 1 0,0-1 0,0 1 0,0 0 0,1-1 0,0 1 0,2 8 0,-1 3 0,2 0 0,1-1 0,0 1 0,12 28 0,-15-43 0,1 0 0,0 0 0,0 0 0,0-1 0,0 1 0,1-1 0,-1 1 0,1-1 0,0 0 0,5 4 0,-7-6 0,0 0 0,1 0 0,-1 0 0,1 0 0,-1-1 0,1 1 0,-1-1 0,1 1 0,0-1 0,-1 0 0,1 1 0,-1-1 0,1 0 0,0 0 0,-1 0 0,1 0 0,0 0 0,-1-1 0,1 1 0,0 0 0,-1-1 0,1 1 0,-1-1 0,1 0 0,-1 0 0,1 1 0,-1-1 0,1 0 0,0-1 0,24-23-1365,-2-4-5461</inkml:trace>
  <inkml:trace contextRef="#ctx0" brushRef="#br0" timeOffset="1">222 94 24575,'5'-5'0,"1"-6"0,0 4 0,4 7 0,-1 9 0,0 12 0,-3 12 0,-2 6 0,2 6 0,2-1 0,3-2 0,5-4 0,9-9 0,0-8-8191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4"/>
    </inkml:context>
    <inkml:brush xml:id="br0">
      <inkml:brushProperty name="width" value="0.1" units="cm"/>
      <inkml:brushProperty name="height" value="0.1" units="cm"/>
      <inkml:brushProperty name="color" value="#004F8B"/>
    </inkml:brush>
  </inkml:definitions>
  <inkml:trace contextRef="#ctx0" brushRef="#br0">0 32 24575,'3'-3'0,"0"0"0,0 0 0,0 1 0,1-1 0,-1 1 0,0-1 0,1 1 0,0 0 0,-1 1 0,1-1 0,0 1 0,0-1 0,0 1 0,7-1 0,-8 2 0,-1 1 0,1-1 0,0 0 0,-1 1 0,1 0 0,-1 0 0,1-1 0,-1 1 0,1 1 0,-1-1 0,1 0 0,-1 1 0,0-1 0,0 1 0,0-1 0,0 1 0,0 0 0,0 0 0,0 0 0,-1 0 0,1 0 0,-1 1 0,1-1 0,1 4 0,6 12 0,-1 0 0,0 1 0,-1 0 0,8 39 0,7 85 0,-18-117 0,5 55 0,-4-28 0,2 0 0,3-1 0,30 97 0,-37-140 0,2 1 0,-1 0 0,1-1 0,1 0 0,10 13 0,-15-20 0,0-1 0,1 1 0,-1 0 0,1-1 0,-1 1 0,1-1 0,0 0 0,-1 1 0,1-1 0,0 0 0,0 0 0,0 0 0,0 0 0,0-1 0,0 1 0,0 0 0,0-1 0,0 0 0,0 1 0,0-1 0,1 0 0,-1 0 0,0 0 0,0 0 0,0-1 0,0 1 0,0 0 0,0-1 0,0 0 0,0 1 0,0-1 0,0 0 0,2-1 0,1-2-114,0 0 1,0-1-1,0 1 0,-1-1 0,0 0 1,0 0-1,0-1 0,-1 1 0,1-1 1,-1 0-1,3-9 0,13-32-6712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4.510"/>
    </inkml:context>
    <inkml:brush xml:id="br0">
      <inkml:brushProperty name="width" value="0.1" units="cm"/>
      <inkml:brushProperty name="height" value="0.1" units="cm"/>
      <inkml:brushProperty name="color" value="#004F8B"/>
    </inkml:brush>
  </inkml:definitions>
  <inkml:trace contextRef="#ctx0" brushRef="#br0">140 178 24575,'-12'-7'-1160,"0"1"1,-19-17-1,15 10 1688,1-1 1,-23-27-1,36 39-489,0 0-1,1 1 1,0-1-1,-1 0 1,1 0-1,0 0 1,0 0-1,0-1 1,0 1-1,1 0 1,-1 0-1,0 0 1,1-1-1,0 1 1,-1-5-1,2 6-24,-1 0 0,0-1 1,1 1-1,0 0 0,-1-1 0,1 1 0,0 0 0,-1 0 0,1 0 0,0 0 0,0-1 0,0 1 0,0 1 0,0-1 1,0 0-1,0 0 0,0 0 0,1 0 0,-1 1 0,0-1 0,0 1 0,1-1 0,-1 1 0,0-1 0,1 1 0,-1 0 1,3-1-1,18-3 140,1 1 1,0 1 0,-1 1-1,1 0 1,36 6 0,-20 0-170,0 2 0,52 17 0,-77-20 15,1 1 0,-1 1 0,-1 1 0,1 0 0,-1 0 0,0 1 0,-1 1 0,0 0 0,0 1 0,-1 0 0,14 17 0,-19-20 0,0 1 0,-1 0 0,0 0 0,-1 0 0,0 1 0,0 0 0,0 0 0,-2 0 0,1 0 0,-1 0 0,0 1 0,-1-1 0,0 1 0,0-1 0,-1 1 0,0-1 0,-1 1 0,0-1 0,-3 11 0,-3 3 0,0-1 0,-2 0 0,-1 0 0,-20 34 0,15-31 0,2 0 0,-15 41 0,28-63 0,-1-1 0,0 1 0,1 0 0,-1-1 0,1 1 0,0 0 0,0 0 0,0-1 0,0 1 0,0 0 0,0-1 0,1 1 0,0 0 0,-1-1 0,1 1 0,0-1 0,0 1 0,0-1 0,1 1 0,-1-1 0,1 0 0,-1 1 0,1-1 0,0 0 0,2 2 0,4 3 0,1 0 0,0-1 0,1 0 0,19 10 0,-1-2 0,-13-5 0,1 1 0,-2 0 0,1 2 0,-1-1 0,-1 1 0,0 1 0,16 20 0,-24-25 0,0 0 0,0 0 0,-1 0 0,0 0 0,0 1 0,-1-1 0,0 1 0,0 0 0,-1 0 0,0 0 0,-1 0 0,0 1 0,0-1 0,-1 0 0,0 0 0,-2 13 0,-1-6 0,-1 0 0,-1 0 0,0-1 0,-1 1 0,0-1 0,-16 26 0,6-17 0,0-1 0,-38 42 0,49-60-12,16-15 31,8-9-1391,11-6-5454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5.211"/>
    </inkml:context>
    <inkml:brush xml:id="br0">
      <inkml:brushProperty name="width" value="0.1" units="cm"/>
      <inkml:brushProperty name="height" value="0.1" units="cm"/>
      <inkml:brushProperty name="color" value="#004F8B"/>
    </inkml:brush>
  </inkml:definitions>
  <inkml:trace contextRef="#ctx0" brushRef="#br0">280 516 24575,'1'-1'0,"1"-1"0,-1 0 0,0 0 0,1 0 0,-1 0 0,0 0 0,0 0 0,-1 0 0,1 0 0,0 0 0,-1 0 0,1-1 0,-1 1 0,0 0 0,1 0 0,-1-1 0,-1-2 0,-6-41 0,5 34 0,-20-97 0,-51-150 0,72 255 0,0 1 0,-1-1 0,1 1 0,-1-1 0,0 1 0,0 0 0,0 0 0,0 0 0,-1 0 0,1 0 0,-1 0 0,1 1 0,-5-4 0,6 6 0,0-1 0,0 1 0,0 0 0,0-1 0,1 1 0,-1 0 0,0 0 0,0 0 0,0 0 0,0 0 0,0 0 0,0 0 0,0 0 0,0 0 0,0 0 0,0 0 0,1 0 0,-1 1 0,0-1 0,0 0 0,-1 1 0,0 1 0,0-1 0,0 1 0,0 0 0,0 0 0,0 0 0,1-1 0,-1 2 0,0-1 0,1 0 0,0 0 0,-2 3 0,-12 27 0,2 1 0,1 0 0,-12 53 0,-11 108 0,21-45 0,13-133 0,1 0 0,1 1 0,1-1 0,1 0 0,0 0 0,10 31 0,-12-43 0,1 0 0,0 0 0,0 0 0,0 0 0,0 0 0,1-1 0,-1 1 0,1-1 0,0 1 0,0-1 0,0 0 0,1 0 0,-1-1 0,1 1 0,0-1 0,-1 1 0,1-1 0,0 0 0,0-1 0,0 1 0,6 1 0,-4-3 0,-1 1 0,1-1 0,0 0 0,-1 0 0,1 0 0,0-1 0,-1 0 0,1 0 0,-1 0 0,1-1 0,-1 0 0,0 0 0,0 0 0,0-1 0,10-6 0,1-2 0,0-2 0,-1 0 0,0-1 0,-1 0 0,0-1 0,-1-1 0,19-30 0,-3-5 0,32-72 0,-63 129 0,1 1 0,0-1 0,0 0 0,0 1 0,1-1 0,0 0 0,0 1 0,2 7 0,9 59 0,-8-59 0,1-1 0,0 1 0,1-1 0,1 1 0,0-1 0,0-1 0,1 1 0,1-1 0,14 16 0,-19-23 0,1-1 0,0 0 0,1 0 0,-1-1 0,1 1 0,-1-1 0,1 0 0,0 0 0,0 0 0,1-1 0,-1 0 0,0 0 0,1 0 0,0-1 0,-1 0 0,1 0 0,-1 0 0,1-1 0,0 0 0,0 0 0,-1 0 0,1-1 0,0 1 0,-1-1 0,1-1 0,7-2 0,-2 0 0,0-1 0,0 0 0,-1-1 0,1 0 0,-1-1 0,0 0 0,-1 0 0,0-1 0,0 0 0,-1-1 0,0 0 0,0 0 0,-1-1 0,0 0 0,6-14 0,7-15 0,-3-2 0,24-79 0,-6 18 0,-34 97 0,1 1 0,-1 0 0,1 0 0,0 0 0,0 1 0,1-1 0,-1 0 0,1 1 0,0 0 0,0-1 0,0 1 0,0 0 0,1 1 0,-1-1 0,5-2 0,-4 3 0,-1 1 0,0 0 0,1 1 0,-1-1 0,1 0 0,-1 1 0,1 0 0,-1 0 0,1 0 0,-1 0 0,1 1 0,-1-1 0,1 1 0,-1 0 0,1 0 0,-1 0 0,0 0 0,1 1 0,3 2 0,3 1 0,0 0 0,0 1 0,-1 1 0,1 0 0,-1 0 0,-1 1 0,1 0 0,-2 0 0,1 1 0,-1 0 0,0 0 0,-1 1 0,0 0 0,0 0 0,-1 0 0,-1 1 0,1-1 0,3 19 0,-4-8 0,0 1 0,-2-1 0,-1 0 0,0 1 0,-2-1 0,0 1 0,-1-1 0,-1 0 0,-8 25 0,6-29 0,3-12 0,1 1 0,-1-1 0,1 0 0,-1 0 0,1 1 0,1-1 0,-1 0 0,1 1 0,0-1 0,0 1 0,1-1 0,0 1 0,1 6 0,-1-11 3,-1 0-1,1 0 0,-1-1 0,1 1 1,-1 0-1,1-1 0,-1 1 0,1-1 1,0 1-1,-1 0 0,1-1 1,0 0-1,-1 1 0,1-1 0,0 1 1,0-1-1,0 0 0,-1 1 0,1-1 1,0 0-1,0 0 0,0 0 1,0 0-1,-1 0 0,1 0 0,0 0 1,0 0-1,0 0 0,0 0 0,-1 0 1,1 0-1,0-1 0,0 1 1,1-1-1,26-14-1384,-28 15 1319,23-17-6763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5.680"/>
    </inkml:context>
    <inkml:brush xml:id="br0">
      <inkml:brushProperty name="width" value="0.1" units="cm"/>
      <inkml:brushProperty name="height" value="0.1" units="cm"/>
      <inkml:brushProperty name="color" value="#004F8B"/>
    </inkml:brush>
  </inkml:definitions>
  <inkml:trace contextRef="#ctx0" brushRef="#br0">1 774 24575,'3'-3'0,"-1"0"0,1-1 0,-1 1 0,0-1 0,0 0 0,-1 0 0,1 1 0,-1-1 0,2-8 0,-16 53 0,9-15 0,-1 47 0,5-65 0,1-1 0,-1 1 0,1 0 0,0 0 0,1 0 0,0-1 0,0 1 0,1-1 0,-1 1 0,7 10 0,-8-17 0,-1 0 0,1 0 0,0 0 0,0 0 0,0 0 0,-1 0 0,1 0 0,0 0 0,0 0 0,0 0 0,1-1 0,-1 1 0,0 0 0,0-1 0,0 1 0,0-1 0,3 1 0,-3-1 0,0 0 0,-1 0 0,1 0 0,0 0 0,0 0 0,0 0 0,0-1 0,0 1 0,0 0 0,-1-1 0,1 1 0,0 0 0,0-1 0,0 1 0,-1-1 0,1 1 0,0-1 0,-1 0 0,2 0 0,1-4 0,0 1 0,0-1 0,0 0 0,0 1 0,-1-1 0,0 0 0,2-7 0,10-44 0,-3-1 0,-2 0 0,2-71 0,-4 48 0,-2 13 0,18-140 0,-17 171 0,2-1 0,1 1 0,21-52 0,-28 83 0,1 0 0,-1-1 0,1 1 0,0 0 0,0 0 0,0 1 0,1-1 0,-1 1 0,1 0 0,0-1 0,1 2 0,-1-1 0,1 0 0,5-2 0,-6 4 0,0 0 0,0 1 0,1 0 0,-1 0 0,0 0 0,1 1 0,-1-1 0,0 1 0,1 0 0,-1 0 0,1 1 0,-1-1 0,0 1 0,1 0 0,-1 0 0,0 0 0,0 1 0,6 2 0,2 2 0,-1-1 0,0 2 0,-1-1 0,1 1 0,-1 1 0,-1 0 0,1 0 0,15 19 0,-13-12 0,-1 1 0,-1 0 0,0 1 0,-1 0 0,8 23 0,-3-1 0,-3 0 0,-1 2 0,-2-1 0,6 74 0,-12 95 0,2 13 0,-4-217 0,0 2 0,0 1 0,1-1 0,0 0 0,0 0 0,1 0 0,0 0 0,0-1 0,0 1 0,1 0 0,0-1 0,5 8 0,-4-12-1365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6.171"/>
    </inkml:context>
    <inkml:brush xml:id="br0">
      <inkml:brushProperty name="width" value="0.1" units="cm"/>
      <inkml:brushProperty name="height" value="0.1" units="cm"/>
      <inkml:brushProperty name="color" value="#004F8B"/>
    </inkml:brush>
  </inkml:definitions>
  <inkml:trace contextRef="#ctx0" brushRef="#br0">43 147 24575,'-5'-4'0,"-6"-8"0,-1-5 0,1-5 0,8-4 0,8 3 0,14 5 0,12 6 0,12 5 0,12 3 0,16 3 0,10 1 0,11 1 0,9 5 0,-13 1-8191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6.570"/>
    </inkml:context>
    <inkml:brush xml:id="br0">
      <inkml:brushProperty name="width" value="0.1" units="cm"/>
      <inkml:brushProperty name="height" value="0.1" units="cm"/>
      <inkml:brushProperty name="color" value="#004F8B"/>
    </inkml:brush>
  </inkml:definitions>
  <inkml:trace contextRef="#ctx0" brushRef="#br0">11 366 24575,'-11'0'0,"12"-2"0,25-3 0,48-4 0,23 9 0,151 17 0,-93-2 0,27 1 0,159 6 0,-329-21 0,1-1 0,0-1 0,0 0 0,23-6 0,-35 7 0,-1 0 0,1 0 0,0 0 0,-1-1 0,1 1 0,0 0 0,-1 0 0,1-1 0,-1 1 0,1 0 0,-1-1 0,1 1 0,0-1 0,-1 1 0,1-1 0,-1 1 0,0-1 0,1 1 0,-1-1 0,1 1 0,-1-1 0,0 0 0,1 1 0,-1-1 0,0 1 0,0-1 0,0 0 0,1 0 0,-1-1 0,-1 1 0,1 0 0,0 0 0,-1-1 0,1 1 0,-1 0 0,0 0 0,1 0 0,-1 0 0,0 0 0,0 0 0,1 0 0,-1 0 0,-1-1 0,-42-30 0,39 29 0,-99-62 0,35 23 0,1-2 0,-79-69 0,142 108 0,-1 0 0,1 0 0,0-1 0,1 0 0,-8-12 0,11 17 0,1 0 0,-1 0 0,1 0 0,-1 0 0,1 0 0,0 0 0,0 0 0,-1 0 0,1 0 0,0 0 0,0 0 0,0-1 0,0 1 0,0 0 0,0 0 0,1 0 0,-1 0 0,0 0 0,1-2 0,0 2 0,0 0 0,0 0 0,0 0 0,0 0 0,0 0 0,1 0 0,-1 0 0,0 0 0,1 1 0,-1-1 0,0 1 0,1-1 0,-1 1 0,0-1 0,1 1 0,-1 0 0,1-1 0,-1 1 0,3 0 0,8 0 0,0 0 0,0 0 0,0 1 0,0 1 0,0 0 0,-1 1 0,1 0 0,-1 1 0,1 0 0,-1 1 0,15 8 0,15 11 0,59 43 0,-82-53 0,5 2 0,-1 0 0,-1 2 0,0 1 0,-2 1 0,0 0 0,31 45 0,-45-58 0,-1 1 0,0 0 0,0 0 0,0 0 0,-1 1 0,0-1 0,-1 1 0,0 0 0,0 0 0,-1 0 0,0-1 0,-1 1 0,0 0 0,0 0 0,-1 0 0,0 0 0,0 0 0,-1 0 0,0 0 0,-1-1 0,0 1 0,0-1 0,-1 0 0,0 0 0,-6 9 0,-1-3 0,1 0 0,-2-1 0,0 0 0,0-1 0,-1-1 0,0 0 0,-1 0 0,-1-2 0,-18 11 0,-22 8 0,-70 24 0,96-40 0,-8 2-455,-2 0 0,-40 7 0,46-15-6371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7.300"/>
    </inkml:context>
    <inkml:brush xml:id="br0">
      <inkml:brushProperty name="width" value="0.1" units="cm"/>
      <inkml:brushProperty name="height" value="0.1" units="cm"/>
      <inkml:brushProperty name="color" value="#004F8B"/>
    </inkml:brush>
  </inkml:definitions>
  <inkml:trace contextRef="#ctx0" brushRef="#br0">809 221 24575,'0'-17'0,"0"4"0,0 0 0,-1 0 0,0 1 0,-4-19 0,4 27 0,-1-1 0,0 1 0,0 0 0,0-1 0,0 1 0,-1 0 0,1 0 0,-1 0 0,0 1 0,0-1 0,-1 1 0,1-1 0,-1 1 0,1 0 0,-8-4 0,-5-1 0,0 0 0,-1 0 0,1 1 0,-2 2 0,1-1 0,-1 2 0,1 0 0,-1 1 0,0 1 0,-1 1 0,1 1 0,0 0 0,-20 3 0,2 2 0,0 1 0,1 2 0,0 1 0,1 2 0,-55 25 0,70-27 0,2 0 0,-1 1 0,1 1 0,1 1 0,0 0 0,0 2 0,2-1 0,0 2 0,-14 16 0,22-23 0,1-1 0,0 1 0,0 0 0,1 0 0,0 0 0,0 1 0,1 0 0,0-1 0,1 1 0,0 0 0,0 0 0,1 1 0,0-1 0,0 0 0,1 0 0,1 1 0,-1-1 0,1 0 0,1 0 0,0 0 0,6 17 0,-2-12 0,2 0 0,-1 0 0,2 0 0,0-1 0,0-1 0,1 1 0,1-2 0,0 1 0,1-2 0,0 1 0,0-2 0,22 14 0,1-3 0,0-2 0,0-1 0,73 23 0,-44-21-151,1-3-1,1-3 0,0-3 0,1-3 1,-1-2-1,1-4 0,0-2 1,125-20-1,-162 16-6674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1.734"/>
    </inkml:context>
    <inkml:brush xml:id="br0">
      <inkml:brushProperty name="width" value="0.1" units="cm"/>
      <inkml:brushProperty name="height" value="0.1" units="cm"/>
    </inkml:brush>
  </inkml:definitions>
  <inkml:trace contextRef="#ctx0" brushRef="#br0">0 122 24575,'0'-22'0,"0"17"0,0 15 0,1 36 0,1 0 0,3-1 0,1 1 0,3-1 0,1 0 0,3-1 0,20 49 0,-30-85 0,0-1 0,1 0 0,0 1 0,0-2 0,1 1 0,0 0 0,8 7 0,-12-13 0,0 0 0,0 0 0,0 0 0,0 0 0,1 0 0,-1 0 0,0 0 0,1-1 0,-1 1 0,1-1 0,-1 1 0,1-1 0,-1 0 0,0 1 0,1-1 0,0 0 0,-1 0 0,3 0 0,-2-1 0,0 0 0,0 1 0,0-1 0,0 0 0,0 0 0,0-1 0,-1 1 0,1 0 0,0-1 0,-1 1 0,1-1 0,-1 1 0,1-1 0,-1 0 0,0 1 0,0-1 0,2-3 0,14-30 0,-2 0 0,-1-2 0,16-65 0,-3 11 0,-19 66 0,35-92 0,-38 106 0,1-1 0,0 1 0,1 1 0,0-1 0,0 1 0,1 0 0,14-12 0,-19 19 0,0 1 0,0-1 0,0 1 0,1 0 0,-1 0 0,1 0 0,-1 1 0,1-1 0,0 1 0,-1 0 0,1 0 0,0 0 0,0 1 0,0-1 0,0 1 0,0 0 0,0 0 0,0 0 0,-1 1 0,1 0 0,0-1 0,0 1 0,0 0 0,0 1 0,-1-1 0,1 1 0,-1-1 0,1 1 0,-1 0 0,0 1 0,1-1 0,2 4 0,5 3 0,0 0 0,-1 2 0,0-1 0,-1 1 0,0 0 0,-1 1 0,12 21 0,45 110 0,-44-92 0,2 0 0,34 53 0,-54-99-68,0 0 0,1 0-1,-1 0 1,1-1 0,0 1 0,0-1-1,1 0 1,-1 0 0,1 0 0,0-1-1,0 1 1,0-1 0,0 0 0,1-1-1,-1 0 1,1 1 0,-1-2-1,1 1 1,8 1 0,23-2-6758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2.044"/>
    </inkml:context>
    <inkml:brush xml:id="br0">
      <inkml:brushProperty name="width" value="0.1" units="cm"/>
      <inkml:brushProperty name="height" value="0.1" units="cm"/>
      <inkml:brushProperty name="color" value="#004F8B"/>
    </inkml:brush>
  </inkml:definitions>
  <inkml:trace contextRef="#ctx0" brushRef="#br0">1 349 24575,'0'2'0,"0"-1"0,1 1 0,0-1 0,-1 1 0,1-1 0,0 1 0,0-1 0,0 0 0,0 1 0,0-1 0,0 0 0,0 0 0,0 0 0,0 0 0,0 0 0,1 0 0,-1 0 0,3 1 0,31 17 0,-27-15 0,30 15 0,1-2 0,1-2 0,56 14 0,-75-24 0,0-1 0,1 0 0,-1-2 0,0-1 0,1-1 0,0 0 0,-1-2 0,34-6 0,-49 7 0,0-1 0,0 0 0,0 0 0,0-1 0,0 1 0,0-1 0,-1 0 0,1-1 0,-1 1 0,0-1 0,0 0 0,-1-1 0,1 1 0,-1-1 0,0 0 0,0 0 0,6-10 0,-7 8 0,0 0 0,0-1 0,0 0 0,-1 0 0,-1 0 0,1 0 0,-1 0 0,0 0 0,-1 0 0,0-1 0,0 1 0,-1 0 0,-2-12 0,-1-1 0,-2-1 0,0 1 0,-1 0 0,-2 1 0,-15-30 0,17 38 0,-1-1 0,0 1 0,-1 0 0,0 1 0,-1 0 0,0 0 0,0 1 0,-1 1 0,-15-11 0,24 19 0,-1-1 0,1 1 0,-1 0 0,1 0 0,-1 0 0,0 0 0,1 0 0,-1 0 0,0 1 0,0-1 0,1 1 0,-1 0 0,0-1 0,0 1 0,0 1 0,1-1 0,-1 0 0,-4 2 0,3-1 0,0 1 0,0 0 0,1 0 0,-1 0 0,1 1 0,-1-1 0,1 1 0,0-1 0,0 1 0,0 0 0,-3 5 0,-2 2 0,1 1 0,1 0 0,0 1 0,0 0 0,1 0 0,-7 23 0,9-21-170,1-1-1,0 0 0,1 1 1,0-1-1,1 1 0,1-1 1,4 25-1,2-3-6655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7.742"/>
    </inkml:context>
    <inkml:brush xml:id="br0">
      <inkml:brushProperty name="width" value="0.1" units="cm"/>
      <inkml:brushProperty name="height" value="0.1" units="cm"/>
      <inkml:brushProperty name="color" value="#004F8B"/>
    </inkml:brush>
  </inkml:definitions>
  <inkml:trace contextRef="#ctx0" brushRef="#br0">74 104 24575,'-5'-6'0,"0"0"0,1-1 0,0 1 0,0-1 0,-6-12 0,7 12 0,0 0 0,0 1 0,-1-1 0,0 1 0,-8-8 0,12 14 0,0-1 0,0 1 0,0 0 0,0 0 0,0-1 0,0 1 0,0 0 0,0 0 0,0-1 0,-1 1 0,1 0 0,0 0 0,0-1 0,0 1 0,-1 0 0,1 0 0,0 0 0,0 0 0,0-1 0,-1 1 0,1 0 0,0 0 0,0 0 0,-1 0 0,1 0 0,0 0 0,0-1 0,-1 1 0,1 0 0,0 0 0,-1 0 0,1 0 0,0 0 0,0 0 0,-1 0 0,1 0 0,0 0 0,0 1 0,-1-1 0,1 0 0,0 0 0,-1 0 0,1 0 0,0 0 0,0 0 0,-1 0 0,1 1 0,0-1 0,0 0 0,0 0 0,-1 0 0,1 1 0,0-1 0,0 0 0,0 0 0,0 0 0,-1 1 0,1-1 0,0 0 0,0 0 0,0 1 0,0-1 0,0 0 0,0 1 0,0-1 0,0 0 0,0 0 0,0 1 0,0 24 0,1-21 0,12 436 0,-8-136 0,-5-293 0,1-1 0,1 1 0,0-1 0,0 1 0,6 15 0,-7-24 0,0 0 0,-1-1 0,1 1 0,0-1 0,0 1 0,0-1 0,0 1 0,0-1 0,0 1 0,1-1 0,-1 0 0,0 0 0,1 0 0,-1 0 0,1 0 0,-1 0 0,3 1 0,-3-2 0,1 0 0,0 0 0,-1 0 0,1 0 0,0 0 0,-1 0 0,1 0 0,0-1 0,-1 1 0,1-1 0,0 1 0,-1-1 0,1 1 0,-1-1 0,1 0 0,-1 0 0,0 0 0,1 0 0,-1 0 0,0 0 0,0 0 0,2-2 0,18-22-1365,-3-3-5461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8.260"/>
    </inkml:context>
    <inkml:brush xml:id="br0">
      <inkml:brushProperty name="width" value="0.1" units="cm"/>
      <inkml:brushProperty name="height" value="0.1" units="cm"/>
      <inkml:brushProperty name="color" value="#004F8B"/>
    </inkml:brush>
  </inkml:definitions>
  <inkml:trace contextRef="#ctx0" brushRef="#br0">374 184 24575,'2'-46'99,"15"-59"-7797,-11 73 7081,-2 164 5326,-4-102-3837,3 292 2035,3-219-3043,21 115 0,-24-205 17,-1-2 182,0 0 1,0-1-1,-1 13 0,0-21-109,-1-1 1,0 0 0,0 1-1,0-1 1,0 0-1,0 1 1,-1-1-1,1 0 1,0 1 0,-1-1-1,1 0 1,-1 1-1,1-1 1,-1 0 0,1 0-1,-1 0 1,0 0-1,0 1 1,1-1-1,-1 0 1,0 0 0,0 0-1,0-1 1,0 1-1,0 0 1,0 0-1,-1-1 1,1 1 0,0 0-1,0-1 1,0 1-1,-3 0 1,-12-1-6781</inkml:trace>
  <inkml:trace contextRef="#ctx0" brushRef="#br0" timeOffset="1">35 833 24575,'-5'0'0,"-6"0"0,-1-5 0,6-2 0,9-4 0,13 0 0,14-4 0,7 2 0,6-2 0,10 1 0,6 3 0,3 4 0,5 7 0,5 4 0,1 7 0,-13 0-8191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8.801"/>
    </inkml:context>
    <inkml:brush xml:id="br0">
      <inkml:brushProperty name="width" value="0.1" units="cm"/>
      <inkml:brushProperty name="height" value="0.1" units="cm"/>
      <inkml:brushProperty name="color" value="#004F8B"/>
    </inkml:brush>
  </inkml:definitions>
  <inkml:trace contextRef="#ctx0" brushRef="#br0">87 73 24575,'-33'-11'0,"29"10"0,0 0 0,-1 0 0,1-1 0,0 1 0,0-1 0,0 0 0,0 0 0,0 0 0,0 0 0,1-1 0,-5-3 0,8 5 0,0 1 0,0 0 0,0-1 0,0 1 0,-1 0 0,1-1 0,0 1 0,0 0 0,0-1 0,0 1 0,0 0 0,0-1 0,0 1 0,0 0 0,0-1 0,0 1 0,0 0 0,0-1 0,0 1 0,0 0 0,1-1 0,-1 1 0,0 0 0,0-1 0,0 1 0,0 0 0,1-1 0,-1 1 0,0 0 0,0 0 0,0-1 0,1 1 0,-1 0 0,0 0 0,1-1 0,-1 1 0,0 0 0,1 0 0,-1 0 0,0 0 0,0-1 0,1 1 0,-1 0 0,1 0 0,-1 0 0,0 0 0,1 0 0,-1 0 0,1 0 0,24-5 0,-21 4 0,112-15 0,-103 15 0,-1 1 0,0 0 0,0 1 0,0 0 0,0 1 0,0 0 0,20 7 0,-30-8 0,0 0 0,0 0 0,0 0 0,0 0 0,0 0 0,0 1 0,0-1 0,0 1 0,-1-1 0,1 1 0,0 0 0,-1 0 0,0 0 0,1 0 0,-1 0 0,0 0 0,0 0 0,0 0 0,0 0 0,0 0 0,0 0 0,-1 1 0,1-1 0,-1 0 0,0 1 0,0-1 0,0 0 0,0 1 0,0-1 0,0 0 0,0 1 0,-1-1 0,1 0 0,-1 1 0,0-1 0,-1 2 0,-2 10 0,-2-1 0,0 0 0,0-1 0,-14 20 0,-14 15 0,-19 32 0,48-70 0,1-1 0,0 1 0,0 1 0,1-1 0,0 0 0,0 1 0,-1 12 0,4-19 0,-1-1 0,1 1 0,0 0 0,0 0 0,0-1 0,0 1 0,1 0 0,-1 0 0,1-1 0,-1 1 0,1 0 0,0-1 0,0 1 0,0-1 0,0 1 0,1-1 0,-1 0 0,1 1 0,3 3 0,-2-4 0,-1 0 0,1 0 0,0 0 0,0-1 0,0 1 0,1-1 0,-1 1 0,0-1 0,0 0 0,1-1 0,-1 1 0,1 0 0,5-1 0,3 0 0,1 0 0,0-1 0,-1-1 0,0 0 0,1 0 0,-1-2 0,17-6 0,-2-2-273,-1-1 0,0-2 0,0-1 0,24-20 0,-2-2-6553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9.260"/>
    </inkml:context>
    <inkml:brush xml:id="br0">
      <inkml:brushProperty name="width" value="0.1" units="cm"/>
      <inkml:brushProperty name="height" value="0.1" units="cm"/>
      <inkml:brushProperty name="color" value="#004F8B"/>
    </inkml:brush>
  </inkml:definitions>
  <inkml:trace contextRef="#ctx0" brushRef="#br0">78 845 24575,'-18'-24'-219,"17"21"49,-1 1-1,1-1 0,-1 1 0,0-1 0,1 1 0,-1 0 1,0 0-1,0 0 0,0 0 0,-1 0 0,1 1 0,0-1 0,-1 1 1,1-1-1,-5-1 0,7 3 182,-1 0 0,0 0 0,1-1 1,-1 1-1,1 0 0,-1 0 0,0 0 0,1 0 0,-1 0 0,0 0 1,1 0-1,-1 0 0,0 0 0,1 0 0,-1 0 0,1 0 1,-1 1-1,0-1 0,1 0 0,-1 0 0,1 1 0,-1-1 1,1 0-1,-1 1 0,1-1 0,-1 1 0,1-1 0,-1 0 0,1 1 1,-1 0-1,-4 21 431,5-14-334,1 0 1,0 0-1,0-1 1,4 10-1,0-1-57,2-1-1,0 0 1,1 0 0,0 0-1,1-1 1,1 0 0,0-1 0,1 0-1,1-1 1,0 0 0,0-1-1,1 0 1,0-1 0,1 0-1,27 13 1,-24-15 3,-1 0 0,1-1 0,0-2 0,1 1 0,-1-2 1,1 0-1,0-1 0,0-1 0,0-1 0,1-1 0,-1 0 0,0-1 0,0-1 0,27-6 0,-35 5-54,0 0 0,0 0 0,-1-1 0,0 0 0,0-1 0,0 0 0,0 0 0,-1-1 0,1 0 0,-1-1 0,-1 0 0,0 0 0,0-1 0,0 1 0,-1-1 0,0-1 0,0 1 0,-1-1 0,0 0 0,-1-1 0,0 1 0,0-1 0,2-11 0,-3 8 0,-1 0 0,0 0 0,-1 0 0,0-1 0,-1 1 0,-1 0 0,0 0 0,0 0 0,-2 0 0,1 0 0,-2 0 0,0 1 0,0-1 0,-1 1 0,-1 0 0,0 1 0,-12-19 0,6 15 0,0 1 0,0 1 0,-1 0 0,-1 1 0,0 0 0,-1 1 0,0 1 0,0 0 0,-1 1 0,-1 0 0,-31-10 0,37 15 0,-1 1 0,1 0 0,-1 1 0,1 1 0,-1-1 0,0 2 0,0 0 0,-18 2 0,22-1 0,0 1 0,0 0 0,0 0 0,0 1 0,1 0 0,-1 0 0,1 1 0,0 0 0,0 0 0,0 1 0,0 0 0,1 0 0,-7 7 0,10-8-85,0-1 0,0 1-1,0 0 1,1-1 0,-1 1-1,1 1 1,0-1 0,0 0-1,0 0 1,1 1 0,0-1-1,0 1 1,0-1 0,0 1-1,0 6 1,3 26-6741</inkml:trace>
  <inkml:trace contextRef="#ctx0" brushRef="#br0" timeOffset="1">812 112 24575,'-1'-6'0,"0"-1"0,0 1 0,0-1 0,0 1 0,-3-6 0,2 7 0,1 1 0,-1-1 0,1 1 0,0-1 0,1 0 0,-1 1 0,1-1 0,0 0 0,1-6 0,-1 11 0,0-1 0,0 0 0,0 1 0,0-1 0,0 0 0,0 1 0,0-1 0,0 1 0,1-1 0,-1 0 0,0 1 0,1-1 0,-1 1 0,0-1 0,1 1 0,-1-1 0,0 1 0,1-1 0,-1 1 0,1-1 0,-1 1 0,1 0 0,-1-1 0,1 1 0,0 0 0,-1-1 0,1 1 0,-1 0 0,1 0 0,-1 0 0,1-1 0,0 1 0,1 0 0,0 0 0,0 1 0,0-1 0,-1 1 0,1 0 0,0-1 0,0 1 0,0 0 0,0 0 0,0 0 0,2 3 0,39 36 0,-6 5 0,-2 0 0,-2 3 0,-2 1 0,-3 1 0,-1 1 0,-3 1 0,-2 2 0,-2 0 0,-3 1 0,-2 1 0,-3 0 0,-2 1 0,-2 1 0,-3-1 0,-3 1 0,-2 0 0,-3-1 0,-2 1 0,-2-1 0,-4 0 0,-21 71 0,10-64-136,-3-2-1,-3-1 1,-2-2-1,-3 0 1,-2-3-1,-3 0 1,-2-3-1,-2-1 0,-73 68 1,68-76-6690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19.843"/>
    </inkml:context>
    <inkml:brush xml:id="br0">
      <inkml:brushProperty name="width" value="0.1" units="cm"/>
      <inkml:brushProperty name="height" value="0.1" units="cm"/>
      <inkml:brushProperty name="color" value="#004F8B"/>
    </inkml:brush>
  </inkml:definitions>
  <inkml:trace contextRef="#ctx0" brushRef="#br0">161 1 24575,'4'0'0,"1"0"0,-1 0 0,0 0 0,0 1 0,0-1 0,0 1 0,0 0 0,0 0 0,0 1 0,0-1 0,5 4 0,-7-4 0,0 1 0,-1-1 0,0 1 0,1 0 0,-1-1 0,0 1 0,0 0 0,0 0 0,0 0 0,0 0 0,0 0 0,0 0 0,-1 0 0,1 0 0,-1 1 0,1-1 0,-1 0 0,0 0 0,0 0 0,0 1 0,0-1 0,0 0 0,-2 4 0,-3 22 0,-2 0 0,-1 0 0,-1 0 0,-23 46 0,0 2 0,2 4 0,4 2 0,3 1 0,4 1 0,4 0 0,3 1 0,-1 161 0,15-195 0,3-1 0,2 0 0,1-1 0,3 1 0,26 69 0,-23-83 0,2 0 0,1-1 0,2-1 0,2-1 0,0-1 0,3-1 0,48 51 0,-24-37-341,2-2 0,2-3-1,108 65 1,-50-45-6485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0.580"/>
    </inkml:context>
    <inkml:brush xml:id="br0">
      <inkml:brushProperty name="width" value="0.1" units="cm"/>
      <inkml:brushProperty name="height" value="0.1" units="cm"/>
      <inkml:brushProperty name="color" value="#004F8B"/>
    </inkml:brush>
  </inkml:definitions>
  <inkml:trace contextRef="#ctx0" brushRef="#br0">1 70 24575,'3'67'0,"3"0"0,25 113 0,-27-161 0,-1 8 0,-3-21 0,1-1 0,-1 0 0,1 1 0,0-1 0,0 0 0,0 0 0,1 1 0,0-1 0,0 0 0,0 0 0,0-1 0,5 7 0,-7-11 0,0 0 0,1 1 0,-1-1 0,0 0 0,0 0 0,1 0 0,-1 0 0,0 0 0,0 0 0,1 0 0,-1 0 0,0 0 0,1 0 0,-1 0 0,0 0 0,0 0 0,1 0 0,-1 0 0,0 0 0,1 0 0,-1 0 0,0-1 0,0 1 0,1 0 0,-1 0 0,0 0 0,0 0 0,0-1 0,1 1 0,-1 0 0,0 0 0,0 0 0,0-1 0,1 1 0,-1 0 0,0 0 0,0-1 0,0 1 0,0 0 0,0-1 0,7-12 0,-7 12 0,50-164 0,-39 120 0,1 0 0,36-81 0,-40 111 0,20-38 0,-26 50 0,0 0 0,0 0 0,0 0 0,1 0 0,-1 1 0,1 0 0,-1-1 0,1 1 0,0 0 0,0 0 0,0 0 0,0 0 0,5-1 0,-6 3 0,0-1 0,1 1 0,-1 0 0,0 1 0,1-1 0,-1 0 0,0 1 0,0-1 0,1 1 0,-1 0 0,0 0 0,0 0 0,0 0 0,0 0 0,0 0 0,0 0 0,0 1 0,0-1 0,-1 1 0,1-1 0,-1 1 0,1 0 0,2 3 0,4 6 0,0-1 0,10 21 0,-5-5 0,-1 0 0,-2 0 0,0 2 0,-2-1 0,8 48 0,6 145 0,-21-210 0,-2 165-1365,-1-132-5461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29.800"/>
    </inkml:context>
    <inkml:brush xml:id="br0">
      <inkml:brushProperty name="width" value="0.1" units="cm"/>
      <inkml:brushProperty name="height" value="0.1" units="cm"/>
      <inkml:brushProperty name="color" value="#004F8B"/>
    </inkml:brush>
  </inkml:definitions>
  <inkml:trace contextRef="#ctx0" brushRef="#br0">4 52 24575,'1'0'0,"-1"0"0,0 0 0,1-1 0,-1 1 0,0 0 0,1 0 0,-1 0 0,0-1 0,1 1 0,-1 0 0,0 0 0,0-1 0,1 1 0,-1 0 0,0 0 0,0-1 0,1 1 0,-1 0 0,0-1 0,0 1 0,0 0 0,0-1 0,0 1 0,0-1 0,1 1 0,-1 0 0,0-1 0,0 1 0,0 0 0,0-1 0,0 1 0,0-1 0,0 1 0,-1 0 0,1-1 0,0 1 0,0 0 0,0-1 0,0 1 0,0 0 0,-1-1 0,1 1 0,0 0 0,0-1 0,0 1 0,-1 0 0,1-1 0,0 1 0,0 0 0,-1 0 0,1-1 0,0 1 0,-1 0 0,1 0 0,0 0 0,-1 0 0,1-1 0,0 1 0,-1 0 0,1 0 0,-1 0 0,1 0 0,0 0 0,-1 0 0,1 0 0,0 0 0,-1 0 0,0 0 0,10-3 0,1 0 0,-1 1 0,1 0 0,0 1 0,18-1 0,5 0 0,443-17 0,3 41 0,-336-14 0,415 31 0,-547-38 0,7 0 0,-1 1 0,1 1 0,-1 0 0,0 1 0,20 7 0,-36-11 0,-1 0 0,1 0 0,-1 0 0,1 1 0,0-1 0,-1 0 0,1 0 0,-1 0 0,1 1 0,-1-1 0,1 0 0,-1 0 0,1 1 0,-1-1 0,1 1 0,-1-1 0,1 0 0,-1 1 0,1-1 0,-1 1 0,0-1 0,1 1 0,-1-1 0,0 1 0,0-1 0,1 1 0,-1-1 0,0 1 0,0 0 0,0-1 0,0 1 0,1-1 0,-1 1 0,0 0 0,0 0 0,-2 0 0,1 0 0,0 0 0,0 1 0,-1-2 0,1 1 0,0 0 0,-1 0 0,1 0 0,-1-1 0,1 1 0,-1 0 0,-1 0 0,-43 11-1365,-8 0-5461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30.349"/>
    </inkml:context>
    <inkml:brush xml:id="br0">
      <inkml:brushProperty name="width" value="0.1" units="cm"/>
      <inkml:brushProperty name="height" value="0.1" units="cm"/>
      <inkml:brushProperty name="color" value="#004F8B"/>
    </inkml:brush>
  </inkml:definitions>
  <inkml:trace contextRef="#ctx0" brushRef="#br0">96 2 24575,'-12'0'0,"4"-1"0,-1 1 0,1 0 0,-1 1 0,1 0 0,0 0 0,-1 1 0,-15 5 0,24-7 0,1 0 0,-1 0 0,0 0 0,0 0 0,0 0 0,1 0 0,-1 1 0,0-1 0,0 0 0,0 0 0,0 0 0,1 0 0,-1 1 0,0-1 0,0 0 0,0 0 0,0 0 0,0 1 0,0-1 0,1 0 0,-1 0 0,0 1 0,0-1 0,0 0 0,0 0 0,0 0 0,0 1 0,0-1 0,0 0 0,0 0 0,0 1 0,0-1 0,0 0 0,0 0 0,-1 1 0,1-1 0,0 0 0,0 0 0,0 0 0,0 1 0,0-1 0,0 0 0,0 0 0,-1 0 0,1 1 0,0-1 0,0 0 0,0 0 0,0 0 0,-1 0 0,1 0 0,0 1 0,0-1 0,0 0 0,-1 0 0,1 0 0,0 0 0,-1 0 0,24 4 0,525 26 0,366 61-1365,-830-80-5461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37.250"/>
    </inkml:context>
    <inkml:brush xml:id="br0">
      <inkml:brushProperty name="width" value="0.1" units="cm"/>
      <inkml:brushProperty name="height" value="0.1" units="cm"/>
      <inkml:brushProperty name="color" value="#004F8B"/>
    </inkml:brush>
  </inkml:definitions>
  <inkml:trace contextRef="#ctx0" brushRef="#br0">586 103 24575,'0'0'0,"1"0"0,-1 0 0,0 0 0,0 0 0,0-1 0,0 1 0,0 0 0,1 0 0,-1 0 0,0 0 0,0 0 0,0 0 0,0 0 0,0 0 0,0 0 0,0 0 0,1 0 0,-1-1 0,0 1 0,0 0 0,0 0 0,0 0 0,0 0 0,0 0 0,0-1 0,0 1 0,0 0 0,0 0 0,0 0 0,0 0 0,0 0 0,0-1 0,0 1 0,0 0 0,0 0 0,0 0 0,0 0 0,0 0 0,0-1 0,0 1 0,0 0 0,0 0 0,0 0 0,0 0 0,0 0 0,0-1 0,0 1 0,0 0 0,0 0 0,0 0 0,0 0 0,-1 0 0,1 0 0,0 0 0,0-1 0,-10-13 0,-14-13 0,24 27 0,-5-5 0,-1 0 0,0 0 0,0 0 0,0 1 0,0-1 0,-1 1 0,0 1 0,1 0 0,-1 0 0,-1 0 0,1 1 0,0 0 0,0 0 0,-1 0 0,-9 0 0,6 2 0,-1 0 0,0 1 0,0 1 0,0-1 0,0 2 0,1 0 0,-1 0 0,1 1 0,-12 5 0,3 1 0,0 1 0,1 1 0,0 1 0,1 0 0,0 1 0,2 1 0,-1 1 0,2 0 0,0 1 0,1 1 0,1 0 0,0 1 0,2 0 0,0 1 0,1 0 0,1 1 0,-9 28 0,10-21 0,0 1 0,2-1 0,1 1 0,2 0 0,0 1 0,2-1 0,1 1 0,2-1 0,1 0 0,1 0 0,1 0 0,17 52 0,-16-64 0,1 0 0,1-1 0,0 0 0,1 0 0,1-1 0,0 0 0,1-1 0,1 0 0,0-1 0,20 17 0,-21-21 0,0-1 0,1 0 0,1-1 0,-1 0 0,1-1 0,0 0 0,1-1 0,-1-1 0,1 0 0,0-1 0,0 0 0,0-1 0,25 1 0,-12-4-341,0-1 0,0-1-1,46-12 1,-7-4-6485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37.721"/>
    </inkml:context>
    <inkml:brush xml:id="br0">
      <inkml:brushProperty name="width" value="0.1" units="cm"/>
      <inkml:brushProperty name="height" value="0.1" units="cm"/>
      <inkml:brushProperty name="color" value="#004F8B"/>
    </inkml:brush>
  </inkml:definitions>
  <inkml:trace contextRef="#ctx0" brushRef="#br0">13 253 24575,'-13'55'0,"14"-42"0,1-1 0,0 0 0,0 0 0,1 0 0,1-1 0,0 1 0,0-1 0,1 0 0,1 0 0,0 0 0,1-1 0,-1 0 0,2 0 0,0-1 0,12 12 0,-3-4 0,1-1 0,0-1 0,1-1 0,1-1 0,0 0 0,43 19 0,-52-27 0,1-1 0,0 0 0,0-1 0,0 0 0,0-1 0,1 0 0,-1-1 0,16-1 0,-24 0 0,0 0 0,0-1 0,0 1 0,0-1 0,1 0 0,-1 0 0,0 0 0,-1-1 0,1 0 0,0 1 0,0-1 0,-1-1 0,1 1 0,-1 0 0,1-1 0,-1 0 0,0 0 0,0 0 0,0 0 0,-1 0 0,1 0 0,-1-1 0,0 1 0,0-1 0,0 0 0,0 0 0,2-7 0,-2 0 0,0 0 0,0 0 0,-1 0 0,-1-1 0,0 1 0,0 0 0,-4-22 0,-23-79 0,25 103 0,-7-26 0,-2 1 0,-1 0 0,-1 1 0,-2 0 0,-1 1 0,-38-54 0,51 81 0,-1 1 0,0 0 0,0 0 0,0 0 0,0 0 0,-1 1 0,1-1 0,-1 1 0,0 0 0,0 1 0,0-1 0,0 1 0,-7-2 0,9 3 0,0 1 0,1 0 0,-1 0 0,0 0 0,0 0 0,1 0 0,-1 0 0,0 1 0,1 0 0,-1-1 0,0 1 0,1 0 0,-1 0 0,1 1 0,-1-1 0,1 0 0,0 1 0,-1-1 0,1 1 0,0 0 0,0 0 0,0 0 0,0 0 0,1 0 0,-1 0 0,1 0 0,-1 1 0,-1 4 0,-3 4-124,1 0 0,1 0 0,0 0 0,1 1 0,0 0 0,1 0-1,0-1 1,1 1 0,0 1 0,2 15 0,2 22-6702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2.503"/>
    </inkml:context>
    <inkml:brush xml:id="br0">
      <inkml:brushProperty name="width" value="0.1" units="cm"/>
      <inkml:brushProperty name="height" value="0.1" units="cm"/>
      <inkml:brushProperty name="color" value="#004F8B"/>
    </inkml:brush>
  </inkml:definitions>
  <inkml:trace contextRef="#ctx0" brushRef="#br0">113 22 24575,'-1'-2'0,"-1"0"0,0 1 0,1-1 0,-1 0 0,0 1 0,0 0 0,0-1 0,0 1 0,0 0 0,0 0 0,-1 0 0,1 0 0,0 0 0,0 0 0,-1 1 0,1-1 0,0 1 0,-1 0 0,1-1 0,-1 1 0,1 0 0,0 1 0,-1-1 0,1 0 0,-1 1 0,1-1 0,0 1 0,0 0 0,-1 0 0,1 0 0,0 0 0,0 0 0,0 0 0,0 0 0,0 1 0,0-1 0,0 1 0,0-1 0,1 1 0,-1 0 0,1 0 0,-1 0 0,1 0 0,0 0 0,-1 0 0,1 0 0,-1 3 0,-2 9 0,0 0 0,1 0 0,1 1 0,0-1 0,1 1 0,0 0 0,2 17 0,17 105 0,-6-66 0,-10-55 0,4 28 0,-6-42 0,1 0 0,0 0 0,-1 1 0,1-1 0,0 0 0,0 0 0,0 0 0,0 0 0,1 0 0,-1 0 0,0 0 0,1 0 0,3 3 0,-4-5 0,-1 1 0,1-1 0,0 0 0,0 0 0,-1 0 0,1 0 0,0 1 0,0-1 0,-1 0 0,1-1 0,0 1 0,0 0 0,-1 0 0,1 0 0,0 0 0,0 0 0,-1-1 0,1 1 0,0 0 0,-1-1 0,1 1 0,0 0 0,-1-1 0,1 1 0,-1-1 0,1 1 0,0-1 0,-1 1 0,1-1 0,-1 0 0,1 1 0,-1-1 0,0 0 0,1 1 0,-1-1 0,0 0 0,1 1 0,-1-3 0,15-33 0,-13 32 0,36-109 0,-38 113 0,0-1 0,0 1 0,0-1 0,0 1 0,0-1 0,1 1 0,-1 0 0,0-1 0,0 1 0,0-1 0,1 1 0,-1-1 0,0 1 0,1 0 0,-1-1 0,0 1 0,1 0 0,-1-1 0,0 1 0,1 0 0,-1 0 0,1-1 0,-1 1 0,0 0 0,2-1 0,2 12 0,0 32 0,-3-31 0,0 3 15,1 1 0,1-1 0,0 0 0,1 0 0,0 0 0,2 0 0,13 27 0,-15-35-108,1 0 0,0 0 1,1 0-1,-1-1 0,1 0 0,0 0 0,1 0 0,0-1 1,0 0-1,0 0 0,0 0 0,1-1 0,-1-1 1,1 1-1,15 4 0,14 1-6733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38.231"/>
    </inkml:context>
    <inkml:brush xml:id="br0">
      <inkml:brushProperty name="width" value="0.1" units="cm"/>
      <inkml:brushProperty name="height" value="0.1" units="cm"/>
      <inkml:brushProperty name="color" value="#004F8B"/>
    </inkml:brush>
  </inkml:definitions>
  <inkml:trace contextRef="#ctx0" brushRef="#br0">44 169 24575,'-2'-2'-78,"-1"0"-1,0-1 0,1 1 0,0-1 1,0 1-1,0-1 0,0 0 0,0 0 1,0 0-1,1 0 0,-1 0 0,1-1 1,0 1-1,0 0 0,0-1 0,0 1 1,1 0-1,-1-1 0,1 1 0,0-1 1,0 1-1,0-1 0,1 1 0,-1-1 1,1 1-1,0 0 0,0-1 1,0 1-1,0 0 0,1 0 0,-1 0 1,1 0-1,0 0 0,0 0 0,0 0 1,0 0-1,0 1 0,0-1 0,6-4 1,-2 3 175,-1-1 0,1 1 1,1 0-1,-1 0 1,1 1-1,-1-1 0,1 2 1,0-1-1,0 1 1,0 0-1,0 0 0,1 1 1,-1 0-1,0 0 1,1 1-1,7 0 0,-11 0-54,-1 0 0,1 1-1,-1-1 1,1 1 0,-1 0 0,1 0-1,-1 0 1,1 0 0,-1 1-1,0-1 1,0 1 0,0 0-1,0 0 1,0 0 0,0 0-1,0 1 1,-1-1 0,1 1-1,-1-1 1,0 1 0,0 0-1,0 0 1,0 0 0,0 0-1,0 0 1,-1 1 0,0-1-1,0 1 1,0-1 0,0 0 0,0 1-1,0 0 1,-1-1 0,0 7-1,0 3-42,-1 1 0,-1 0 0,0-1 0,-1 1 0,0-1 0,-1 0 0,-6 15 0,-44 88 0,48-105 0,-85 139 0,40-70 0,48-76 0,0 1 0,0-1 0,1 1 0,0 0 0,0 0 0,1 0 0,-1 0 0,1 0 0,0 1 0,0-1 0,0 8 0,2-11 0,-1 0 0,0 0 0,1 0 0,-1 0 0,1 0 0,0-1 0,0 1 0,0 0 0,0 0 0,0-1 0,0 1 0,0-1 0,0 1 0,1-1 0,-1 1 0,0-1 0,1 0 0,-1 0 0,1 0 0,0 0 0,-1 0 0,1 0 0,0 0 0,0 0 0,-1-1 0,1 1 0,0-1 0,0 1 0,0-1 0,0 0 0,0 1 0,0-1 0,0 0 0,3-1 0,44 1 0,70-9 0,-18 0 0,-37 8-17,-31 1-432,0-1-1,33-7 1,-41 2-6377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38.900"/>
    </inkml:context>
    <inkml:brush xml:id="br0">
      <inkml:brushProperty name="width" value="0.1" units="cm"/>
      <inkml:brushProperty name="height" value="0.1" units="cm"/>
      <inkml:brushProperty name="color" value="#004F8B"/>
    </inkml:brush>
  </inkml:definitions>
  <inkml:trace contextRef="#ctx0" brushRef="#br0">14 306 24575,'0'0'0,"-1"-1"0,0 1 0,1 0 0,-1 0 0,0-1 0,1 1 0,-1 0 0,0 0 0,1-1 0,-1 1 0,1-1 0,-1 1 0,1-1 0,-1 1 0,1-1 0,-1 1 0,1-1 0,-1 1 0,1-1 0,0 1 0,-1-1 0,1 0 0,0 1 0,0-1 0,-1 0 0,1 1 0,0-1 0,0 0 0,0 1 0,0-1 0,0 0 0,0 1 0,0-1 0,0 0 0,0 0 0,0 1 0,0-1 0,0 0 0,1 0 0,7-34 0,-7 31 0,11-31 0,1 1 0,1 1 0,3 0 0,35-54 0,-51 85 0,0 0 0,0 0 0,0 1 0,0-1 0,1 1 0,-1-1 0,1 1 0,-1-1 0,1 1 0,0 0 0,-1 0 0,1 0 0,3-2 0,-4 3 0,-1 0 0,0 0 0,0 0 0,1 0 0,-1 0 0,0 0 0,1 0 0,-1 0 0,0 0 0,0 0 0,1 0 0,-1 0 0,0 0 0,0 1 0,1-1 0,-1 0 0,0 0 0,0 0 0,1 0 0,-1 1 0,0-1 0,0 0 0,0 0 0,1 0 0,-1 1 0,0-1 0,0 0 0,0 0 0,0 1 0,0-1 0,1 0 0,-1 1 0,1 18 0,-7 36 0,-10 146 0,16-178 0,2 1 0,0-1 0,1 0 0,1-1 0,1 1 0,14 36 0,-17-53-136,2 0-1,-1 0 1,0-1-1,1 1 1,0-1-1,1 0 1,-1 0-1,1-1 0,7 6 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7.861"/>
    </inkml:context>
    <inkml:brush xml:id="br0">
      <inkml:brushProperty name="width" value="0.1" units="cm"/>
      <inkml:brushProperty name="height" value="0.1" units="cm"/>
      <inkml:brushProperty name="color" value="#004F8B"/>
    </inkml:brush>
  </inkml:definitions>
  <inkml:trace contextRef="#ctx0" brushRef="#br0">194 108 24575,'1'-11'0,"0"1"0,1-1 0,0 1 0,1 0 0,0-1 0,0 1 0,9-16 0,-12 25 0,0 1 0,0 0 0,0-1 0,0 1 0,0-1 0,0 1 0,1 0 0,-1-1 0,0 1 0,0 0 0,0-1 0,0 1 0,1 0 0,-1 0 0,0-1 0,0 1 0,0 0 0,1 0 0,-1-1 0,0 1 0,1 0 0,-1 0 0,0-1 0,1 1 0,-1 0 0,0 0 0,0 0 0,1 0 0,-1 0 0,1 0 0,-1 0 0,0-1 0,1 1 0,-1 0 0,0 0 0,1 0 0,-1 0 0,0 0 0,1 1 0,-1-1 0,0 0 0,1 0 0,-1 0 0,0 0 0,1 0 0,-1 0 0,0 1 0,1-1 0,-1 0 0,0 0 0,1 0 0,-1 1 0,0-1 0,0 0 0,1 0 0,-1 1 0,0-1 0,0 0 0,0 1 0,1-1 0,-1 0 0,0 1 0,0-1 0,0 0 0,0 1 0,0-1 0,0 1 0,8 27 0,-1 53 0,-6 123 0,-2-111 0,22 448 0,-17-495 0,-1-23 0,-2 0 0,0 1 0,-3 28 0,-2-46 0,-3-13 0,-5-15 0,12 21 0,-47-107 0,-57-205 0,3-125 0,100 437 0,0-4 0,0 0 0,0 0 0,1 0 0,0-1 0,0-9 0,0 14 0,0 0 0,1 0 0,-1 0 0,0 0 0,1 0 0,-1 0 0,0 0 0,1 0 0,0 0 0,-1 0 0,1 0 0,0 0 0,-1 0 0,1 1 0,0-1 0,0 0 0,0 0 0,-1 1 0,1-1 0,0 0 0,0 1 0,0-1 0,0 1 0,0 0 0,0-1 0,0 1 0,0 0 0,1-1 0,-1 1 0,0 0 0,0 0 0,0 0 0,0 0 0,1 0 0,34 2 0,-1 1 0,-1 2 0,67 19 0,32 4 0,30-13 0,33 5 0,-193-19 0,1-1 0,0 1 0,-1 0 0,1 0 0,-1 1 0,1-1 0,-1 1 0,0-1 0,0 1 0,1 0 0,-1 0 0,3 4 0,-5-5 0,0-1 0,-1 1 0,1 0 0,-1 0 0,1 0 0,-1-1 0,0 1 0,1 0 0,-1 0 0,0 0 0,1 0 0,-1 0 0,0-1 0,0 1 0,0 0 0,0 0 0,0 0 0,0 0 0,0 0 0,0 1 0,-1 0 0,0 0 0,0 0 0,0 0 0,0-1 0,0 1 0,0 0 0,0-1 0,-1 1 0,1-1 0,0 1 0,-1-1 0,-2 3 0,-18 12-1365,-1-2-5461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8.391"/>
    </inkml:context>
    <inkml:brush xml:id="br0">
      <inkml:brushProperty name="width" value="0.1" units="cm"/>
      <inkml:brushProperty name="height" value="0.1" units="cm"/>
      <inkml:brushProperty name="color" value="#004F8B"/>
    </inkml:brush>
  </inkml:definitions>
  <inkml:trace contextRef="#ctx0" brushRef="#br0">266 0 24575,'-73'46'-3019,"-44"31"-3052,103-66 6744,0 1 0,-24 27 1,37-39-673,0 1 0,1 0 1,-1 0-1,0 0 0,0 0 1,1 0-1,-1 0 0,0 0 1,1 0-1,-1 0 0,1 0 1,-1 1-1,1-1 0,0 0 1,0 0-1,-1 0 0,1 1 1,0-1-1,0 0 0,0 0 1,0 1-1,1 0 1,-1-1 75,1 0 1,0 0 0,-1 0 0,1 0 0,0 0 0,0 0-1,0 0 1,0 0 0,0-1 0,0 1 0,0 0 0,0-1-1,0 1 1,0-1 0,0 1 0,0-1 0,0 0 0,2 1-1,9 1 962,-1 0 0,1-1 0,21-1 1,-22 0-374,96-4-270,143-23 1,63-3-452,-253 29-1310,-8 0-5461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8.831"/>
    </inkml:context>
    <inkml:brush xml:id="br0">
      <inkml:brushProperty name="width" value="0.1" units="cm"/>
      <inkml:brushProperty name="height" value="0.1" units="cm"/>
      <inkml:brushProperty name="color" value="#004F8B"/>
    </inkml:brush>
  </inkml:definitions>
  <inkml:trace contextRef="#ctx0" brushRef="#br0">191 391 24575,'-10'-12'0,"8"10"0,1 0 0,-1 0 0,0-1 0,0 2 0,0-1 0,0 0 0,0 0 0,-3-2 0,4 4 0,0 0 0,0 0 0,0 0 0,0 0 0,1 0 0,-1 0 0,0 0 0,0 0 0,0 0 0,0 0 0,0 0 0,1 1 0,-1-1 0,0 0 0,0 1 0,0-1 0,1 0 0,-1 1 0,0-1 0,1 1 0,-1-1 0,0 1 0,1-1 0,-1 1 0,0 0 0,1-1 0,-1 1 0,1 0 0,-1 0 0,1-1 0,0 1 0,-1 0 0,1 1 0,-7 12 0,1 0 0,0 1 0,1 0 0,1 0 0,-5 27 0,0 1 0,9-41 0,-35 133 0,-18 160 0,53-291 0,-1 0 0,0 1 0,1 0 0,0-1 0,0 1 0,0 0 0,0-1 0,1 1 0,-1-1 0,3 8 0,-3-12 0,0 0 0,1 1 0,-1-1 0,0 0 0,0 0 0,0 1 0,1-1 0,-1 0 0,0 0 0,0 1 0,1-1 0,-1 0 0,0 0 0,0 0 0,1 0 0,-1 0 0,0 1 0,0-1 0,1 0 0,-1 0 0,0 0 0,1 0 0,-1 0 0,0 0 0,1 0 0,-1 0 0,0 0 0,0 0 0,1 0 0,-1 0 0,0 0 0,1 0 0,-1 0 0,0-1 0,0 1 0,1 0 0,-1 0 0,0 0 0,1 0 0,-1 0 0,0-1 0,0 1 0,0 0 0,1 0 0,-1-1 0,0 1 0,0 0 0,0 0 0,1-1 0,-1 1 0,0 0 0,12-17 0,3-13 0,-1 0 0,-1 0 0,18-65 0,11-101 0,-38 177 0,92-549 0,-96 566 0,1-1 0,-1 0 0,1 1 0,0-1 0,-1 1 0,1-1 0,0 1 0,1-1 0,-1 1 0,0 0 0,3-3 0,-4 5 0,0 0 0,1-1 0,-1 1 0,0 0 0,1-1 0,-1 1 0,1 0 0,-1 0 0,1 0 0,-1 0 0,0-1 0,1 1 0,-1 0 0,1 0 0,-1 0 0,1 0 0,-1 0 0,1 0 0,-1 0 0,1 0 0,-1 0 0,0 0 0,1 1 0,0-1 0,14 13 0,4 15 0,-2 0 0,-1 1 0,22 58 0,-14-33 0,-5-10 0,75 156 0,-67-151 0,61 89 0,-75-122-114,1 0 1,0 0-1,1-1 0,1-1 0,0-1 1,1 0-1,0-1 0,1-1 0,1-1 1,-1 0-1,23 7 0,-22-10-6712</inkml:trace>
  <inkml:trace contextRef="#ctx0" brushRef="#br0" timeOffset="1">107 673 24575,'-5'0'0,"-6"0"0,-7 0 0,5 0 0,10 0 0,10 0 0,18-4 0,14-3 0,16 1 0,16-4 0,12 0 0,1 2 0,0 2 0,-4 1 0,-11 8 0,-13 8 0,-15 1-8191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39.450"/>
    </inkml:context>
    <inkml:brush xml:id="br0">
      <inkml:brushProperty name="width" value="0.1" units="cm"/>
      <inkml:brushProperty name="height" value="0.1" units="cm"/>
      <inkml:brushProperty name="color" value="#004F8B"/>
    </inkml:brush>
  </inkml:definitions>
  <inkml:trace contextRef="#ctx0" brushRef="#br0">109 49 24575,'7'-21'0,"-6"20"0,-1 0 0,1 0 0,0-1 0,-1 1 0,1 0 0,-1-1 0,1 1 0,-1 0 0,0-1 0,0 1 0,1 0 0,-1-1 0,0 1 0,0 0 0,0-1 0,-1 1 0,1-1 0,-1-1 0,-1 7 0,-1 0 0,0 0 0,1 0 0,0 0 0,0 1 0,0-1 0,-1 6 0,-27 109 0,5 2 0,5 0 0,-4 155 0,22 0 0,5-238 0,1 0 0,2 0 0,2-1 0,1 1 0,17 40 0,-23-68 10,2-1 0,0 1 0,0-1 0,0 0 0,1 0 0,1-1 0,-1 1 0,1-1 0,1-1 0,0 0 0,14 11 0,-14-13-116,-1 0 0,1-1 0,0-1 0,1 1 0,-1-1 0,1-1-1,-1 1 1,1-2 0,0 1 0,0-1 0,-1 0 0,1-1 0,17-1 0,29-7-6720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40.230"/>
    </inkml:context>
    <inkml:brush xml:id="br0">
      <inkml:brushProperty name="width" value="0.1" units="cm"/>
      <inkml:brushProperty name="height" value="0.1" units="cm"/>
      <inkml:brushProperty name="color" value="#004F8B"/>
    </inkml:brush>
  </inkml:definitions>
  <inkml:trace contextRef="#ctx0" brushRef="#br0">32 24 24575,'0'-1'0,"0"0"0,0 0 0,0-1 0,0 1 0,-1 0 0,1 0 0,0 0 0,0 0 0,0 0 0,-1 0 0,1 0 0,-1 0 0,1 1 0,-1-1 0,1 0 0,-1 0 0,1 0 0,-1 0 0,0 0 0,1 1 0,-1-1 0,0 0 0,-2-1 0,3 2 0,-1 1 0,0-1 0,1 0 0,-1 0 0,1 0 0,-1 0 0,0 0 0,1 1 0,-1-1 0,1 0 0,-1 0 0,1 1 0,-1-1 0,0 1 0,1-1 0,-1 0 0,1 1 0,0-1 0,-1 1 0,1-1 0,-1 1 0,1-1 0,0 1 0,-1-1 0,1 1 0,0 0 0,0-1 0,-1 1 0,1-1 0,0 1 0,0 0 0,0-1 0,0 1 0,0 0 0,0-1 0,0 1 0,0 0 0,0-1 0,0 1 0,0 0 0,-5 77 0,5 112 0,2-81 0,0-8 0,22 150 0,-15-393 0,14-271 0,-23 405 0,-1 2 0,1 1 0,1-1 0,-1 1 0,1-1 0,0 1 0,2-8 0,-3 13 0,0-1 0,0 1 0,0 0 0,0-1 0,0 1 0,0 0 0,0 0 0,1-1 0,-1 1 0,0 0 0,0 0 0,0 0 0,0-1 0,1 1 0,-1 0 0,0 0 0,0 0 0,1-1 0,-1 1 0,0 0 0,0 0 0,1 0 0,-1 0 0,0 0 0,0 0 0,1-1 0,-1 1 0,0 0 0,0 0 0,1 0 0,-1 0 0,0 0 0,1 0 0,-1 0 0,1 0 0,8 9 0,7 16 0,-16-24 0,65 146 0,-50-108 0,1-1 0,2 0 0,1-1 0,41 57 0,-57-90 0,-1 0 0,1-1 0,1 1 0,-1-1 0,0 1 0,1-1 0,0 0 0,0 0 0,0-1 0,0 1 0,0-1 0,0 0 0,1 0 0,-1 0 0,1-1 0,-1 1 0,1-1 0,-1 0 0,1-1 0,0 1 0,0-1 0,-1 0 0,1 0 0,0 0 0,0-1 0,0 0 0,-1 0 0,1 0 0,-1 0 0,1-1 0,-1 0 0,1 0 0,-1 0 0,0 0 0,0 0 0,0-1 0,5-4 0,5-5 0,-2 0 0,1 0 0,-2-1 0,0-1 0,0 0 0,-1-1 0,-1 1 0,11-24 0,-7 8 0,0-1 0,-2-1 0,9-47 0,-18 73 0,-2 1 0,1-1 0,1 1 0,-1 0 0,1 0 0,0 0 0,4-8 0,-6 13 0,1 0 0,-1 0 0,0 0 0,0 0 0,0-1 0,0 1 0,1 0 0,-1 0 0,0 0 0,0 0 0,0 0 0,1 0 0,-1 0 0,0 0 0,0 0 0,0 0 0,1 0 0,-1 0 0,0 0 0,0 0 0,0 0 0,1 1 0,-1-1 0,0 0 0,0 0 0,0 0 0,0 0 0,1 0 0,-1 0 0,0 0 0,0 0 0,0 1 0,0-1 0,0 0 0,0 0 0,1 0 0,-1 0 0,0 1 0,0-1 0,0 0 0,0 0 0,0 0 0,0 0 0,0 1 0,0-1 0,0 0 0,0 0 0,0 0 0,0 1 0,0-1 0,0 0 0,0 0 0,0 0 0,0 1 0,0-1 0,4 15 0,-4-14 0,13 71 0,20 86 0,-27-140 0,0 0 0,0 0 0,2-1 0,0 0 0,1-1 0,17 24 0,-22-36-72,-1 1 1,1-1-1,0 0 0,0 0 0,0 0 0,1-1 0,-1 1 0,1-1 1,0 0-1,0-1 0,0 1 0,0-1 0,1 0 0,-1 0 0,1 0 1,-1-1-1,1 0 0,7 1 0,25-2-6754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40.710"/>
    </inkml:context>
    <inkml:brush xml:id="br0">
      <inkml:brushProperty name="width" value="0.1" units="cm"/>
      <inkml:brushProperty name="height" value="0.1" units="cm"/>
      <inkml:brushProperty name="color" value="#004F8B"/>
    </inkml:brush>
  </inkml:definitions>
  <inkml:trace contextRef="#ctx0" brushRef="#br0">143 194 24575,'-1'-1'0,"0"0"0,0-1 0,-1 1 0,1 0 0,-1 0 0,1 0 0,-1 0 0,1 1 0,-1-1 0,1 0 0,-1 1 0,0-1 0,1 1 0,-1-1 0,0 1 0,1 0 0,-1 0 0,0 0 0,0 0 0,1 0 0,-1 0 0,0 0 0,0 1 0,1-1 0,-1 0 0,0 1 0,1 0 0,-1-1 0,1 1 0,-1 0 0,1 0 0,-1 0 0,1 0 0,-1 0 0,1 0 0,0 0 0,0 0 0,-1 0 0,-1 3 0,-1 2 0,-1 0 0,1 0 0,0 0 0,0 0 0,1 1 0,-1-1 0,2 1 0,-4 8 0,-6 38 0,1 1 0,-3 71 0,7 109 0,10-213 0,4-29 0,7-37 0,58-298 0,-24 108 0,-45 219 0,-2 8 0,1 0 0,-1 0 0,1 0 0,1 1 0,-1-1 0,1 1 0,1-1 0,-1 1 0,1 0 0,9-11 0,-12 17 0,-1 0 0,1 0 0,0 1 0,0-1 0,0 1 0,0-1 0,0 1 0,-1-1 0,1 1 0,0-1 0,0 1 0,0 0 0,0-1 0,1 1 0,-1 0 0,0 0 0,0 0 0,0 0 0,0 0 0,0 0 0,0 0 0,1 1 0,1-1 0,0 1 0,0 1 0,0-1 0,-1 0 0,1 0 0,-1 1 0,1 0 0,2 2 0,5 5 0,0 0 0,15 19 0,-22-24 0,141 184 0,23 29 0,-142-190 0,40 50 0,-57-67 0,-1 0 0,0 1 0,-1 0 0,0 0 0,6 18 0,-11-27 4,0-1-1,-1 0 0,1 1 1,-1-1-1,1 1 0,-1-1 1,1 0-1,-1 1 0,0-1 1,0 1-1,0-1 0,0 1 1,0-1-1,0 1 1,0-1-1,0 1 0,-1-1 1,1 1-1,-1-1 0,1 1 1,-1-1-1,1 0 0,-1 1 1,0-1-1,0 0 0,1 0 1,-1 1-1,0-1 0,0 0 1,0 0-1,-1 0 0,1 0 1,0 0-1,-2 1 0,-1-1-126,0 0-1,0 0 1,0 0-1,1 0 1,-1-1-1,0 0 1,0 0-1,0 0 1,0 0-1,0-1 1,-6-1-1,-23-5-6702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41.143"/>
    </inkml:context>
    <inkml:brush xml:id="br0">
      <inkml:brushProperty name="width" value="0.1" units="cm"/>
      <inkml:brushProperty name="height" value="0.1" units="cm"/>
      <inkml:brushProperty name="color" value="#004F8B"/>
    </inkml:brush>
  </inkml:definitions>
  <inkml:trace contextRef="#ctx0" brushRef="#br0">63 105 24575,'-9'-4'-388,"-9"-3"388,-5 1 0,11 6 193,11 3-193,17 6 65,14 1-65,17-1 32,10-2-32,5-7 98,6-4-98,1-5 0,-6-7 0,-4-5 0,-8-4 0,-7-2 0,-12 3-8191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4:41.650"/>
    </inkml:context>
    <inkml:brush xml:id="br0">
      <inkml:brushProperty name="width" value="0.1" units="cm"/>
      <inkml:brushProperty name="height" value="0.1" units="cm"/>
      <inkml:brushProperty name="color" value="#004F8B"/>
    </inkml:brush>
  </inkml:definitions>
  <inkml:trace contextRef="#ctx0" brushRef="#br0">1 1 24575,'12'1'0,"0"0"0,0 1 0,0 0 0,0 1 0,-1 1 0,1 0 0,-1 0 0,0 1 0,18 11 0,-2 1 0,-1 1 0,36 32 0,-32-21 0,-1 2 0,-1 0 0,-1 2 0,-2 1 0,-2 2 0,-1 0 0,-2 1 0,28 70 0,-25-43 0,-3 1 0,-3 0 0,-3 1 0,11 119 0,-22-137 0,-2 0 0,-2 0 0,-13 86 0,10-109 0,-2 0 0,-1 0 0,-1 0 0,-1-1 0,-1 0 0,-1-1 0,-1 0 0,-25 36 0,32-52-195,-1 1 0,0-2 0,-1 1 0,1-1 0,-1 0 0,-10 7 0,-3-3-6631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3.713"/>
    </inkml:context>
    <inkml:brush xml:id="br0">
      <inkml:brushProperty name="width" value="0.1" units="cm"/>
      <inkml:brushProperty name="height" value="0.1" units="cm"/>
      <inkml:brushProperty name="color" value="#004F8B"/>
    </inkml:brush>
  </inkml:definitions>
  <inkml:trace contextRef="#ctx0" brushRef="#br0">102 159 24575,'0'-159'0,"21"513"0,-8-203 0,41 268 0,-54-416 0,1 1 0,-1-1 0,1 1 0,-1 0 0,0-1 0,-1 1 0,1 0 0,-1-1 0,1 1 0,-1 0 0,0-1 0,-2 6 0,2-8 0,0 0 0,0 0 0,0 0 0,1 0 0,-1-1 0,0 1 0,0 0 0,0 0 0,0-1 0,0 1 0,0-1 0,-1 1 0,1-1 0,0 1 0,0-1 0,0 0 0,0 1 0,-1-1 0,1 0 0,0 0 0,0 0 0,0 0 0,-1 0 0,1 0 0,0 0 0,0 0 0,-1-1 0,1 1 0,0 0 0,0-1 0,0 1 0,0-1 0,0 1 0,0-1 0,0 0 0,0 1 0,0-1 0,-2-1 0,-10-6 0,1-1 0,0 0 0,0 0 0,0-2 0,-12-14 0,17 18 0,1-1 0,0 0 0,1 1 0,0-2 0,0 1 0,1-1 0,0 1 0,0-1 0,-4-15 0,7 18 0,1 1 0,-1-1 0,1 1 0,0-1 0,0 1 0,1-1 0,0 1 0,0-1 0,0 1 0,0-1 0,1 1 0,0 0 0,3-6 0,-1 3 0,1-1 0,1 1 0,-1 0 0,1 1 0,1-1 0,14-12 0,-7 8 0,1 0 0,1 2 0,0 0 0,0 1 0,1 0 0,0 1 0,23-6 0,-15 6 0,0 2 0,0 1 0,1 1 0,26-1 0,-45 4 0,1 1 0,-1 0 0,1 0 0,0 1 0,-1 0 0,1 0 0,-1 1 0,1 0 0,-1 0 0,0 1 0,0 0 0,0 0 0,0 0 0,-1 1 0,1 0 0,-1 1 0,11 9 0,-12-8 0,0 1 0,-1-1 0,0 1 0,0 0 0,0 0 0,-1 1 0,4 12 0,11 61 0,-4-16 0,-12-56 0,1 0 0,0 0 0,1 0 0,0-1 0,1 1 0,-1-1 0,1 0 0,1 0 0,0-1 0,10 11 0,-13-15 0,1 0 0,-1 0 0,1-1 0,0 0 0,0 0 0,0 0 0,0 0 0,0 0 0,0-1 0,0 0 0,0 0 0,1 0 0,-1 0 0,1-1 0,-1 1 0,0-1 0,1 0 0,-1-1 0,1 1 0,-1-1 0,0 0 0,1 0 0,-1 0 0,6-3 0,-6 3 0,0 0 0,0-1 0,-1 0 0,1 0 0,-1 0 0,1 0 0,-1 0 0,0-1 0,0 1 0,0-1 0,0 0 0,-1 0 0,1 0 0,-1 0 0,1 0 0,-1-1 0,0 1 0,-1-1 0,4-7 0,-4 5 0,0 1 0,0-1 0,-1 0 0,1 0 0,-1 0 0,-1 0 0,1 0 0,-1 0 0,0 1 0,0-1 0,-1 0 0,0 0 0,-2-6 0,-2-2 0,0-1 0,1-1 0,1 1 0,1-1 0,-3-30 0,5 40 0,2 0 0,-1 0 0,0 0 0,1 0 0,1 0 0,-1 0 0,1 0 0,-1 0 0,2 0 0,-1 1 0,1-1 0,0 1 0,0 0 0,0 0 0,1 0 0,-1 0 0,1 0 0,8-6 0,-7 7 0,1 0 0,-1 1 0,1 0 0,0 0 0,0 0 0,0 0 0,0 1 0,0 0 0,1 1 0,-1 0 0,0-1 0,1 2 0,-1-1 0,1 1 0,0 0 0,-1 1 0,1-1 0,-1 1 0,0 0 0,1 1 0,-1 0 0,0 0 0,0 0 0,0 1 0,0-1 0,0 1 0,0 1 0,-1-1 0,0 1 0,1 0 0,-1 1 0,-1-1 0,8 9 0,1 9 0,-1 1 0,-1 0 0,14 42 0,-18-43 0,2 0 0,0 0 0,1-1 0,20 31 0,-25-46 0,0 0 0,0-1 0,1 1 0,-1-1 0,1 0 0,0 0 0,0-1 0,1 1 0,0-1 0,-1-1 0,1 1 0,0-1 0,1-1 0,-1 1 0,0-1 0,1-1 0,0 1 0,8 0 0,-2-1 0,0-1 0,1 0 0,-1-1 0,0 0 0,0-2 0,0 1 0,0-2 0,-1 1 0,1-2 0,-1 0 0,18-10 0,-25 12 0,0 0 0,-1 0 0,1-1 0,-1 0 0,0 0 0,0-1 0,0 1 0,-1-1 0,1 0 0,-1 0 0,0-1 0,-1 1 0,1-1 0,-1 0 0,0 0 0,-1 0 0,1 0 0,-1 0 0,0-1 0,-1 1 0,0-1 0,0 1 0,0-1 0,-1 1 0,0-1 0,0-8 0,-1 9 0,0 0 0,0 0 0,-1 1 0,0-1 0,0 0 0,0 0 0,-1 1 0,0-1 0,0 1 0,0 0 0,0 0 0,-1 0 0,0 1 0,0-1 0,0 1 0,-1 0 0,1 0 0,-9-5 0,5 4 0,0 0 0,-1 1 0,0 0 0,0 1 0,0 0 0,0 0 0,0 1 0,-1 0 0,1 0 0,-1 1 0,-12 0 0,13 1 0,-1 1 0,1 0 0,0 0 0,0 1 0,0 0 0,0 0 0,1 1 0,-1 0 0,1 1 0,-1 0 0,-13 9 0,17-10 0,0 1 0,1 0 0,-1 0 0,1 0 0,0 1 0,0 0 0,0-1 0,1 1 0,0 1 0,0-1 0,0 0 0,1 1 0,-1-1 0,2 1 0,-1 0 0,0 0 0,1 0 0,-1 11 0,2-13 0,-1 0 0,1 0 0,0 0 0,1 0 0,-1-1 0,1 1 0,0 0 0,0 0 0,0-1 0,0 1 0,0 0 0,1-1 0,0 1 0,0-1 0,0 0 0,0 0 0,0 1 0,1-1 0,-1-1 0,1 1 0,0 0 0,0-1 0,0 1 0,0-1 0,0 0 0,0 0 0,1 0 0,-1 0 0,1-1 0,-1 1 0,1-1 0,0 0 0,0 0 0,5 0 0,8 2 0,0-1 0,0-1 0,0-1 0,0 0 0,0-2 0,25-4 0,-15 0 0,0-1 0,45-20 0,21-6 0,-90 33 0,0-1 0,0 1 0,0-1 0,0 1 0,0 0 0,0 0 0,-1 0 0,1 0 0,0 1 0,0-1 0,0 1 0,0 0 0,0-1 0,-1 2 0,1-1 0,0 0 0,-1 0 0,1 1 0,-1-1 0,1 1 0,-1 0 0,0 0 0,0 0 0,0 0 0,0 0 0,0 0 0,0 0 0,0 1 0,-1-1 0,1 1 0,-1-1 0,0 1 0,2 4 0,2 8 0,0 0 0,0 0 0,-2 1 0,3 25 0,-6-41 0,0 0 0,0 0 0,0 0 0,0 0 0,0 0 0,0 0 0,0 0 0,1 0 0,-1 0 0,0 0 0,0 0 0,0-1 0,0 1 0,0 0 0,0 0 0,0 0 0,0 0 0,0 0 0,0 0 0,0 0 0,0 0 0,0 0 0,0 0 0,0 0 0,0 0 0,1 0 0,-1 0 0,0 0 0,0 0 0,0 0 0,0 0 0,0 0 0,0 0 0,0 0 0,0 0 0,0 0 0,0 0 0,1 0 0,-1 0 0,0 0 0,0 0 0,0 0 0,0 0 0,0 0 0,0 0 0,0 0 0,0 0 0,0 0 0,0 0 0,0 0 0,0 0 0,1 0 0,-1 0 0,0 0 0,0 0 0,0 0 0,0 1 0,0-1 0,0 0 0,0 0 0,0 0 0,0 0 0,0 0 0,0 0 0,0 0 0,0 0 0,0 0 0,0 1 0,7-13 0,10-21 0,-15 28 0,28-58 0,2 1 0,3 1 0,3 2 0,48-59 0,-80 111 0,0 1 0,0 0 0,1 0 0,0 0 0,0 1 0,0 0 0,8-4 0,-12 7 0,0 1 0,-1 0 0,1 0 0,0 0 0,-1 1 0,1-1 0,0 1 0,0-1 0,-1 1 0,1 0 0,0 0 0,0 0 0,0 0 0,0 1 0,-1-1 0,1 1 0,0 0 0,0 0 0,-1 0 0,1 0 0,-1 0 0,1 0 0,-1 1 0,1-1 0,3 4 0,4 4 0,0 1 0,0 1 0,-1 0 0,0 0 0,-1 0 0,11 21 0,35 82 0,-39-79 0,2 2-195,-2 0 0,-1 1 0,-2 1 0,-2 0 0,-1 1 0,5 62 0,-13-65-6631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2.570"/>
    </inkml:context>
    <inkml:brush xml:id="br0">
      <inkml:brushProperty name="width" value="0.1" units="cm"/>
      <inkml:brushProperty name="height" value="0.1" units="cm"/>
      <inkml:brushProperty name="color" value="#004F8B"/>
    </inkml:brush>
  </inkml:definitions>
  <inkml:trace contextRef="#ctx0" brushRef="#br0">5 1 24575,'0'0'0,"1"0"0,-1 0 0,0 0 0,1 0 0,-1 1 0,0-1 0,1 0 0,-1 0 0,0 0 0,1 1 0,-1-1 0,0 0 0,0 1 0,1-1 0,-1 0 0,0 0 0,0 1 0,0-1 0,1 0 0,-1 1 0,0-1 0,0 0 0,0 1 0,0-1 0,0 1 0,0-1 0,0 0 0,0 1 0,0-1 0,0 0 0,0 1 0,0-1 0,0 1 0,0-1 0,0 0 0,0 1 0,0-1 0,0 0 0,-1 1 0,1-1 0,0 0 0,0 1 0,0-1 0,-1 0 0,1 1 0,0-1 0,0 0 0,-1 1 0,1-1 0,0 0 0,0 0 0,-1 0 0,1 1 0,0-1 0,-1 0 0,1 0 0,0 0 0,-1 0 0,1 1 0,-1-1 0,1 0 0,0 0 0,-1 0 0,1 0 0,0 0 0,-1 0 0,1 0 0,-1 0 0,8 2 0,1 0 0,0 0 0,-1 0 0,1-1 0,0-1 0,15 1 0,5 0 0,853 50 0,-788-50 0,49 5 0,-131-3 0,-15 2 0,-19 2 0,-12-2-1365,-3-2-5461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3.050"/>
    </inkml:context>
    <inkml:brush xml:id="br0">
      <inkml:brushProperty name="width" value="0.1" units="cm"/>
      <inkml:brushProperty name="height" value="0.1" units="cm"/>
      <inkml:brushProperty name="color" value="#004F8B"/>
    </inkml:brush>
  </inkml:definitions>
  <inkml:trace contextRef="#ctx0" brushRef="#br0">122 0 24575,'-11'1'-445,"1"0"0,0 1 0,0 0 0,-13 5 0,-15 3-3883,37-10 4231,1-1 1,-1 1 0,0 0-1,0 0 1,0 0-1,0 0 1,0 1-1,0-1 1,0 0 0,0 0-1,1 0 1,-1 1-1,0-1 1,0 0 0,0 1-1,0-1 1,1 1-1,-1-1 1,0 1-1,0-1 1,0 2 0,24 3 1562,-15-3-1328,102 14-90,154 15 6425,-188-23-5962,576 16-473,-626-24-720,43-6-1,-38 0-6143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3.610"/>
    </inkml:context>
    <inkml:brush xml:id="br0">
      <inkml:brushProperty name="width" value="0.1" units="cm"/>
      <inkml:brushProperty name="height" value="0.1" units="cm"/>
      <inkml:brushProperty name="color" value="#004F8B"/>
    </inkml:brush>
  </inkml:definitions>
  <inkml:trace contextRef="#ctx0" brushRef="#br0">33 33 24575,'-28'-8'0,"24"1"0,18 0 0,16 2 0,0 2 0,1 1 0,60 3 0,-24 1 0,772-1 0,-820-1 0,-11-1 0,0 1 0,0 0 0,0 0 0,-1 0 0,1 1 0,0 1 0,-1-1 0,1 1 0,7 3 0,-68-7-1365,18 0-5461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4.070"/>
    </inkml:context>
    <inkml:brush xml:id="br0">
      <inkml:brushProperty name="width" value="0.1" units="cm"/>
      <inkml:brushProperty name="height" value="0.1" units="cm"/>
      <inkml:brushProperty name="color" value="#004F8B"/>
    </inkml:brush>
  </inkml:definitions>
  <inkml:trace contextRef="#ctx0" brushRef="#br0">11 1 24575,'-1'0'0,"1"0"0,0 0 0,-1 0 0,1 0 0,-1 0 0,1 0 0,0 0 0,-1 0 0,1 0 0,0 0 0,-1 0 0,1 0 0,0 0 0,-1 0 0,1 1 0,0-1 0,-1 0 0,1 0 0,0 0 0,0 0 0,-1 1 0,1-1 0,0 0 0,-1 0 0,1 1 0,0-1 0,0 0 0,0 0 0,-1 1 0,1-1 0,0 0 0,0 1 0,0-1 0,0 0 0,-1 1 0,1-1 0,0 0 0,0 1 0,0-1 0,0 1 0,0 0 0,1-1 0,-1 1 0,0-1 0,1 1 0,-1 0 0,0-1 0,1 1 0,-1-1 0,1 1 0,-1-1 0,0 1 0,1-1 0,-1 0 0,1 1 0,0-1 0,-1 1 0,1-1 0,-1 0 0,1 0 0,-1 1 0,2-1 0,14 4 0,-1-1 0,1 0 0,0-1 0,0-1 0,29-2 0,-13 1 0,430 14 0,111 1 0,-411-16 0,-220 12-1365,21-5-5461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7.890"/>
    </inkml:context>
    <inkml:brush xml:id="br0">
      <inkml:brushProperty name="width" value="0.1" units="cm"/>
      <inkml:brushProperty name="height" value="0.1" units="cm"/>
      <inkml:brushProperty name="color" value="#004F8B"/>
    </inkml:brush>
  </inkml:definitions>
  <inkml:trace contextRef="#ctx0" brushRef="#br0">1 598 24575,'0'0'0,"0"1"0,0-1 0,-1 0 0,1 1 0,0-1 0,0 1 0,0-1 0,0 0 0,0 1 0,0-1 0,0 0 0,0 1 0,1-1 0,-1 1 0,0-1 0,0 0 0,0 1 0,0-1 0,0 0 0,1 1 0,-1-1 0,0 0 0,0 0 0,0 1 0,1-1 0,-1 0 0,0 1 0,1-1 0,-1 0 0,0 0 0,0 0 0,1 1 0,-1-1 0,0 0 0,1 0 0,-1 0 0,1 0 0,-1 0 0,0 1 0,1-1 0,-1 0 0,0 0 0,1 0 0,-1 0 0,0 0 0,1 0 0,-1 0 0,1 0 0,-1-1 0,0 1 0,1 0 0,-1 0 0,0 0 0,1 0 0,-1 0 0,0-1 0,1 1 0,-1 0 0,0 0 0,1 0 0,-1-1 0,20-17 0,-6-2 0,0-2 0,-2 1 0,0-2 0,-1 0 0,10-33 0,29-125 0,-48 169 0,14-80 0,-13 65 0,1 1 0,14-47 0,-11 60 0,-4 19 0,-3 23 0,-41 291 0,0 393 0,40-654 0,4 94 0,-2-150 12,-1 1 0,0-1 0,1 1 0,0-1 0,0 1 0,0-1 0,0 0 0,1 1 0,1 3 0,-2-6-63,0 0 0,0 0-1,0 0 1,-1 0 0,1 0 0,0-1 0,0 1-1,0 0 1,0 0 0,0-1 0,0 1 0,0-1-1,1 1 1,-1-1 0,0 0 0,0 1-1,0-1 1,0 0 0,1 0 0,-1 0 0,0 1-1,0-1 1,0-1 0,1 1 0,-1 0 0,0 0-1,0 0 1,2-1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8.500"/>
    </inkml:context>
    <inkml:brush xml:id="br0">
      <inkml:brushProperty name="width" value="0.1" units="cm"/>
      <inkml:brushProperty name="height" value="0.1" units="cm"/>
      <inkml:brushProperty name="color" value="#004F8B"/>
    </inkml:brush>
  </inkml:definitions>
  <inkml:trace contextRef="#ctx0" brushRef="#br0">13 332 24575,'1'-18'-1541,"0"1"-1,1-1 1,1 1-1,0 0 1,8-20-1,-6 22 1074,1 0-1,0 0 1,2 0-1,0 1 1,17-25-1,-18 30 790,0 1 0,1 0 0,-1 1 0,2-1-1,-1 1 1,1 1 0,0 0 0,0 0 0,13-5 0,-14 7 357,1 1 0,0 0 0,0 1 0,0 0 0,0 0-1,0 1 1,0 0 0,0 1 0,1 0 0,-1 0 0,0 1 0,9 2 0,-7-1-677,0 0 0,-1 1 0,0 0 0,0 1 1,0 0-1,0 1 0,-1 0 0,1 0 0,-1 1 0,-1 0 1,1 1-1,-1 0 0,0 0 0,-1 1 0,1 0 0,-1 0 1,-1 1-1,0-1 0,0 1 0,-1 1 0,0-1 0,0 1 1,-1 0-1,-1 0 0,0 0 0,0 1 0,-1-1 0,0 1 1,-1 0-1,0-1 0,0 1 0,-2 17 0,-2-6-1,-1-1 0,0 0 0,-2 0 0,0 0 0,-2-1 0,0 0 0,-1-1 0,-1 0 0,-1 0 0,-17 24 0,-13 10 0,-1-2 0,-52 47 0,-39 26 0,71-68 0,56-51 0,-26 26 0,31-29 0,0-1 0,0 0 0,0 0 0,0 1 0,0-1 0,0 1 0,0-1 0,1 1 0,-1-1 0,0 1 0,1-1 0,-1 1 0,1 0 0,0-1 0,-1 1 0,1 0 0,0 0 0,0-1 0,0 1 0,1 2 0,-1-3 0,1 0 0,-1 0 0,1 0 0,0 0 0,0 0 0,-1-1 0,1 1 0,0 0 0,0-1 0,0 1 0,0-1 0,0 1 0,0-1 0,0 1 0,0-1 0,0 0 0,0 1 0,0-1 0,0 0 0,0 0 0,0 0 0,0 0 0,0 0 0,1 0 0,0 0 0,36-4 0,-27 2 0,208-16 0,240 11 0,-336 8 0,-30-6-1365,-54-1-5461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9.091"/>
    </inkml:context>
    <inkml:brush xml:id="br0">
      <inkml:brushProperty name="width" value="0.1" units="cm"/>
      <inkml:brushProperty name="height" value="0.1" units="cm"/>
      <inkml:brushProperty name="color" value="#004F8B"/>
    </inkml:brush>
  </inkml:definitions>
  <inkml:trace contextRef="#ctx0" brushRef="#br0">444 276 24575,'1'-5'0,"0"0"0,0 0 0,1 1 0,0-1 0,0 0 0,0 1 0,4-5 0,3-9 0,-6 10 0,0 1 0,0-1 0,-1 0 0,0 1 0,-1-1 0,0 0 0,0 0 0,-1 0 0,0 0 0,0 0 0,-1 0 0,0 0 0,0 0 0,-4-10 0,3 13 0,1 0 0,-2 0 0,1 0 0,-1 0 0,1 1 0,-1-1 0,0 1 0,-1 0 0,1 0 0,-1 0 0,0 0 0,0 1 0,0-1 0,0 1 0,-1 0 0,1 0 0,-1 1 0,0-1 0,0 1 0,0 0 0,0 1 0,-8-3 0,1 3 0,1-1 0,0 2 0,-1 0 0,1 0 0,-1 1 0,1 1 0,0 0 0,-1 0 0,1 1 0,1 0 0,-1 1 0,0 1 0,1-1 0,0 2 0,-17 10 0,10-5 0,0 2 0,2-1 0,-1 2 0,1 0 0,1 1 0,1 0 0,0 1 0,-10 17 0,15-20 0,2 0 0,0 0 0,0 0 0,1 1 0,1 0 0,0 0 0,1 0 0,1 0 0,0 1 0,0-1 0,2 0 0,0 1 0,1-1 0,4 28 0,-3-32 0,0 0 0,1-1 0,0 1 0,1 0 0,0-1 0,1 0 0,0 0 0,0 0 0,1 0 0,0-1 0,0 0 0,1 0 0,0-1 0,0 0 0,1 0 0,0 0 0,0-1 0,1-1 0,-1 1 0,1-1 0,17 6 0,-21-9 0,-1 0 0,1-1 0,-1 0 0,1 0 0,0 0 0,-1-1 0,1 0 0,0 1 0,-1-2 0,1 1 0,0 0 0,0-1 0,-1 0 0,1 0 0,-1-1 0,1 1 0,-1-1 0,0 0 0,1 0 0,-1 0 0,0-1 0,0 1 0,0-1 0,-1 0 0,1 0 0,5-6 0,4-8 0,0 0 0,0 0 0,-2-1 0,16-33 0,-12 23 0,7-20 0,-18 37 0,0 0 0,1 0 0,1 1 0,0-1 0,0 1 0,11-12 0,-16 21 0,-1 1 0,0-1 0,1 1 0,-1-1 0,1 1 0,-1-1 0,1 1 0,-1 0 0,1-1 0,-1 1 0,1 0 0,-1-1 0,1 1 0,0 0 0,-1 0 0,1 0 0,-1 0 0,1-1 0,0 1 0,-1 0 0,1 0 0,0 0 0,-1 0 0,1 0 0,-1 0 0,1 1 0,0-1 0,-1 0 0,1 0 0,-1 0 0,1 1 0,0-1 0,-1 0 0,1 1 0,1 0 0,-1 1 0,1 0 0,-1-1 0,1 1 0,-1 0 0,0 0 0,0 0 0,0 0 0,0 0 0,1 2 0,12 51 0,-5 8 0,9 53 0,-14-99 0,0-1 0,1 1 0,1-1 0,12 24 0,-14-34-76,-1-1 1,1 1-1,0-1 0,0-1 0,0 1 0,1 0 0,-1-1 0,1 0 1,0 0-1,1-1 0,-1 1 0,1-1 0,-1 0 0,1-1 1,0 1-1,0-1 0,8 2 0,25 4-6750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9.520"/>
    </inkml:context>
    <inkml:brush xml:id="br0">
      <inkml:brushProperty name="width" value="0.1" units="cm"/>
      <inkml:brushProperty name="height" value="0.1" units="cm"/>
      <inkml:brushProperty name="color" value="#004F8B"/>
    </inkml:brush>
  </inkml:definitions>
  <inkml:trace contextRef="#ctx0" brushRef="#br0">1 21 24575,'3'-18'0,"-3"18"0,0 0 0,0-1 0,0 1 0,0 0 0,0 0 0,1 0 0,-1 0 0,0 0 0,0-1 0,0 1 0,0 0 0,1 0 0,-1 0 0,0 0 0,0 0 0,0 0 0,1 0 0,-1 0 0,0 0 0,0 0 0,0 0 0,1 0 0,-1 0 0,0 0 0,0 0 0,1 0 0,-1 0 0,0 0 0,0 0 0,0 0 0,1 0 0,-1 0 0,0 0 0,0 0 0,0 0 0,1 0 0,-1 0 0,0 1 0,2 1 0,0-1 0,0 1 0,-1 0 0,1 1 0,-1-1 0,0 0 0,1 0 0,-1 0 0,0 1 0,0-1 0,0 3 0,20 70 0,-4 1 0,7 80 0,-23-144 0,18 159 0,-10-77 0,22 102 0,-29-188 0,0 0 0,0 1 0,1-1 0,0-1 0,1 1 0,0 0 0,8 12 0,-11-18 0,1-1 0,-1 1 0,1-1 0,0 1 0,-1-1 0,1 1 0,0-1 0,0 0 0,0 0 0,0 0 0,0 0 0,0 0 0,0 0 0,0-1 0,0 1 0,0-1 0,0 1 0,0-1 0,1 0 0,-1 0 0,0 0 0,0 0 0,0 0 0,0 0 0,1-1 0,-1 1 0,0-1 0,0 0 0,0 1 0,0-1 0,0 0 0,0 0 0,0 0 0,0-1 0,2-1 0,27-20-1365,0-4-5461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49.990"/>
    </inkml:context>
    <inkml:brush xml:id="br0">
      <inkml:brushProperty name="width" value="0.1" units="cm"/>
      <inkml:brushProperty name="height" value="0.1" units="cm"/>
      <inkml:brushProperty name="color" value="#004F8B"/>
    </inkml:brush>
  </inkml:definitions>
  <inkml:trace contextRef="#ctx0" brushRef="#br0">308 61 24575,'0'-2'0,"0"-3"0,0 0 0,0 0 0,-1 0 0,1 0 0,-1 0 0,-2-7 0,2 11 0,1 0 0,-1 0 0,1 0 0,-1 0 0,0 0 0,1 0 0,-1 0 0,0 0 0,0 1 0,0-1 0,1 0 0,-1 1 0,0-1 0,0 0 0,0 1 0,0-1 0,0 1 0,0-1 0,0 1 0,-1 0 0,1 0 0,0-1 0,0 1 0,0 0 0,0 0 0,0 0 0,0 0 0,0 0 0,-1 0 0,1 0 0,0 1 0,0-1 0,0 0 0,-1 1 0,-8 2 0,1 0 0,0 1 0,-1 0 0,2 1 0,-1 0 0,0 0 0,1 0 0,0 1 0,-12 12 0,1 1 0,1 0 0,-23 32 0,29-34 0,0 1 0,2 0 0,0 1 0,0 0 0,2 0 0,1 1 0,0 0 0,-5 25 0,11-37 0,0-1 0,1 1 0,-1 0 0,1-1 0,1 1 0,-1-1 0,2 1 0,-1 0 0,1-1 0,0 0 0,3 9 0,-2-10 0,0-1 0,0 1 0,1-1 0,0 0 0,0 0 0,0-1 0,0 1 0,1-1 0,0 0 0,-1 0 0,2 0 0,-1-1 0,0 0 0,1 0 0,8 4 0,-1-3 0,0 0 0,1 0 0,-1-1 0,1-1 0,0 0 0,0-1 0,0 0 0,0-1 0,17-3 0,19-3 0,59-17 0,-72 15 0,103-24-1365,-77 17-5461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0.410"/>
    </inkml:context>
    <inkml:brush xml:id="br0">
      <inkml:brushProperty name="width" value="0.1" units="cm"/>
      <inkml:brushProperty name="height" value="0.1" units="cm"/>
      <inkml:brushProperty name="color" value="#004F8B"/>
    </inkml:brush>
  </inkml:definitions>
  <inkml:trace contextRef="#ctx0" brushRef="#br0">43 151 24575,'-2'-16'0,"0"1"0,-2 0 0,1 0 0,-2 0 0,-10-23 0,3 1 0,148 756 0,-97-557 0,-39-160 0,1 1 0,-1 0 0,1-1 0,0 1 0,0 0 0,1-1 0,-1 1 0,0-1 0,1 1 0,-1-1 0,1 0 0,0 0 0,0 1 0,0-1 0,0-1 0,2 3 0,-2-3 0,0-1 0,-1 0 0,1 0 0,0 0 0,-1 0 0,1 0 0,0 0 0,-1 0 0,1 0 0,0-1 0,-1 1 0,1-1 0,0 1 0,-1-1 0,1 0 0,-1 1 0,1-1 0,-1 0 0,1 0 0,-1 0 0,0 0 0,0 0 0,1-1 0,-1 1 0,0 0 0,0 0 0,1-3 0,39-45 0,-2-2 0,37-64 0,-42 63 0,-6 5 0,-8 14 0,36-46 0,-50 72 0,0 0 0,1 0 0,0 0 0,0 1 0,0 0 0,1 0 0,0 1 0,0 0 0,0 0 0,1 1 0,11-5 0,-16 8 0,0 0 0,1 0 0,-1 0 0,0 0 0,0 1 0,0 0 0,0-1 0,1 1 0,-1 1 0,0-1 0,0 1 0,0 0 0,0-1 0,0 2 0,0-1 0,0 0 0,0 1 0,4 2 0,-4-1 0,0 0 0,-1 0 0,1 1 0,-1-1 0,1 1 0,-1 0 0,0 0 0,0 0 0,-1 0 0,0 0 0,1 1 0,-1-1 0,2 8 0,-1-1 0,0 1 0,-1 0 0,0 0 0,0 0 0,-2 0 0,1 0 0,-2 0 0,1 0 0,-2 1 0,1-1 0,-7 20 0,3-19 0,0 0 0,-1-1 0,0 0 0,-1 0 0,-1-1 0,0 1 0,0-1 0,-1-1 0,-20 18 0,15-15 0,-1-2 0,0 0 0,-1-1 0,-1 0 0,0-1 0,-34 12 0,34-15 0,-1 0 0,0-2 0,-1 0 0,1-1 0,0 0 0,-1-2 0,0 0 0,1-1 0,-1-1 0,1-1 0,-1-1 0,1 0 0,0-1 0,0-1 0,0-1 0,-17-8 0,31 12-114,-1-1 1,1 1-1,-1-1 0,1 0 0,0 0 1,0 0-1,0-1 0,1 0 0,-1 1 1,1-1-1,-4-6 0,-3-13-6712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4.204"/>
    </inkml:context>
    <inkml:brush xml:id="br0">
      <inkml:brushProperty name="width" value="0.1" units="cm"/>
      <inkml:brushProperty name="height" value="0.1" units="cm"/>
      <inkml:brushProperty name="color" value="#004F8B"/>
    </inkml:brush>
  </inkml:definitions>
  <inkml:trace contextRef="#ctx0" brushRef="#br0">206 154 24575,'-14'-6'-315,"0"0"-1,-1 2 0,-30-7 0,34 10-317,0-1-1,0-1 1,1 0-1,-1 0 0,0-1 1,1-1-1,0 0 1,-10-6-1,20 11 647,-1 0 1,0-1-1,1 1 0,-1 0 0,0-1 1,1 1-1,-1-1 0,0 1 1,1-1-1,-1 1 0,1-1 1,-1 1-1,1-1 0,-1 1 0,1-1 1,-1 0-1,1 1 0,0-1 1,-1 0-1,1 1 0,0-1 1,0 0-1,-1 1 0,1-1 0,0 0 1,0 0-1,0 1 0,0-1 1,0 0-1,0 0 0,0 1 1,0-1-1,0 0 0,0 0 0,1 1 1,-1-1-1,0 0 0,0 0 1,1 1-1,-1-1 0,0 0 1,1 1-1,-1-1 0,1 1 0,-1-1 1,1 1-1,-1-1 0,1 0 1,-1 1-1,1 0 0,0-1 1,-1 1-1,1-1 0,0 1 0,-1 0 1,1-1-1,0 1 0,-1 0 1,1 0-1,0 0 0,1-1 0,9-3 201,0 1 0,0 0 0,14-2 0,-19 4-338,123-16 2760,219-1-1,-169 13-2497,2038 10-3741,-866 67 1573,-1158-52 2752,-165-12-314,-28-8-398,0 0 0,0 0-1,0 0 1,0 0-1,1 0 1,-1 0-1,0 0 1,0 0 0,0 0-1,0 0 1,0 0-1,0 0 1,0 0 0,0 1-1,0-1 1,0 0-1,0 0 1,0 0-1,0 0 1,0 0 0,0 0-1,0 0 1,0 0-1,0 0 1,0 0 0,1 0-1,-1 1 1,0-1-1,0 0 1,0 0 0,0 0-1,0 0 1,0 0-1,-1 0 1,1 0-1,0 0 1,0 0 0,0 0-1,0 1 1,0-1-1,0 0 1,0 0 0,0 0-1,0 0 1,0 0-1,0 0 1,0 0-1,0 0 1,0 0 0,0 0-1,0 0 1,0 0-1,0 0 1,0 0 0,-1 1-1,1-1 1,0 0-1,0 0 1,0 0-1,0 0 1,0 0 0,0 0-1,0 0 1,-17 3 1032,-289 23 1351,-164-14-3250,374-11 321,-99 2-5808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1.671"/>
    </inkml:context>
    <inkml:brush xml:id="br0">
      <inkml:brushProperty name="width" value="0.1" units="cm"/>
      <inkml:brushProperty name="height" value="0.1" units="cm"/>
      <inkml:brushProperty name="color" value="#004F8B"/>
    </inkml:brush>
  </inkml:definitions>
  <inkml:trace contextRef="#ctx0" brushRef="#br0">15 566 24575,'-12'19'0,"9"-12"0,10-9 0,15-19 0,-2 0 0,0-1 0,-1-1 0,30-47 0,-45 64 0,32-51 0,-3-1 0,-2-1 0,-3-2 0,22-69 0,-33 84 0,-9 31 0,-8 25 0,-13 67 0,4 1 0,4 0 0,8 147 0,7-121 0,4 0 0,40 143 0,-52-240 0,-1-1 0,2 1 0,-1-1 0,1 1 0,0-1 0,0 0 0,0 0 0,8 9 0,-9-13 0,-1-1 0,1 1 0,-1-1 0,1 0 0,0 0 0,0 0 0,-1 0 0,1 0 0,0-1 0,0 1 0,0 0 0,0-1 0,0 1 0,0-1 0,0 0 0,0 0 0,0 0 0,0 0 0,0 0 0,0 0 0,0 0 0,0-1 0,0 1 0,0-1 0,0 1 0,0-1 0,0 0 0,0 0 0,-1 0 0,1 0 0,0 0 0,-1 0 0,4-2 0,21-17-1365,-2-2-5461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2.250"/>
    </inkml:context>
    <inkml:brush xml:id="br0">
      <inkml:brushProperty name="width" value="0.1" units="cm"/>
      <inkml:brushProperty name="height" value="0.1" units="cm"/>
      <inkml:brushProperty name="color" value="#004F8B"/>
    </inkml:brush>
  </inkml:definitions>
  <inkml:trace contextRef="#ctx0" brushRef="#br0">320 36 24575,'0'-1'0,"0"-1"0,1 1 0,-2-1 0,1 0 0,0 1 0,0-1 0,0 1 0,-1-1 0,1 0 0,-1 1 0,1-1 0,-1 1 0,0 0 0,1-1 0,-1 1 0,0-1 0,0 1 0,0 0 0,-2-2 0,2 3 0,0-1 0,0 0 0,0 1 0,0 0 0,0-1 0,-1 1 0,1-1 0,0 1 0,0 0 0,-1 0 0,1 0 0,0 0 0,-1 0 0,1 0 0,0 0 0,0 0 0,-1 1 0,-1 0 0,-3 1 0,1 0 0,-1 0 0,1 1 0,-1 0 0,1 0 0,0 1 0,1 0 0,-1-1 0,-4 6 0,-10 12 0,1 1 0,1 1 0,-27 49 0,-26 83 0,57-119 0,1 0 0,2 1 0,2 0 0,1 1 0,2 0 0,2 0 0,1 43 0,3-55 0,1 0 0,2 0 0,0-1 0,1 1 0,2-1 0,0 0 0,2-1 0,1 0 0,0 0 0,2-1 0,20 30 0,-23-41 0,0-1 0,1 0 0,0 0 0,0-2 0,1 1 0,1-1 0,-1-1 0,1 0 0,1 0 0,0-1 0,0-1 0,0 0 0,23 6 0,-25-9 0,0-1 0,0 0 0,0 0 0,1-1 0,-1-1 0,0 0 0,0-1 0,1 0 0,-1 0 0,0-1 0,0-1 0,0 0 0,-1 0 0,1-1 0,-1 0 0,0-1 0,0 0 0,10-8 0,-14 9 0,0 0 0,-1 0 0,0 0 0,0-1 0,0 0 0,-1 0 0,0 0 0,0 0 0,0-1 0,0 1 0,-1-1 0,0 0 0,0 0 0,-1-1 0,0 1 0,0 0 0,0-1 0,-1 0 0,0 1 0,1-12 0,-2 8 0,-1 1 0,-1-1 0,1 0 0,-1 1 0,-1 0 0,0-1 0,0 1 0,-1 0 0,0 1 0,0-1 0,-1 1 0,0-1 0,-12-12 0,1 2 0,-1 1 0,-1 0 0,-1 2 0,0 0 0,-1 1 0,-27-15 0,30 20 0,-1 0 0,0 2 0,0 1 0,-1 0 0,0 1 0,0 1 0,0 0 0,-27-1 0,40 5-62,-1 1 0,1 0 0,0 0 0,0 0 0,0 1 0,0 0 0,0 0 0,0 1 0,0 0 0,0 0 0,0 0 0,1 1-1,-1 0 1,1 0 0,-1 0 0,1 0 0,0 1 0,1 0 0,-1 0 0,1 0 0,-5 6 0,-4 12-6764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3.231"/>
    </inkml:context>
    <inkml:brush xml:id="br0">
      <inkml:brushProperty name="width" value="0.1" units="cm"/>
      <inkml:brushProperty name="height" value="0.1" units="cm"/>
      <inkml:brushProperty name="color" value="#004F8B"/>
    </inkml:brush>
  </inkml:definitions>
  <inkml:trace contextRef="#ctx0" brushRef="#br0">412 282 24575,'2'-1'0,"1"1"0,-1-1 0,1 0 0,-1 0 0,0 0 0,0 0 0,1 0 0,-1-1 0,0 1 0,0 0 0,0-1 0,0 0 0,-1 1 0,1-1 0,0 0 0,-1 0 0,1 0 0,-1 0 0,0 0 0,2-3 0,21-46 0,-22 45 0,0 1 0,0 0 0,-1-1 0,1 1 0,-1-1 0,-1 1 0,1-1 0,-1 1 0,0-1 0,0 0 0,0 1 0,-1-1 0,0 1 0,0-1 0,-1 1 0,1-1 0,-1 1 0,0 0 0,-1 0 0,1 0 0,-1 0 0,0 0 0,0 0 0,-1 1 0,1 0 0,-1-1 0,-5-3 0,3 3 0,-1-1 0,-1 2 0,1-1 0,-1 1 0,1 0 0,-1 0 0,0 1 0,0 0 0,-1 1 0,1 0 0,-1 0 0,1 0 0,-1 1 0,1 1 0,-1-1 0,-17 3 0,13 0 0,1 0 0,-1 0 0,1 2 0,-1-1 0,1 2 0,1 0 0,-1 0 0,0 1 0,1 0 0,0 1 0,1 0 0,0 1 0,0 0 0,-14 16 0,12-11 0,2 1 0,-1 0 0,2 1 0,0 0 0,1 1 0,1 0 0,0 0 0,1 0 0,1 1 0,-4 18 0,4-12 0,2 0 0,0 1 0,2-1 0,1 1 0,0 0 0,2-1 0,6 31 0,-5-36 0,2 0 0,0 0 0,1-1 0,1 0 0,0 0 0,1 0 0,1-1 0,1 0 0,14 19 0,-19-29 0,0 0 0,0 0 0,1-1 0,0 1 0,0-1 0,0-1 0,0 1 0,1-1 0,0 0 0,-1 0 0,2-1 0,-1 0 0,0 0 0,1-1 0,-1 0 0,1 0 0,-1 0 0,1-1 0,0-1 0,0 1 0,0-1 0,-1 0 0,1-1 0,0 0 0,0 0 0,-1-1 0,1 0 0,0 0 0,-1-1 0,0 0 0,0 0 0,10-6 0,-3-1 0,0-1 0,0 0 0,-1-1 0,0-1 0,-1 0 0,0 0 0,-1-2 0,-1 1 0,12-23 0,-1-2 0,-1-1 0,21-67 0,-20 35 0,-12 41 0,13-36 0,-22 67 0,0 0 0,0 1 0,0-1 0,0 0 0,0 0 0,0 0 0,0 0 0,0 0 0,0 0 0,0 0 0,0 0 0,0 0 0,1 0 0,-1 0 0,0 0 0,0 1 0,0-1 0,0 0 0,0 0 0,0 0 0,0 0 0,0 0 0,0 0 0,0 0 0,0 0 0,0 0 0,0 0 0,0 0 0,1 0 0,-1 0 0,0 0 0,0 0 0,0 0 0,0 0 0,0 0 0,0 0 0,0 0 0,0 0 0,0 0 0,0 0 0,0 0 0,1 0 0,-1 0 0,0 0 0,0 0 0,0 0 0,0 0 0,0 0 0,0 0 0,0 0 0,0 0 0,0 0 0,0 0 0,0 0 0,0 0 0,0-1 0,0 1 0,0 0 0,1 0 0,1 14 0,1 18 0,-3 24 0,15 99 0,-12-136 0,1 0 0,1 0 0,0 0 0,2-1 0,0 0 0,1 0 0,1 0 0,20 29 0,-24-40 7,1-1-1,1 0 0,-1 0 0,1 0 1,0-1-1,0 1 0,1-2 1,-1 1-1,1-1 0,0 0 1,0-1-1,1 0 0,-1 0 0,1-1 1,-1 0-1,1-1 0,0 0 1,14 1-1,-3-2-192,0-1 1,0-1-1,0-1 0,0 0 1,0-2-1,-1 0 1,21-9-1,17-10-6640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3.756"/>
    </inkml:context>
    <inkml:brush xml:id="br0">
      <inkml:brushProperty name="width" value="0.1" units="cm"/>
      <inkml:brushProperty name="height" value="0.1" units="cm"/>
      <inkml:brushProperty name="color" value="#004F8B"/>
    </inkml:brush>
  </inkml:definitions>
  <inkml:trace contextRef="#ctx0" brushRef="#br0">49 22 24575,'-2'-2'-44,"0"0"-1,0 0 1,0 0-1,0 0 0,0 0 1,-1 1-1,1-1 1,0 1-1,-1 0 1,1 0-1,-1 0 1,-3-1-1,6 2 56,-1 0 0,1 0 0,-1 0 1,1 0-1,-1 0 0,1 0 0,-1 0 0,1 0 0,-1 0 0,1 0 0,-1 0 1,1 1-1,0-1 0,-1 0 0,1 0 0,-1 1 0,1-1 0,-1 0 0,1 1 1,0-1-1,-1 0 0,1 1 0,0-1 0,-1 0 0,1 2 0,-4 22 37,17 129 73,61 274 0,-64-376-121,22 93 0,-25-118 0,2-1 0,0 0 0,17 31 0,-25-53 0,0-1 0,1 1 0,-1-1 0,1 1 0,-1-1 0,1 0 0,0 0 0,0 0 0,0 0 0,0 0 0,0 0 0,1-1 0,-1 1 0,0-1 0,1 1 0,-1-1 0,1 0 0,5 2 0,-6-3 0,1 0 0,0 0 0,0-1 0,-1 1 0,1 0 0,0-1 0,0 0 0,-1 1 0,1-1 0,-1 0 0,1-1 0,-1 1 0,1 0 0,-1-1 0,0 1 0,1-1 0,-1 0 0,0 1 0,2-4 0,45-48 0,-2-2 0,-3-2 0,47-78 0,-86 127 0,17-30 0,-21 37 0,0-1 0,0 0 0,0 0 0,-1 0 0,1 1 0,-1-1 0,1 0 0,-1 0 0,0 0 0,0 0 0,0 0 0,0 0 0,0 0 0,0 0 0,0 0 0,0 0 0,-1 1 0,0-3 0,0 3 0,1 0 0,-1 1 0,1-1 0,-1 1 0,0-1 0,0 0 0,1 1 0,-1 0 0,0-1 0,0 1 0,1-1 0,-1 1 0,0 0 0,0 0 0,0-1 0,0 1 0,0 0 0,1 0 0,-1 0 0,0 0 0,0 0 0,0 0 0,0 0 0,0 0 0,0 0 0,1 1 0,-1-1 0,0 0 0,0 0 0,0 1 0,1-1 0,-1 1 0,0-1 0,-1 2 0,-29 17 0,29-17 0,-18 14 0,1 0 0,1 2 0,0 0 0,1 1 0,-18 28 0,26-35 0,1 0 0,1 1 0,0 0 0,1 0 0,0 0 0,1 1 0,1 0 0,0 0 0,1 0 0,-3 26 0,6-33 0,0 1 0,0-1 0,1 1 0,0-1 0,0 1 0,1-1 0,0 0 0,0 0 0,0 1 0,1-2 0,0 1 0,1 0 0,0 0 0,0-1 0,0 0 0,1 0 0,0 0 0,0-1 0,0 1 0,0-1 0,1 0 0,10 6 0,-4-4 0,0-1 0,0-1 0,1 0 0,-1 0 0,1-1 0,0-1 0,0 0 0,0-1 0,1-1 0,-1 0 0,0 0 0,15-2 0,4-2-136,1-1-1,-1-2 1,-1-1-1,1-1 1,-1-2-1,-1-1 1,1-2-1,-2-1 0,34-21 1,-16 3-6690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4.281"/>
    </inkml:context>
    <inkml:brush xml:id="br0">
      <inkml:brushProperty name="width" value="0.1" units="cm"/>
      <inkml:brushProperty name="height" value="0.1" units="cm"/>
      <inkml:brushProperty name="color" value="#004F8B"/>
    </inkml:brush>
  </inkml:definitions>
  <inkml:trace contextRef="#ctx0" brushRef="#br0">337 286 24575,'-7'-23'-3365,"-31"-98"-6701,31 92 10275,0 1-1,-2-35 1,9 62-173,0 0 0,-1 0 1,1 1-1,0-1 0,0 0 1,0 0-1,0 0 0,0 1 1,0-1-1,0 0 0,0 0 1,0 0-1,0 0 0,0 1 1,0-1-1,0 0 1,1 0-1,-1 1 0,0-1 1,1 0-1,-1 0 0,1 1 1,-1-1-1,0 0 0,2 0 1,-1 2 35,0 0 0,0 0 1,0 0-1,0 0 1,0 0-1,0 1 0,0-1 1,-1 0-1,1 0 1,0 1-1,-1-1 0,1 1 1,-1-1-1,1 3 1,81 278 9594,-22 10-8340,-46-216-1547,7 46 220,17 80 0,-38-200 0,0 0 0,1 1 0,0-1 0,-1 0 0,1 0 0,0 1 0,0-1 0,0 0 0,1 0 0,-1 0 0,0 0 0,1 0 0,-1-1 0,1 1 0,0 0 0,0-1 0,-1 1 0,4 1 0,-4-3 0,1 0 0,-1 1 0,1-1 0,0 0 0,-1 0 0,1 0 0,-1 0 0,1-1 0,-1 1 0,1 0 0,0-1 0,-1 1 0,1-1 0,-1 1 0,1-1 0,-1 0 0,0 1 0,1-1 0,-1 0 0,0 0 0,0 0 0,1 0 0,-1 0 0,0 0 0,0-1 0,2-1 0,10-14 0,0-1 0,-1 0 0,17-35 0,18-27 0,-39 68 0,2 0 0,-1 1 0,2 0 0,-1 0 0,1 1 0,1 1 0,0 0 0,0 0 0,15-7 0,-20 13 0,-1 0 0,1 1 0,0-1 0,0 1 0,-1 1 0,1-1 0,1 1 0,-1 0 0,0 1 0,0 0 0,0 0 0,0 0 0,0 1 0,0 0 0,0 0 0,0 1 0,0 0 0,0 0 0,-1 1 0,1 0 0,7 4 0,-10-5 0,0 0 0,0 1 0,0-1 0,0 1 0,0 0 0,-1 0 0,1 1 0,-1-1 0,0 1 0,0 0 0,0-1 0,-1 1 0,1 1 0,-1-1 0,0 0 0,0 0 0,0 1 0,-1-1 0,0 1 0,0-1 0,0 1 0,0 0 0,-1 0 0,1-1 0,-1 1 0,0 0 0,-2 7 0,1-4 0,-2 0 0,1 0 0,-1 0 0,0 0 0,-1 0 0,0-1 0,0 1 0,0-1 0,-1 0 0,0 0 0,-1-1 0,1 1 0,-1-1 0,-12 9 0,1-3-10,0 0 0,0-1-1,-1-1 1,0 0 0,-1-2-1,0 0 1,-1-1 0,-23 5-1,15-7 43,1 0 0,-1-2 0,0-2-1,0 0 1,-36-5 0,10-2-62,-100-27 0,-46-28-816,135 40 289,-18-5-6269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4.850"/>
    </inkml:context>
    <inkml:brush xml:id="br0">
      <inkml:brushProperty name="width" value="0.1" units="cm"/>
      <inkml:brushProperty name="height" value="0.1" units="cm"/>
      <inkml:brushProperty name="color" value="#004F8B"/>
    </inkml:brush>
  </inkml:definitions>
  <inkml:trace contextRef="#ctx0" brushRef="#br0">0 191 24575,'0'1'0,"1"1"0,-1-1 0,0 0 0,1 0 0,-1 0 0,1 0 0,-1 0 0,1 0 0,0 0 0,-1 0 0,1 0 0,0-1 0,0 1 0,-1 0 0,1 0 0,0-1 0,0 1 0,0 0 0,0-1 0,0 1 0,0-1 0,0 1 0,0-1 0,0 1 0,0-1 0,0 0 0,1 0 0,-1 1 0,0-1 0,0 0 0,0 0 0,0 0 0,0 0 0,2-1 0,45-3 0,-45 4 0,42-7 0,223-30 0,-206 32 0,239-32 0,-292 35 17,1 0 0,-1 0 1,-1-1-1,1 0 0,0 0 0,16-10 0,-24 12-57,1 0 0,0-1 0,-1 1-1,1 0 1,-1-1 0,1 1 0,-1-1 0,0 0 0,0 1 0,1-1 0,-1 0-1,0 0 1,-1 0 0,1 0 0,0 0 0,0 0 0,-1 0 0,1 0-1,-1 0 1,0 0 0,0 0 0,0 0 0,0 0 0,0 0 0,0 0-1,0 0 1,0 0 0,-1 0 0,1 0 0,-1 0 0,0 0 0,0 0 0,1 0-1,-1 0 1,0 0 0,-2-2 0,-12-19-6786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5.657"/>
    </inkml:context>
    <inkml:brush xml:id="br0">
      <inkml:brushProperty name="width" value="0.1" units="cm"/>
      <inkml:brushProperty name="height" value="0.1" units="cm"/>
      <inkml:brushProperty name="color" value="#004F8B"/>
    </inkml:brush>
  </inkml:definitions>
  <inkml:trace contextRef="#ctx0" brushRef="#br0">65 18 24575,'-1'-2'0,"0"1"0,0 0 0,0 0 0,0-1 0,0 1 0,0 0 0,0 0 0,-1 0 0,1 0 0,0 0 0,-1 1 0,1-1 0,-1 0 0,1 1 0,-1-1 0,1 1 0,-1-1 0,1 1 0,-1 0 0,1-1 0,-1 1 0,1 0 0,-1 0 0,0 0 0,1 0 0,-1 1 0,1-1 0,-1 0 0,1 1 0,-1-1 0,-1 1 0,1 1 0,1-1 0,-1 1 0,0 0 0,1 0 0,0 0 0,-1 0 0,1 0 0,0 0 0,0 0 0,0 0 0,0 0 0,1 1 0,-1-1 0,0 0 0,1 0 0,0 1 0,-1-1 0,1 1 0,0-1 0,1 3 0,7 881 0,-9-809 0,3 92 0,-2-165 0,0 0 0,1 0 0,-1 0 0,1 0 0,0-1 0,0 1 0,0 0 0,1-1 0,-1 1 0,1-1 0,0 1 0,0-1 0,4 6 0,-3-7 0,0 0 0,-1 0 0,1 0 0,0 0 0,0 0 0,0-1 0,0 0 0,0 1 0,1-1 0,-1 0 0,0 0 0,1-1 0,-1 1 0,0-1 0,7 1 0,101-5 0,-22-1 0,535 24-223,3 27-127,-298-19 278,474 36 72,407 30 0,1-31 0,290-7 0,-1291-49 134,0-10 1,-1-9-1,311-59 1,-86-24-28,-374 90-107,-48 5 0,1 0 0,-1 0 0,20-6 0,-32 7 0,1 0 0,-1 0 0,1 0 0,-1 0 0,1 0 0,-1 0 0,1-1 0,-1 1 0,1 0 0,-1 0 0,0-1 0,1 1 0,-1 0 0,1-1 0,-1 1 0,0 0 0,1-1 0,-1 1 0,1-1 0,-1 1 0,0 0 0,0-1 0,1 1 0,-1-1 0,0 1 0,0-1 0,0 1 0,1-1 0,-1 1 0,0-1 0,0 1 0,0-1 0,0 1 0,0-1 0,0 0 0,-13-19 0,-30-12 0,42 31 0,-30-18-1365,-1 0-5461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6.931"/>
    </inkml:context>
    <inkml:brush xml:id="br0">
      <inkml:brushProperty name="width" value="0.1" units="cm"/>
      <inkml:brushProperty name="height" value="0.1" units="cm"/>
      <inkml:brushProperty name="color" value="#004F8B"/>
    </inkml:brush>
  </inkml:definitions>
  <inkml:trace contextRef="#ctx0" brushRef="#br0">8 356 24575,'-1'-1'0,"1"1"0,-1-1 0,0 1 0,1-1 0,-1 0 0,1 1 0,-1-1 0,1 0 0,-1 1 0,1-1 0,0 0 0,-1 0 0,1 1 0,0-1 0,0 0 0,-1 0 0,1 1 0,0-1 0,0 0 0,0 0 0,0 0 0,0 0 0,0 1 0,0-1 0,0 0 0,1 0 0,-1 0 0,0 1 0,0-1 0,1 0 0,-1-1 0,8-29 0,-2 9 0,2 0 0,1 1 0,0 0 0,2 1 0,0 0 0,1 0 0,1 1 0,1 1 0,23-24 0,-29 34 0,-1 1 0,1 0 0,1 1 0,-1 0 0,1 0 0,0 1 0,0 0 0,1 1 0,0 0 0,-1 0 0,1 1 0,0 0 0,1 1 0,-1 0 0,0 1 0,1 0 0,-1 0 0,1 1 0,-1 0 0,1 1 0,-1 1 0,19 4 0,-17-3 0,-1 1 0,0 0 0,-1 1 0,1 0 0,-1 1 0,0 0 0,0 1 0,-1-1 0,0 2 0,0 0 0,0 0 0,-1 0 0,-1 1 0,1 0 0,-1 1 0,-1-1 0,0 1 0,0 1 0,-1-1 0,0 1 0,4 18 0,-4-11 0,0 0 0,-2 0 0,-1 1 0,0 0 0,-1-1 0,-1 1 0,-1 0 0,0-1 0,-2 1 0,0 0 0,-1-1 0,-11 32 0,4-24 0,-2 0 0,0-1 0,-1 0 0,-2-1 0,0-1 0,-2 0 0,0-2 0,-2 0 0,-25 22 0,15-18 0,-2-1 0,0-1 0,-2-1 0,0-2 0,-72 29 0,131-54 0,0 0 0,43-1 0,-6 0 0,219-17 0,50-8 0,-307 28-455,0-2 0,40-14 0,-34 8-6371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7.470"/>
    </inkml:context>
    <inkml:brush xml:id="br0">
      <inkml:brushProperty name="width" value="0.1" units="cm"/>
      <inkml:brushProperty name="height" value="0.1" units="cm"/>
      <inkml:brushProperty name="color" value="#004F8B"/>
    </inkml:brush>
  </inkml:definitions>
  <inkml:trace contextRef="#ctx0" brushRef="#br0">589 251 24575,'-1'-3'0,"1"0"0,-1 0 0,0 0 0,0 0 0,0 0 0,0 0 0,-1 0 0,1 1 0,-1-1 0,0 0 0,1 1 0,-4-3 0,-27-31 0,26 31 0,-10-11 0,-1 2 0,-1 0 0,0 1 0,0 1 0,-1 1 0,-40-17 0,20 13 0,0 2 0,-73-15 0,100 26 0,1 0 0,-1 1 0,1 0 0,-1 1 0,0 0 0,1 1 0,-22 4 0,29-4 0,1 0 0,0 0 0,0 0 0,0 0 0,0 0 0,0 1 0,0-1 0,0 1 0,0 0 0,0 0 0,1 0 0,-1 1 0,1-1 0,0 0 0,0 1 0,-1 0 0,2-1 0,-1 1 0,0 0 0,0 0 0,1 0 0,0 0 0,0 0 0,0 0 0,0 1 0,0-1 0,0 0 0,1 1 0,0-1 0,-1 0 0,2 5 0,0 4 0,0 0 0,1-1 0,0 1 0,1-1 0,1 0 0,0 0 0,0 0 0,1 0 0,0-1 0,1 1 0,11 13 0,10 11 0,53 54 0,-59-68 0,57 55 0,43 47 0,-110-110 0,0 1 0,-1 0 0,0 1 0,-1 1 0,-1-1 0,-1 1 0,9 25 0,-14-33 0,0 0 0,0 0 0,-1 0 0,0 1 0,0-1 0,-1 1 0,0-1 0,-1 0 0,0 1 0,0-1 0,-1 0 0,0 1 0,0-1 0,-1 0 0,0 0 0,0-1 0,-1 1 0,0-1 0,-1 0 0,-7 11 0,5-11 0,0 1 0,0-1 0,-1 0 0,0-1 0,0 0 0,0 0 0,-1-1 0,0 0 0,0 0 0,0-1 0,-1 0 0,0-1 0,1 0 0,-1 0 0,0-1 0,-15 1 0,20-2 0,1-1 0,-1 0 0,1 0 0,0 0 0,-1-1 0,1 0 0,-1 1 0,1-2 0,0 1 0,0 0 0,0-1 0,-8-3 0,10 3 0,0 1 0,1-1 0,-1 1 0,0-1 0,0 0 0,1 0 0,-1 0 0,1 0 0,-1 0 0,1 0 0,0 0 0,0 0 0,0-1 0,0 1 0,1 0 0,-1-1 0,0 1 0,1 0 0,0-1 0,-1 1 0,1-1 0,0 1 0,0-1 0,1-3 0,1-5 0,1 0 0,-1 0 0,2 0 0,0 0 0,0 1 0,1 0 0,0-1 0,1 2 0,12-18 0,5-2 0,45-44 0,-29 37 0,1 3 0,1 1 0,2 2 0,1 2 0,1 2 0,1 2 0,1 2 0,65-21 0,-83 34-455,1 2 0,36-5 0,-16 6-6371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8.020"/>
    </inkml:context>
    <inkml:brush xml:id="br0">
      <inkml:brushProperty name="width" value="0.1" units="cm"/>
      <inkml:brushProperty name="height" value="0.1" units="cm"/>
      <inkml:brushProperty name="color" value="#004F8B"/>
    </inkml:brush>
  </inkml:definitions>
  <inkml:trace contextRef="#ctx0" brushRef="#br0">500 338 24575,'-9'-21'0,"1"3"0,-5-36 0,8 28 0,-1 1 0,-1 0 0,-1 1 0,-16-34 0,21 52 0,0 0 0,-1 1 0,0-1 0,0 1 0,0 0 0,0 0 0,-1 0 0,0 1 0,0-1 0,0 1 0,-1 0 0,1 1 0,-1-1 0,0 1 0,0 0 0,0 1 0,-1-1 0,1 1 0,0 0 0,-1 1 0,1 0 0,-8-1 0,4 1 0,0 1 0,1 0 0,-1 1 0,1 0 0,-1 0 0,1 1 0,0 1 0,0-1 0,0 1 0,0 1 0,0 0 0,-15 8 0,13-4 0,1-1 0,0 1 0,0 1 0,1 0 0,0 1 0,0-1 0,1 1 0,-12 20 0,11-14 0,1 1 0,0 0 0,1 0 0,1 0 0,0 1 0,1 0 0,2 0 0,-1 0 0,2 0 0,1 0 0,0 1 0,1-1 0,3 25 0,-1-30 0,1-1 0,0 1 0,1-1 0,1 0 0,-1-1 0,2 1 0,0-1 0,0 0 0,1 0 0,14 16 0,-17-21 0,1-1 0,0 0 0,0-1 0,0 0 0,1 1 0,0-1 0,-1-1 0,1 1 0,1-1 0,-1-1 0,0 1 0,1-1 0,-1 0 0,1 0 0,0-1 0,0 1 0,0-2 0,-1 1 0,1-1 0,0 0 0,7-1 0,-4 0 0,-1-1 0,1 0 0,-1-1 0,0 0 0,0 0 0,0-1 0,0 0 0,-1-1 0,0 0 0,0 0 0,0-1 0,0 0 0,-1 0 0,0 0 0,0-1 0,8-11 0,2-7 0,-1-1 0,-1 0 0,21-52 0,-16 33 0,-20 45 0,0-1 0,0 1 0,0 0 0,0 0 0,0 0 0,0 0 0,0 0 0,0-1 0,0 1 0,0 0 0,0 0 0,0 0 0,0 0 0,1 0 0,-1 0 0,0-1 0,0 1 0,0 0 0,0 0 0,0 0 0,0 0 0,0 0 0,0 0 0,1 0 0,-1 0 0,0-1 0,0 1 0,0 0 0,0 0 0,0 0 0,1 0 0,-1 0 0,0 0 0,0 0 0,0 0 0,0 0 0,0 0 0,1 0 0,-1 0 0,0 0 0,0 0 0,0 0 0,0 0 0,0 0 0,1 0 0,-1 0 0,0 0 0,0 0 0,0 1 0,0-1 0,0 0 0,0 0 0,1 0 0,-1 0 0,0 0 0,0 0 0,0 0 0,0 0 0,0 1 0,0-1 0,0 0 0,1 0 0,5 16 0,1 22 0,1 34 0,-6-46 0,0 0 0,2-1 0,0 1 0,2-1 0,1 0 0,14 33 0,-18-53 8,0 0-1,-1-1 1,2 1-1,-1-1 1,0 1-1,1-1 1,0 0-1,0 0 1,0-1-1,0 1 1,1-1-1,-1 0 1,1 0-1,0-1 1,8 4-1,-4-3-172,0-1 0,0 0 0,0 0 0,0-1 0,1 0 0,-1-1 0,0 0 0,13-2 0,19-3-6661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4.698"/>
    </inkml:context>
    <inkml:brush xml:id="br0">
      <inkml:brushProperty name="width" value="0.1" units="cm"/>
      <inkml:brushProperty name="height" value="0.1" units="cm"/>
      <inkml:brushProperty name="color" value="#004F8B"/>
    </inkml:brush>
  </inkml:definitions>
  <inkml:trace contextRef="#ctx0" brushRef="#br0">994 0 24575,'-268'40'-10233,"4"-5"7016,-131 19 3541,337-47 1101,50-6-128,36-6 717,203-27 3820,6 10-3522,240-6-2201,504 13-475,-1 37 168,-476-10 196,345 14 0,-758-19 0,-35-2 0,99-4 0,-155-1 13,1 0 0,-1 0 0,1 0 0,-1 0 0,1 0 0,0 0 0,-1 0 0,1 0 0,-1 0 0,1 0 0,-1 0 0,1-1 0,-1 1 0,1 0 0,-1 0 0,1-1 0,-1 1 0,1 0 0,-1-1 0,1 1 0,-1 0 1,0-1-1,1 0 0,-8-7-1576,-11 0-4685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8.540"/>
    </inkml:context>
    <inkml:brush xml:id="br0">
      <inkml:brushProperty name="width" value="0.1" units="cm"/>
      <inkml:brushProperty name="height" value="0.1" units="cm"/>
      <inkml:brushProperty name="color" value="#004F8B"/>
    </inkml:brush>
  </inkml:definitions>
  <inkml:trace contextRef="#ctx0" brushRef="#br0">26 151 24575,'-2'-22'-206,"0"0"0,-10-38 1,3 13 459,33 270 109,61 306-363,-81-504 0,-3-14 0,0-1 0,1 0 0,0 0 0,0 1 0,2-1 0,-1-1 0,1 1 0,0-1 0,11 18 0,-14-26 0,1 0 0,-1 1 0,0-1 0,1 0 0,-1 0 0,1 0 0,-1-1 0,1 1 0,-1 0 0,1-1 0,0 1 0,-1 0 0,1-1 0,0 0 0,-1 1 0,1-1 0,0 0 0,0 0 0,-1 0 0,1 0 0,0 0 0,0-1 0,-1 1 0,1 0 0,0-1 0,-1 0 0,1 1 0,0-1 0,-1 0 0,1 1 0,-1-1 0,1 0 0,-1 0 0,0 0 0,2-2 0,7-5 0,0 0 0,-1 0 0,13-17 0,14-22 0,-1-2 0,-3-1 0,43-92 0,-70 135 0,-2-1 0,1 0 0,-1 0 0,0 0 0,-1-1 0,2-8 0,-4 17 0,0-1 0,0 1 0,1 0 0,-1 0 0,0-1 0,0 1 0,0 0 0,0-1 0,0 1 0,0 0 0,0-1 0,0 1 0,0 0 0,0-1 0,0 1 0,0 0 0,0-1 0,0 1 0,0 0 0,0-1 0,0 1 0,0 0 0,0-1 0,0 1 0,0 0 0,-1-1 0,1 1 0,0 0 0,0 0 0,0-1 0,-1 1 0,1 0 0,0 0 0,0-1 0,-1 1 0,1 0 0,0 0 0,-1 0 0,1-1 0,0 1 0,0 0 0,-1 0 0,1 0 0,-1 0 0,-13 12 0,-12 26 0,16-16 0,1 0 0,0 0 0,2 1 0,1 0 0,1 0 0,0 0 0,2 1 0,1 0 0,1-1 0,2 26 0,-1-42 0,0 1 0,1-1 0,0 0 0,1 0 0,0 0 0,0 0 0,0 0 0,0-1 0,1 1 0,6 10 0,-6-13 0,0-1 0,0 1 0,0-1 0,0 0 0,0 0 0,1 0 0,0 0 0,-1-1 0,1 1 0,0-1 0,0 0 0,0 0 0,0-1 0,1 1 0,-1-1 0,0 0 0,1 0 0,4 1 0,10-1 15,1 0 0,-1-1 0,1-1 0,0-1 0,-1-1 0,0 0 0,31-11 0,-3-2-758,79-39 1,-67 26-6084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5:59.100"/>
    </inkml:context>
    <inkml:brush xml:id="br0">
      <inkml:brushProperty name="width" value="0.1" units="cm"/>
      <inkml:brushProperty name="height" value="0.1" units="cm"/>
      <inkml:brushProperty name="color" value="#004F8B"/>
    </inkml:brush>
  </inkml:definitions>
  <inkml:trace contextRef="#ctx0" brushRef="#br0">23 97 24575,'-1'-13'0,"-1"1"0,0-1 0,0 1 0,-2 0 0,-8-23 0,16 82 0,70 373 0,-26-158 0,-38-221 0,-10-41 0,0 0 0,0 1 0,1-1 0,-1 1 0,0-1 0,0 0 0,0 1 0,0-1 0,1 1 0,-1-1 0,0 0 0,0 1 0,1-1 0,-1 0 0,0 1 0,1-1 0,-1 0 0,0 0 0,1 1 0,-1-1 0,0 0 0,1 0 0,-1 0 0,1 0 0,-1 1 0,0-1 0,2 0 0,-2-1 0,1 1 0,0-1 0,0 0 0,0 0 0,-1 1 0,1-1 0,0 0 0,-1 0 0,1 0 0,-1 0 0,1 0 0,-1 0 0,1 0 0,-1 0 0,0 0 0,1 0 0,-1-1 0,12-32 0,5-19 0,2 1 0,3 0 0,50-87 0,-62 124 0,0 1 0,1 1 0,1 0 0,0 0 0,0 1 0,29-20 0,-30 25 0,0 0 0,0 2 0,0-1 0,1 1 0,0 1 0,0 0 0,1 1 0,-1 0 0,0 1 0,23-2 0,-20 4 0,0 1 0,-1 0 0,1 1 0,0 0 0,-1 1 0,0 1 0,0 0 0,0 1 0,0 1 0,21 11 0,-30-14 0,0 0 0,0 1 0,-1 0 0,1-1 0,-1 1 0,0 1 0,0-1 0,0 1 0,-1-1 0,0 1 0,1 0 0,3 10 0,-6-11 0,1 1 0,-1 0 0,0 0 0,-1 0 0,1 0 0,-1 0 0,0 0 0,0-1 0,-1 1 0,1 0 0,-1 0 0,0 0 0,0 0 0,-1 0 0,0-1 0,1 1 0,-4 5 0,-1 0 0,-1 0 0,0-1 0,0 1 0,0-1 0,-1-1 0,-1 1 0,0-2 0,0 1 0,0-1 0,-1 0 0,0-1 0,0 0 0,-11 4 0,-7 2 0,1-1 0,-2-1 0,-57 12 0,65-18 0,-1-1 0,1-1 0,-35-1 0,51-1 0,-1 0 0,0-1 0,0 1 0,0-1 0,0 0 0,1-1 0,-1 1 0,1-1 0,-1-1 0,1 1 0,-1-1 0,1 1 0,0-2 0,0 1 0,1 0 0,-1-1 0,1 0 0,-5-5 0,-1-15-1365,9 1-5461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08.030"/>
    </inkml:context>
    <inkml:brush xml:id="br0">
      <inkml:brushProperty name="width" value="0.1" units="cm"/>
      <inkml:brushProperty name="height" value="0.1" units="cm"/>
      <inkml:brushProperty name="color" value="#004F8B"/>
    </inkml:brush>
  </inkml:definitions>
  <inkml:trace contextRef="#ctx0" brushRef="#br0">0 0 24575,'22'487'0,"0"-294"0,47 332 0,-65-506 0,6 32 0,-9-48 0,0 1 0,0-1 0,0 0 0,0 0 0,1 0 0,0 0 0,-1 0 0,1 0 0,0-1 0,0 1 0,5 4 0,-7-7 0,1 0 0,0 1 0,0-1 0,0 0 0,0 0 0,0 1 0,0-1 0,0 0 0,0 0 0,0 0 0,0 0 0,0 0 0,0 0 0,-1-1 0,1 1 0,0 0 0,0 0 0,0-1 0,0 1 0,0 0 0,0-1 0,0 1 0,-1-1 0,1 1 0,0-1 0,0 0 0,-1 1 0,1-1 0,0 0 0,-1 1 0,1-1 0,-1 0 0,1 0 0,0-1 0,21-33 0,-20 32 0,100-210-183,-76 155-999,10-21-5644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08.470"/>
    </inkml:context>
    <inkml:brush xml:id="br0">
      <inkml:brushProperty name="width" value="0.1" units="cm"/>
      <inkml:brushProperty name="height" value="0.1" units="cm"/>
      <inkml:brushProperty name="color" value="#004F8B"/>
    </inkml:brush>
  </inkml:definitions>
  <inkml:trace contextRef="#ctx0" brushRef="#br0">1 141 24575,'1'-9'0,"0"1"0,1-1 0,0 1 0,6-15 0,0-1 0,-6 17 0,0 0 0,0 0 0,0 0 0,1 1 0,0-1 0,7-10 0,-10 17 0,0 0 0,0-1 0,1 1 0,-1 0 0,0 0 0,0 0 0,0 0 0,0 0 0,1 0 0,-1-1 0,0 1 0,0 0 0,1 0 0,-1 0 0,0 0 0,0 0 0,0 0 0,1 0 0,-1 0 0,0 0 0,0 0 0,0 0 0,1 0 0,-1 0 0,0 0 0,0 0 0,1 0 0,-1 1 0,0-1 0,0 0 0,0 0 0,1 0 0,-1 0 0,0 0 0,0 0 0,0 1 0,0-1 0,1 0 0,-1 0 0,0 0 0,0 0 0,0 1 0,0-1 0,0 0 0,0 0 0,0 0 0,0 1 0,1-1 0,-1 0 0,0 0 0,0 0 0,0 1 0,0-1 0,0 0 0,0 0 0,0 1 0,0-1 0,0 0 0,0 0 0,0 0 0,0 1 0,-1-1 0,5 21 0,-4-17 0,37 336 0,59 365 0,-94-691 0,2 5 0,0 1 0,1-1 0,1 0 0,14 31 0,-15-43 0,-6-12 0,-9-16 0,3 11-170,-2 0-1,1 0 0,-1 1 1,-1 0-1,1 1 0,-2 0 1,-16-11-1,-12-3-6655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08.990"/>
    </inkml:context>
    <inkml:brush xml:id="br0">
      <inkml:brushProperty name="width" value="0.1" units="cm"/>
      <inkml:brushProperty name="height" value="0.1" units="cm"/>
      <inkml:brushProperty name="color" value="#004F8B"/>
    </inkml:brush>
  </inkml:definitions>
  <inkml:trace contextRef="#ctx0" brushRef="#br0">132 230 24575,'-34'2'69,"24"-1"-1247,0-1 0,-1 0 0,1 0 0,0-1-1,-1 0 1,-18-5 0,29 6 1194,-1 0 0,1 0 1,-1 0-1,1-1 0,0 1 0,-1 0 0,1 0 0,0 0 0,0-1 0,-1 1 0,1 0 0,0-1 1,0 1-1,-1 0 0,1 0 0,0-1 0,0 1 0,0-1 0,-1 1 0,1 0 0,0-1 1,0 1-1,0 0 0,0-1 0,0 1 0,0-1 0,0 1 0,0 0 0,0-1 0,0 1 1,0 0-1,0-1 0,0 1 0,0-1 0,0 1 0,0 0 0,1-1 0,-1 1 0,0 0 0,0-1 1,0 1-1,1 0 0,-1-1 0,0 1 0,0 0 0,1-1 0,-1 1 0,0 0 0,0 0 1,1 0-1,-1-1 0,0 1 0,1 0 0,-1 0 0,0 0 0,1-1 0,-1 1 0,1 0 1,-1 0-1,27-16 462,-27 16-529,42-20 1234,1 1 1,63-17-1,97-15 2700,-163 42-4532,60-11 194,0 4 0,175-4 0,-204 19-6371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09.431"/>
    </inkml:context>
    <inkml:brush xml:id="br0">
      <inkml:brushProperty name="width" value="0.1" units="cm"/>
      <inkml:brushProperty name="height" value="0.1" units="cm"/>
      <inkml:brushProperty name="color" value="#004F8B"/>
    </inkml:brush>
  </inkml:definitions>
  <inkml:trace contextRef="#ctx0" brushRef="#br0">55 479 24575,'-2'0'0,"-1"1"0,1 0 0,-1-1 0,1 1 0,0 0 0,0 0 0,-1 0 0,1 0 0,-4 4 0,-15 5 0,15-12 0,9-6 0,10-8 0,2 5 0,0 0 0,0 1 0,2 0 0,-1 1 0,1 1 0,30-9 0,-23 9 0,2 1 0,-1 1 0,1 2 0,31-2 0,-53 5 0,0 1 0,0 0 0,0 0 0,0 1 0,1-1 0,-1 1 0,0 0 0,0 0 0,-1 0 0,1 0 0,0 1 0,0-1 0,-1 1 0,1 0 0,5 5 0,-6-5 0,-1 1 0,0-1 0,0 1 0,0 0 0,-1-1 0,1 1 0,-1 0 0,1 0 0,-1 0 0,0 0 0,0 1 0,-1-1 0,1 0 0,0 0 0,-1 0 0,0 1 0,0-1 0,0 0 0,0 1 0,-1 4 0,-6 24 0,0 1 0,-2-1 0,-1-1 0,-23 48 0,-13 37 0,37-87 0,1 0 0,0 1 0,-4 57 0,11-78 0,1 0 0,0-1 0,1 1 0,0 0 0,1 0 0,0 0 0,5 15 0,-5-19 0,0-1 0,1 1 0,0 0 0,0-1 0,0 0 0,0 1 0,0-1 0,1-1 0,0 1 0,0 0 0,0-1 0,0 0 0,0 0 0,7 3 0,3 1 0,0-2 0,1 0 0,-1 0 0,1-2 0,0 1 0,0-2 0,0 0 0,0-1 0,1-1 0,16-1 0,8-2 0,-1-2 0,67-18 0,-78 16 0,-1-2 0,0 0 0,-1-2 0,0-1 0,-1-2 0,0 0 0,-1-1 0,27-22 0,-35 22 0,0 0 0,0-1 0,-2-1 0,0 0 0,-1-1 0,-1 0 0,0-1 0,-1-1 0,-2 0 0,0 0 0,7-24 0,-7 12 0,4-32 0,3-14 0,-16 76 0,1 0 0,-1-1 0,1 1 0,0 0 0,0 0 0,0 0 0,0 1 0,0-1 0,0 0 0,0 0 0,0 0 0,1 1 0,-1-1 0,1 1 0,-1-1 0,1 1 0,0-1 0,3-1 0,-3 3 0,0-1 0,0 1 0,0 0 0,0 0 0,0-1 0,0 2 0,0-1 0,0 0 0,0 0 0,0 1 0,0-1 0,0 1 0,-1-1 0,1 1 0,0 0 0,0 0 0,0 0 0,-1 0 0,1 0 0,0 0 0,1 2 0,83 68 0,-70-54 0,2-1 0,0-1 0,1-1 0,1-1 0,0-1 0,36 17 0,-43-24 0,0-1 0,1 0 0,-1-1 0,1-1 0,0 0 0,0-1 0,0-1 0,0 0 0,0-1 0,0 0 0,0-1 0,0-1 0,-1 0 0,1 0 0,24-12 0,-20 7 0,-1-1 0,0-1 0,-1-1 0,0 0 0,0-1 0,-1-1 0,-1 0 0,0-1 0,-1 0 0,21-31 0,-24 30 0,0-2 0,-1 1 0,0-1 0,-2 0 0,0-1 0,-1 0 0,0 0 0,-2-1 0,0 1 0,-1-1 0,0-22 0,-3 27 0,0 1 0,-1-1 0,-1 1 0,0-1 0,-1 1 0,0 0 0,-1 0 0,-1 0 0,0 0 0,-1 1 0,0 0 0,-1 0 0,0 0 0,-1 1 0,0 0 0,-13-14 0,9 15 0,1 0 0,-1 1 0,0 1 0,-1-1 0,0 2 0,-1 0 0,1 0 0,-1 2 0,-1-1 0,1 2 0,-1 0 0,1 1 0,-1 0 0,0 1 0,0 1 0,-27 0 0,12 3 0,0 0 0,0 2 0,1 1 0,0 2 0,0 0 0,0 2 0,-41 20 0,38-13-136,2 1-1,0 1 1,1 2-1,1 1 1,1 1-1,0 2 1,2 0-1,1 2 0,-38 52 1,15-6-6690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09.970"/>
    </inkml:context>
    <inkml:brush xml:id="br0">
      <inkml:brushProperty name="width" value="0.1" units="cm"/>
      <inkml:brushProperty name="height" value="0.1" units="cm"/>
      <inkml:brushProperty name="color" value="#004F8B"/>
    </inkml:brush>
  </inkml:definitions>
  <inkml:trace contextRef="#ctx0" brushRef="#br0">14 0 24575,'-1'1'0,"1"-1"0,-1 0 0,0 1 0,0-1 0,1 0 0,-1 1 0,0-1 0,1 1 0,-1-1 0,0 1 0,1 0 0,-1-1 0,1 1 0,-1 0 0,1-1 0,-1 1 0,1 0 0,0-1 0,-1 1 0,1 0 0,0 0 0,-1 0 0,1-1 0,0 1 0,0 0 0,0 0 0,0 0 0,0 0 0,0-1 0,0 1 0,0 0 0,0 0 0,0 0 0,1 0 0,3 38 0,-3-33 0,4 30 0,2 1 0,2-2 0,1 1 0,2-1 0,1-1 0,30 55 0,-35-75 0,0-1 0,1 0 0,1-1 0,0 0 0,0 0 0,1-1 0,1-1 0,0 0 0,0 0 0,1-1 0,0-1 0,0 0 0,1-1 0,0 0 0,1-1 0,-1-1 0,1 0 0,23 4 0,-2-4 0,1-2 0,0-2 0,69-5 0,113-27 0,-167 23 0,17-4 0,534-71 0,-486 74 0,1 5 0,0 5 0,138 19 0,-168-6 0,-1 4 0,-1 3 0,151 59 0,-171-51 0,-1 2 0,-2 3 0,-2 3 0,-1 3 0,65 56 0,109 116 0,-233-211 0,1 1 0,-1 0 0,1-1 0,0 1 0,0-1 0,0 0 0,0 0 0,0 0 0,0 1 0,0-2 0,0 1 0,0 0 0,0 0 0,0-1 0,1 1 0,-1-1 0,0 0 0,0 1 0,1-1 0,2-1 0,-2 0 0,0 0 0,0 0 0,0-1 0,0 0 0,-1 0 0,1 1 0,-1-1 0,1-1 0,-1 1 0,1 0 0,-1-1 0,0 1 0,0-1 0,2-3 0,67-103 0,29-37 0,-67 105 0,3 3 0,1 1 0,2 1 0,1 3 0,2 1 0,1 2 0,1 2 0,1 2 0,87-36 0,-61 35 0,0 4 0,2 3 0,0 3 0,1 4 0,1 2 0,92 0 0,334 31 0,-298-7 0,-129-8 0,0-4 0,100-11 0,-151 7 0,0 0 0,0-2 0,0-1 0,0-1 0,-1 0 0,-1-2 0,1-1 0,-1 0 0,-1-2 0,0 0 0,28-23 0,-41 29 12,-1 0 0,0 0 0,-1-1 0,1 0 0,-1 0 0,0 0 0,-1 0 0,0-1 0,5-11 0,-8 17-47,-1 0-1,1 0 1,-1 0 0,1 0-1,-1-1 1,0 1-1,1 0 1,-1 0 0,0 0-1,-1 0 1,1-1 0,0 1-1,-1 0 1,1 0 0,-1 0-1,1 0 1,-1 0 0,0 0-1,0 0 1,0 0-1,0 0 1,0 0 0,-1 0-1,1 1 1,0-1 0,-1 1-1,1-1 1,-1 1 0,0-1-1,0 1 1,1 0 0,-1 0-1,0 0 1,0 0-1,0 0 1,0 0 0,0 0-1,0 1 1,0-1 0,0 1-1,-3-1 1,-31-6-6791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1.140"/>
    </inkml:context>
    <inkml:brush xml:id="br0">
      <inkml:brushProperty name="width" value="0.1" units="cm"/>
      <inkml:brushProperty name="height" value="0.1" units="cm"/>
      <inkml:brushProperty name="color" value="#004F8B"/>
    </inkml:brush>
  </inkml:definitions>
  <inkml:trace contextRef="#ctx0" brushRef="#br0">849 35 24575,'3'-3'0,"1"-1"0,0 0 0,0 1 0,0 0 0,1 0 0,-1 0 0,0 1 0,1-1 0,8-2 0,-12 5 0,0-1 0,0 1 0,0 0 0,0 0 0,-1 0 0,1 0 0,0 0 0,0 0 0,0 0 0,0 0 0,0 0 0,-1 0 0,1 1 0,0-1 0,0 0 0,0 0 0,-1 1 0,1-1 0,0 1 0,0-1 0,-1 1 0,1-1 0,0 1 0,0 0 0,0 1 0,0 0 0,0-1 0,0 1 0,0 0 0,-1 0 0,1 0 0,-1 0 0,1 0 0,-1 0 0,0 0 0,0 0 0,1 1 0,-2-1 0,1 3 0,-6 43 0,-2 0 0,-2 0 0,-2-1 0,-23 55 0,8-19 0,-275 802 0,299-876 0,-237 642 0,170-432 0,-42 229 0,91-334 0,14-284 0,-32-188 0,38 349 0,-2-20 0,-2 1 0,-14-50 0,13 131 0,18 230 0,-5-223 0,2 0 0,30 98 0,-35-146 0,0 0 0,0-1 0,2 0 0,-1 0 0,1-1 0,1 1 0,-1-1 0,2 0 0,14 15 0,-16-20 0,0 0 0,1 0 0,-1-1 0,1 0 0,0 0 0,0 0 0,1-1 0,-1 0 0,1-1 0,-1 0 0,1 0 0,0 0 0,0-1 0,0 0 0,0-1 0,9 0 0,18-3 0,0-2 0,0-2 0,-1-1 0,66-24 0,-52 15 0,79-24-97,316-96-1171,-368 118-5558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7.060"/>
    </inkml:context>
    <inkml:brush xml:id="br0">
      <inkml:brushProperty name="width" value="0.1" units="cm"/>
      <inkml:brushProperty name="height" value="0.1" units="cm"/>
      <inkml:brushProperty name="color" value="#004F8B"/>
    </inkml:brush>
  </inkml:definitions>
  <inkml:trace contextRef="#ctx0" brushRef="#br0">89 930 24575,'-1'-3'0,"0"0"0,0-1 0,0 1 0,-1 0 0,1 0 0,-1 0 0,0 0 0,0 0 0,0 1 0,0-1 0,-4-4 0,-13-20 0,9 1 0,2 0 0,0 0 0,2-1 0,1 0 0,-1-28 0,3 2 0,7-89 0,-2 123 0,1 0 0,0 0 0,2 1 0,0-1 0,1 1 0,1 0 0,1 1 0,0-1 0,1 1 0,1 1 0,14-18 0,-8 14 0,0 1 0,2 0 0,1 2 0,0 0 0,1 1 0,1 1 0,42-24 0,-28 21 0,0 1 0,47-15 0,-66 27 0,0 1 0,0 0 0,1 2 0,-1-1 0,1 2 0,-1 0 0,33 3 0,-13 3 0,0 1 0,-1 2 0,37 13 0,-57-16 0,-1 1 0,0 1 0,0 0 0,0 1 0,-1 0 0,0 1 0,0 0 0,-1 1 0,18 19 0,26 38 0,76 120 0,-116-159 0,-2 1 0,-1 1 0,-2 0 0,-1 0 0,-1 1 0,-1 0 0,4 43 0,-11-58 0,0 0 0,-1 0 0,-1-1 0,-1 1 0,0-1 0,-1 1 0,-1-1 0,-7 21 0,-7 10 0,-30 58 0,30-70 0,-1-1 0,-2 0 0,-48 58 0,50-70 0,-1-2 0,-1 0 0,-1-1 0,-1-1 0,0-1 0,-30 15 0,36-21 0,-1-1 0,0-1 0,-1 0 0,0-2 0,0 0 0,0-1 0,-1-1 0,0-1 0,-34 2 0,29-5 0,0 0 0,1-2 0,-1 0 0,-43-11 0,58 9 0,0 1 0,0-1 0,1-1 0,-1 0 0,1 0 0,0-1 0,1 0 0,-1 0 0,1-1 0,0 0 0,1 0 0,0-1 0,-11-15 0,1-3 0,1-1 0,1-1 0,1 0 0,-13-42 0,-26-122 0,48 166 0,1-1 0,1 0 0,1 0 0,2 0 0,4-36 0,-4 59 7,0 1-1,1-1 0,0 1 0,0 0 1,0-1-1,0 1 0,0 0 1,1 0-1,0 0 0,-1 0 0,1 0 1,0 0-1,1 0 0,-1 1 1,0-1-1,1 1 0,-1 0 1,5-3-1,-2 1-171,1 1 0,0 0 0,0 1 0,0-1 0,0 1 0,1 0 0,-1 1 0,9-2 0,21-1-6661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7.960"/>
    </inkml:context>
    <inkml:brush xml:id="br0">
      <inkml:brushProperty name="width" value="0.1" units="cm"/>
      <inkml:brushProperty name="height" value="0.1" units="cm"/>
      <inkml:brushProperty name="color" value="#004F8B"/>
    </inkml:brush>
  </inkml:definitions>
  <inkml:trace contextRef="#ctx0" brushRef="#br0">1 243 24575,'30'-83'0,"19"-77"0,-49 160 0,0 0 0,0 0 0,0 0 0,0 0 0,0 1 0,0-1 0,0 0 0,0 0 0,0 0 0,0 0 0,0 0 0,0 0 0,0 0 0,0 0 0,0 0 0,0 0 0,0 0 0,0 1 0,0-1 0,0 0 0,0 0 0,0 0 0,0 0 0,0 0 0,1 0 0,-1 0 0,0 0 0,0 0 0,0 0 0,0 0 0,0 0 0,0 0 0,0 0 0,0 0 0,0 0 0,0 0 0,0 0 0,0 0 0,1 0 0,-1 0 0,0 0 0,0 0 0,0 0 0,0 0 0,0 0 0,0 0 0,0 0 0,0 0 0,0 0 0,0 0 0,0 0 0,0 0 0,1 0 0,1 16 0,0 21 0,0 134 0,45 309 0,-46-475-93,10 45 318,-11-49-270,0 0-1,1 1 1,-1-1 0,0 0-1,1 0 1,-1 0-1,0 1 1,1-1 0,-1 0-1,1 0 1,0 0 0,-1 0-1,1 0 1,0 0 0,0 0-1,0 0 1,0-1-1,0 1 1,0 0 0,0 0-1,0-1 1,0 1 0,0 0-1,0-1 1,0 1-1,0-1 1,0 0 0,1 1-1,-1-1 1,0 0 0,0 0-1,3 1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4:58.724"/>
    </inkml:context>
    <inkml:brush xml:id="br0">
      <inkml:brushProperty name="width" value="0.1" units="cm"/>
      <inkml:brushProperty name="height" value="0.1" units="cm"/>
      <inkml:brushProperty name="color" value="#004F8B"/>
    </inkml:brush>
  </inkml:definitions>
  <inkml:trace contextRef="#ctx0" brushRef="#br0">0 0 24575,'22'127'0,"17"205"0,53 391 0,-66-512 0,-23-194 0,-2-21 0,-2-30 0,-5-21-1365,-2-7-5461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8.940"/>
    </inkml:context>
    <inkml:brush xml:id="br0">
      <inkml:brushProperty name="width" value="0.1" units="cm"/>
      <inkml:brushProperty name="height" value="0.1" units="cm"/>
      <inkml:brushProperty name="color" value="#004F8B"/>
    </inkml:brush>
  </inkml:definitions>
  <inkml:trace contextRef="#ctx0" brushRef="#br0">199 428 24575,'-7'-60'0,"5"53"0,0 0 0,1 0 0,0 0 0,0 0 0,1 0 0,0 0 0,0 0 0,1 0 0,0 0 0,0 0 0,0 0 0,1 0 0,4-12 0,3 4 0,0 0 0,1 1 0,0 0 0,1 0 0,0 1 0,1 0 0,1 1 0,0 1 0,18-12 0,-8 7 0,1 1 0,0 1 0,1 2 0,1 0 0,27-8 0,-32 14 0,1 0 0,-1 2 0,1 0 0,1 2 0,-1 0 0,0 1 0,0 2 0,0 0 0,1 1 0,-1 1 0,-1 1 0,1 2 0,-1 0 0,1 1 0,-2 0 0,1 2 0,-1 1 0,-1 0 0,1 2 0,-2 0 0,0 1 0,0 1 0,-1 0 0,-1 2 0,-1-1 0,0 2 0,-1 0 0,-1 1 0,18 30 0,-16-17 0,-1 0 0,-2 1 0,0 1 0,-3 0 0,0 0 0,-3 1 0,6 69 0,-10-53 0,-3-1 0,-1 1 0,-3-1 0,-21 96 0,17-112 0,0-1 0,-2-1 0,-22 45 0,26-63 0,0 0 0,-1-1 0,0 0 0,-1 0 0,-1-1 0,0-1 0,0 1 0,-1-1 0,0-1 0,-18 12 0,-8-2 0,0 0 0,-1-3 0,0-1 0,-1-2 0,-1-2 0,0-1 0,-1-2 0,0-2 0,0-2 0,0-1 0,-1-2 0,-47-6 0,73 2 0,0 0 0,-1-1 0,1-1 0,0-1 0,1 0 0,0-1 0,0 0 0,0-1 0,1-1 0,0 0 0,0-1 0,-18-19 0,13 11 0,1 0 0,0-2 0,2 0 0,0-1 0,1-1 0,2 0 0,-16-33 0,18 26 0,1 0 0,1-1 0,1 0 0,2-1 0,1 1 0,1-1 0,2 0 0,1 0 0,2 0 0,1-1 0,6-34 0,2-2 0,-3 10 0,2 1 0,3 0 0,37-105 0,-48 157-52,1 0-1,0 0 1,0 1-1,0-1 1,1 1-1,0 0 1,0-1-1,0 1 1,0 1-1,0-1 1,1 0-1,0 1 1,-1-1-1,1 1 1,1 0-1,-1 1 1,0-1-1,1 1 1,-1 0-1,1 0 1,0 0-1,0 0 0,-1 1 1,1 0-1,9-1 1,8 0-6774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6:22.68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175 733,'-12'-57,"13"-5,4 0,2 1,22-89,-22 127,0 0,2 0,0 1,2 0,0 1,1 0,23-28,-26 37,1 0,1 0,0 1,1 1,0 0,1 1,-1 0,2 0,-1 2,1 0,1 0,23-7,-30 12,0 0,0 1,0-1,1 2,-1-1,0 1,1 0,-1 1,0 0,0 0,0 1,0 0,0 1,14 5,-12-2,0 0,-1 0,0 1,0 0,-1 0,0 1,0 0,-1 0,13 19,-6-3,-1 0,-1 2,-1-1,-1 1,-1 1,-1 0,7 55,-10-37,-2 0,-2 0,-2 0,-2 0,-2 0,-1 0,-3-1,-2 0,-2-1,-1 0,-2-1,-3 0,-1-2,-32 49,43-74,-2-1,0-1,0 0,-1 0,0-1,-2-1,1 0,-1-1,0 0,-1-1,-24 10,29-15,0 0,-1-1,1-1,-1 0,0 0,1-1,-1 0,0-1,0 0,0-1,0 0,1 0,-1-1,1-1,-1 0,1 0,0-1,0-1,-14-7,6 0,1 0,0-2,1 1,1-2,0 0,1-1,0 0,2-1,-20-34,19 27,0-2,2 0,0 0,2-1,1 0,-8-53,13 59,1-1,1 1,2-1,0 0,1 1,1-1,6-25,-7 40,0 0,1 0,0 0,0 0,0 0,1 0,0 1,0 0,1 0,-1 0,2 0,-1 1,0-1,1 1,0 1,0-1,0 1,1 0,0 1,-1-1,1 1,0 1,15-4,-13 5,0 0,0 1,1 0,-1 1,0 0,0 0,0 1,0 0,0 0,0 1,-1 1,1-1,-1 1,0 1,0 0,0 0,10 9,3 3,-1 1,-1 1,0 1,28 39,-29-32,-2 1,0 1,-2 0,-1 1,-1 0,-2 1,-1 0,6 44,-10-45,-2-1,-1 1,-2 0,-1-1,-1 1,-1-1,-2 1,-1-1,-12 37,16-60,-1 0,1-1,-1 0,0 1,0-1,0 0,-1-1,-5 8,7-11,0 1,1-1,-1 1,0-1,0 0,0 0,0 0,0 0,0 0,0 0,0-1,0 1,0-1,0 1,0-1,-1 0,1 0,0 0,0 0,0 0,-1-1,1 1,0 0,0-1,-3-1,-4-2,0-1,1 0,-1 0,2-1,-1 0,0-1,1 0,0 0,1 0,-6-9,-8-11,-26-49,17 18,2-2,2-1,3 0,3-2,-16-93,22 69,3-2,5 1,7-136,0 204,0 0,7-28,-8 44,-1 1,1-1,0 1,0-1,1 1,-1-1,1 1,0 0,0-1,0 1,0 0,0 1,1-1,-1 0,1 0,0 1,0 0,0 0,0-1,5-1,-5 3,0 1,-1 0,1 0,-1 0,1 0,-1 0,1 1,-1-1,1 1,-1 0,1-1,-1 1,0 0,1 1,-1-1,0 0,0 1,0-1,0 1,4 3,34 40,-23-20,-1 0,-1 0,-1 2,-2 0,0 0,12 47,28 180,-48-227,-1-10,0-4,0 0,-2 0,1 0,-1 0,-1 0,-1 0,0 0,-5 25,6-36,0-1,0 1,-1-1,1 0,0 1,-1-1,1 0,-1 0,0 1,1-1,-1 0,0 0,0 0,0 0,0 0,0 0,0 0,0 0,0 0,0 0,0 0,0-1,-1 1,1 0,0-1,0 1,-1-1,1 0,0 1,-1-1,1 0,-1 0,1 0,0 0,-1 0,1 0,-1 0,1 0,-2-1,-2-1,1 0,0 0,0-1,0 0,1 1,-1-1,0 0,1-1,0 1,0-1,-3-4,-14-19,2-2,1 0,1-1,2-1,1 0,1 0,-9-42,20 65,-1 0,1-1,1 1,-1-1,1 1,1-1,-1 1,2 0,3-16,-3 19,-1 1,1-1,0 1,1 0,-1-1,1 1,0 0,0 1,0-1,1 0,-1 1,1 0,0 0,0 0,0 0,0 0,0 1,8-3,-1 1,0 0,0 2,1-1,0 1,-1 1,1 0,14 1,83 10,-96-8,79 13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6:23.85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114 430,'-1'-8,"0"1,0-1,-1 1,0 0,-4-12,3 11,1 1,-1-1,2 1,-1-1,0-10,2 3,2 0,-1 0,2 0,0 1,1-1,0 1,8-18,-1 8,0 2,2 0,22-31,-33 50,1-1,0 1,0 0,0 0,0 0,0 0,1 0,-1 1,1-1,0 1,0 0,0 0,0 1,0-1,0 1,6-1,-4 1,0 1,0 0,0 0,0 0,0 1,-1 0,1 0,0 1,0 0,9 4,3 3,-1 1,-1 0,1 1,-2 1,0 1,18 19,-8-5,-1 0,-2 2,0 1,-2 1,17 37,-24-42,-2 0,0 0,-2 2,-1-1,-2 1,0 0,1 32,-6-50,-1 0,0 1,0-1,-1 0,-1 0,0 0,0-1,-1 1,-7 16,8-21,-1-1,1 0,-1 1,0-1,0 0,-1-1,1 1,-1-1,0 1,0-1,0 0,-1-1,1 1,0-1,-1 1,0-1,1-1,-1 1,0-1,0 0,-6 1,0-1,0-1,-1 0,1-1,0 0,0-1,-1 0,1-1,1 0,-1 0,0-1,1-1,0 0,0 0,-14-10,5 1,0-1,0 0,2-1,0-1,-28-35,39 42,-1 1,2-1,-1 0,1-1,1 1,0-1,0 0,1 0,1 0,0 0,-1-15,2 10,1 0,1 1,1-1,0 1,1-1,1 1,9-26,-5 22,0 0,1 1,1 0,1 1,0 0,2 1,0 0,0 1,1 0,1 2,1-1,0 2,20-13,-26 20,0 0,0 0,0 1,0 0,1 1,-1 1,1-1,0 2,0-1,0 1,0 1,0 0,0 1,0 0,0 0,-1 1,1 1,0 0,-1 0,0 1,1 1,9 5,-6-2,0 1,0 1,-1 0,-1 1,0 0,0 1,-1 0,0 1,-1 0,-1 1,0 0,-1 1,-1-1,7 18,-6-7,0 1,-2 0,0 0,-2 1,-1-1,-1 1,-2 0,0 0,-8 49,5-61,0 0,-2 1,0-1,0-1,-1 1,-1-1,-16 26,16-31,0-1,0 1,-1-1,1-1,-2 0,1 0,-1 0,0-1,-1 0,1-1,-1 0,-13 4,12-5,0-1,0 0,0-1,-1-1,1 0,-1 0,1-1,0 0,-1-1,1 0,0-1,-1-1,1 1,0-2,1 1,-1-2,1 1,-1-1,1-1,1 0,-1-1,1 1,-9-10,5 4,1 0,1-1,0 0,0-1,2 0,-1 0,2-1,0-1,1 1,1-1,0 0,1-1,0 1,-3-33,6 17,1 1,2-1,1 0,11-55,-9 67,1 1,0-1,2 1,0 0,2 0,0 1,1 0,19-26,-26 40,0 0,1-1,0 1,0 0,0 1,0-1,0 1,1 0,-1 0,1 0,0 1,0-1,0 1,0 0,0 1,1-1,-1 1,0 0,1 1,-1-1,1 1,-1 0,1 0,-1 1,1-1,-1 1,0 1,1-1,-1 1,0 0,0 0,0 0,0 0,0 1,-1 0,8 6,1 3,-1 0,0 0,-1 1,0 0,-1 1,-1 1,0-1,-1 1,0 1,-2-1,1 1,3 19,-2-5,-1 0,-2 0,-1 1,-1 0,-3 59,-2-64,-1-1,-1 0,-2 0,0 0,-1-1,-2 0,0 0,-23 40,26-55,-1 1,1-1,-2-1,1 1,-1-1,0-1,-1 0,0 0,-16 10,17-13,0 0,-1-1,1 0,-1 0,0-1,0 0,0-1,0 0,0 0,0-1,0 0,0-1,-13-2,6 0,0-2,1 0,-1-1,1 0,0-1,1-1,0 0,0-1,1-1,0 0,-16-16,3 0,2-1,1-1,1 0,-20-36,27 40,1-2,1 0,2 0,1-1,1-1,1 0,-6-34,12 49,1 0,0 0,0-1,2 1,-1 0,2 0,0 0,0 0,1 1,1-1,0 1,1-1,0 1,0 0,2 1,-1 0,2 0,8-11,-4 10,0 1,0 0,1 1,0 0,1 1,0 1,1 0,-1 1,1 0,1 1,-1 1,31-6,-36 9,0 1,0 0,0 1,0 0,0 1,0 0,0 0,0 1,17 6,-20-6,-1 1,1 1,-1-1,1 1,-1 0,0 1,-1 0,1-1,-1 2,0-1,0 1,0-1,-1 1,5 9,10 26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6:25.82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173 20,'-22'71,"-104"812,102-353,28-482,-4-47,0 0,0-1,0 1,0 0,1 0,-1 0,0-1,0 1,1 0,-1 0,0-1,1 1,-1 0,0 0,1-1,-1 1,1-1,-1 1,1 0,0-1,0 2,0-3,0 1,-1 0,1 0,-1 0,1 0,-1-1,1 1,-1 0,1-1,-1 1,1 0,-1-1,1 1,-1 0,0-1,1 1,-1-1,0 1,1-1,-1 1,0-1,1 0,16-37,-2-23,-2-1,10-122,-17 117,22-261,4-31,-25 307,1 34,-7 18,-1 0,1 0,-1 0,1 1,-1-1,1 0,-1 0,1 1,-1-1,1 0,-1 1,1-1,-1 1,1-1,-1 1,0-1,1 1,-1-1,0 1,0-1,1 1,-1-1,0 1,0-1,0 1,1 0,-1-1,0 1,0-1,0 2,12 45,-3 0,-1 1,3 91,-6-55,43 594,-45-639,1 0,14 52,-17-87,0 0,1 0,-1-1,1 1,0 0,0 0,0-1,0 1,1-1,-1 0,4 4,-5-7,0 1,-1-1,1 1,0-1,0 0,-1 1,1-1,0 0,0 1,0-1,-1 0,1 0,0 0,0 0,0 0,0 0,-1 0,1 0,0 0,0 0,1-1,0 0,0 0,-1 0,1 0,0 0,-1 0,1 0,-1-1,0 1,1-1,-1 1,0-1,2-3,4-7,0-1,-1 0,0 0,-1 0,5-27,9-75,-16 90,17-184,-13-350,-8 532,1-5,-1 1,-2-1,-11-46,12 76,-1 10,-1 17,4 335,26 4,-19-278,23 170,-20-215,-1-31,-8-10,-1 0,1-1,-1 1,1 0,-1-1,1 1,-1 0,1-1,-1 1,1-1,-1 1,1-1,-1 1,0-1,1 0,-1 1,0-1,0 1,1-1,-1 0,0 1,0-1,0 1,0-2,6-23,-1 0,-2 0,-1 0,0 0,-3-27,1 18,-28-584,1-29,27 631,0 9,-1 0,1-1,1 1,-1 0,1 0,1 0,-1 0,5-12,-1 17,1 11,5 16,-2 1,-1-1,0 2,-2-1,3 36,-3-22,83 854,-84-766,-15-264,-36-176,36 256,2 2,5 27,-1 1,-2-1,0 2,-1-1,-18-39,24 63,1 1,-1-1,0 1,0-1,0 1,0-1,0 1,0 0,0 0,0 0,-1-1,1 1,0 0,-1 0,1 1,-3-3,3 3,0 0,0 0,1 0,-1 0,0 0,0 1,0-1,1 0,-1 0,0 0,0 1,0-1,1 0,-1 1,0-1,1 1,-1-1,0 1,1-1,-1 1,1-1,-1 1,1 0,-1 0,-3 5,0 0,1 1,0-1,0 1,1 0,-3 10,-7 36,2 1,3 0,-1 64,13 165,0-177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06:27.10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168 119,'-1'0,"0"0,1 1,-1-1,0 0,0 1,0-1,0 1,1-1,-1 1,0-1,0 1,1-1,-1 1,0 0,1 0,-1-1,1 1,-1 0,1 0,-1-1,1 1,0 0,-1 2,-8 24,7-19,-7 28,2 1,1 0,0 39,3 117,4-112,0 573,-22-1348,15 552,-20-231,25 360,1 8,0 0,0 0,-1 1,0-1,0 1,0-1,0 0,-1 1,1 0,-1-1,-3-4,5 9,-1 0,1-1,0 1,0 0,-1 0,1 0,0 0,-1 0,1 0,0 0,0 0,-1 0,1 0,0 0,-1 0,1 0,0 0,-1 0,1 0,0 0,0 0,-1 0,1 0,0 0,-1 0,1 1,0-1,0 0,-1 0,1 0,0 0,0 1,0-1,-1 0,1 0,0 1,0-1,0 0,0 0,-1 1,1-1,0 0,0 0,0 1,0-1,0 1,-6 12,2 1,0 0,0 1,1-1,1 1,0-1,1 1,1 14,-1 4,-4 66,5 1,5 0,4-1,36 167,-42-254,0 1,1-1,1 0,0 0,10 17,-15-27,1-1,-1 0,1 0,0 0,-1 0,1 0,0 0,0-1,0 1,0 0,0 0,0 0,0-1,0 1,0 0,0-1,0 1,0-1,0 0,1 1,-1-1,0 0,0 0,2 1,-1-2,-1 1,1-1,-1 0,1 1,-1-1,1 0,-1 0,0 0,1 0,-1 0,0 0,0 0,0-1,0 1,2-3,3-6,0-1,0-1,6-19,-11 30,22-79,-2-1,14-132,-10 61,-20 112,-4 27,1 0,0-1,1 1,1 0,8-21,-10 32,0 7,1 24,0 45,-2-10,3-6,17 230,-12-219,3-1,22 76,-31-136,-1 0,1-1,1 1,-1-1,1 0,6 9,-9-14,0-1,0 0,0 0,0 0,0 0,0 0,0 0,0 0,1 0,-1 0,0-1,1 1,-1 0,1-1,-1 1,0-1,1 1,-1-1,1 0,-1 0,1 0,-1 0,1 0,-1 0,1 0,-1 0,1 0,-1-1,1 1,-1-1,1 1,-1-1,1 1,-1-1,0 0,0 0,1 0,-1 0,1-1,4-3,0-1,-1 0,0 0,0-1,0 1,-1-1,0 0,-1 0,1-1,-1 1,-1-1,4-13,1-12,4-56,-10 84,6-77,-4-2,-3 1,-4 0,-15-90,18 170,0-7,0 0,-1 1,0-1,-1 1,0 0,0 0,-1 0,-1 0,-9-15,14 23,-1 0,1 1,-1-1,0 0,0 1,1-1,-1 0,0 1,0-1,0 1,0-1,1 1,-1 0,0-1,0 1,0 0,0 0,0-1,0 1,0 0,0 0,0 0,0 0,0 0,0 0,0 1,-1-1,0 1,0 0,1 0,-1 1,0-1,1 0,0 0,-1 1,1-1,0 1,0-1,-1 1,1 0,-1 2,-4 10,0 0,1 0,0 0,2 1,-4 22,-3 78,9-105,-4 99,5 1,4-1,28 160,-30-258,-1-4,0 0,1 0,0 0,0 0,1-1,4 11,0-10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1.770"/>
    </inkml:context>
    <inkml:brush xml:id="br0">
      <inkml:brushProperty name="width" value="0.1" units="cm"/>
      <inkml:brushProperty name="height" value="0.1" units="cm"/>
      <inkml:brushProperty name="color" value="#004F8B"/>
    </inkml:brush>
  </inkml:definitions>
  <inkml:trace contextRef="#ctx0" brushRef="#br0">138 191 24575,'-2'0'0,"1"1"0,0-1 0,0 0 0,0 0 0,0-1 0,-1 1 0,1 0 0,0 0 0,0-1 0,0 1 0,0 0 0,0-1 0,0 1 0,0-1 0,0 1 0,0-1 0,0 0 0,0 1 0,0-1 0,0 0 0,0 0 0,0 0 0,1 0 0,-1 0 0,-1-1 0,2 0 0,-1 0 0,1 0 0,-1 0 0,1 0 0,0 0 0,0-1 0,0 1 0,0 0 0,0 0 0,0 0 0,0 0 0,1 0 0,0-3 0,2-4 0,1 0 0,-1 0 0,2 1 0,-1-1 0,8-10 0,-6 12 0,-1 0 0,2 1 0,-1-1 0,1 1 0,-1 1 0,1-1 0,1 1 0,-1 0 0,1 1 0,0 0 0,0 0 0,0 1 0,1 0 0,-1 0 0,1 1 0,0 0 0,-1 1 0,1 0 0,0 0 0,0 1 0,0 0 0,0 0 0,0 1 0,-1 0 0,1 1 0,0 0 0,-1 0 0,1 1 0,-1 0 0,1 0 0,-1 1 0,-1 0 0,1 1 0,0 0 0,-1 0 0,0 0 0,0 1 0,-1 0 0,0 0 0,0 1 0,0 0 0,-1 0 0,1 0 0,5 14 0,-3-5 0,-2 1 0,0 0 0,-1 0 0,0 1 0,-1 0 0,-2-1 0,1 1 0,-2 0 0,-1 1 0,0-1 0,-1 0 0,-6 33 0,-2-6 0,-3-1 0,-1 1 0,-36 80 0,27-79 0,-3 0 0,-2-2 0,-1-1 0,-2-1 0,-2-1 0,-2-2 0,-2-2 0,-1-1 0,-1-2 0,-69 47 0,106-80 0,-1 0 0,0 0 0,0 0 0,1 1 0,-1-1 0,1 1 0,-1-1 0,1 1 0,0-1 0,0 1 0,-2 2 0,3-3 0,0-1 0,0 1 0,0-1 0,0 0 0,0 1 0,0-1 0,0 0 0,0 1 0,0-1 0,0 0 0,0 1 0,0-1 0,0 0 0,1 1 0,-1-1 0,0 0 0,0 1 0,0-1 0,0 0 0,1 1 0,-1-1 0,0 0 0,0 0 0,1 1 0,-1-1 0,0 0 0,1 0 0,-1 0 0,0 1 0,1-1 0,-1 0 0,0 0 0,1 0 0,-1 0 0,0 0 0,1 0 0,7 2 0,0-1 0,0 0 0,0-1 0,11 0 0,-12 0 0,17 0 0,305 6 0,-303-4-170,1-1-1,-1-1 0,1-2 1,-1 0-1,0-2 0,0-1 1,29-8-1,-21-1-6655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2.260"/>
    </inkml:context>
    <inkml:brush xml:id="br0">
      <inkml:brushProperty name="width" value="0.1" units="cm"/>
      <inkml:brushProperty name="height" value="0.1" units="cm"/>
      <inkml:brushProperty name="color" value="#004F8B"/>
    </inkml:brush>
  </inkml:definitions>
  <inkml:trace contextRef="#ctx0" brushRef="#br0">25 46 24575,'-18'72'0,"14"-2"0,2 0 0,3 0 0,13 87 0,-8-94 0,-4-40 0,-1-4 0,1 1 0,0 0 0,2-1 0,0 1 0,13 34 0,-17-53 4,1 1 0,-1-1-1,1 0 1,-1 0-1,1 0 1,0 0 0,-1 0-1,1 0 1,0 0 0,0 0-1,0 0 1,0-1-1,0 1 1,0 0 0,0 0-1,0-1 1,0 1 0,0-1-1,0 1 1,0-1 0,0 1-1,1-1 1,-1 0-1,0 1 1,3-1 0,-2 0-109,0-1 1,0 1 0,0-1 0,0 0-1,0 0 1,0 0 0,0 0 0,0 0-1,0 0 1,-1 0 0,1 0-1,0-1 1,2-2 0,17-19-6722</inkml:trace>
  <inkml:trace contextRef="#ctx0" brushRef="#br0" timeOffset="1">420 103 24575,'15'-38'-117,"-12"30"-930,0-1 1,1 1-1,-1 0 1,2 0-1,5-9 1,-10 17 1005,0 0 1,0-1-1,1 1 1,-1-1-1,0 1 1,1 0-1,-1-1 1,0 1-1,0 0 1,1-1-1,-1 1 1,1 0-1,-1-1 0,0 1 1,1 0-1,-1 0 1,1-1-1,-1 1 1,0 0-1,1 0 1,-1 0-1,1 0 1,-1 0-1,1 0 1,-1 0-1,1 0 1,-1 0-1,1 0 1,-1 0-1,1 0 1,-1 0-1,1 0 1,-1 0-1,0 0 0,1 0 1,-1 1-1,1-1 1,-1 0-1,1 0 1,-1 0-1,0 1 1,1-1-1,-1 0 1,0 1-1,1-1 1,-1 0-1,0 1 1,1-1-1,-1 0 1,0 1-1,0-1 1,1 1-1,-1-1 1,0 1-1,0 0 0,11 28 1285,-11-27-1233,56 286 4211,-17-71-1033,-4-77-3189,10 53 0,-45-184-1365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2.670"/>
    </inkml:context>
    <inkml:brush xml:id="br0">
      <inkml:brushProperty name="width" value="0.1" units="cm"/>
      <inkml:brushProperty name="height" value="0.1" units="cm"/>
      <inkml:brushProperty name="color" value="#004F8B"/>
    </inkml:brush>
  </inkml:definitions>
  <inkml:trace contextRef="#ctx0" brushRef="#br0">74 78 24575,'-5'0'0,"-7"4"0,-5 3 0,-5-1 0,6-1 0,15 3 0,18 1 0,15-2 0,17-1 0,14-7 0,16-4 0,9-5 0,8-1 0,7-4 0,1-4 0,-3-3 0,1-3 0,-18 3-8191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0.681"/>
    </inkml:context>
    <inkml:brush xml:id="br0">
      <inkml:brushProperty name="width" value="0.1" units="cm"/>
      <inkml:brushProperty name="height" value="0.1" units="cm"/>
      <inkml:brushProperty name="color" value="#004F8B"/>
    </inkml:brush>
  </inkml:definitions>
  <inkml:trace contextRef="#ctx0" brushRef="#br0">0 0 24575,'7'2'0,"-1"0"0,1 0 0,-1 1 0,0 0 0,0 0 0,0 0 0,0 0 0,-1 1 0,7 6 0,3 0 0,48 37 0,-2 4 0,-2 1 0,66 77 0,-55-55 0,100 83 0,-86-96 0,3-5 0,2-3 0,2-3 0,2-5 0,197 65 0,-195-82 0,1-5 0,1-3 0,132 8 0,-99-21 0,0-6 0,135-16 0,-32-17 0,-2-10 0,334-106 0,-25-39 0,-394 126 0,219-128 0,-313 155 0,51-45 0,-90 68 0,-12 11 3,0-1 1,0 1-1,0-1 0,0 0 0,0 0 1,0 1-1,0-1 0,-1 0 0,1 0 1,0 0-1,0 0 0,-1 0 0,1 0 1,-1 0-1,1 0 0,-1 0 0,1 0 0,-1 0 1,0 0-1,0 0 0,1-1 0,-1 1 1,0 0-1,0 0 0,0 0 0,0 0 1,0-1-1,0 1 0,-1 0 0,1-2 1,-2 0-124,0 0 0,-1 0 0,1 0 1,0 0-1,-1 0 0,0 0 0,-5-3 1,3 1-389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3.680"/>
    </inkml:context>
    <inkml:brush xml:id="br0">
      <inkml:brushProperty name="width" value="0.1" units="cm"/>
      <inkml:brushProperty name="height" value="0.1" units="cm"/>
      <inkml:brushProperty name="color" value="#004F8B"/>
    </inkml:brush>
  </inkml:definitions>
  <inkml:trace contextRef="#ctx0" brushRef="#br0">1 35 24575,'0'-1'0,"0"-1"0,0 1 0,0-1 0,1 0 0,-1 1 0,1-1 0,-1 1 0,1-1 0,0 1 0,-1 0 0,1-1 0,0 1 0,0 0 0,0-1 0,0 1 0,0 0 0,0 0 0,1 0 0,-1 0 0,0 0 0,1 0 0,-1 0 0,0 0 0,1 1 0,-1-1 0,1 1 0,-1-1 0,1 1 0,-1-1 0,1 1 0,-1 0 0,1-1 0,0 1 0,-1 0 0,1 0 0,-1 0 0,1 1 0,0-1 0,-1 0 0,1 1 0,1 0 0,4 4 0,0 0 0,0 0 0,0 1 0,-1 0 0,0 1 0,0-1 0,8 13 0,34 60 0,-26-39 0,202 351 0,-24-41 0,262 383 0,-352-577 0,259 389 0,-326-470 0,-28-45 0,23 31 0,-38-60 0,1 0 0,-1 0 0,0-1 0,1 1 0,-1 0 0,1 0 0,-1-1 0,1 1 0,0-1 0,-1 1 0,1 0 0,0-1 0,-1 0 0,1 1 0,0-1 0,0 1 0,-1-1 0,1 0 0,0 1 0,0-1 0,-1 0 0,1 0 0,2 1 0,-3-2 0,1 1 0,-1-1 0,1 1 0,0-1 0,-1 1 0,1-1 0,-1 1 0,1-1 0,-1 0 0,0 1 0,1-1 0,-1 0 0,1 1 0,-1-1 0,0 0 0,0 1 0,1-1 0,-1 0 0,0 0 0,0 0 0,3-49 0,-3 46 0,2-65 0,2-1 0,20-99 0,-17 137 0,-3 18 0,0 0 0,-2-1 0,1 0 0,-2 1 0,0-1 0,-1 0 0,-2-29 0,-4 32 0,3 20 0,2 24 0,10 53 0,4-1 0,3 0 0,47 138 0,-40-159 0,-8-28 0,-2 1 0,8 41 0,-20-75 0,-1 0 0,1 0 0,-1-1 0,0 1 0,0 0 0,0-1 0,0 1 0,0 0 0,0 0 0,-1-1 0,1 1 0,0 0 0,-1-1 0,1 1 0,-1 0 0,0-1 0,0 1 0,1-1 0,-1 1 0,0-1 0,0 0 0,0 1 0,-1-1 0,1 0 0,0 0 0,0 1 0,-1-1 0,1 0 0,-1 0 0,1 0 0,-1-1 0,1 1 0,-1 0 0,1-1 0,-1 1 0,-3 0 0,-5 1 0,0 0 0,-1-1 0,1-1 0,-21-1 0,26 1 0,-176-16 0,7 0 0,138 14 0,1 3 0,-68 8 0,61 2-1365,11 0-5461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4:59.253"/>
    </inkml:context>
    <inkml:brush xml:id="br0">
      <inkml:brushProperty name="width" value="0.1" units="cm"/>
      <inkml:brushProperty name="height" value="0.1" units="cm"/>
      <inkml:brushProperty name="color" value="#004F8B"/>
    </inkml:brush>
  </inkml:definitions>
  <inkml:trace contextRef="#ctx0" brushRef="#br0">29 225 24575,'-3'-3'0,"0"-1"0,1 0 0,-1 1 0,1-1 0,-1 0 0,1 0 0,0 0 0,1 0 0,-1-1 0,1 1 0,-1 0 0,1-1 0,1 1 0,-1-1 0,1 1 0,-1-1 0,1 1 0,1-1 0,-1 1 0,1-1 0,1-7 0,0 6 0,-1 0 0,1 1 0,1-1 0,-1 0 0,1 1 0,0 0 0,0-1 0,1 1 0,-1 1 0,1-1 0,0 0 0,0 1 0,1 0 0,-1 0 0,9-6 0,-1 4 0,0 0 0,1 1 0,0 1 0,-1 0 0,1 0 0,0 2 0,1-1 0,23 0 0,-5 2 0,0 1 0,51 8 0,-59-4 0,-1 0 0,0 2 0,0 1 0,-1 0 0,1 2 0,-2 0 0,1 2 0,-1 0 0,36 28 0,-47-32 0,-1 1 0,0 1 0,0-1 0,-1 1 0,0 1 0,-1 0 0,0 0 0,-1 0 0,0 1 0,0-1 0,-1 2 0,0-1 0,-1 0 0,-1 1 0,0 0 0,0 0 0,-1 0 0,-1 0 0,0 0 0,0 0 0,-2 13 0,-2 1 0,0-1 0,-2 0 0,-1 0 0,-1 0 0,-20 46 0,21-58 0,0-1 0,0 0 0,-2 0 0,1 0 0,-1-1 0,-1 0 0,0-1 0,-1 0 0,0 0 0,0-1 0,-1-1 0,-18 13 0,25-19 0,1-1 0,0 1 0,0-1 0,-1 1 0,1-1 0,-1 0 0,1 0 0,-1-1 0,1 1 0,-1-1 0,-4 1 0,5-5-1365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4.211"/>
    </inkml:context>
    <inkml:brush xml:id="br0">
      <inkml:brushProperty name="width" value="0.1" units="cm"/>
      <inkml:brushProperty name="height" value="0.1" units="cm"/>
      <inkml:brushProperty name="color" value="#004F8B"/>
    </inkml:brush>
  </inkml:definitions>
  <inkml:trace contextRef="#ctx0" brushRef="#br0">10 426 24575,'-10'6'0,"16"-18"0,303-369 0,-306 376 0,0 1 0,1 0 0,0 0 0,0 0 0,0 0 0,0 1 0,7-5 0,-10 8 0,-1-1 0,1 1 0,-1 0 0,1 0 0,0-1 0,-1 1 0,1 0 0,-1 0 0,1 0 0,0 0 0,-1 0 0,1 0 0,-1 0 0,1 0 0,0 0 0,-1 0 0,1 0 0,-1 0 0,1 0 0,0 1 0,-1-1 0,1 0 0,-1 0 0,1 1 0,-1-1 0,2 1 0,-1 0 0,0 1 0,0-1 0,0 1 0,0 0 0,-1-1 0,1 1 0,0 0 0,-1-1 0,1 1 0,-1 0 0,0 0 0,0-1 0,1 1 0,-1 2 0,0 39 0,-1 0 0,-8 48 0,0 1 0,6-50 0,-7 170 0,10-159 0,2-1 0,9 53 0,-9-95 0,-1-1 0,2 0 0,-1 0 0,1-1 0,0 1 0,1-1 0,8 14 0,-10-19 0,0 0 0,0 0 0,0-1 0,0 1 0,1-1 0,-1 0 0,1 0 0,0 0 0,0 0 0,0 0 0,0 0 0,0-1 0,0 1 0,0-1 0,0 0 0,0 0 0,1 0 0,-1-1 0,0 1 0,1-1 0,-1 0 0,1 1 0,5-2 0,25-4-1365,-3-3-5461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14.730"/>
    </inkml:context>
    <inkml:brush xml:id="br0">
      <inkml:brushProperty name="width" value="0.1" units="cm"/>
      <inkml:brushProperty name="height" value="0.1" units="cm"/>
      <inkml:brushProperty name="color" value="#004F8B"/>
    </inkml:brush>
  </inkml:definitions>
  <inkml:trace contextRef="#ctx0" brushRef="#br0">21 316 24575,'0'-8'0,"2"10"0,0 18 0,-14 96 0,7-82 0,1-1 0,2 1 0,1 0 0,2 0 0,6 46 0,-3-59 0,1-1 0,0 0 0,2 0 0,1 0 0,0-1 0,1 0 0,14 22 0,-15-30 0,0 0 0,1-1 0,0 0 0,1 0 0,0 0 0,0-2 0,1 1 0,0-1 0,1-1 0,0 0 0,0-1 0,15 6 0,-7-4 0,1-2 0,0-1 0,1 0 0,-1-2 0,1 0 0,0-1 0,0-2 0,0 0 0,0-1 0,0-1 0,-1-2 0,34-8 0,-40 8 0,-1 0 0,1-2 0,-1 1 0,0-2 0,0 0 0,-1-1 0,0 0 0,-1-1 0,1 0 0,-2-1 0,1 0 0,-1-1 0,-1 0 0,0-1 0,-1 0 0,0-1 0,-1 0 0,11-22 0,-9 10 0,-2 0 0,-2 0 0,0-1 0,-1 0 0,-1 0 0,-2 0 0,-1 0 0,-1-1 0,-1 1 0,-1 0 0,-1 0 0,-1 0 0,-2 0 0,-1 1 0,0 0 0,-19-40 0,16 42 0,-1 1 0,-1 1 0,-1 0 0,-1 1 0,0 0 0,-2 1 0,0 0 0,-1 2 0,-1 0 0,0 1 0,-1 0 0,-1 2 0,-1 0 0,0 2 0,0 0 0,-1 1 0,-1 1 0,-24-7 0,29 13 0,0 0 0,0 1 0,0 1 0,-1 0 0,-33 2 0,42 1 0,1 0 0,-1 0 0,0 1 0,0 0 0,1 1 0,0 0 0,-1 1 0,1 0 0,0 0 0,1 1 0,-1 0 0,-11 9 0,18-12 0,-1-1 0,1 1 0,0 0 0,0 0 0,0 0 0,0 0 0,1 0 0,-1 0 0,0 1 0,1-1 0,-1 1 0,1-1 0,0 1 0,0-1 0,0 1 0,0 0 0,1-1 0,-1 1 0,1 0 0,-1 0 0,1-1 0,0 1 0,0 0 0,0 0 0,0 0 0,1-1 0,-1 1 0,1 0 0,0 0 0,0-1 0,0 1 0,0-1 0,0 1 0,0-1 0,1 1 0,-1-1 0,1 0 0,0 1 0,0-1 0,-1 0 0,1 0 0,5 3 0,4 4 0,0-1 0,0 1 0,1-2 0,0 0 0,1 0 0,-1-1 0,19 5 0,10 1 0,0-2 0,0-2 0,1-1 0,47 0 0,169-7 0,-185-3-341,-1-2 0,0-4-1,95-24 1,-119 19-6485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6.640"/>
    </inkml:context>
    <inkml:brush xml:id="br0">
      <inkml:brushProperty name="width" value="0.1" units="cm"/>
      <inkml:brushProperty name="height" value="0.1" units="cm"/>
      <inkml:brushProperty name="color" value="#004F8B"/>
    </inkml:brush>
  </inkml:definitions>
  <inkml:trace contextRef="#ctx0" brushRef="#br0">1 56 24575,'0'-4'0,"0"1"0,0-1 0,1 0 0,0 0 0,0 1 0,0-1 0,0 0 0,0 1 0,1-1 0,3-6 0,-4 10 0,-1-1 0,1 1 0,-1-1 0,1 0 0,-1 1 0,1-1 0,-1 1 0,1-1 0,0 1 0,-1-1 0,1 1 0,0 0 0,-1-1 0,1 1 0,0 0 0,-1 0 0,1-1 0,0 1 0,0 0 0,-1 0 0,1 0 0,1 0 0,0 0 0,-1 1 0,0-1 0,1 1 0,-1 0 0,0-1 0,0 1 0,1 0 0,-1 0 0,0 0 0,0 0 0,0 0 0,0 0 0,0 0 0,0 0 0,0 0 0,-1 0 0,2 2 0,36 54 0,11 18 0,3-3 0,84 92 0,-89-118 0,2-3 0,2-2 0,2-2 0,1-2 0,2-3 0,2-3 0,0-1 0,2-4 0,1-2 0,1-3 0,1-2 0,76 11 0,7-7 0,1-7 0,0-6 0,184-12 0,439-84 0,-283-19 0,-370 70 0,-1-5 0,115-57 0,-123 41 0,-3-4 0,190-143 0,-281 192 0,-7 6 0,0 0 0,0 0 0,-1 0 0,0-1 0,0 1 0,0-1 0,-1-1 0,0 1 0,0-1 0,7-14 0,-12 20 0,1 0 0,-1 1 0,0-1 0,1 0 0,-1 1 0,0-1 0,0 0 0,0 0 0,0 1 0,0-1 0,0 0 0,0 0 0,0 1 0,0-1 0,0 0 0,0 0 0,0 1 0,0-1 0,0 0 0,-1 1 0,1-1 0,0 0 0,-1 1 0,1-1 0,0 0 0,-1 1 0,1-1 0,-1 1 0,1-1 0,-1 1 0,1-1 0,-1 1 0,0-1 0,1 1 0,-1-1 0,0 1 0,1 0 0,-1-1 0,0 1 0,1 0 0,-1 0 0,0-1 0,1 1 0,-1 0 0,0 0 0,0 0 0,1 0 0,-1 0 0,0 0 0,-1 0 0,-1 0 0,-1 0 0,1 1 0,-1-1 0,0 1 0,1 0 0,-1 0 0,1 0 0,-1 0 0,-3 3 0,1 0-195,0 0 0,1 0 0,0 1 0,-1 0 0,2 0 0,-7 8 0,-5 9-6631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2.240"/>
    </inkml:context>
    <inkml:brush xml:id="br0">
      <inkml:brushProperty name="width" value="0.1" units="cm"/>
      <inkml:brushProperty name="height" value="0.1" units="cm"/>
      <inkml:brushProperty name="color" value="#004F8B"/>
    </inkml:brush>
  </inkml:definitions>
  <inkml:trace contextRef="#ctx0" brushRef="#br0">9 870 24575,'-9'1'0,"9"-1"0,17-14 0,2-8 0,-1-1 0,-1-1 0,-1-1 0,25-50 0,36-116 0,58-285 0,-131 455 0,-7 25 0,-11 37 0,-15 89 40,6 0 0,-9 172 0,23 269-1525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3.531"/>
    </inkml:context>
    <inkml:brush xml:id="br0">
      <inkml:brushProperty name="width" value="0.1" units="cm"/>
      <inkml:brushProperty name="height" value="0.1" units="cm"/>
      <inkml:brushProperty name="color" value="#004F8B"/>
    </inkml:brush>
  </inkml:definitions>
  <inkml:trace contextRef="#ctx0" brushRef="#br0">425 386 24575,'1'-73'-1206,"-1"-76"1301,-1 135 28,-1 0 1,0 0-1,-1 0 1,-1 0-1,0 1 1,0 0-1,-2 0 1,-7-14-1,12 25-123,0 0 0,0 0 0,-1 0 0,1 1 0,-1-1 0,1 0 0,-1 1 0,0-1 0,1 1 0,-1 0 0,0-1 0,0 1 0,0 0 0,0 0 0,0 0 0,-1 1 0,1-1 0,0 0 0,-3 0 0,0 1 0,1 0 0,-1 0 0,0 0 0,1 0 0,-1 1 0,1 0 0,-1 0 0,1 0 0,-6 3 0,-2 1 0,1 0 0,0 1 0,0 0 0,1 1 0,-1 0 0,-11 12 0,4-1 0,2 1 0,0 0 0,1 1 0,1 1 0,1 1 0,1 0 0,-14 35 0,9-14 0,3 1 0,1 0 0,-8 56 0,14-59 0,3 1 0,0 52 0,5-75 0,0 0 0,1 0 0,1 0 0,0 0 0,2-1 0,0 1 0,10 22 0,-13-36 0,1-1 0,-1 1 0,1-1 0,0 1 0,0-1 0,0 0 0,1 0 0,-1 0 0,1 0 0,7 5 0,-8-8 0,-1 0 0,0 0 0,0 0 0,1 0 0,-1 0 0,0 0 0,1-1 0,-1 1 0,1-1 0,-1 1 0,1-1 0,-1 0 0,1 0 0,-1 0 0,1-1 0,-1 1 0,0 0 0,1-1 0,-1 0 0,1 0 0,-1 1 0,0-1 0,1 0 0,2-3 0,4-2 0,0-1 0,0 0 0,-1-1 0,0 1 0,-1-2 0,0 1 0,0-1 0,-1 0 0,10-17 0,3-11 0,17-47 0,22-112 0,-42 134 0,-8 38 0,-8 24 0,0 0 0,0 0 0,0 0 0,0 0 0,0 0 0,0 0 0,0 0 0,0 0 0,0 1 0,0-1 0,0 0 0,0 0 0,0 0 0,0 0 0,0 0 0,0 0 0,0 0 0,0 0 0,0 0 0,0 0 0,0 0 0,0 0 0,0 1 0,1-1 0,-1 0 0,0 0 0,0 0 0,0 0 0,0 0 0,0 0 0,0 0 0,0 0 0,0 0 0,0 0 0,0 0 0,0 0 0,1 0 0,-1 0 0,0 0 0,0 0 0,0 0 0,0 0 0,0 0 0,0 0 0,0 0 0,0 0 0,0 0 0,0 0 0,1 0 0,-1 0 0,0 0 0,0 0 0,0 0 0,0 0 0,0 0 0,0 0 0,0-1 0,0 1 0,0 0 0,0 0 0,0 0 0,0 0 0,0 0 0,0 0 0,1 0 0,-1 0 0,0 0 0,4 13 0,2 18 0,7 130 0,-12-117 0,2-1 0,2 0 0,18 74 0,-22-112 11,0 0 0,1 0 0,0-1 0,1 1 0,-1 0 0,1-1-1,-1 0 1,1 1 0,1-1 0,5 6 0,-7-8-68,0-1 0,0 0 0,0 0 0,0 0-1,0 0 1,0 0 0,0 0 0,0 0 0,0 0 0,1-1 0,-1 1 0,0-1-1,0 0 1,1 0 0,-1 0 0,0 0 0,0 0 0,1 0 0,-1-1 0,0 1 0,0-1-1,1 1 1,-1-1 0,0 0 0,2-1 0,26-14-6769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4.050"/>
    </inkml:context>
    <inkml:brush xml:id="br0">
      <inkml:brushProperty name="width" value="0.1" units="cm"/>
      <inkml:brushProperty name="height" value="0.1" units="cm"/>
      <inkml:brushProperty name="color" value="#004F8B"/>
    </inkml:brush>
  </inkml:definitions>
  <inkml:trace contextRef="#ctx0" brushRef="#br0">22 119 24575,'0'-14'0,"-2"-44"0,2 55 0,0-1 0,-1 0 0,0 0 0,1 1 0,-1-1 0,-1 0 0,1 1 0,0-1 0,-1 1 0,0-1 0,-2-3 0,3 9 0,0-1 0,1 1 0,-1-1 0,1 1 0,-1-1 0,1 1 0,0-1 0,0 1 0,-1-1 0,1 1 0,0 0 0,1-1 0,-1 1 0,0 2 0,18 492 0,-14-240 0,-3-232 0,5 72 0,-6-89 0,1-1 0,1 1 0,0 0 0,-1-1 0,2 1 0,-1-1 0,1 1 0,0-1 0,0 0 0,7 9 0,-9-14 0,0 0 0,1 0 0,-1 0 0,0 0 0,0 0 0,0 0 0,1-1 0,-1 1 0,0 0 0,1-1 0,-1 1 0,1-1 0,-1 0 0,1 1 0,-1-1 0,1 0 0,-1 0 0,1 0 0,-1 0 0,0 0 0,1 0 0,-1 0 0,1-1 0,-1 1 0,1 0 0,-1-1 0,1 1 0,-1-1 0,0 0 0,1 1 0,-1-1 0,0 0 0,0 0 0,1 0 0,1-2 0,6-4 0,-1-1 0,1-1 0,11-14 0,-12 13 0,15-20 0,-1-1 0,-1-2 0,-1 0 0,-2-1 0,-2 0 0,19-58 0,-33 83 0,0 0 0,0 0 0,1-16 0,-3 24 0,0 0 0,0-1 0,0 1 0,0 0 0,0-1 0,-1 1 0,1 0 0,0-1 0,-1 1 0,1 0 0,-1-1 0,1 1 0,-1 0 0,-1-2 0,2 3 0,-1-1 0,1 1 0,-1 0 0,0 0 0,1-1 0,-1 1 0,0 0 0,1 0 0,-1 0 0,0 0 0,1 0 0,-1 0 0,0 0 0,1 0 0,-1 0 0,0 0 0,0 0 0,1 0 0,-1 1 0,1-1 0,-1 0 0,0 0 0,1 1 0,-1-1 0,0 0 0,1 1 0,-1-1 0,1 1 0,-1-1 0,1 1 0,-1 0 0,-7 5 0,1 1 0,0 0 0,0 0 0,0 1 0,1 0 0,0 0 0,-7 14 0,0 3 0,-15 39 0,22-47 0,1 0 0,1 0 0,0 1 0,1-1 0,1 1 0,1 0 0,0-1 0,2 1 0,0 0 0,0-1 0,2 1 0,5 20 0,-6-30 0,1 1 0,0 0 0,0-1 0,1 1 0,0-1 0,0 0 0,1 0 0,0-1 0,1 1 0,-1-1 0,1 0 0,1-1 0,-1 1 0,1-1 0,0-1 0,1 1 0,-1-1 0,1 0 0,0-1 0,0 0 0,1 0 0,-1-1 0,1 0 0,0-1 0,12 3 0,-14-4 7,0 0 0,0-1 0,1 0 0,-1 0 0,0 0 1,1-1-1,-1 0 0,0-1 0,0 1 0,0-1 0,0-1 0,0 1 0,-1-1 0,1 0 0,-1-1 0,10-7 0,-8 5-131,0-1 0,-1 0 1,0 0-1,0-1 0,-1 0 0,0 0 1,-1 0-1,1-1 0,-2 0 0,1 0 1,4-13-1,5-22-6702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4.571"/>
    </inkml:context>
    <inkml:brush xml:id="br0">
      <inkml:brushProperty name="width" value="0.1" units="cm"/>
      <inkml:brushProperty name="height" value="0.1" units="cm"/>
      <inkml:brushProperty name="color" value="#004F8B"/>
    </inkml:brush>
  </inkml:definitions>
  <inkml:trace contextRef="#ctx0" brushRef="#br0">85 399 24575,'-6'-70'-7272,"-14"-33"8745,3 16 481,13 63-1599,2 9 150,0 0 1,-1 0-1,0 1 0,-1-1 0,-12-25 0,16 40-497,0 0 0,0 0 0,0 0 0,0 1-1,0-1 1,0 0 0,0 0 0,0 0 0,0 0-1,0 0 1,0 0 0,0 1 0,0-1 0,0 0-1,0 0 1,0 0 0,0 0 0,0 0 0,-1 0-1,1 0 1,0 0 0,0 1 0,0-1-1,0 0 1,0 0 0,0 0 0,-1 0 0,1 0-1,0 0 1,0 0 0,0 0 0,0 0 0,0 0-1,0 0 1,-1 0 0,1 0 0,0 0 0,0 0-1,0 0 1,0 0 0,0 0 0,0 0 0,-1 0-1,1 0 1,0 0 0,0 0 0,0 0 0,0 0-1,0 0 1,0 0 0,-1-1 0,1 1 0,0 0-1,0 0 1,0 0 0,0 0 0,0 0 0,0 0-1,0 0 1,0 0 0,0-1 0,0 1 0,-1 0-1,0 15-47,5 61 40,18 103 0,-13-119 0,5 39 0,4-1 0,48 145 0,-64-237 0,1 4 0,1 0 0,0 0 0,11 17 0,-15-26 0,1 0 0,0 0 0,-1 0 0,1 1 0,0-1 0,0 0 0,0 0 0,0 0 0,0 0 0,0 0 0,0-1 0,0 1 0,0 0 0,0 0 0,1-1 0,-1 1 0,0-1 0,0 1 0,1-1 0,-1 1 0,0-1 0,1 0 0,-1 0 0,0 0 0,1 1 0,-1-1 0,1 0 0,-1-1 0,0 1 0,1 0 0,-1 0 0,0-1 0,1 1 0,-1-1 0,0 1 0,0-1 0,1 1 0,0-2 0,5-3 0,0-1 0,0 1 0,-1-2 0,0 1 0,0-1 0,-1 1 0,0-2 0,6-9 0,32-70 0,-10 17 0,-19 45 0,1 2 0,32-40 0,-44 58 0,1 0 0,0 1 0,1 0 0,-1-1 0,1 1 0,0 1 0,0-1 0,0 1 0,0 0 0,1 0 0,-1 0 0,1 1 0,0 0 0,0 0 0,-1 0 0,1 1 0,0 0 0,1 0 0,7 0 0,-11 2 0,0-1 0,0 1 0,1-1 0,-1 1 0,0 0 0,0 1 0,0-1 0,0 0 0,0 1 0,0 0 0,-1-1 0,1 1 0,0 0 0,-1 1 0,0-1 0,3 3 0,-1 0 0,0 1 0,-1-1 0,0 0 0,0 1 0,0 0 0,0 0 0,-1 0 0,1 6 0,1 2 0,-2 1 0,0 0 0,0 0 0,-2 0 0,0 0 0,-2 23 0,-1-23 0,-1 1 0,0-1 0,0 0 0,-2 0 0,0-1 0,0 0 0,-2 0 0,0 0 0,0-1 0,-1 0 0,-1 0 0,0-1 0,-13 11 0,13-13 0,-1 0 0,0-1 0,0-1 0,-1 0 0,-1 0 0,1-2 0,-1 1 0,0-1 0,-1-1 0,1-1 0,-1 0 0,0 0 0,0-1 0,-22 1 0,29-4 20,-1 0 0,1-1 0,0 1 0,0-1 0,-13-4 0,19 5-65,-1-1 0,1 1 0,-1-1 0,1 1 0,0-1 0,-1 1 0,1-1 0,0 0 0,-1 1 0,1-1 0,0 0 0,0 0 0,0 0 0,0 0 0,-1 0 0,1 0 0,1-1 0,-1 1 0,0 0 0,0 0 0,0-1 0,1 1 0,-1 0 0,1-1 0,-1 1 0,1-1 0,-1 1 0,1-1 0,0 1 0,0-1 0,0 1 0,0-3 0,5-13-6781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5.050"/>
    </inkml:context>
    <inkml:brush xml:id="br0">
      <inkml:brushProperty name="width" value="0.1" units="cm"/>
      <inkml:brushProperty name="height" value="0.1" units="cm"/>
      <inkml:brushProperty name="color" value="#004F8B"/>
    </inkml:brush>
  </inkml:definitions>
  <inkml:trace contextRef="#ctx0" brushRef="#br0">570 12 24575,'-18'-6'0,"17"5"0,0 1 0,0-1 0,1 1 0,-1-1 0,0 1 0,0-1 0,0 1 0,0 0 0,0-1 0,0 1 0,0 0 0,0 0 0,0 0 0,0 0 0,0 0 0,0 0 0,0 0 0,0 0 0,0 0 0,1 0 0,-1 1 0,0-1 0,0 0 0,0 1 0,0-1 0,0 1 0,0-1 0,0 1 0,1-1 0,-1 1 0,-1 1 0,-10 9 0,0 1 0,1 1 0,0 0 0,1 1 0,-15 27 0,2-5 0,-273 432 0,270-423 0,17-26 0,-2 0 0,0-1 0,-1 0 0,-17 18 0,28-36 1,1 1 0,0-1 1,0 0-1,0 1 0,0-1 0,-1 0 0,1 1 0,0-1 0,0 0 0,-1 1 0,1-1 0,0 0 0,-1 0 0,1 1 1,0-1-1,-1 0 0,1 0 0,0 0 0,-1 1 0,1-1 0,-1 0 0,1 0 0,0 0 0,-1 0 0,1 0 0,-1 0 1,1 0-1,0 0 0,-1 0 0,1 0 0,-1 0 0,1 0 0,0 0 0,-1 0 0,1 0 0,-1-1 0,1 1 1,0 0-1,-1 0 0,1 0 0,0-1 0,-1 1 0,1 0 0,0 0 0,-1-1 0,1 1 0,0 0 0,0 0 0,-1-1 1,1 1-1,0 0 0,0-1 0,0 1 0,-1-1 0,-3-21-1381,4 22 1335,-1-26-6781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5.430"/>
    </inkml:context>
    <inkml:brush xml:id="br0">
      <inkml:brushProperty name="width" value="0.1" units="cm"/>
      <inkml:brushProperty name="height" value="0.1" units="cm"/>
      <inkml:brushProperty name="color" value="#004F8B"/>
    </inkml:brush>
  </inkml:definitions>
  <inkml:trace contextRef="#ctx0" brushRef="#br0">1 46 24575,'-1'-4'0,"1"-1"0,0 1 0,1 0 0,-1-1 0,1 1 0,2-8 0,-3 11 0,1 1 0,-1-1 0,0 1 0,0 0 0,1-1 0,-1 1 0,0-1 0,1 1 0,-1 0 0,0-1 0,1 1 0,-1 0 0,0-1 0,1 1 0,-1 0 0,1 0 0,-1 0 0,1-1 0,-1 1 0,0 0 0,1 0 0,-1 0 0,1 0 0,-1 0 0,2 0 0,-1 0 0,0 0 0,1 0 0,-1 1 0,1-1 0,-1 1 0,0 0 0,1-1 0,-1 1 0,0 0 0,1 0 0,-1 0 0,2 1 0,15 16 0,-1 0 0,-1 1 0,-1 0 0,17 28 0,-3-4 0,31 44 0,-31-41 0,2-2 0,2-1 0,2-1 0,48 44 0,-75-80-72,1 1 1,0-1-1,0-1 0,1 0 0,-1 0 0,1 0 0,0-2 0,0 1 1,1-1-1,-1 0 0,1-1 0,-1-1 0,1 0 0,0 0 0,0-1 1,-1 0-1,1-1 0,16-2 0,32-8-6754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5.910"/>
    </inkml:context>
    <inkml:brush xml:id="br0">
      <inkml:brushProperty name="width" value="0.1" units="cm"/>
      <inkml:brushProperty name="height" value="0.1" units="cm"/>
      <inkml:brushProperty name="color" value="#004F8B"/>
    </inkml:brush>
  </inkml:definitions>
  <inkml:trace contextRef="#ctx0" brushRef="#br0">76 482 24575,'-8'-9'0,"0"-1"0,1 1 0,0-1 0,1-1 0,0 1 0,0-1 0,1 0 0,0 0 0,1 0 0,1-1 0,0 0 0,0 0 0,1 0 0,1 0 0,0 0 0,0 0 0,1 0 0,1 0 0,0 0 0,1 0 0,0 0 0,0 0 0,2 0 0,-1 1 0,1 0 0,1-1 0,0 1 0,1 1 0,0-1 0,1 1 0,12-16 0,-8 16 0,0-1 0,1 1 0,0 1 0,0 0 0,1 1 0,0 0 0,0 1 0,1 1 0,0 0 0,0 1 0,0 0 0,1 1 0,0 0 0,20-1 0,-26 4 0,0 1 0,0 0 0,1 0 0,-1 1 0,0 0 0,0 0 0,0 1 0,0 1 0,0 0 0,15 6 0,-17-5 0,-1 0 0,0 0 0,0 0 0,0 1 0,0-1 0,-1 2 0,0-1 0,0 0 0,0 1 0,-1 0 0,0 0 0,0 1 0,0-1 0,5 14 0,-4-5 0,-1 1 0,-1 0 0,0 0 0,0 0 0,-2 0 0,0 0 0,-1 1 0,-1-1 0,0 0 0,-1 0 0,-1 0 0,0 0 0,-8 21 0,-4 7 0,-3 0 0,-1-1 0,-34 56 0,-80 88 0,103-148 0,23-23 0,7-16 0,0 0 0,0 1 0,0-1 0,0 0 0,0 0 0,0 0 0,1 1 0,-1-1 0,0 0 0,0 0 0,0 1 0,0-1 0,1 0 0,-1 0 0,0 0 0,0 0 0,0 0 0,1 1 0,-1-1 0,0 0 0,0 0 0,1 0 0,-1 0 0,0 0 0,0 0 0,1 0 0,-1 0 0,0 0 0,0 0 0,1 0 0,-1 0 0,0 0 0,1 0 0,-1 0 0,35-9 0,-21 5 0,391-66 0,-140 31 0,-235 33 30,0-1 0,-1-1 0,49-21 0,-61 20-242,1 0 0,-2-1 0,1 0-1,-1-2 1,-1 1 0,25-27 0,-9 4-6614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4:59.734"/>
    </inkml:context>
    <inkml:brush xml:id="br0">
      <inkml:brushProperty name="width" value="0.1" units="cm"/>
      <inkml:brushProperty name="height" value="0.1" units="cm"/>
      <inkml:brushProperty name="color" value="#004F8B"/>
    </inkml:brush>
  </inkml:definitions>
  <inkml:trace contextRef="#ctx0" brushRef="#br0">0 76 24575,'1'1'0,"1"-1"0,-1 0 0,0 1 0,1-1 0,-1 1 0,0 0 0,0-1 0,0 1 0,0 0 0,1 0 0,-1-1 0,0 1 0,0 0 0,-1 0 0,1 0 0,0 0 0,0 1 0,0-1 0,-1 0 0,1 0 0,0 0 0,-1 1 0,0-1 0,1 0 0,-1 0 0,1 1 0,-1 1 0,7 43 0,-6-41 0,2 121 0,-4-92 0,1 0 0,2 0 0,12 60 0,-10-64 0,-5-23 0,-3-20 0,-3-22 0,2 0 0,2-1 0,1 0 0,5-65 0,-2 86 0,0 0 0,1 0 0,1 0 0,0 0 0,1 0 0,1 0 0,0 1 0,1 0 0,10-17 0,-12 24 0,1 0 0,0 0 0,1 1 0,-1 0 0,1 0 0,0 0 0,1 1 0,-1 0 0,1 0 0,0 1 0,1 0 0,-1 0 0,0 0 0,1 1 0,0 0 0,0 1 0,0 0 0,13-2 0,-10 2 0,-1 1 0,1 1 0,-1 0 0,1 0 0,-1 1 0,0 0 0,1 1 0,-1 0 0,0 1 0,0 0 0,0 1 0,0-1 0,-1 2 0,1 0 0,-1 0 0,0 0 0,-1 1 0,1 1 0,-1-1 0,-1 1 0,11 12 0,7 12 0,-1 1 0,-1 1 0,-2 1 0,21 46 0,-20-40 0,-13-23 0,1 0 0,1-1 0,0-1 0,1 0 0,1 0 0,1-1 0,0-1 0,0 0 0,1-1 0,33 20 0,-38-27 0,1 0 0,-1 0 0,1-1 0,0 0 0,0-1 0,0 0 0,0-1 0,1 0 0,-1-1 0,1 0 0,-1 0 0,1-2 0,-1 1 0,0-2 0,1 1 0,-1-2 0,0 1 0,0-1 0,18-8 0,-24 9 0,-1-1 0,1 1 0,0-1 0,-1 0 0,1 0 0,-1-1 0,0 0 0,0 1 0,0-1 0,-1 0 0,1-1 0,-1 1 0,0-1 0,0 1 0,3-8 0,-3 5 0,-1-1 0,0 0 0,0 0 0,0 0 0,-1 0 0,0 0 0,0 0 0,-1 0 0,-1-13 0,-1 6 0,-1 1 0,0-1 0,-1 1 0,0 0 0,-1 0 0,0 0 0,-2 1 0,1-1 0,-2 1 0,0 1 0,-9-12 0,8 13 0,-1 1 0,-1 0 0,0 1 0,0 0 0,0 0 0,-1 2 0,-1-1 0,1 2 0,-1-1 0,0 2 0,0 0 0,-22-6 0,28 10 0,0-1 0,1 1 0,-1 0 0,0 1 0,-1 0 0,1 0 0,0 0 0,0 1 0,0 0 0,0 0 0,1 1 0,-1 0 0,0 0 0,1 0 0,-1 1 0,1 0 0,0 0 0,-1 1 0,2 0 0,-1 0 0,0 0 0,1 1 0,0 0 0,0 0 0,0 0 0,-7 12 0,5-7 0,2 1 0,-1 1 0,1-1 0,1 1 0,0 0 0,0 0 0,2 0 0,-1 0 0,1 1 0,1-1 0,0 1 0,1-1 0,1 1 0,3 23 0,-3-30 0,0 1 0,1 0 0,-1 0 0,2-1 0,-1 1 0,1-1 0,0 0 0,0 0 0,0 0 0,1 0 0,0 0 0,0-1 0,1 0 0,0 0 0,0 0 0,0 0 0,0-1 0,0 0 0,1 0 0,0 0 0,0-1 0,0 1 0,0-2 0,1 1 0,-1-1 0,1 0 0,0 0 0,9 1 0,34 0-1365,-1-6-5461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7.630"/>
    </inkml:context>
    <inkml:brush xml:id="br0">
      <inkml:brushProperty name="width" value="0.1" units="cm"/>
      <inkml:brushProperty name="height" value="0.1" units="cm"/>
      <inkml:brushProperty name="color" value="#004F8B"/>
    </inkml:brush>
  </inkml:definitions>
  <inkml:trace contextRef="#ctx0" brushRef="#br0">1 716 24575,'1'-15'0,"2"0"0,-1 0 0,2 0 0,0 0 0,1 1 0,11-25 0,3-10 0,33-113 0,40-214 0,-175 948 0,67-388 0,10 223 0,13-267 0,3 91 0,-18-159 0,9-93-1365,1-8-5461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8.251"/>
    </inkml:context>
    <inkml:brush xml:id="br0">
      <inkml:brushProperty name="width" value="0.1" units="cm"/>
      <inkml:brushProperty name="height" value="0.1" units="cm"/>
      <inkml:brushProperty name="color" value="#004F8B"/>
    </inkml:brush>
  </inkml:definitions>
  <inkml:trace contextRef="#ctx0" brushRef="#br0">165 20 24575,'-4'-18'0,"4"18"0,0 0 0,-1-1 0,1 1 0,0 0 0,-1 0 0,1 0 0,0 0 0,-1 0 0,1-1 0,0 1 0,0 0 0,-1 0 0,1 0 0,0 0 0,-1 0 0,1 0 0,0 0 0,-1 0 0,1 0 0,0 0 0,-1 0 0,1 0 0,0 0 0,-1 1 0,1-1 0,0 0 0,-1 0 0,1 0 0,0 0 0,-1 1 0,-2 1 0,1 0 0,-1 0 0,1 1 0,0-1 0,-1 1 0,1 0 0,0-1 0,1 1 0,-3 3 0,-12 31 0,2 1 0,1 0 0,-13 66 0,18-68 0,-8 33 0,3 1 0,3 0 0,-1 112 0,12-145 0,1 0 0,1 0 0,3-1 0,0 1 0,3-2 0,1 1 0,1-1 0,27 56 0,-31-77 0,1-1 0,0 0 0,1-1 0,0 1 0,1-2 0,0 1 0,1-1 0,1-1 0,-1 0 0,1-1 0,19 11 0,-25-16 0,1-1 0,-1 0 0,1 0 0,0-1 0,1 0 0,-1 0 0,0 0 0,0-1 0,1 0 0,-1-1 0,1 0 0,-1 0 0,0 0 0,1-1 0,-1 0 0,0-1 0,1 0 0,-1 0 0,0 0 0,0-1 0,0 0 0,-1 0 0,1 0 0,-1-1 0,8-6 0,-7 5 0,-1-1 0,1 0 0,-1 0 0,0 0 0,0-1 0,0 0 0,-1 0 0,0 0 0,-1-1 0,0 0 0,0 0 0,-1 0 0,1 0 0,-2 0 0,3-13 0,-3 9 0,0 0 0,-1 0 0,-1 0 0,0 0 0,-1 0 0,0 0 0,-1 0 0,0 0 0,0 0 0,-8-18 0,5 18 0,0 0 0,0 1 0,-2-1 0,1 1 0,-1 1 0,-1-1 0,0 1 0,0 1 0,-1-1 0,-10-7 0,12 11 0,-1 0 0,1 1 0,-1 0 0,0 1 0,-1-1 0,1 2 0,-1-1 0,0 1 0,0 1 0,0-1 0,0 1 0,0 1 0,0 0 0,-14 0 0,15 1 8,-1 1-1,1 0 1,-1 0-1,1 1 1,0 0-1,0 1 1,0 0-1,0 0 1,0 1-1,0 0 1,1 0-1,0 0 1,0 1-1,0 1 0,-10 9 1,13-11-63,0 0 0,1 0 0,0 0 0,0 1 0,0-1 0,1 1 0,-1 0 0,1-1 0,0 1 0,1 0 0,-1 0 0,1 1 0,0-1 0,0 0 0,0 0 0,1 1 0,0-1 0,0 0 0,0 1 0,1-1 0,0 0 0,0 0 0,0 0 0,1 0 0,-1 1 0,4 4 0,12 24-6771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8.730"/>
    </inkml:context>
    <inkml:brush xml:id="br0">
      <inkml:brushProperty name="width" value="0.1" units="cm"/>
      <inkml:brushProperty name="height" value="0.1" units="cm"/>
      <inkml:brushProperty name="color" value="#004F8B"/>
    </inkml:brush>
  </inkml:definitions>
  <inkml:trace contextRef="#ctx0" brushRef="#br0">362 467 24575,'1'-8'0,"0"0"0,1 0 0,0 1 0,0-1 0,7-12 0,1-7 0,-1-6 0,-1 0 0,-1 0 0,-2-1 0,-1 1 0,-2-1 0,-2-39 0,-1 67 0,1 0 0,-1 1 0,0-1 0,0 0 0,0 0 0,-1 1 0,0-1 0,0 1 0,-1-1 0,1 1 0,-1 0 0,0 0 0,-1 0 0,-5-7 0,6 10 0,1 0 0,-1 0 0,0 0 0,0 1 0,0-1 0,0 1 0,0-1 0,0 1 0,0 0 0,0 0 0,-1 1 0,1-1 0,0 1 0,-1-1 0,1 1 0,0 0 0,-1 0 0,1 1 0,0-1 0,-1 1 0,1-1 0,0 1 0,0 0 0,-1 0 0,1 0 0,-5 4 0,-7 3 0,1 0 0,0 1 0,0 1 0,1 0 0,0 1 0,1 0 0,1 1 0,0 1 0,-11 15 0,0 2 0,1 2 0,-32 67 0,41-72 0,1 1 0,2 0 0,0 1 0,2 0 0,1 0 0,-3 51 0,8-65 0,1 0 0,1 0 0,1-1 0,0 1 0,1-1 0,7 26 0,-6-31 0,0 0 0,0-1 0,0 1 0,1-1 0,1 0 0,-1 0 0,1-1 0,0 1 0,1-1 0,0-1 0,9 8 0,-10-9 0,1-1 0,-1 0 0,1 0 0,-1-1 0,1 0 0,0 0 0,0 0 0,1-1 0,-1 0 0,0-1 0,1 1 0,-1-1 0,1-1 0,-1 0 0,1 0 0,-1 0 0,1-1 0,-1 0 0,1 0 0,-1-1 0,0 0 0,1 0 0,-1-1 0,0 0 0,-1 0 0,11-7 0,-3 1 0,-1 0 0,0-1 0,-1 0 0,0-1 0,0-1 0,-1 0 0,-1 0 0,0-1 0,-1-1 0,0 1 0,9-21 0,-5 5 0,-2 1 0,-1-1 0,-2-1 0,-1 0 0,5-35 0,-16 33 0,-1 28 0,0 19 0,0 14 0,1 0 0,2 1 0,1-1 0,2 1 0,0-1 0,2 1 0,1-1 0,12 43 0,-15-68 0,0 1 0,1-1 0,0 1 0,-1-1 0,1 0 0,1 1 0,-1-1 0,1 0 0,-1 0 0,1-1 0,0 1 0,0-1 0,1 1 0,-1-1 0,1 0 0,0 0 0,0-1 0,0 1 0,0-1 0,0 0 0,0 0 0,1 0 0,-1 0 0,1-1 0,-1 0 0,1 0 0,-1 0 0,1 0 0,0-1 0,0 0 0,-1 0 0,1 0 0,0 0 0,-1-1 0,1 0 0,0 0 0,-1 0 0,1-1 0,-1 1 0,1-1 0,5-3 0,2-2-195,0 0 0,0-1 0,-1-1 0,0 1 0,0-2 0,14-16 0,15-21-6631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9.250"/>
    </inkml:context>
    <inkml:brush xml:id="br0">
      <inkml:brushProperty name="width" value="0.1" units="cm"/>
      <inkml:brushProperty name="height" value="0.1" units="cm"/>
      <inkml:brushProperty name="color" value="#004F8B"/>
    </inkml:brush>
  </inkml:definitions>
  <inkml:trace contextRef="#ctx0" brushRef="#br0">3 340 24575,'10'-48'0,"-2"1"0,-2-1 0,-3 0 0,-2-61 0,-1 106 0,0-1 0,0 1 0,-1-1 0,0 1 0,1 0 0,-1-1 0,0 1 0,-1 0 0,-1-4 0,3 7 0,0-1 0,0 1 0,0 0 0,0 0 0,0 0 0,0 0 0,0 0 0,0 0 0,-1 0 0,1-1 0,0 1 0,0 0 0,0 0 0,0 0 0,0 0 0,-1 0 0,1 0 0,0 0 0,0 0 0,0 0 0,0 0 0,0 0 0,-1 0 0,1 0 0,0 0 0,0 0 0,0 0 0,0 0 0,-1 0 0,1 0 0,0 0 0,0 0 0,0 0 0,0 0 0,0 0 0,0 0 0,-1 0 0,1 1 0,0-1 0,0 0 0,0 0 0,0 0 0,0 0 0,0 0 0,-1 0 0,1 0 0,0 0 0,0 1 0,0-1 0,0 0 0,0 0 0,0 0 0,0 0 0,0 0 0,0 1 0,-6 23 0,-1 85 0,4 1 0,5-1 0,20 138 0,-17-211 0,17 126 0,-16-135 0,0-1 0,1-1 0,21 49 0,-26-70 0,0-1 0,-1 1 0,1-1 0,0 0 0,1 0 0,-1 0 0,1 0 0,-1 0 0,1 0 0,0-1 0,0 1 0,0-1 0,0 0 0,0 0 0,0 0 0,5 2 0,-5-3 0,0-1 0,0 1 0,0-1 0,0 0 0,1 0 0,-1 0 0,0 0 0,0 0 0,0-1 0,0 1 0,0-1 0,0 0 0,0 0 0,0 0 0,0-1 0,0 1 0,0 0 0,0-1 0,4-3 0,10-8 0,-2-1 0,1 0 0,-1 0 0,-1-2 0,20-27 0,54-96 0,-71 110 0,-10 18 0,17-33 0,-23 42 0,0-1 0,0 1 0,0 0 0,0-1 0,0 0 0,-1 1 0,0-1 0,1 1 0,-1-1 0,0 0 0,0 1 0,0-1 0,0 1 0,-1-1 0,0-2 0,1 4 0,0 1 0,0-1 0,-1 1 0,1-1 0,0 1 0,0 0 0,0-1 0,-1 1 0,1-1 0,0 1 0,-1 0 0,1-1 0,0 1 0,-1 0 0,1-1 0,0 1 0,-1 0 0,1 0 0,-1-1 0,1 1 0,-1 0 0,1 0 0,0 0 0,-1 0 0,1-1 0,-1 1 0,1 0 0,-1 0 0,1 0 0,-1 0 0,0 0 0,-15 8 0,-12 20 0,12-7 0,0 1 0,2 1 0,1 0 0,0 0 0,-17 51 0,25-60 0,0 0 0,2 0 0,-1 1 0,2-1 0,0 1 0,1 0 0,0 0 0,1 0 0,1 0 0,0-1 0,1 1 0,5 17 0,-5-26 0,0 0 0,0 0 0,1 0 0,0-1 0,0 0 0,1 1 0,-1-1 0,1 0 0,0-1 0,0 1 0,1-1 0,-1 0 0,10 7 0,-5-6 0,-1 0 0,1-1 0,-1 0 0,1-1 0,0 0 0,1 0 0,-1-1 0,12 2 0,1-2 0,0-1 0,-1-1 0,1-1 0,-1-1 0,1-1 0,-1 0 0,27-9 0,-25 4-97,-1-1-1,0 0 1,-1-2-1,0-1 1,0 0-1,-1-2 1,-1 0-1,-1-1 1,0-1-1,0-1 1,-2 0-1,0-1 0,17-26 1,15-30-6729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39.830"/>
    </inkml:context>
    <inkml:brush xml:id="br0">
      <inkml:brushProperty name="width" value="0.1" units="cm"/>
      <inkml:brushProperty name="height" value="0.1" units="cm"/>
      <inkml:brushProperty name="color" value="#004F8B"/>
    </inkml:brush>
  </inkml:definitions>
  <inkml:trace contextRef="#ctx0" brushRef="#br0">81 444 24575,'-6'-84'-3986,"-33"-108"6515,37 180-2733,-32-143 1865,52 209-1661,21 105 0,-6 64 0,-20-132 0,2 24 0,35 195 0,-48-301 0,1 0 0,-1 0 0,1 0 0,1 0 0,0-1 0,0 0 0,8 12 0,-10-18 0,-1 0 0,0 0 0,1-1 0,0 1 0,-1-1 0,1 0 0,0 1 0,0-1 0,0 0 0,0 0 0,0 0 0,0 0 0,0 0 0,0-1 0,0 1 0,0-1 0,1 1 0,-1-1 0,0 0 0,0 0 0,0 0 0,1 0 0,-1 0 0,0 0 0,0-1 0,0 1 0,1-1 0,-1 0 0,0 1 0,0-1 0,0 0 0,0 0 0,0 0 0,0 0 0,-1-1 0,4-2 0,17-13 0,-1-2 0,-1 0 0,-1-1 0,-1-1 0,24-35 0,15-17 0,-47 62 0,-1 0 0,1 1 0,1 0 0,0 1 0,18-12 0,-25 18 0,0 1 0,0 0 0,1 0 0,-1 0 0,0 1 0,1 0 0,-1 0 0,1 0 0,-1 0 0,1 0 0,-1 1 0,1 0 0,0 0 0,-1 1 0,1-1 0,-1 1 0,1 0 0,-1 0 0,1 0 0,-1 0 0,5 3 0,-3-1 0,1 0 0,-1 1 0,-1 0 0,1 0 0,-1 0 0,1 0 0,-1 1 0,0 0 0,-1 0 0,1 0 0,-1 1 0,0-1 0,-1 1 0,1 0 0,-1 0 0,0 0 0,0 1 0,-1-1 0,0 1 0,0-1 0,-1 1 0,0 0 0,0 0 0,0 0 0,-1 13 0,-1-7 0,0 1 0,-1-1 0,-1 0 0,0 0 0,-1-1 0,0 1 0,-1-1 0,0 1 0,-1-1 0,0-1 0,-1 1 0,-14 17 0,6-12 0,0-2 0,-1 0 0,0-1 0,-1 0 0,-1-1 0,0-1 0,0-1 0,-24 10 0,30-15 0,0-1 0,0-1 0,0 0 0,-1 0 0,1-1 0,-1-1 0,0 0 0,0 0 0,1-2 0,-1 0 0,0 0 0,0-1 0,0 0 0,-24-7 0,34 7 3,0 1 0,1-1 0,-1 0 0,1 0 0,-1 0 0,1-1 0,-1 1 0,1-1 1,0 1-1,-1-1 0,1 0 0,0 0 0,0 0 0,0 0 0,1 0 0,-1 0 0,0 0 0,1-1 0,0 1 0,-1 0 0,1-1 0,0 1 0,0-1 0,0 0 0,1 1 0,-1-1 0,1 0 0,-1 0 0,1 1 0,0-1 0,0 0 0,0 0 0,0 1 0,1-1 0,-1 0 0,1 0 0,0 1 0,1-5 0,3-5-215,0 1 1,0-1-1,1 1 0,1 1 0,0-1 0,16-18 0,21-18-6614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0.322"/>
    </inkml:context>
    <inkml:brush xml:id="br0">
      <inkml:brushProperty name="width" value="0.1" units="cm"/>
      <inkml:brushProperty name="height" value="0.1" units="cm"/>
      <inkml:brushProperty name="color" value="#004F8B"/>
    </inkml:brush>
  </inkml:definitions>
  <inkml:trace contextRef="#ctx0" brushRef="#br0">497 2 24575,'1'-1'0,"0"1"0,0 0 0,0 0 0,1 0 0,-1 0 0,0 0 0,0 0 0,0 0 0,0 0 0,0 0 0,0 0 0,0 1 0,0-1 0,0 0 0,0 1 0,0-1 0,0 1 0,0-1 0,0 1 0,0-1 0,0 1 0,0 0 0,-1 0 0,1-1 0,0 1 0,0 0 0,-1 0 0,1 0 0,0 0 0,-1-1 0,1 1 0,-1 0 0,0 0 0,1 0 0,-1 1 0,0-1 0,1 0 0,-1 0 0,0 0 0,0 0 0,0 0 0,0 0 0,0 0 0,0 0 0,0 0 0,0 0 0,-1 2 0,-1 5 0,-1 0 0,0 0 0,-1 0 0,0 0 0,-4 8 0,1-5 0,-104 184 0,-26 51 0,91-142 0,-21 39 0,61-137 0,2-11 0,2-21 0,2 19 0,-4-38-1365,-2-3-5461</inkml:trace>
  <inkml:trace contextRef="#ctx0" brushRef="#br0" timeOffset="1">17 228 24575,'0'-7'0,"-1"0"0,0 1 0,0-1 0,-1 0 0,0 0 0,0 1 0,-6-13 0,8 29 0,7 14 0,16 33 0,2-1 0,3-1 0,2-2 0,2-1 0,3-1 0,71 80 0,-94-119 0,0-1 0,1 0 0,0 0 0,1-1 0,0-1 0,18 9 0,-21-13 0,-1-1 0,1 0 0,0-1 0,1 0 0,-1-1 0,0 0 0,1-1 0,-1 0 0,23-1 0,23-8-1365,-4-3-5461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0.781"/>
    </inkml:context>
    <inkml:brush xml:id="br0">
      <inkml:brushProperty name="width" value="0.1" units="cm"/>
      <inkml:brushProperty name="height" value="0.1" units="cm"/>
      <inkml:brushProperty name="color" value="#004F8B"/>
    </inkml:brush>
  </inkml:definitions>
  <inkml:trace contextRef="#ctx0" brushRef="#br0">1 868 24575,'0'-2'-32,"0"0"-1,1 0 1,-1 0-1,1 0 1,0 1 0,0-1-1,0 0 1,0 0-1,0 0 1,0 1-1,0-1 1,1 0-1,-1 1 1,3-3-1,27-22-3314,-18 15 1860,11-12 1895,-2-1 0,0-1 0,-1-2 0,-2 0 0,-1 0 0,17-35 0,76-187 1980,-103 229-2311,96-270-77,-91 262 0,-13 29 0,0-1 0,0 1 0,0-1 0,0 0 0,0 1 0,0-1 0,0 0 0,0 1 0,0-1 0,1 0 0,-1 1 0,0-1 0,0 0 0,0 1 0,0-1 0,1 0 0,-1 0 0,0 1 0,0-1 0,1 0 0,-1 0 0,0 1 0,0-1 0,1 0 0,-1 0 0,0 0 0,1 1 0,-1-1 0,0 0 0,1 0 0,-1 0 0,0 0 0,1 0 0,-1 0 0,0 0 0,1 0 0,-1 0 0,0 0 0,1 0 0,-1 0 0,0 0 0,1 0 0,-1 0 0,0 0 0,1 0 0,-1 0 0,0 0 0,1-1 0,-1 1 0,0 0 0,1 0 0,-1 0 0,0 0 0,0-1 0,1 1 0,-1 0 0,0 0 0,0-1 0,1 1 0,-1 0 0,0-1 0,0 1 0,0 0 0,1-1 0,-1 1 0,0-1 0,5 30 0,-1 0 0,-2 1 0,0-1 0,-5 43 0,2-6 0,38 707 0,-2-532-1365,-29-211-5461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1.971"/>
    </inkml:context>
    <inkml:brush xml:id="br0">
      <inkml:brushProperty name="width" value="0.1" units="cm"/>
      <inkml:brushProperty name="height" value="0.1" units="cm"/>
      <inkml:brushProperty name="color" value="#004F8B"/>
    </inkml:brush>
  </inkml:definitions>
  <inkml:trace contextRef="#ctx0" brushRef="#br0">15 1 24575,'1'0'0,"-1"0"0,1 0 0,0 1 0,-1-1 0,1 0 0,-1 0 0,1 1 0,0-1 0,-1 1 0,1-1 0,-1 0 0,1 1 0,-1-1 0,1 1 0,-1 0 0,1-1 0,-1 1 0,0-1 0,1 1 0,-1 0 0,0-1 0,1 1 0,-1-1 0,0 1 0,0 0 0,0 0 0,0-1 0,0 1 0,1 0 0,-1-1 0,0 1 0,-1 0 0,1-1 0,0 1 0,0 0 0,0 1 0,-6 33 0,5-27 0,-7 32 0,3 0 0,1 1 0,2-1 0,2 1 0,9 77 0,-3-85 0,1 0 0,2 0 0,1 0 0,2-1 0,1-1 0,1 0 0,34 53 0,-31-61 0,0 0 0,1-1 0,2-1 0,0 0 0,1-2 0,1 0 0,1-2 0,0 0 0,44 23 0,-20-19 3,0-1-1,1-3 1,1-2-1,83 15 1,212 8-164,227-27-1006,7-27-614,-80 1 1023,752 24 758,-8 101 0,-761-24-542,-379-61 362,-2 4-1,152 65 1,-219-79 529,0 1 0,-2 2 1,1 1-1,50 42 0,-73-54-245,0 1 0,-1 0 0,0 0 0,-1 1 0,0 0 0,0 1 0,-1 0 0,0-1 0,0 2 0,-1-1 0,-1 1 0,0 0 0,0 0 0,-1 0 0,-1 0 0,0 0 0,0 1 0,-1-1 0,0 13 0,-8 46 1007,10-57-1111,6-14 0,13-19 0,-19 16 0,52-55 0,2 3 0,2 2 0,3 2 0,104-65 0,-82 70-69,3 4 1,1 4-1,1 4 0,187-47 0,-64 39-274,246-20 1,550 4-1706,5 50 1036,3123 172-1151,-3470-125 2151,780-54-1,-315-16 5197,-1118 32-5014,-4 0-55,0 0-1,0 0 1,0 0-1,0-2 0,11-1 1,-19 3-111,0 0 1,-1 0-1,1 0 1,-1-1-1,1 1 1,0 0 0,-1 0-1,1 0 1,-1 0-1,1-1 1,-1 1-1,1 0 1,-1 0-1,1-1 1,-1 1-1,1-1 1,-1 1-1,1 0 1,-1-1 0,1 1-1,-1-1 1,0 1-1,1-1 1,-1 1-1,0-1 1,0 1-1,1-1 1,-1 1-1,0-1 1,0 1-1,0-1 1,1 0 0,-1 1-1,0-1 1,0 1-1,0-1 1,0 0-1,0 1 1,0-1-1,0 1 1,0-1-1,-1 0 1,1 1-1,0-1 1,0 1 0,0-1-1,-1 1 1,1-1-1,0 1 1,-1-1-1,0 0 1,-1-2-5,-1 0 0,1 1 0,-1-1 0,0 1 0,0 0 0,0-1 0,-6-1 0,-21-10-341,-1 2 0,-1 0-1,-50-10 1,13 7-6485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2.850"/>
    </inkml:context>
    <inkml:brush xml:id="br0">
      <inkml:brushProperty name="width" value="0.1" units="cm"/>
      <inkml:brushProperty name="height" value="0.1" units="cm"/>
      <inkml:brushProperty name="color" value="#004F8B"/>
    </inkml:brush>
  </inkml:definitions>
  <inkml:trace contextRef="#ctx0" brushRef="#br0">1 912 24575,'3'0'0,"0"-1"0,0 0 0,0 0 0,0 0 0,1 0 0,-1 0 0,0-1 0,-1 1 0,1-1 0,0 0 0,0 0 0,2-2 0,33-31 0,-31 27 0,21-22 0,-1-1 0,-2-1 0,39-65 0,48-118 0,-80 151 0,-20 40 0,140-294 0,-141 287 0,-10 24 0,-6 17 0,-10 24 0,-23 65 0,4 1 0,4 2 0,-24 153 0,34-113 0,7 0 0,6 154 0,10-194 0,19 106 0,-21-201 0,0 1 0,1-1 0,0 0 0,0 0 0,0 0 0,1 0 0,0 0 0,6 9 0,-8-15 0,0 1 0,0-1 0,0 0 0,0 0 0,1 0 0,-1 1 0,0-1 0,1-1 0,-1 1 0,1 0 0,-1 0 0,1 0 0,-1-1 0,1 1 0,-1-1 0,1 1 0,2-1 0,-2 0 0,1 0 0,-1 0 0,1 0 0,-1-1 0,0 1 0,1-1 0,-1 0 0,1 0 0,-1 0 0,0 0 0,0 0 0,0 0 0,0 0 0,0-1 0,3-1 0,21-23-1365,-1-3-5461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3.440"/>
    </inkml:context>
    <inkml:brush xml:id="br0">
      <inkml:brushProperty name="width" value="0.1" units="cm"/>
      <inkml:brushProperty name="height" value="0.1" units="cm"/>
      <inkml:brushProperty name="color" value="#004F8B"/>
    </inkml:brush>
  </inkml:definitions>
  <inkml:trace contextRef="#ctx0" brushRef="#br0">635 256 24575,'-1'-16'0,"-2"-1"0,0 1 0,0 0 0,-2 0 0,0 1 0,-1-1 0,0 1 0,-1 0 0,-1 1 0,-15-21 0,20 30 0,-1 0 0,0 0 0,0 0 0,0 1 0,-1 0 0,1 0 0,-1 0 0,0 1 0,0-1 0,0 1 0,-1 0 0,1 1 0,-11-4 0,8 3 0,-1 2 0,1-1 0,-1 1 0,0 0 0,1 1 0,-1 0 0,0 1 0,1 0 0,-11 2 0,-4 2 0,1 2 0,0 0 0,1 1 0,0 2 0,0 0 0,1 1 0,0 1 0,1 0 0,0 2 0,-21 20 0,26-21 0,1 0 0,0 1 0,1 0 0,0 1 0,1 0 0,1 1 0,0 0 0,1 1 0,1 0 0,0 0 0,2 1 0,-9 36 0,13-41 0,0 0 0,1 0 0,1 0 0,1 0 0,-1 0 0,2 0 0,0 0 0,0 0 0,2 0 0,-1-1 0,2 1 0,-1-1 0,2 0 0,-1-1 0,2 1 0,0-1 0,0 0 0,9 10 0,15 12 0,1 0 0,1-3 0,72 51 0,-65-52 0,-2 2 0,53 53 0,-83-75 0,0 1 0,-1 0 0,0 0 0,0 0 0,-1 1 0,-1 0 0,0 0 0,0 0 0,-1 1 0,0-1 0,-1 1 0,2 22 0,-4-24 0,-1 0 0,0 0 0,-1 0 0,-1 0 0,1 0 0,-1 0 0,-1 0 0,0-1 0,0 1 0,-1-1 0,0 0 0,-1 0 0,0 0 0,0-1 0,-13 16 0,3-8 0,0 0 0,-1-1 0,0 0 0,-1-2 0,-1 0 0,-26 14 0,34-20 0,-1-2 0,0 1 0,-1-2 0,1 1 0,-1-1 0,0-1 0,1 0 0,-2-1 0,1-1 0,0 1 0,0-2 0,-22-1 0,31 1 0,0 0 0,0-1 0,0 0 0,-1 0 0,1 0 0,0 0 0,0 0 0,0 0 0,0-1 0,0 1 0,1-1 0,-1 0 0,0 0 0,1 0 0,0 0 0,-1-1 0,1 1 0,0-1 0,0 1 0,0-1 0,0 0 0,1 0 0,-1 1 0,1-1 0,-1 0 0,1 0 0,0-1 0,1 1 0,-1 0 0,0 0 0,1 0 0,0-1 0,-1 1 0,1 0 0,1-6 0,1-7 0,0 1 0,2-1 0,-1 1 0,2 0 0,0 0 0,8-16 0,28-51 0,4 2 0,89-120 0,10-15 0,-143 214 0,91-166 0,-82 146 0,-1-1 0,-1 0 0,-1 0 0,-1-1 0,7-45 0,-13 61-45,1 0-1,-1 0 1,-1 0-1,1 0 1,-1 0-1,0 0 1,-1 0-1,1 0 1,-1 0-1,-1 1 1,1-1-1,-1 1 1,-1-1-1,1 1 1,-1 0-1,0 1 1,0-1-1,0 1 1,-1-1-1,0 1 1,0 0-1,-1 1 1,1 0-1,-1 0 0,0 0 1,0 0-1,0 1 1,0 0-1,-13-4 1,-27-7-6781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0.273"/>
    </inkml:context>
    <inkml:brush xml:id="br0">
      <inkml:brushProperty name="width" value="0.1" units="cm"/>
      <inkml:brushProperty name="height" value="0.1" units="cm"/>
      <inkml:brushProperty name="color" value="#004F8B"/>
    </inkml:brush>
  </inkml:definitions>
  <inkml:trace contextRef="#ctx0" brushRef="#br0">0 157 24575,'2'-25'0,"2"0"0,0 1 0,8-25 0,-4 16 0,-10 77 0,5 83 0,0-84 0,34 325 0,2 63 0,-40-428-113,-2-7 165,-10-19 132,-14-24-1672,5 20-5338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4.220"/>
    </inkml:context>
    <inkml:brush xml:id="br0">
      <inkml:brushProperty name="width" value="0.1" units="cm"/>
      <inkml:brushProperty name="height" value="0.1" units="cm"/>
      <inkml:brushProperty name="color" value="#004F8B"/>
    </inkml:brush>
  </inkml:definitions>
  <inkml:trace contextRef="#ctx0" brushRef="#br0">560 355 24575,'-1'-6'-11,"0"-1"0,-1 1 0,1-1-1,-1 1 1,0-1 0,-5-9 0,0-1-457,-28-65-3929,23 59 4464,0 0 1,-1 0-1,-2 1 0,0 1 0,-1 0 0,-23-21 1,37 39-35,-1 1 1,0 0-1,1 0 1,-1-1-1,0 2 1,0-1-1,0 0 1,0 1-1,-1-1 1,1 1-1,0 0 0,-1 0 1,1 0-1,0 1 1,-1-1-1,1 1 1,-1 0-1,1 0 1,-7 1-1,4 0 177,0 1-1,1 0 0,-1 0 0,1 0 1,-1 1-1,1 0 0,0 0 0,0 0 0,1 0 1,-9 9-1,-4 5 91,1 1 0,1 1 1,0 1-1,-18 34 0,8-9-300,3 0 0,2 1 0,2 1 0,-16 66 0,24-74 0,3 1 0,1 0 0,2 0 0,1 0 0,6 77 0,-1-104 0,-1 1 0,2-1 0,0 0 0,1-1 0,0 1 0,0 0 0,2-1 0,-1 0 0,2 0 0,7 10 0,-11-17 0,0-1 0,1 0 0,-1-1 0,1 1 0,0-1 0,0 1 0,0-1 0,0 0 0,1-1 0,-1 1 0,1-1 0,0 0 0,0 0 0,0 0 0,0-1 0,0 1 0,0-1 0,0-1 0,0 1 0,0-1 0,1 0 0,-1 0 0,0 0 0,0-1 0,0 1 0,0-1 0,9-3 0,-1-1 0,-1 0 0,0-1 0,0 0 0,0-1 0,-1 0 0,0-1 0,0 0 0,-1-1 0,0 0 0,-1 0 0,0-1 0,14-20 0,5-11 0,-2-2 0,21-46 0,-47 88 0,30-66 0,-18 40 0,18-33 0,-30 59 0,1 0 0,-1 0 0,1 0 0,-1 0 0,1 0 0,0 0 0,-1 0 0,1 1 0,0-1 0,0 0 0,0 0 0,0 1 0,0-1 0,-1 1 0,3-2 0,-3 2 0,1 0 0,-1 0 0,1 0 0,-1 0 0,1 0 0,-1 1 0,0-1 0,1 0 0,-1 0 0,1 0 0,-1 0 0,0 0 0,1 1 0,-1-1 0,0 0 0,1 0 0,-1 1 0,0-1 0,1 0 0,-1 0 0,0 1 0,1-1 0,-1 0 0,0 1 0,0-1 0,1 1 0,10 33 0,-3 3 0,42 161 0,-42-177 0,0 0 0,0-1 0,2 0 0,1 0 0,0-1 0,2-1 0,16 20 0,-24-32-59,1 0 0,1 0-1,-1 0 1,1-1-1,0 0 1,0-1 0,0 1-1,1-2 1,0 1 0,0-1-1,0 0 1,0 0 0,0-1-1,0 0 1,1-1-1,-1 1 1,1-2 0,-1 1-1,1-1 1,-1-1 0,1 1-1,8-3 1,31-7-6767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4.760"/>
    </inkml:context>
    <inkml:brush xml:id="br0">
      <inkml:brushProperty name="width" value="0.1" units="cm"/>
      <inkml:brushProperty name="height" value="0.1" units="cm"/>
      <inkml:brushProperty name="color" value="#004F8B"/>
    </inkml:brush>
  </inkml:definitions>
  <inkml:trace contextRef="#ctx0" brushRef="#br0">37 126 24575,'-10'-24'0,"1"-2"0,-7-27 0,15 51 0,0-19 0,5 23 0,3 12 0,20 63 0,33 153 0,-11 90 0,-23-33 0,1 9 0,-26-284 0,1 0 0,1 0 0,0 0 0,0 0 0,7 14 0,-9-24 0,-1-1 0,1 1 0,0 0 0,-1-1 0,1 1 0,0-1 0,0 1 0,0-1 0,1 0 0,-1 1 0,0-1 0,0 0 0,1 0 0,-1 1 0,1-1 0,-1 0 0,1-1 0,-1 1 0,1 0 0,-1 0 0,1-1 0,0 1 0,0-1 0,-1 1 0,1-1 0,0 0 0,0 0 0,-1 0 0,1 1 0,0-2 0,0 1 0,-1 0 0,1 0 0,0-1 0,0 1 0,-1-1 0,1 1 0,0-1 0,-1 0 0,1 1 0,-1-1 0,1 0 0,-1 0 0,3-2 0,8-8 0,-1 0 0,0 0 0,-1-1 0,0 0 0,-1-1 0,-1 0 0,1-1 0,8-20 0,5-7 0,10-15 0,-2-1 0,-3-1 0,31-95 0,-57 150 0,0 1 0,-1-1 0,1 0 0,0 1 0,-1-1 0,0 0 0,0 1 0,0-1 0,0 0 0,0 0 0,0 1 0,-1-1 0,1 0 0,-1 1 0,-1-4 0,2 6 0,-1-1 0,0 0 0,0 0 0,0 0 0,0 0 0,0 1 0,0-1 0,0 0 0,0 1 0,-1-1 0,1 1 0,0-1 0,0 1 0,0 0 0,-1-1 0,1 1 0,0 0 0,0 0 0,-1 0 0,1 0 0,0 0 0,0 0 0,-1 0 0,1 0 0,0 1 0,0-1 0,0 0 0,-1 1 0,1-1 0,0 1 0,0-1 0,-2 2 0,-11 5 0,1 0 0,0 0 0,0 1 0,1 1 0,0 0 0,1 1 0,0 0 0,0 0 0,1 1 0,0 1 0,-13 20 0,9-9 0,0 0 0,1 1 0,2 1 0,0 0 0,-11 41 0,18-53 0,2-1 0,-1 1 0,1 0 0,1 0 0,0 0 0,1 0 0,0 0 0,3 14 0,-2-22 0,0 0 0,1 0 0,-1 0 0,1 0 0,0 0 0,1 0 0,-1 0 0,1-1 0,0 1 0,0-1 0,0 0 0,1 1 0,-1-2 0,1 1 0,0 0 0,0-1 0,0 0 0,1 1 0,-1-2 0,1 1 0,0-1 0,6 3 0,7 1 0,0-1 0,1-1 0,-1-1 0,1 0 0,0-1 0,-1-1 0,1-1 0,0-1 0,0-1 0,-1 0 0,31-8 0,-15 1 0,0-2 0,0 0 0,-1-3 0,-1-1 0,38-23 0,-8-5-1365,-11 1-5461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5.281"/>
    </inkml:context>
    <inkml:brush xml:id="br0">
      <inkml:brushProperty name="width" value="0.1" units="cm"/>
      <inkml:brushProperty name="height" value="0.1" units="cm"/>
      <inkml:brushProperty name="color" value="#004F8B"/>
    </inkml:brush>
  </inkml:definitions>
  <inkml:trace contextRef="#ctx0" brushRef="#br0">45 218 24575,'-1'-16'-229,"-1"0"0,-1 0 0,0 0 0,-11-29 0,9 30-1177,1 1-1,0-2 0,1 1 1,-2-24-1,7 30 1661,4 15 443,6 21-254,4 27 1067,-2 1-1,11 91 1,-3 118 1421,-12-117-3607,-6-101 676,-1 0 0,1-1 0,18 72 0,-21-114 0,0 0 0,0 1 0,0-1 0,0 0 0,1 0 0,-1 0 0,1 0 0,0-1 0,0 1 0,0 0 0,0-1 0,3 3 0,-4-4 0,0 0 0,0-1 0,1 1 0,-1-1 0,0 0 0,0 1 0,0-1 0,0 0 0,1 0 0,-1 0 0,0 1 0,0-1 0,1 0 0,-1-1 0,0 1 0,0 0 0,0 0 0,1 0 0,-1-1 0,0 1 0,0-1 0,0 1 0,0-1 0,0 1 0,0-1 0,0 0 0,0 1 0,0-1 0,0 0 0,0 0 0,0 0 0,0 0 0,-1 0 0,1 0 0,0-1 0,17-20 0,-2-1 0,0 0 0,-2-2 0,21-46 0,19-34 0,-46 91 0,2 0 0,-1 1 0,2 0 0,0 1 0,0 0 0,1 0 0,1 1 0,21-14 0,-27 20 0,0 1 0,0 1 0,1-1 0,0 1 0,-1 1 0,1 0 0,0 0 0,0 0 0,0 1 0,0 0 0,0 0 0,0 1 0,1 0 0,-1 1 0,0-1 0,0 2 0,0-1 0,0 1 0,10 4 0,-12-4 0,0 0 0,0 1 0,-1 0 0,1 0 0,-1 1 0,0-1 0,0 1 0,0 0 0,0 0 0,-1 1 0,1-1 0,-1 1 0,0 0 0,-1 0 0,1 1 0,-1-1 0,0 1 0,0 0 0,-1-1 0,0 1 0,0 0 0,0 0 0,-1 1 0,0-1 0,0 0 0,0 0 0,-1 9 0,0-1 0,-1-1 0,-1 1 0,0 0 0,-1-1 0,0 0 0,-1 0 0,0 0 0,-1 0 0,-1-1 0,0 1 0,-13 19 0,2-10 0,-1 0 0,0-1 0,-2-1 0,0-1 0,-1-1 0,-1-1 0,-32 20 0,21-18 0,0-1 0,-1-2 0,-1-2 0,-69 20 0,39-21 0,60-13 0,1 0 0,-1 0 0,1 0 0,-1 0 0,1-1 0,-1 1 0,1-1 0,0 0 0,-1-1 0,1 1 0,0-1 0,-5-2 0,8 4-38,0-1 0,0 0 0,0 1 1,0-1-1,0 0 0,0 0 0,0 0 0,1 0 0,-1 0 0,0 0 0,0 0 0,1 0 0,-1 0 0,1 0 0,-1 0 0,1 0 1,-1-1-1,1 1 0,-1 0 0,1 0 0,0 0 0,0-1 0,0 1 0,0 0 0,0-1 0,0 1 0,0 0 0,0 0 0,0-1 1,1 1-1,-1 0 0,0 0 0,1 0 0,-1-1 0,2 0 0,10-21-6788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6.240"/>
    </inkml:context>
    <inkml:brush xml:id="br0">
      <inkml:brushProperty name="width" value="0.1" units="cm"/>
      <inkml:brushProperty name="height" value="0.1" units="cm"/>
      <inkml:brushProperty name="color" value="#004F8B"/>
    </inkml:brush>
  </inkml:definitions>
  <inkml:trace contextRef="#ctx0" brushRef="#br0">358 55 24575,'0'-2'0,"0"0"0,-1 0 0,1 0 0,0 0 0,0 0 0,-1 0 0,1 0 0,-1 0 0,0 0 0,0 0 0,0 1 0,0-1 0,0 0 0,0 0 0,0 1 0,0-1 0,-1 1 0,1-1 0,0 1 0,-4-3 0,2 2 0,-1 0 0,1 0 0,-1 1 0,0-1 0,1 1 0,-1 0 0,0 0 0,0 0 0,0 0 0,-5 0 0,-2 1 0,-1 0 0,1 1 0,0 0 0,-1 0 0,1 1 0,-20 7 0,18-4 0,1 0 0,0 0 0,1 2 0,-1-1 0,1 1 0,1 1 0,-1 0 0,1 1 0,0 0 0,1 0 0,0 1 0,1 0 0,0 1 0,-8 13 0,11-15 0,1 0 0,0 0 0,0 1 0,1-1 0,0 1 0,1 0 0,0-1 0,0 1 0,1 0 0,1 0 0,-1 0 0,2 0 0,-1 0 0,1 0 0,1 0 0,0 0 0,0 0 0,1-1 0,5 13 0,0-5 0,1 0 0,0-1 0,1 0 0,1 0 0,18 20 0,72 63 0,-74-76 0,-1 2 0,-2 1 0,0 0 0,27 41 0,-46-57 0,0 0 0,0 0 0,-1 0 0,0 1 0,-1 0 0,-1-1 0,1 1 0,-2 0 0,1 1 0,-1-1 0,-1 0 0,0 0 0,-1 0 0,0 0 0,-1 0 0,0 0 0,-5 15 0,2-11 0,0-1 0,-1 1 0,-1-1 0,0 0 0,-1-1 0,0 0 0,-1 0 0,-1-1 0,0 0 0,-1-1 0,-23 20 0,33-29 0,-1-1 0,0 0 0,0 1 0,0-1 0,0 0 0,0 0 0,0 0 0,0 0 0,-1 0 0,1-1 0,0 1 0,0-1 0,-1 1 0,1-1 0,0 0 0,-5 0 0,7 0 0,-1 0 0,1-1 0,-1 1 0,1 0 0,0 0 0,-1 0 0,1-1 0,-1 1 0,1 0 0,0 0 0,-1-1 0,1 1 0,0 0 0,-1-1 0,1 1 0,0-1 0,-1 1 0,1 0 0,0-1 0,0 1 0,0-1 0,-1 1 0,1-1 0,0 1 0,0-1 0,0 1 0,0 0 0,0-1 0,0-2 0,0 1 0,0 1 0,1-1 0,-1 0 0,0 0 0,1 0 0,0 0 0,0 0 0,-1 0 0,3-3 0,8-13 0,1 1 0,1 0 0,25-27 0,55-43 0,-71 67 0,48-43 0,2 4 0,134-85 0,-201 142 0,6-6 0,1 2 0,0 0 0,0 0 0,25-7 0,-35 12 0,0 1 0,0-1 0,0 1 0,0 0 0,0-1 0,0 1 0,0 0 0,0 0 0,0 0 0,0 1 0,0-1 0,0 0 0,0 1 0,0-1 0,0 1 0,0 0 0,0 0 0,0 0 0,0 0 0,-1 0 0,1 0 0,0 0 0,-1 0 0,1 1 0,-1-1 0,1 1 0,-1-1 0,0 1 0,0-1 0,0 1 0,1 0 0,-1 0 0,-1-1 0,1 1 0,0 0 0,0 0 0,-1 0 0,1 0 0,-1 0 0,1 3 0,3 21 0,1 48 0,-4-46 0,8 48 0,-5-58 0,1 1 0,1-1 0,0 0 0,2 0 0,0 0 0,0-1 0,2-1 0,0 0 0,18 22 0,-22-31 0,0 0 0,1 0 0,0-1 0,0 0 0,0 0 0,1-1 0,0 0 0,0 0 0,0-1 0,0 0 0,1 0 0,0-1 0,-1 0 0,1-1 0,0 0 0,1 0 0,-1-1 0,0 0 0,0-1 0,1 0 0,11-1 0,-11 0 0,-1-1 0,1 0 0,-1-1 0,0 0 0,0 0 0,0-1 0,0 0 0,-1 0 0,0-1 0,1 0 0,-2-1 0,1 0 0,-1 0 0,0 0 0,0-1 0,0 0 0,-1 0 0,0-1 0,7-13 0,-2 1 0,-1-1 0,-2 0 0,0-1 0,-1 0 0,-1 0 0,-1 0 0,2-24 0,12 158 0,-14-68 0,-2-15 0,1 0 0,1 0 0,1-1 0,2 1 0,13 33 0,-18-57-76,-1 0 1,1 0-1,0-1 0,1 1 0,-1-1 0,1 0 0,0 0 0,0 0 1,0-1-1,1 1 0,-1-1 0,1 0 0,0 0 0,0 0 1,0-1-1,0 0 0,10 3 0,21 4-6750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7.840"/>
    </inkml:context>
    <inkml:brush xml:id="br0">
      <inkml:brushProperty name="width" value="0.1" units="cm"/>
      <inkml:brushProperty name="height" value="0.1" units="cm"/>
      <inkml:brushProperty name="color" value="#004F8B"/>
    </inkml:brush>
  </inkml:definitions>
  <inkml:trace contextRef="#ctx0" brushRef="#br0">1 10 24575,'0'0'0,"1"-1"0,0 1 0,0 0 0,0-1 0,0 1 0,-1 0 0,1 0 0,0-1 0,0 1 0,0 0 0,0 0 0,0 0 0,0 0 0,0 0 0,0 0 0,0 0 0,-1 1 0,1-1 0,0 0 0,0 0 0,0 1 0,0-1 0,0 1 0,-1-1 0,1 0 0,0 1 0,0 0 0,-1-1 0,1 1 0,0-1 0,-1 1 0,2 1 0,-1-1 0,0 0 0,1 0 0,-1 0 0,1 0 0,-1 0 0,1-1 0,-1 1 0,1 0 0,-1-1 0,1 1 0,-1-1 0,3 1 0,-3-2 0,-1 1 0,0 0 0,1-1 0,-1 1 0,0 0 0,1-1 0,-1 1 0,0-1 0,1 1 0,-1 0 0,0-1 0,0 1 0,1-1 0,-1 1 0,0-1 0,0 1 0,0-1 0,0 1 0,0-1 0,0 1 0,0-1 0,0 1 0,0-1 0,0 1 0,0-1 0,0 1 0,0-1 0,0 1 0,0-1 0,0 1 0,-1-1 0,1 1 0,0-1 0,0 1 0,-1 0 0,1-1 0,0 1 0,0-1 0,-1 1 0,-4-7 0,4 15 0,20 172 0,-10-77 0,55 569 0,-62-657 0,-1-3 0,0 0 0,0 0 0,2 0 0,-1-1 0,1 1 0,1-1 0,6 15 0,-10-26 0,0 1 0,0-1 0,1 0 0,-1 1 0,0-1 0,0 1 0,0-1 0,0 0 0,0 1 0,0-1 0,1 0 0,-1 1 0,0-1 0,0 0 0,1 1 0,-1-1 0,0 0 0,1 1 0,-1-1 0,0 0 0,1 0 0,-1 1 0,0-1 0,1 0 0,-1 0 0,0 0 0,1 1 0,-1-1 0,1 0 0,-1 0 0,0 0 0,1 0 0,-1 0 0,1 0 0,-1 0 0,0 0 0,1 0 0,-1 0 0,1 0 0,-1 0 0,0 0 0,1 0 0,-1 0 0,1-1 0,-1 1 0,0 0 0,1 0 0,-1 0 0,0-1 0,1 1 0,-1 0 0,0 0 0,1-1 0,-1 1 0,0 0 0,1-1 0,-1 1 0,0 0 0,0-1 0,1 0 0,7-25 0,-3-19-83,-2-1 0,-3-47 0,0 49-1033,0-25-5710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8.261"/>
    </inkml:context>
    <inkml:brush xml:id="br0">
      <inkml:brushProperty name="width" value="0.1" units="cm"/>
      <inkml:brushProperty name="height" value="0.1" units="cm"/>
      <inkml:brushProperty name="color" value="#004F8B"/>
    </inkml:brush>
  </inkml:definitions>
  <inkml:trace contextRef="#ctx0" brushRef="#br0">1 417 24575,'0'-17'-1498,"0"-30"-2792,9-82 0,-6 115 4185,-1 0 1,2 0-1,0 0 1,1 0-1,0 1 0,1 0 1,0 0-1,1 0 1,1 1-1,10-13 0,-12 19 414,0 0-1,0 0 0,0 1 1,1 0-1,0 0 1,0 1-1,1 0 0,-1 0 1,1 1-1,0-1 0,0 2 1,0-1-1,0 1 1,0 1-1,0-1 0,12 1 1,14-1 1665,-1 3 1,58 7 0,-84-8-1951,201 29 18,106 10-46,-305-39-115,25 3 370,-33-3-319,0 0 0,0 0 0,0 0 0,0 0 0,0 1 0,0-1 0,0 0 0,0 0 0,0 1-1,0-1 1,0 1 0,0-1 0,0 1 0,0 0 0,0-1 0,0 1 0,0 0 0,0-1 0,-1 1 0,1 0 0,1 2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8.650"/>
    </inkml:context>
    <inkml:brush xml:id="br0">
      <inkml:brushProperty name="width" value="0.1" units="cm"/>
      <inkml:brushProperty name="height" value="0.1" units="cm"/>
      <inkml:brushProperty name="color" value="#004F8B"/>
    </inkml:brush>
  </inkml:definitions>
  <inkml:trace contextRef="#ctx0" brushRef="#br0">115 0 24575,'-30'28'-699,"-21"21"-3047,47-44 3337,0-1 1,1 1 0,-1 0-1,1-1 1,0 2-1,0-1 1,1 0 0,-4 10-1,6-14 441,-1 0 0,1 0-1,0 0 1,0 0 0,0 0 0,0 0-1,0 0 1,0 0 0,0 0-1,0 0 1,1-1 0,-1 1 0,0 0-1,0 0 1,1 0 0,-1 0-1,1 0 1,-1 0 0,1 0 0,-1-1-1,1 1 1,-1 0 0,1 0-1,1 0 1,0 1 32,0-1-1,0 1 1,1-1-1,-1 0 1,1 1-1,-1-1 1,1 0-1,4 1 1,7 0 72,0 0 0,24 1 0,-32-3-167,59-1 2208,-1-3 0,115-22 1,17-2-3696,-163 25-5308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9.070"/>
    </inkml:context>
    <inkml:brush xml:id="br0">
      <inkml:brushProperty name="width" value="0.1" units="cm"/>
      <inkml:brushProperty name="height" value="0.1" units="cm"/>
      <inkml:brushProperty name="color" value="#004F8B"/>
    </inkml:brush>
  </inkml:definitions>
  <inkml:trace contextRef="#ctx0" brushRef="#br0">80 355 24575,'-1'-1'0,"0"1"0,1-1 0,-1 1 0,0-1 0,0 1 0,0-1 0,0 1 0,0-1 0,1 1 0,-1 0 0,0 0 0,0-1 0,0 1 0,0 0 0,0 0 0,0 0 0,0 0 0,0 0 0,0 0 0,0 0 0,0 0 0,0 1 0,0-1 0,0 0 0,0 1 0,0-1 0,1 0 0,-1 1 0,0-1 0,0 1 0,0-1 0,0 1 0,1 0 0,-1-1 0,0 1 0,1 0 0,-1 0 0,0-1 0,1 1 0,-1 0 0,0 1 0,-3 3 0,1 1 0,0-1 0,-1 1 0,2-1 0,-4 9 0,0 6 0,1 0 0,1 0 0,1 0 0,1 0 0,0 0 0,3 31 0,18 123 0,-17-163 0,47 235 0,-19-107 0,-27-120 0,2 0 0,7 21 0,-5-30 0,-4-19 0,-3-24 0,-28-484-1020,30 172-4705,0 309 5695,1 1 0,11-48 0,-11 70 90,1 0-1,0 0 1,0 1 0,2 0 0,-1 0-1,2 0 1,-1 0 0,2 1 0,12-15-1,-17 22 270,0 1-1,0 0 0,1 0 1,-1 0-1,1 0 0,0 0 0,0 1 1,0 0-1,0 0 0,1 0 0,-1 0 1,0 1-1,1-1 0,-1 1 1,9-1-1,-7 2-215,1 0 1,-1 1-1,1-1 1,-1 1-1,1 1 1,-1-1-1,0 1 1,0 0-1,0 0 1,7 4-1,4 4-150,-1 0-1,0 1 1,-1 0-1,-1 1 0,0 1 1,23 27-1,-12-8 38,-1 1 0,-2 1 0,-1 1 0,-2 1 0,-1 0 0,-2 2 0,14 49 0,53 285 0,-63-268 0,-19-97-77,0 6-67,2-1 1,-1 1 0,2-1 0,-1 0 0,2 0 0,0-1 0,0 1 0,8 12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49.520"/>
    </inkml:context>
    <inkml:brush xml:id="br0">
      <inkml:brushProperty name="width" value="0.1" units="cm"/>
      <inkml:brushProperty name="height" value="0.1" units="cm"/>
      <inkml:brushProperty name="color" value="#004F8B"/>
    </inkml:brush>
  </inkml:definitions>
  <inkml:trace contextRef="#ctx0" brushRef="#br0">104 1367 24575,'-5'0'0,"-11"0"0,-8 0 0,-4-5-3276,7-6 2653,12-6 1833,22-6-1210,18-2 637,23-3-637,22-1 0,17-5 0,12-2 2052,7-4-2052,4-1 0,1-2 0,-19 6-8191</inkml:trace>
  <inkml:trace contextRef="#ctx0" brushRef="#br0" timeOffset="1">1797 125 24575,'2'-3'0,"1"0"0,-1-1 0,0 0 0,0 1 0,0-1 0,-1 0 0,1 0 0,-1 0 0,0 0 0,0 0 0,0-4 0,3-45 0,-3 52 0,-1 0 0,0 0 0,0 0 0,0 0 0,0 0 0,0 0 0,0 0 0,0 0 0,-1 0 0,1 0 0,0 0 0,0 0 0,-1 0 0,1 0 0,-1 0 0,1 1 0,-1-1 0,1 0 0,-1 0 0,0 0 0,1 0 0,-1 1 0,0-2 0,0 2 0,-1 0 0,1 1 0,0-1 0,0 0 0,1 0 0,-1 0 0,0 1 0,0-1 0,0 1 0,0-1 0,0 1 0,0-1 0,0 1 0,0-1 0,1 1 0,-1 0 0,0-1 0,1 1 0,-1 0 0,0 0 0,1-1 0,-1 1 0,1 0 0,-1 0 0,0 2 0,-15 22 0,2 1 0,-21 52 0,7-14 0,-166 402 0,155-349 0,5 2 0,-21 134 0,47-198 0,3-1 0,1 1 0,3 1 0,3-1 0,8 54 0,-5-78 0,1 0 0,1-1 0,2 0 0,1 0 0,1-1 0,1 0 0,2-1 0,1-1 0,1 0 0,25 32 0,-29-45-136,1 0-1,0-1 1,1-1-1,0-1 1,1 0-1,1 0 1,-1-2-1,1 0 0,29 12 1,11-2-6690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50.610"/>
    </inkml:context>
    <inkml:brush xml:id="br0">
      <inkml:brushProperty name="width" value="0.1" units="cm"/>
      <inkml:brushProperty name="height" value="0.1" units="cm"/>
      <inkml:brushProperty name="color" value="#004F8B"/>
    </inkml:brush>
  </inkml:definitions>
  <inkml:trace contextRef="#ctx0" brushRef="#br0">257 620 24575,'-9'-21'0,"1"0"0,-9-42 0,3 11 0,4 16 0,7 24 0,0 0 0,0 1 0,-1-1 0,-11-20 0,15 32 0,-1-1 0,1 0 0,0 0 0,-1 0 0,1 1 0,-1-1 0,1 0 0,-1 1 0,1-1 0,-1 0 0,0 1 0,1-1 0,-1 1 0,0-1 0,0 1 0,1-1 0,-1 1 0,0-1 0,0 1 0,0 0 0,1 0 0,-1-1 0,0 1 0,0 0 0,0 0 0,0 0 0,-1 0 0,1 0 0,0 1 0,0 0 0,0-1 0,0 1 0,0 0 0,0 0 0,0 0 0,0 0 0,0 0 0,0 0 0,0 0 0,0 0 0,1 0 0,-1 0 0,-1 2 0,-2 8 0,0-1 0,0 1 0,-2 13 0,6-23 0,-62 348 0,12-50 0,48-325 0,0-38 0,54-524 0,-19 260 0,-30 312 0,1 13 0,4 26 0,4 27 0,61 223 0,-59-232 0,1-1 0,2 0 0,2-2 0,36 57 0,-46-83 0,0 0 0,1 0 0,0-1 0,1 0 0,0-1 0,0 0 0,1-1 0,1 0 0,17 9 0,-22-14 0,-1-1 0,1 0 0,0 0 0,0-1 0,0 0 0,0 0 0,0-1 0,0 0 0,0 0 0,1-1 0,-1 0 0,0-1 0,0 0 0,0 0 0,1-1 0,-1 0 0,-1 0 0,14-6 0,-6 1 0,0-2 0,0 0 0,-1-1 0,0 0 0,-1-1 0,0-1 0,-1 0 0,0 0 0,-1-1 0,15-22 0,8-18 0,41-87 0,-42 73 0,-14 39 0,-19 28 0,0-1 0,0 1 0,0 0 0,0 0 0,1 0 0,-1 0 0,0 0 0,0-1 0,0 1 0,0 0 0,0 0 0,1 0 0,-1 0 0,0 0 0,0 0 0,0 0 0,0 0 0,1 0 0,-1 0 0,0 0 0,0 0 0,0 0 0,0 0 0,1 0 0,-1 0 0,0 0 0,0 0 0,0 0 0,1 0 0,-1 0 0,0 0 0,0 0 0,0 0 0,0 0 0,1 0 0,-1 0 0,0 0 0,0 0 0,0 0 0,0 1 0,0-1 0,1 0 0,-1 0 0,0 0 0,0 0 0,0 0 0,0 1 0,0-1 0,0 0 0,0 0 0,0 0 0,0 0 0,0 0 0,1 1 0,-1-1 0,0 0 0,0 0 0,0 0 0,0 1 0,0-1 0,0 0 0,0 0 0,-3 55 0,2-42 0,-4 32 0,3 1 0,4 72 0,0-101 0,0 0 0,1 0 0,1 0 0,1-1 0,0 1 0,1-1 0,0 0 0,1-1 0,1 0 0,13 18 0,-19-29 0,1 0 0,0-1 0,1 1 0,-1-1 0,0 1 0,1-1 0,0 0 0,0-1 0,0 1 0,0-1 0,0 1 0,0-1 0,1 0 0,-1-1 0,1 1 0,-1-1 0,9 1 0,-9-1 0,0-2 0,0 1 0,0 0 0,0-1 0,-1 0 0,1 0 0,0 0 0,0 0 0,-1 0 0,1-1 0,0 0 0,-1 0 0,0 0 0,1 0 0,-1 0 0,0-1 0,0 1 0,0-1 0,-1 0 0,1 0 0,3-5 0,3-5 0,0-1 0,-1 0 0,-1-1 0,0 0 0,-1 0 0,0-1 0,5-28 0,-5 16 0,-2-1 0,-1 1 0,-2-48 0,-1 69 0,-1 0 0,0 0 0,0 0 0,-1 0 0,0 0 0,0 0 0,-1 0 0,-5-9 0,8 15 0,-1 0 0,1 0 0,-1 0 0,0 0 0,1 0 0,-1 1 0,0-1 0,0 0 0,1 0 0,-1 1 0,0-1 0,0 0 0,0 1 0,0-1 0,0 1 0,0-1 0,0 1 0,0-1 0,-1 1 0,1 0 0,0-1 0,-2 1 0,1 1 0,0-1 0,0 1 0,1 0 0,-1 0 0,0 0 0,1 0 0,-1 0 0,0 0 0,1 0 0,-1 0 0,1 1 0,0-1 0,-1 1 0,1-1 0,0 1 0,0 0 0,0-1 0,-2 4 0,-3 8 0,-1 0 0,2 1 0,0 0 0,0 0 0,2 0 0,-1 0 0,2 1 0,-2 16 0,2 12 0,3 64 0,14 34 0,-12-123 0,0 0 0,2-1 0,0 0 0,1 0 0,14 28 0,-20-44 0,1 0 0,-1-1 0,0 1 0,0 0 0,1-1 0,-1 1 0,0-1 0,1 1 0,-1 0 0,0-1 0,1 1 0,-1-1 0,1 1 0,-1-1 0,1 0 0,-1 1 0,1-1 0,0 1 0,-1-1 0,1 0 0,-1 0 0,1 1 0,0-1 0,-1 0 0,1 0 0,0 0 0,0 1 0,0-2 0,0 1 0,-1-1 0,1 0 0,-1 1 0,1-1 0,0 0 0,-1 0 0,1 1 0,-1-1 0,0 0 0,1 0 0,-1 0 0,0 1 0,1-1 0,-1 0 0,0 0 0,0-1 0,5-46 0,-5 46 0,2-72 0,24-304 0,-19 331 0,2 0 0,2 0 0,2 1 0,2 0 0,39-81 0,-48 115 0,1 0 0,1 0 0,0 0 0,1 1 0,0 0 0,1 1 0,0 0 0,13-10 0,-19 17 0,0 0 0,1 0 0,0 0 0,-1 1 0,1-1 0,0 1 0,0 0 0,0 1 0,0-1 0,1 1 0,-1 0 0,0 0 0,1 1 0,-1-1 0,1 1 0,-1 1 0,0-1 0,1 1 0,-1-1 0,0 2 0,0-1 0,1 1 0,8 3 0,-2 2 0,-1 0 0,-1 0 0,1 1 0,-1 0 0,0 1 0,-1 0 0,0 1 0,-1 0 0,0 0 0,9 16 0,9 17 0,27 61 0,-40-75 0,37 84 0,-5 2 0,-5 2 0,31 152 0,-66-238 0,-5-30 0,0-1-1,0 0 0,0 0 1,0 1-1,0-1 1,0 0-1,0 0 0,0 1 1,0-1-1,0 0 1,0 0-1,0 1 1,0-1-1,0 0 0,0 0 1,0 1-1,0-1 1,0 0-1,0 0 0,0 0 1,0 1-1,-1-1 1,1 0-1,0 0 0,0 0 1,0 1-1,0-1 1,-1 0-1,1 0 0,0 0 1,0 0-1,0 0 1,-1 1-1,1-1 0,0 0 1,0 0-1,0 0 1,-1 0-1,1 0 0,0 0 1,0 0-1,-1 0 1,1 0-1,0 0 0,-1 0 1,-11-8 66,-9-17-1470,0-5-5422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0.793"/>
    </inkml:context>
    <inkml:brush xml:id="br0">
      <inkml:brushProperty name="width" value="0.1" units="cm"/>
      <inkml:brushProperty name="height" value="0.1" units="cm"/>
      <inkml:brushProperty name="color" value="#004F8B"/>
    </inkml:brush>
  </inkml:definitions>
  <inkml:trace contextRef="#ctx0" brushRef="#br0">8 463 24575,'0'0'0,"-1"-1"0,0 0 0,0 0 0,1 1 0,-1-1 0,1 0 0,-1 0 0,1 0 0,-1 0 0,1 0 0,-1 0 0,1 0 0,0 0 0,0 0 0,-1 0 0,1 0 0,0 0 0,0 0 0,0 0 0,0 0 0,0 0 0,0 0 0,0 0 0,1 0 0,-1 0 0,0 0 0,1 0 0,-1 0 0,0 0 0,1 0 0,-1 0 0,1 0 0,-1 0 0,1 0 0,0 1 0,-1-1 0,1 0 0,0 0 0,0 1 0,0-1 0,-1 0 0,1 1 0,0-1 0,0 1 0,1-1 0,4-3 0,0 1 0,0 0 0,0 0 0,1 0 0,10-2 0,19-2 0,1 2 0,0 2 0,0 1 0,46 4 0,-43-2 0,-26 1 0,1-1 0,-1 2 0,1 0 0,-1 1 0,22 6 0,-28-6 0,0 1 0,0 0 0,0 0 0,-1 0 0,0 1 0,0 0 0,0 0 0,0 1 0,-1 0 0,9 10 0,25 38 0,-25-34 0,0 0 0,1 0 0,38 33 0,-49-48 0,0-1 0,1 0 0,0-1 0,0 1 0,0-1 0,0 0 0,0-1 0,1 1 0,-1-1 0,1 0 0,0-1 0,-1 0 0,1 0 0,0 0 0,0-1 0,0 0 0,-1-1 0,1 1 0,9-3 0,-10 2 0,-1 0 0,0-1 0,0 0 0,0 0 0,0 0 0,0 0 0,-1-1 0,1 0 0,-1 0 0,1 0 0,-1-1 0,0 1 0,0-1 0,-1 0 0,1 0 0,-1 0 0,0-1 0,0 1 0,0-1 0,-1 1 0,1-1 0,-1 0 0,-1 0 0,3-7 0,-3 5 0,1 1 0,-2-1 0,1 0 0,-1 1 0,0-1 0,0 0 0,-1 0 0,0 1 0,0-1 0,0 1 0,-1-1 0,0 1 0,0-1 0,-1 1 0,0 0 0,0 0 0,0 0 0,-1 1 0,-4-6 0,0 2 0,0 0 0,-1 1 0,1 1 0,-1-1 0,-1 1 0,0 1 0,0 0 0,0 0 0,0 1 0,-20-7 0,22 9 0,-1 1 0,1 0 0,0 0 0,-1 1 0,0 0 0,1 0 0,-1 1 0,1 0 0,-1 1 0,0 0 0,1 0 0,-1 1 0,1 0 0,0 0 0,-11 5 0,16-6 0,-1 1 0,1 0 0,0 0 0,0 0 0,1 0 0,-1 0 0,0 0 0,1 1 0,-1-1 0,1 1 0,0 0 0,0 0 0,0 0 0,0 0 0,0 0 0,1 0 0,-2 5 0,2-3 0,-1 0 0,1 1 0,1-1 0,-1 1 0,1-1 0,0 1 0,0-1 0,1 0 0,0 1 0,1 7 0,1-2 0,0-1 0,1 1 0,1-1 0,-1 0 0,1 0 0,1-1 0,0 1 0,0-1 0,1 0 0,13 13 0,-9-13 0,0-1 0,0 0 0,0 0 0,1-1 0,0-1 0,1 0 0,0 0 0,-1-2 0,2 1 0,-1-2 0,0 0 0,1 0 0,15 0 0,2-1 0,0-2 0,0-2 0,0 0 0,54-13 0,-33 5 0,-30 7 0,0-1 0,0-1 0,0-1 0,0-1 0,28-13 0,-48 19 0,0 0 0,-1 0 0,1 0 0,-1-1 0,1 1 0,-1 0 0,0-1 0,0 1 0,1 0 0,-1-1 0,0 0 0,0 1 0,0-1 0,-1 1 0,1-1 0,0 0 0,-1 0 0,1 0 0,-1 1 0,1-1 0,-1 0 0,0 0 0,0 0 0,0 0 0,0-3 0,-1-3 0,-1 0 0,1 0 0,-2 1 0,-4-14 0,0 1 0,2 3 0,2 0 0,0-1 0,0 1 0,2-1 0,0 1 0,1-1 0,3-26 0,-1 31 0,0 1 0,1-1 0,0 1 0,1-1 0,1 1 0,-1 1 0,2-1 0,0 1 0,0 0 0,1 0 0,9-11 0,1 3 0,1 1 0,0 0 0,2 1 0,0 1 0,1 1 0,0 1 0,36-18 0,-47 28 0,-1 0 0,2 0 0,-1 1 0,0 0 0,1 1 0,-1 1 0,1-1 0,-1 1 0,13 1 0,-16 1 0,0 0 0,0 0 0,0 1 0,0 0 0,0 0 0,0 0 0,-1 1 0,1 0 0,-1 0 0,1 1 0,-1 0 0,-1 0 0,1 0 0,9 10 0,-6-4 0,-1 0 0,0 1 0,0 0 0,-1 1 0,-1 0 0,0 0 0,0 0 0,-1 0 0,-1 1 0,0 0 0,-1 0 0,0 0 0,1 27 0,-1 11 0,-3-1 0,-8 67 0,8-114 0,-16 180-1365,9-105-5461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6:51.080"/>
    </inkml:context>
    <inkml:brush xml:id="br0">
      <inkml:brushProperty name="width" value="0.1" units="cm"/>
      <inkml:brushProperty name="height" value="0.1" units="cm"/>
      <inkml:brushProperty name="color" value="#004F8B"/>
    </inkml:brush>
  </inkml:definitions>
  <inkml:trace contextRef="#ctx0" brushRef="#br0">173 1520 24575,'-35'-30'497,"-23"-5"-3975,-5-4 1778,62 38 1724,0 1 1,0-1-1,0 1 1,0-1-1,0 1 1,0-1-1,0 0 1,1 1-1,-1-1 1,0 0-1,0 0 1,1 0-1,-1 1 1,0-1-1,1 0 1,-1 0-1,1 0 1,-1 0-1,1 0 1,0 0-1,-1 0 1,1 0-1,0 0 1,0 0-1,0 0 1,-1 0-1,1-1 1,0 1-1,1 0 1,-1 0-1,0 0 1,0 0-1,0 0 1,1 0-1,-1 0 1,0 0-1,1 0 1,-1 0-1,1 0 1,-1 0-1,1 0 1,-1 0-1,1 1 1,0-1-1,0 0 1,-1 0-1,1 0 1,0 1-1,0-1 1,1 0-1,7-5 29,0 1 0,0 0 1,0 1-1,15-5 0,-11 4 280,86-33 2078,-27 12-2725,-1-3-1,113-66 1,-120 53-6512</inkml:trace>
  <inkml:trace contextRef="#ctx0" brushRef="#br0" timeOffset="1">512 137 24575,'-6'-20'0,"-1"1"0,-1-1 0,-1 1 0,0 1 0,-15-22 0,48 95 0,26 41 0,161 345 0,-191-390 0,-4 1 0,-1 1 0,-3 0 0,-2 1 0,-2 0 0,1 108 0,-12-117 17,-2 1 0,-2-1 1,-1 0-1,-3 0 0,-2-1 0,-26 61 0,-1-18-512,-3-2 0,-56 81 0,65-114-6331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08.545"/>
    </inkml:context>
    <inkml:brush xml:id="br0">
      <inkml:brushProperty name="width" value="0.1" units="cm"/>
      <inkml:brushProperty name="height" value="0.1" units="cm"/>
      <inkml:brushProperty name="color" value="#004F8B"/>
    </inkml:brush>
  </inkml:definitions>
  <inkml:trace contextRef="#ctx0" brushRef="#br0">1 367 24575,'0'-3'0,"0"0"0,1-1 0,0 1 0,0-1 0,-1 1 0,2 0 0,-1 0 0,0 0 0,1-1 0,-1 1 0,1 1 0,0-1 0,0 0 0,0 0 0,1 1 0,-1-1 0,0 1 0,1 0 0,0-1 0,-1 1 0,1 1 0,0-1 0,0 0 0,0 1 0,0-1 0,1 1 0,-1 0 0,0 0 0,6-1 0,9-2 0,0 1 0,1 0 0,-1 1 0,21 1 0,165-10 0,-114 3 0,119 6 0,98 30 0,70 4 0,-296-30 0,1-3 0,136-20 0,236-86 0,-157 31 0,6 26 0,-104 37 0,237 16 0,-109 39 0,-100-8 0,-174-30 0,-1-3 0,1-1 0,79-12 0,158-41 0,13-2 0,-232 47 0,-1 4 0,1 2 0,0 4 0,-1 3 0,0 2 0,0 4 0,109 32 0,-127-27 0,-9-2 0,1-2 0,0-1 0,77 8 0,-19-19 0,195-23 0,-224 15 0,271-41 0,177-13 0,-447 62 0,1 4 0,103 19 0,67 4 0,252-26 0,-308-14 0,41-1 0,-115 12 0,1 5 0,-1 5 0,0 6 0,151 36 0,-199-32 0,0-2 0,2-4 0,0-3 0,0-2 0,82-3 0,276-48 0,-135 10 0,348-1 0,-504 33 0,138 4 0,-228 2 0,0 1 0,-1 2 0,83 24 0,-98-19 0,0 1 0,-1 2 0,29 19 0,-35-20 0,-1-1 0,2 0 0,0-2 0,0-1 0,42 12 0,-36-17 0,-1-2 0,1 0 0,-1-2 0,1-1 0,44-6 0,147-36 0,-150 27 0,-3 0 0,164-26 0,-206 38 0,0 2 0,1 1 0,-1 1 0,0 1 0,1 2 0,47 12 0,64 30 0,44 13 0,-149-51 0,0-1 0,0-2 0,59 2 0,0-11 0,175-31 0,-111 11 0,411-20 0,-351 35 0,248-41 0,-189 22 0,-96 13 0,-158 13-120,-10 0-18,0 0-1,0 1 1,0 1 0,0 0-1,0 0 1,0 1 0,0 0-1,18 5 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3.910"/>
    </inkml:context>
    <inkml:brush xml:id="br0">
      <inkml:brushProperty name="width" value="0.1" units="cm"/>
      <inkml:brushProperty name="height" value="0.1" units="cm"/>
      <inkml:brushProperty name="color" value="#004F8B"/>
    </inkml:brush>
  </inkml:definitions>
  <inkml:trace contextRef="#ctx0" brushRef="#br0">0 24 24575,'1'0'0,"1"0"0,-1-1 0,0 1 0,0 0 0,0-1 0,0 1 0,0-1 0,0 1 0,0-1 0,0 1 0,0-1 0,0 0 0,0 0 0,0 1 0,-1-1 0,1 0 0,0 0 0,1-2 0,-2 3 0,0-1 0,1 0 0,-1 1 0,1-1 0,-1 0 0,1 1 0,-1-1 0,1 1 0,-1-1 0,1 1 0,-1-1 0,1 1 0,-1-1 0,1 1 0,0 0 0,-1-1 0,1 1 0,0 0 0,0-1 0,-1 1 0,1 0 0,0 0 0,-1 0 0,1 0 0,0 0 0,0 0 0,-1 0 0,1 0 0,0 0 0,0 0 0,-1 0 0,1 0 0,0 0 0,0 1 0,-1-1 0,1 0 0,0 1 0,-1-1 0,1 0 0,-1 1 0,1-1 0,0 1 0,-1-1 0,1 1 0,-1-1 0,1 1 0,-1-1 0,1 1 0,-1 0 0,1 0 0,4 5 0,0 0 0,-1 0 0,0 0 0,0 1 0,0-1 0,-1 1 0,0 0 0,0 0 0,3 12 0,0 10 0,5 32 0,-6-27 0,34 391 0,-43-78 0,-3-185 0,7-154 0,0-1 0,-1 0 0,1-1 0,1 1 0,0 0 0,2 12 0,-3-18 0,0-1-1,0 0 1,0 0-1,0 0 1,0 1 0,0-1-1,0 0 1,0 0-1,1 1 1,-1-1-1,0 0 1,0 0 0,0 0-1,0 0 1,0 1-1,0-1 1,1 0-1,-1 0 1,0 0-1,0 0 1,0 1 0,0-1-1,1 0 1,-1 0-1,0 0 1,0 0-1,0 0 1,1 0 0,-1 0-1,0 0 1,0 0-1,0 0 1,1 0-1,-1 0 1,0 0-1,0 0 1,1 0 0,-1 0-1,0 0 1,0 0-1,0 0 1,1 0-1,-1 0 1,0 0-1,0 0 1,0 0 0,1 0-1,9-12 48,5-18-1353,-15 30 1221,17-38-6741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4.350"/>
    </inkml:context>
    <inkml:brush xml:id="br0">
      <inkml:brushProperty name="width" value="0.1" units="cm"/>
      <inkml:brushProperty name="height" value="0.1" units="cm"/>
      <inkml:brushProperty name="color" value="#004F8B"/>
    </inkml:brush>
  </inkml:definitions>
  <inkml:trace contextRef="#ctx0" brushRef="#br0">1 59 24575,'2'-2'0,"0"-1"0,0 0 0,-1 1 0,1-1 0,-1 0 0,1 0 0,1-6 0,-3 7 0,1 0 0,0 0 0,0 0 0,-1 0 0,1 0 0,1 0 0,-1 0 0,0 0 0,0 0 0,1 0 0,-1 1 0,1-1 0,-1 1 0,1-1 0,2-1 0,-3 3 0,-1 0 0,1 0 0,0 0 0,-1 0 0,1 0 0,0 0 0,-1 0 0,1 1 0,0-1 0,-1 0 0,1 0 0,0 0 0,-1 1 0,1-1 0,0 0 0,-1 1 0,1-1 0,-1 1 0,1-1 0,-1 1 0,1-1 0,-1 1 0,1-1 0,-1 1 0,1-1 0,-1 1 0,0 0 0,1-1 0,-1 1 0,0-1 0,0 1 0,1 0 0,-1 1 0,11 28 0,-10-27 0,19 80 0,-3 2 0,8 130 0,-11-82 0,-2-16 0,15 100 0,-25-204 0,0-9 0,-1 0 0,0 0 0,0 0 0,-1 0 0,1 0 0,-1 0 0,0 0 0,0 1 0,0-1 0,-1 0 0,1 0 0,-1 0 0,0 0 0,-1 0 0,1 0 0,-2 4 0,2-7 0,1-1 0,-1 1 0,1-1 0,-1 0 0,0 1 0,1-1 0,-1 1 0,0-1 0,1 0 0,-1 0 0,0 1 0,1-1 0,-1 0 0,0 0 0,0 0 0,1 0 0,-1 0 0,0 0 0,0 0 0,1 0 0,-1 0 0,0 0 0,1 0 0,-1 0 0,0 0 0,0-1 0,1 1 0,-1 0 0,0-1 0,1 1 0,-1 0 0,1-1 0,-2 0 0,-21-19 0,19 17 0,-61-59-1365,31 31-5461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4.860"/>
    </inkml:context>
    <inkml:brush xml:id="br0">
      <inkml:brushProperty name="width" value="0.1" units="cm"/>
      <inkml:brushProperty name="height" value="0.1" units="cm"/>
      <inkml:brushProperty name="color" value="#004F8B"/>
    </inkml:brush>
  </inkml:definitions>
  <inkml:trace contextRef="#ctx0" brushRef="#br0">117 228 24575,'-10'0'-1994,"-7"0"1994,-7 0 0,-3 0 0,3-5 971,10-1-971,17-5 336,18 0-336,19-4 169,18-3-169,13 0 518,9 0-518,10-3 0,4-2 0,5 3 0,6-1 0,3 0 0,-16 2-8191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5.600"/>
    </inkml:context>
    <inkml:brush xml:id="br0">
      <inkml:brushProperty name="width" value="0.1" units="cm"/>
      <inkml:brushProperty name="height" value="0.1" units="cm"/>
      <inkml:brushProperty name="color" value="#004F8B"/>
    </inkml:brush>
  </inkml:definitions>
  <inkml:trace contextRef="#ctx0" brushRef="#br0">32 173 24575,'-8'-28'0,"1"23"0,0 19 0,3 12 0,1 1 0,1-1 0,2 1 0,0-1 0,2 1 0,1-1 0,1 0 0,1 1 0,1-2 0,11 27 0,-16-48 0,0 0 0,1-1 0,-1 1 0,1-1 0,0 1 0,0-1 0,0 0 0,1 0 0,-1 0 0,1 0 0,-1 0 0,5 3 0,-5-6 0,-1 1 0,1 0 0,-1-1 0,1 1 0,-1-1 0,1 1 0,0-1 0,-1 0 0,1 1 0,0-1 0,-1 0 0,1 0 0,0 0 0,-1-1 0,1 1 0,0 0 0,-1 0 0,1-1 0,-1 1 0,1-1 0,0 0 0,-1 1 0,0-1 0,1 0 0,-1 0 0,1 0 0,-1 0 0,0 0 0,0 0 0,2-3 0,8-7 0,0-1 0,-1 0 0,0-1 0,-1 0 0,-1 0 0,11-23 0,33-92 0,-45 111 0,24-74 0,19-47 0,-49 136 0,-1 1 0,0 0 0,1-1 0,0 1 0,-1 0 0,1 0 0,0-1 0,0 1 0,0 0 0,-1 0 0,1 0 0,0 0 0,1 0 0,-1 0 0,0 1 0,2-2 0,-2 1 0,-1 1 0,1 0 0,0 0 0,-1 0 0,1 0 0,0 0 0,-1 1 0,1-1 0,0 0 0,-1 0 0,1 0 0,-1 0 0,1 1 0,0-1 0,-1 0 0,1 1 0,-1-1 0,1 0 0,-1 1 0,1-1 0,-1 1 0,1-1 0,-1 1 0,1 0 0,4 5 0,-1 1 0,0-1 0,-1 1 0,5 12 0,-4-10 0,8 17 0,1-1 0,0-1 0,2 0 0,1 0 0,1-2 0,1 0 0,32 30 0,-42-44 0,1-1 0,0 0 0,0 0 0,0-1 0,1 0 0,0-1 0,0 0 0,1 0 0,0-1 0,-1 0 0,1-1 0,0-1 0,0 0 0,1 0 0,-1-1 0,0 0 0,1-1 0,-1 0 0,1-1 0,-1 0 0,16-5 0,-5 0 0,-1-2 0,0 0 0,-1-1 0,0-1 0,0-1 0,31-24 0,-39 26 0,0-1 0,-1 0 0,0 0 0,-1-1 0,0-1 0,-1 0 0,0 0 0,-1-1 0,0 0 0,11-27 0,-18 36 0,1 0 0,-1 0 0,0 0 0,0 0 0,-1 0 0,1-1 0,-1 1 0,0 0 0,0 0 0,-1 0 0,0-6 0,0 8 0,1 1 0,-1 0 0,1-1 0,-1 1 0,0 0 0,1 0 0,-1-1 0,0 1 0,0 0 0,0 0 0,0 0 0,0 0 0,0 0 0,0 0 0,0 0 0,0 0 0,-1 0 0,1 1 0,0-1 0,-1 0 0,1 1 0,0-1 0,-1 1 0,1 0 0,-1-1 0,1 1 0,0 0 0,-1 0 0,1 0 0,-1 0 0,1 0 0,-1 0 0,1 0 0,-3 1 0,-1 0 0,-1 0 0,0 1 0,0 0 0,1 0 0,-1 0 0,1 1 0,-1 0 0,1 0 0,0 0 0,0 0 0,1 1 0,-1 0 0,1 0 0,-1 0 0,1 1 0,1-1 0,-1 1 0,0 0 0,1 0 0,0 0 0,-3 9 0,2-5 0,0 0 0,1 0 0,1 0 0,-1 1 0,1-1 0,1 1 0,0-1 0,0 1 0,1-1 0,0 1 0,0 0 0,4 16 0,0-15 0,-1 0 0,1 0 0,1-1 0,0 0 0,0 0 0,1 0 0,0-1 0,1 0 0,0 0 0,1 0 0,0-1 0,0 0 0,0-1 0,1 0 0,0 0 0,1-1 0,-1 0 0,1 0 0,1-1 0,17 6 0,1-1 0,-1-2 0,2-1 0,-1-1 0,1-1 0,-1-2 0,54 0 0,4-7-682,112-20-1,-107 8-6143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6.150"/>
    </inkml:context>
    <inkml:brush xml:id="br0">
      <inkml:brushProperty name="width" value="0.1" units="cm"/>
      <inkml:brushProperty name="height" value="0.1" units="cm"/>
      <inkml:brushProperty name="color" value="#004F8B"/>
    </inkml:brush>
  </inkml:definitions>
  <inkml:trace contextRef="#ctx0" brushRef="#br0">342 340 24575,'-4'0'0,"0"1"0,1 0 0,-1-1 0,0 1 0,1 1 0,-1-1 0,1 0 0,0 1 0,-1 0 0,1 0 0,0 0 0,0 0 0,0 0 0,0 0 0,1 1 0,-1 0 0,1-1 0,-1 1 0,1 0 0,0 0 0,0 0 0,0 1 0,-2 6 0,-2 1 0,1 2 0,1-1 0,0 0 0,1 1 0,-3 19 0,4-2 0,1-1 0,2 1 0,1-1 0,1 0 0,1 0 0,2 0 0,1 0 0,1-1 0,1 0 0,2 0 0,1-1 0,24 41 0,-32-61 0,1 0 0,-1 0 0,1 0 0,0-1 0,1 0 0,0 0 0,0 0 0,0 0 0,0-1 0,1 0 0,0-1 0,0 0 0,1 0 0,10 5 0,-12-8 0,0 1 0,1-1 0,-1 0 0,1-1 0,-1 1 0,1-1 0,-1-1 0,1 1 0,-1-1 0,1 0 0,-1 0 0,0-1 0,0 0 0,0 0 0,1-1 0,-2 1 0,1-1 0,10-7 0,-2 0 0,0-1 0,0-1 0,-1 0 0,0-1 0,-2 0 0,1-1 0,-2 0 0,1-1 0,-2 0 0,0 0 0,13-33 0,-13 23 0,0 1 0,-2-1 0,-1-1 0,-1 1 0,-1-1 0,-1 0 0,-1-41 0,-4 44 0,0-1 0,-1 0 0,-2 1 0,0 0 0,-1 0 0,-2 0 0,0 1 0,-1 0 0,-2 1 0,0 0 0,-1 0 0,-1 1 0,-1 1 0,-1 0 0,0 1 0,-1 1 0,-1 0 0,-1 1 0,0 1 0,-1 1 0,-1 0 0,0 2 0,-1 0 0,0 1 0,-1 2 0,-36-12 0,36 14 0,-1 1 0,1 1 0,-1 1 0,1 1 0,-1 2 0,0 0 0,-37 3 0,51-1 0,0 1 0,0 0 0,1 0 0,-1 1 0,0 0 0,1 0 0,0 1 0,-1 0 0,-11 9 0,15-9 0,0 0 0,1 0 0,-1 1 0,1-1 0,0 1 0,1 0 0,-1 1 0,1-1 0,0 0 0,0 1 0,0 0 0,1-1 0,0 1 0,0 0 0,-1 9 0,2-6 0,0 0 0,1 1 0,0-1 0,0 0 0,1 0 0,0 1 0,1-1 0,0 0 0,1 0 0,-1-1 0,2 1 0,-1 0 0,1-1 0,0 0 0,1 0 0,0 0 0,0 0 0,1-1 0,0 0 0,14 12 0,-2-2 0,1-1 0,0-1 0,2-1 0,0 0 0,0-2 0,40 17 0,-23-15 17,-1-1 0,2-2 1,-1-2-1,2-1 0,-1-2 0,72 1 0,-77-7-182,0-2 0,0-1 0,0-2 0,0-1 0,-1-2 0,0-1 0,0-1 0,38-19 0,-41 14-6661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6.760"/>
    </inkml:context>
    <inkml:brush xml:id="br0">
      <inkml:brushProperty name="width" value="0.1" units="cm"/>
      <inkml:brushProperty name="height" value="0.1" units="cm"/>
      <inkml:brushProperty name="color" value="#004F8B"/>
    </inkml:brush>
  </inkml:definitions>
  <inkml:trace contextRef="#ctx0" brushRef="#br0">0 149 24575,'2'0'-7,"0"1"0,1-1 0,-1 1 0,0 0 0,0-1 0,0 1 0,0 0 0,-1 0 0,1 0 0,0 1 0,0-1 0,-1 0 0,1 1 0,0-1 0,-1 1 0,1-1 0,-1 1 0,2 2 0,20 35-3136,-11-11-199,11 33 0,4 33 764,18 50 4032,-38-126-718,1 0-1,1 0 1,0-1-1,1-1 1,20 25-1,-26-35-275,2 0 1,-1-1-1,0 0 1,1 0-1,0 0 1,0 0-1,1-1 1,-1 0-1,1 0 1,0-1-1,0 0 1,9 3-1,-11-5-424,0 0 0,0-1 0,0 1 0,1-1 0,-1 0 0,0-1 1,0 1-1,0-1 0,0 0 0,0 0 0,0 0 0,0-1 0,0 0 0,0 0 0,0 0 0,-1 0 0,1-1 0,7-6 0,0-1-36,0-1 0,-1 0 0,0-1 0,-1 0 0,0-1 0,-1 0 0,0-1 0,-1 1 0,-1-2 0,0 1 0,5-17 0,6-24 0,18-93 0,-35 143 0,45-248 0,-46 250-40,1-4 68,0 0-1,1-1 1,-1 1-1,2 0 1,5-14-1,-8 20-39,1 0 1,-1 1-1,1-1 0,0 0 1,-1 0-1,1 0 0,0 0 1,0 1-1,-1-1 0,1 0 0,0 1 1,0-1-1,0 1 0,0-1 1,0 1-1,0-1 0,0 1 1,2-1-1,-1 1-67,0 0-1,-1 0 1,1 0 0,0 1 0,0-1-1,0 0 1,-1 1 0,1 0 0,0-1-1,-1 1 1,1 0 0,-1 0 0,1-1-1,-1 1 1,3 2 0,15 12-6747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7.240"/>
    </inkml:context>
    <inkml:brush xml:id="br0">
      <inkml:brushProperty name="width" value="0.1" units="cm"/>
      <inkml:brushProperty name="height" value="0.1" units="cm"/>
      <inkml:brushProperty name="color" value="#004F8B"/>
    </inkml:brush>
  </inkml:definitions>
  <inkml:trace contextRef="#ctx0" brushRef="#br0">1 261 24575,'-1'17'0,"2"1"0,0 0 0,1-1 0,0 1 0,10 29 0,-11-42 0,1 0 0,0-1 0,1 1 0,-1 0 0,1 0 0,0-1 0,0 0 0,0 1 0,1-1 0,-1-1 0,1 1 0,0 0 0,0-1 0,1 0 0,-1 0 0,1 0 0,-1 0 0,1-1 0,0 0 0,0 0 0,0 0 0,0 0 0,8 0 0,-2 0 0,-1-1 0,1-1 0,0 0 0,0 0 0,-1-1 0,1 0 0,-1-1 0,1 0 0,-1-1 0,1 0 0,-1-1 0,0 0 0,-1 0 0,1-1 0,-1 0 0,0-1 0,0 0 0,0-1 0,-1 1 0,0-2 0,0 1 0,-1-1 0,0 0 0,-1-1 0,1 1 0,-2-1 0,1-1 0,-1 1 0,0-1 0,-1 0 0,-1 0 0,1 0 0,-1 0 0,-1-1 0,0 1 0,-1-1 0,0 1 0,0-1 0,-1 0 0,-3-21 0,2 25 0,0 1 0,-1-1 0,0 0 0,0 1 0,0-1 0,-1 1 0,0 0 0,-1 0 0,1 0 0,-1 0 0,0 1 0,-1 0 0,1-1 0,-1 1 0,0 1 0,0-1 0,-1 1 0,1 0 0,-1 0 0,0 1 0,0-1 0,0 1 0,0 1 0,-1-1 0,1 1 0,-1 0 0,0 1 0,1-1 0,-1 1 0,-13 0 0,9 1 0,0-1 0,1 2 0,-1 0 0,1 0 0,-1 1 0,1 0 0,-1 1 0,1 0 0,0 0 0,0 1 0,1 1 0,-1 0 0,1 0 0,0 1 0,0 0 0,1 0 0,0 1 0,0 0 0,-10 12 0,14-15 0,1 1 0,0-1 0,0 1 0,0 0 0,1 0 0,0 0 0,0 0 0,0 0 0,0 0 0,1 1 0,0-1 0,0 1 0,0-1 0,1 1 0,0-1 0,0 1 0,0-1 0,2 7 0,0-6 0,-1 0 0,2 0 0,-1-1 0,0 1 0,1-1 0,0 0 0,1 0 0,-1 0 0,1 0 0,0-1 0,0 1 0,0-1 0,0 0 0,1 0 0,0 0 0,8 4 0,4 2 0,1-2 0,0 0 0,1 0 0,-1-2 0,1 0 0,1-2 0,-1 0 0,24 2 0,166-1 0,-104-6 0,-53 3 0,-1 1 0,0 3 0,70 17 0,-117-21 0,-1-1 0,1 0 0,0-1 0,-1 1 0,1-1 0,0 1 0,0-1 0,0 0 0,-1-1 0,1 1 0,0-1 0,4-1 0,-6 1 0,0 0 0,0 0 0,-1 0 0,1 0 0,0-1 0,-1 1 0,0-1 0,1 1 0,-1-1 0,0 0 0,1 1 0,-1-1 0,0 0 0,0 0 0,-1 0 0,1 0 0,0 0 0,-1 0 0,1 0 0,-1 0 0,1 0 0,-1 0 0,0-4 0,1-8 0,0 0 0,1 0 0,1 1 0,0-1 0,1 1 0,1-1 0,0 1 0,0 0 0,2 1 0,-1-1 0,2 1 0,-1 1 0,14-16 0,-4 11 0,1 0 0,0 1 0,1 1 0,0 1 0,1 1 0,1 0 0,0 2 0,33-12 0,-8 6 0,2 2 0,-1 3 0,51-6 0,21 6-1365,-74 10-5461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27.991"/>
    </inkml:context>
    <inkml:brush xml:id="br0">
      <inkml:brushProperty name="width" value="0.1" units="cm"/>
      <inkml:brushProperty name="height" value="0.1" units="cm"/>
      <inkml:brushProperty name="color" value="#004F8B"/>
    </inkml:brush>
  </inkml:definitions>
  <inkml:trace contextRef="#ctx0" brushRef="#br0">27 250 24575,'-2'0'0,"1"0"0,-1 1 0,0-1 0,0 1 0,0 0 0,1 0 0,-1-1 0,0 1 0,1 0 0,-1 0 0,-2 2 0,0 6 0,16-3 0,129 11 0,255-4 0,-297-12 0,689 2-1300,471 5 46,2304 9-5049,-1985-57 6315,1-39 11,321-12-7,-397 18 6208,-1244 45-3642,-245 25-2652,-13-2 245,-22-5-1645,1 5-5356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2.134"/>
    </inkml:context>
    <inkml:brush xml:id="br0">
      <inkml:brushProperty name="width" value="0.1" units="cm"/>
      <inkml:brushProperty name="height" value="0.1" units="cm"/>
    </inkml:brush>
  </inkml:definitions>
  <inkml:trace contextRef="#ctx0" brushRef="#br0">23 131 24575,'0'-15'-991,"0"5"1011,1-1 1,-2 1-1,1-1 0,-1 1 0,-1 0 0,0-1 1,-1 1-1,-4-14 0,1 16 147,5 13-71,4 20-6,32 141 268,116 587-260,-145-714-213,13 54 359,-17-83-457,1-1-1,0 0 1,1 0-1,0 0 1,0 0-1,11 16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6.574"/>
    </inkml:context>
    <inkml:brush xml:id="br0">
      <inkml:brushProperty name="width" value="0.1" units="cm"/>
      <inkml:brushProperty name="height" value="0.1" units="cm"/>
      <inkml:brushProperty name="color" value="#004F8B"/>
    </inkml:brush>
  </inkml:definitions>
  <inkml:trace contextRef="#ctx0" brushRef="#br0">0 1 24575,'4'3'0,"-1"0"0,1 0 0,0 0 0,1-1 0,-1 0 0,0 0 0,1 0 0,-1 0 0,1 0 0,5 0 0,54 8 0,-24-4 0,335 45 0,3-26 0,-285-19 0,2137 137-628,-2102-134 628,328 29 0,-407-31 0,-48-7 0,0 0 0,0 0 0,-1 0 0,1 1 0,0-1 0,0 0 0,-1 0 0,1 0 0,0 0 0,-1 1 0,1-1 0,0 0 0,-1 1 0,1-1 0,-1 1 0,1-1 0,0 1 0,-1-1 0,1 1 0,-1-1 0,1 1 0,0 0 0,-2 0 0,0 0 0,0-1 0,1 1 0,-1-1 0,0 1 0,0-1 0,0 0 0,0 1 0,0-1 0,0 0 0,0 0 0,0 1 0,0-1 0,0 0 0,0 0 0,-2 0 0,-241-2 644,135-1-2025,-9 1-5445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4.310"/>
    </inkml:context>
    <inkml:brush xml:id="br0">
      <inkml:brushProperty name="width" value="0.1" units="cm"/>
      <inkml:brushProperty name="height" value="0.1" units="cm"/>
      <inkml:brushProperty name="color" value="#004F8B"/>
    </inkml:brush>
  </inkml:definitions>
  <inkml:trace contextRef="#ctx0" brushRef="#br0">95 394 24575,'-30'-9'0,"18"4"0,10 3 0,5 3 0,10 2 0,1-1 0,-1 0 0,1 0 0,0-2 0,-1 1 0,1-2 0,0 0 0,-1-1 0,1 0 0,-1-1 0,0 0 0,1-1 0,-2-1 0,17-7 0,-20 8 0,0-1 0,0-1 0,0 0 0,-1 0 0,0-1 0,0 1 0,0-2 0,-1 1 0,0-1 0,-1 0 0,0-1 0,0 0 0,-1 0 0,0 0 0,0 0 0,-1-1 0,0 1 0,-1-1 0,3-13 0,-4 13 0,-1 1 0,0-1 0,0 0 0,-1 0 0,0 1 0,0-1 0,-2 0 0,-2-15 0,3 21 0,-1 0 0,1-1 0,-1 1 0,0 0 0,0 0 0,0 0 0,-1 0 0,1 1 0,-1-1 0,0 1 0,0-1 0,0 1 0,0 0 0,-1 0 0,1 1 0,-1-1 0,0 1 0,0-1 0,0 1 0,-7-2 0,0 0 0,0 2 0,-1 0 0,1 0 0,0 1 0,-1 0 0,1 1 0,-1 0 0,1 1 0,0 0 0,-1 1 0,-15 5 0,10-3 0,1 2 0,-1 0 0,1 1 0,0 1 0,0 0 0,-24 18 0,35-23 12,1 1 0,0 0 0,0-1 0,0 1 0,0 1 0,1-1 0,-1 0 0,1 1 0,-4 8 0,6-11-54,0-1-1,1 1 1,0-1-1,-1 1 1,1 0-1,0-1 1,-1 1 0,1 0-1,0-1 1,0 1-1,1 0 1,-1-1-1,0 1 1,0 0 0,1-1-1,-1 1 1,1-1-1,-1 1 1,1-1-1,0 1 1,0-1 0,0 1-1,0-1 1,0 1-1,0-1 1,0 0-1,0 0 1,0 0 0,0 0-1,1 1 1,-1-2-1,0 1 1,1 0-1,2 1 1,23 11-6784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4.870"/>
    </inkml:context>
    <inkml:brush xml:id="br0">
      <inkml:brushProperty name="width" value="0.1" units="cm"/>
      <inkml:brushProperty name="height" value="0.1" units="cm"/>
      <inkml:brushProperty name="color" value="#004F8B"/>
    </inkml:brush>
  </inkml:definitions>
  <inkml:trace contextRef="#ctx0" brushRef="#br0">760 13 24575,'37'-11'0,"-36"11"0,-1-1 0,1 1 0,-1 0 0,1 0 0,-1 0 0,1 0 0,-1 0 0,1 0 0,-1 0 0,1 0 0,-1 0 0,1 0 0,-1 0 0,1 0 0,-1 0 0,1 0 0,-1 0 0,1 0 0,-1 0 0,1 1 0,-1-1 0,1 0 0,-1 0 0,1 1 0,-1-1 0,1 0 0,-1 1 0,0-1 0,1 1 0,-1-1 0,0 0 0,1 1 0,-1-1 0,0 1 0,1-1 0,-1 1 0,0-1 0,0 1 0,0-1 0,0 1 0,1-1 0,-1 1 0,0-1 0,0 1 0,0-1 0,0 1 0,0-1 0,0 1 0,0-1 0,0 1 0,0-1 0,-1 1 0,1 0 0,0-1 0,0 1 0,0-1 0,-1 0 0,1 1 0,0-1 0,0 1 0,-1-1 0,1 1 0,0-1 0,-1 0 0,1 1 0,-1-1 0,0 1 0,-12 20 0,-1-1 0,-33 34 0,10-11 0,-48 64 0,6 3 0,4 3 0,5 3 0,6 4 0,4 2 0,6 3 0,-48 168 0,93-265 0,-24 81 0,-32 191 0,65-296 0,-1-1 0,1 1 0,0 0 0,0-1 0,0 1 0,0 0 0,0-1 0,1 1 0,0 0 0,0-1 0,0 1 0,3 5 0,-3-7 0,0-1 0,0 0 0,0 0 0,0 1 0,1-1 0,-1 0 0,0 0 0,1 0 0,-1 0 0,1-1 0,-1 1 0,1 0 0,0-1 0,-1 1 0,1-1 0,-1 1 0,1-1 0,0 0 0,0 0 0,-1 1 0,1-1 0,0 0 0,-1-1 0,1 1 0,0 0 0,-1 0 0,1-1 0,2 0 0,32-10-1365,1-4-5461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5.310"/>
    </inkml:context>
    <inkml:brush xml:id="br0">
      <inkml:brushProperty name="width" value="0.1" units="cm"/>
      <inkml:brushProperty name="height" value="0.1" units="cm"/>
      <inkml:brushProperty name="color" value="#004F8B"/>
    </inkml:brush>
  </inkml:definitions>
  <inkml:trace contextRef="#ctx0" brushRef="#br0">151 145 24575,'0'0'0,"1"0"0,-1 0 0,1 0 0,0 1 0,-1-1 0,1 0 0,-1 0 0,1 1 0,0-1 0,-1 0 0,1 1 0,-1-1 0,1 1 0,-1-1 0,1 1 0,-1-1 0,0 1 0,1-1 0,-1 1 0,0-1 0,1 1 0,-1 0 0,0-1 0,0 1 0,1-1 0,-1 1 0,0 0 0,0-1 0,0 1 0,0 0 0,0-1 0,0 1 0,0 0 0,0-1 0,0 1 0,0 0 0,-1 0 0,-4 33 0,3-27 0,0 8 0,-1 0 0,2-1 0,0 1 0,1 0 0,0 0 0,1 0 0,1-1 0,0 1 0,7 22 0,-7-30 0,1-1 0,0 1 0,0-1 0,0 1 0,1-1 0,-1 0 0,1-1 0,1 1 0,-1-1 0,1 1 0,0-1 0,1-1 0,-1 1 0,1-1 0,-1 0 0,1 0 0,1-1 0,-1 1 0,0-1 0,1-1 0,0 1 0,9 1 0,-8-2 0,1-1 0,0 0 0,-1-1 0,1 0 0,0 0 0,0 0 0,0-1 0,-1-1 0,1 0 0,-1 0 0,1 0 0,-1-1 0,0 0 0,0-1 0,0 0 0,0 0 0,-1-1 0,0 0 0,1 0 0,-2-1 0,1 1 0,-1-2 0,0 1 0,9-13 0,-8 11 0,-1-1 0,0 0 0,-1 0 0,0-1 0,-1 1 0,0-1 0,0 0 0,-1 0 0,0 0 0,-1-1 0,0 1 0,0-1 0,-1 1 0,-1-1 0,0 0 0,0 1 0,-1-1 0,-1 1 0,1-1 0,-5-12 0,1 12 0,0 0 0,-1 0 0,0 0 0,0 1 0,-1 0 0,-1 1 0,1 0 0,-2 0 0,1 0 0,-1 1 0,0 0 0,-1 1 0,0 0 0,0 0 0,0 1 0,-1 1 0,0 0 0,0 0 0,-1 1 0,1 0 0,-16-2 0,13 3 0,0 0 0,-1 1 0,0 1 0,0 0 0,1 1 0,-1 0 0,0 1 0,1 1 0,-1 1 0,1 0 0,-1 0 0,1 2 0,0 0 0,1 0 0,-1 1 0,1 1 0,-14 9 0,22-13 9,0 1 1,1-1-1,0 1 0,0 0 0,0 0 1,0 1-1,0-1 0,1 1 0,0 0 0,0 0 1,0 0-1,-2 8 0,4-10-77,0 0 1,0 1-1,1-1 1,0 0-1,0 1 1,0-1-1,0 0 1,0 1-1,0-1 1,1 0-1,0 1 1,0-1-1,0 0 1,0 0-1,0 0 1,0 0-1,1 0 1,0 0-1,-1 0 1,1 0-1,4 4 1,22 22-6759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5.791"/>
    </inkml:context>
    <inkml:brush xml:id="br0">
      <inkml:brushProperty name="width" value="0.1" units="cm"/>
      <inkml:brushProperty name="height" value="0.1" units="cm"/>
      <inkml:brushProperty name="color" value="#004F8B"/>
    </inkml:brush>
  </inkml:definitions>
  <inkml:trace contextRef="#ctx0" brushRef="#br0">1 326 24575,'-1'-21'0,"2"0"0,1 0 0,0 0 0,2 0 0,8-30 0,-9 41 0,1 1 0,0 0 0,1 0 0,0 0 0,0 0 0,1 1 0,0 0 0,0 0 0,1 1 0,0 0 0,0 0 0,1 0 0,14-9 0,-9 9 0,0 0 0,0 1 0,0 1 0,1 0 0,-1 1 0,1 0 0,0 1 0,0 1 0,1 0 0,-1 1 0,0 0 0,20 3 0,-27-2 0,0 1 0,0 1 0,0-1 0,0 1 0,-1 0 0,1 1 0,-1-1 0,1 1 0,-1 1 0,0-1 0,11 9 0,-13-9 0,-1 1 0,1 0 0,-1 0 0,1 1 0,-1-1 0,-1 1 0,1 0 0,-1-1 0,1 1 0,-1 0 0,-1 0 0,1 1 0,-1-1 0,0 0 0,0 0 0,0 1 0,-1 6 0,0 5 0,-1 0 0,-1-1 0,-1 1 0,0-1 0,-1 1 0,-1-1 0,0 0 0,-15 30 0,-7 4 0,-41 60 0,42-72 0,-50 83 0,70-110 0,0 0 0,1 1 0,1 0 0,0 0 0,0 0 0,1 1 0,1-1 0,-2 22 0,7-6-1365,3-5-5461</inkml:trace>
  <inkml:trace contextRef="#ctx0" brushRef="#br0" timeOffset="1">254 1258 24575,'0'9'-2033,"0"13"2033,0 13 0,0 9 0,0 3 990,0-3-990,0 1 342,0-1-342,5-10 173,1-5-173,5-2 528,5-7-528,0-1 0,2-9 0,3-6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6.210"/>
    </inkml:context>
    <inkml:brush xml:id="br0">
      <inkml:brushProperty name="width" value="0.1" units="cm"/>
      <inkml:brushProperty name="height" value="0.1" units="cm"/>
      <inkml:brushProperty name="color" value="#004F8B"/>
    </inkml:brush>
  </inkml:definitions>
  <inkml:trace contextRef="#ctx0" brushRef="#br0">1 52 24575,'13'-24'0,"-13"22"0,0 1 0,1-1 0,0 0 0,-1 0 0,1 1 0,0-1 0,0 1 0,0-1 0,0 1 0,0-1 0,0 1 0,0-1 0,1 1 0,-1 0 0,0 0 0,3-2 0,-3 3 0,0 0 0,-1 1 0,1-1 0,0 1 0,-1-1 0,1 1 0,0-1 0,-1 1 0,1-1 0,-1 1 0,1-1 0,-1 1 0,1 0 0,-1-1 0,1 1 0,-1 0 0,0 0 0,0-1 0,1 1 0,-1 0 0,0 0 0,0-1 0,0 1 0,0 0 0,1 0 0,-1 0 0,0-1 0,-1 1 0,1 0 0,0 0 0,0 1 0,-1 36 0,1-32 0,-10 233 0,-3 540 0,14-730 0,1 36 0,3 0 0,26 139 0,-29-216 0,1 1 0,0-1 0,0 0 0,1 0 0,4 9 0,-7-16 0,0 1 0,-1-1 0,1 0 0,0 0 0,-1 1 0,1-1 0,0 0 0,0 0 0,0 0 0,0 0 0,0 0 0,0-1 0,0 1 0,1 0 0,-1 0 0,0-1 0,0 1 0,1 0 0,-1-1 0,0 0 0,1 1 0,-1-1 0,0 0 0,1 1 0,-1-1 0,0 0 0,1 0 0,-1 0 0,1 0 0,-1-1 0,0 1 0,1 0 0,-1 0 0,0-1 0,1 1 0,-1-1 0,0 1 0,1-1 0,1-1 0,3-3-190,-1-1 0,1 1 0,-1-1-1,0-1 1,0 1 0,7-14 0,-12 20 156,22-37-6792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6.620"/>
    </inkml:context>
    <inkml:brush xml:id="br0">
      <inkml:brushProperty name="width" value="0.1" units="cm"/>
      <inkml:brushProperty name="height" value="0.1" units="cm"/>
      <inkml:brushProperty name="color" value="#004F8B"/>
    </inkml:brush>
  </inkml:definitions>
  <inkml:trace contextRef="#ctx0" brushRef="#br0">475 72 24575,'23'-66'0,"-23"66"0,0-1 0,0 1 0,0 0 0,0 0 0,0-1 0,0 1 0,1 0 0,-1 0 0,0-1 0,0 1 0,0 0 0,1 0 0,-1 0 0,0-1 0,0 1 0,0 0 0,1 0 0,-1 0 0,0-1 0,0 1 0,1 0 0,-1 0 0,0 0 0,0 0 0,1 0 0,-1 0 0,0 0 0,1 0 0,-1 0 0,0 0 0,0 0 0,1 0 0,-1 0 0,0 0 0,1 0 0,-1 0 0,9 10 0,2 19 0,59 318 0,-40-165 0,-28-174 0,91 547 0,-92-547 0,1 8 0,-1-1 0,0 1 0,-1-1 0,-2 17 0,2-30 0,0 0 0,0 0 0,0 1 0,0-1 0,-1 0 0,0 0 0,1 0 0,-1 1 0,0-1 0,0 0 0,0 0 0,0 0 0,0-1 0,0 1 0,-1 0 0,1 0 0,-1 0 0,1-1 0,-1 1 0,0-1 0,1 0 0,-1 1 0,0-1 0,0 0 0,0 0 0,0 0 0,0 0 0,0 0 0,0-1 0,-1 1 0,1 0 0,0-1 0,0 0 0,-1 0 0,-3 0 0,-25-6-1365,1-6-5461</inkml:trace>
  <inkml:trace contextRef="#ctx0" brushRef="#br0" timeOffset="1">109 946 24575,'-40'-16'0,"29"12"0,0-1 0,0 0 0,-13-8 0,24 13 0,-1 0 0,0 0 0,1 0 0,-1 0 0,1-1 0,-1 1 0,1 0 0,-1 0 0,1-1 0,-1 1 0,1 0 0,-1-1 0,1 1 0,-1-1 0,1 1 0,0-1 0,-1 1 0,1-1 0,0 1 0,-1-1 0,1 1 0,0-1 0,0 1 0,-1-1 0,1 1 0,0-1 0,0 1 0,0-1 0,0 0 0,0 1 0,0-1 0,0 1 0,0-1 0,0 0 0,0 1 0,0-1 0,0 1 0,0-1 0,0 0 0,1 1 0,-1-1 0,0 1 0,0-1 0,1 1 0,-1-1 0,0 1 0,1-1 0,-1 1 0,0-1 0,1 1 0,-1 0 0,1-1 0,-1 1 0,1 0 0,-1-1 0,1 1 0,-1 0 0,1-1 0,-1 1 0,1 0 0,-1 0 0,1 0 0,0-1 0,-1 1 0,1 0 0,-1 0 0,1 0 0,0 0 0,7-2 0,0 0 0,0 0 0,16 0 0,54 2 0,0 4 0,103 19 0,-87-10 0,485 71-1365,-530-76-5461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7.380"/>
    </inkml:context>
    <inkml:brush xml:id="br0">
      <inkml:brushProperty name="width" value="0.1" units="cm"/>
      <inkml:brushProperty name="height" value="0.1" units="cm"/>
      <inkml:brushProperty name="color" value="#004F8B"/>
    </inkml:brush>
  </inkml:definitions>
  <inkml:trace contextRef="#ctx0" brushRef="#br0">1 1 24575,'7'1'0,"0"1"0,0 0 0,0 0 0,0 1 0,0 0 0,-1 0 0,1 1 0,9 6 0,-1-1 0,5 3 0,0 1 0,-1 0 0,0 1 0,-1 1 0,-1 1 0,24 28 0,-31-31 0,0 2 0,0-1 0,-1 1 0,-1 1 0,-1 0 0,0 0 0,-1 0 0,0 1 0,4 25 0,-7-15 0,0 0 0,-2 1 0,-1-1 0,-1 0 0,-1 1 0,-2-1 0,0-1 0,-2 1 0,-1 0 0,-20 48 0,12-40 0,-2-1 0,-1-1 0,-1 0 0,-2-1 0,-1-2 0,-1 0 0,-36 34 0,37-45 0,16-16-4,6-6-31,9-10-1291,8-9-5500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8.190"/>
    </inkml:context>
    <inkml:brush xml:id="br0">
      <inkml:brushProperty name="width" value="0.1" units="cm"/>
      <inkml:brushProperty name="height" value="0.1" units="cm"/>
      <inkml:brushProperty name="color" value="#004F8B"/>
    </inkml:brush>
  </inkml:definitions>
  <inkml:trace contextRef="#ctx0" brushRef="#br0">181 257 24575,'-2'1'0,"0"-1"0,0 1 0,0-1 0,0 1 0,0 0 0,0-1 0,0 1 0,0 0 0,1 0 0,-1 1 0,0-1 0,1 0 0,-1 1 0,0-1 0,1 0 0,0 1 0,-1 0 0,1-1 0,0 1 0,0 0 0,0 0 0,0 0 0,0 0 0,0 0 0,1 0 0,-1 0 0,0 3 0,-2 7 0,0 1 0,0 0 0,1 13 0,-4 67 0,5 0 0,4 1 0,4-2 0,24 119 0,-19-154 0,35 101 0,-35-127 0,1-1 0,2-1 0,0 0 0,34 46 0,-43-67 0,1 0 0,-1-1 0,2 0 0,-1 0 0,1 0 0,0-1 0,0 0 0,0-1 0,1 1 0,0-2 0,0 1 0,11 3 0,-12-6 0,-1-1 0,1 1 0,0-1 0,0 0 0,-1-1 0,1 0 0,0 0 0,0-1 0,-1 0 0,1 0 0,0 0 0,-1-1 0,1-1 0,-1 1 0,0-1 0,9-4 0,1-4 0,-1 1 0,0-2 0,0 0 0,-1-1 0,0 0 0,-1-2 0,-1 1 0,0-2 0,-2 1 0,15-25 0,-6 5 0,-1-1 0,-2-1 0,-2-1 0,12-41 0,-18 44 0,0 0 0,-3-1 0,-1 1 0,-1-1 0,-2 0 0,-2 0 0,-1 0 0,-8-46 0,3 50 0,-1 1 0,-1 1 0,-2-1 0,-1 1 0,-2 1 0,0 0 0,-2 1 0,-1 1 0,-33-42 0,23 37 0,-2 1 0,-2 1 0,0 1 0,-2 2 0,-61-40 0,68 51 0,-1 2 0,0 0 0,-1 2 0,0 1 0,-1 1 0,0 2 0,0 0 0,-58-6 0,76 13 0,0 1 0,0 0 0,0 0 0,0 1 0,0 0 0,0 1 0,0 0 0,0 1 0,1 0 0,-1 1 0,-9 4 0,15-6 0,0 1 0,1-1 0,-1 1 0,1 0 0,-1-1 0,1 2 0,0-1 0,0 0 0,0 1 0,0-1 0,1 1 0,0 0 0,-1 0 0,1 0 0,1 0 0,-1 0 0,1 1 0,-1-1 0,1 0 0,0 1 0,1-1 0,-1 1 0,1-1 0,0 1 0,0-1 0,1 9 0,2 3 0,1 0 0,0 0 0,1-1 0,1 1 0,0-1 0,1 0 0,1-1 0,17 26 0,0-5 0,3-2 0,35 35 0,-33-38 0,1-2 0,1-1 0,2-2 0,1-1 0,1-2 0,0-1 0,42 16 0,-51-26 0,0-2 0,1 0 0,0-1 0,1-2 0,0-1 0,0-2 0,0 0 0,0-2 0,1-1 0,55-8 0,-32-3-455,-1-3 0,77-30 0,-92 30-6371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9.510"/>
    </inkml:context>
    <inkml:brush xml:id="br0">
      <inkml:brushProperty name="width" value="0.1" units="cm"/>
      <inkml:brushProperty name="height" value="0.1" units="cm"/>
      <inkml:brushProperty name="color" value="#004F8B"/>
    </inkml:brush>
  </inkml:definitions>
  <inkml:trace contextRef="#ctx0" brushRef="#br0">26 306 24575,'-3'-4'0,"0"0"0,0 0 0,1 0 0,-1-1 0,1 1 0,0 0 0,1-1 0,-1 0 0,1 1 0,0-1 0,0 0 0,0 0 0,0 0 0,1 1 0,0-9 0,0 5 0,1 0 0,0 0 0,0 0 0,0 0 0,1 0 0,0 1 0,1-1 0,6-12 0,-3 11 0,0 0 0,1 0 0,0 1 0,1 0 0,-1 0 0,2 0 0,-1 1 0,15-9 0,-7 6 0,-1 1 0,1 1 0,0 1 0,27-9 0,-35 13 0,1 1 0,0 0 0,0 0 0,1 1 0,-1 1 0,0-1 0,0 2 0,0-1 0,0 1 0,1 0 0,-1 1 0,0 0 0,-1 1 0,1 0 0,10 4 0,-12-3 0,0 0 0,0 1 0,0 0 0,-1 0 0,0 0 0,0 0 0,0 1 0,0 0 0,-1 1 0,0-1 0,-1 1 0,1 0 0,-1 0 0,-1 0 0,1 0 0,-1 1 0,3 12 0,-1 0 0,-2-1 0,0 0 0,-1 1 0,-1 0 0,-1-1 0,0 1 0,-7 37 0,-6 6 0,-23 67 0,-1 7 0,33-119-151,2 0-1,0 0 0,1 0 0,1 1 1,1-1-1,1 0 0,0 0 1,6 23-1,3 2-6674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9.971"/>
    </inkml:context>
    <inkml:brush xml:id="br0">
      <inkml:brushProperty name="width" value="0.1" units="cm"/>
      <inkml:brushProperty name="height" value="0.1" units="cm"/>
      <inkml:brushProperty name="color" value="#004F8B"/>
    </inkml:brush>
  </inkml:definitions>
  <inkml:trace contextRef="#ctx0" brushRef="#br0">1 0 24575,'0'15'0,"0"8"0,0 12 0,0 3-3276,0 5-1,0 1 1327,0-4 1950,5-7 1719,1-5-1719,5-8 0,1-1 0,-3-5-1407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7.003"/>
    </inkml:context>
    <inkml:brush xml:id="br0">
      <inkml:brushProperty name="width" value="0.1" units="cm"/>
      <inkml:brushProperty name="height" value="0.1" units="cm"/>
      <inkml:brushProperty name="color" value="#004F8B"/>
    </inkml:brush>
  </inkml:definitions>
  <inkml:trace contextRef="#ctx0" brushRef="#br0">187 152 24575,'-186'8'0,"310"-22"0,66-8 0,711 14 0,-385 25 0,107 2 0,241-18 0,-852-1 0,21 1 0,44-3 0,-72 2 0,1-1 0,0 0 0,0 0 0,0-1 0,0 1 0,-1-1 0,1 0 0,-1-1 0,9-4 0,-14 6 0,1 1 0,0-1 0,-1 1 0,1-1 0,-1 1 0,1-1 0,-1 0 0,1 1 0,-1-1 0,1 0 0,-1 1 0,0-1 0,1 0 0,-1 0 0,0 1 0,0-1 0,0 0 0,1 0 0,-1 0 0,0 1 0,0-1 0,0 0 0,0 0 0,0 0 0,0 1 0,-1-1 0,1 0 0,0 0 0,0 1 0,0-1 0,-1 0 0,1 0 0,0 1 0,-1-1 0,1 0 0,-1 1 0,1-1 0,-1 0 0,1 1 0,-1-1 0,1 1 0,-1-1 0,-1 0 0,-32-26 0,27 22 0,-37-29-1365,0-1-5461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1.530"/>
    </inkml:context>
    <inkml:brush xml:id="br0">
      <inkml:brushProperty name="width" value="0.1" units="cm"/>
      <inkml:brushProperty name="height" value="0.1" units="cm"/>
      <inkml:brushProperty name="color" value="#004F8B"/>
    </inkml:brush>
  </inkml:definitions>
  <inkml:trace contextRef="#ctx0" brushRef="#br0">6 9 24575,'-5'-8'0,"14"10"0,18 13 0,-18-6 0,-1 0 0,0 1 0,0 0 0,-1 1 0,0 0 0,0 0 0,8 20 0,26 87 0,-40-113 0,16 59 0,-3 1 0,-3 0 0,3 74 0,-9 200 0,-20-70 0,5-154 0,6 1 0,11 135 0,-6-242-94,10 57 320,-10-63-314,0 0 0,0 0 0,0 1 0,0-1 0,1 0 0,-1 0 0,1 0 0,0-1-1,0 1 1,0 0 0,0-1 0,1 1 0,-1-1 0,1 0 0,-1 1 0,5 1 0,13 2-6738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2.020"/>
    </inkml:context>
    <inkml:brush xml:id="br0">
      <inkml:brushProperty name="width" value="0.1" units="cm"/>
      <inkml:brushProperty name="height" value="0.1" units="cm"/>
      <inkml:brushProperty name="color" value="#004F8B"/>
    </inkml:brush>
  </inkml:definitions>
  <inkml:trace contextRef="#ctx0" brushRef="#br0">1 19 24575,'2'-19'0,"3"34"0,5 39 0,146 823 0,-140-805 0,40 228 0,-56-274-75,0-26 82,-1 1-1,1-1 0,0 0 1,0 1-1,0-1 1,0 1-1,-1-1 1,1 0-1,0 1 1,0-1-1,-1 0 0,1 1 1,0-1-1,-1 0 1,1 0-1,0 1 1,-1-1-1,1 0 1,0 0-1,-1 1 1,1-1-1,-1 0 0,1 0 1,0 0-1,-1 0 1,1 0-1,-1 0 1,0 0-1,-2 0-129,1-1 0,-1 0 0,0 0 0,1 0 0,-1-1 0,1 1-1,-1-1 1,1 1 0,0-1 0,-1 0 0,-3-4 0,-15-15-6703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2.540"/>
    </inkml:context>
    <inkml:brush xml:id="br0">
      <inkml:brushProperty name="width" value="0.1" units="cm"/>
      <inkml:brushProperty name="height" value="0.1" units="cm"/>
      <inkml:brushProperty name="color" value="#004F8B"/>
    </inkml:brush>
  </inkml:definitions>
  <inkml:trace contextRef="#ctx0" brushRef="#br0">88 160 24575,'-15'1'0,"-26"-1"0,39 0 0,0 0 0,1 0 0,-1-1 0,0 1 0,0 0 0,0-1 0,1 1 0,-1-1 0,0 0 0,1 0 0,-1 1 0,0-1 0,1 0 0,-1 0 0,1-1 0,-2-1 0,2 3 0,1-1 0,0 1 0,0-1 0,0 0 0,-1 0 0,1 1 0,0-1 0,0 0 0,0 1 0,0-1 0,0 0 0,1 1 0,-1-1 0,0 0 0,0 1 0,0-1 0,0 0 0,1 1 0,-1-1 0,0 0 0,1 1 0,-1-1 0,0 1 0,1-1 0,-1 0 0,1 1 0,-1-1 0,1 1 0,-1 0 0,1-1 0,-1 1 0,1-1 0,0 1 0,0-1 0,24-13 0,30-10 0,0 3 0,2 2 0,85-16 0,-101 29-341,0 1 0,0 3-1,59 2 1,-29 4-6485</inkml:trace>
  <inkml:trace contextRef="#ctx0" brushRef="#br0" timeOffset="1">1218 132 24575,'-54'-4'0,"52"3"0,0 1 0,0 0 0,0-1 0,0 1 0,0-1 0,0 0 0,0 1 0,0-1 0,0 0 0,1 0 0,-1 0 0,0-1 0,1 1 0,-1 0 0,1 0 0,-1-1 0,1 1 0,0-1 0,-1 0 0,1 1 0,0-1 0,0 0 0,-1-3 0,2 4 0,-1 0 0,1 0 0,0-1 0,0 1 0,1 0 0,-1 0 0,0-1 0,0 1 0,0 0 0,1 0 0,-1 0 0,1 0 0,-1 0 0,1-1 0,-1 1 0,1 0 0,0 0 0,-1 0 0,1 0 0,0 0 0,0 1 0,0-1 0,0 0 0,0 0 0,0 1 0,0-1 0,0 0 0,0 1 0,0-1 0,0 1 0,0-1 0,0 1 0,1 0 0,-1-1 0,0 1 0,0 0 0,0 0 0,1 0 0,-1 0 0,2 0 0,3-1 0,0 1 0,0 0 0,-1 0 0,1 1 0,0 0 0,-1-1 0,9 4 0,-10-2 0,1 0 0,-1 0 0,0 0 0,0 1 0,0-1 0,0 1 0,0 0 0,-1 0 0,1 0 0,-1 1 0,0-1 0,0 1 0,0 0 0,4 7 0,-4-3 0,0-1 0,0 1 0,0 0 0,-1 0 0,0 0 0,0 0 0,0 16 0,-2-2 0,-1 1 0,0 0 0,-2 0 0,-1 0 0,-8 26 0,-4 1 0,-39 82 0,36-93 0,2 1 0,1 1 0,-12 56 0,26-90 0,1-1 0,0 1 0,0-1 0,1 1 0,0 0 0,0-1 0,1 1 0,0 0 0,0-1 0,0 1 0,1-1 0,2 8 0,-2-11 0,-1 0 0,1-1 0,0 1 0,0 0 0,0 0 0,1-1 0,-1 0 0,1 1 0,-1-1 0,1 0 0,0 0 0,0 0 0,0-1 0,0 1 0,0-1 0,0 1 0,0-1 0,0 0 0,1 0 0,-1-1 0,0 1 0,1-1 0,-1 1 0,0-1 0,5 0 0,6-1 15,1 0 0,0-1 0,-1 0 0,1-2 0,-1 1 0,0-2 0,24-10 0,87-51-1500,-65 29-5341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3.120"/>
    </inkml:context>
    <inkml:brush xml:id="br0">
      <inkml:brushProperty name="width" value="0.1" units="cm"/>
      <inkml:brushProperty name="height" value="0.1" units="cm"/>
      <inkml:brushProperty name="color" value="#004F8B"/>
    </inkml:brush>
  </inkml:definitions>
  <inkml:trace contextRef="#ctx0" brushRef="#br0">260 593 24575,'1'-2'-24,"0"0"0,0-1 1,-1 1-1,1 0 0,0-1 0,-1 1 0,0-1 0,1 1 0,-1-1 0,0 1 1,0-1-1,-1 1 0,1-1 0,0 1 0,-1-1 0,0 1 0,1 0 0,-3-5 0,3 7 33,-1-1-1,1 0 1,0 1 0,-1-1-1,1 1 1,-1-1-1,1 1 1,-1-1-1,1 1 1,-1-1-1,0 1 1,1-1-1,-1 1 1,1 0-1,-1-1 1,0 1-1,1 0 1,-1 0 0,0-1-1,1 1 1,-1 0-1,0 0 1,0 0-1,0 0 1,-1 0-5,1 1 0,-1-1-1,1 0 1,0 1 0,-1 0 0,1-1 0,0 1 0,-1 0 0,1 0 0,0 0 0,0 0 0,-1 0 0,1 0 0,0 0 0,0 0 0,-1 2-1,-3 5 6,-1 1-1,1-1 1,1 1-1,0 0 1,0 0-1,1 0 1,0 1-1,0-1 1,1 1-1,1 0 1,-1-1-1,1 1 1,1 0-1,0 0 0,2 12 1,0-2-4,1-1 1,1 0-1,0 0 1,2 0-1,0 0 1,15 31-1,-15-40-5,0 1 0,1-1 0,0 0 0,0-1 0,1 0 0,0 0 0,1 0 0,0-1 0,0-1 0,1 1 0,20 10 0,-25-15 0,1 0 0,0 0 0,0-1 0,0 0 0,0 0 0,0-1 0,1 0 0,-1 0 0,0 0 0,1-1 0,-1 0 0,0 0 0,1 0 0,-1-1 0,0 0 0,1-1 0,-1 1 0,0-1 0,0 0 0,0-1 0,0 1 0,-1-1 0,1 0 0,5-4 0,0-2 0,-1 0 0,0-1 0,-1 0 0,0 0 0,0-1 0,-1 0 0,-1-1 0,0 0 0,0 0 0,-1 0 0,-1-1 0,0 0 0,4-15 0,0-8 0,-1 0 0,-2 0 0,2-65 0,-7 64 0,-1-1 0,-2 1 0,-2-1 0,-2 1 0,-1 0 0,-1 1 0,-2 0 0,-27-62 0,29 83 0,0-1 0,-1 1 0,0 1 0,-2 0 0,1 0 0,-2 1 0,0 1 0,0 0 0,-17-13 0,17 18 0,0-1 0,0 1 0,0 1 0,-1 0 0,0 1 0,0 0 0,-1 1 0,1 1 0,-1 0 0,0 1 0,0 0 0,-23 0 0,26 3-40,0-1 0,0 1 0,0 1 0,0 0-1,1 0 1,-1 1 0,0 1 0,1 0 0,0 0 0,0 1 0,0 0-1,1 1 1,-1 0 0,1 0 0,1 1 0,-1 0 0,1 1-1,1 0 1,-1 0 0,1 1 0,1-1 0,-1 2 0,1-1 0,1 1-1,0-1 1,0 2 0,1-1 0,1 0 0,0 1 0,0 0-1,1-1 1,0 1 0,-1 20 0,3 29-6786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3.720"/>
    </inkml:context>
    <inkml:brush xml:id="br0">
      <inkml:brushProperty name="width" value="0.1" units="cm"/>
      <inkml:brushProperty name="height" value="0.1" units="cm"/>
      <inkml:brushProperty name="color" value="#004F8B"/>
    </inkml:brush>
  </inkml:definitions>
  <inkml:trace contextRef="#ctx0" brushRef="#br0">1 663 24575,'0'-2'0,"0"0"0,1 0 0,-1 0 0,1 1 0,-1-1 0,1 0 0,0 0 0,0 0 0,0 1 0,0-1 0,0 1 0,0-1 0,1 1 0,-1-1 0,0 1 0,1 0 0,-1-1 0,1 1 0,0 0 0,-1 0 0,1 0 0,3-1 0,43-16 0,-48 18 0,81-21 0,97-12 0,90 3 0,-166 20 0,662-55 0,98-10 0,-789 68 0,79-13 0,-150 19 0,1 1 0,-1-1 0,0 1 0,0-1 0,0 0 0,1 0 0,-1 0 0,0 0 0,0 0 0,0 0 0,1-2 0,-2 3 0,-1-1 0,0 1 0,1-1 0,-1 1 0,0 0 0,0-1 0,1 1 0,-1-1 0,0 1 0,0-1 0,0 1 0,0-1 0,0 1 0,0 0 0,0-1 0,0 1 0,0-1 0,0 1 0,0-1 0,0 1 0,0-1 0,0 1 0,0-1 0,0 1 0,0-1 0,-1 1 0,1 0 0,0-1 0,0 1 0,-1-1 0,1 0 0,-4-3 0,0 0 0,-1 1 0,1-1 0,-1 1 0,0 0 0,1 0 0,-7-3 0,-151-75-1365,104 50-5461</inkml:trace>
  <inkml:trace contextRef="#ctx0" brushRef="#br0" timeOffset="1">2033 43 24575,'-54'-43'0,"153"86"0,-47-20 0,136 70 0,-165-80 0,-2 0 0,0 2 0,0 1 0,-2 1 0,0 0 0,18 22 0,-31-31 0,0 0 0,0 0 0,0 0 0,-1 1 0,-1 0 0,0 0 0,0 0 0,0 0 0,-1 1 0,-1 0 0,3 12 0,-5-14 0,1 0 0,-2 0 0,1-1 0,-1 1 0,0 0 0,0-1 0,-1 1 0,0-1 0,0 1 0,-1-1 0,0 0 0,0 0 0,-1 0 0,0 0 0,-6 7 0,-7 8 0,-2-1 0,0-1 0,-1 0 0,-2-2 0,0 0 0,-36 23 0,-4-5 0,-90 40 0,127-65-455,0-1 0,-29 8 0,25-13-6371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4.221"/>
    </inkml:context>
    <inkml:brush xml:id="br0">
      <inkml:brushProperty name="width" value="0.1" units="cm"/>
      <inkml:brushProperty name="height" value="0.1" units="cm"/>
      <inkml:brushProperty name="color" value="#004F8B"/>
    </inkml:brush>
  </inkml:definitions>
  <inkml:trace contextRef="#ctx0" brushRef="#br0">27 138 24575,'0'-1'0,"-1"1"0,1-1 0,-1 1 0,0-1 0,1 1 0,-1-1 0,0 1 0,1 0 0,-1-1 0,0 1 0,1 0 0,-1 0 0,0 0 0,0-1 0,1 1 0,-1 0 0,0 0 0,0 0 0,0 0 0,1 0 0,-1 0 0,0 0 0,0 1 0,1-1 0,-1 0 0,0 0 0,1 1 0,-1-1 0,0 0 0,1 1 0,-1-1 0,0 0 0,1 1 0,-1-1 0,0 1 0,1-1 0,-1 2 0,0-1 0,1 1 0,0-1 0,0 1 0,0 0 0,1-1 0,-1 1 0,0-1 0,0 1 0,1-1 0,-1 1 0,1-1 0,0 0 0,-1 1 0,1-1 0,0 1 0,0-1 0,-1 0 0,1 0 0,2 2 0,6 7 0,1 0 0,1 0 0,0-1 0,0 0 0,1-1 0,0-1 0,0 0 0,1 0 0,0-1 0,0-1 0,1 0 0,-1-1 0,1 0 0,0-1 0,0-1 0,0 0 0,0-1 0,16 0 0,-17-1 0,-1-1 0,0 0 0,0-1 0,0 0 0,0-1 0,0 0 0,0-1 0,-1-1 0,18-8 0,-22 8 0,1 1 0,-1-2 0,0 1 0,-1-1 0,1 0 0,-1 0 0,0 0 0,-1-1 0,0 0 0,0 0 0,0-1 0,-1 1 0,0-1 0,4-10 0,-6 14 0,-1 1 0,0-1 0,0 0 0,0 1 0,0-1 0,0 0 0,-1 0 0,0 0 0,0 1 0,0-1 0,0 0 0,0 0 0,-1 0 0,0 1 0,0-1 0,0 0 0,0 0 0,0 1 0,-1-1 0,1 1 0,-1 0 0,0-1 0,0 1 0,-1 0 0,1 0 0,-1 0 0,1 0 0,-1 1 0,0-1 0,0 1 0,0-1 0,0 1 0,0 0 0,-1 0 0,1 1 0,-6-3 0,1 1 0,-2-1 0,1 2 0,0-1 0,-1 1 0,1 0 0,-1 1 0,1 0 0,-1 1 0,0 0 0,1 1 0,-1-1 0,1 2 0,-16 3 0,13-1 0,1 1 0,0 0 0,1 0 0,-1 1 0,1 1 0,0 0 0,-11 10 0,18-15 0,-1 1 0,1 0 0,0 0 0,0 0 0,0 1 0,1-1 0,-1 1 0,1 0 0,-1-1 0,1 1 0,0 0 0,1 0 0,-1 1 0,1-1 0,0 0 0,0 0 0,0 1 0,0-1 0,1 0 0,0 1 0,0-1 0,0 7 0,2-8-68,-1 0 0,0 0-1,1 0 1,-1 0 0,1 0 0,0-1-1,0 1 1,0-1 0,0 1 0,1-1-1,-1 0 1,0 0 0,1 0 0,0 0-1,-1 0 1,1 0 0,0-1 0,0 0-1,6 3 1,31 10-6758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4.640"/>
    </inkml:context>
    <inkml:brush xml:id="br0">
      <inkml:brushProperty name="width" value="0.1" units="cm"/>
      <inkml:brushProperty name="height" value="0.1" units="cm"/>
      <inkml:brushProperty name="color" value="#004F8B"/>
    </inkml:brush>
  </inkml:definitions>
  <inkml:trace contextRef="#ctx0" brushRef="#br0">815 1 24575,'1'0'0,"1"-1"0,-1 1 0,1 0 0,-1 1 0,1-1 0,-1 0 0,0 0 0,1 1 0,-1-1 0,1 0 0,-1 1 0,0 0 0,1-1 0,-1 1 0,0 0 0,0-1 0,0 1 0,2 2 0,-2-3 0,-1 1 0,1 0 0,-1 0 0,1 0 0,-1 0 0,0 0 0,1 0 0,-1 0 0,0 1 0,0-1 0,0 0 0,0 0 0,0 0 0,0 0 0,0 0 0,0 0 0,0 0 0,-1 0 0,1 1 0,-3 6 0,0 0 0,-1-1 0,1 0 0,-1 0 0,-7 9 0,-132 174 0,-8 12 0,-140 284-3392,234-370 2262,6 1-1,-53 175 0,102-284 1125,-2 4 85,0 0 0,1 1 0,1 0 0,0-1 0,0 1-1,1 15 1,1-26 68,0-1 0,0 1 0,1-1-1,-1 1 1,0-1 0,1 0 0,-1 1 0,1-1-1,-1 0 1,1 1 0,0-1 0,-1 0-1,1 0 1,0 1 0,0-1 0,0 0 0,0 0-1,0 0 1,0 0 0,0 0 0,0 0 0,0-1-1,1 1 1,-1 0 0,0 0 0,0-1-1,1 1 1,-1-1 0,0 1 0,1-1 0,-1 0-1,2 1 1,2-1-148,0 0 0,0 0 0,0-1-1,-1 1 1,1-1 0,0 0 0,8-3 0,27-12-6787</inkml:trace>
  <inkml:trace contextRef="#ctx0" brushRef="#br0" timeOffset="1">646 1383 24575,'-1'6'-371,"0"0"-1,0-1 0,0 1 1,-1-1-1,0 1 0,0-1 1,0 0-1,-5 8 0,4-7-42,0 0 0,0 0 0,0 0 0,1 0 0,0 1 0,-1 8 0,2-11 458,1 0 0,0 0 1,0 0-1,0 1 1,0-1-1,1 0 1,0 0-1,0 0 0,0 0 1,0 0-1,0 0 1,1-1-1,0 1 1,0 0-1,0-1 0,0 1 1,4 4-1,-2-4 113,1 0-1,-1 0 0,0-1 0,1 0 1,0 0-1,0 0 0,0-1 1,0 1-1,0-1 0,0-1 0,10 3 1,0-1 239,0-1 1,0-1-1,0 0 1,0-1-1,0 0 1,0-2-1,0 0 1,27-7-1,-32 6-396,0 0 0,-1-1 0,1-1 0,-1 1 0,0-1 0,0-1 0,-1 0 0,0 0 0,0-1 0,0 0 0,-1 0 0,0-1 0,0 0 0,7-12 0,-11 15 0,0 0 0,0 0 0,-1 0 0,1 0 0,-1 0 0,-1-1 0,1 1 0,-1-1 0,0 1 0,0-1 0,0 0 0,-1 1 0,0-1 0,0 0 0,-1 1 0,1-1 0,-1 0 0,-1 1 0,1-1 0,-1 1 0,0-1 0,0 1 0,0 0 0,-1 0 0,1 0 0,-1 0 0,-5-6 0,1 5 0,1-1 0,-1 1 0,0 1 0,-1-1 0,1 1 0,-1 0 0,0 1 0,-1 0 0,1 0 0,-1 0 0,1 1 0,-1 1 0,0 0 0,0 0 0,0 0 0,0 1 0,0 1 0,-1-1 0,-8 2 0,10-1 0,0 0 0,0 1 0,0 0 0,0 0 0,0 1 0,0 0 0,0 1 0,0-1 0,1 1 0,0 1 0,-1-1 0,1 1 0,1 1 0,-1-1 0,0 1 0,1 0 0,0 1 0,0-1 0,1 1 0,0 0 0,-9 13 0,13-17-62,0 0 0,1 0 0,-1 0 0,0 0 0,1 0 0,-1 0 0,1 0 0,-1 0 0,1 1 0,0-1 0,0 0 0,0 0-1,0 0 1,0 0 0,1 1 0,-1-1 0,1 0 0,-1 0 0,1 0 0,0 0 0,1 2 0,10 13-6764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5.148"/>
    </inkml:context>
    <inkml:brush xml:id="br0">
      <inkml:brushProperty name="width" value="0.1" units="cm"/>
      <inkml:brushProperty name="height" value="0.1" units="cm"/>
      <inkml:brushProperty name="color" value="#004F8B"/>
    </inkml:brush>
  </inkml:definitions>
  <inkml:trace contextRef="#ctx0" brushRef="#br0">22 482 24575,'-3'-5'-98,"0"0"0,1 0-1,-1 0 1,1 0 0,0-1-1,1 1 1,-1-1 0,1 1-1,0-1 1,0 0 0,1 1 0,0-1-1,0-7 1,0 6-242,-1-12 396,1 0-1,1 0 1,1 1-1,1-1 1,0 0-1,1 1 1,9-22-1,-9 28-25,1 1 0,1 0 0,0 0 1,0 0-1,1 1 0,1 0 0,0 0 0,0 1 0,0 0 0,2 0 0,-1 1 0,11-7 0,-2 3 90,1 1 0,0 1 0,0 1-1,1 0 1,1 2 0,-1 0-1,42-7 1,-50 12-125,0 0 0,0 1 0,0 0 1,0 1-1,0 0 0,1 1 0,-1 1 1,0 0-1,-1 0 0,1 2 0,0-1 0,-1 1 1,0 1-1,0 0 0,17 10 0,-23-12 5,0 1 0,0 0 0,-1 1 0,1-1 0,-1 1 0,0 0 0,0 0 0,-1 0 0,1 0 0,-1 1 0,0-1 0,0 1 0,-1 0 0,3 8 0,-3-4 0,-1-1 0,0 1 0,0-1 0,0 1 0,-2-1 0,1 1 0,-1-1 0,-4 17 0,-3 4 0,-2-1 0,-1 0 0,-1 0 0,-30 48 0,-161 229 0,196-297 0,-5 6 0,1 1 0,1 0 0,1 0 0,-10 22 0,17-33 0,1-1 0,-1 1 0,1 0 0,0 0 0,0 0 0,1 0 0,-1 0 0,1 0 0,0-1 0,0 1 0,1 0 0,-1 0 0,1 0 0,0 0 0,1 0 0,-1 0 0,1-1 0,0 1 0,0-1 0,0 1 0,5 5 0,24 28-1365,4-3-5461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5.660"/>
    </inkml:context>
    <inkml:brush xml:id="br0">
      <inkml:brushProperty name="width" value="0.1" units="cm"/>
      <inkml:brushProperty name="height" value="0.1" units="cm"/>
      <inkml:brushProperty name="color" value="#004F8B"/>
    </inkml:brush>
  </inkml:definitions>
  <inkml:trace contextRef="#ctx0" brushRef="#br0">47 0 24575,'0'10'0,"-5"17"0,-1 9 0,0 9-3276,-4 0-1,0-2 711,2-3 2566,7-5 0,8-7 0,8-9 2466,2-13-2466,2-6 1427,-2-4-4392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6.150"/>
    </inkml:context>
    <inkml:brush xml:id="br0">
      <inkml:brushProperty name="width" value="0.1" units="cm"/>
      <inkml:brushProperty name="height" value="0.1" units="cm"/>
      <inkml:brushProperty name="color" value="#004F8B"/>
    </inkml:brush>
  </inkml:definitions>
  <inkml:trace contextRef="#ctx0" brushRef="#br0">37 20 24575,'-25'-19'0,"24"19"0,1 0 0,0 0 0,0 0 0,-1 0 0,1 0 0,0 0 0,-1 0 0,1 0 0,0 0 0,-1 0 0,1 0 0,0 0 0,0 0 0,-1 0 0,1 0 0,0 0 0,-1 0 0,1 0 0,0 1 0,0-1 0,-1 0 0,1 0 0,0 0 0,0 0 0,-1 1 0,1-1 0,0 0 0,0 0 0,0 1 0,-1-1 0,1 1 0,-2 18 0,22 134-5688,-3-44 3485,10 500 3419,-24-402 1952,-3-195-2611,0 14 205,1 0 1,2 0-1,9 46 1,-10-65-786,0-1-1,0 0 1,1 1 0,0-1-1,0 0 1,1-1 0,-1 1-1,8 7 1,-8-10-60,0 0-1,0 0 0,0 0 0,0-1 1,1 1-1,-1-1 0,1 0 1,0 0-1,0-1 0,0 1 1,0-1-1,0 0 0,0 0 1,8 1-1,28-2-6742</inkml:trace>
  <inkml:trace contextRef="#ctx0" brushRef="#br0" timeOffset="1">854 217 24575,'1'-13'-1026,"-2"-28"1142,2 39-93,-2 1 0,1-1-1,0 0 1,0 1-1,0-1 1,-1 1 0,1-1-1,-1 0 1,1 1-1,-1-1 1,0 1 0,0 0-1,1-1 1,-1 1-1,0-1 1,0 1-1,-3-2 1,4 3-21,0 0 0,-1-1 0,1 1 1,-1 0-1,1 0 0,-1 0 0,1 0 0,-1 0 0,1 0 0,-1 1 1,1-1-1,0 0 0,-1 0 0,1 0 0,-1 0 0,1 0 0,0 1 0,-1-1 1,1 0-1,-1 0 0,1 1 0,0-1 0,-1 0 0,1 0 0,0 1 1,-1-1-1,1 0 0,0 1 0,0-1 0,-1 1 0,1-1 0,0 0 0,0 1 1,0-1-1,0 1 0,-1-1 0,1 1 0,-7 20 51,3 16 26,0 0 0,3 0 0,1 0-1,8 57 1,-5-53-104,6 76-386,20 220-3326,27-6 1101,-53-321 2728,-1 5 758,2-1 1,0 0 0,0 0-1,2-1 1,0 1-1,8 14 1,-5-17-103,-9-11-778,0 0-1,1 0 0,-1 1 1,0-1-1,0 0 1,0 0-1,0 0 1,0 1-1,1-1 1,-1 0-1,0 0 0,0 0 1,0 0-1,1 0 1,-1 1-1,0-1 1,0 0-1,1 0 0,-1 0 1,0 0-1,0 0 1,0 0-1,1 0 1,-1 0-1,0 0 1,0 0-1,1 0 0,-1 0 1,0 0-1,0 0 1,1 0-1,-1 0 1,0 0-1,0 0 1,0 0-1,1 0 0,-1-1 1,0 1-1,0 0 1,0 0-1,1 0 1,-1 0-1,0 0 0,0-1 1</inkml:trace>
  <inkml:trace contextRef="#ctx0" brushRef="#br0" timeOffset="2">460 1064 24575,'-10'-5'-406,"-12"-1"406,-8 0 202,-3 1-202,8 2 0,14 0-1616,23 2 1616,23 1 0,21 0 439,20 0-439,16 0 96,12 1-96,12-6 0,5-1 0,2 0 1285,-6 1-1285,-4-3 0,-20-1-8191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7.553"/>
    </inkml:context>
    <inkml:brush xml:id="br0">
      <inkml:brushProperty name="width" value="0.1" units="cm"/>
      <inkml:brushProperty name="height" value="0.1" units="cm"/>
      <inkml:brushProperty name="color" value="#004F8B"/>
    </inkml:brush>
  </inkml:definitions>
  <inkml:trace contextRef="#ctx0" brushRef="#br0">0 98 24575,'137'1'0,"146"20"0,-271-19 0,22 3 0,0-1 0,52-1 0,-84-3 0,-1 0 0,1 0 0,0 0 0,0 0 0,0 0 0,-1-1 0,1 1 0,0 0 0,0-1 0,-1 0 0,1 1 0,0-1 0,-1 0 0,1 0 0,-1 0 0,1 0 0,-1 0 0,1 0 0,-1 0 0,0-1 0,1 1 0,-1 0 0,0-1 0,0 1 0,1-2 0,-1 0 0,-1 0 0,0 0 0,1 0 0,-1 0 0,0 0 0,0 0 0,0 0 0,-1 0 0,1 0 0,-1 0 0,0 1 0,0-1 0,0 0 0,0 0 0,-1-2 0,-15-28-1365,-1 3-5461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6.661"/>
    </inkml:context>
    <inkml:brush xml:id="br0">
      <inkml:brushProperty name="width" value="0.1" units="cm"/>
      <inkml:brushProperty name="height" value="0.1" units="cm"/>
      <inkml:brushProperty name="color" value="#004F8B"/>
    </inkml:brush>
  </inkml:definitions>
  <inkml:trace contextRef="#ctx0" brushRef="#br0">253 0 24575,'-5'10'0,"-7"12"0,0 13 0,-4 14-3276,-4 13-1,-3 11 0,-2 3 0,3 2 5049,0-2-1772,3 0 0,2-3 0,2-5 3276,0-3-2023,2-9 2024,3-9-1,4-8-3023,7-5-253,3-8-8191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7.170"/>
    </inkml:context>
    <inkml:brush xml:id="br0">
      <inkml:brushProperty name="width" value="0.1" units="cm"/>
      <inkml:brushProperty name="height" value="0.1" units="cm"/>
      <inkml:brushProperty name="color" value="#004F8B"/>
    </inkml:brush>
  </inkml:definitions>
  <inkml:trace contextRef="#ctx0" brushRef="#br0">10 569 24575,'-5'-92'-1470,"3"70"847,0 1 1,1-1-1,1 0 1,1 0 0,2 0-1,6-30 1,-4 35 639,1 1 0,1 0 0,0 0 0,1 1 0,1 0 0,1 0 0,0 1 0,0 0 0,1 1 0,1 0 0,1 1 0,-1 1 0,2-1 0,0 2 0,0 0 0,1 1 0,0 0 1,0 1-1,31-10 0,-27 11 99,0 1 0,1 1 1,0 0-1,0 2 1,0 0-1,1 2 1,-1 0-1,0 1 1,1 1-1,-1 1 0,0 1 1,0 1-1,0 0 1,0 2-1,-1 0 1,33 15-1,-41-14 347,1-1-1,-1 2 1,0-1 0,-1 1 0,0 1-1,16 18 1,-18-18-450,0 1 1,-1 1-1,0-1 1,-1 1-1,-1 0 0,1 1 1,-2-1-1,0 1 1,0 0-1,-1 0 1,0 1-1,-1-1 0,-1 0 1,0 1-1,0-1 1,-1 1-1,-1-1 0,0 1 1,-4 16-1,-3 2-13,-1-1 0,-2 0 0,0 0 0,-23 40 0,-74 107 0,7-13 0,95-155-85,1 0 0,1 1-1,0-1 1,0 1 0,1 0-1,0 0 1,1 0 0,0 0-1,1 0 1,0 1 0,0-1-1,1 1 1,0-1 0,1 0-1,2 13 1,7 14-6741</inkml:trace>
  <inkml:trace contextRef="#ctx0" brushRef="#br0" timeOffset="1">518 1981 24575,'-5'14'-2778,"-1"20"2778,-5 17 0,0 6 1338,-3 3-1338,0-5 469,3-6-469,3-7 238,9-11-238,7-6 733,9-6-733,5-8 0,-1-9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7.661"/>
    </inkml:context>
    <inkml:brush xml:id="br0">
      <inkml:brushProperty name="width" value="0.1" units="cm"/>
      <inkml:brushProperty name="height" value="0.1" units="cm"/>
      <inkml:brushProperty name="color" value="#004F8B"/>
    </inkml:brush>
  </inkml:definitions>
  <inkml:trace contextRef="#ctx0" brushRef="#br0">1 759 24575,'12'-17'0,"8"-8"0,-19 25 0,-1 0 0,0 0 0,0 0 0,1 0 0,-1 0 0,0-1 0,1 1 0,-1 0 0,0 0 0,1 0 0,-1 0 0,0 0 0,0 0 0,1 0 0,-1 0 0,0 0 0,1 0 0,-1 0 0,0 0 0,1 0 0,-1 0 0,0 1 0,0-1 0,1 0 0,-1 0 0,0 0 0,1 0 0,-1 0 0,0 1 0,1-1 0,6 17 0,15 98 0,-14-64 0,24 79 0,-26-113 0,0-1 0,1 1 0,1-1 0,1-1 0,0 1 0,1-2 0,1 1 0,19 20 0,-19-25 0,0 1 0,1-2 0,1 0 0,0 0 0,0-1 0,0 0 0,1-2 0,0 1 0,1-2 0,-1 0 0,1 0 0,0-1 0,0-1 0,0-1 0,1 0 0,-1-1 0,1-1 0,-1 0 0,1-1 0,-1-1 0,0 0 0,0-1 0,0-1 0,0 0 0,0-1 0,-1 0 0,0-1 0,0-1 0,0-1 0,-1 0 0,0 0 0,0-1 0,-1-1 0,-1 0 0,0-1 0,12-13 0,-8 3 0,-1 0 0,-1-2 0,-1 1 0,-1-2 0,-1 1 0,-1-1 0,-1-1 0,-1 0 0,-2 0 0,4-29 0,-4 5 0,-1 1 0,-3-1 0,-2 0 0,-11-71 0,6 82 0,-3-1 0,0 1 0,-3 0 0,-1 1 0,-1 0 0,-30-52 0,32 68 0,0 1 0,-2 1 0,0 0 0,-1 1 0,-1 1 0,-1 0 0,0 1 0,-1 1 0,0 1 0,-2 0 0,1 1 0,-27-12 0,36 21 0,0 0 0,0 1 0,0 0 0,-1 0 0,1 1 0,-1 1 0,0 0 0,1 0 0,-1 1 0,0 0 0,1 1 0,-1 0 0,0 1 0,1 0 0,0 0 0,-1 1 0,-17 9 0,20-9 0,1 1 0,-1 1 0,1 0 0,0 0 0,1 0 0,-1 1 0,1-1 0,0 2 0,0-1 0,1 1 0,0 0 0,0 0 0,1 0 0,0 0 0,0 1 0,0 0 0,1 0 0,1 0 0,-1 0 0,1 0 0,0 1 0,0 14 0,1-9 0,0 1 0,2-1 0,0 0 0,0 0 0,2 1 0,-1-1 0,2 0 0,0-1 0,0 1 0,2-1 0,-1 0 0,10 16 0,-4-13 0,1 0 0,0 0 0,1-1 0,0-1 0,1 0 0,1-1 0,0 0 0,19 11 0,1-3 0,1-1 0,1-2 0,1-1 0,1-3 0,0 0 0,0-3 0,80 13 0,-47-18-273,1-3 0,0-3 0,-1-4 0,90-14 0,-135 14-6553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8.980"/>
    </inkml:context>
    <inkml:brush xml:id="br0">
      <inkml:brushProperty name="width" value="0.1" units="cm"/>
      <inkml:brushProperty name="height" value="0.1" units="cm"/>
      <inkml:brushProperty name="color" value="#004F8B"/>
    </inkml:brush>
  </inkml:definitions>
  <inkml:trace contextRef="#ctx0" brushRef="#br0">650 44 24575,'2'-1'0,"-1"-1"0,1 0 0,-1 1 0,0-1 0,1 0 0,-1 0 0,0 0 0,0 0 0,0 0 0,-1 0 0,1 0 0,0-1 0,-1 1 0,1 0 0,-1-5 0,0 7 0,0 0 0,0-1 0,0 1 0,0 0 0,0-1 0,0 1 0,0 0 0,0-1 0,0 1 0,0 0 0,-1 0 0,1-1 0,0 1 0,0 0 0,0-1 0,0 1 0,-1 0 0,1 0 0,0-1 0,0 1 0,-1 0 0,1 0 0,0-1 0,0 1 0,-1 0 0,1 0 0,0 0 0,-1 0 0,1 0 0,0-1 0,-1 1 0,1 0 0,0 0 0,-1 0 0,-1 0 0,1 1 0,-1-1 0,1 0 0,0 1 0,-1 0 0,1-1 0,-1 1 0,1 0 0,0-1 0,-1 1 0,1 0 0,0 0 0,-1 2 0,-36 32 0,3 3 0,1 1 0,-47 70 0,68-91 0,-73 103 0,-94 179 0,149-240 0,3 1 0,3 1 0,3 1 0,2 0 0,-16 98 0,31-128 0,2 0 0,2 0 0,0 0 0,3 1 0,0-1 0,3 0 0,0 0 0,2-1 0,2 0 0,24 61 0,-21-66 0,2-1 0,0 0 0,2-1 0,1-1 0,1 0 0,1-1 0,1-2 0,1 1 0,1-2 0,0-1 0,2-1 0,37 22 0,-36-26-105,0-1 0,1-1 0,1-1 0,0-1 0,1-2 0,0 0 0,0-2 0,0-1 0,1-2 0,0 0 0,0-2 0,30-3 0,19-9-6721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9.390"/>
    </inkml:context>
    <inkml:brush xml:id="br0">
      <inkml:brushProperty name="width" value="0.1" units="cm"/>
      <inkml:brushProperty name="height" value="0.1" units="cm"/>
      <inkml:brushProperty name="color" value="#004F8B"/>
    </inkml:brush>
  </inkml:definitions>
  <inkml:trace contextRef="#ctx0" brushRef="#br0">6 82 24575,'-6'-81'0,"26"512"0,33 413 0,-49-798 0,-1-6 0,1 0 0,3 0 0,20 72 0,-27-111 0,1 1 0,-1-1 0,1 0 0,-1 0 0,1 0 0,-1 0 0,1 0 0,0 0 0,-1 0 0,1 0 0,0 0 0,0 0 0,0 0 0,0 0 0,0 0 0,0-1 0,0 1 0,1 1 0,-1-2 0,0 0 0,0 0 0,0 0 0,-1 0 0,1 0 0,0 0 0,0-1 0,-1 1 0,1 0 0,0 0 0,0 0 0,-1-1 0,1 1 0,0 0 0,-1-1 0,1 1 0,0-1 0,-1 1 0,1-1 0,0 1 0,0-2 0,4-3 0,0-1 0,-1-1 0,1 1 0,4-12 0,-6 14 0,46-99-1365,-26 48-5461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49.941"/>
    </inkml:context>
    <inkml:brush xml:id="br0">
      <inkml:brushProperty name="width" value="0.1" units="cm"/>
      <inkml:brushProperty name="height" value="0.1" units="cm"/>
      <inkml:brushProperty name="color" value="#004F8B"/>
    </inkml:brush>
  </inkml:definitions>
  <inkml:trace contextRef="#ctx0" brushRef="#br0">127 115 24575,'27'-61'-8625,"-17"21"7656,-9 40 1015,-1 0 0,0-1 1,0 1-1,0-1 0,1 1 0,-1-1 0,0 1 1,0-1-1,0 1 0,0-1 0,0 1 0,0 0 1,0-1-1,0 1 0,0-1 0,0 1 0,0-1 1,0 1-1,-1-1 0,1 1 0,0-1 0,0 1 1,0 0-1,-1-1 0,1 1 0,0-1 0,0 1 1,-1 0-1,1-1 0,0 1 0,-1-1 0,-11 10 622,-13 25-129,6 2 1282,1 1 1,-16 46-1,21-44-1296,2 0 0,-8 55-1,14-65-537,2 0 0,1 1 0,2 0 1,1-1-1,1 1 0,1 0 0,2-1 0,0 0 0,18 50 0,-19-69 13,0-1 0,1 1 0,0-1 0,0 0 0,1 0 0,0 0 0,1-1 0,0 0 0,0 0 0,1-1 0,0 0 0,0 0 0,0 0 0,1-1 0,13 6 0,-11-7 0,0-1 0,1 0 0,0 0 0,0-1 0,0-1 0,0 0 0,1 0 0,-1-1 0,0-1 0,1 0 0,-1-1 0,23-4 0,-14 0 0,1-1 0,-2 0 0,1-2 0,-1 0 0,0-1 0,0-2 0,-1 0 0,-1 0 0,0-2 0,32-28 0,-31 22 0,0-1 0,-2 0 0,0-2 0,-1 1 0,-1-2 0,-1 0 0,-1-1 0,14-39 0,-13 37 0,-14 26 0,1 0 0,-1-1 0,0 1 0,0 0 0,0 0 0,1 0 0,-1 0 0,0 0 0,0 0 0,1-1 0,-1 1 0,0 0 0,0 0 0,1 0 0,-1 0 0,0 0 0,0 0 0,1 0 0,-1 0 0,0 0 0,0 0 0,1 0 0,-1 0 0,0 0 0,0 0 0,1 0 0,-1 0 0,0 1 0,0-1 0,0 0 0,1 0 0,-1 0 0,0 0 0,0 0 0,0 1 0,1-1 0,-1 0 0,0 0 0,0 0 0,0 0 0,0 1 0,1-1 0,-1 0 0,0 0 0,0 1 0,0-1 0,3 7 0,-1 1 0,1-1 0,-2 1 0,3 12 0,-4-16 0,12 75 0,-10-48 0,3-1 0,0 1 0,2-2 0,1 1 0,16 39 0,-22-65 0,0 0 0,1 0 0,-1 0 0,1-1 0,-1 1 0,1 0 0,0-1 0,0 0 0,1 0 0,-1 0 0,1 0 0,0 0 0,-1-1 0,1 1 0,0-1 0,1 0 0,4 2 0,-4-3 0,1 0 0,0 0 0,0 0 0,1-1 0,-1 0 0,0 0 0,0 0 0,0-1 0,0 0 0,0 0 0,8-3 0,4-3 0,0 0 0,0-1 0,-1-1 0,-1-1 0,0 0 0,0-1 0,16-16 0,-2-2 0,-2-1 0,-1-2 0,-2-1 0,0 0 0,-3-2 0,-1-1 0,26-60 0,-45 92 0,12-23 0,-7 24 0,-1 14 0,7 54 0,-6-30 0,14 46 0,-14-61 0,0 4 0,2-1 0,0-1 0,15 27 0,-21-45 0,-1 1 0,1-1 0,0 0 0,0 0 0,0 0 0,1 0 0,-1-1 0,1 1 0,0-1 0,0 0 0,0 0 0,1-1 0,-1 1 0,0-1 0,1 0 0,0 0 0,-1 0 0,1 0 0,0-1 0,0 0 0,8 1 0,-10-2 5,0 0 1,-1 0-1,1-1 0,0 1 0,-1-1 0,1 1 0,-1-1 0,1 0 0,-1 0 1,1 0-1,-1 0 0,0 0 0,1-1 0,-1 1 0,0-1 0,0 0 1,0 1-1,0-1 0,0 0 0,0 0 0,-1 0 0,2-3 0,0 0-169,0 0-1,0-1 0,-1 1 0,0-1 0,0 0 0,0 1 1,-1-1-1,2-9 0,0-20-6661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50.530"/>
    </inkml:context>
    <inkml:brush xml:id="br0">
      <inkml:brushProperty name="width" value="0.1" units="cm"/>
      <inkml:brushProperty name="height" value="0.1" units="cm"/>
      <inkml:brushProperty name="color" value="#004F8B"/>
    </inkml:brush>
  </inkml:definitions>
  <inkml:trace contextRef="#ctx0" brushRef="#br0">83 402 24575,'-7'-4'-26,"0"0"1,0-1-1,1 0 0,-1 0 0,1-1 1,-6-6-1,9 8-505,0 1 0,0-1 0,0 0-1,0 0 1,0 0 0,1-1 0,0 1 0,0 0 0,0-1 0,0 0 0,0-4 0,2 7 419,0 0 0,0 0 0,1 0-1,-1 0 1,1 1 0,-1-1 0,1 0 0,0 0 0,-1 1 0,1-1 0,0 0 0,0 1 0,0-1-1,0 1 1,1-1 0,-1 1 0,0 0 0,1 0 0,-1-1 0,1 1 0,-1 0 0,1 0-1,0 0 1,-1 1 0,1-1 0,0 0 0,2 0 0,8-4 681,0 1 0,22-4-1,-32 8-559,73-11 1387,98-3 0,22-2 3441,-8-18-5854,-101 14-5809</inkml:trace>
  <inkml:trace contextRef="#ctx0" brushRef="#br0" timeOffset="1">1127 36 24575,'12'-6'0,"-3"0"0,1 2 0,-1-1 0,1 1 0,20-5 0,-28 9 0,0-1 0,0 1 0,0 0 0,-1 0 0,1 0 0,0 0 0,0 0 0,0 0 0,0 0 0,-1 1 0,1-1 0,0 0 0,0 1 0,-1 0 0,1-1 0,0 1 0,-1 0 0,1 0 0,-1 0 0,1 0 0,-1 0 0,1 0 0,-1 1 0,0-1 0,1 0 0,-1 1 0,0-1 0,0 1 0,0-1 0,0 1 0,0-1 0,-1 1 0,1 0 0,0 0 0,0 1 0,7 34 0,-1-1 0,-1 1 0,0 59 0,-2-37 0,91 764 0,-90-800 0,-3-16 0,0 1 0,-1-1 0,1 1 0,-1-1 0,-1 1 0,1 0 0,-1-1 0,-1 1 0,1-1 0,-1 1 0,-1-1 0,-2 10 0,4-16-29,-1-1 0,1 1 0,0-1 0,-1 1 0,1-1 0,0 1 0,-1-1 0,1 1 0,-1-1 0,1 0 0,-1 1 0,1-1 0,-1 0 0,1 1 0,-1-1-1,0 0 1,1 0 0,-1 1 0,1-1 0,-1 0 0,0 0 0,1 0 0,-1 0 0,1 0 0,-1 0 0,0 0 0,1 0 0,-1 0 0,1 0 0,-1 0 0,0 0 0,1-1 0,-1 1 0,1 0 0,-1 0 0,0-1-1,1 1 1,-1 0 0,1-1 0,-1 1 0,1 0 0,-1-1 0,1 1 0,0-1 0,-1 1 0,0-1 0</inkml:trace>
  <inkml:trace contextRef="#ctx0" brushRef="#br0" timeOffset="2">1155 996 24575,'-5'-5'0,"-6"-1"0,-1-5 0,-4-1 0,6 2 0,4-2 0,14 1 0,14 2 0,13-1 0,16-5 0,7 0 0,15-1 0,3-8 0,4-5 0,2-7 0,-8-7 0,-6-5 0,-16 4-8191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51.090"/>
    </inkml:context>
    <inkml:brush xml:id="br0">
      <inkml:brushProperty name="width" value="0.1" units="cm"/>
      <inkml:brushProperty name="height" value="0.1" units="cm"/>
      <inkml:brushProperty name="color" value="#004F8B"/>
    </inkml:brush>
  </inkml:definitions>
  <inkml:trace contextRef="#ctx0" brushRef="#br0">0 125 24575,'6'-13'0,"-2"0"0,0 0 0,0-1 0,-1 0 0,-1 0 0,1-15 0,-1 15 0,-2 177 0,2-120 0,23 307 0,-18-304 0,2 0 0,2-1 0,2 0 0,2-1 0,31 66 0,-37-94 0,0 0 0,2 0 0,-1-1 0,2-1 0,0 0 0,1 0 0,0-1 0,1-1 0,0 0 0,1-1 0,0-1 0,17 9 0,-17-12 0,0 0 0,0-1 0,0-1 0,1-1 0,0 0 0,0 0 0,0-2 0,0 0 0,0-1 0,0-1 0,1 0 0,-1-1 0,31-6 0,-29 3 0,-1-1 0,1 0 0,-1-1 0,0-1 0,-1-1 0,0 0 0,0-2 0,0 1 0,15-15 0,-21 16 0,0-1 0,-1-1 0,0 1 0,-1-2 0,0 1 0,-1-1 0,0 0 0,-1-1 0,0 1 0,0-1 0,-2 0 0,1-1 0,3-19 0,-4 10 0,-1-1 0,-1 0 0,-1 0 0,-1 0 0,-1 0 0,-1 0 0,-1 0 0,-1 0 0,-1 1 0,-1-1 0,-10-24 0,14 43 0,1 1 0,-1-1 0,0 1 0,0 0 0,0-1 0,0 1 0,-1 0 0,1 0 0,-1 1 0,1-1 0,-5-2 0,6 4 0,0 0 0,0 1 0,0-1 0,0 1 0,-1-1 0,1 1 0,0 0 0,0 0 0,-1-1 0,1 1 0,0 0 0,0 0 0,-1 0 0,1 0 0,0 0 0,0 1 0,0-1 0,-1 0 0,1 1 0,0-1 0,0 0 0,0 1 0,0 0 0,-1-1 0,1 1 0,0-1 0,0 1 0,0 0 0,0 0 0,1 0 0,-1 0 0,0 0 0,0 0 0,0 0 0,1 0 0,-2 1 0,-5 8 0,0 1 0,1 1 0,0-1 0,0 1 0,1 0 0,1 0 0,0 0 0,1 1 0,-4 23 0,4-7 0,1-1 0,2 1 0,3 39 0,-1-51 0,0 0 0,1 0 0,1 0 0,0-1 0,2 1 0,-1-1 0,16 28 0,-16-36 0,1 1 0,0 0 0,0-1 0,1 0 0,0-1 0,1 1 0,0-1 0,0-1 0,0 0 0,1 0 0,0 0 0,0-1 0,0 0 0,12 3 0,-1-2 14,0 0-1,1-1 0,0-2 0,0 0 1,0-1-1,1-1 0,-1-1 1,35-5-1,-2-2-508,0-4 0,59-19 0,-43 9-6331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51.550"/>
    </inkml:context>
    <inkml:brush xml:id="br0">
      <inkml:brushProperty name="width" value="0.1" units="cm"/>
      <inkml:brushProperty name="height" value="0.1" units="cm"/>
      <inkml:brushProperty name="color" value="#004F8B"/>
    </inkml:brush>
  </inkml:definitions>
  <inkml:trace contextRef="#ctx0" brushRef="#br0">135 189 24575,'7'-16'0,"0"-1"0,-2 1 0,0-1 0,0 0 0,-2 0 0,0 0 0,0-24 0,-2 39 0,-2 0 0,1 1 0,0-1 0,0 0 0,0 0 0,-1 1 0,1-1 0,-1 0 0,1 1 0,-1-1 0,0 0 0,-1-1 0,2 2 0,-1 1 0,1-1 0,-1 1 0,1-1 0,-1 1 0,1-1 0,-1 1 0,0 0 0,1-1 0,-1 1 0,1 0 0,-1 0 0,0-1 0,1 1 0,-1 0 0,0 0 0,1 0 0,-1 0 0,1 0 0,-1 0 0,0 0 0,-1 0 0,0 1 0,-1 0 0,0 0 0,1 0 0,-1 0 0,1 1 0,0-1 0,-1 1 0,1-1 0,0 1 0,0 0 0,0 0 0,0 0 0,0 0 0,-2 3 0,-12 20 0,1 0 0,1 1 0,1 1 0,2 0 0,0 1 0,2 0 0,1 0 0,-6 44 0,12-61 0,1 0 0,0 0 0,1 0 0,0 0 0,1-1 0,0 1 0,1 0 0,4 18 0,-4-23 0,1 0 0,0 0 0,0 0 0,0-1 0,0 1 0,1-1 0,0 1 0,0-1 0,0 0 0,1-1 0,0 1 0,0-1 0,0 0 0,0 0 0,10 5 0,1-2 0,0 0 0,1-1 0,0-1 0,0 0 0,0-1 0,0-1 0,1-1 0,-1-1 0,33 0 0,-14-3 0,-1-2 0,0-1 0,66-19 0,-80 18 0,-1-2 0,0-1 0,0 0 0,-1-1 0,0-1 0,0-1 0,-2-1 0,1 0 0,23-25 0,-33 30 0,-1 0 0,0 0 0,0-1 0,-1 0 0,0 0 0,-1 0 0,0-1 0,0 1 0,-1-1 0,0-1 0,-1 1 0,0 0 0,-1-1 0,0 0 0,0 1 0,-1-1 0,-1 0 0,0 0 0,0 0 0,-1 0 0,-2-11 0,2 18 0,0 0 0,0 0 0,-1 0 0,1 0 0,-1 0 0,0 0 0,0 0 0,0 0 0,0 1 0,-1-1 0,1 1 0,-1 0 0,0-1 0,0 1 0,-5-3 0,6 5 0,0 0 0,0 0 0,0 0 0,-1 0 0,1 1 0,0-1 0,-1 0 0,1 1 0,0 0 0,-1 0 0,1 0 0,-1 0 0,1 0 0,-1 0 0,1 0 0,0 1 0,-1-1 0,1 1 0,0 0 0,-1-1 0,1 1 0,0 0 0,0 1 0,0-1 0,0 0 0,0 1 0,0-1 0,-2 2 0,-9 8 0,1 1 0,0 0 0,1 0 0,1 1 0,0 0 0,0 1 0,1 0 0,1 1 0,1 0 0,0 0 0,-9 28 0,12-30 0,0 0 0,1 0 0,1 0 0,0 0 0,1 0 0,0 1 0,1-1 0,0 0 0,2 1 0,-1-1 0,1 0 0,1 0 0,0 0 0,1 0 0,7 14 0,-6-18 0,0 0 0,1 0 0,1-1 0,0 0 0,0 0 0,0-1 0,1 1 0,0-2 0,0 1 0,1-1 0,0 0 0,0-1 0,0 0 0,0-1 0,1 0 0,15 5 0,5-1 0,0-1 0,1-2 0,0-1 0,42 1 0,-39-4-151,0-1-1,0-2 0,0-2 0,0-1 1,0-1-1,-1-2 0,-1-1 1,36-15-1,-10-4-6674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52.060"/>
    </inkml:context>
    <inkml:brush xml:id="br0">
      <inkml:brushProperty name="width" value="0.1" units="cm"/>
      <inkml:brushProperty name="height" value="0.1" units="cm"/>
      <inkml:brushProperty name="color" value="#004F8B"/>
    </inkml:brush>
  </inkml:definitions>
  <inkml:trace contextRef="#ctx0" brushRef="#br0">154 260 24575,'-12'-61'-2941,"6"18"3804,-1-58-1,11 63-697,-4 37-158,0 0 0,0 1 0,0-1 0,0 0 0,0 1-1,1-1 1,-1 0 0,0 1 0,0-1 0,1 0 0,-1 1-1,0-1 1,1 0 0,-1 1 0,1-1 0,-1 1 0,0-1 0,1 1-1,-1-1 1,1 1 0,0-1 0,-1 1 0,1 0 0,-1-1-1,1 1 1,0 0 0,-1-1 0,1 1 0,0 0 0,-1 0 0,1 0-1,0-1 1,0 1 0,-1 0 0,1 0 0,0 0 0,-1 0 0,1 0-1,0 0 1,-1 1 0,1-1 0,0 0 0,0 0 0,-1 0-1,1 1 1,-1-1 0,1 0 0,0 1 0,0 0 0,5 3 66,0 0 0,-1 1 1,0-1-1,0 1 0,0 1 1,-1-1-1,1 1 1,-1 0-1,4 8 0,29 65-113,-35-74 55,20 53-15,-3 1 0,-2 1 0,9 67 0,10 191 0,-29-203 0,-6 0 0,-4 0 0,-5 0 0,-26 122 0,17-158 0,-3 0 0,-3-1 0,-4-1 0,-3-2 0,-4-1 0,-67 111 0,57-118-1365,6-12-5461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8.083"/>
    </inkml:context>
    <inkml:brush xml:id="br0">
      <inkml:brushProperty name="width" value="0.1" units="cm"/>
      <inkml:brushProperty name="height" value="0.1" units="cm"/>
      <inkml:brushProperty name="color" value="#004F8B"/>
    </inkml:brush>
  </inkml:definitions>
  <inkml:trace contextRef="#ctx0" brushRef="#br0">27 20 24575,'-19'-17'0,"12"14"0,8 12 0,19 42 0,-2 2 0,-3 0 0,-1 0 0,10 100 0,-23-147 0,15 123 0,-13-110 0,2 1 0,0-1 0,1 0 0,11 24 0,-13-35-1365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0.891"/>
    </inkml:context>
    <inkml:brush xml:id="br0">
      <inkml:brushProperty name="width" value="0.1" units="cm"/>
      <inkml:brushProperty name="height" value="0.1" units="cm"/>
      <inkml:brushProperty name="color" value="#004F8B"/>
    </inkml:brush>
  </inkml:definitions>
  <inkml:trace contextRef="#ctx0" brushRef="#br0">1 1 24575,'0'2'0,"1"0"0,-1 1 0,1-1 0,0 0 0,0 0 0,0 0 0,0 0 0,0 1 0,1-2 0,-1 1 0,1 0 0,-1 0 0,1 0 0,2 1 0,10 15 0,-3 5 0,-2 1 0,0 0 0,-2 1 0,9 50 0,-9-41 0,95 498 0,-16-24 0,-83-488 0,0 1 0,7 19 0,-4-30-40,-1-11 124,2-18-919,-6 16 261,6-23-6252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1.360"/>
    </inkml:context>
    <inkml:brush xml:id="br0">
      <inkml:brushProperty name="width" value="0.1" units="cm"/>
      <inkml:brushProperty name="height" value="0.1" units="cm"/>
      <inkml:brushProperty name="color" value="#004F8B"/>
    </inkml:brush>
  </inkml:definitions>
  <inkml:trace contextRef="#ctx0" brushRef="#br0">0 47 24575,'1'-3'0,"-1"0"0,1 0 0,0-1 0,0 1 0,0 0 0,0 0 0,0 0 0,1 1 0,-1-1 0,5-5 0,-6 8 0,0-1 0,1 1 0,-1-1 0,0 0 0,1 1 0,-1-1 0,0 1 0,1-1 0,-1 1 0,1 0 0,-1-1 0,1 1 0,0-1 0,-1 1 0,1 0 0,-1 0 0,1-1 0,-1 1 0,1 0 0,0 0 0,-1-1 0,1 1 0,0 0 0,-1 0 0,1 0 0,0 0 0,-1 0 0,1 0 0,0 0 0,-1 0 0,1 1 0,0-1 0,-1 0 0,1 0 0,-1 0 0,1 1 0,0-1 0,-1 0 0,1 1 0,-1-1 0,1 0 0,-1 1 0,1-1 0,-1 1 0,1-1 0,-1 1 0,1-1 0,-1 1 0,0-1 0,1 1 0,-1-1 0,0 1 0,1 0 0,-1-1 0,0 1 0,0 0 0,8 21 0,0 0 0,-2 0 0,-1 1 0,-1 0 0,2 44 0,-1-18 0,85 648 0,-55-444 0,-34-249 0,0 38 0,-1-41 0,1-1 0,-2 1 0,1 0 0,0-1 0,0 1 0,0 0 0,0-1 0,0 1 0,0-1 0,-1 1 0,1 0 0,0-1 0,0 1 0,-1-1 0,1 1 0,0-1 0,-1 1 0,1-1 0,-1 1 0,1-1 0,0 0 0,-1 1 0,1-1 0,-1 1 0,1-1 0,-1 0 0,0 0 0,1 1 0,-1-1 0,1 0 0,-1 0 0,0 0 0,1 1 0,-1-1 0,1 0 0,-1 0 0,0 0 0,1 0 0,-1 0 0,1 0 0,-1 0 0,0 0 0,1-1 0,-1 1 0,1 0 0,-1 0 0,0 0 0,1-1 0,-1 1 0,1 0 0,-1-1 0,1 1 0,-1 0 0,1-1 0,-1 0 0,-19-13-1365,1-3-5461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1.754"/>
    </inkml:context>
    <inkml:brush xml:id="br0">
      <inkml:brushProperty name="width" value="0.1" units="cm"/>
      <inkml:brushProperty name="height" value="0.1" units="cm"/>
      <inkml:brushProperty name="color" value="#004F8B"/>
    </inkml:brush>
  </inkml:definitions>
  <inkml:trace contextRef="#ctx0" brushRef="#br0">68 134 24575,'-5'5'0,"-7"1"0,-5 0 0,-5-1 0,10-6 0,13-3 0,20-6 0,17-6 0,15 1 0,14-3 0,10-3 0,5 2 0,0 5 0,-1-1 0,-4 2 0,-15 4-8191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2.190"/>
    </inkml:context>
    <inkml:brush xml:id="br0">
      <inkml:brushProperty name="width" value="0.1" units="cm"/>
      <inkml:brushProperty name="height" value="0.1" units="cm"/>
      <inkml:brushProperty name="color" value="#004F8B"/>
    </inkml:brush>
  </inkml:definitions>
  <inkml:trace contextRef="#ctx0" brushRef="#br0">65 261 24575,'-3'0'0,"0"0"0,0 0 0,0 0 0,0-1 0,0 1 0,0-1 0,0 0 0,0 0 0,0 0 0,0 0 0,0 0 0,1 0 0,-1-1 0,0 1 0,-3-4 0,5 3 0,-1 1 0,1-1 0,-1 0 0,1 0 0,0 0 0,0 0 0,0 0 0,0 0 0,0 0 0,1 0 0,-1 0 0,0 0 0,1 0 0,0-1 0,-1 1 0,1-4 0,1-1 0,0 1 0,0-1 0,0 1 0,1-1 0,0 1 0,0 0 0,1 0 0,-1-1 0,1 2 0,1-1 0,-1 0 0,1 1 0,4-6 0,2 0 0,1 1 0,0 0 0,0 0 0,1 1 0,0 1 0,0 0 0,1 0 0,0 1 0,20-7 0,-21 10 0,0 0 0,0 0 0,1 2 0,-1-1 0,0 1 0,1 1 0,-1 1 0,1-1 0,0 2 0,-1 0 0,19 4 0,-26-4 0,-1 0 0,1 0 0,-1 0 0,0 1 0,1 0 0,-1 0 0,0 0 0,0 1 0,-1-1 0,1 1 0,0 0 0,-1 0 0,0 0 0,1 1 0,-1-1 0,-1 1 0,1-1 0,0 1 0,-1 0 0,0 0 0,3 6 0,-3-3 0,-1-1 0,0 1 0,0-1 0,0 1 0,0-1 0,-1 1 0,0 0 0,-1-1 0,0 1 0,0-1 0,0 1 0,0-1 0,-1 0 0,-4 9 0,-4 9 0,-1-2 0,-2 1 0,0-1 0,-31 38 0,-76 72 0,108-120 0,-108 98 0,120-110 0,-1 0 0,0 0 0,1 1 0,-1-1 0,1 0 0,-1 1 0,1-1 0,-1 1 0,1-1 0,-1 1 0,1-1 0,-1 1 0,1-1 0,0 1 0,-1-1 0,1 1 0,0-1 0,-1 1 0,1 0 0,0-1 0,0 1 0,0-1 0,0 1 0,-1 0 0,1-1 0,0 2 0,16-1 0,42-14 0,-47 10 0,601-172-1365,-555 158-5461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2.670"/>
    </inkml:context>
    <inkml:brush xml:id="br0">
      <inkml:brushProperty name="width" value="0.1" units="cm"/>
      <inkml:brushProperty name="height" value="0.1" units="cm"/>
      <inkml:brushProperty name="color" value="#004F8B"/>
    </inkml:brush>
  </inkml:definitions>
  <inkml:trace contextRef="#ctx0" brushRef="#br0">159 633 24575,'-2'-1'0,"1"-1"0,0 1 0,-1-1 0,1 1 0,-1 0 0,1 0 0,-1 0 0,0 0 0,1 0 0,-1 0 0,0 0 0,0 0 0,0 1 0,0-1 0,0 1 0,0-1 0,1 1 0,-1 0 0,0-1 0,0 1 0,0 0 0,0 1 0,-4-1 0,4 1 0,0 0 0,1 1 0,-1-1 0,0 0 0,1 0 0,-1 1 0,1-1 0,0 1 0,-1-1 0,1 1 0,0 0 0,0 0 0,0-1 0,0 1 0,0 0 0,1 0 0,-1 0 0,0 0 0,1 0 0,0 0 0,-1 0 0,1 0 0,0 4 0,-1 9 0,1 1 0,1-1 0,0 0 0,1 1 0,1-1 0,1 0 0,0 0 0,11 28 0,-1-12 0,2 0 0,36 55 0,-44-75 0,1 0 0,0 0 0,0-1 0,1 0 0,0 0 0,1-1 0,0 0 0,0-1 0,1-1 0,13 7 0,-18-11 0,0 0 0,0 0 0,1-1 0,0 0 0,-1 0 0,1-1 0,0 0 0,0 0 0,-1-1 0,1 0 0,0 0 0,0-1 0,0 0 0,-1 0 0,1-1 0,0 0 0,-1 0 0,0-1 0,9-4 0,-4 1 0,0-1 0,-1 0 0,0-1 0,-1 0 0,0-1 0,0 0 0,-1 0 0,0-1 0,8-12 0,-5 6 0,-2-1 0,0-1 0,-1 0 0,-1 0 0,9-29 0,-7 9 0,-2-1 0,-1-1 0,-2 0 0,-1 0 0,-4-59 0,-2 55 0,-2 1 0,-2-1 0,-20-70 0,18 86 0,-2 1 0,0 0 0,-2 1 0,-1 0 0,-1 1 0,-26-36 0,33 53 0,0 0 0,0 0 0,-1 0 0,1 1 0,-1 0 0,-1 1 0,0 0 0,0 0 0,0 1 0,-14-6 0,16 8 0,-1 1 0,1 0 0,-1 0 0,1 1 0,-1 0 0,1 0 0,-1 1 0,0 0 0,1 0 0,-1 1 0,0 0 0,1 0 0,-1 1 0,1 0 0,-8 3 0,-2 3 0,1 0 0,1 1 0,0 0 0,0 1 0,1 1 0,0 1 0,1 0 0,0 0 0,1 1 0,-19 27 0,11-11 0,1 1 0,2 0 0,1 1 0,-20 53 0,28-60 20,1 0 0,1 1 0,1 0 0,1 0 0,-1 35 0,4-43-169,2-1 1,0 1-1,1 0 1,1-1-1,0 1 1,1-1-1,1 0 1,1 0-1,7 15 1,22 29-6678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3.051"/>
    </inkml:context>
    <inkml:brush xml:id="br0">
      <inkml:brushProperty name="width" value="0.1" units="cm"/>
      <inkml:brushProperty name="height" value="0.1" units="cm"/>
      <inkml:brushProperty name="color" value="#004F8B"/>
    </inkml:brush>
  </inkml:definitions>
  <inkml:trace contextRef="#ctx0" brushRef="#br0">403 116 24575,'-7'0'0,"0"-1"0,0 0 0,1 0 0,-1-1 0,1 1 0,-1-2 0,1 1 0,-13-7 0,18 9 0,0-1 0,0 1 0,0-1 0,-1 0 0,1 1 0,0-1 0,0 0 0,0 0 0,0 0 0,0 0 0,0 0 0,0 0 0,1 0 0,-1 0 0,0 0 0,0 0 0,1-1 0,-1 1 0,1 0 0,-1 0 0,1-1 0,0 1 0,-1 0 0,1-1 0,0 1 0,0 0 0,0-1 0,0 1 0,0 0 0,0-1 0,0 1 0,0 0 0,1-1 0,-1 1 0,1 0 0,-1-1 0,1 1 0,-1 0 0,1 0 0,-1 0 0,1-1 0,0 1 0,0 0 0,0 0 0,0 0 0,0 0 0,0 0 0,0 1 0,2-3 0,3-1 0,0-1 0,1 1 0,0 0 0,0 0 0,0 1 0,0 0 0,0 1 0,0-1 0,1 1 0,-1 0 0,1 1 0,0 0 0,9 0 0,-5 0 0,0 1 0,0 1 0,0 0 0,0 0 0,0 1 0,-1 1 0,22 7 0,-28-8 0,1 0 0,-1 1 0,1 0 0,-1 0 0,0 1 0,0-1 0,0 1 0,-1 0 0,1 0 0,-1 1 0,0-1 0,0 1 0,-1 0 0,1 0 0,3 9 0,-4-6 0,0 0 0,0 0 0,-1 0 0,-1 0 0,1 1 0,-1-1 0,-1 0 0,1 1 0,-1-1 0,-2 12 0,-1-1 0,-1 1 0,-1-1 0,-1 0 0,0 0 0,-1-1 0,-2 0 0,1 0 0,-23 32 0,6-17 0,-2-1 0,-2-1 0,0-1 0,-2-1 0,-1-2 0,-2-1 0,0-2 0,-2-1 0,0-2 0,-1-1 0,-1-2 0,-1-2 0,-60 17 0,63-30 0,36-3 0,0 0 0,0 0 0,0 0 0,0 0 0,0 0 0,0 0 0,0-1 0,0 1 0,0 0 0,0 0 0,0 0 0,0 0 0,1 0 0,-1 0 0,0 0 0,0 0 0,0 0 0,0 0 0,0 0 0,0 0 0,0 0 0,0 0 0,0-1 0,0 1 0,0 0 0,0 0 0,0 0 0,0 0 0,0 0 0,0 0 0,0 0 0,0 0 0,0 0 0,0 0 0,0 0 0,-1 0 0,1-1 0,0 1 0,0 0 0,0 0 0,0 0 0,0 0 0,0 0 0,0 0 0,0 0 0,0 0 0,0 0 0,0 0 0,0 0 0,0 0 0,0 0 0,21-5 0,85-4 60,150 4 0,-148 7-802,147-17-1,-219 10-6083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33.760"/>
    </inkml:context>
    <inkml:brush xml:id="br0">
      <inkml:brushProperty name="width" value="0.1" units="cm"/>
      <inkml:brushProperty name="height" value="0.1" units="cm"/>
      <inkml:brushProperty name="color" value="#004F8B"/>
    </inkml:brush>
  </inkml:definitions>
  <inkml:trace contextRef="#ctx0" brushRef="#br0">0 304 24575,'1570'56'0,"-1067"-34"0,-272-13 0,-200-8 0,31 2 0,-106-13 0,1-2 0,0-3 0,-67-31 0,82 31 0,0-2 0,1 0 0,1-1 0,1-2 0,0-1 0,-22-24 0,23 20 0,8 9 0,1 0 0,1-1 0,0 0 0,-15-26 0,29 43 0,-1-1 0,1 1 0,-1-1 0,1 1 0,0-1 0,-1 1 0,1-1 0,0 0 0,-1 1 0,1-1 0,0 0 0,0 1 0,0-1 0,0 0 0,0 1 0,-1-1 0,1 0 0,0 1 0,0-1 0,0 0 0,1 1 0,-1-1 0,0 0 0,0 1 0,0-1 0,0 0 0,1 1 0,-1-1 0,0 1 0,1-1 0,-1 0 0,0 1 0,1-1 0,0 0 0,1 1 0,-1-1 0,1 1 0,0-1 0,-1 1 0,1 0 0,0 0 0,-1 0 0,1 0 0,0 0 0,0 0 0,-1 1 0,1-1 0,1 1 0,58 21 0,-60-21 0,71 35 0,-2 3 0,118 87 0,-168-111 0,0 0 0,-2 2 0,0 0 0,0 0 0,-2 2 0,0 0 0,17 29 0,-28-40 0,0 0 0,-1 1 0,0 0 0,-1 0 0,0 0 0,0 0 0,-1 0 0,0 1 0,-1-1 0,0 1 0,0-1 0,-1 1 0,0-1 0,-1 1 0,0-1 0,0 1 0,-1-1 0,-1 0 0,1 1 0,-2-1 0,-6 15 0,-2-3 0,-1 0 0,-1-2 0,-1 1 0,0-2 0,-1 0 0,-1-1 0,-1 0 0,-29 19 0,-1-2 0,-2-3 0,-68 33 0,104-57 0,2-1 0,0 0 0,0 0 0,0-1 0,0-1 0,-1 0 0,1 0 0,-1-2 0,-18 3 0,11-10-1365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7:53.870"/>
    </inkml:context>
    <inkml:brush xml:id="br0">
      <inkml:brushProperty name="width" value="0.1" units="cm"/>
      <inkml:brushProperty name="height" value="0.1" units="cm"/>
      <inkml:brushProperty name="color" value="#004F8B"/>
    </inkml:brush>
  </inkml:definitions>
  <inkml:trace contextRef="#ctx0" brushRef="#br0">20 0 24575,'-1'0'0,"0"1"0,0-1 0,0 0 0,1 1 0,-1-1 0,0 0 0,0 1 0,0-1 0,0 1 0,0-1 0,1 1 0,-1-1 0,0 1 0,0 0 0,1 0 0,-1-1 0,1 1 0,-1 0 0,0 0 0,1-1 0,-1 1 0,1 0 0,0 0 0,-1 0 0,1 0 0,0 0 0,0 0 0,-1 0 0,1 0 0,0 1 0,-1 33 0,9 48 0,20 155 0,-19-177 0,34 109 0,-38-155 0,1 1 0,1-1 0,0 0 0,1-1 0,0 1 0,1-2 0,1 1 0,15 15 0,-16-20 0,0 0 0,1-1 0,0-1 0,1 1 0,0-2 0,0 1 0,0-2 0,0 1 0,1-1 0,0-1 0,20 4 0,5-1 0,0-2 0,0-2 0,1-1 0,49-5 0,156-25 0,-151 16 0,533-45 0,-529 55 0,0 5 0,0 4 0,0 4 0,141 35 0,-147-20 0,138 58 0,-180-62 0,-1 2 0,-1 2 0,-1 2 0,54 45 0,-83-60 0,0 1 0,-1 0 0,-1 2 0,0 0 0,-1 0 0,-1 1 0,16 31 0,-27-47 0,-1 0 0,0 0 0,1 1 0,-1-1 0,1 0 0,-1 0 0,1 0 0,0 0 0,-1 0 0,1 0 0,0 0 0,0 0 0,0 0 0,0 0 0,0 0 0,0 0 0,0-1 0,0 1 0,0 0 0,0-1 0,0 1 0,3 0 0,-3-2 0,1 1 0,0-1 0,-1 0 0,1 0 0,-1 0 0,1 0 0,-1 0 0,1-1 0,-1 1 0,0 0 0,0-1 0,1 1 0,-1-1 0,0 1 0,0-1 0,1-2 0,27-41 0,3 2 0,1 1 0,2 1 0,2 2 0,2 2 0,80-60 0,-70 65 0,2 1 0,1 4 0,2 1 0,0 3 0,79-22 0,-47 23 0,1 3 0,170-12 0,58 19 0,-145 9 0,178-27 0,-246 12 0,0-4 0,158-57 0,-251 76 0,-3 1 0,-1 1 0,0-1 0,-1 0 0,1-1 0,0 1 0,-1-1 0,1 0 0,-1 0 0,5-4 0,-9 2-1365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4.220"/>
    </inkml:context>
    <inkml:brush xml:id="br0">
      <inkml:brushProperty name="width" value="0.1" units="cm"/>
      <inkml:brushProperty name="height" value="0.1" units="cm"/>
      <inkml:brushProperty name="color" value="#004F8B"/>
    </inkml:brush>
  </inkml:definitions>
  <inkml:trace contextRef="#ctx0" brushRef="#br0">214 164 24575,'0'1'0,"0"-1"0,0 1 0,0 0 0,0-1 0,-1 1 0,1-1 0,0 1 0,0-1 0,0 1 0,-1-1 0,1 1 0,0-1 0,-1 1 0,1-1 0,0 0 0,-1 1 0,1-1 0,0 1 0,-1-1 0,1 0 0,-2 1 0,2-1 0,0 0 0,0 0 0,0 0 0,-1 0 0,1 0 0,0 0 0,0 0 0,0 0 0,-1 0 0,1 0 0,0 0 0,0 0 0,-1 0 0,1 0 0,0 0 0,0 0 0,0 0 0,0-1 0,-1 1 0,1 0 0,0 0 0,0 0 0,0 0 0,0 0 0,-1-1 0,1 1 0,0 0 0,0 0 0,0 0 0,0 0 0,0-1 0,0 1 0,0 0 0,0 0 0,0 0 0,0-1 0,0 1 0,-1 0 0,1 0 0,0 0 0,0-1 0,0 1 0,0 0 0,1 0 0,-1-1 0,0 1 0,0 0 0,0 0 0,0 0 0,0-1 0,0 1 0,0 0 0,0 0 0,0 0 0,0 0 0,1-1 0,-1 1 0,0 0 0,0 0 0,4-11 0,0 0 0,0 0 0,1 1 0,1-1 0,0 1 0,0 1 0,1-1 0,0 1 0,0 0 0,1 1 0,0 0 0,1 0 0,0 1 0,0 0 0,16-9 0,-22 14 0,0 0 0,-1 1 0,1 0 0,0 0 0,0 0 0,0 0 0,0 0 0,0 1 0,0-1 0,1 1 0,-1 0 0,0 0 0,0 0 0,0 0 0,0 0 0,0 1 0,0-1 0,0 1 0,0 0 0,0 0 0,4 2 0,-4-1 0,0 0 0,0 1 0,0-1 0,-1 1 0,1 0 0,-1 0 0,0 0 0,1 0 0,-1 0 0,-1 0 0,1 1 0,0-1 0,-1 1 0,0-1 0,0 1 0,0-1 0,1 6 0,1 14 0,-1-1 0,-1 0 0,0 1 0,-2-1 0,-1 0 0,-1 0 0,0 1 0,-2-2 0,-13 40 0,-1-11 0,-1-2 0,-3 0 0,-30 46 0,-14 8 0,-136 156 0,202-257 0,-20 30 0,21-31 0,-1 1 0,1 0 0,0-1 0,0 1 0,0 0 0,-1 0 0,1-1 0,0 1 0,0 0 0,0 0 0,0-1 0,0 1 0,1 0 0,-1 0 0,0-1 0,0 1 0,0 0 0,1-1 0,-1 1 0,0 0 0,1-1 0,-1 1 0,0 0 0,1-1 0,-1 1 0,1-1 0,-1 1 0,1-1 0,-1 1 0,1-1 0,-1 1 0,1-1 0,0 1 0,-1-1 0,1 0 0,0 1 0,-1-1 0,1 0 0,0 0 0,0 0 0,-1 1 0,1-1 0,0 0 0,-1 0 0,2 0 0,15 1 0,-1 0 0,0-1 0,1-1 0,-1 0 0,0-2 0,20-4 0,3 0 0,18-2-115,172-30 364,-186 29-624,0-2 0,-1-1 1,48-24-1,-63 24-6451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4.650"/>
    </inkml:context>
    <inkml:brush xml:id="br0">
      <inkml:brushProperty name="width" value="0.1" units="cm"/>
      <inkml:brushProperty name="height" value="0.1" units="cm"/>
      <inkml:brushProperty name="color" value="#004F8B"/>
    </inkml:brush>
  </inkml:definitions>
  <inkml:trace contextRef="#ctx0" brushRef="#br0">412 10 24575,'1'0'-20,"-1"0"0,0 0 0,0 0 0,1 0 0,-1 0 0,0 0 0,0-1-1,1 1 1,-1 0 0,0 0 0,0 0 0,1-1 0,-1 1 0,0 0 0,0 0 0,0-1 0,1 1-1,-1 0 1,0 0 0,0-1 0,0 1 0,0 0 0,0 0 0,0-1 0,0 1 0,0 0 0,0-1-1,1 1 1,-1 0 0,0-1 0,0 1 0,-1 0 0,1 0 0,0-1 0,0 1 0,0 0 0,0-1-1,0 1 1,0-1 0,-13 9 404,-7 18-295,1 0 0,1 2 0,2 0 0,-18 41 0,11-23-114,21-42 25,-64 123 0,-58 163 0,123-287 0,-16 34 0,17-36 0,-1-1 0,1 1 0,0-1 0,-1 1 0,1-1 0,-1 1 0,1-1 0,-1 1 0,1-1 0,-1 1 0,1-1 0,-1 0 0,0 1 0,1-1 0,-1 0 0,1 0 0,-1 1 0,0-1 0,1 0 0,-1 0 0,0 0 0,1 0 0,-1 0 0,0 0 0,1 0 0,-1 0 0,0 0 0,1 0 0,-1 0 0,0 0 0,1-1 0,-1 1 0,0 0 0,1 0 0,-1-1 0,1 1 0,-1 0 0,0-1 0,1 1 0,-1-1 0,1 1 0,-1-1 0,1 1 0,0-1 0,-1 1 0,1-1 0,-1 1 0,1-1 0,0 1 0,0-1 0,-1 0 0,1 1 0,0-2 0,-6-8-341,1 0 0,0 0-1,-4-15 1,-2-6-6485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08.513"/>
    </inkml:context>
    <inkml:brush xml:id="br0">
      <inkml:brushProperty name="width" value="0.1" units="cm"/>
      <inkml:brushProperty name="height" value="0.1" units="cm"/>
      <inkml:brushProperty name="color" value="#004F8B"/>
    </inkml:brush>
  </inkml:definitions>
  <inkml:trace contextRef="#ctx0" brushRef="#br0">76 276 24575,'-3'-3'0,"-1"0"0,1-1 0,0 1 0,0-1 0,0 1 0,0-1 0,0 0 0,1 0 0,0 0 0,0 0 0,0 0 0,0-1 0,1 1 0,0-1 0,0 1 0,0-1 0,0 1 0,1-1 0,-1 0 0,1 1 0,1-1 0,-1 1 0,0-1 0,1 0 0,0 1 0,0-1 0,1 1 0,-1 0 0,1-1 0,0 1 0,4-7 0,0 1 0,1 1 0,0 0 0,0 0 0,1 1 0,0 0 0,0 0 0,1 1 0,0 0 0,1 0 0,-1 1 0,1 0 0,1 1 0,-1 0 0,1 1 0,-1 0 0,1 0 0,0 1 0,14-1 0,0-1 0,1 2 0,0 1 0,0 1 0,0 1 0,0 1 0,0 1 0,26 6 0,-18 0 0,0 2 0,-1 1 0,-1 1 0,0 2 0,-1 1 0,0 1 0,-1 2 0,-1 1 0,-1 2 0,-1 0 0,0 2 0,-2 1 0,-1 1 0,-1 1 0,-1 1 0,24 38 0,-34-44 0,0 2 0,-2 0 0,-1 0 0,0 0 0,-2 1 0,0 1 0,-2-1 0,-1 1 0,-1 0 0,-1 0 0,-1 0 0,-1 0 0,-1 0 0,-1 0 0,-7 27 0,5-33 0,-1 0 0,-1-1 0,-1 1 0,0-1 0,-2-1 0,0 1 0,-1-1 0,-20 26 0,20-30 0,-1-1 0,-1-1 0,0 0 0,0 0 0,-1-2 0,0 1 0,-1-2 0,0 0 0,0 0 0,-1-1 0,-21 6 0,12-6 0,-1-2 0,1-1 0,-1 0 0,0-2 0,0-1 0,0-1 0,-1-1 0,1-1 0,-42-10 0,26 3 0,0-3 0,1-1 0,0-2 0,-74-40 0,95 45 0,0-2 0,1 0 0,0-1 0,1-1 0,0 0 0,1-1 0,-23-29 0,32 34 0,0 0 0,1-1 0,0 1 0,1-1 0,0-1 0,1 1 0,0-1 0,1 1 0,0-1 0,1 0 0,1 0 0,-1-1 0,2 1 0,0 0 0,2-18 0,2 1 11,2 0 0,1 1 0,1 0 0,1 0 0,2 1 0,1 0 1,1 0-1,18-26 0,24-30-481,66-77 1,-93 125-57,16-20-6300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5.080"/>
    </inkml:context>
    <inkml:brush xml:id="br0">
      <inkml:brushProperty name="width" value="0.1" units="cm"/>
      <inkml:brushProperty name="height" value="0.1" units="cm"/>
      <inkml:brushProperty name="color" value="#004F8B"/>
    </inkml:brush>
  </inkml:definitions>
  <inkml:trace contextRef="#ctx0" brushRef="#br0">19 157 24575,'-1'-11'0,"0"0"0,-1-1 0,-4-13 0,4 17 0,0 1 0,1-1 0,-1 0 0,2 0 0,-1 0 0,1 0 0,1-10 0,-1 17 0,0 0 0,0 0 0,0-1 0,1 1 0,-1 0 0,0 0 0,1 0 0,-1 0 0,1 0 0,-1 0 0,1 0 0,0 0 0,-1 0 0,1 0 0,0 0 0,0 1 0,0-1 0,-1 0 0,1 0 0,0 1 0,0-1 0,0 1 0,0-1 0,2 0 0,0 0 0,-1 1 0,0 0 0,0 0 0,0 0 0,1 0 0,-1 0 0,0 0 0,0 1 0,0-1 0,1 1 0,-1-1 0,2 2 0,6 2 0,0 1 0,0 1 0,-1-1 0,11 9 0,-1 2 0,-1 0 0,0 1 0,-2 0 0,23 31 0,51 87 0,-12-15 0,-72-111-101,3 3 159,0 0 1,0-1-1,17 16 1,-25-25-102,1-1 0,-1 1 0,1-1 1,-1 0-1,1 0 0,0 1 0,-1-1 1,1 0-1,0 0 0,0 0 0,-1-1 0,1 1 1,0 0-1,0-1 0,0 1 0,0-1 0,0 0 1,0 0-1,0 0 0,0 0 0,0 0 0,0 0 1,0 0-1,0 0 0,0-1 0,0 1 0,0-1 1,0 0-1,0 1 0,0-1 0,-1 0 0,1 0 1,0 0-1,1-2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5.762"/>
    </inkml:context>
    <inkml:brush xml:id="br0">
      <inkml:brushProperty name="width" value="0.1" units="cm"/>
      <inkml:brushProperty name="height" value="0.1" units="cm"/>
      <inkml:brushProperty name="color" value="#004F8B"/>
    </inkml:brush>
  </inkml:definitions>
  <inkml:trace contextRef="#ctx0" brushRef="#br0">92 261 24575,'-1'0'0,"-1"-1"0,1 1 0,0-1 0,-1 0 0,1 1 0,0-1 0,0 0 0,0 0 0,0 0 0,0 0 0,0 0 0,0 0 0,0 0 0,0 0 0,0 0 0,1 0 0,-1 0 0,0-1 0,1 1 0,-1 0 0,1-1 0,-1 1 0,1 0 0,0-1 0,-1 1 0,1 0 0,0-1 0,0 1 0,0-1 0,0-1 0,0-44 0,2 33 0,1 0 0,0 0 0,0 0 0,2 1 0,0-1 0,0 1 0,13-22 0,-16 32 0,0-1 0,1 1 0,0-1 0,-1 1 0,1 0 0,1 0 0,-1 0 0,0 1 0,1-1 0,-1 1 0,1 0 0,0 0 0,0 0 0,0 0 0,0 1 0,0-1 0,0 1 0,0 0 0,0 1 0,1-1 0,-1 1 0,0-1 0,1 1 0,-1 0 0,0 1 0,0-1 0,1 1 0,-1 0 0,8 2 0,-7-1 0,1 0 0,-1 0 0,1 1 0,-1-1 0,0 1 0,0 0 0,0 1 0,0-1 0,0 1 0,-1 0 0,0 0 0,0 1 0,0-1 0,4 6 0,-3-2 0,-1 0 0,0 0 0,0 0 0,-1 1 0,0-1 0,0 1 0,-1 0 0,2 14 0,-2-6 0,-1 1 0,-1-1 0,0 1 0,-2-1 0,0 1 0,-1-1 0,0 0 0,-2 0 0,-7 19 0,2-13 0,-1 0 0,-1-1 0,-2 0 0,0-1 0,-20 23 0,-91 87 0,64-70 0,56-57 0,1 1 0,0 0 0,0 0 0,0 0 0,0 1 0,-3 6 0,7-11 0,-1 0 0,1 0 0,0 0 0,-1 0 0,1 0 0,0 0 0,0 0 0,0 0 0,0 0 0,0 0 0,0 0 0,0 0 0,0 0 0,0 0 0,1 0 0,-1 0 0,0 0 0,1 1 0,0 0 0,0-1 0,0 0 0,0 0 0,0 0 0,1 0 0,-1 0 0,0 0 0,0 0 0,1 0 0,-1-1 0,1 1 0,-1 0 0,0-1 0,1 1 0,-1-1 0,3 1 0,28 4 0,-1-2 0,1 0 0,1-2 0,46-5 0,-14 1 0,2 3-115,84-5 359,-126 3-617,1-2-1,-1 0 0,44-15 1,-46 11-6453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7.710"/>
    </inkml:context>
    <inkml:brush xml:id="br0">
      <inkml:brushProperty name="width" value="0.1" units="cm"/>
      <inkml:brushProperty name="height" value="0.1" units="cm"/>
      <inkml:brushProperty name="color" value="#004F8B"/>
    </inkml:brush>
  </inkml:definitions>
  <inkml:trace contextRef="#ctx0" brushRef="#br0">145 671 24575,'-34'12'0,"15"-13"0,-31 2 0,47 0 0,0-1 0,0 1 0,0-1 0,1 1 0,-1 0 0,0 0 0,1 0 0,-1 1 0,1-1 0,-1 1 0,1-1 0,-1 1 0,1 0 0,-3 3 0,6-2 0,8-4 0,9-3 0,-6-3 0,-1 0 0,0 0 0,0-1 0,-1 0 0,0-1 0,0 0 0,-1 0 0,0-1 0,12-18 0,-2-1 0,0-1 0,20-48 0,-33 65 0,46-98 0,71-228 0,-133 418 0,3-21 0,2 0 0,6 117 0,31 114 0,-27-257 0,-5-32 0,5 37 0,-1 1 0,-2 70 0,-2-105 0,-1 1 0,0 0 0,0 0 0,0 0 0,0-1 0,-1 1 0,1 0 0,-1-1 0,0 0 0,0 1 0,-1-1 0,1 0 0,-1 0 0,1 0 0,-1 0 0,0-1 0,0 1 0,0-1 0,0 0 0,-1 0 0,1 0 0,-1 0 0,-6 3 0,-8 1 0,0 0 0,0-2 0,-34 6 0,21-5 0,-144 39 0,131-32 0,127-29 0,121-10 0,-88 13 0,-5 1 0,183 1 0,-500-15 0,-7-1 0,196 27 0,-37-2 0,-80 5 0,132-2 0,0 0 0,0 0 0,-1 1 0,1-1 0,0 1 0,0-1 0,0 1 0,0 0 0,0 0 0,0 0 0,0 0 0,0 0 0,0 0 0,1 1 0,-1-1 0,0 1 0,1-1 0,-2 3 0,2-3 0,1 0 0,0 0 0,-1 0 0,1 0 0,0 0 0,0 1 0,0-1 0,0 0 0,0 0 0,0 0 0,0 0 0,0 0 0,0 1 0,1-1 0,-1 0 0,0 0 0,1 0 0,-1 0 0,1 0 0,-1 0 0,1 0 0,0 0 0,-1 0 0,1 0 0,0 0 0,0-1 0,-1 1 0,1 0 0,0 0 0,0-1 0,0 1 0,0-1 0,0 1 0,0-1 0,2 1 0,9 5 0,0 0 0,1-1 0,0-1 0,0 0 0,0-1 0,0 0 0,1-1 0,-1-1 0,18 0 0,16 3 0,254 19 0,-518-38 0,-27-1 0,239 18 0,12 2 0,13 1 0,12-2 0,1-2 0,-1-2 0,47-5 0,-44 2 0,127-21-1365,-108 14-5461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8.341"/>
    </inkml:context>
    <inkml:brush xml:id="br0">
      <inkml:brushProperty name="width" value="0.1" units="cm"/>
      <inkml:brushProperty name="height" value="0.1" units="cm"/>
      <inkml:brushProperty name="color" value="#004F8B"/>
    </inkml:brush>
  </inkml:definitions>
  <inkml:trace contextRef="#ctx0" brushRef="#br0">341 393 24575,'8'-9'-170,"0"0"-1,0 0 0,-1-1 1,0-1-1,-1 1 0,0-1 1,0 0-1,-1 0 0,-1-1 1,0 1-1,-1-1 0,0 0 0,-1 0 1,0 0-1,1-23 0,-4 26 285,1 1 0,-1-1 0,0 1 0,0-1-1,-1 1 1,-1 0 0,1 0 0,-1 0 0,-1 0-1,1 0 1,-1 0 0,-1 1 0,1 0-1,-1 0 1,0 0 0,-1 0 0,0 1 0,0 0-1,0 0 1,-1 1 0,0 0 0,0 0-1,-11-6 1,12 8-114,0 0 0,-1 1 0,1 0 0,-1 0 0,0 0 0,0 1 0,0 0 0,1 0 0,-1 1 0,0-1 0,0 2 0,0-1 0,0 1 0,0 0 0,0 0 0,0 1 0,1 0 0,-1 0 0,1 1 0,-1 0 0,1 0 0,0 0 0,0 1 0,0-1 0,1 2 0,-11 8 0,4-2 0,0 1 0,1 1 0,0 0 0,1 0 0,1 1 0,0 0 0,1 0 0,0 1 0,1 0 0,-6 21 0,8-19 0,0 0 0,2 0 0,0 0 0,1 1 0,1-1 0,1 1 0,0-1 0,1 1 0,4 18 0,-4-29 0,1 1 0,0 0 0,0-1 0,0 0 0,1 0 0,0 1 0,1-2 0,0 1 0,0 0 0,0-1 0,1 1 0,-1-1 0,2-1 0,-1 1 0,1-1 0,-1 0 0,1 0 0,1 0 0,-1-1 0,1 0 0,0 0 0,12 4 0,-12-6 0,1 0 0,0-1 0,-1 0 0,1 0 0,0-1 0,-1 0 0,1 0 0,0-1 0,-1 0 0,1 0 0,0-1 0,-1 0 0,0 0 0,1-1 0,-1 0 0,0 0 0,12-8 0,-6 3 0,0-1 0,-1 0 0,0-1 0,0-1 0,-1 1 0,0-2 0,16-23 0,-26 34 0,2-4 0,0 0 0,1 1 0,-1 0 0,1 0 0,5-6 0,-8 10 0,0-1 0,-1 1 0,1 0 0,0-1 0,0 1 0,-1 0 0,1-1 0,0 1 0,0 0 0,-1 0 0,1-1 0,0 1 0,0 0 0,-1 0 0,1 0 0,0 0 0,0 0 0,0 0 0,-1 0 0,1 1 0,0-1 0,0 0 0,0 0 0,-1 1 0,1-1 0,0 0 0,-1 1 0,1-1 0,0 0 0,-1 1 0,1-1 0,0 1 0,-1 0 0,1-1 0,-1 1 0,1-1 0,-1 1 0,1 0 0,-1-1 0,0 1 0,1 0 0,-1-1 0,0 1 0,1 0 0,-1 1 0,19 39 0,-14-28 0,1-1 0,0 1 0,8 11 0,-10-20 0,-1 0 0,0 0 0,1 0 0,0 0 0,0 0 0,0-1 0,1 0 0,-1 0 0,1 0 0,-1-1 0,9 4 0,-7-4-80,0 0 0,-1 0-1,1-1 1,0 0 0,0 0-1,0 0 1,0-1 0,1 0-1,-1 0 1,0-1 0,0 1 0,0-1-1,0-1 1,0 1 0,-1-1-1,11-5 1,20-11-6746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09.166"/>
    </inkml:context>
    <inkml:brush xml:id="br0">
      <inkml:brushProperty name="width" value="0.1" units="cm"/>
      <inkml:brushProperty name="height" value="0.1" units="cm"/>
      <inkml:brushProperty name="color" value="#004F8B"/>
    </inkml:brush>
  </inkml:definitions>
  <inkml:trace contextRef="#ctx0" brushRef="#br0">0 219 24575,'1'-18'0,"1"-1"0,8-33 0,-6 40 0,-2 0 0,1 0 0,-2 0 0,1-1 0,-2 1 0,0-1 0,-2-23 0,-3 29 0,0 17 0,0 20 0,-3 429 0,8-447 0,1 38 0,2 0 0,2 0 0,14 61 0,-18-107 0,0 0 0,0 0 0,1 0 0,-1 0 0,1 0 0,0 0 0,0-1 0,1 1 0,-1 0 0,1-1 0,-1 0 0,1 0 0,0 0 0,1 0 0,4 4 0,-6-6 0,0-1 0,0 1 0,0 0 0,1 0 0,-1-1 0,0 0 0,1 1 0,-1-1 0,0 0 0,1 0 0,-1 0 0,0 0 0,1-1 0,-1 1 0,0-1 0,1 1 0,-1-1 0,0 0 0,0 0 0,1 0 0,-1 0 0,0 0 0,0 0 0,0-1 0,0 1 0,-1-1 0,1 1 0,2-4 0,4-3 0,0-1 0,-1 0 0,0-1 0,-1 0 0,0 0 0,-1 0 0,0 0 0,5-15 0,-10 24 0,3-1 0,0 11 0,0 25 0,-2-12 0,0-15 0,0 1 0,1 0 0,0 0 0,0-1 0,0 1 0,1-1 0,0 1 0,1-1 0,0 0 0,0-1 0,7 10 0,-8-12 0,1-1 0,-1 0 0,1 0 0,0 0 0,0-1 0,0 1 0,0-1 0,1 0 0,-1 0 0,1 0 0,-1-1 0,1 1 0,0-1 0,-1 0 0,1-1 0,0 1 0,0-1 0,-1 0 0,1 0 0,6-1 0,-1-1 0,0 0 0,0 0 0,0-1 0,0-1 0,0 1 0,0-2 0,-1 1 0,0-1 0,0-1 0,0 1 0,-1-2 0,0 1 0,0-1 0,0 0 0,11-15 0,-6 6 0,-1 0 0,-1-1 0,0-1 0,-1 0 0,-1 0 0,0-1 0,6-22 0,-3-3 0,-2 0 0,-2 0 0,-2-1 0,0-64 0,-6 46 0,-3 1 0,-18-101 0,15 136 0,3 30 0,1 13 0,-2 22 0,6 42 0,2-1 0,5 1 0,2-1 0,26 88 0,-33-153 0,0 1 0,1-1 0,0 0 0,10 17 0,-14-29 0,0 0 0,0 1 0,0-1 0,1 0 0,-1 0 0,1 0 0,0 0 0,-1 0 0,1 0 0,0 0 0,0-1 0,0 1 0,0-1 0,0 1 0,1-1 0,-1 0 0,0 0 0,1 0 0,-1 0 0,1 0 0,-1-1 0,1 1 0,-1-1 0,1 0 0,-1 1 0,1-1 0,-1 0 0,1-1 0,0 1 0,-1 0 0,1-1 0,-1 1 0,3-2 0,6-3 0,0-1 0,0-1 0,-1 0 0,0 0 0,0-1 0,-1 0 0,0-1 0,0 0 0,10-15 0,-10 13 0,1 0 0,0 1 0,0 0 0,1 0 0,1 1 0,16-11 0,-26 19 0,-1 0 0,1 0 0,0 0 0,-1 1 0,1-1 0,0 0 0,0 1 0,-1-1 0,1 1 0,0 0 0,0 0 0,0 0 0,-1-1 0,1 2 0,0-1 0,0 0 0,0 0 0,0 0 0,1 1 0,-1 0 0,-1 0 0,0 0 0,0 0 0,0 0 0,0 0 0,0 0 0,0 0 0,0 0 0,0 0 0,0 0 0,-1 1 0,1-1 0,0 0 0,-1 1 0,1-1 0,-1 0 0,1 1 0,0 2 0,0 3 0,-1 1 0,1 0 0,-1-1 0,-1 1 0,1-1 0,-1 1 0,-3 11 0,1-9 0,1-1 0,-2 0 0,1 0 0,-1 0 0,-1 0 0,0 0 0,0-1 0,0 0 0,-1 0 0,0 0 0,-1-1 0,-13 12 0,10-11 0,-1-1 0,0 0 0,-1 0 0,0-1 0,0-1 0,0 0 0,0-1 0,-21 5 0,-3-3 0,0-1 0,0-3 0,0 0 0,0-3 0,0-1 0,-37-7 0,-25-6-1365,8-2-5461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0"/>
    </inkml:context>
    <inkml:brush xml:id="br0">
      <inkml:brushProperty name="width" value="0.1" units="cm"/>
      <inkml:brushProperty name="height" value="0.1" units="cm"/>
      <inkml:brushProperty name="color" value="#004F8B"/>
    </inkml:brush>
  </inkml:definitions>
  <inkml:trace contextRef="#ctx0" brushRef="#br0">0 144 24575,'44'1'0,"0"3"0,0 1 0,78 20 0,122 54 0,-25-8 0,335 44-359,10-46 0,703 34 359,6-115 0,-975-16 0,-1-14 0,-2-12 0,437-139 0,-249-10 693,-423 175-668,-57 27-25,7-3 0,0-1 0,-1 0 0,18-13 0,-26 18 0,-1 0 0,0-1 0,1 1 0,-1 0 0,1 0 0,-1 0 0,0-1 0,0 1 0,1 0 0,-1 0 0,0-1 0,1 1 0,-1 0 0,0-1 0,0 1 0,0 0 0,1-1 0,-1 1 0,0 0 0,0-1 0,0 1 0,0 0 0,0-1 0,1 1 0,-1 0 0,0-1 0,0 1 0,0-1 0,0 1 0,0 0 0,0-1 0,0 1 0,0-1 0,-1 1 0,1 0 0,0-1 0,0 1 0,0 0 0,0-1 0,0 1 0,-1 0 0,1-1 0,0 1 0,0 0 0,-1-1 0,1 1 0,0 0 0,0 0 0,-1-1 0,1 1 0,0 0 0,-1 0 0,1-1 0,0 1 0,-1 0 0,1 0 0,0 0 0,-1 0 0,1 0 0,-1 0 0,1 0 0,0-1 0,-1 1 0,-29-4 0,29 4 0,-28-1-682,-47 5-1,16 3-6143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0.681"/>
    </inkml:context>
    <inkml:brush xml:id="br0">
      <inkml:brushProperty name="width" value="0.1" units="cm"/>
      <inkml:brushProperty name="height" value="0.1" units="cm"/>
      <inkml:brushProperty name="color" value="#004F8B"/>
    </inkml:brush>
  </inkml:definitions>
  <inkml:trace contextRef="#ctx0" brushRef="#br0">103 221 24575,'-1'0'0,"1"0"0,0 0 0,0 0 0,0 0 0,0 0 0,-1 0 0,1 0 0,0 0 0,0 0 0,0 0 0,-1 0 0,1 0 0,0 0 0,0 0 0,0 0 0,0 0 0,0 0 0,-1 0 0,1 0 0,0-1 0,0 1 0,0 0 0,0 0 0,0 0 0,-1 0 0,1 0 0,0 0 0,0-1 0,0 1 0,0 0 0,0 0 0,0 0 0,0 0 0,0-1 0,0 1 0,0 0 0,0 0 0,0 0 0,0 0 0,0-1 0,0 1 0,3-10 0,11-9 0,-1 3 0,1 2 0,0 0 0,1 1 0,1 0 0,0 1 0,29-16 0,-20 14 0,1 2 0,1 0 0,55-15 0,-68 23 0,0 1 0,0 1 0,-1 0 0,1 1 0,0 1 0,0 0 0,24 3 0,-32-2 0,-1 0 0,1 1 0,0-1 0,-1 1 0,0 0 0,1 1 0,-1-1 0,0 1 0,0 0 0,-1 0 0,1 1 0,0-1 0,-1 1 0,0 0 0,0 0 0,0 1 0,-1-1 0,1 1 0,-1 0 0,0 0 0,3 7 0,-2-2 0,-1 0 0,-1 1 0,1-1 0,-2 1 0,1 0 0,-2 0 0,1 0 0,-1-1 0,-1 1 0,0 0 0,-3 12 0,-3 9 0,-1-1 0,-17 45 0,4-29 0,-2 0 0,-2-2 0,-2-1 0,-2-1 0,-2-1 0,-1-2 0,-3-1 0,-1-1 0,-1-3 0,-2-1 0,-47 32 0,65-51 0,0-1 0,0-1 0,-1-1 0,0-1 0,-1-1 0,-40 12 0,63-22 0,0 0 0,0 0 0,0 0 0,0 0 0,0 0 0,0 0 0,0 0 0,0-1 0,0 1 0,0 0 0,0 0 0,0 0 0,0 0 0,0 0 0,0 0 0,0 0 0,-1 0 0,1 0 0,0 0 0,0 0 0,0 0 0,0 0 0,0 0 0,0 0 0,0 0 0,0 0 0,0 0 0,0 0 0,0 0 0,0 0 0,0 0 0,0 0 0,0 0 0,-1 0 0,13-6 0,19-7 0,14 3 0,0 1 0,84-4 0,96 11 0,-150 2 0,-22 2-102,-21 0 214,37-4 1,-60 2-279,0-1 1,-1-1 0,1 0 0,0 0-1,-1-1 1,0 1 0,1-2-1,13-7 1,-5 0-6661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1.530"/>
    </inkml:context>
    <inkml:brush xml:id="br0">
      <inkml:brushProperty name="width" value="0.1" units="cm"/>
      <inkml:brushProperty name="height" value="0.1" units="cm"/>
      <inkml:brushProperty name="color" value="#004F8B"/>
    </inkml:brush>
  </inkml:definitions>
  <inkml:trace contextRef="#ctx0" brushRef="#br0">1 130 24575,'71'-17'0,"21"10"0,127 5 0,-146 4 0,1-3 0,0-2 0,96-19 0,-160 20 0,36-10 0,-44 11 0,1 0 0,-1 0 0,1 0 0,-1 0 0,0 0 0,0-1 0,0 1 0,0-1 0,0 1 0,0-1 0,0 0 0,0 0 0,-1 0 0,4-3 0,-5 4-45,0 0-1,0 0 1,0 0-1,1 0 1,-1-1-1,0 1 1,0 0-1,0 0 1,-1 0-1,1 0 1,0 0-1,0 0 1,-1 0-1,1 0 1,0 0-1,-1 0 1,1 0-1,-1 0 1,1 0-1,-1 0 1,0 0-1,1 1 1,-1-1-1,0 0 1,0 0-1,1 1 0,-1-1 1,0 0-1,-1 0 1,-15-10-6781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1.955"/>
    </inkml:context>
    <inkml:brush xml:id="br0">
      <inkml:brushProperty name="width" value="0.1" units="cm"/>
      <inkml:brushProperty name="height" value="0.1" units="cm"/>
      <inkml:brushProperty name="color" value="#004F8B"/>
    </inkml:brush>
  </inkml:definitions>
  <inkml:trace contextRef="#ctx0" brushRef="#br0">26 0 24575,'-3'3'0,"1"0"0,0 1 0,0-1 0,0 0 0,0 1 0,1-1 0,-1 1 0,1-1 0,0 1 0,0 0 0,0 4 0,-4 46 0,4-38 0,1 69 0,4-1 0,24 144 0,-18-160 0,4 13 0,6 64 0,-19-142 9,-1-1 0,0 0 0,0 0 0,0 1 0,0-1 0,-1 0-1,1 1 1,-1-1 0,1 0 0,-1 0 0,-1 4 0,-6-4-225,-5-13-1040,-5-12-5570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4.160"/>
    </inkml:context>
    <inkml:brush xml:id="br0">
      <inkml:brushProperty name="width" value="0.1" units="cm"/>
      <inkml:brushProperty name="height" value="0.1" units="cm"/>
      <inkml:brushProperty name="color" value="#004F8B"/>
    </inkml:brush>
  </inkml:definitions>
  <inkml:trace contextRef="#ctx0" brushRef="#br0">228 251 24575,'-1'0'0,"-1"-1"0,1 1 0,0-1 0,0 0 0,-1 1 0,1-1 0,0 0 0,0 0 0,0 1 0,0-1 0,0 0 0,0 0 0,0 0 0,0 0 0,0-1 0,1 1 0,-1 0 0,0 0 0,1 0 0,-1-1 0,1 1 0,-1 0 0,1-1 0,0 1 0,-1 0 0,1-1 0,0-1 0,-6-44 0,6 42 0,0-2 0,0-1 0,0 1 0,1 0 0,-1 0 0,2-1 0,-1 1 0,1 0 0,0 0 0,0 0 0,1 1 0,0-1 0,1 0 0,-1 1 0,1 0 0,0 0 0,0 0 0,1 0 0,5-4 0,-6 6 0,1 0 0,-1 1 0,1 0 0,0 0 0,0 0 0,0 0 0,0 1 0,0 0 0,0 0 0,1 0 0,-1 1 0,1-1 0,-1 1 0,1 1 0,0-1 0,-1 1 0,1 0 0,0 0 0,-1 1 0,1 0 0,0 0 0,-1 0 0,10 3 0,-4 1 0,0-1 0,-1 2 0,1-1 0,-1 2 0,0-1 0,0 1 0,-1 1 0,0 0 0,0 0 0,-1 0 0,0 1 0,0 1 0,-1-1 0,-1 1 0,1 1 0,-2-1 0,1 1 0,-1 0 0,-1 0 0,0 0 0,4 21 0,-4-11 0,-1 0 0,0 0 0,-2 0 0,0 0 0,-2 0 0,0 0 0,-1 0 0,-1 0 0,-1 0 0,-1-1 0,-12 33 0,4-25 0,-1-1 0,-1 0 0,-1-1 0,-1 0 0,-2-2 0,0 0 0,-24 23 0,1-8 0,-1-1 0,-90 59 0,131-95 0,1-1 0,-1 0 0,1 0 0,-1 0 0,0 0 0,0 0 0,1 0 0,-1-1 0,0 1 0,0 0 0,0-1 0,0 0 0,0 1 0,0-1 0,0 0 0,0 0 0,0 0 0,0 0 0,0 0 0,0-1 0,-2 0 0,1 2 0,-1 0 0,1 1 0,0-1 0,0 1 0,0-1 0,0 1 0,0 0 0,1 0 0,-1 0 0,-3 4 0,-6 3 0,-10 5 0,-30 24 0,76-46 0,-2-3 0,1 2 0,1 0 0,0 1 0,0 1 0,0 2 0,1 0 0,31-1 0,182 4 0,-136 5 0,-31-2 0,92-2 0,-156 0-114,1 0 1,-1-1-1,1 0 0,-1 0 0,0 0 1,1-1-1,-1 0 0,-1 0 0,1-1 1,0 0-1,9-7 0,3-6-6712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4.403"/>
    </inkml:context>
    <inkml:brush xml:id="br0">
      <inkml:brushProperty name="width" value="0.1" units="cm"/>
      <inkml:brushProperty name="height" value="0.1" units="cm"/>
      <inkml:brushProperty name="color" value="#004F8B"/>
    </inkml:brush>
  </inkml:definitions>
  <inkml:trace contextRef="#ctx0" brushRef="#br0">1 1805 24575,'0'-1'0,"0"0"0,1 0 0,-1-1 0,0 1 0,1 0 0,-1 0 0,1 0 0,0 0 0,-1 0 0,1 0 0,0 0 0,-1 0 0,1 0 0,0 0 0,0 0 0,0 0 0,0 0 0,0 1 0,0-1 0,0 0 0,0 1 0,0-1 0,1 1 0,-1-1 0,0 1 0,0 0 0,0-1 0,1 1 0,-1 0 0,2 0 0,40-2 0,28 15 0,-1 2 0,109 39 0,24 6 0,-34-21 0,232 60 0,202 35 0,-553-127 0,82 0 0,-132-7 0,0 0 0,0 0 0,0-1 0,0 1 0,-1 0 0,1 0 0,0 0 0,0 0 0,0 0 0,0 0 0,-1-1 0,1 1 0,0 0 0,0 0 0,0 0 0,0 0 0,0-1 0,0 1 0,-1 0 0,1 0 0,0 0 0,0 0 0,0-1 0,0 1 0,0 0 0,0 0 0,0 0 0,0-1 0,0 1 0,0 0 0,0 0 0,0 0 0,0-1 0,0 1 0,0 0 0,0 0 0,0 0 0,0-1 0,1 1 0,-1 0 0,0 0 0,0 0 0,0-1 0,0 1 0,0 0 0,0 0 0,1 0 0,-1 0 0,0 0 0,0-1 0,0 1 0,0 0 0,1 0 0,-1 0 0,0 0 0,0 0 0,0 0 0,0 0 0,1 0 0,-1 0 0,0 0 0,0 0 0,0 0 0,1 0 0,-1 0 0,0 0 0,0 0 0,1 0 0,-19-17 0,10 11 0,-10-14 0,1 0 0,0-1 0,2-1 0,0 0 0,2-1 0,0-1 0,-13-36 0,3-3 0,-28-120 0,26 74 0,5 30 0,4-1 0,-11-135 0,25 151 0,8-68 0,-4 107 0,2 0 0,1 0 0,1 1 0,1 0 0,17-41 0,4 10 0,3 1 0,1 1 0,3 2 0,56-63 0,-26 44 0,3 3 0,86-66 0,-119 107 0,2 1 0,1 1 0,1 3 0,1 1 0,80-28 0,-41 24 0,1 3 0,104-12 0,-130 27 0,0 2 0,-1 3 0,1 2 0,0 3 0,0 2 0,-1 2 0,0 3 0,-1 1 0,0 4 0,-1 1 0,75 37 0,-54-17 0,-1 4 0,-3 2 0,-1 4 0,-2 2 0,-3 3 0,111 120 0,63 106 0,-183-209 0,-4 3 0,48 92 0,-62-90 0,-2 2 0,29 101 0,16 167 0,-38-128 0,-4-33 0,17 275 0,-53-452 0,6 150 0,-16 177 0,5-284 0,-2 0 0,-2 0 0,-2-1 0,-2 0 0,-2-1 0,-3-1 0,-43 82 0,30-79 0,-2-1 0,-2-2 0,-1-1 0,-83 75 0,43-55 0,-2-3 0,-89 53 0,25-32 0,-3-6 0,-272 102 0,-50-22 0,363-129 0,-1-4 0,-169 16 0,236-38 0,0-1 0,-1-2 0,1-2 0,0-1 0,0-2 0,0-1 0,1-3 0,0 0 0,0-3 0,2-1 0,-1-2 0,2-1 0,0-1 0,1-2 0,-48-39 0,25 11 0,2-3 0,3-1 0,1-3 0,3-2 0,3-2 0,3-2 0,2-2 0,2-1 0,-40-103 0,54 105 0,4-2 0,2 0 0,3-1 0,3-1 0,3 0 0,0-69 0,9 27 0,4 0 0,38-208 0,45-13 0,-66 258 0,5-13 0,4 1 0,59-111 0,-84 183 0,-3 4 0,1 0 0,-1 1 0,1-1 0,1 0 0,-1 1 0,1 0 0,10-10 0,-6 15-1365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4.640"/>
    </inkml:context>
    <inkml:brush xml:id="br0">
      <inkml:brushProperty name="width" value="0.1" units="cm"/>
      <inkml:brushProperty name="height" value="0.1" units="cm"/>
      <inkml:brushProperty name="color" value="#004F8B"/>
    </inkml:brush>
  </inkml:definitions>
  <inkml:trace contextRef="#ctx0" brushRef="#br0">435 20 24575,'14'-9'0,"-12"8"0,0 0 0,0-1 0,0 1 0,0 0 0,0 0 0,0 0 0,0 1 0,0-1 0,0 0 0,3 1 0,1 6 0,-8 16 0,-10 24 0,-2 0 0,-23 51 0,5-14 0,19-47 0,-144 363 0,156-397 0,-4 10 0,-1 0 0,-1 0 0,0-1 0,-10 13 0,16-22 0,-1 0 0,1-1 0,-1 1 0,0 0 0,0-1 0,0 1 0,0-1 0,0 0 0,0 0 0,-1 1 0,1-1 0,0-1 0,-3 2 0,3-2 0,1 0 0,-1 0 0,0 0 0,1 0 0,-1 0 0,1-1 0,-1 1 0,0 0 0,1-1 0,-1 1 0,1-1 0,-1 0 0,1 1 0,0-1 0,-1 0 0,1 0 0,0 0 0,-1 0 0,1 0 0,0 0 0,0 0 0,-1-2 0,-3-4-37,0-1 0,1 1 0,0-1 0,0 0 0,1 0 0,0 0-1,1-1 1,-1 1 0,0-12 0,-2 1-957,-5-26-5832</inkml:trace>
  <inkml:trace contextRef="#ctx0" brushRef="#br0" timeOffset="1">12 416 24575,'-6'-35'0,"5"33"0,0-1 0,0 0 0,0 0 0,0 0 0,1 0 0,0 0 0,-1 0 0,1 0 0,0 0 0,0 0 0,1 0 0,-1 0 0,1 0 0,-1 0 0,1 0 0,2-5 0,-2 8 0,-1-1 0,0 0 0,1 1 0,-1-1 0,1 1 0,-1 0 0,1-1 0,-1 1 0,1-1 0,0 1 0,-1 0 0,1-1 0,-1 1 0,1 0 0,0 0 0,-1 0 0,1-1 0,0 1 0,-1 0 0,1 0 0,0 0 0,-1 0 0,1 0 0,0 0 0,-1 0 0,1 0 0,0 0 0,-1 1 0,1-1 0,0 0 0,-1 0 0,1 1 0,0-1 0,-1 0 0,1 1 0,-1-1 0,1 0 0,-1 1 0,1-1 0,0 2 0,24 21 0,-22-20 0,98 117 0,-65-75 0,2 0 0,61 54 0,-76-79-97,1-2-1,0 0 1,1-2-1,1 0 1,0-2-1,1-1 1,0-1-1,1-1 1,1-2-1,0-1 1,0-1-1,0-1 0,55 3 1,-19-11-6729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5.201"/>
    </inkml:context>
    <inkml:brush xml:id="br0">
      <inkml:brushProperty name="width" value="0.1" units="cm"/>
      <inkml:brushProperty name="height" value="0.1" units="cm"/>
      <inkml:brushProperty name="color" value="#004F8B"/>
    </inkml:brush>
  </inkml:definitions>
  <inkml:trace contextRef="#ctx0" brushRef="#br0">24 85 24575,'-3'-4'0,"1"1"0,-1-1 0,1 0 0,0 0 0,0 0 0,0 0 0,1-1 0,-2-6 0,2 9 0,0 1 0,1-1 0,-1 0 0,1 0 0,0 0 0,-1 0 0,1 0 0,0 0 0,0 0 0,0 0 0,1 0 0,-1 0 0,0 0 0,1 0 0,-1 0 0,1 1 0,0-1 0,-1 0 0,1 0 0,1-2 0,0 6 0,-1-1 0,1 1 0,-1-1 0,0 1 0,0 0 0,0-1 0,0 1 0,0 0 0,0 0 0,0 0 0,-1-1 0,2 5 0,7 34 0,-2 1 0,-2 0 0,-1 1 0,-2 42 0,-1-46 0,1 245 0,-4-104 0,27 214 0,-23-379 0,2 16 0,10 38 0,-12-60 0,0-1 0,1 1 0,0-1 0,0 0 0,1 0 0,-1-1 0,2 1 0,-1-1 0,1 0 0,7 8 0,-11-12 4,1-1-1,-1 0 1,1 1 0,0-1-1,-1 0 1,1 0-1,0 0 1,0 0-1,0 0 1,0-1 0,0 1-1,0 0 1,0-1-1,0 0 1,0 1 0,0-1-1,0 0 1,0 0-1,0 0 1,0 0-1,0-1 1,0 1 0,1 0-1,-1-1 1,0 0-1,2 0 1,1-2-187,0 0 0,0 0 1,0 0-1,0-1 0,-1 1 0,1-1 1,6-9-1,18-23-6643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5.770"/>
    </inkml:context>
    <inkml:brush xml:id="br0">
      <inkml:brushProperty name="width" value="0.1" units="cm"/>
      <inkml:brushProperty name="height" value="0.1" units="cm"/>
      <inkml:brushProperty name="color" value="#004F8B"/>
    </inkml:brush>
  </inkml:definitions>
  <inkml:trace contextRef="#ctx0" brushRef="#br0">30 99 24575,'1'-32'-1600,"0"19"-408,-1-1 0,-3-23-1,3 37 2025,0 0-1,0 1 1,0-1-1,-1 0 0,1 0 1,0 0-1,0 0 0,0 0 1,0 0-1,-1 1 1,1-1-1,0 0 0,0 0 1,0 0-1,-1 0 1,1 0-1,0 0 0,0 0 1,0 0-1,-1 0 0,1 0 1,0 0-1,0 0 1,0 0-1,-1 0 0,1 0 1,0 0-1,0 0 1,0 0-1,-1 0 0,1 0 1,0 0-1,0 0 0,0-1 1,-1 1-1,1 0 1,0 0-1,0 0 0,0 0 1,0 0-1,-1-1 1,1 1-1,0 0 0,0 0 1,0 0-1,0 0 0,0-1 1,0 1-1,0 0 1,0 0-1,0 0 0,-1-1 1,1 1-1,0 0 1,0 0-1,0 0 0,0-1 1,-7 21 882,-1 42 63,3 1 0,5 111 0,2-128 495,0 21-916,2 0 0,25 117 0,-22-155-552,1-1-1,0-1 1,3 1-1,0-2 1,1 1-1,2-2 1,1 0-1,0 0 1,21 23-1,-29-40 13,1 0 0,-1-1 0,1 0 0,0 0 0,1-1 0,0 0 0,0-1 0,0 1 0,1-2 0,0 1 0,12 3 0,-17-7 0,-1 0 0,1 0 0,-1-1 0,1 1 0,-1-1 0,1 0 0,0 0 0,-1 0 0,1-1 0,-1 0 0,1 0 0,-1 0 0,0 0 0,1-1 0,-1 0 0,0 1 0,0-2 0,0 1 0,0 0 0,0-1 0,-1 0 0,1 0 0,-1 0 0,1 0 0,-1 0 0,0-1 0,-1 1 0,4-6 0,-2 4 0,-1-1 0,0 1 0,0-1 0,-1 0 0,1 1 0,-1-1 0,0 0 0,-1-1 0,0 1 0,0 0 0,0 0 0,-1-1 0,1 1 0,-1 0 0,-1 0 0,0-1 0,1 1 0,-2 0 0,1 0 0,-1 0 0,0 0 0,0 0 0,-1 0 0,1 0 0,-1 1 0,-7-10 0,4 8 0,1-1 0,-2 1 0,1 0 0,-1 1 0,0 0 0,0 0 0,-1 0 0,1 1 0,-1 0 0,0 1 0,-1 0 0,1 0 0,-1 1 0,0 0 0,0 0 0,0 1 0,-16-2 0,13 3 0,0 1 0,-1 1 0,1-1 0,0 2 0,0 0 0,0 1 0,-18 6 0,22-7 0,1 1 0,0 0 0,0 1 0,0-1 0,0 2 0,1-1 0,-1 1 0,1 0 0,0 0 0,1 0 0,-1 1 0,-7 10 0,12-14 4,0-1 0,0 0-1,0 1 1,1-1-1,-1 1 1,0-1 0,1 1-1,-1-1 1,1 1 0,-1 0-1,1-1 1,0 1-1,0 0 1,0-1 0,0 1-1,0-1 1,0 1 0,0 0-1,0-1 1,1 1 0,-1 0-1,1-1 1,-1 1-1,2 2 1,0-2-125,0 1-1,0-1 1,0 1 0,0-1-1,1 0 1,-1 0 0,1 0-1,-1 0 1,1 0 0,0-1-1,3 3 1,30 11-6705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7"/>
    </inkml:context>
    <inkml:brush xml:id="br0">
      <inkml:brushProperty name="width" value="0.1" units="cm"/>
      <inkml:brushProperty name="height" value="0.1" units="cm"/>
      <inkml:brushProperty name="color" value="#004F8B"/>
    </inkml:brush>
  </inkml:definitions>
  <inkml:trace contextRef="#ctx0" brushRef="#br0">462 594 24575,'-29'-51'-2434,"-1"1"-1,-53-64 1,-8-12-1006,89 122 3694,0 0 1,-1 1-1,0-1 1,1 1-1,-2-1 0,1 1 1,0 0-1,0 0 1,-1 1-1,-4-4 1,6 6-78,0-1 1,0 0-1,0 1 1,0 0-1,0-1 1,0 1-1,0 0 1,0 0-1,0 0 1,0 0-1,0 0 1,0 0-1,0 1 1,0-1-1,0 1 1,0 0-1,0-1 1,0 1-1,1 0 0,-1 0 1,0 0-1,0 0 1,1 0-1,-3 3 1,-5 3 165,1 1 0,-1 1 0,2 0-1,-1 0 1,1 0 0,1 1 0,0 0 0,0 0 0,1 1 0,-8 21-1,0 8-474,-14 71 0,20-79 132,2 1 0,0 60 0,4-83 0,2 1 0,-1 0 0,2-1 0,-1 1 0,1-1 0,1 1 0,0-1 0,0 0 0,1 0 0,1 0 0,-1-1 0,11 16 0,-12-21 0,-1-1 0,1 0 0,0 0 0,0 0 0,1 0 0,-1-1 0,1 1 0,-1-1 0,1 0 0,0 0 0,-1 0 0,1 0 0,0-1 0,0 0 0,1 1 0,-1-1 0,0-1 0,0 1 0,0-1 0,1 0 0,-1 0 0,0 0 0,0 0 0,1-1 0,-1 1 0,0-1 0,0 0 0,0-1 0,0 1 0,0-1 0,0 1 0,0-1 0,5-4 0,5-3 0,-1 0 0,0 0 0,-1-2 0,0 1 0,-1-1 0,0-1 0,16-23 0,-10 10 0,-2-1 0,-1-1 0,-1 0 0,15-43 0,-26 151 0,-3-39 0,8 68 0,-6-98 0,1 0 0,1 0 0,-1 0 0,2 0 0,0 0 0,0 0 0,1-1 0,1 0 0,0 0 0,8 12 0,-11-20 0,0 1 0,0-1 0,0 0 0,0 0 0,0 0 0,1 0 0,-1-1 0,1 0 0,0 1 0,0-1 0,0 0 0,0-1 0,0 1 0,0-1 0,0 0 0,0 0 0,1 0 0,5 0 0,-4-1 0,0-1 0,1 1 0,-1-1 0,0-1 0,1 1 0,-1-1 0,0 0 0,0-1 0,0 1 0,-1-1 0,8-5 0,3-2 0,-1-2 0,-1 0 0,0-1 0,-1 0 0,0-1 0,-1 0 0,17-27 0,-8 5 0,-2 0 0,-2-1 0,-2-1 0,-1 0 0,-2-1 0,-1-1 0,6-50 0,-6 4 0,-4 0 0,-6-122 0,-2 198 0,1 3 0,0 0 0,0 0 0,-1 0 0,0 0 0,0 0 0,-4-9 0,5 16 0,0 0 0,0 0 0,0-1 0,0 1 0,0 0 0,0 0 0,0 0 0,0 0 0,0-1 0,0 1 0,0 0 0,0 0 0,0 0 0,0-1 0,0 1 0,0 0 0,-1 0 0,1 0 0,0 0 0,0-1 0,0 1 0,0 0 0,0 0 0,-1 0 0,1 0 0,0 0 0,0 0 0,0 0 0,0-1 0,-1 1 0,1 0 0,0 0 0,0 0 0,0 0 0,0 0 0,-1 0 0,1 0 0,0 0 0,0 0 0,0 0 0,-1 0 0,1 0 0,0 0 0,0 0 0,0 0 0,-1 0 0,1 0 0,0 0 0,0 1 0,0-1 0,-1 0 0,1 0 0,0 0 0,0 0 0,0 0 0,0 0 0,0 0 0,-1 1 0,1-1 0,0 0 0,0 0 0,0 0 0,0 0 0,0 1 0,0-1 0,0 0 0,-1 0 0,-4 16 0,-3 39 0,-3 78 0,6-53 0,-4 19 0,5 1 0,4 0 0,13 104 0,-12-195 0,1-1 0,0 0 0,0 1 0,1-1 0,-1 0 0,2 0 0,5 11 0,-7-16 0,0-1 0,0 1 0,0 0 0,0-1 0,0 0 0,1 1 0,-1-1 0,1 0 0,-1 0 0,1 0 0,0-1 0,0 1 0,0-1 0,0 0 0,0 1 0,0-1 0,0 0 0,0-1 0,0 1 0,1-1 0,-1 1 0,4-1 0,4-1 0,0 0 0,-1-1 0,1 0 0,-1-1 0,0 0 0,1-1 0,-1 0 0,-1 0 0,1-1 0,-1 0 0,0-1 0,9-7 0,4-4 0,-1 0 0,0-2 0,26-32 0,-34 34 0,0 0 0,-2-1 0,0 0 0,-1-1 0,10-26 0,-22 56 0,1-1 0,0 0 0,0 0 0,1 0 0,1 1 0,0-1 0,0 0 0,3 10 0,-3-15 0,0 3 0,1 1 0,0 0 0,1-1 0,0 1 0,0-1 0,1 0 0,0 0 0,0 0 0,1-1 0,0 0 0,0 1 0,0-2 0,1 1 0,1-1 0,-1 0 0,1 0 0,12 8 0,-9-8 0,1 0 0,0-1 0,0 0 0,1-1 0,0 0 0,-1-1 0,1 0 0,0-1 0,0-1 0,1 0 0,-1 0 0,16-2 0,-8 0 0,-1-2 0,1 0 0,-1-1 0,0 0 0,0-2 0,0-1 0,-1 0 0,0-1 0,0-1 0,-1 0 0,0-2 0,-1 0 0,0 0 0,17-18 0,-22 18 0,0 0 0,-1-1 0,0 0 0,-1-1 0,0 0 0,-1-1 0,-1 0 0,0 0 0,-1 0 0,0-1 0,-1 0 0,-1 0 0,0-1 0,-1 1 0,-1-1 0,-1 1 0,0-1 0,-1-20 0,-5-9 0,-17-69 0,12 69 0,-7-70 0,16 6 0,15 479 0,2-83 0,-17-233 0,0-29 0,4 47 0,1-67 0,2-11 0,5-15 0,-11 20 0,7-13 0,17-39 0,53-87 0,-69 128 0,1-1 0,0 1 0,1 0 0,0 1 0,1 0 0,0 0 0,1 1 0,0 1 0,0 0 0,1 1 0,0 0 0,15-6 0,-21 11 0,1 1 0,0 0 0,0 0 0,0 1 0,0 0 0,0 0 0,0 1 0,0 0 0,0 1 0,0-1 0,0 2 0,0-1 0,0 1 0,14 5 0,-18-5 0,0-1 0,0 1 0,0 1 0,-1-1 0,1 0 0,-1 1 0,1 0 0,-1 0 0,0 0 0,0 0 0,0 0 0,-1 0 0,1 1 0,-1 0 0,1-1 0,-1 1 0,-1 0 0,1 0 0,0 0 0,-1 0 0,0 0 0,0 1 0,0-1 0,-1 0 0,1 1 0,-1-1 0,0 0 0,0 1 0,-1 3 0,0 4 0,-1-1 0,0 0 0,-1 0 0,0-1 0,0 1 0,-1 0 0,-1-1 0,0 0 0,0 0 0,-1-1 0,0 1 0,-9 9 0,5-8 0,-1 0 0,-1 0 0,0-1 0,0-1 0,-1 0 0,0-1 0,-28 13 0,8-8 0,-1-1 0,0-2 0,0-2 0,-1-1 0,0-1 0,0-2 0,-36-1 0,6-4-455,1-3 0,-113-22 0,84 7-6371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8.080"/>
    </inkml:context>
    <inkml:brush xml:id="br0">
      <inkml:brushProperty name="width" value="0.1" units="cm"/>
      <inkml:brushProperty name="height" value="0.1" units="cm"/>
      <inkml:brushProperty name="color" value="#004F8B"/>
    </inkml:brush>
  </inkml:definitions>
  <inkml:trace contextRef="#ctx0" brushRef="#br0">1 28 24575,'-1'-1'0,"1"0"0,0 0 0,0 0 0,0 0 0,0 0 0,1 0 0,-1-1 0,0 1 0,0 0 0,0 1 0,1-1 0,-1 0 0,1 0 0,-1 0 0,1 0 0,-1 0 0,1 0 0,-1 0 0,1 1 0,0-1 0,-1 0 0,1 0 0,0 1 0,0-1 0,0 0 0,-1 1 0,1-1 0,1 0 0,0 1 0,1-1 0,-1 1 0,0 0 0,1 0 0,-1 0 0,0 0 0,1 0 0,-1 0 0,0 1 0,1-1 0,-1 1 0,3 0 0,9 5 0,0 0 0,0 1 0,13 8 0,-23-12 0,94 50 0,2-4 0,172 58 0,229 26 0,501 20-716,-666-110 802,1253 123-86,-1164-146 0,746-61 0,-860 3-15,552-142-1,-739 143 237,-2-5-1,204-101 0,-313 136-220,-6 5 0,-1-1 0,0 0 0,1 0 0,-1-1 0,-1 0 0,1 0 0,0-1 0,-1 1 0,0-1 0,0 0 0,0-1 0,4-6 0,-8 11 0,-1 0 0,0 0 0,1 0 0,-1 0 0,0 1 0,1-1 0,-1 0 0,0 0 0,0 0 0,0 0 0,0 0 0,0 0 0,0 0 0,0 0 0,0 0 0,0 0 0,0 0 0,-1 0 0,1 0 0,0 0 0,-1 0 0,1 0 0,-1 1 0,1-1 0,-1 0 0,0-1 0,-1 1 0,1-1 0,-1 1 0,0 0 0,0-1 0,0 1 0,0 0 0,0 0 0,0 0 0,0 1 0,0-1 0,-3 0 0,-5-1 0,-1 0 0,1 1 0,-20 1 0,-24 3-1365,2 3-5461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8.660"/>
    </inkml:context>
    <inkml:brush xml:id="br0">
      <inkml:brushProperty name="width" value="0.1" units="cm"/>
      <inkml:brushProperty name="height" value="0.1" units="cm"/>
      <inkml:brushProperty name="color" value="#004F8B"/>
    </inkml:brush>
  </inkml:definitions>
  <inkml:trace contextRef="#ctx0" brushRef="#br0">7 79 24575,'-1'-1'0,"0"0"0,1 0 0,-1 1 0,1-1 0,-1 0 0,1 0 0,-1 0 0,1 0 0,-1 0 0,1-1 0,0 1 0,0 0 0,0 0 0,-1 0 0,1 0 0,0 0 0,0 0 0,0 0 0,1 0 0,-1 0 0,0 0 0,0-1 0,1 1 0,-1 0 0,0 0 0,1 0 0,-1 0 0,1 0 0,-1 0 0,1 1 0,0-1 0,-1 0 0,1 0 0,0 0 0,0 0 0,-1 1 0,1-1 0,0 0 0,0 1 0,0-1 0,0 1 0,1-1 0,5-4 0,1 0 0,-1 1 0,1 0 0,7-3 0,-7 4 0,0 1 0,0-1 0,0 2 0,0-1 0,1 1 0,-1 0 0,0 1 0,1 0 0,-1 0 0,0 1 0,0 0 0,9 2 0,-12-2 0,-1 0 0,1 1 0,-1-1 0,0 1 0,0 0 0,1 1 0,-1-1 0,-1 1 0,1-1 0,0 1 0,-1 0 0,1 1 0,-1-1 0,0 0 0,0 1 0,0 0 0,-1 0 0,1 0 0,-1 0 0,0 0 0,0 0 0,2 9 0,-2-4 0,-1-1 0,-1 1 0,1 0 0,-1 0 0,-1 0 0,0-1 0,0 1 0,0 0 0,-1 0 0,-1-1 0,1 0 0,-1 1 0,-6 10 0,-11 44 0,19-59 0,1 0 0,0 1 0,0-1 0,0 0 0,0 0 0,1 0 0,-1 0 0,1 0 0,0 0 0,1 0 0,-1 0 0,1 0 0,-1 0 0,1-1 0,0 1 0,1-1 0,-1 1 0,1-1 0,-1 0 0,1 0 0,4 3 0,8 9 0,2-2 0,-1 0 0,21 11 0,-1 0 0,-18-10 0,0 0 0,-1 0 0,-1 2 0,0 0 0,-2 1 0,20 28 0,-28-36 0,-1 0 0,-1 0 0,0 0 0,0 1 0,0-1 0,-1 1 0,-1 0 0,0 0 0,0 0 0,-1 0 0,0 1 0,-1-1 0,0 0 0,-1 0 0,0 1 0,-4 16 0,0-10 0,-1-1 0,-1 0 0,-1 0 0,0-1 0,-1 0 0,-1 0 0,0-1 0,0-1 0,-2 0 0,0 0 0,0-1 0,-1 0 0,-1-1 0,0-1 0,0 0 0,-1-1 0,0 0 0,-27 10 0,39-18 12,0 0 0,-1 0 0,1 0 0,0 0 0,0-1-1,-1 0 1,1 0 0,0 1 0,-5-2 0,7 1-53,1 0 0,-1 0-1,0-1 1,0 1 0,0 0 0,0-1-1,1 1 1,-1-1 0,0 1 0,0-1 0,1 1-1,-1-1 1,0 1 0,1-1 0,-1 0-1,1 1 1,-1-1 0,1 0 0,-1 1 0,1-1-1,-1 0 1,1 0 0,0 1 0,-1-1-1,1 0 1,0 0 0,0 0 0,-1 0 0,1 0-1,0 1 1,0-1 0,0 0 0,0 0-1,0 0 1,1-2 0,4-20-6785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9.141"/>
    </inkml:context>
    <inkml:brush xml:id="br0">
      <inkml:brushProperty name="width" value="0.1" units="cm"/>
      <inkml:brushProperty name="height" value="0.1" units="cm"/>
      <inkml:brushProperty name="color" value="#004F8B"/>
    </inkml:brush>
  </inkml:definitions>
  <inkml:trace contextRef="#ctx0" brushRef="#br0">0 189 24575,'47'-47'-1207,"-26"25"-1767,1 1 1,42-32-1,-54 47 2270,0 0 1,0 0-1,22-7 0,-21 9 1029,-1 1-1,1 1 1,0 0-1,21-1 1,-10 3 438,0 1 0,-1 1 0,1 1 0,-1 1 0,0 1 0,0 1 0,0 0 0,-1 2 0,0 0 0,32 19 0,-42-21-439,0 1 1,-1 0-1,0 0 1,0 1-1,-1 0 1,0 1-1,0 0 1,-1 0-1,9 15 1,-12-17-346,0 1-1,-1-1 1,0 1 0,-1 0 0,1 0 0,-2 0 0,1 0-1,-1 0 1,0 1 0,-1-1 0,0 0 0,0 1 0,-1-1-1,-2 12 1,0-6 21,-2 0 0,1 0 0,-1 0 0,-1-1 0,-1 0 0,0 0 0,0-1 0,-15 19 0,-10 6 0,-43 41 0,10-12 0,62-63 0,-1 1 0,1-1 0,1 1 0,-1 0 0,1 0 0,-1 0 0,1 0 0,0 0 0,1 0 0,-3 8 0,4-11 0,0 1 0,0-1 0,0 1 0,0 0 0,0-1 0,0 1 0,1 0 0,-1-1 0,0 1 0,1-1 0,-1 1 0,1-1 0,0 1 0,0-1 0,-1 0 0,1 1 0,0-1 0,0 0 0,0 1 0,1-1 0,-1 0 0,0 0 0,0 0 0,0 0 0,1 0 0,-1 0 0,1-1 0,-1 1 0,1 0 0,-1-1 0,1 1 0,2 0 0,33 10 0,1-3 0,1 0 0,-1-3 0,73 2 0,-52-6-227,-1-1-1,1-4 1,0-2-1,-1-2 1,63-18-1,-58 6-6598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19.650"/>
    </inkml:context>
    <inkml:brush xml:id="br0">
      <inkml:brushProperty name="width" value="0.1" units="cm"/>
      <inkml:brushProperty name="height" value="0.1" units="cm"/>
      <inkml:brushProperty name="color" value="#004F8B"/>
    </inkml:brush>
  </inkml:definitions>
  <inkml:trace contextRef="#ctx0" brushRef="#br0">1 17 24575,'0'-4'0,"5"-3"0,6 1 0,11 6 0,6 3 0,9 1 0,7 0 0,11-1 0,5-1 0,-3-1 0,-1 0 0,-5-1 0,-7 0 0,-16 5 0,-17 1 0,-20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0.110"/>
    </inkml:context>
    <inkml:brush xml:id="br0">
      <inkml:brushProperty name="width" value="0.1" units="cm"/>
      <inkml:brushProperty name="height" value="0.1" units="cm"/>
      <inkml:brushProperty name="color" value="#004F8B"/>
    </inkml:brush>
  </inkml:definitions>
  <inkml:trace contextRef="#ctx0" brushRef="#br0">35 0 24575,'-5'5'0,"-6"6"0,-1 6 0,6 0 0,8-2 0,10 0 0,11-2 0,13-3 0,8-4 0,8-2 0,3-2 0,-2-2 0,-5 0 0,-12-1-8191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0.970"/>
    </inkml:context>
    <inkml:brush xml:id="br0">
      <inkml:brushProperty name="width" value="0.1" units="cm"/>
      <inkml:brushProperty name="height" value="0.1" units="cm"/>
      <inkml:brushProperty name="color" value="#004F8B"/>
    </inkml:brush>
  </inkml:definitions>
  <inkml:trace contextRef="#ctx0" brushRef="#br0">0 162 24575,'0'-7'0,"1"1"0,-1-1 0,1 0 0,0 0 0,1 0 0,-1 1 0,2-1 0,-1 1 0,1-1 0,-1 1 0,2 0 0,-1 0 0,1 0 0,0 0 0,0 1 0,0 0 0,1-1 0,0 2 0,0-1 0,0 0 0,1 1 0,-1 0 0,1 1 0,0-1 0,0 1 0,1 0 0,-1 0 0,0 1 0,1 0 0,0 0 0,-1 1 0,1-1 0,0 1 0,0 1 0,0 0 0,0 0 0,0 0 0,-1 0 0,8 3 0,-5-2 0,0 0 0,-1 1 0,1 1 0,-1-1 0,0 2 0,1-1 0,-2 1 0,1 0 0,0 0 0,-1 1 0,0 0 0,0 1 0,0 0 0,0 0 0,-1 0 0,0 0 0,-1 1 0,1 0 0,-2 1 0,1-1 0,-1 1 0,0 0 0,0 0 0,-1 0 0,0 0 0,0 1 0,-1-1 0,0 1 0,-1-1 0,0 1 0,0 0 0,-1 0 0,0 0 0,0-1 0,-1 1 0,-3 14 0,0-8 0,0 1 0,-1-1 0,-13 24 0,11-24 0,1 0 0,0 0 0,-4 20 0,10-33 0,-1 0 0,1 0 0,0 0 0,-1 0 0,1-1 0,0 1 0,0 0 0,1 0 0,-1 0 0,0 0 0,0 0 0,1 0 0,-1-1 0,1 1 0,0 0 0,0 0 0,-1-1 0,1 1 0,0-1 0,0 1 0,1 0 0,-1-1 0,0 0 0,0 1 0,1-1 0,1 1 0,3 2 0,0 0 0,1-1 0,0 0 0,-1 0 0,13 2 0,-13-4 0,-1 1 0,1 0 0,-1 0 0,1 0 0,-1 0 0,0 1 0,0 0 0,0 0 0,9 8 0,-11-7 0,1 1 0,-1 1 0,0-1 0,-1 0 0,1 1 0,-1-1 0,0 1 0,0 0 0,-1-1 0,0 1 0,0 0 0,0 0 0,-1 0 0,0 0 0,0 0 0,0 0 0,-1 0 0,0 0 0,0 0 0,-3 7 0,-1 5 0,0-1 0,-2-1 0,0 1 0,-1-1 0,-15 22 0,11-19 0,-1-1 0,-22 24 0,29-37 0,1 1 0,-1-1 0,0 0 0,0-1 0,-1 1 0,1-1 0,-1 0 0,0-1 0,0 0 0,-12 4 0,18-7-35,-1 1 0,1-1 0,0 1 0,-1-1 0,1 1 0,-1-1 0,1 0 0,-1 0 0,1 0 0,-1 0 0,1 0 0,-1 0 0,1 0 0,-1-1 0,1 1 0,-1 0 0,1-1 0,-1 1 0,1-1 0,0 0 0,-1 1 0,1-1 0,0 0 0,0 0 0,-1 0 0,1 0 0,0 0 0,0 0 0,0 0 0,0 0 0,0-1 0,0 1 0,1 0 0,-1 0 0,0-1 0,1 1 0,-1-1 0,0-2 0,0-14-6791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5.828"/>
    </inkml:context>
    <inkml:brush xml:id="br0">
      <inkml:brushProperty name="width" value="0.1" units="cm"/>
      <inkml:brushProperty name="height" value="0.1" units="cm"/>
      <inkml:brushProperty name="color" value="#004F8B"/>
    </inkml:brush>
  </inkml:definitions>
  <inkml:trace contextRef="#ctx0" brushRef="#br0">29 81 24575,'-2'0'0,"1"-1"0,-1 0 0,0 0 0,1 0 0,-1 0 0,1 0 0,-1 0 0,1 0 0,0 0 0,0 0 0,-1-1 0,1 1 0,0 0 0,0-1 0,0 1 0,0-1 0,0 0 0,1 1 0,-1-1 0,0 1 0,1-1 0,-1 0 0,1 0 0,0 1 0,-1-1 0,1 0 0,0-2 0,0 2 0,0-1 0,0 1 0,0-1 0,0 1 0,0 0 0,0-1 0,0 1 0,1-1 0,1-3 0,-2 6 0,0-1 0,1 0 0,-1 0 0,1 1 0,-1-1 0,0 0 0,1 1 0,-1-1 0,1 0 0,0 1 0,-1-1 0,1 1 0,-1-1 0,1 1 0,0-1 0,0 1 0,-1 0 0,1-1 0,0 1 0,0 0 0,-1-1 0,1 1 0,0 0 0,0 0 0,0 0 0,1 0 0,1 0 0,1 1 0,-1 0 0,1 0 0,-1 0 0,1 0 0,-1 1 0,0-1 0,0 1 0,1 0 0,-1 0 0,-1 0 0,4 2 0,36 34 0,-39-34 0,153 165 0,19 0 0,406 397 0,-431-420 0,210 231 0,-349-365 0,-11-12 0,0 0 0,0 0 0,0 0 0,0-1 0,0 1 0,0 0 0,0 0 0,0 0 0,0 0 0,0 0 0,0 0 0,0 0 0,0 0 0,0 0 0,0 0 0,0 0 0,0 0 0,0 0 0,0 0 0,0 0 0,0 0 0,0 0 0,0-1 0,0 1 0,0 0 0,0 0 0,0 0 0,0 0 0,0 0 0,0 0 0,1 0 0,-1 0 0,0 0 0,0 0 0,0 0 0,0 0 0,0 0 0,0 0 0,0 0 0,0 0 0,0 0 0,0 0 0,0 0 0,0 0 0,0 0 0,0 0 0,0 0 0,0 0 0,1 0 0,-1 0 0,0 0 0,0 0 0,0 0 0,0 0 0,0 0 0,0 0 0,-11-24 0,7 14 0,-14-37 0,1-1 0,3-1 0,2 0 0,2 0 0,-5-92 0,12-53 0,20 239 0,121 417 0,-93-282 0,-44-174 0,-1 1 0,1-1 0,-1 0 0,0 0 0,-1 1 0,1-1 0,-1 0 0,-1 0 0,1 1 0,-1-1 0,0 0 0,0-1 0,-1 1 0,0 0 0,0-1 0,0 1 0,0-1 0,-1 0 0,0 0 0,0 0 0,-1-1 0,1 1 0,-1-1 0,0 0 0,0 0 0,-9 4 0,-12 7 0,-1-2 0,0-1 0,-1-1 0,-39 10 0,49-15 0,-140 36 0,-250 32 0,395-72 0,6-1 0,1 1 0,-1-1 0,0-1 0,1 1 0,-1-1 0,0-1 0,0 1 0,-9-3 0,16 3-39,-1 0 0,1 0 0,0 0 0,-1 0 0,1 0 0,0-1 0,-1 1 0,1 0 0,0 0 0,-1-1 0,1 1 0,0 0 0,-1 0 0,1-1 0,0 1 0,0 0 0,-1-1 0,1 1 0,0 0 0,0-1 0,0 1 0,0 0 0,-1-1 0,1 1 0,0-1 0,0 1 0,0 0 0,0-1 0,0 1 0,0-1 0,0 1 0,0 0 0,0-1 0,0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1.574"/>
    </inkml:context>
    <inkml:brush xml:id="br0">
      <inkml:brushProperty name="width" value="0.1" units="cm"/>
      <inkml:brushProperty name="height" value="0.1" units="cm"/>
      <inkml:brushProperty name="color" value="#004F8B"/>
    </inkml:brush>
  </inkml:definitions>
  <inkml:trace contextRef="#ctx0" brushRef="#br0">1 16 24575,'14'-8'0,"-1"1"0,-13 7 0,0-1 0,0 1 0,0 0 0,1 0 0,-1 0 0,0 0 0,0 0 0,0 0 0,1 0 0,-1 1 0,0-1 0,0 0 0,0 0 0,0 0 0,1 0 0,-1 0 0,0 0 0,0 0 0,0 0 0,0 0 0,1 0 0,-1 0 0,0 1 0,0-1 0,0 0 0,0 0 0,0 0 0,0 0 0,0 0 0,1 1 0,-1-1 0,0 0 0,0 0 0,0 0 0,0 0 0,0 1 0,0-1 0,0 0 0,0 0 0,0 0 0,0 1 0,0-1 0,0 0 0,0 0 0,0 0 0,0 0 0,0 1 0,0-1 0,0 0 0,0 0 0,0 0 0,0 1 0,0-1 0,-1 0 0,1 0 0,0 0 0,-9 53 0,4-27 0,1 0 0,1 1 0,1 28 0,4-21 0,1 0 0,2 0 0,1-1 0,20 58 0,-20-73 0,1 0 0,1 0 0,1 0 0,0-1 0,1-1 0,1 0 0,1 0 0,0-1 0,26 24 0,-33-34 0,1-1 0,-1 0 0,1 0 0,0 0 0,0-1 0,0 0 0,1 0 0,-1-1 0,1 0 0,-1 0 0,1 0 0,0-1 0,0 0 0,0 0 0,0-1 0,-1 0 0,1 0 0,0 0 0,0-1 0,0 0 0,0-1 0,-1 1 0,8-4 0,-7 2 0,1 0 0,-1-1 0,-1 0 0,1 0 0,0 0 0,-1-1 0,0 0 0,0 0 0,-1-1 0,1 0 0,-1 0 0,0 0 0,-1 0 0,0-1 0,0 0 0,0 0 0,-1 0 0,0 0 0,0-1 0,2-8 0,-2 0 0,-1-1 0,-1 0 0,-1 1 0,0-1 0,-4-28 0,-14-60 0,28 164 0,5 97 0,-6-46 0,19 146 0,-26-224-1365,-3-6-5461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2.060"/>
    </inkml:context>
    <inkml:brush xml:id="br0">
      <inkml:brushProperty name="width" value="0.1" units="cm"/>
      <inkml:brushProperty name="height" value="0.1" units="cm"/>
      <inkml:brushProperty name="color" value="#004F8B"/>
    </inkml:brush>
  </inkml:definitions>
  <inkml:trace contextRef="#ctx0" brushRef="#br0">359 361 24575,'0'0'0,"1"0"0,0 0 0,-1 0 0,1-1 0,-1 1 0,1 0 0,0 0 0,-1-1 0,1 1 0,-1 0 0,1-1 0,-1 1 0,1 0 0,-1-1 0,1 1 0,-1-1 0,0 1 0,1-1 0,-1 1 0,0-1 0,1 1 0,-1-1 0,0 1 0,1-1 0,-1 1 0,0-1 0,0 0 0,0 1 0,0-1 0,0 1 0,0-1 0,0 0 0,0 1 0,0-1 0,0-1 0,-2-28 0,0 20 0,-1-22 0,-11-82 0,12 100 0,-2 0 0,1 0 0,-2 0 0,0 1 0,-11-23 0,14 32 0,0 1 0,-1-1 0,1 1 0,-1-1 0,1 1 0,-1 0 0,0 0 0,0 0 0,-1 1 0,1-1 0,-1 1 0,1-1 0,-1 1 0,0 0 0,1 1 0,-1-1 0,-5-1 0,3 2 0,-1 1 0,1-1 0,0 1 0,0 0 0,0 1 0,-1-1 0,1 1 0,0 0 0,0 1 0,0 0 0,-7 3 0,2-1 0,0 1 0,1 0 0,0 1 0,0 0 0,1 1 0,-1 0 0,2 0 0,-1 1 0,1 0 0,0 1 0,1-1 0,-1 2 0,2-1 0,0 1 0,0 0 0,0 0 0,1 1 0,1-1 0,0 1 0,-5 21 0,7-21 0,-1 1 0,2 0 0,0-1 0,0 1 0,1 0 0,0 0 0,1 0 0,1-1 0,0 1 0,0-1 0,1 1 0,1-1 0,0 0 0,0 0 0,1 0 0,1 0 0,-1-1 0,2 0 0,-1 0 0,12 11 0,-15-17 0,0-1 0,0 1 0,1-1 0,0 0 0,-1 0 0,1 0 0,0-1 0,1 1 0,-1-1 0,0 0 0,1 0 0,-1-1 0,1 1 0,-1-1 0,1 0 0,0 0 0,0-1 0,-1 1 0,1-1 0,0 0 0,0 0 0,0-1 0,-1 1 0,10-4 0,-7 2 0,0-1 0,0-1 0,0 1 0,0-1 0,-1 0 0,0-1 0,0 1 0,0-1 0,0-1 0,-1 1 0,0-1 0,0 0 0,0 0 0,6-12 0,0-2 0,-1-1 0,9-30 0,-10 26 0,-9 25 0,0 0 0,0 0 0,0-1 0,0 1 0,0 0 0,0 0 0,0 0 0,0 0 0,0 0 0,0 0 0,0 0 0,0 0 0,0 0 0,1 0 0,-1-1 0,0 1 0,0 0 0,0 0 0,0 0 0,0 0 0,0 0 0,0 0 0,0 0 0,0 0 0,0 0 0,0 0 0,0 0 0,1 0 0,-1 0 0,0 0 0,0 0 0,0 0 0,0 0 0,0 0 0,0 0 0,0 0 0,0 0 0,0 0 0,1 0 0,-1 0 0,0 0 0,0 0 0,0 0 0,0 0 0,0 0 0,0 0 0,0 0 0,0 0 0,0 0 0,0 0 0,1 0 0,-1 0 0,0 0 0,0 0 0,0 0 0,0 0 0,0 0 0,0 1 0,0-1 0,0 0 0,0 0 0,5 9 0,2 11 0,-2 19 0,-4-29 0,0 1 0,1-1 0,0 0 0,0 0 0,8 18 0,-10-26 0,1 0 0,1 0 0,-1 0 0,0-1 0,0 1 0,1-1 0,-1 1 0,1-1 0,-1 1 0,1-1 0,0 0 0,-1 0 0,1 1 0,0-1 0,0-1 0,0 1 0,0 0 0,0 0 0,0-1 0,0 1 0,0-1 0,0 0 0,0 1 0,0-1 0,0 0 0,0 0 0,0 0 0,0-1 0,0 1 0,0 0 0,0-1 0,0 1 0,0-1 0,3-1 0,4-2-88,0 0-1,-1-1 1,0 0-1,0-1 1,0 1-1,0-2 1,-1 1-1,0-1 0,0 0 1,6-8-1,-9 10-302,28-32-6435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2.840"/>
    </inkml:context>
    <inkml:brush xml:id="br0">
      <inkml:brushProperty name="width" value="0.1" units="cm"/>
      <inkml:brushProperty name="height" value="0.1" units="cm"/>
      <inkml:brushProperty name="color" value="#004F8B"/>
    </inkml:brush>
  </inkml:definitions>
  <inkml:trace contextRef="#ctx0" brushRef="#br0">1 305 24575,'8'-30'-877,"-1"0"0,4-43-1,1-5 1042,4-13 559,-16 91-722,0 0-1,0 0 1,0 0 0,0 1 0,0-1-1,0 0 1,1 0 0,-1 0-1,0 0 1,0 0 0,0 0 0,0 0-1,0 0 1,0 0 0,0 0-1,0 0 1,0 0 0,1 0 0,-1 0-1,0 0 1,0 0 0,0 0-1,0 0 1,0 0 0,0 0 0,0 0-1,0 0 1,0 0 0,1 0-1,-1 0 1,0 0 0,0 0 0,0-1-1,0 1 1,0 0 0,0 0-1,0 0 1,0 0 0,0 0 0,0 0-1,0 0 1,0 0 0,0 0-1,1 0 1,-1 0 0,0-1 0,0 1-1,0 0 1,0 0 0,0 0-1,0 0 1,0 0 0,0 0 0,0 0-1,0 0 1,0 0 0,0-1-1,0 1 1,0 0 0,0 0-1,0 0 1,0 0 0,0 0 0,0 0-1,-1 0 1,1 0 0,0 0-1,0-1 1,5 12 422,1 18 559,22 202-666,28 145-341,-54-364 25,1-1 0,0 0 0,1-1 0,1 1 0,8 16 0,-12-25 0,0-1 0,0 1 0,0-1 0,1 0 0,-1 1 0,0-1 0,1 0 0,-1 0 0,1 1 0,-1-1 0,1 0 0,-1-1 0,1 1 0,0 0 0,-1 0 0,1-1 0,2 1 0,-2-1 0,0 0 0,0 0 0,1 0 0,-1-1 0,0 1 0,0-1 0,0 1 0,0-1 0,0 0 0,0 0 0,0 0 0,-1 0 0,1 0 0,0 0 0,0 0 0,-1-1 0,1 1 0,2-3 0,11-15 0,-1 0 0,-1 0 0,-1-2 0,0 1 0,-2-1 0,0-1 0,11-39 0,-26 84 0,2 1 0,-2 36 0,5-49 0,0 0 0,0 0 0,2 0 0,-1-1 0,1 1 0,1 0 0,7 18 0,-9-26 0,0-1 0,0 1 0,1 0 0,-1-1 0,1 0 0,0 1 0,0-1 0,-1 0 0,2 0 0,-1 0 0,0 0 0,0 0 0,1 0 0,-1-1 0,1 1 0,-1-1 0,1 0 0,0 1 0,-1-1 0,1 0 0,0-1 0,0 1 0,0-1 0,0 1 0,-1-1 0,1 0 0,0 0 0,0 0 0,0 0 0,0 0 0,0-1 0,0 1 0,0-1 0,-1 0 0,1 0 0,5-2 0,1-1 0,0 0 0,-1-1 0,1 0 0,-1 0 0,0-1 0,0 0 0,-1 0 0,0-1 0,13-15 0,-15 14 0,1-1 0,-1 0 0,-1-1 0,0 1 0,0-1 0,-1 1 0,0-1 0,0 0 0,-1 0 0,-1 0 0,0-1 0,0 1 0,-1 0 0,0 0 0,-2-12 0,-4-18 0,-1 0 0,-20-60 0,8 29 0,4 21 0,9 34 0,2 0 0,0 0 0,-3-22 0,38 211 0,-23-119 0,25 235 0,-33-284 0,0 2 0,0 1 0,1-1 0,-1 0 0,2 1 0,-1-1 0,3 7 0,-3-12 0,-1-1 0,1 0 0,0 0 0,0 0 0,-1 1 0,1-1 0,0 0 0,0 0 0,0 0 0,0 0 0,0 0 0,0-1 0,0 1 0,1 0 0,-1 0 0,0-1 0,0 1 0,1-1 0,-1 1 0,0-1 0,1 0 0,-1 1 0,0-1 0,1 0 0,-1 0 0,0 0 0,1 0 0,-1 0 0,1 0 0,-1 0 0,0 0 0,1-1 0,-1 1 0,0-1 0,1 1 0,-1-1 0,0 1 0,2-2 0,11-5 0,0-1 0,0 0 0,-1 0 0,14-14 0,-19 15 0,1 0 0,-1 1 0,1 0 0,0 0 0,1 1 0,-1 0 0,1 0 0,0 1 0,0 1 0,14-4 0,-22 7 0,-1-1 0,1 1 0,0 0 0,0 0 0,0 0 0,0 0 0,0 0 0,-1 0 0,1 1 0,0-1 0,0 0 0,0 1 0,-1 0 0,1-1 0,0 1 0,-1 0 0,1 0 0,0 0 0,-1 0 0,1 0 0,-1 0 0,0 0 0,1 1 0,-1-1 0,0 0 0,0 1 0,0-1 0,0 1 0,0-1 0,0 1 0,0 0 0,0-1 0,-1 1 0,1 0 0,-1 0 0,1-1 0,-1 1 0,1 0 0,-1 0 0,0 0 0,0 0 0,0-1 0,0 1 0,-1 3 0,0 4 0,0 0 0,-1 1 0,0-1 0,0 0 0,-1 0 0,0 0 0,-7 12 0,1-5 0,0 0 0,0 0 0,-2-1 0,0-1 0,-1 0 0,0 0 0,-1-1 0,-14 11 0,19-18 0,-1 0 0,1-1 0,-1 0 0,0-1 0,0 0 0,-1 0 0,1-1 0,-1 0 0,0-1 0,0 0 0,1 0 0,-1-1 0,0-1 0,-1 1 0,1-2 0,-13-1 0,-10-4-210,0-2-1,0-1 0,-34-15 1,54 19-313,-48-18-6303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4.030"/>
    </inkml:context>
    <inkml:brush xml:id="br0">
      <inkml:brushProperty name="width" value="0.1" units="cm"/>
      <inkml:brushProperty name="height" value="0.1" units="cm"/>
      <inkml:brushProperty name="color" value="#004F8B"/>
    </inkml:brush>
  </inkml:definitions>
  <inkml:trace contextRef="#ctx0" brushRef="#br0">0 570 24575,'31'-33'0,"-1"-2"0,-2 0 0,-1-2 0,-2-1 0,-2-1 0,-1-1 0,-2-1 0,18-53 0,-21 42 0,-12 33 0,1-1 0,1 1 0,1 1 0,13-22 0,-21 39 0,0 1 0,1-1 0,-1 0 0,0 1 0,1-1 0,-1 1 0,1-1 0,-1 1 0,0-1 0,1 1 0,-1 0 0,1-1 0,0 1 0,-1-1 0,1 1 0,-1 0 0,1 0 0,-1-1 0,1 1 0,0 0 0,-1 0 0,2-1 0,7 11 0,-2 24 0,11 276 0,-14-191 0,0-5 0,20 265 0,-24-378-12,2 17 39,0-1-1,1 1 1,1 0 0,8 20 0,-11-35-74,0 0 1,0-1-1,0 1 1,0 0-1,1 0 1,-1-1-1,1 1 1,0-1-1,0 1 1,0-1 0,0 0-1,0 0 1,0 0-1,1 0 1,-1 0-1,1 0 1,-1 0-1,1-1 1,0 0-1,0 1 1,0-1 0,-1 0-1,1 0 1,0-1-1,0 1 1,0-1-1,0 1 1,0-1-1,1 0 1,-1 0-1,5-1 1,22-7-6780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4.471"/>
    </inkml:context>
    <inkml:brush xml:id="br0">
      <inkml:brushProperty name="width" value="0.1" units="cm"/>
      <inkml:brushProperty name="height" value="0.1" units="cm"/>
      <inkml:brushProperty name="color" value="#004F8B"/>
    </inkml:brush>
  </inkml:definitions>
  <inkml:trace contextRef="#ctx0" brushRef="#br0">348 85 24575,'0'-3'0,"0"0"0,-1 1 0,1-1 0,0 0 0,-1 0 0,0 0 0,0 1 0,0-1 0,0 0 0,0 1 0,0-1 0,-1 1 0,1 0 0,-1-1 0,1 1 0,-1 0 0,-4-3 0,2 1 0,0 1 0,-1 0 0,1 0 0,-1 0 0,0 1 0,0 0 0,0 0 0,-9-3 0,1 2 0,0 1 0,-1 0 0,1 1 0,0 0 0,-1 1 0,-23 3 0,28-1 0,-1-1 0,1 2 0,0-1 0,0 1 0,0 1 0,0 0 0,1 0 0,-1 0 0,1 1 0,0 0 0,1 1 0,-1 0 0,-6 7 0,11-9 0,-1 0 0,1 0 0,0 0 0,1 0 0,-1 0 0,1 1 0,0-1 0,0 1 0,0 0 0,1-1 0,-1 1 0,1 0 0,0 0 0,1 0 0,-1 0 0,1 0 0,0 0 0,0 0 0,1 0 0,0 0 0,-1 0 0,2 0 0,-1 0 0,0-1 0,1 1 0,3 5 0,4 9 0,1-1 0,0 0 0,2-1 0,24 29 0,65 59 0,-13-15 0,-62-61 0,-2 1 0,36 58 0,-54-78 0,0 2 0,0-1 0,-1 1 0,0 0 0,-1 0 0,-1 0 0,0 0 0,0 1 0,-2-1 0,1 1 0,-2 0 0,0 14 0,0-22 0,-1 0 0,-1 0 0,1 0 0,0 0 0,-1 0 0,0 0 0,0-1 0,-1 1 0,1-1 0,-1 0 0,0 0 0,0 1 0,-1-2 0,1 1 0,-1 0 0,0-1 0,0 0 0,0 0 0,0 0 0,0 0 0,-1-1 0,1 1 0,-8 2 0,9-4 0,0 0 0,-1 0 0,1-1 0,-1 1 0,1-1 0,0 1 0,-1-1 0,0 0 0,1 0 0,-1-1 0,1 1 0,0-1 0,-1 0 0,1 0 0,-1 0 0,1 0 0,0 0 0,0-1 0,0 1 0,-1-1 0,2 0 0,-1 0 0,0 0 0,0-1 0,1 1 0,-1 0 0,1-1 0,0 0 0,-1 0 0,1 1 0,1-1 0,-1-1 0,0 1 0,-1-4 0,1 0 0,-1-1 0,1 0 0,0 1 0,1-1 0,0 0 0,0 0 0,1 0 0,0 0 0,0 0 0,1 0 0,0 0 0,1 0 0,-1 1 0,2-1 0,5-14 0,1-2 0,2 1 0,1 0 0,24-35 0,-2 12-170,2 2-1,1 1 0,3 2 1,1 1-1,2 3 0,1 1 1,60-36-1,-61 45-6655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5.010"/>
    </inkml:context>
    <inkml:brush xml:id="br0">
      <inkml:brushProperty name="width" value="0.1" units="cm"/>
      <inkml:brushProperty name="height" value="0.1" units="cm"/>
      <inkml:brushProperty name="color" value="#004F8B"/>
    </inkml:brush>
  </inkml:definitions>
  <inkml:trace contextRef="#ctx0" brushRef="#br0">483 442 24575,'0'-61'-3565,"-9"-62"0,6 100 3623,-1 1 0,-1-1-1,-1 1 1,-1 0 0,-19-39-1,23 54 16,-1 0 0,0 1 0,0 0 0,-1 0 0,0 0 0,0 0 0,0 1-1,0-1 1,-1 2 0,-7-6 0,9 8 189,1 0 1,-1 0-1,0 0 0,0 1 0,0-1 0,0 1 1,-1 0-1,1 0 0,0 0 0,0 1 0,-1 0 0,1-1 1,0 2-1,-1-1 0,1 0 0,0 1 0,0 0 1,-1 0-1,-3 1 0,-6 4-200,0 0 0,1 1-1,-1 1 1,2 0 0,-1 1 0,1 0-1,0 0 1,1 2 0,0-1 0,1 2-1,0-1 1,-11 17 0,7-6-71,0 1-1,1 0 1,1 1 0,1 1 0,2-1-1,-9 33 1,12-34 9,2 1 0,0 0 0,1 0 0,2 1 0,1 32 0,0-48 0,1-1 0,0 1 0,0-1 0,1 1 0,0-1 0,1 1 0,-1-1 0,2 0 0,-1 0 0,1-1 0,0 1 0,1-1 0,0 0 0,0 0 0,0 0 0,1 0 0,0-1 0,9 7 0,-11-10 0,0 0 0,1-1 0,-1 0 0,0 0 0,1 0 0,-1 0 0,1-1 0,-1 1 0,1-1 0,0 0 0,0-1 0,-1 1 0,1-1 0,0 0 0,6-1 0,-4 0 0,0-1 0,0 1 0,-1-2 0,1 1 0,0-1 0,-1 0 0,0 0 0,1-1 0,6-5 0,5-5 0,-2-1 0,0 0 0,-1-2 0,0 1 0,18-30 0,-29 41 0,1-3 0,0 1 0,0 1 0,0-1 0,1 1 0,7-7 0,-12 12 0,0 1 0,0-1 0,0 0 0,0 1 0,0-1 0,0 0 0,0 1 0,0-1 0,0 1 0,1 0 0,-1-1 0,0 1 0,0 0 0,0 0 0,1 0 0,-1 0 0,0 0 0,0 0 0,0 0 0,1 0 0,-1 0 0,0 0 0,0 1 0,0-1 0,0 0 0,0 1 0,1-1 0,-1 1 0,0 0 0,0-1 0,0 1 0,0 0 0,0-1 0,-1 1 0,1 0 0,0 0 0,0 0 0,0 0 0,-1 0 0,1 0 0,0 0 0,-1 0 0,1 0 0,-1 0 0,1 2 0,25 56 0,-21-43 0,2-2 0,-1 1 0,1-1 0,17 24 0,-21-35 0,-1 1 0,2-1 0,-1 0 0,0 0 0,1 0 0,-1 0 0,1-1 0,0 1 0,0-1 0,0 0 0,0 0 0,0 0 0,0-1 0,1 0 0,-1 1 0,0-2 0,1 1 0,-1 0 0,1-1 0,-1 0 0,8 0 0,-3-1-151,-1-1-1,0 0 0,0 0 0,0 0 1,0-1-1,0 0 0,0-1 1,9-5-1,20-16-6674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5.910"/>
    </inkml:context>
    <inkml:brush xml:id="br0">
      <inkml:brushProperty name="width" value="0.1" units="cm"/>
      <inkml:brushProperty name="height" value="0.1" units="cm"/>
      <inkml:brushProperty name="color" value="#004F8B"/>
    </inkml:brush>
  </inkml:definitions>
  <inkml:trace contextRef="#ctx0" brushRef="#br0">3 199 24575,'-1'-52'-71,"0"28"-1500,0 0 0,2-1 0,6-38 0,-7 63 1578,0-1 0,0 1 1,0-1-1,0 1 0,0 0 0,0-1 0,0 1 1,0-1-1,0 1 0,0 0 0,1-1 1,-1 1-1,0-1 0,0 1 0,0 0 1,0-1-1,1 1 0,-1 0 0,0-1 1,0 1-1,1 0 0,-1-1 0,0 1 0,1 0 1,-1 0-1,0-1 0,0 1 0,1 0 1,-1 0-1,1 0 0,-1 0 0,0-1 1,1 1-1,0 0 0,7 12 473,5 27 194,53 360 2098,-13-58-596,-52-339-2176,2 13 0,1 0 0,0-1 0,7 15 0,-10-27 0,0 1 0,0-1 0,1 0 0,-1 0 0,0 0 0,1 0 0,-1 0 0,1-1 0,0 1 0,0 0 0,3 2 0,-4-4 0,0 1 0,0-1 0,0 0 0,0 1 0,0-1 0,0 0 0,0 0 0,0 0 0,0 0 0,0 0 0,1 0 0,-1 0 0,0 0 0,0-1 0,0 1 0,0 0 0,0 0 0,0-1 0,0 1 0,-1-1 0,1 1 0,0-1 0,0 1 0,0-1 0,0 0 0,0 1 0,-1-1 0,2-1 0,7-7 0,-1 0 0,0-1 0,0 0 0,-1 0 0,0-1 0,9-21 0,26-75 0,-36 88 0,-3 12 0,4-11 0,-1-1 0,5-30 0,-32 109 0,14-32 0,1 0 0,-4 58 0,10-75 0,0 1 0,0-1 0,1 1 0,0-1 0,1 0 0,1 1 0,0-1 0,0 0 0,1-1 0,8 17 0,-10-23 0,0 0 0,0-1 0,1 1 0,0 0 0,0-1 0,0 0 0,0 0 0,0 0 0,1 0 0,-1 0 0,1-1 0,0 1 0,-1-1 0,1 0 0,0 0 0,1-1 0,-1 1 0,0-1 0,0 0 0,1 0 0,-1 0 0,0-1 0,1 1 0,-1-1 0,1 0 0,-1 0 0,6-2 0,-4 1 0,0-1 0,0 0 0,1 0 0,-1 0 0,-1-1 0,1 0 0,0 0 0,-1-1 0,1 1 0,-1-1 0,0 0 0,0-1 0,-1 1 0,1-1 0,-1 0 0,0 0 0,0 0 0,4-8 0,1-6 0,-1 1 0,-1-1 0,-1 0 0,0-1 0,-2 0 0,0 0 0,-1 0 0,-1 0 0,0-27 0,-4-21 0,-16-95 0,-26-87 0,25 153 0,14 56 0,6 41 0,-1 0 0,0 0 0,0 0 0,0 0 0,0 0 0,0 0 0,0 0 0,0 0 0,0 0 0,1 0 0,-1 0 0,0 0 0,0 0 0,0 0 0,0 0 0,0 0 0,0 0 0,0 0 0,0 0 0,1 0 0,-1 0 0,0-1 0,0 1 0,0 0 0,0 0 0,0 0 0,0 0 0,0 0 0,0 0 0,0 0 0,0 0 0,1 0 0,-1 0 0,0 0 0,0-1 0,0 1 0,0 0 0,0 0 0,0 0 0,0 0 0,0 0 0,0 0 0,0 0 0,0 0 0,0-1 0,0 1 0,0 0 0,0 0 0,0 0 0,0 0 0,0 0 0,0 0 0,0 0 0,0 0 0,0-1 0,0 1 0,0 0 0,0 0 0,0 0 0,0 0 0,-1 0 0,1 0 0,0 0 0,0 0 0,0 0 0,0-1 0,7 22 0,5 36 0,-2 0 0,2 84 0,-3-31 0,-3-38 0,-6-47 0,2 0 0,1 1 0,0-1 0,12 37 0,-14-60 0,-1 0 0,1 0 0,0 0 0,0 0 0,-1 0 0,1 0 0,1 0 0,-1 0 0,0-1 0,0 1 0,0-1 0,1 1 0,-1-1 0,1 1 0,0-1 0,-1 0 0,1 1 0,0-1 0,-1 0 0,1 0 0,0 0 0,4 1 0,-3-2 0,0 0 0,0 0 0,-1-1 0,1 1 0,0 0 0,0-1 0,-1 0 0,1 1 0,0-1 0,-1 0 0,1-1 0,0 1 0,-1 0 0,4-3 0,8-7 0,0-1 0,-1 1 0,0-2 0,12-15 0,-22 24 0,4-5 0,99-104 0,-95 102 0,2 0 0,-1 2 0,1-1 0,1 1 0,0 1 0,0 1 0,22-9 0,-32 14 0,0 1 0,0-1 0,1 1 0,-1 0 0,0 1 0,0-1 0,1 1 0,-1 0 0,0 0 0,1 0 0,-1 0 0,0 1 0,0 0 0,1 0 0,-1 0 0,0 0 0,0 1 0,0 0 0,0 0 0,0 0 0,-1 0 0,1 0 0,-1 1 0,5 3 0,-5-2 0,1 0 0,-1 0 0,0 1 0,0-1 0,-1 1 0,0 0 0,1 0 0,-2 0 0,1 0 0,0 0 0,-1 0 0,0 0 0,0 0 0,-1 0 0,1 1 0,-1-1 0,0 0 0,-1 1 0,-1 7 0,-1 5 0,-2-1 0,0 1 0,-1-1 0,-1 0 0,-1-1 0,0 0 0,-1 0 0,0 0 0,-2-1 0,1-1 0,-2 0 0,0 0 0,-16 13 0,12-13 0,0 0 0,-1-1 0,-1-1 0,0 0 0,0-2 0,-1 0 0,0-1 0,-1-1 0,0-1 0,-42 10 0,43-16 3,1 0-1,-1-1 1,0-1-1,0-1 0,1 0 1,-1-2-1,1 0 1,-30-11-1,-34-6-1389,51 15-5439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29.890"/>
    </inkml:context>
    <inkml:brush xml:id="br0">
      <inkml:brushProperty name="width" value="0.1" units="cm"/>
      <inkml:brushProperty name="height" value="0.1" units="cm"/>
      <inkml:brushProperty name="color" value="#004F8B"/>
    </inkml:brush>
  </inkml:definitions>
  <inkml:trace contextRef="#ctx0" brushRef="#br0">30 0 24575,'-1'7'0,"0"-1"0,0 1 0,-1-1 0,1 0 0,-4 8 0,-6 27 0,5 54 0,4 0 0,18 156 0,-5-104 0,0 14 0,10 291 0,-11-598-1365,-4 89-5461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0.380"/>
    </inkml:context>
    <inkml:brush xml:id="br0">
      <inkml:brushProperty name="width" value="0.1" units="cm"/>
      <inkml:brushProperty name="height" value="0.1" units="cm"/>
      <inkml:brushProperty name="color" value="#004F8B"/>
    </inkml:brush>
  </inkml:definitions>
  <inkml:trace contextRef="#ctx0" brushRef="#br0">0 111 24575,'17'-17'0,"-8"7"0,0 0 0,0 0 0,1 1 0,1 0 0,0 1 0,0 0 0,0 0 0,1 2 0,14-7 0,-24 12 0,0 1 0,0-1 0,0 1 0,0 0 0,0 0 0,1 0 0,-1 0 0,0 0 0,0 0 0,0 1 0,0-1 0,0 1 0,1 0 0,-1-1 0,0 1 0,0 0 0,-1 0 0,1 0 0,0 0 0,0 0 0,0 1 0,-1-1 0,1 1 0,-1-1 0,1 1 0,-1-1 0,1 1 0,-1 0 0,0 0 0,0 0 0,0 0 0,0 0 0,1 2 0,3 9 0,1 0 0,-2 0 0,6 28 0,-8-31 0,70 353 0,-1-3 0,21 23 0,-87-339 0,-5-43 0,0-1 0,0 0 0,0 1 0,0-1 0,0 0 0,0 1 0,0-1 0,0 0 0,0 1 0,0-1 0,0 1 0,0-1 0,-1 0 0,1 1 0,0-1 0,0 0 0,0 0 0,-1 1 0,1-1 0,0 0 0,0 1 0,-1-1 0,1 0 0,0 0 0,-1 0 0,1 1 0,0-1 0,-1 0 0,1 0 0,0 0 0,-1 0 0,-1 0 0,1 0 0,-1-1 0,1 1 0,0 0 0,-1-1 0,1 0 0,0 1 0,0-1 0,-1 0 0,1 0 0,0 0 0,0 0 0,-2-1 0,-58-57-1365,27 27-5461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0.830"/>
    </inkml:context>
    <inkml:brush xml:id="br0">
      <inkml:brushProperty name="width" value="0.1" units="cm"/>
      <inkml:brushProperty name="height" value="0.1" units="cm"/>
      <inkml:brushProperty name="color" value="#004F8B"/>
    </inkml:brush>
  </inkml:definitions>
  <inkml:trace contextRef="#ctx0" brushRef="#br0">24 160 24575,'-5'0'0,"-6"0"0,3 0 0,8 0 0,9-5 0,12-2 0,13-4 0,9 0 0,13-4 0,10-3 0,9 1 0,6-1 0,4 2 0,6-1 0,2 3 0,-14 4-8191</inkml:trace>
  <inkml:trace contextRef="#ctx0" brushRef="#br0" timeOffset="1">1237 385 24575,'-1'2'0,"0"-1"0,-1 0 0,1 1 0,0-1 0,0 0 0,-1 0 0,1 0 0,-1 0 0,1 0 0,-1 0 0,0-1 0,1 1 0,-1 0 0,0-1 0,1 0 0,-1 1 0,0-1 0,1 0 0,-1 1 0,0-1 0,0 0 0,0-1 0,1 1 0,-1 0 0,0 0 0,1-1 0,-4 0 0,4 0 0,0 0 0,-1 0 0,1 0 0,0-1 0,0 1 0,0 0 0,0 0 0,0-1 0,0 1 0,1-1 0,-1 1 0,0-1 0,1 1 0,-1-1 0,1 1 0,0-1 0,-1 1 0,1-1 0,0 0 0,0 1 0,0-1 0,0 0 0,0 1 0,0-1 0,1 1 0,-1-1 0,0 0 0,1 1 0,0-3 0,4-8 0,0-1 0,0 1 0,1 0 0,1 0 0,0 1 0,0 0 0,1 0 0,1 1 0,11-12 0,-14 16 0,-1 0 0,1 1 0,0 0 0,1 0 0,-1 1 0,1 0 0,0 0 0,0 0 0,0 1 0,0 0 0,1 0 0,-1 1 0,1 0 0,0 0 0,0 1 0,15-1 0,-19 2 0,0 1 0,0-1 0,-1 1 0,1 0 0,0-1 0,0 2 0,0-1 0,-1 0 0,1 1 0,0 0 0,-1 0 0,0 0 0,1 0 0,-1 0 0,0 1 0,0 0 0,4 4 0,-4-2 0,0-1 0,0 1 0,0 0 0,-1 0 0,0 0 0,0 0 0,-1 0 0,1 1 0,-1-1 0,0 0 0,0 9 0,-1 4 0,0-1 0,-1 1 0,-2 0 0,1-1 0,-2 1 0,-10 28 0,-72 153 0,77-181 0,6-13 0,2-1 0,-1 0 0,0 0 0,1 0 0,0 1 0,-2 8 0,3-12 0,0-1 0,0 1 0,0 0 0,0-1 0,0 1 0,0 0 0,1-1 0,-1 1 0,0-1 0,0 1 0,0 0 0,1-1 0,-1 1 0,0-1 0,1 1 0,-1-1 0,0 1 0,1-1 0,-1 1 0,1-1 0,0 1 0,0 0 0,0-1 0,0 1 0,1-1 0,-1 0 0,0 1 0,0-1 0,0 0 0,1 0 0,-1 0 0,0 0 0,0 0 0,1 0 0,-1 0 0,0 0 0,2-1 0,84-23-91,130-54 0,-138 47-1092,-15 7-5643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6.763"/>
    </inkml:context>
    <inkml:brush xml:id="br0">
      <inkml:brushProperty name="width" value="0.1" units="cm"/>
      <inkml:brushProperty name="height" value="0.1" units="cm"/>
      <inkml:brushProperty name="color" value="#004F8B"/>
    </inkml:brush>
  </inkml:definitions>
  <inkml:trace contextRef="#ctx0" brushRef="#br0">580 360 24575,'1'0'0,"1"0"0,-1-1 0,0 1 0,0-1 0,1 1 0,-1-1 0,0 0 0,0 1 0,0-1 0,0 0 0,0 0 0,0 0 0,0 0 0,0 0 0,0 0 0,0 0 0,-1 0 0,1 0 0,0 0 0,-1 0 0,1 0 0,0-1 0,-1 1 0,0 0 0,1 0 0,-1-3 0,8-39 0,-7 39 0,3-34 0,-2-1 0,-5-64 0,3 99 0,0-1 0,-1 0 0,0 0 0,0 0 0,-1 1 0,1-1 0,-1 1 0,0-1 0,0 1 0,0-1 0,-1 1 0,1 0 0,-1 0 0,0 0 0,-1 1 0,1-1 0,0 1 0,-1 0 0,0 0 0,0 0 0,0 0 0,0 0 0,0 1 0,-1 0 0,1 0 0,-1 0 0,1 1 0,-1-1 0,0 1 0,1 0 0,-1 0 0,0 1 0,-9-1 0,0 1 0,0 1 0,-1 0 0,1 0 0,-1 2 0,1 0 0,0 0 0,0 2 0,1-1 0,-1 2 0,-15 8 0,2 2 0,1 1 0,0 2 0,2 0 0,0 1 0,1 2 0,1 0 0,1 1 0,-22 33 0,31-39 0,1 1 0,0 1 0,1 0 0,1 0 0,1 1 0,0 0 0,2 0 0,0 1 0,2 0 0,0 0 0,1 0 0,0 41 0,3-53 0,1 0 0,0 0 0,0 1 0,1-1 0,0 0 0,0 0 0,1-1 0,0 1 0,1 0 0,0-1 0,0 0 0,1 0 0,0 0 0,1-1 0,-1 1 0,1-1 0,1-1 0,-1 1 0,1-1 0,0 0 0,1-1 0,-1 1 0,1-2 0,0 1 0,0-1 0,1 0 0,-1-1 0,1 0 0,0 0 0,0-1 0,0 0 0,0 0 0,0-1 0,16 0 0,-15-1 0,0 0 0,-1-1 0,1 0 0,0 0 0,-1-1 0,0 0 0,1-1 0,-1 0 0,0 0 0,0-1 0,-1-1 0,1 1 0,-1-1 0,0-1 0,0 1 0,0-1 0,-1-1 0,0 1 0,0-1 0,5-8 0,8-12 0,-2-1 0,-1-1 0,-1-1 0,16-42 0,-11 24 0,-21 47 0,0 0 0,1 0 0,-1 0 0,0 0 0,1 0 0,-1 1 0,1-1 0,-1 0 0,1 0 0,-1 1 0,1-1 0,-1 0 0,1 0 0,0 1 0,0-1 0,-1 1 0,1-1 0,1 0 0,-1 1 0,-1 0 0,1 1 0,-1-1 0,0 0 0,1 1 0,-1-1 0,0 0 0,1 1 0,-1-1 0,0 1 0,1-1 0,-1 0 0,0 1 0,0-1 0,1 1 0,-1-1 0,0 1 0,0-1 0,0 1 0,0-1 0,0 1 0,0-1 0,0 1 0,0 0 0,4 45 0,-4-42 0,-17 276 0,7-188 0,4 142 0,10-178 0,2 0 0,2 0 0,3-1 0,32 94 0,-41-142 14,1-1-1,0 1 0,0 0 0,0-1 1,1 0-1,0 0 0,0 0 1,7 7-1,-9-11-72,0-1-1,1 1 1,-1-1-1,0 1 1,0-1 0,0 0-1,1 1 1,-1-1-1,1-1 1,-1 1 0,1 0-1,-1 0 1,1-1-1,0 0 1,-1 1 0,1-1-1,-1 0 1,1 0-1,0-1 1,-1 1 0,1 0-1,-1-1 1,1 0-1,4-1 1,22-11-6767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1.270"/>
    </inkml:context>
    <inkml:brush xml:id="br0">
      <inkml:brushProperty name="width" value="0.1" units="cm"/>
      <inkml:brushProperty name="height" value="0.1" units="cm"/>
      <inkml:brushProperty name="color" value="#004F8B"/>
    </inkml:brush>
  </inkml:definitions>
  <inkml:trace contextRef="#ctx0" brushRef="#br0">140 244 24575,'-5'0'0,"-6"-1"0,0 1 0,0 1 0,1 0 0,-1 1 0,-12 2 0,20-3 0,0 1 0,0-1 0,0 0 0,0 1 0,0 0 0,0-1 0,1 1 0,-1 0 0,0 1 0,1-1 0,0 0 0,0 1 0,-1-1 0,1 1 0,1 0 0,-1 0 0,0-1 0,1 1 0,-1 0 0,1 1 0,-1 3 0,-1 4 0,2 1 0,-1-1 0,1 0 0,1 0 0,0 1 0,1-1 0,0 0 0,1 0 0,0 1 0,0-1 0,1 0 0,1-1 0,0 1 0,0-1 0,11 18 0,-1-3 0,1-2 0,2 1 0,0-2 0,1 0 0,26 24 0,-36-39 0,0 0 0,0 0 0,0-1 0,1 0 0,0-1 0,0 0 0,1 0 0,-1-1 0,1 0 0,19 5 0,-23-8 0,-1 0 0,1-1 0,-1 0 0,1 0 0,-1 0 0,0-1 0,1 1 0,-1-1 0,1 0 0,-1-1 0,0 1 0,0-1 0,0 0 0,0-1 0,0 1 0,0-1 0,-1 0 0,1 0 0,-1 0 0,0-1 0,0 0 0,6-7 0,0-1 0,-2 0 0,1-1 0,-2-1 0,0 1 0,0-1 0,-1 0 0,-1-1 0,-1 1 0,0-1 0,0 0 0,1-21 0,-1-7 0,-2-1 0,-5-74 0,1 81 0,-15-70 0,14 96 0,0 0 0,0 0 0,-1 1 0,0 0 0,-1-1 0,0 2 0,0-1 0,-1 0 0,-1 1 0,-13-14 0,18 20 0,-1 1 0,0 0 0,0 0 0,1 1 0,-1-1 0,-1 0 0,1 1 0,0 0 0,0 0 0,-1 0 0,1 0 0,0 0 0,-1 1 0,1 0 0,-1-1 0,1 1 0,0 1 0,-1-1 0,1 0 0,-1 1 0,1 0 0,0-1 0,-1 1 0,1 1 0,0-1 0,0 0 0,-6 4 0,-2 1 0,1 1 0,0 0 0,0 0 0,1 1 0,0 0 0,-12 14 0,12-11 0,1 0 0,0 1 0,0 0 0,1 0 0,1 1 0,0 0 0,1 0 0,1 0 0,0 1 0,0-1 0,-1 19 0,3-21 0,1 1 0,1-1 0,0 1 0,0 0 0,2-1 0,-1 1 0,1-1 0,1 0 0,0 0 0,0 0 0,2 0 0,-1 0 0,1-1 0,7 11 0,26 28-1365,2-9-5461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1.750"/>
    </inkml:context>
    <inkml:brush xml:id="br0">
      <inkml:brushProperty name="width" value="0.1" units="cm"/>
      <inkml:brushProperty name="height" value="0.1" units="cm"/>
      <inkml:brushProperty name="color" value="#004F8B"/>
    </inkml:brush>
  </inkml:definitions>
  <inkml:trace contextRef="#ctx0" brushRef="#br0">1 56 24575,'0'-1'0,"1"0"0,-1-1 0,1 1 0,0 0 0,-1 0 0,1 0 0,0-1 0,0 1 0,-1 0 0,1 0 0,0 0 0,0 0 0,0 0 0,1 1 0,-1-1 0,0 0 0,0 0 0,0 1 0,3-2 0,28-12 0,-28 13 0,6-3 0,0 0 0,1 1 0,-1 0 0,1 1 0,-1 0 0,1 1 0,0 0 0,21 2 0,-28-1 0,1 1 0,0 0 0,-1 0 0,1 0 0,-1 1 0,1 0 0,-1 0 0,0 0 0,0 0 0,0 0 0,0 1 0,0 0 0,0 0 0,-1 0 0,0 0 0,1 1 0,-1-1 0,0 1 0,-1 0 0,1 0 0,-1 0 0,4 7 0,-1 2 0,-1 1 0,0-1 0,-1 1 0,0 0 0,-1-1 0,-1 1 0,0 0 0,-1 0 0,-1 0 0,0 0 0,-1 0 0,0 0 0,-8 25 0,1-9 0,-2 1 0,-2-1 0,0-1 0,-34 53 0,33-61 0,-32 39 0,42-56 0,0 1 0,0-1 0,-1 0 0,0 0 0,0 0 0,0 0 0,0-1 0,0 0 0,-1 0 0,0 0 0,1-1 0,-1 0 0,-10 2 0,5-4 0,10-2 0,17-7 0,21-2 0,1 2 0,1 2 0,-1 1 0,67-1 0,160 16 0,-176-4 0,206 7-1365,-219-10-5461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2.670"/>
    </inkml:context>
    <inkml:brush xml:id="br0">
      <inkml:brushProperty name="width" value="0.1" units="cm"/>
      <inkml:brushProperty name="height" value="0.1" units="cm"/>
      <inkml:brushProperty name="color" value="#004F8B"/>
    </inkml:brush>
  </inkml:definitions>
  <inkml:trace contextRef="#ctx0" brushRef="#br0">56 31 24575,'0'-1'0,"0"-1"0,-1 1 0,1-1 0,-1 1 0,1-1 0,-1 1 0,0-1 0,0 1 0,0 0 0,0 0 0,0-1 0,0 1 0,0 0 0,0 0 0,0 0 0,0 0 0,-1 0 0,1 0 0,0 0 0,-1 0 0,-1 0 0,2 0 0,0 1 0,0-1 0,1 1 0,-1 0 0,0-1 0,0 1 0,0 0 0,1 0 0,-1 0 0,0 0 0,0-1 0,0 1 0,1 0 0,-1 0 0,0 0 0,0 1 0,0-1 0,0 0 0,1 0 0,-1 0 0,0 1 0,0-1 0,0 0 0,1 1 0,-1-1 0,0 1 0,1-1 0,-1 0 0,0 1 0,1 0 0,-1-1 0,1 1 0,-1-1 0,0 1 0,1 0 0,0-1 0,-1 1 0,1 0 0,-1 0 0,1-1 0,0 1 0,-1 1 0,0 7 0,0 0 0,0 1 0,1-1 0,0 0 0,0 1 0,1-1 0,3 10 0,0 17 0,10 516 0,-12-223 0,-1-293 0,4 81 0,-3-102 0,0 1 0,0-1 0,2 0 0,0 0 0,6 14 0,-10-27 3,1-1-1,-1 0 0,1 1 1,-1-1-1,1 0 0,-1 0 1,1 0-1,0 0 0,0 1 1,-1-1-1,1 0 0,0 0 1,0-1-1,0 1 0,0 0 1,0 0-1,0 0 0,1-1 1,-1 1-1,0 0 0,0-1 1,0 1-1,1-1 0,-1 1 1,0-1-1,1 0 0,-1 0 1,0 0-1,1 1 0,-1-1 1,0 0-1,1-1 0,-1 1 1,0 0-1,0 0 0,1 0 1,-1-1-1,0 1 0,1-1 1,-1 1-1,0-1 0,0 0 1,2-1-1,3-2-212,0 0 1,-1 0-1,1-1 0,-1 0 0,0 0 1,7-11-1,15-24-6616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3.140"/>
    </inkml:context>
    <inkml:brush xml:id="br0">
      <inkml:brushProperty name="width" value="0.1" units="cm"/>
      <inkml:brushProperty name="height" value="0.1" units="cm"/>
      <inkml:brushProperty name="color" value="#004F8B"/>
    </inkml:brush>
  </inkml:definitions>
  <inkml:trace contextRef="#ctx0" brushRef="#br0">311 5 24575,'0'1'0,"0"-1"0,-1 0 0,1 1 0,0-1 0,0 1 0,0-1 0,-1 0 0,1 1 0,0-1 0,0 0 0,-1 1 0,1-1 0,0 0 0,-1 1 0,1-1 0,0 0 0,-1 0 0,1 0 0,-1 1 0,1-1 0,0 0 0,-1 0 0,1 0 0,-1 0 0,1 0 0,0 0 0,-1 0 0,1 1 0,-1-1 0,1 0 0,-1-1 0,1 1 0,0 0 0,-1 0 0,1 0 0,-1 0 0,1 0 0,0 0 0,-1 0 0,1-1 0,-1 1 0,1 0 0,0 0 0,-1-1 0,1 1 0,0 0 0,-1 0 0,1-1 0,0 1 0,-1 0 0,1-1 0,0 1 0,0 0 0,0-1 0,-1 1 0,1-1 0,0 1 0,0 0 0,0-1 0,0 1 0,0-1 0,0 1 0,0-1 0,-1 1 0,1 0 0,1-1 0,-1 1 0,0-1 0,-5 17 0,2 0 0,0 0 0,0 1 0,2-1 0,0 1 0,1-1 0,2 20 0,-1-9 0,11 135 0,50 245 0,-12-101 0,-49-298-110,1 22 353,-2-30-281,-1 1-1,1-1 1,0 1 0,0 0-1,0-1 1,-1 1-1,1-1 1,0 1 0,-1-1-1,1 1 1,0-1-1,-1 1 1,1-1-1,-1 1 1,1-1 0,-1 1-1,1-1 1,-1 0-1,1 1 1,-1-1 0,0 0-1,1 0 1,-1 1-1,1-1 1,-1 0-1,0 0 1,1 0 0,-1 0-1,1 1 1,-1-1-1,0 0 1,1 0-1,-1 0 1,0-1 0,1 1-1,-1 0 1,1 0-1,-2-1 1,-19-4-6788</inkml:trace>
  <inkml:trace contextRef="#ctx0" brushRef="#br0" timeOffset="1">56 963 24575,'-5'0'0,"-8"0"0,-7 0 0,6-6 0,11-1 0,10-5 0,16-1 0,14-3 0,12 1 0,14-2 0,7 1 0,8 4 0,7 4 0,5 3 0,-12 2-8191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3.560"/>
    </inkml:context>
    <inkml:brush xml:id="br0">
      <inkml:brushProperty name="width" value="0.1" units="cm"/>
      <inkml:brushProperty name="height" value="0.1" units="cm"/>
      <inkml:brushProperty name="color" value="#004F8B"/>
    </inkml:brush>
  </inkml:definitions>
  <inkml:trace contextRef="#ctx0" brushRef="#br0">23 112 24575,'0'1'0,"0"-1"0,0 0 0,0 1 0,0-1 0,0 0 0,0 1 0,0-1 0,0 0 0,0 1 0,0-1 0,0 1 0,0-1 0,0 0 0,0 1 0,0-1 0,0 0 0,0 1 0,0-1 0,-1 0 0,1 1 0,0-1 0,0 0 0,0 0 0,-1 1 0,1-1 0,0 0 0,0 0 0,-1 1 0,1-1 0,0 0 0,-1 0 0,1 0 0,0 1 0,-1-1 0,1 0 0,0 0 0,-1 0 0,1 0 0,0 0 0,-1 0 0,1 0 0,0 0 0,-1 0 0,1 0 0,0 0 0,-1 0 0,0 0 0,1-1 0,0 1 0,-1-1 0,1 1 0,0-1 0,0 1 0,0-1 0,0 0 0,-1 1 0,1-1 0,0 1 0,0-1 0,0 1 0,0-1 0,0 0 0,0 1 0,0-1 0,1 1 0,-1-1 0,0 0 0,0 1 0,0-1 0,0 1 0,1-1 0,-1 1 0,0-1 0,1 1 0,-1-1 0,0 1 0,1-1 0,-1 1 0,1 0 0,-1-1 0,0 1 0,1-1 0,-1 1 0,1 0 0,13-12 0,-1 0 0,1 2 0,1 0 0,-1 0 0,2 2 0,-1 0 0,1 0 0,1 2 0,25-8 0,-36 12 0,-1 1 0,0 0 0,1 0 0,-1 1 0,1-1 0,-1 1 0,0 0 0,1 0 0,-1 1 0,1 0 0,-1 0 0,0 0 0,1 1 0,-1-1 0,7 4 0,-10-3 0,1 0 0,0 0 0,-1 0 0,0 0 0,1 0 0,-1 1 0,0-1 0,0 1 0,0-1 0,0 1 0,-1 0 0,1-1 0,-1 1 0,0 0 0,1 0 0,-1 0 0,-1 1 0,1-1 0,0 0 0,-1 0 0,0 0 0,1 0 0,-1 1 0,0-1 0,-1 0 0,0 6 0,-2 9 0,-1 1 0,-1-1 0,0 0 0,-2-1 0,0 0 0,-1 0 0,0 0 0,-13 17 0,-15 18 0,-46 51 0,-19 25 0,96-120 0,-1 0 0,1 1 0,1-1 0,-7 17 0,11-23 0,-1-1 0,1 0 0,-1 1 0,1-1 0,0 1 0,-1-1 0,1 1 0,0-1 0,0 1 0,0-1 0,0 1 0,0-1 0,1 1 0,-1-1 0,0 0 0,1 1 0,-1-1 0,1 1 0,-1-1 0,1 0 0,0 1 0,0-1 0,-1 0 0,1 0 0,0 0 0,0 1 0,0-1 0,0 0 0,1 0 0,-1 0 0,0-1 0,0 1 0,0 0 0,1 0 0,-1-1 0,0 1 0,1-1 0,-1 1 0,3 0 0,11 2 17,1 0 0,0 0 1,0-2-1,0 0 0,-1-1 0,25-2 0,1-3-760,51-13 1,-32 2-6084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4.060"/>
    </inkml:context>
    <inkml:brush xml:id="br0">
      <inkml:brushProperty name="width" value="0.1" units="cm"/>
      <inkml:brushProperty name="height" value="0.1" units="cm"/>
      <inkml:brushProperty name="color" value="#004F8B"/>
    </inkml:brush>
  </inkml:definitions>
  <inkml:trace contextRef="#ctx0" brushRef="#br0">28 430 24575,'0'0'0,"0"0"0,0 1 0,0-1 0,0 0 0,-1 0 0,1 0 0,0 0 0,0 0 0,0 1 0,0-1 0,0 0 0,-1 0 0,1 0 0,0 0 0,0 0 0,0 0 0,-1 0 0,1 0 0,0 0 0,0 0 0,0 0 0,-1 0 0,1 0 0,0 0 0,0 0 0,0 0 0,-1 0 0,1 0 0,0 0 0,0 0 0,0 0 0,-1 0 0,1 0 0,0 0 0,0 0 0,0 0 0,0 0 0,-1 0 0,1-1 0,0 1 0,0 0 0,0 0 0,0 0 0,0 0 0,-1 0 0,1-1 0,0 1 0,0 0 0,0 0 0,0 0 0,0 0 0,0-1 0,0 1 0,0 0 0,0 0 0,0 0 0,0-1 0,0 1 0,0 0 0,0 0 0,0 0 0,0-1 0,-11 18 0,9-8 0,1-1 0,0 1 0,0-1 0,1 1 0,0 0 0,0-1 0,1 1 0,0-1 0,1 1 0,0-1 0,0 0 0,0 1 0,1-1 0,1 0 0,0-1 0,0 1 0,0-1 0,1 1 0,5 6 0,3 2 0,0 0 0,1 0 0,0-2 0,2 0 0,-1 0 0,35 21 0,-32-25 0,1-1 0,0-1 0,0 0 0,0-2 0,1 0 0,0-1 0,0-1 0,0-1 0,0-1 0,1 0 0,-1-2 0,1 0 0,-1-2 0,1 0 0,-1-1 0,24-7 0,-32 7 0,1-1 0,-1 0 0,0 0 0,0-2 0,0 0 0,0 0 0,-1-1 0,0 0 0,-1-1 0,0 0 0,0-1 0,-1 0 0,0 0 0,0-1 0,-1 0 0,0-1 0,-1 0 0,0 0 0,-1 0 0,0-1 0,-1 0 0,0 0 0,-1 0 0,0-1 0,-1 0 0,2-16 0,-4 9 0,-1 0 0,0 0 0,-2-1 0,0 1 0,-1 0 0,-1 0 0,-1 1 0,-1-1 0,-1 1 0,0 1 0,-1-1 0,-1 1 0,-1 0 0,-1 1 0,-21-27 0,19 27 0,-2 0 0,0 1 0,0 1 0,-2 0 0,0 1 0,-1 1 0,0 1 0,-1 0 0,0 1 0,0 1 0,-2 1 0,1 1 0,-1 1 0,-26-6 0,25 10-114,0 1 1,0 0-1,0 2 0,-1 1 0,1 1 1,0 0-1,0 2 0,0 1 0,1 0 1,-1 2-1,-32 14 0,-27 18-6712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2.230"/>
    </inkml:context>
    <inkml:brush xml:id="br0">
      <inkml:brushProperty name="width" value="0.1" units="cm"/>
      <inkml:brushProperty name="height" value="0.1" units="cm"/>
    </inkml:brush>
  </inkml:definitions>
  <inkml:trace contextRef="#ctx0" brushRef="#br0">27 0 24575,'-1'34'0,"-12"59"0,9-73 0,0 1 0,2-1 0,0 1 0,1 0 0,1 0 0,1 0 0,7 36 0,12 57 0,-20-113 0,0 0 0,1 0 0,-1-1 0,1 1 0,-1 0 0,1 0 0,-1 0 0,1-1 0,0 1 0,-1 0 0,1-1 0,0 1 0,0-1 0,-1 1 0,1-1 0,0 1 0,0-1 0,0 1 0,0-1 0,0 0 0,0 1 0,0-1 0,0 0 0,-1 0 0,1 0 0,0 0 0,0 0 0,0 0 0,0 0 0,0 0 0,0 0 0,0 0 0,0-1 0,0 1 0,0 0 0,0 0 0,0-1 0,1 0 0,42-19 0,-34 15 0,-9 6 0,-1 0 0,1 0 0,-1-1 0,1 1 0,-1 0 0,0 0 0,1 0 0,-1 0 0,0 0 0,0 0 0,0 0 0,0 0 0,1 0 0,-1 0 0,-1 0 0,1 0 0,0 0 0,0 0 0,0 0 0,-1 1 0,-2 46 0,0-8 0,0 676 0,5-364 0,-3-181 0,13 376 0,3-24 0,-12-182 0,11-126 0,1 50 0,-15-49 0,11 250 0,4 192 0,-13-264 0,12-106 0,0 67 0,-14-137 0,11 300 0,3 7 0,-10-218 0,9-94 0,1 30 0,-12-84 0,12 367 0,-3-124 0,1 13 0,24 216 0,-8-266 0,-18-238 0,8 67 0,-11-108 0,-4 116 0,-4-116 0,13 118 0,-2-98 0,-5 118 0,-2-34 0,10-42 0,1 32 0,-13-118 0,16 322 0,12 35 0,11-28 0,16-52 0,-34-231 0,4 20 0,-2-22 0,16 203 0,-35-257 0,18 88 0,-13-94 0,-2 0 0,3 75 0,-11-76 0,3 1 0,10 56 0,3 29 0,-3-19 0,16 123 0,-21-186 0,23 156 0,-19-116 0,3 45 0,2 29 0,-8-90 0,30 160 0,0 7 0,-28-147 0,4-1 0,43 147 0,-45-201 0,44 154 0,-50-167 0,34 173 0,-34-153 0,-1-9 0,-1 0 0,-2 0 0,-1 1 0,-4 42 0,0-62 0,0 0 0,0 0 0,0 0 0,2 0 0,0 0 0,1-1 0,0 1 0,6 19 0,-7-36 0,0 0 0,0 1 0,0-1 0,0 0 0,0 0 0,0 0 0,0 0 0,0 0 0,0 0 0,0 0 0,0 0 0,0 1 0,0-1 0,0 0 0,0 0 0,0 0 0,0 0 0,0 0 0,0 0 0,0 0 0,0 0 0,1 0 0,-1 0 0,0 0 0,0 1 0,0-1 0,0 0 0,0 0 0,0 0 0,0 0 0,0 0 0,0 0 0,1 0 0,-1 0 0,0 0 0,0 0 0,0 0 0,0 0 0,0 0 0,0 0 0,0 0 0,0 0 0,1 0 0,-1 0 0,0 0 0,0 0 0,0 0 0,0 0 0,0-1 0,0 1 0,0 0 0,0 0 0,1 0 0,-1 0 0,0 0 0,6-9 0,8-19 0,-11 20 0,9-14-682,21-30-1,-6 14-6143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8.930"/>
    </inkml:context>
    <inkml:brush xml:id="br0">
      <inkml:brushProperty name="width" value="0.1" units="cm"/>
      <inkml:brushProperty name="height" value="0.1" units="cm"/>
    </inkml:brush>
  </inkml:definitions>
  <inkml:trace contextRef="#ctx0" brushRef="#br0">0 21 24575,'2'44'0,"8"46"0,0-6 0,-5-16 0,27 129 0,-30-192 0,-1 0 0,0 0 0,1-1 0,0 1 0,0-1 0,1 1 0,2 3 0,-5-7 0,1-1 0,-1 1 0,1-1 0,-1 1 0,1-1 0,0 1 0,-1-1 0,1 1 0,-1-1 0,1 1 0,0-1 0,-1 0 0,1 1 0,0-1 0,0 0 0,-1 0 0,1 0 0,0 0 0,0 1 0,1-1 0,-1-1 0,0 1 0,0-1 0,1 1 0,-1-1 0,0 1 0,0-1 0,0 1 0,0-1 0,0 0 0,0 0 0,0 0 0,0 0 0,0 0 0,0 0 0,0 0 0,1-1 0,5-9 0,0 0 0,-1-1 0,-1 1 0,0-1 0,0 0 0,-1-1 0,0 1 0,-1-1 0,2-16 0,0-19 0,-1-52 0,-3 93 0,-3-241 0,19 309 0,20 86 0,-29-123 0,1 1 0,1-2 0,24 43 0,-31-61 0,1 0 0,-1 0 0,1-1 0,0 1 0,0-1 0,0 0 0,0 0 0,1 0 0,-1-1 0,1 1 0,0-1 0,0 0 0,1-1 0,-1 1 0,1-1 0,-1 0 0,1-1 0,-1 1 0,1-1 0,0 0 0,0 0 0,11-1 0,-7-1 0,1 0 0,0-2 0,0 1 0,-1-1 0,0 0 0,1-1 0,-1 0 0,0-1 0,-1 0 0,1-1 0,12-10 0,1-1 0,-1-2 0,-1-1 0,30-35 0,46-74 0,-86 113 0,-10 14 0,0 1 0,0-1 0,0 1 0,0 0 0,0-1 0,1 1 0,-1 0 0,0 0 0,1 0 0,-1-1 0,0 2 0,1-1 0,-1 0 0,1 0 0,0 0 0,1 0 0,-2 1 0,0 0 0,0 0 0,-1 0 0,1 0 0,0 1 0,0-1 0,-1 0 0,1 0 0,0 1 0,-1-1 0,1 0 0,0 1 0,-1-1 0,1 1 0,-1-1 0,1 1 0,0-1 0,-1 1 0,1-1 0,-1 1 0,0 0 0,1-1 0,-1 1 0,1 0 0,-1 0 0,4 7 0,-1 1 0,0-1 0,-1 1 0,2 16 0,-2-17 0,13 135 0,-2-10 0,-10-114 0,1 1 0,1-1 0,0 0 0,13 27 0,-16-41-97,0 0-1,1-1 1,0 1-1,0-1 1,0 0-1,0 0 1,1 0-1,0 0 1,-1 0-1,1-1 1,1 0-1,-1 0 0,6 4 1,19 4-6729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09.530"/>
    </inkml:context>
    <inkml:brush xml:id="br0">
      <inkml:brushProperty name="width" value="0.1" units="cm"/>
      <inkml:brushProperty name="height" value="0.1" units="cm"/>
    </inkml:brush>
  </inkml:definitions>
  <inkml:trace contextRef="#ctx0" brushRef="#br0">55 155 24575,'0'-19'0,"0"18"0,0 68 0,19 112 0,-12-122 0,-6-40 0,0-7 0,0 0 0,0-1 0,1 1 0,0 0 0,1-1 0,6 18 0,-9-27 0,1 0 0,-1 0 0,0 1 0,0-1 0,0 0 0,0 0 0,0 0 0,0 0 0,0 1 0,1-1 0,-1 0 0,0 0 0,0 0 0,0 0 0,1 0 0,-1 1 0,0-1 0,0 0 0,0 0 0,0 0 0,1 0 0,-1 0 0,0 0 0,0 0 0,1 0 0,-1 0 0,0 0 0,0 0 0,0 0 0,1 0 0,-1 0 0,0 0 0,0 0 0,1 0 0,-1 0 0,0 0 0,0 0 0,0 0 0,1 0 0,-1 0 0,0-1 0,0 1 0,1 0 0,8-12 0,5-21 0,-13 30 0,62-185 0,27-68 0,-90 256 0,20-38 0,-6 27 0,-13 11 0,-1 0 0,1 0 0,0 0 0,-1 0 0,1 0 0,-1 0 0,1 1 0,0-1 0,-1 0 0,1 0 0,-1 1 0,1-1 0,-1 0 0,1 1 0,-1-1 0,1 0 0,-1 1 0,1-1 0,-1 1 0,0-1 0,1 1 0,-1-1 0,0 1 0,1-1 0,-1 1 0,0-1 0,0 1 0,1 1 0,18 43 0,15 51 0,2 8 0,45 72 0,-80-173-75,0-2 31,-1 0-1,1 0 1,0 0-1,-1 0 1,1 0-1,0 0 1,-1 0-1,0 0 1,1 0-1,-1 1 1,0-1-1,1 0 1,-1 0-1,0 0 1,0 1-1,0-1 1,0 0-1,0 0 1,0 1-1,0-1 1,-1 0-1,1 0 1,0 0-1,-1 1 1,1-1-1,-1 0 1,1 0-1,-2 2 1</inkml:trace>
  <inkml:trace contextRef="#ctx0" brushRef="#br0" timeOffset="1">55 352 24575,'-5'0'0,"-6"0"0,-7 0 0,6 0 0,4-4 0,8-3 0,14 1 0,14 1 0,12 2 0,9 1 0,10-4 0,5-1 0,1 0 0,-1 2 0,-1 2 0,-8 1 0,-12 1-8191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0.200"/>
    </inkml:context>
    <inkml:brush xml:id="br0">
      <inkml:brushProperty name="width" value="0.1" units="cm"/>
      <inkml:brushProperty name="height" value="0.1" units="cm"/>
    </inkml:brush>
  </inkml:definitions>
  <inkml:trace contextRef="#ctx0" brushRef="#br0">1 31 24575,'742'2'0,"796"-4"0,-1090-12 0,72-1 0,-502 15 0,-12-1 0,0 0 0,1 1 0,-1 0 0,0 0 0,0 1 0,0 0 0,0 0 0,0 0 0,0 1 0,0 0 0,9 4 0,-15-6 1,0 0 0,0 1 0,0-1 0,0 0 0,0 1 0,0-1 0,0 1 1,0-1-1,0 0 0,0 1 0,0-1 0,0 0 0,0 1 0,0-1 0,0 0 0,-1 1 0,1-1 0,0 0 0,0 1 0,0-1 0,-1 0 0,1 0 0,0 1 0,0-1 0,-1 0 0,1 0 0,0 1 0,0-1 0,-1 0 0,1 0 0,0 0 0,-1 1 0,1-1 0,0 0 0,-1 0 0,1 0 0,-1 0 1,1 0-1,0 0 0,-1 0 0,0 0 0,-20 9-800,18-8 189,-20 8-6216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7.253"/>
    </inkml:context>
    <inkml:brush xml:id="br0">
      <inkml:brushProperty name="width" value="0.1" units="cm"/>
      <inkml:brushProperty name="height" value="0.1" units="cm"/>
      <inkml:brushProperty name="color" value="#004F8B"/>
    </inkml:brush>
  </inkml:definitions>
  <inkml:trace contextRef="#ctx0" brushRef="#br0">32 71 24575,'0'-4'0,"0"-1"0,-1 1 0,1-1 0,-1 1 0,0-1 0,0 1 0,0 0 0,-1-1 0,0 1 0,1 0 0,-1 0 0,-1 0 0,1 0 0,-4-4 0,6 8 0,0-1 0,0 1 0,-1 0 0,1 0 0,0 0 0,0 0 0,0 0 0,0 0 0,0 0 0,0-1 0,0 1 0,-1 0 0,1 0 0,0 0 0,0 0 0,0 0 0,0 0 0,0 0 0,-1 0 0,1 0 0,0 0 0,0 0 0,0 0 0,0 0 0,-1 0 0,1 0 0,0 0 0,0 0 0,0 0 0,0 0 0,0 0 0,-1 0 0,1 0 0,0 0 0,0 0 0,0 0 0,0 0 0,0 0 0,-1 0 0,1 1 0,0-1 0,0 0 0,0 0 0,0 0 0,0 0 0,0 0 0,0 0 0,0 0 0,-1 1 0,1-1 0,-2 12 0,3 16 0,2-13 0,39 245 0,-28-196 0,2-1 0,26 64 0,-35-109 0,1 0 0,0-1 0,2 0 0,0 0 0,21 26 0,-27-39 0,-1 0 0,1 0 0,0-1 0,0 0 0,0 0 0,0 0 0,1 0 0,-1 0 0,1-1 0,0 0 0,7 2 0,-8-3 0,-1 0 0,1-1 0,0 0 0,0 0 0,0 0 0,-1 0 0,1 0 0,0-1 0,0 0 0,-1 0 0,1 0 0,0 0 0,-1 0 0,1-1 0,-1 0 0,0 0 0,6-3 0,2-4 0,0 0 0,0-1 0,-1 0 0,0-1 0,-1 0 0,0-1 0,0 0 0,-2 0 0,13-25 0,0-9 0,22-70 0,-1-63 0,-23 87 0,-8 56 0,-3 24 0,-6 12 0,-1 0 0,0 0 0,0 0 0,1 0 0,-1 0 0,0 1 0,0-1 0,1 0 0,-1 0 0,0 0 0,0 0 0,1 0 0,-1 1 0,0-1 0,0 0 0,1 0 0,-1 1 0,0-1 0,0 0 0,0 0 0,0 1 0,0-1 0,1 0 0,-1 0 0,0 1 0,0-1 0,0 0 0,0 0 0,0 1 0,0-1 0,0 0 0,0 1 0,0-1 0,0 0 0,0 1 0,0-1 0,0 0 0,0 0 0,0 1 0,27 199 0,-16-106 0,35 146 0,-42-227 17,0 0 0,1 0 1,0-1-1,1 0 0,1 0 0,8 13 0,-10-18-152,1-1 0,0 1 0,0-1 0,0 0 0,0 0 0,1-1 0,0 0 0,0 0 0,1-1 0,11 6 0,24 5-6691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3.800"/>
    </inkml:context>
    <inkml:brush xml:id="br0">
      <inkml:brushProperty name="width" value="0.1" units="cm"/>
      <inkml:brushProperty name="height" value="0.1" units="cm"/>
    </inkml:brush>
  </inkml:definitions>
  <inkml:trace contextRef="#ctx0" brushRef="#br0">1 152 24575,'18'-19'0,"0"2"0,2 0 0,0 1 0,1 1 0,1 1 0,39-19 0,-53 29 0,1 1 0,-1 0 0,1 0 0,-1 1 0,1 0 0,0 1 0,0 0 0,0 0 0,0 1 0,0 0 0,0 0 0,0 1 0,0 1 0,0-1 0,-1 1 0,1 1 0,0 0 0,-1 0 0,0 0 0,0 1 0,0 0 0,12 9 0,-12-7 0,-1 1 0,1-1 0,-1 2 0,-1-1 0,1 1 0,-1 0 0,-1 0 0,1 1 0,-1 0 0,-1-1 0,0 2 0,0-1 0,0 0 0,-2 1 0,1 0 0,1 13 0,-1-3 0,-2 0 0,0 0 0,-1 1 0,-1-1 0,-1 0 0,-1 0 0,-5 22 0,6-36 0,1-1 0,0 1 0,0-1 0,0 1 0,1-1 0,0 1 0,1 10 0,-1-14 0,1 0 0,-1 0 0,1-1 0,0 1 0,0 0 0,0-1 0,0 1 0,0-1 0,0 1 0,0-1 0,0 1 0,1-1 0,-1 0 0,0 0 0,1 1 0,-1-1 0,1 0 0,0 0 0,-1-1 0,1 1 0,0 0 0,-1 0 0,1-1 0,0 1 0,0-1 0,0 0 0,3 1 0,29 2 0,-24-2 0,-1-1 0,1 2 0,-1-1 0,0 1 0,0 0 0,10 5 0,-17-6 0,1 0 0,-1 0 0,0 1 0,0-1 0,0 0 0,-1 1 0,1 0 0,0 0 0,-1-1 0,1 1 0,-1 0 0,1 0 0,-1 0 0,0 0 0,0 1 0,0-1 0,0 0 0,0 0 0,-1 1 0,1-1 0,-1 0 0,1 1 0,-1-1 0,0 1 0,0-1 0,0 1 0,0-1 0,0 0 0,-1 3 0,-1 7 0,-1-1 0,0 1 0,-1-1 0,0 0 0,0 0 0,-1-1 0,-1 1 0,0-1 0,-7 9 0,-3 3 0,-1-1 0,-36 35 0,45-49 20,0 0 0,0 0 0,-1 0 0,0-1 0,-11 5 0,18-10-64,0 0 1,0 0-1,0 0 0,0 0 1,0 0-1,0-1 0,0 1 1,0-1-1,0 1 0,0-1 1,0 0-1,0 0 0,-1 0 1,1 0-1,0 0 0,0-1 0,0 1 1,0-1-1,0 1 0,0-1 1,0 0-1,0 0 0,0 0 1,0 0-1,0 0 0,1 0 1,-1 0-1,0 0 0,1-1 1,-1 1-1,1-1 0,-1 1 1,0-3-1,-11-18-6782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4.330"/>
    </inkml:context>
    <inkml:brush xml:id="br0">
      <inkml:brushProperty name="width" value="0.1" units="cm"/>
      <inkml:brushProperty name="height" value="0.1" units="cm"/>
    </inkml:brush>
  </inkml:definitions>
  <inkml:trace contextRef="#ctx0" brushRef="#br0">1 11 24575,'26'-6'0,"-23"5"0,-1 1 0,0-1 0,1 0 0,-1 1 0,1-1 0,-1 1 0,1 0 0,-1 0 0,4 0 0,-5 1 0,0-1 0,1 1 0,-1-1 0,0 1 0,0 0 0,0-1 0,1 1 0,-1 0 0,0 0 0,0 0 0,0 0 0,-1 0 0,1 0 0,0 0 0,0 0 0,0 0 0,-1 1 0,1-1 0,-1 0 0,1 0 0,-1 1 0,1 1 0,4 17 0,-1 1 0,-1-1 0,-1 1 0,0 0 0,-2 0 0,-2 21 0,2 25 0,1-31 0,1 0 0,3 0 0,12 53 0,-15-78 0,1-1 0,1 0 0,0 1 0,0-1 0,1 0 0,0-1 0,1 1 0,0-1 0,0 0 0,1-1 0,0 0 0,1 0 0,-1 0 0,2-1 0,-1 0 0,10 6 0,-13-10 0,0-1 0,0 1 0,1-1 0,-1-1 0,0 1 0,1-1 0,-1 0 0,1 0 0,-1 0 0,1-1 0,-1 0 0,1 0 0,10-2 0,-7 0 0,-1 0 0,0-1 0,1 0 0,-1 0 0,0 0 0,0-1 0,-1-1 0,11-6 0,-8 3 0,0 0 0,-1-1 0,1 0 0,-1 0 0,-1-1 0,0 0 0,0-1 0,-1 0 0,-1 0 0,0 0 0,0-1 0,4-14 0,-8 16 0,0 0 0,-1 1 0,0-1 0,-1 0 0,0 0 0,0 0 0,-1 0 0,-3-10 0,-1-35 0,5 55 0,0-1 0,0 1 0,0 0 0,0 0 0,0 0 0,0-1 0,-1 1 0,1 0 0,0 0 0,0 0 0,0-1 0,0 1 0,0 0 0,0 0 0,0-1 0,0 1 0,0 0 0,0 0 0,0-1 0,0 1 0,0 0 0,0 0 0,0 0 0,1-1 0,-1 1 0,0 0 0,0 0 0,0 0 0,0-1 0,0 1 0,0 0 0,1 0 0,-1 0 0,0-1 0,0 1 0,0 0 0,0 0 0,1 0 0,-1 0 0,0 0 0,0 0 0,0-1 0,1 1 0,-1 0 0,0 0 0,0 0 0,1 0 0,-1 0 0,0 0 0,1 0 0,8 13 0,8 21 0,4 24 0,-2 1 0,-3 0 0,13 98 0,-28-151 10,-1 0 0,0 0 0,0 0 0,0 0 0,0 0 0,-1 0 0,0-1 0,-1 1 0,1 0 0,-1 0 0,-3 5 0,4-8-67,-1-1 0,1 0 0,-1 1 0,1-1-1,-1 0 1,0 0 0,0 0 0,0-1 0,0 1 0,0 0 0,-1-1 0,1 1-1,0-1 1,-1 0 0,1 0 0,-1 0 0,1 0 0,-1 0 0,0 0 0,1-1 0,-1 0-1,0 1 1,1-1 0,-1 0 0,-5 0 0,-22-4-6769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5"/>
    </inkml:context>
    <inkml:brush xml:id="br0">
      <inkml:brushProperty name="width" value="0.1" units="cm"/>
      <inkml:brushProperty name="height" value="0.1" units="cm"/>
    </inkml:brush>
  </inkml:definitions>
  <inkml:trace contextRef="#ctx0" brushRef="#br0">250 0 24575,'-2'8'0,"1"0"0,-1-1 0,0 0 0,-1 1 0,1-1 0,-1 0 0,-6 10 0,-5 13 0,-13 47 0,-24 112 0,-1 83 0,17-51 0,9 1 0,5 397 0,26-531 0,4 1 0,3-1 0,4-1 0,4 0 0,4-1 0,4-1 0,47 100 0,-49-133 0,3 0 0,2-2 0,2-1 0,76 84 0,-77-99 0,2-2 0,1-2 0,2-1 0,0-2 0,2-1 0,77 37 0,-13-21-1365,-10-11-5461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5.840"/>
    </inkml:context>
    <inkml:brush xml:id="br0">
      <inkml:brushProperty name="width" value="0.1" units="cm"/>
      <inkml:brushProperty name="height" value="0.1" units="cm"/>
    </inkml:brush>
  </inkml:definitions>
  <inkml:trace contextRef="#ctx0" brushRef="#br0">1 121 24575,'0'-11'0,"1"1"0,0 0 0,0-1 0,1 1 0,0 0 0,7-18 0,-8 26 0,-1 1 0,1-1 0,0 1 0,-1-1 0,1 0 0,0 1 0,0-1 0,0 1 0,0 0 0,0-1 0,1 1 0,-1 0 0,0 0 0,1-1 0,-1 1 0,0 0 0,1 0 0,-1 1 0,1-1 0,0 0 0,-1 0 0,1 1 0,0-1 0,-1 1 0,1 0 0,0-1 0,-1 1 0,1 0 0,0 0 0,0 0 0,-1 0 0,1 0 0,0 0 0,0 1 0,-1-1 0,1 1 0,0-1 0,-1 1 0,1-1 0,0 1 0,-1 0 0,1 0 0,-1 0 0,1 0 0,-1 0 0,0 0 0,2 2 0,19 16 0,0 2 0,-2 0 0,0 1 0,-2 1 0,21 33 0,-2 0 0,-3 2 0,-1 1 0,44 119 0,-48-94 0,-5 2 0,21 128 0,-26-60 0,-7 2 0,-7-1 0,-17 175 0,-17-33 0,-93 404 0,57-465-1365,49-186-5461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6.670"/>
    </inkml:context>
    <inkml:brush xml:id="br0">
      <inkml:brushProperty name="width" value="0.1" units="cm"/>
      <inkml:brushProperty name="height" value="0.1" units="cm"/>
    </inkml:brush>
  </inkml:definitions>
  <inkml:trace contextRef="#ctx0" brushRef="#br0">415 1 24575,'-6'6'0,"0"1"0,0 1 0,1-1 0,-7 13 0,-50 92 0,5 2 0,5 3 0,5 3 0,6 1 0,-51 248 0,79-289 0,4 1 0,3 1 0,7 128 0,2-159 0,3-1 0,3 0 0,1-1 0,2 0 0,3 0 0,40 90 0,-45-121 0,0 1 0,1-1 0,0-1 0,2 0 0,0-1 0,1 0 0,19 17 0,-27-28 0,0 0 0,1 0 0,-1-1 0,1 1 0,0-2 0,0 1 0,1-1 0,-1 0 0,1 0 0,-1-1 0,1 0 0,0 0 0,0-1 0,0 0 0,0-1 0,0 0 0,0 0 0,0 0 0,0-1 0,-1 0 0,15-4 0,27-17-1365,-5-4-5461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7.990"/>
    </inkml:context>
    <inkml:brush xml:id="br0">
      <inkml:brushProperty name="width" value="0.1" units="cm"/>
      <inkml:brushProperty name="height" value="0.1" units="cm"/>
    </inkml:brush>
  </inkml:definitions>
  <inkml:trace contextRef="#ctx0" brushRef="#br0">59 131 24575,'0'-2'0,"0"1"0,0 0 0,-1 0 0,1-1 0,0 1 0,-1 0 0,1 0 0,-1-1 0,1 1 0,-1 0 0,1 0 0,-1 0 0,0 0 0,-1-2 0,2 3 0,0 0 0,-1 0 0,1-1 0,0 1 0,-1 0 0,1 0 0,0 0 0,-1 0 0,1 0 0,-1-1 0,1 1 0,0 0 0,-1 0 0,1 0 0,0 0 0,-1 0 0,1 0 0,-1 0 0,1 0 0,0 0 0,-1 0 0,1 0 0,0 1 0,-1-1 0,1 0 0,-1 0 0,1 0 0,0 0 0,-1 1 0,1-1 0,0 0 0,-1 0 0,1 0 0,0 1 0,0-1 0,-1 0 0,1 1 0,0-1 0,0 0 0,-1 1 0,1-1 0,0 0 0,0 1 0,0-1 0,0 0 0,0 1 0,0-1 0,-1 0 0,1 1 0,0-1 0,0 1 0,-6 16 0,0 0 0,1 1 0,1 0 0,0-1 0,0 24 0,-1 96 0,4-88 0,0 1 0,3 1 0,1 0 0,21 98 0,-24-146 0,1 1 0,0-1 0,1 1 0,-1-1 0,1 1 0,-1-1 0,1 0 0,0 0 0,0 0 0,3 3 0,-4-5 0,-1-1 0,0 0 0,1 0 0,-1 1 0,0-1 0,1 0 0,-1 0 0,1 1 0,-1-1 0,1 0 0,-1 0 0,0 0 0,1 0 0,-1 1 0,1-1 0,-1 0 0,1 0 0,-1 0 0,1 0 0,-1 0 0,1 0 0,-1-1 0,1 1 0,-1 0 0,1 0 0,-1 0 0,1 0 0,-1-1 0,2 0 0,-1 0 0,0 0 0,0 0 0,0 0 0,1-1 0,-1 1 0,-1-1 0,1 1 0,0 0 0,0-1 0,0 0 0,0-2 0,7-20 0,0 0 0,-2-1 0,-1 1 0,3-37 0,-2-105 0,-6 128 0,-1-79 0,2-55 0,5 147 0,-2 19 0,2 16 0,30 161 0,5 20 0,-32-162 0,0 0 0,3 0 0,0-1 0,20 35 0,-29-59 0,0 1 0,0-1 0,0 1 0,1-1 0,-1 0 0,1 0 0,0-1 0,0 1 0,1-1 0,-1 0 0,1 0 0,-1 0 0,7 2 0,-8-4 0,1 0 0,-1 0 0,1 0 0,0-1 0,-1 1 0,1-1 0,0 0 0,0 0 0,-1 0 0,1-1 0,0 1 0,-1-1 0,1 0 0,0 0 0,-1 0 0,1-1 0,-1 1 0,0-1 0,6-3 0,5-5 0,0-1 0,-1 0 0,-1 0 0,1-2 0,-2 1 0,0-2 0,12-16 0,59-108 0,-25 13 0,-13 23 0,-44 101 0,0 0 0,0 1 0,1-1 0,-1 0 0,0 1 0,0-1 0,1 0 0,-1 1 0,1-1 0,-1 0 0,0 1 0,1-1 0,-1 1 0,1-1 0,0 1 0,-1-1 0,1 1 0,-1 0 0,1-1 0,0 1 0,-1 0 0,1-1 0,-1 1 0,2 0 0,-1 0 0,-1 0 0,1 1 0,-1-1 0,1 1 0,-1-1 0,1 1 0,-1 0 0,0-1 0,1 1 0,-1-1 0,0 1 0,1 0 0,-1-1 0,0 1 0,0 0 0,1-1 0,-1 1 0,0 0 0,0 0 0,4 45 0,-3-44 0,0 80 0,-2-49 0,1 0 0,2 0 0,1 0 0,2 0 0,17 63 0,-21-93 0,0 0 0,0 0 0,0-1 0,0 1 0,0 0 0,1-1 0,-1 1 0,1-1 0,-1 1 0,1-1 0,0 0 0,0 0 0,0 0 0,1 0 0,-1 0 0,0 0 0,1-1 0,-1 1 0,1-1 0,-1 1 0,6 1 0,-5-3 0,0 0 0,0 0 0,0-1 0,0 1 0,0-1 0,0 1 0,0-1 0,0 0 0,0 0 0,0 0 0,0-1 0,0 1 0,-1-1 0,1 1 0,-1-1 0,1 0 0,-1 0 0,0 0 0,1 0 0,2-4 0,8-9 0,-1 0 0,0-1 0,-1-1 0,-1 0 0,0 0 0,-2-1 0,0 0 0,0-1 0,-2 0 0,0 0 0,-2 0 0,0 0 0,-1-1 0,1-31 0,-18 111 0,5-2 0,2 1 0,2 0 0,6 98 0,6-124 0,-6-32 0,-1-1 0,0 0 0,0 1 0,0-1 0,0 1 0,1-1 0,-1 0 0,0 1 0,0-1 0,1 0 0,-1 1 0,0-1 0,0 0 0,1 0 0,-1 1 0,0-1 0,1 0 0,-1 0 0,0 0 0,1 1 0,-1-1 0,1 0 0,-1 0 0,0 0 0,2 0 0,-2 0 0,1 0 0,0-1 0,0 1 0,-1-1 0,1 1 0,0-1 0,-1 1 0,1-1 0,0 0 0,-1 1 0,1-1 0,-1 0 0,1 1 0,-1-1 0,1 0 0,-1 0 0,0 1 0,1-2 0,7-18 0,-1 0 0,-1-1 0,-1 1 0,-1-1 0,2-31 0,-2 27 0,76-408 0,-77 420 0,1 1 0,0 0 0,1 0 0,0 0 0,9-13 0,-13 24 0,-1-1 0,1 1 0,0-1 0,0 1 0,0-1 0,1 1 0,-1-1 0,0 1 0,1 0 0,-1 0 0,0 0 0,1 0 0,-1 0 0,1 0 0,0 0 0,-1 0 0,1 1 0,0-1 0,-1 0 0,1 1 0,0 0 0,0-1 0,0 1 0,-1 0 0,1 0 0,0 0 0,0 0 0,0 0 0,-1 0 0,1 1 0,0-1 0,0 0 0,-1 1 0,1 0 0,0-1 0,0 1 0,-1 0 0,1 0 0,-1 0 0,1 0 0,-1 0 0,1 0 0,-1 0 0,0 1 0,0-1 0,3 3 0,5 7 0,1 1 0,-2-1 0,1 1 0,-2 1 0,10 19 0,27 74 0,-36-86 0,55 175 0,-30-85 0,-31-104 0,15 39 0,-16-43 0,0 1 0,1 0 0,0 0 0,-1-1 0,1 1 0,0-1 0,0 0 0,0 0 0,0 1 0,1-1 0,-1 0 0,4 2 0,-6-4 0,1 0 0,-1 0 0,0 1 0,1-1 0,-1 0 0,0 0 0,1 0 0,-1 1 0,0-1 0,1 0 0,-1 0 0,0 0 0,1 0 0,-1 0 0,0 0 0,1 0 0,-1 0 0,1 0 0,-1 0 0,0 0 0,1 0 0,-1 0 0,0 0 0,1 0 0,-1 0 0,0 0 0,1 0 0,-1-1 0,0 1 0,1 0 0,-1 0 0,0 0 0,1-1 0,-1 1 0,0 0 0,0 0 0,1-1 0,-1 1 0,0 0 0,0-1 0,1 1 0,-1 0 0,0 0 0,0-1 0,0 1 0,0-1 0,1 1 0,-1 0 0,0-1 0,0 1 0,0 0 0,0-1 0,0 1 0,0 0 0,0-1 0,0 1 0,0-1 0,0 1 0,-1-1 0,-4-23 0,0 14 0,0 1 0,-1 0 0,0 0 0,0 0 0,-1 1 0,0 0 0,-1 0 0,1 1 0,-2 0 0,1 0 0,-1 1 0,0 0 0,0 0 0,-1 1 0,1 1 0,-16-6 0,7 4 0,-1 0 0,0 1 0,0 1 0,0 1 0,-1 1 0,1 0 0,-1 2 0,-22 1 0,170-23-34,26-3 155,-138 23-302,0 2-1,0 0 1,0 1-1,0 0 1,-1 1-1,1 1 1,23 7-1,-12 1-6644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8.431"/>
    </inkml:context>
    <inkml:brush xml:id="br0">
      <inkml:brushProperty name="width" value="0.1" units="cm"/>
      <inkml:brushProperty name="height" value="0.1" units="cm"/>
    </inkml:brush>
  </inkml:definitions>
  <inkml:trace contextRef="#ctx0" brushRef="#br0">82 0 24575,'-4'40'0,"-13"62"0,1-8 0,2 7 0,-13 112 0,25-178 0,1 0 0,2 0 0,1-1 0,7 37 0,-8-68 0,-1 0 0,1 1 0,0-1 0,0 0 0,0 0 0,1 0 0,-1 0 0,1 0 0,-1 0 0,1 0 0,0 0 0,0-1 0,0 1 0,5 4 0,-5-6 0,1 0 0,-1 0 0,0 0 0,0 0 0,0 0 0,1 0 0,-1-1 0,0 1 0,1-1 0,-1 0 0,0 0 0,1 0 0,-1 0 0,0 0 0,1 0 0,-1-1 0,1 1 0,-1-1 0,0 1 0,0-1 0,3-1 0,27-14-1365,-3-3-5461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9"/>
    </inkml:context>
    <inkml:brush xml:id="br0">
      <inkml:brushProperty name="width" value="0.1" units="cm"/>
      <inkml:brushProperty name="height" value="0.1" units="cm"/>
    </inkml:brush>
  </inkml:definitions>
  <inkml:trace contextRef="#ctx0" brushRef="#br0">290 55 24575,'1'0'0,"-1"-1"0,1 1 0,-1-1 0,1 0 0,-1 1 0,1-1 0,-1 1 0,1-1 0,-1 0 0,0 1 0,1-1 0,-1 0 0,0 1 0,1-1 0,-1 0 0,0 0 0,0 1 0,0-1 0,0 0 0,0 0 0,0 0 0,0 1 0,0-1 0,0 0 0,0 0 0,0 1 0,0-1 0,0 0 0,-1-1 0,0 1 0,0-1 0,0 1 0,-1 0 0,1-1 0,0 1 0,-1 0 0,1 0 0,-1 0 0,1 0 0,-1 0 0,-3-2 0,-3 0 0,0 0 0,0 0 0,-1 1 0,-9-2 0,6 3 0,0 0 0,0 1 0,0 1 0,0-1 0,-1 2 0,1 0 0,1 0 0,-1 1 0,0 1 0,1 0 0,-1 0 0,1 1 0,0 1 0,1 0 0,-1 0 0,-9 9 0,18-13 0,0 0 0,0 0 0,1 0 0,-1 0 0,1 0 0,0 0 0,-1 0 0,1 1 0,0-1 0,0 1 0,1-1 0,-1 1 0,0-1 0,1 1 0,0-1 0,-1 1 0,1-1 0,0 1 0,0 0 0,0-1 0,1 1 0,-1-1 0,1 1 0,-1-1 0,1 1 0,0-1 0,0 1 0,0-1 0,2 3 0,4 10 0,2-1 0,-1 0 0,17 19 0,-14-18 0,-9-13 0,26 36 0,-1 1 0,32 64 0,-53-92 0,-1-1 0,-1 1 0,0 0 0,0 0 0,-1 1 0,-1-1 0,0 1 0,0-1 0,-1 1 0,-1 0 0,0 0 0,0-1 0,-1 1 0,-1 0 0,-5 21 0,7-32 0,0-1 0,0 1 0,0 0 0,0 0 0,-1-1 0,1 1 0,0 0 0,0-1 0,-1 1 0,1 0 0,0-1 0,-1 1 0,1-1 0,-1 1 0,1 0 0,-1-1 0,1 1 0,-1-1 0,1 1 0,-1-1 0,0 1 0,1-1 0,-1 0 0,1 1 0,-1-1 0,0 0 0,1 0 0,-1 1 0,0-1 0,0 0 0,1 0 0,-1 0 0,0 0 0,0 0 0,1 0 0,-1 0 0,0 0 0,0 0 0,1 0 0,-1 0 0,0 0 0,-1-1 0,1 0 0,-1 0 0,0-1 0,1 1 0,-1 0 0,1-1 0,0 1 0,0-1 0,-1 1 0,1-1 0,0 0 0,0 0 0,0 1 0,1-1 0,-1 0 0,-1-3 0,1-3 0,0 0 0,0 0 0,1 0 0,0 0 0,1 0 0,-1 0 0,1 0 0,1 0 0,0 0 0,0 0 0,0 1 0,1-1 0,5-8 0,3-8 0,2 1 0,26-37 0,-3 14-195,1 3 0,3 1 0,1 1 0,2 3 0,2 1 0,65-40 0,-50 39-6631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9.460"/>
    </inkml:context>
    <inkml:brush xml:id="br0">
      <inkml:brushProperty name="width" value="0.1" units="cm"/>
      <inkml:brushProperty name="height" value="0.1" units="cm"/>
    </inkml:brush>
  </inkml:definitions>
  <inkml:trace contextRef="#ctx0" brushRef="#br0">1 120 24575,'-1'-22'0,"1"-31"0,0 51 0,0-1 0,1 1 0,-1 0 0,1-1 0,-1 1 0,1 0 0,0-1 0,0 1 0,0 0 0,0 0 0,0 0 0,0 0 0,0 0 0,1 0 0,-1 0 0,4-3 0,-3 4 0,-1 1 0,1-1 0,0 0 0,-1 1 0,1-1 0,0 1 0,0 0 0,-1-1 0,1 1 0,0 0 0,0 0 0,-1 0 0,1 0 0,0 0 0,0 1 0,0-1 0,-1 1 0,1-1 0,0 1 0,-1-1 0,1 1 0,0 0 0,-1 0 0,1 0 0,-1 0 0,0 0 0,1 0 0,-1 0 0,3 3 0,3 3 0,0 0 0,0 1 0,12 16 0,-3 2 0,0 2 0,-2-1 0,-1 2 0,11 34 0,30 124 0,-45-155 0,32 139 0,21 192 0,-49-234 0,-5 1 0,-11 154 0,-7-155 0,-31 151 0,25-209 0,-2 0 0,-4-1 0,-48 107 0,63-162-170,-1 0-1,0-1 0,-1 1 1,-1-2-1,0 1 0,-1-1 1,-24 22-1,4-12-6655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7.931"/>
    </inkml:context>
    <inkml:brush xml:id="br0">
      <inkml:brushProperty name="width" value="0.1" units="cm"/>
      <inkml:brushProperty name="height" value="0.1" units="cm"/>
      <inkml:brushProperty name="color" value="#004F8B"/>
    </inkml:brush>
  </inkml:definitions>
  <inkml:trace contextRef="#ctx0" brushRef="#br0">246 154 24575,'18'-18'0,"0"0"0,-1-1 0,-1-1 0,-1-1 0,20-36 0,-43 136 0,-65 486 0,28-181 0,27-219 0,-13 74 0,31-238 0,0 1 0,0-1 0,0 1 0,0-1 0,-1 1 0,1-1 0,0 1 0,-1-1 0,1 0 0,-1 1 0,0-1 0,1 0 0,-1 0 0,0 1 0,0-1 0,0 0 0,0 0 0,0 0 0,0 0 0,0 0 0,-3 1 0,3-1 0,0-1 0,0 0 0,0 0 0,0-1 0,-1 1 0,1 0 0,0 0 0,0-1 0,0 1 0,0 0 0,0-1 0,0 1 0,0-1 0,0 1 0,0-1 0,0 0 0,0 0 0,0 1 0,0-1 0,0 0 0,0-1 0,-9-9 0,0 0 0,1-1 0,-9-18 0,11 19 0,-23-38 0,17 26 0,-1 2 0,-19-25 0,33 46 0,0 0 0,0 0 0,0-1 0,0 1 0,0 0 0,0 0 0,0 0 0,0 0 0,0 0 0,0-1 0,0 1 0,0 0 0,0 0 0,0 0 0,-1 0 0,1 0 0,0 0 0,0-1 0,0 1 0,0 0 0,0 0 0,0 0 0,0 0 0,0 0 0,-1 0 0,1 0 0,0 0 0,0 0 0,0 0 0,0-1 0,0 1 0,-1 0 0,1 0 0,0 0 0,0 0 0,0 0 0,0 0 0,0 0 0,-1 0 0,1 0 0,0 0 0,0 0 0,0 0 0,0 0 0,0 1 0,-1-1 0,1 0 0,0 0 0,0 0 0,0 0 0,0 0 0,0 0 0,0 0 0,-1 0 0,1 0 0,0 0 0,0 1 0,0-1 0,0 0 0,0 0 0,0 0 0,0 0 0,0 0 0,0 0 0,0 1 0,-1-1 0,3 16 0,7 22 0,1 2 0,-1-7 0,1-1 0,13 31 0,-20-56 0,0 0 0,1 0 0,0 0 0,0-1 0,0 0 0,1 0 0,0 0 0,0 0 0,0-1 0,1 1 0,0-2 0,0 1 0,0 0 0,10 4 0,-12-7 0,0-1 0,0 0 0,0 0 0,1-1 0,-1 1 0,0-1 0,0 0 0,0 0 0,0 0 0,1 0 0,-1-1 0,0 0 0,0 0 0,0 0 0,0 0 0,0 0 0,0-1 0,0 0 0,6-4 0,4-3 0,0-1 0,0 0 0,18-18 0,6-12 0,-2-2 0,-2-1 0,-1-1 0,-3-2 0,45-88 0,-55 91-1365,-8 9-5461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7.903"/>
    </inkml:context>
    <inkml:brush xml:id="br0">
      <inkml:brushProperty name="width" value="0.1" units="cm"/>
      <inkml:brushProperty name="height" value="0.1" units="cm"/>
      <inkml:brushProperty name="color" value="#004F8B"/>
    </inkml:brush>
  </inkml:definitions>
  <inkml:trace contextRef="#ctx0" brushRef="#br0">407 443 24575,'-1'-1'0,"0"0"0,0 0 0,0-1 0,0 1 0,0 0 0,0 0 0,0-1 0,0 1 0,1 0 0,-1-1 0,0 1 0,1-1 0,-1 1 0,1-1 0,0 1 0,0-1 0,-1 1 0,1-1 0,0 1 0,0-1 0,0 0 0,1 1 0,-1-1 0,0 1 0,0-1 0,1 1 0,-1-1 0,1-1 0,3-3 0,-1 1 0,1-1 0,0 0 0,0 1 0,8-7 0,14-21 0,-23 26 0,0 0 0,0-1 0,-1 0 0,0 1 0,0-1 0,-1 0 0,0 0 0,0 0 0,-1 0 0,0 0 0,0 0 0,-1 0 0,0 0 0,0 0 0,-1 0 0,0 1 0,-1-1 0,-5-12 0,2 7 0,0 1 0,-1-1 0,0 1 0,-1 1 0,-1-1 0,0 1 0,0 1 0,-1 0 0,-22-17 0,26 22 0,0 1 0,0 1 0,-1-1 0,1 1 0,-1 0 0,0 0 0,0 1 0,0 0 0,0 0 0,0 0 0,0 1 0,-1 1 0,1-1 0,0 1 0,-1 0 0,1 0 0,0 1 0,0 0 0,-1 1 0,1 0 0,0 0 0,-7 3 0,4-1 0,1 1 0,-1 0 0,1 1 0,1-1 0,-1 2 0,1-1 0,0 1 0,1 1 0,-1-1 0,1 1 0,1 1 0,0-1 0,0 1 0,-8 17 0,2 3 0,2 1 0,0 0 0,3 0 0,0 1 0,2 1 0,1-1 0,1 0 0,2 1 0,2 0 0,0-1 0,7 32 0,-5-49 0,0 1 0,1-1 0,0 0 0,1 0 0,1 0 0,0-1 0,1 0 0,1 0 0,0-1 0,0 0 0,1 0 0,12 10 0,-15-16 0,0 0 0,1 0 0,0-1 0,0 0 0,0-1 0,1 1 0,0-2 0,-1 1 0,1-1 0,1 0 0,-1 0 0,0-1 0,1 0 0,-1-1 0,1 0 0,0 0 0,-1-1 0,1 0 0,0 0 0,-1-1 0,15-3 0,-13 1 0,0-1 0,0 0 0,0-1 0,-1 0 0,0 0 0,0-1 0,0 0 0,-1 0 0,0-1 0,0 0 0,0-1 0,-1 0 0,-1 0 0,1-1 0,7-12 0,-1-1 0,0 0 0,-2-2 0,0 1 0,-2-1 0,8-31 0,13-90 0,-30 129 0,-6 29 0,0 27 0,1 0 0,3 0 0,2 54 0,1-83 20,0-1 0,0 1 0,1-1 0,0 0 0,7 16 0,-8-22-91,0-1 1,0 0-1,1 0 0,0 0 0,0 0 1,0 0-1,0-1 0,0 1 1,0 0-1,0-1 0,1 0 0,0 1 1,-1-1-1,1 0 0,0-1 1,0 1-1,0 0 0,0-1 0,0 1 1,6 0-1,18 1-6755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8.670"/>
    </inkml:context>
    <inkml:brush xml:id="br0">
      <inkml:brushProperty name="width" value="0.1" units="cm"/>
      <inkml:brushProperty name="height" value="0.1" units="cm"/>
      <inkml:brushProperty name="color" value="#004F8B"/>
    </inkml:brush>
  </inkml:definitions>
  <inkml:trace contextRef="#ctx0" brushRef="#br0">280 162 24575,'0'-8'0,"1"0"0,0 1 0,0-1 0,0 1 0,1-1 0,0 1 0,1 0 0,0 0 0,0 0 0,0 0 0,1 0 0,0 1 0,0-1 0,6-5 0,-7 8 0,1-1 0,0 1 0,1 1 0,-1-1 0,1 0 0,-1 1 0,1 0 0,0 0 0,0 1 0,1-1 0,-1 1 0,0 0 0,1 1 0,0-1 0,-1 1 0,1 0 0,0 0 0,-1 1 0,7 0 0,-8 0 0,0 0 0,0 1 0,0-1 0,0 1 0,0 0 0,0 0 0,0 0 0,-1 0 0,1 1 0,0 0 0,-1-1 0,1 1 0,-1 1 0,0-1 0,0 0 0,1 1 0,-2 0 0,4 3 0,-3-2 0,0 1 0,0 0 0,0 0 0,-1 0 0,1 0 0,-2 1 0,1-1 0,0 1 0,-1-1 0,0 1 0,0 7 0,0 8 0,-1 0 0,-1-1 0,-2 1 0,0 0 0,-10 35 0,-4 4 0,-3-1 0,-3-1 0,-40 76 0,41-95 0,-2-1 0,-1-1 0,-1-2 0,-2 0 0,-50 46 0,68-72 0,-1 0 0,0-1 0,-1 0 0,-15 8 0,24-14 0,-1 0 0,0 0 0,0 0 0,0-1 0,-1 0 0,1 0 0,0 0 0,0 0 0,-1 0 0,1-1 0,0 0 0,-1 0 0,1 0 0,0-1 0,-1 1 0,1-1 0,-6-2 0,9 3 0,-1-1 0,0 0 0,1 1 0,-1-1 0,1 0 0,-1 0 0,1 0 0,0-1 0,-1 1 0,1 0 0,0 0 0,0-1 0,0 1 0,0-1 0,0 1 0,0-1 0,0 1 0,0-1 0,1 0 0,-1 1 0,1-1 0,-1 0 0,1 1 0,-1-1 0,1 0 0,0 0 0,0 1 0,0-1 0,0 0 0,0 0 0,1 0 0,-1 1 0,0-1 0,1 0 0,-1 1 0,1-1 0,0 0 0,-1 1 0,1-1 0,0 1 0,0-1 0,0 1 0,0-1 0,0 1 0,1 0 0,-1-1 0,0 1 0,1 0 0,-1 0 0,0 0 0,1 0 0,-1 0 0,1 0 0,2 0 0,5-3 0,0 1 0,0 1 0,1-1 0,-1 2 0,1-1 0,-1 1 0,1 1 0,-1 0 0,1 0 0,-1 0 0,1 2 0,-1-1 0,1 1 0,-1 0 0,10 5 0,12 5 0,0 2 0,56 34 0,-54-28 0,-27-16-124,0-1 0,0-1 0,0 1 0,0-1 0,1 0 0,-1 0-1,1 0 1,-1-1 0,1 0 0,13 0 0,3-3-6702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9.211"/>
    </inkml:context>
    <inkml:brush xml:id="br0">
      <inkml:brushProperty name="width" value="0.1" units="cm"/>
      <inkml:brushProperty name="height" value="0.1" units="cm"/>
      <inkml:brushProperty name="color" value="#004F8B"/>
    </inkml:brush>
  </inkml:definitions>
  <inkml:trace contextRef="#ctx0" brushRef="#br0">59 0 24575,'0'53'0,"-27"682"0,-5-346 0,33-379-49,3-12 133,5-16-534,-6 10-500,10-17-5876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49.690"/>
    </inkml:context>
    <inkml:brush xml:id="br0">
      <inkml:brushProperty name="width" value="0.1" units="cm"/>
      <inkml:brushProperty name="height" value="0.1" units="cm"/>
      <inkml:brushProperty name="color" value="#004F8B"/>
    </inkml:brush>
  </inkml:definitions>
  <inkml:trace contextRef="#ctx0" brushRef="#br0">25 33 24575,'-8'-27'0,"1"22"0,0 18 0,6-3 0,0 1 0,0-1 0,1 0 0,0 0 0,1 1 0,1-1 0,2 13 0,2 14 0,-2 7 0,33 469 0,-41-479 120,3-34-125,1 0 1,0 0-1,0 0 1,0 1-1,0-1 1,0 0 0,0 0-1,0 0 1,0 0-1,0 0 1,0 1-1,0-1 1,0 0-1,0 0 1,0 0-1,-1 0 1,1 0-1,0 1 1,0-1-1,0 0 1,0 0-1,0 0 1,-1 0-1,1 0 1,0 0 0,0 0-1,0 0 1,0 0-1,0 0 1,-1 0-1,1 0 1,0 0-1,0 0 1,0 0-1,0 0 1,-1 0-1,1 0 1,0 0-1,0 0 1,0 0-1,0 0 1,-1 0-1,1 0 1,0 0 0,-8-15-1280,3-5-5542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0.250"/>
    </inkml:context>
    <inkml:brush xml:id="br0">
      <inkml:brushProperty name="width" value="0.1" units="cm"/>
      <inkml:brushProperty name="height" value="0.1" units="cm"/>
      <inkml:brushProperty name="color" value="#004F8B"/>
    </inkml:brush>
  </inkml:definitions>
  <inkml:trace contextRef="#ctx0" brushRef="#br0">19 18 24575,'-5'0'0,"-2"-5"0,1 3 0,5 3 0,9 0 0,12 0 0,12 1 0,11-1 0,7-1 0,10 1 0,4-1 0,0 0 0,5 0 0,-1-5 0,-1-1 0,-14 0-8191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0.760"/>
    </inkml:context>
    <inkml:brush xml:id="br0">
      <inkml:brushProperty name="width" value="0.1" units="cm"/>
      <inkml:brushProperty name="height" value="0.1" units="cm"/>
      <inkml:brushProperty name="color" value="#004F8B"/>
    </inkml:brush>
  </inkml:definitions>
  <inkml:trace contextRef="#ctx0" brushRef="#br0">1 321 24575,'32'-2'0,"56"-9"0,16-1 0,473 28 0,-464-9 0,21 6 0,55 2 0,-187-15 0,0 0 0,0 0 0,0 0 0,0 0 0,0-1 0,0 1 0,-1 0 0,1-1 0,0 1 0,0-1 0,0 1 0,-1-1 0,3-1 0,-4 2 0,1-1 0,-1 1 0,0-1 0,0 1 0,1 0 0,-1-1 0,0 1 0,0-1 0,0 1 0,0 0 0,0-1 0,1 1 0,-1-1 0,0 1 0,0-1 0,0 1 0,0-1 0,0 1 0,0-1 0,-1 1 0,1 0 0,0-1 0,0 1 0,0-1 0,0 1 0,0-1 0,-1 1 0,1 0 0,0-1 0,0 1 0,-1 0 0,1-1 0,-5-5 0,0 1 0,0-1 0,-1 1 0,1 1 0,-7-5 0,-133-89-1365,107 70-5461</inkml:trace>
  <inkml:trace contextRef="#ctx0" brushRef="#br0" timeOffset="1">847 10 24575,'0'0'0,"-1"-1"0,0 0 0,1 0 0,-1 1 0,0-1 0,0 0 0,0 1 0,1-1 0,-1 1 0,0-1 0,0 1 0,0-1 0,0 1 0,0 0 0,0-1 0,0 1 0,0 0 0,0 0 0,0 0 0,-1 0 0,1 0 0,1 1 0,0-1 0,0 1 0,0-1 0,0 1 0,-1-1 0,1 1 0,0-1 0,0 1 0,0 0 0,0-1 0,0 1 0,0-1 0,0 1 0,0-1 0,0 1 0,1-1 0,-1 1 0,0-1 0,0 1 0,0-1 0,1 1 0,-1-1 0,0 1 0,1-1 0,-1 1 0,0-1 0,1 1 0,-1-1 0,0 0 0,1 1 0,-1-1 0,1 0 0,-1 1 0,1-1 0,0 1 0,8 8 0,0-1 0,1 0 0,0 0 0,0-1 0,1 0 0,0-1 0,0 0 0,21 7 0,100 27 0,-83-29 0,-26-7 0,-1 2 0,1 0 0,-1 1 0,-1 1 0,1 1 0,31 18 0,-50-25 0,-1 0 0,0-1 0,1 1 0,-1 0 0,0 1 0,0-1 0,0 0 0,0 0 0,0 1 0,-1-1 0,1 1 0,-1 0 0,0-1 0,0 1 0,0 0 0,0 0 0,0 0 0,0 0 0,0 3 0,-1-1 0,0 0 0,-1 0 0,1 0 0,-1 1 0,0-1 0,0 0 0,-1 0 0,0-1 0,1 1 0,-5 6 0,-3 6 0,-1-1 0,-1 0 0,-1-1 0,-25 26 0,9-15-97,-1-2-1,-1-1 1,-1-1-1,-1-2 1,-1-1-1,0-2 1,-1-1-1,-1-1 1,-1-2-1,0-2 1,0-1-1,-1-2 0,-46 4 1,49-9-6729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1.740"/>
    </inkml:context>
    <inkml:brush xml:id="br0">
      <inkml:brushProperty name="width" value="0.1" units="cm"/>
      <inkml:brushProperty name="height" value="0.1" units="cm"/>
      <inkml:brushProperty name="color" value="#004F8B"/>
    </inkml:brush>
  </inkml:definitions>
  <inkml:trace contextRef="#ctx0" brushRef="#br0">180 425 24575,'-8'-29'0,"0"1"0,7 13 0,1-1 0,0 0 0,1 0 0,1 0 0,1 1 0,0-1 0,1 1 0,8-21 0,-4 15 0,1 0 0,1 1 0,0 0 0,2 1 0,19-24 0,-27 37 0,1 1 0,0 0 0,0 0 0,1 0 0,-1 1 0,1 0 0,0 0 0,0 0 0,1 1 0,-1 0 0,1 0 0,-1 0 0,1 1 0,0 0 0,0 0 0,9 0 0,-12 2 0,1 0 0,0 0 0,0 0 0,-1 0 0,1 1 0,0 0 0,0 0 0,-1 1 0,1-1 0,-1 1 0,0 0 0,1 0 0,-1 0 0,0 1 0,0-1 0,0 1 0,0 0 0,-1 0 0,1 1 0,-1-1 0,0 1 0,0-1 0,0 1 0,0 0 0,2 5 0,1 3 0,-1 0 0,0 1 0,-1-1 0,-1 1 0,0 0 0,0 0 0,-1 0 0,-1 0 0,0 21 0,-3-2 0,0 1 0,-12 56 0,2-43 0,-1-1 0,-3-1 0,-1-1 0,-34 62 0,19-49 0,-2-3 0,-73 89 0,84-117 0,-1 0 0,-1-1 0,-1-2 0,-2-1 0,-46 29 0,57-35 0,17-14 0,0-1 0,-1 0 0,1 1 0,0-1 0,0 1 0,0-1 0,0 0 0,-1 1 0,1-1 0,0 1 0,0-1 0,0 0 0,0 1 0,0-1 0,0 1 0,0-1 0,0 1 0,0-1 0,0 0 0,1 1 0,-1-1 0,0 1 0,0-1 0,0 0 0,0 1 0,1-1 0,-1 1 0,2 0 0,0 0 0,-1 0 0,1 0 0,0 0 0,0 0 0,0 0 0,0-1 0,0 1 0,0-1 0,0 0 0,0 1 0,0-1 0,0 0 0,0 0 0,0 0 0,0 0 0,3-1 0,682-23 0,-672 25-170,0-2-1,-1 0 0,1 0 1,0-1-1,-1-1 0,0-1 1,20-7-1,-10 0-6655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2.290"/>
    </inkml:context>
    <inkml:brush xml:id="br0">
      <inkml:brushProperty name="width" value="0.1" units="cm"/>
      <inkml:brushProperty name="height" value="0.1" units="cm"/>
      <inkml:brushProperty name="color" value="#004F8B"/>
    </inkml:brush>
  </inkml:definitions>
  <inkml:trace contextRef="#ctx0" brushRef="#br0">460 309 24575,'3'0'0,"-1"0"0,1 0 0,0-1 0,0 1 0,-1-1 0,1 0 0,0 0 0,-1 1 0,1-2 0,-1 1 0,1 0 0,-1 0 0,0-1 0,0 0 0,1 1 0,-1-1 0,0 0 0,2-2 0,-1 0 0,1-1 0,-1 0 0,0 0 0,-1 0 0,1 0 0,-1-1 0,0 1 0,2-8 0,0-3 0,-1 0 0,-1 0 0,-1-1 0,0 1 0,-2-21 0,1 32 0,0 0 0,-1-1 0,0 1 0,0 0 0,0 0 0,-1 0 0,1 0 0,-1 0 0,0 1 0,-1-1 0,1 0 0,-1 1 0,0 0 0,0 0 0,-1 0 0,1 0 0,-1 0 0,1 0 0,-6-3 0,4 4 0,-1 0 0,1 1 0,0 0 0,-1-1 0,1 2 0,-1-1 0,0 1 0,0 0 0,0 0 0,1 0 0,-1 1 0,0 0 0,0 0 0,0 0 0,0 1 0,-11 3 0,-4 1 0,1 2 0,0 0 0,0 2 0,0 0 0,1 1 0,-25 18 0,19-10 0,1 1 0,1 0 0,0 2 0,-19 24 0,31-31 0,1 0 0,0 0 0,0 1 0,2 0 0,0 1 0,-9 25 0,14-33 0,1 0 0,0 0 0,0 0 0,0 0 0,1 1 0,0-1 0,1 1 0,0-1 0,0 1 0,1-1 0,0 0 0,1 1 0,-1-1 0,2 0 0,3 12 0,-4-16 0,0 0 0,0-1 0,0 1 0,1 0 0,-1-1 0,1 0 0,0 1 0,0-1 0,0 0 0,0 0 0,0-1 0,1 1 0,-1-1 0,1 1 0,0-1 0,0 0 0,4 1 0,-3-2 0,1 1 0,-1-1 0,1-1 0,0 1 0,-1-1 0,1 0 0,0 0 0,-1 0 0,1-1 0,-1 0 0,9-3 0,0 0 0,-2-1 0,1 0 0,-1-1 0,1-1 0,-2 0 0,1 0 0,-1-1 0,0-1 0,17-17 0,-9 2 0,-2 0 0,0 0 0,-2-2 0,15-31 0,-12 22 0,-3 14 0,-15 21 0,1-1 0,-1 1 0,0 0 0,0 0 0,0 0 0,1 0 0,-1-1 0,0 1 0,1 0 0,-1 0 0,0 0 0,0 0 0,1 0 0,-1 0 0,0 0 0,1 0 0,-1 0 0,0 0 0,0 0 0,1 0 0,-1 0 0,0 0 0,1 0 0,-1 0 0,0 0 0,0 1 0,1-1 0,-1 0 0,0 0 0,0 0 0,1 0 0,-1 0 0,0 1 0,0-1 0,0 0 0,1 0 0,-1 0 0,0 1 0,2 4 0,0-1 0,0 1 0,0 0 0,-1 0 0,0 0 0,1 7 0,-1-6 0,10 86 0,-8-59 0,10 50 0,-13-80 0,1-1 0,-1 1 0,1-1 0,0 1 0,0-1 0,0 1 0,0-1 0,0 1 0,0-1 0,1 0 0,-1 0 0,1 0 0,0 0 0,-1 0 0,1 0 0,0 0 0,0-1 0,0 1 0,0-1 0,1 1 0,-1-1 0,0 0 0,1 0 0,-1 0 0,1 0 0,-1 0 0,1 0 0,-1-1 0,1 1 0,-1-1 0,1 0 0,0 0 0,-1 0 0,1 0 0,-1 0 0,1-1 0,0 1 0,-1-1 0,1 1 0,-1-1 0,1 0 0,-1 0 0,0 0 0,5-3 0,24-14-1365,-2-3-5461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2.870"/>
    </inkml:context>
    <inkml:brush xml:id="br0">
      <inkml:brushProperty name="width" value="0.1" units="cm"/>
      <inkml:brushProperty name="height" value="0.1" units="cm"/>
      <inkml:brushProperty name="color" value="#004F8B"/>
    </inkml:brush>
  </inkml:definitions>
  <inkml:trace contextRef="#ctx0" brushRef="#br0">1 95 24575,'3'-29'-2505,"15"-37"2740,-12 82 952,0 13-1032,39 348 681,-6-29-744,-37-333-92,7 34 0,-8-46 0,0-1 0,0 1 0,0-1 0,0 1 0,0-1 0,0 1 0,1-1 0,-1 0 0,1 0 0,-1 1 0,1-1 0,0-1 0,0 1 0,4 3 0,-5-5 0,0 1 0,0-1 0,0 1 0,1-1 0,-1 0 0,0 0 0,0 0 0,0 0 0,1 0 0,-1 0 0,0 0 0,0 0 0,0 0 0,1 0 0,-1-1 0,0 1 0,0 0 0,0-1 0,0 1 0,1-1 0,-1 0 0,0 1 0,0-1 0,0 0 0,0 1 0,0-1 0,-1 0 0,1 0 0,0 0 0,0 0 0,-1 0 0,1 0 0,0 0 0,-1 0 0,1 0 0,0-2 0,20-45 0,-19 44 0,10-30 0,-2 0 0,-1 0 0,-2-1 0,4-41 0,-40 149 0,21-48 0,1 0 0,1 0 0,1 1 0,-1 28 0,5-43 0,0 0 0,1-1 0,1 1 0,0 0 0,1 0 0,-1-1 0,2 1 0,0-1 0,0 1 0,1-1 0,0 0 0,9 15 0,-10-20 0,1-1 0,0 1 0,0-1 0,0 0 0,0 0 0,1 0 0,0-1 0,-1 1 0,1-1 0,1 0 0,-1-1 0,0 1 0,1-1 0,-1 0 0,1 0 0,-1-1 0,1 0 0,0 0 0,0 0 0,0-1 0,0 1 0,-1-1 0,12-2 0,-7 1 0,-1-1 0,1 0 0,-1-1 0,0 0 0,0 0 0,-1-1 0,1 0 0,0 0 0,-1-1 0,0 0 0,-1-1 0,1 1 0,-1-2 0,8-7 0,18-28-1365,-5 0-5461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3.350"/>
    </inkml:context>
    <inkml:brush xml:id="br0">
      <inkml:brushProperty name="width" value="0.1" units="cm"/>
      <inkml:brushProperty name="height" value="0.1" units="cm"/>
      <inkml:brushProperty name="color" value="#004F8B"/>
    </inkml:brush>
  </inkml:definitions>
  <inkml:trace contextRef="#ctx0" brushRef="#br0">2 242 24575,'-1'-67'-2940,"0"-20"1119,4 31-2331,-3 53 4155,0 1 0,0-1 0,0 0 0,1 1 0,-1-1 0,1 1 0,0 0 0,-1-1 1,3-3-1,-2 5 20,-1 1 0,0 0 1,0 0-1,0 0 0,1-1 0,-1 1 1,0 0-1,1 0 0,-1 0 1,0 0-1,0 0 0,1 0 1,-1 0-1,0 0 0,1 0 1,-1 0-1,0 0 0,0 0 0,1 0 1,-1 0-1,0 0 0,1 0 1,-1 0-1,0 0 0,0 0 1,1 0-1,-1 0 0,0 0 1,0 1-1,1-1 0,-1 0 1,0 0-1,0 0 0,1 0 0,-1 1 1,0-1-1,0 0 0,0 0 1,1 1-1,-1-1 0,0 0 1,0 0-1,0 1 0,0-1 1,4 7 136,0-1 0,0 1 1,-1 0-1,0 0 0,2 10 0,53 231 5896,-18 7-5034,-31-187-1228,2 17 206,-6-35 0,21 88 0,-26-136 0,0-1 0,1 0 0,-1 1 0,0-1 0,1 0 0,-1 0 0,1 1 0,0-1 0,-1 0 0,1 0 0,0 0 0,0 0 0,0 0 0,0 0 0,0 0 0,0 0 0,0 0 0,1 1 0,-1-2 0,0 0 0,0 0 0,0 0 0,-1 0 0,1 0 0,0 0 0,0 0 0,0 0 0,-1 0 0,1 0 0,0-1 0,0 1 0,0 0 0,-1-1 0,1 1 0,0 0 0,-1-1 0,1 1 0,0-1 0,-1 1 0,1-1 0,0 0 0,6-6 0,-2 0 0,1-1 0,-1 0 0,6-10 0,-4 6 0,19-29 0,-13 18 0,2 0 0,1 1 0,32-36 0,-43 53 0,1 0 0,-1 0 0,1 0 0,1 1 0,-1 0 0,0 0 0,1 0 0,0 1 0,0 0 0,0 1 0,0-1 0,1 1 0,-1 1 0,0-1 0,1 1 0,-1 1 0,1-1 0,10 2 0,-11-1 0,-1 1 0,1 0 0,0 1 0,0-1 0,-1 1 0,1 1 0,-1-1 0,0 1 0,0 0 0,0 0 0,0 1 0,0 0 0,-1 0 0,1 0 0,7 9 0,-9-8 0,-1-1 0,0 1 0,0 0 0,0 0 0,0 0 0,-1 0 0,0 0 0,0 1 0,0-1 0,-1 1 0,0-1 0,0 1 0,0-1 0,-1 1 0,0 0 0,0-1 0,0 1 0,-1-1 0,-2 10 0,0-4 0,0 1 0,-1-1 0,-1 0 0,0-1 0,0 1 0,-1-1 0,-1 0 0,0 0 0,0-1 0,-1 0 0,0 0 0,0-1 0,-1 0 0,0 0 0,0-1 0,-1 0 0,0-1 0,-18 9 0,8-6 0,0 0 0,0-2 0,-1 0 0,0-1 0,0-1 0,-1-1 0,0-1 0,1-1 0,-28 0 0,23-5-273,0 0 0,1-2 0,0 0 0,-40-16 0,32 10-6553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7.430"/>
    </inkml:context>
    <inkml:brush xml:id="br0">
      <inkml:brushProperty name="width" value="0.1" units="cm"/>
      <inkml:brushProperty name="height" value="0.1" units="cm"/>
      <inkml:brushProperty name="color" value="#004F8B"/>
    </inkml:brush>
  </inkml:definitions>
  <inkml:trace contextRef="#ctx0" brushRef="#br0">1 229 24575,'48'-55'0,"-29"31"0,1 2 0,1 0 0,33-26 0,-46 41 0,1 1 0,-1 0 0,1 0 0,0 1 0,1 1 0,-1-1 0,1 2 0,0-1 0,0 1 0,0 1 0,0 0 0,1 0 0,15 0 0,-22 2 0,0 0 0,1 1 0,-1-1 0,0 1 0,0 0 0,0 0 0,0 0 0,0 1 0,0-1 0,0 1 0,0 0 0,-1 0 0,1 1 0,-1-1 0,1 1 0,-1-1 0,4 6 0,-3-3 0,0 0 0,0 1 0,-1-1 0,0 1 0,0 0 0,-1 0 0,0 0 0,0 0 0,0 0 0,1 10 0,-1 1 0,-1 0 0,0 1 0,-1-1 0,-1 0 0,-1 0 0,-1 0 0,-7 29 0,0-18 0,0-1 0,-2-1 0,-1 0 0,-2-1 0,0 0 0,-1-1 0,-31 34 0,46-57 0,0 0 0,0 0 0,0 0 0,1 0 0,-1 0 0,0 0 0,0 0 0,1 0 0,-1 1 0,1-1 0,-1 0 0,1 0 0,-1 1 0,1-1 0,0 0 0,0 1 0,0-1 0,-1 2 0,2-2 0,-1-1 0,0 1 0,1 0 0,-1-1 0,1 1 0,-1-1 0,1 1 0,-1-1 0,1 1 0,-1-1 0,1 1 0,-1-1 0,1 1 0,0-1 0,-1 1 0,1-1 0,0 0 0,-1 0 0,1 1 0,0-1 0,-1 0 0,1 0 0,1 0 0,7 2 0,0-2 0,0 1 0,1-2 0,10 0 0,-6 0 0,4 0 0,2 0 0,1 0 0,0 2 0,-1 0 0,1 1 0,24 6 0,-41-7 0,0 0 0,0 0 0,0 1 0,0 0 0,0-1 0,0 1 0,0 1 0,-1-1 0,1 1 0,-1-1 0,0 1 0,1 0 0,-1 0 0,-1 0 0,1 1 0,0-1 0,-1 1 0,0-1 0,0 1 0,0 0 0,0 0 0,0 0 0,-1 0 0,0 0 0,1 0 0,-2 0 0,1 0 0,0 1 0,-1-1 0,0 0 0,0 8 0,-2 0 0,1 0 0,-2 0 0,0-1 0,0 1 0,-1-1 0,0 1 0,-1-1 0,0 0 0,-1-1 0,0 1 0,-1-1 0,-11 13 0,4-6 0,-1 0 0,-1-2 0,0 0 0,-1 0 0,-36 22 0,35-27 0,1-1 0,-2 0 0,1-2 0,-1 0 0,0-1 0,-1-1 0,-26 4 0,36-8 0,-1 0 0,0 0 0,1-1 0,-1 0 0,0-1 0,1 0 0,-1 0 0,0-1 0,1-1 0,0 0 0,0 0 0,0-1 0,0-1 0,0 1 0,-11-9 0,19 12 6,0 0-1,1-1 0,-1 1 1,1 0-1,0-1 0,-1 1 1,1-1-1,0 1 0,0-1 0,0 1 1,0-1-1,0 0 0,0 0 1,1 1-1,-1-1 0,0 0 1,1 0-1,0 0 0,-1 0 1,1 0-1,0-3 0,0 2-139,1-1-1,0 0 0,-1 1 0,2-1 1,-1 1-1,0-1 0,1 1 0,-1-1 0,1 1 1,3-4-1,11-15-6691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2.694"/>
    </inkml:context>
    <inkml:brush xml:id="br0">
      <inkml:brushProperty name="width" value="0.1" units="cm"/>
      <inkml:brushProperty name="height" value="0.1" units="cm"/>
    </inkml:brush>
  </inkml:definitions>
  <inkml:trace contextRef="#ctx0" brushRef="#br0">14 387 24575,'-13'-3'0,"14"-6"0,0 7 0,0 1 0,0 0 0,1-1 0,-1 1 0,0 0 0,1 0 0,-1 0 0,1 0 0,0 0 0,-1 0 0,1 1 0,0-1 0,3-1 0,95-15 0,108-3 0,67-11 0,-238 24 0,-1-1 0,0-2 0,0-2 0,-1-1 0,42-23 0,-64 30 0,-1-1 0,0-1 0,-1 0 0,0-1 0,0 0 0,9-11 0,-17 18 0,-1-1 0,0 1 0,0 0 0,-1-1 0,1 1 0,0-1 0,-1 1 0,1-1 0,-1 0 0,0 0 0,0 0 0,0 0 0,-1 0 0,1 1 0,0-1 0,-1-1 0,0 1 0,0 0 0,0 0 0,0 0 0,0 0 0,-1 0 0,1 0 0,-1 0 0,0 0 0,0 1 0,0-1 0,0 0 0,-1 0 0,1 1 0,-1-1 0,1 0 0,-5-4 0,3 4 0,-1-1 0,1 1 0,-1 0 0,0 0 0,0 0 0,0 0 0,0 1 0,0 0 0,-1-1 0,1 2 0,-1-1 0,1 0 0,-1 1 0,0 0 0,0 0 0,1 0 0,-1 1 0,0 0 0,0 0 0,0 0 0,0 0 0,0 1 0,1 0 0,-1 0 0,0 0 0,0 0 0,1 1 0,-1 0 0,-6 3 0,3-1 0,0 1 0,0-1 0,1 1 0,-1 1 0,1-1 0,0 1 0,1 0 0,0 1 0,0 0 0,0 0 0,0 0 0,1 1 0,1-1 0,-1 1 0,-4 12 0,4-1 0,0-1 0,1 1 0,1 1 0,-1 34 0,9 81 0,-4-118 0,1 0 0,1 0 0,1 0 0,1-1 0,0 1 0,1-1 0,1 0 0,13 23 0,-16-31 0,1-1 0,-1 0 0,2 0 0,-1-1 0,1 0 0,0 0 0,0 0 0,1-1 0,-1 1 0,1-2 0,1 1 0,-1-1 0,1 0 0,-1 0 0,1-1 0,0 0 0,0-1 0,0 1 0,12 0 0,-2-2 0,0-1 0,0-1 0,0 0 0,0-2 0,0 0 0,-1-1 0,0 0 0,1-2 0,-2 0 0,1-1 0,-1 0 0,24-16 0,-9 4 0,-1-2 0,-1 0 0,-1-3 0,-1 0 0,29-35 0,-23 11 0,-12 14 0,-20 33 0,-1 1 0,0-1 0,1 0 0,-1 1 0,1-1 0,-1 1 0,1-1 0,-1 0 0,1 1 0,0-1 0,-1 1 0,1-1 0,-1 1 0,1 0 0,0-1 0,0 1 0,-1 0 0,1-1 0,0 1 0,0 0 0,-1 0 0,1 0 0,0-1 0,1 1 0,-2 1 0,1-1 0,0 1 0,-1-1 0,1 1 0,-1-1 0,1 1 0,0-1 0,-1 1 0,1 0 0,-1-1 0,0 1 0,1 0 0,-1-1 0,1 1 0,-1 0 0,0 0 0,0-1 0,1 1 0,-1 1 0,7 49 0,-7-41 0,1-3 0,19 123 0,-17-118 0,0 0 0,1-1 0,0 0 0,1 0 0,0 0 0,0 0 0,1-1 0,14 18 0,-18-25 0,0 0 0,1-1 0,-1 1 0,1 0 0,0-1 0,0 0 0,0 0 0,0 0 0,0 0 0,1 0 0,-1 0 0,1-1 0,-1 0 0,1 0 0,-1 0 0,1 0 0,0 0 0,-1-1 0,6 1 0,-5-2 0,1 0 0,0 0 0,-1 0 0,1 0 0,-1-1 0,0 0 0,1 0 0,-1 0 0,0 0 0,0-1 0,0 1 0,-1-1 0,6-4 0,5-8 0,-1 0 0,0-1 0,0 0 0,-2-1 0,17-32 0,104-215 0,-130 261 0,-1-1 0,1 1 0,0 0 0,0 0 0,0 0 0,0 0 0,1 0 0,-1 1 0,1-1 0,-1 1 0,4-3 0,-5 5 0,0 0 0,-1-1 0,1 1 0,0 0 0,0 0 0,0 0 0,-1-1 0,1 1 0,0 0 0,0 0 0,-1 0 0,1 1 0,0-1 0,0 0 0,0 0 0,-1 0 0,1 0 0,0 1 0,0-1 0,0 1 0,2 0 0,-1 1 0,0 0 0,0 0 0,0-1 0,0 1 0,-1 0 0,1 1 0,2 3 0,22 36-10,26 61 0,-31-59 59,41 65 0,-53-96-193,1 0 0,0-1-1,0 0 1,1-1 0,1 0-1,0-1 1,0 0 0,1-1-1,14 8 1,19 5-6682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8.694"/>
    </inkml:context>
    <inkml:brush xml:id="br0">
      <inkml:brushProperty name="width" value="0.1" units="cm"/>
      <inkml:brushProperty name="height" value="0.1" units="cm"/>
      <inkml:brushProperty name="color" value="#004F8B"/>
    </inkml:brush>
  </inkml:definitions>
  <inkml:trace contextRef="#ctx0" brushRef="#br0">1 657 24575,'-1'-2'0,"1"0"0,0 0 0,0 0 0,1 0 0,-1 0 0,0 0 0,1 0 0,-1 0 0,1 0 0,-1 0 0,1 0 0,0 0 0,0 1 0,0-1 0,0 0 0,0 1 0,0-1 0,3-2 0,-4 4 0,1-1 0,-1 1 0,1 0 0,-1 0 0,1 0 0,-1-1 0,1 1 0,-1 0 0,1 0 0,-1 0 0,1 0 0,-1 0 0,1 0 0,-1 0 0,1 0 0,0 0 0,-1 0 0,1 0 0,-1 1 0,1-1 0,-1 0 0,0 0 0,1 0 0,-1 1 0,2-1 0,13 20 0,4 27 0,-1 2 0,-3 0 0,12 64 0,-27-111 0,4 25 0,-4-16 0,-3-13 0,-5-19 0,0 1 0,2-1 0,1 1 0,0-2 0,2 1 0,0 0 0,1-1 0,2 0 0,0 1 0,1-1 0,1 1 0,1-1 0,7-23 0,-3 20 0,1 0 0,2 1 0,0 0 0,1 0 0,2 1 0,0 1 0,1 0 0,2 1 0,0 1 0,32-31 0,27-17 0,35-36 0,-95 88 0,-2 0 0,1-2 0,-2 1 0,20-39 0,-30 52 0,-1 0 0,1 1 0,0-1 0,1 1 0,-1-1 0,1 1 0,-1 0 0,6-5 0,-8 7 0,1 1 0,-1 0 0,0 0 0,1 0 0,-1 0 0,0 0 0,0-1 0,1 1 0,-1 0 0,0 0 0,1 0 0,-1 0 0,0 0 0,1 0 0,-1 0 0,0 0 0,1 0 0,-1 0 0,0 0 0,1 0 0,-1 1 0,0-1 0,1 0 0,-1 0 0,0 0 0,0 0 0,1 0 0,-1 1 0,0-1 0,0 0 0,1 0 0,-1 0 0,0 1 0,0-1 0,1 0 0,-1 0 0,0 1 0,8 26 0,-2 54 0,-6 104 0,-1-39 0,17 165 0,-3-92 0,-12-186 0,3 39 0,-3-66 0,0 0 0,0 1 0,1-1 0,0 0 0,0 0 0,0 1 0,1-2 0,5 9 0,-7-13 0,-1 1 0,1-1 0,0 0 0,0 1 0,1-1 0,-1 0 0,0 0 0,0 0 0,0 0 0,1 0 0,-1 0 0,0-1 0,1 1 0,-1 0 0,1-1 0,-1 1 0,1-1 0,0 1 0,-1-1 0,1 0 0,-1 1 0,1-1 0,0 0 0,-1 0 0,1 0 0,-1 0 0,1-1 0,0 1 0,-1 0 0,1-1 0,-1 1 0,1-1 0,-1 1 0,1-1 0,-1 0 0,0 0 0,1 0 0,1-1 0,3-3 0,-1 1 0,1-1 0,-1 0 0,-1 0 0,1 0 0,-1 0 0,7-12 0,6-17 0,-3-1 0,0 0 0,-3-1 0,-1 0 0,7-43 0,-14 67 0,-1 1 0,0-1 0,-1 1 0,0-1 0,-1 0 0,0 1 0,-3-21 0,3 31 0,0 0 0,0 0 0,-1 0 0,1 0 0,0 1 0,-1-1 0,1 0 0,0 0 0,-1 0 0,1 0 0,-1 0 0,1 1 0,-1-1 0,0 0 0,1 0 0,-1 1 0,-1-2 0,2 2 0,0 0 0,-1 0 0,1 0 0,0 1 0,-1-1 0,1 0 0,0 0 0,-1 0 0,1 0 0,0 0 0,-1 0 0,1 1 0,0-1 0,-1 0 0,1 0 0,0 1 0,-1-1 0,1 0 0,0 0 0,0 1 0,-1-1 0,1 0 0,0 1 0,0-1 0,0 0 0,0 1 0,-1-1 0,1 1 0,-10 33 0,6-11 0,1 1 0,2-1 0,0 1 0,5 39 0,-3-56 0,0 1 0,1-1 0,-1 1 0,2-1 0,-1 0 0,1 0 0,0 0 0,1 0 0,0 0 0,0-1 0,0 1 0,1-1 0,0 0 0,0-1 0,0 1 0,1-1 0,-1 0 0,10 6 0,-1-3 0,1-1 0,-1-1 0,1 0 0,0-1 0,1 0 0,-1-2 0,30 4 0,116 1 0,-135-8 0,189-2-1365,-165 0-5461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7.950"/>
    </inkml:context>
    <inkml:brush xml:id="br0">
      <inkml:brushProperty name="width" value="0.1" units="cm"/>
      <inkml:brushProperty name="height" value="0.1" units="cm"/>
      <inkml:brushProperty name="color" value="#004F8B"/>
    </inkml:brush>
  </inkml:definitions>
  <inkml:trace contextRef="#ctx0" brushRef="#br0">1 23 24575,'7'-8'0,"7"-6"0,-14 14 0,1 0 0,0 0 0,-1 0 0,1 0 0,-1 0 0,1 0 0,0 0 0,-1 0 0,1 0 0,-1 0 0,1 0 0,-1 1 0,1-1 0,0 0 0,-1 0 0,1 1 0,-1-1 0,1 0 0,-1 1 0,1-1 0,-1 0 0,0 1 0,1-1 0,-1 1 0,1-1 0,-1 1 0,0-1 0,1 1 0,-1-1 0,0 1 0,0-1 0,1 1 0,-1 0 0,3 5 0,0 1 0,0-1 0,-1 1 0,0 0 0,0 0 0,-1-1 0,1 15 0,0 54 0,-2-69 0,-6 85 0,-17 92 0,11-102 0,-4 144 0,16-218 0,0-1 0,1 1 0,-1-1 0,1 1 0,1-1 0,-1 0 0,1 1 0,4 7 0,-5-12 0,1 1 0,-1-1 0,1 0 0,-1 0 0,1 0 0,0 0 0,0 0 0,0 0 0,0 0 0,0 0 0,1-1 0,-1 1 0,0-1 0,1 0 0,-1 0 0,1 0 0,-1 0 0,1 0 0,0 0 0,-1-1 0,1 1 0,4-1 0,4 0 0,1 0 0,0-1 0,0-1 0,0 0 0,-1 0 0,1-1 0,-1-1 0,0 0 0,0 0 0,20-12 0,-15 7 0,0-1 0,-1 0 0,0-1 0,-1-1 0,0 0 0,16-20 0,-25 25-124,0 1 0,-1-1 0,0 1 0,0-1 0,-1-1 0,0 1-1,0 0 1,0-1 0,-1 1 0,1-12 0,0-6-6702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8.420"/>
    </inkml:context>
    <inkml:brush xml:id="br0">
      <inkml:brushProperty name="width" value="0.1" units="cm"/>
      <inkml:brushProperty name="height" value="0.1" units="cm"/>
      <inkml:brushProperty name="color" value="#004F8B"/>
    </inkml:brush>
  </inkml:definitions>
  <inkml:trace contextRef="#ctx0" brushRef="#br0">53 11 24575,'0'0'0,"0"0"0,0-1 0,0 1 0,0 0 0,0-1 0,0 1 0,1 0 0,-1 0 0,0-1 0,0 1 0,0 0 0,0-1 0,0 1 0,0 0 0,0 0 0,0-1 0,0 1 0,0 0 0,0-1 0,0 1 0,-1 0 0,1 0 0,0-1 0,0 1 0,0 0 0,0 0 0,0-1 0,-1 1 0,1 0 0,0 0 0,0-1 0,0 1 0,-1 0 0,1 0 0,0 0 0,0-1 0,0 1 0,-1 0 0,1 0 0,0 0 0,-1 0 0,1 0 0,0 0 0,0-1 0,-1 1 0,1 0 0,0 0 0,-1 0 0,1 0 0,0 0 0,0 0 0,-1 0 0,1 0 0,0 0 0,-1 1 0,1-1 0,0 0 0,0 0 0,-1 0 0,1 0 0,0 0 0,-1 0 0,1 1 0,-1 0 0,0 0 0,0 0 0,-1 0 0,1 0 0,1 0 0,-1 0 0,0 1 0,0-1 0,0 0 0,1 0 0,-1 1 0,0 2 0,-10 44 0,3 2 0,2-1 0,2 1 0,2 0 0,5 52 0,5-19 0,4-1 0,27 100 0,-36-170 0,-3-7 0,1-1 0,0 0 0,-1 0 0,2 0 0,-1 0 0,0 0 0,1-1 0,0 1 0,0 0 0,0-1 0,0 1 0,1-1 0,4 6 0,-7-9 2,1 0-1,-1 0 0,1 0 0,-1 0 1,0 0-1,1 0 0,-1 0 0,1 0 1,-1 0-1,1 0 0,-1-1 0,1 1 1,-1 0-1,0 0 0,1 0 0,-1 0 1,1-1-1,-1 1 0,0 0 0,1 0 1,-1-1-1,0 1 0,1 0 0,-1-1 1,0 1-1,1 0 0,-1-1 0,0 1 1,0 0-1,0-1 0,1 1 0,-1-1 1,0 1-1,0-1 0,0 1 0,0-1 1,9-20-644,-8 18-128,7-19-6056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59.870"/>
    </inkml:context>
    <inkml:brush xml:id="br0">
      <inkml:brushProperty name="width" value="0.1" units="cm"/>
      <inkml:brushProperty name="height" value="0.1" units="cm"/>
      <inkml:brushProperty name="color" value="#004F8B"/>
    </inkml:brush>
  </inkml:definitions>
  <inkml:trace contextRef="#ctx0" brushRef="#br0">275 534 24575,'1'0'0,"0"0"0,-1 0 0,1 0 0,0-1 0,0 1 0,0 0 0,-1-1 0,1 1 0,0-1 0,0 1 0,-1-1 0,1 1 0,0-1 0,-1 0 0,1 1 0,-1-1 0,1 0 0,0 1 0,-1-1 0,0 0 0,1 0 0,0 0 0,9-24 0,-6 12 0,0 4 0,-1 1 0,0-1 0,0 0 0,-1 0 0,-1 0 0,1 0 0,-1 0 0,-1 0 0,0 0 0,0 0 0,-1-1 0,-2-10 0,1 7 0,-2 0 0,0 0 0,0 0 0,-1 1 0,-1-1 0,0 1 0,-14-20 0,19 30 0,0 0 0,0 0 0,-1 0 0,1 0 0,-1 0 0,1 1 0,-1-1 0,0 0 0,0 1 0,0-1 0,0 1 0,0 0 0,0 0 0,0-1 0,0 1 0,-1 1 0,1-1 0,0 0 0,-1 0 0,1 1 0,-1 0 0,1-1 0,0 1 0,-1 0 0,1 0 0,-1 0 0,1 0 0,0 1 0,-1-1 0,1 1 0,-1 0 0,1-1 0,0 1 0,0 0 0,-1 0 0,1 0 0,0 1 0,0-1 0,0 0 0,0 1 0,0-1 0,-2 4 0,-7 5 0,1 1 0,0 0 0,0 0 0,1 1 0,-12 23 0,2-3 0,2 2 0,1 0 0,-20 62 0,31-81 0,1 1 0,1 1 0,0-1 0,1 0 0,1 1 0,0-1 0,1 1 0,1-1 0,1 1 0,0-1 0,5 17 0,-5-28 0,-1 1 0,1-1 0,0 0 0,1 0 0,-1-1 0,1 1 0,0 0 0,0-1 0,1 0 0,-1 1 0,1-1 0,0-1 0,0 1 0,0 0 0,1-1 0,-1 0 0,1 0 0,0-1 0,0 1 0,0-1 0,7 3 0,-5-4 0,-1 0 0,0 0 0,1 0 0,-1-1 0,0 0 0,1 0 0,-1 0 0,1-1 0,-1 0 0,0 0 0,0-1 0,0 0 0,0 0 0,0 0 0,0-1 0,0 0 0,-1 0 0,7-4 0,2-4 0,-2 0 0,1 0 0,-1-1 0,-1-1 0,0 0 0,-1-1 0,0 1 0,-1-2 0,7-15 0,8-20 0,23-72 0,-13 4 0,-33 112 0,1 5 0,0 8 0,4 21 0,5 37 0,-9-50 0,16 92 0,-15-93 0,1 0 0,1 0 0,0 0 0,1 0 0,8 15 0,-13-27 0,1 0 0,-1 0 0,0 0 0,1 0 0,-1-1 0,1 1 0,-1 0 0,1-1 0,0 1 0,0-1 0,-1 1 0,1-1 0,0 0 0,1 0 0,-1 0 0,0 0 0,0 0 0,0 0 0,0-1 0,1 1 0,3 0 0,-2-2 0,-1 1 0,1-1 0,-1 1 0,1-1 0,-1 0 0,1 0 0,-1-1 0,0 1 0,1-1 0,-1 1 0,0-1 0,5-4 0,3-4 0,1 0 0,-2-1 0,1 0 0,-2 0 0,14-22 0,-2-1 0,-3-1 0,0 0 0,-3-2 0,-1 0 0,-1 0 0,-2-2 0,-2 1 0,-2-1 0,5-78 0,-13 86 0,-4-32 0,0 12 0,5 51 0,0 0 0,0 0 0,0 0 0,0 0 0,0 0 0,0 0 0,0 0 0,0 0 0,0 0 0,0 0 0,0 0 0,0 0 0,0 0 0,0 0 0,1 0 0,-1 0 0,0 0 0,0 0 0,0 0 0,0 0 0,0 0 0,0 0 0,0 0 0,0 0 0,0 0 0,0 0 0,0 0 0,0 0 0,0 0 0,0 0 0,0 0 0,3 9 0,4 18 0,110 605 0,-112-612 0,-4-12 0,1 1 0,0-1 0,0 0 0,1 0 0,0-1 0,0 1 0,1-1 0,0 1 0,0-1 0,10 12 0,-13-18 0,0-1 0,-1 1 0,1 0 0,0-1 0,0 1 0,0 0 0,0-1 0,0 1 0,0-1 0,0 0 0,0 1 0,0-1 0,0 0 0,0 1 0,1-1 0,-1 0 0,0 0 0,0 0 0,0 0 0,0 0 0,0 0 0,0-1 0,2 1 0,0-1 0,-1 0 0,1-1 0,-1 1 0,0 0 0,1-1 0,-1 0 0,0 1 0,0-1 0,3-3 0,3-5 0,-1 0 0,1-1 0,6-13 0,-12 21 0,13-27 0,-10 20 0,0-1 0,1 1 0,8-11 0,-14 20 0,0 1 0,0 0 0,1 0 0,-1-1 0,0 1 0,0 0 0,0-1 0,0 1 0,0 0 0,1 0 0,-1 0 0,0-1 0,0 1 0,1 0 0,-1 0 0,0 0 0,0 0 0,1-1 0,-1 1 0,0 0 0,0 0 0,1 0 0,-1 0 0,0 0 0,0 0 0,1 0 0,-1 0 0,0 0 0,1 0 0,-1 0 0,0 0 0,0 0 0,1 0 0,-1 0 0,0 0 0,1 0 0,1 12 0,-6 28 0,3-32 0,-1 12 0,0 0 0,2 0 0,0 0 0,1-1 0,1 1 0,8 38 0,-8-53 0,-1 1 0,1-1 0,0 1 0,0-1 0,1 0 0,0 0 0,0 0 0,0 0 0,0-1 0,1 1 0,0-1 0,0 0 0,0 0 0,0 0 0,0-1 0,1 1 0,0-1 0,0 0 0,0 0 0,0-1 0,0 1 0,0-1 0,1-1 0,-1 1 0,1-1 0,-1 1 0,1-2 0,8 1 0,-4-1 0,-1 0 0,0-1 0,0 0 0,0-1 0,0 0 0,0-1 0,0 0 0,0 0 0,-1-1 0,1 0 0,-1 0 0,0-1 0,-1 0 0,1 0 0,-1-1 0,0 0 0,0 0 0,-1-1 0,1 0 0,9-14 0,-5 4 0,0 0 0,-1-1 0,0 0 0,-2 0 0,0-1 0,-1 0 0,-1-1 0,6-31 0,-7 9 0,-2 0 0,-1 0 0,-2 0 0,-9-63 0,-42-166 0,47 255 0,1 0 0,-2-29 0,8 31 0,3 16 0,6 23 0,7 51 0,-4 1 0,8 113 0,-15-112 0,1 40 0,7 52 0,-15-162 0,0 0 0,1 0 0,0 0 0,1 0 0,0 0 0,0-1 0,5 9 0,-7-14 0,0 0 0,1 0 0,-1-1 0,1 1 0,-1 0 0,1-1 0,0 1 0,-1-1 0,1 0 0,0 1 0,0-1 0,0 0 0,0 0 0,0 0 0,0-1 0,0 1 0,0 0 0,1-1 0,-1 1 0,0-1 0,0 0 0,0 0 0,1 0 0,-1 0 0,0 0 0,0 0 0,1-1 0,-1 1 0,0-1 0,3 0 0,8-5 0,-1 1 0,-1-2 0,1 1 0,-1-2 0,0 1 0,0-2 0,-1 1 0,0-2 0,14-15 0,-13 12 0,1 1 0,1 0 0,0 1 0,1 1 0,18-11 0,-30 20 0,0-1 0,1 1 0,-1 0 0,0 0 0,1 0 0,0 1 0,-1-1 0,1 0 0,-1 1 0,1 0 0,0 0 0,-1 0 0,1 0 0,0 0 0,2 1 0,-3-1 0,0 1 0,-1 0 0,1-1 0,-1 1 0,1 0 0,-1 0 0,1 0 0,-1 0 0,0 0 0,1 1 0,-1-1 0,0 0 0,0 1 0,0-1 0,0 0 0,0 1 0,1 2 0,0 2 0,0 0 0,0 0 0,-1 1 0,0-1 0,0 0 0,0 0 0,-1 1 0,0-1 0,0 0 0,-1 0 0,-2 10 0,0-3 0,-1 0 0,-1 0 0,0 0 0,-1-1 0,0 1 0,-1-1 0,-1-1 0,0 1 0,0-1 0,-19 19 0,18-21 0,-1 0 0,0-1 0,0 1 0,0-2 0,-1 0 0,-1 0 0,1-1 0,-1 0 0,0-1 0,0 0 0,-22 5 0,32-10 0,-1 1 0,0-1 0,1 0 0,-1 1 0,0-1 0,0-1 0,1 1 0,-1 0 0,0-1 0,1 1 0,-1-1 0,1 0 0,-1 0 0,1 0 0,-1 0 0,1 0 0,-4-3 0,5 3 0,0 0 0,0-1 0,0 1 0,0 0 0,0-1 0,0 1 0,0-1 0,1 1 0,-1-1 0,1 1 0,-1-1 0,1 0 0,0 1 0,-1-1 0,1 1 0,0-1 0,0 0 0,0 1 0,0-1 0,1 0 0,-1 1 0,0-1 0,1 0 0,-1 1 0,1-1 0,-1 1 0,1-1 0,0 1 0,0-1 0,1-1 0,21-29-1365,8 2-5461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0.430"/>
    </inkml:context>
    <inkml:brush xml:id="br0">
      <inkml:brushProperty name="width" value="0.1" units="cm"/>
      <inkml:brushProperty name="height" value="0.1" units="cm"/>
      <inkml:brushProperty name="color" value="#004F8B"/>
    </inkml:brush>
  </inkml:definitions>
  <inkml:trace contextRef="#ctx0" brushRef="#br0">26 233 24575,'-1'-1'0,"-1"1"0,0 0 0,0-1 0,1 1 0,-1-1 0,1 0 0,-1 0 0,1 0 0,-1 1 0,1-1 0,-1 0 0,-1-2 0,3 3 0,0-1 0,-1 1 0,1 0 0,0 0 0,0-1 0,-1 1 0,1 0 0,0 0 0,0-1 0,-1 1 0,1 0 0,0-1 0,0 1 0,0 0 0,0-1 0,0 1 0,0 0 0,0-1 0,-1 1 0,1 0 0,0-1 0,0 1 0,0 0 0,0-1 0,0 1 0,1-1 0,-1 1 0,0 0 0,0-1 0,0 1 0,0 0 0,0-1 0,0 1 0,1 0 0,-1 0 0,0-1 0,0 1 0,0 0 0,1-1 0,-1 1 0,0 0 0,0 0 0,1-1 0,-1 1 0,0 0 0,1 0 0,-1 0 0,0 0 0,1-1 0,-1 1 0,0 0 0,1 0 0,-1 0 0,0 0 0,1 0 0,-1 0 0,0 0 0,1 0 0,-1 0 0,0 0 0,1 0 0,-1 0 0,0 0 0,1 0 0,-1 0 0,1 0 0,29-3 0,49 0 0,-3 0 0,216-20 0,616-33 0,-891 55 0,-2 2 0,-1-2 0,0 0 0,16-3 0,-30 4 0,0 0 0,0 0 0,0 0 0,1 0 0,-1 0 0,0 0 0,0 0 0,0 0 0,0 0 0,1 0 0,-1 0 0,0 0 0,0 0 0,0 0 0,1 0 0,-1 0 0,0 0 0,0 0 0,0 0 0,0 0 0,1-1 0,-1 1 0,0 0 0,0 0 0,0 0 0,0 0 0,0 0 0,0 0 0,1 0 0,-1-1 0,0 1 0,0 0 0,0 0 0,0 0 0,0 0 0,0-1 0,0 1 0,0 0 0,0 0 0,0 0 0,0 0 0,1-1 0,-1 1 0,0 0 0,0 0 0,0 0 0,0 0 0,0-1 0,-1 1 0,1 0 0,0 0 0,0 0 0,0-1 0,-12-5 0,-22-3 0,24 6-68,-36-6-364,0-3-1,-74-30 1,67 16-6394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0.850"/>
    </inkml:context>
    <inkml:brush xml:id="br0">
      <inkml:brushProperty name="width" value="0.1" units="cm"/>
      <inkml:brushProperty name="height" value="0.1" units="cm"/>
      <inkml:brushProperty name="color" value="#004F8B"/>
    </inkml:brush>
  </inkml:definitions>
  <inkml:trace contextRef="#ctx0" brushRef="#br0">12 25 24575,'-1'-1'0,"0"0"0,1 1 0,-1-1 0,0 0 0,0 0 0,0 0 0,1 0 0,-1 0 0,0 0 0,1 0 0,-1 0 0,1 0 0,-1 0 0,1 0 0,0 0 0,-1 0 0,1-2 0,0 2 0,0 1 0,1 0 0,-1-1 0,0 1 0,1 0 0,-1-1 0,0 1 0,1 0 0,-1-1 0,1 1 0,-1 0 0,0 0 0,1-1 0,-1 1 0,1 0 0,-1 0 0,1 0 0,-1 0 0,1 0 0,-1 0 0,1 0 0,-1-1 0,1 1 0,-1 1 0,0-1 0,1 0 0,0 0 0,6 0 0,0 1 0,-1 1 0,1-1 0,10 5 0,44 21 0,-1 2 0,-1 4 0,80 58 0,-120-78 0,0 1 0,-1 1 0,-1 0 0,0 2 0,17 21 0,-29-31 0,0 0 0,0 0 0,-1 0 0,0 1 0,-1-1 0,1 1 0,-2 0 0,1 0 0,-1 0 0,0 0 0,0 0 0,-1 0 0,-1 1 0,1-1 0,-1 0 0,-1 1 0,-2 15 0,0-10 0,-2 0 0,0 0 0,-1 0 0,0-1 0,-1 0 0,-1 0 0,0 0 0,0-1 0,-1-1 0,-1 1 0,0-2 0,0 1 0,-24 17 0,-6 1 0,-2-1 0,-76 38 0,106-60 49,23-10-1154,-9 4 796,23-11-6517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1.450"/>
    </inkml:context>
    <inkml:brush xml:id="br0">
      <inkml:brushProperty name="width" value="0.1" units="cm"/>
      <inkml:brushProperty name="height" value="0.1" units="cm"/>
      <inkml:brushProperty name="color" value="#004F8B"/>
    </inkml:brush>
  </inkml:definitions>
  <inkml:trace contextRef="#ctx0" brushRef="#br0">166 301 24575,'0'-25'0,"1"-1"0,2 0 0,0 1 0,2-1 0,1 1 0,1 0 0,18-44 0,-23 65 0,-1 1 0,1-1 0,0 1 0,0 0 0,0 0 0,1 0 0,-1 0 0,1 0 0,0 1 0,-1-1 0,1 1 0,0-1 0,1 1 0,-1 0 0,0 0 0,1 1 0,-1-1 0,7-2 0,-5 4 0,0-1 0,0 1 0,1-1 0,-1 1 0,0 1 0,0-1 0,0 1 0,0 0 0,0 0 0,0 0 0,0 1 0,7 3 0,1 1 0,-1 1 0,0 0 0,0 1 0,-1 0 0,0 1 0,0 0 0,-1 1 0,0 0 0,11 16 0,-15-17 0,0-1 0,-1 1 0,0 0 0,0 1 0,-1-1 0,-1 1 0,0 0 0,0 0 0,0 0 0,-2 1 0,1-1 0,-1 21 0,-2-17 0,0 0 0,-1 0 0,-1 0 0,0-1 0,-1 1 0,0-1 0,-1 0 0,-12 22 0,2-11 0,0 0 0,-2-1 0,-1 0 0,0-2 0,-2 0 0,0-1 0,-1-2 0,-46 32 0,-12-1 0,-107 49 0,226-112 0,0 1 0,1 2 0,65-8 0,-30 6 0,144-22 55,99-22-1475,-281 47-5406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2.590"/>
    </inkml:context>
    <inkml:brush xml:id="br0">
      <inkml:brushProperty name="width" value="0.1" units="cm"/>
      <inkml:brushProperty name="height" value="0.1" units="cm"/>
      <inkml:brushProperty name="color" value="#004F8B"/>
    </inkml:brush>
  </inkml:definitions>
  <inkml:trace contextRef="#ctx0" brushRef="#br0">371 338 24575,'-1'-8'0,"-1"0"0,0 1 0,0-1 0,0 0 0,-1 1 0,0-1 0,-6-9 0,-3-9 0,11 25 0,-2-8 0,-1 0 0,0 0 0,-1 0 0,1 1 0,-13-16 0,16 23 0,-1-1 0,1 1 0,-1 0 0,1-1 0,-1 1 0,0 0 0,0 0 0,1 0 0,-1 0 0,0 0 0,0 0 0,0 1 0,0-1 0,0 1 0,0-1 0,0 1 0,0 0 0,0 0 0,-1 0 0,1 0 0,0 0 0,0 0 0,0 1 0,0-1 0,0 0 0,0 1 0,0 0 0,0 0 0,0-1 0,0 1 0,1 0 0,-1 0 0,0 1 0,-1 0 0,-9 7 0,0 1 0,0 0 0,2 0 0,-1 1 0,1 0 0,-12 18 0,4-2 0,-28 56 0,33-56 0,1 1 0,1 0 0,1 0 0,2 1 0,1 1 0,1-1 0,-3 44 0,9-71 0,-1 0 0,1 1 0,0-1 0,0 0 0,0 1 0,1-1 0,-1 0 0,0 1 0,1-1 0,0 0 0,-1 0 0,1 0 0,0 1 0,0-1 0,0 0 0,0 0 0,1 0 0,-1 0 0,1-1 0,-1 1 0,1 0 0,-1 0 0,1-1 0,0 1 0,0-1 0,0 0 0,0 1 0,0-1 0,0 0 0,0 0 0,0 0 0,0-1 0,1 1 0,-1 0 0,0-1 0,5 1 0,-1-1 0,-1 0 0,1-1 0,-1 0 0,1 0 0,-1 0 0,1 0 0,-1-1 0,0 0 0,0 0 0,0 0 0,0-1 0,0 0 0,-1 0 0,9-6 0,0-4 0,-1-1 0,0 0 0,-1-1 0,-1 0 0,0 0 0,-1-1 0,13-30 0,-21 97 0,-2-15 0,1-24 0,1 1 0,0-1 0,0 0 0,2 1 0,-1-1 0,9 21 0,-10-31 0,0 1 0,0-1 0,1 1 0,-1-1 0,1 0 0,-1 0 0,1 0 0,0 0 0,0 0 0,0 0 0,0 0 0,0-1 0,0 1 0,0-1 0,5 3 0,-5-3 0,1-1 0,0 1 0,-1-1 0,1 0 0,0 0 0,0 0 0,-1 0 0,1 0 0,0 0 0,0-1 0,-1 0 0,1 1 0,0-1 0,-1 0 0,1 0 0,-1 0 0,1-1 0,3-2 0,6-4 0,-1 0 0,0-1 0,-1 0 0,0-1 0,0 0 0,-1-1 0,0 0 0,-1 0 0,0-1 0,-1 0 0,0 0 0,9-24 0,2-15 0,24-103 0,-37 135 0,10-63 0,8-143 0,-21 196 0,2 9 0,-4 20 0,0 0 0,1 0 0,-1 0 0,0 0 0,0-1 0,0 1 0,0 0 0,0 0 0,0 0 0,0 0 0,1 0 0,-1 0 0,0 0 0,0 0 0,0 0 0,0 0 0,0 0 0,0 0 0,1 0 0,-1-1 0,0 1 0,0 0 0,0 0 0,0 0 0,1 0 0,-1 0 0,0 1 0,0-1 0,0 0 0,0 0 0,0 0 0,0 0 0,1 0 0,-1 0 0,0 0 0,0 0 0,0 0 0,0 0 0,0 0 0,0 0 0,1 0 0,-1 1 0,0-1 0,0 0 0,0 0 0,0 0 0,0 0 0,0 0 0,0 0 0,0 1 0,0-1 0,0 0 0,0 0 0,13 36 0,4 54 0,8 160 0,3 20 0,-27-262 0,1-1 0,0 1 0,0-1 0,0 0 0,1 0 0,0 0 0,0 0 0,7 10 0,-9-15 0,1-1 0,-1 1 0,1-1 0,-1 1 0,1-1 0,-1 0 0,1 1 0,0-1 0,0 0 0,0 0 0,0 0 0,-1-1 0,1 1 0,0 0 0,1-1 0,-1 1 0,0-1 0,0 0 0,0 1 0,0-1 0,0 0 0,0 0 0,0 0 0,0-1 0,1 1 0,-1-1 0,0 1 0,0-1 0,0 1 0,0-1 0,0 0 0,-1 0 0,1 0 0,0 0 0,2-2 0,5-3 0,0-1 0,0-1 0,0 1 0,-1-2 0,0 1 0,10-15 0,21-21 0,-38 44 0,-1-1 0,0 1 0,1-1 0,-1 0 0,1 1 0,0-1 0,-1 1 0,1-1 0,-1 1 0,1 0 0,0-1 0,-1 1 0,1-1 0,0 1 0,-1 0 0,1 0 0,0-1 0,0 1 0,-1 0 0,1 0 0,0 0 0,0 0 0,-1 0 0,1 0 0,0 0 0,0 0 0,0 0 0,-1 0 0,1 1 0,0-1 0,-1 0 0,1 0 0,0 1 0,0-1 0,-1 0 0,1 1 0,0-1 0,-1 1 0,1-1 0,-1 1 0,1-1 0,-1 1 0,1-1 0,-1 1 0,1 0 0,-1-1 0,1 1 0,-1 0 0,0-1 0,1 1 0,-1 1 0,3 6 0,0 1 0,-1-1 0,0 0 0,1 10 0,2 2 0,-5-17 0,1-1 0,-1 1 0,1 0 0,0-1 0,0 1 0,1-1 0,-1 0 0,0 1 0,1-1 0,-1 0 0,1 0 0,0 0 0,0 0 0,0 0 0,0 0 0,0 0 0,0-1 0,0 1 0,0-1 0,1 1 0,-1-1 0,1 0 0,-1 0 0,1 0 0,-1-1 0,6 2 0,-4-2 0,0 0 0,0-1 0,0 0 0,1 0 0,-1 0 0,0 0 0,0 0 0,0-1 0,0 1 0,-1-1 0,1 0 0,0-1 0,-1 1 0,1-1 0,-1 1 0,5-6 0,4-5 0,-1 1 0,-1-1 0,0-1 0,-1 0 0,-1 0 0,0-1 0,0 0 0,6-20 0,35-137 0,-36 120 0,4-11 0,-3-1 0,7-66 0,-27 277 0,-29 174 0,29-293 0,4-20 0,0 0 0,1 0 0,-1 0 0,1 0 0,1 0 0,0 0 0,0 0 0,2 13 0,-2-21 0,0 1 0,0 0 0,0-1 0,0 1 0,1 0 0,-1-1 0,0 1 0,0-1 0,0 1 0,1 0 0,-1-1 0,0 1 0,1-1 0,-1 1 0,1-1 0,-1 1 0,1-1 0,-1 1 0,0-1 0,1 0 0,0 1 0,-1-1 0,1 1 0,-1-1 0,1 0 0,-1 0 0,1 1 0,0-1 0,-1 0 0,1 0 0,0 0 0,-1 0 0,1 0 0,-1 0 0,1 0 0,0 0 0,-1 0 0,1 0 0,0 0 0,-1 0 0,1 0 0,0 0 0,-1-1 0,1 1 0,-1 0 0,1 0 0,0-1 0,-1 1 0,1 0 0,0-1 0,28-24 0,-27 22 0,19-20 0,-12 12 0,1 1 0,0-1 0,0 1 0,1 1 0,1 0 0,20-12 0,-31 20 0,0 0 0,0 1 0,0-1 0,0 1 0,0-1 0,0 1 0,0-1 0,0 1 0,0 0 0,0-1 0,0 1 0,0 0 0,0 0 0,0 0 0,0 0 0,0 0 0,1 0 0,-1 0 0,0 0 0,0 0 0,0 0 0,0 1 0,0-1 0,0 0 0,0 1 0,0-1 0,0 1 0,0-1 0,0 1 0,0 0 0,-1-1 0,1 1 0,0 0 0,0-1 0,-1 1 0,1 0 0,0 0 0,-1 0 0,1 0 0,0 0 0,-1 0 0,0 0 0,1 0 0,-1 0 0,1 0 0,-1 0 0,0 0 0,0 0 0,0 2 0,1 2 0,-1 0 0,0 1 0,0-1 0,0 0 0,-1 0 0,0 1 0,0-1 0,-3 9 0,-2-1 7,0-1 0,-1 1 0,0-2 0,-1 1 0,0-1 1,0 0-1,-2 0 0,1-1 0,-1-1 0,-1 1 0,1-2 0,-2 1 0,1-2 0,-1 1 0,0-2 0,-25 11 0,8-6-219,-1-2 0,0-1 0,0-1-1,-1-1 1,0-2 0,-46 0 0,21-3-6614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3.380"/>
    </inkml:context>
    <inkml:brush xml:id="br0">
      <inkml:brushProperty name="width" value="0.1" units="cm"/>
      <inkml:brushProperty name="height" value="0.1" units="cm"/>
      <inkml:brushProperty name="color" value="#004F8B"/>
    </inkml:brush>
  </inkml:definitions>
  <inkml:trace contextRef="#ctx0" brushRef="#br0">1 40 24575,'0'-1'0,"1"-1"0,0 0 0,0 1 0,0-1 0,0 1 0,0-1 0,0 1 0,0-1 0,0 1 0,0 0 0,1-1 0,-1 1 0,0 0 0,1 0 0,-1 0 0,1 0 0,3-1 0,-1 0 0,0-1 0,0 1 0,0 1 0,1-1 0,-1 0 0,6 0 0,-8 2 0,1 0 0,-1 1 0,0-1 0,1 1 0,-1-1 0,0 1 0,1 0 0,-1 0 0,0 0 0,0 0 0,0 0 0,0 1 0,0-1 0,0 1 0,0-1 0,0 1 0,-1 0 0,1-1 0,0 1 0,-1 0 0,0 0 0,1 0 0,-1 0 0,0 1 0,1 3 0,5 8 0,-2 0 0,8 27 0,-12-38 0,14 67 0,-3 0 0,3 106 0,-9-105 0,3 60 0,16 154 0,-25-285 0,2 19 0,1 0 0,8 27 0,-10-42 0,0 0 0,1 0 0,-1 0 0,1-1 0,0 1 0,0 0 0,0-1 0,1 0 0,-1 1 0,1-1 0,0 0 0,-1 0 0,1-1 0,1 1 0,-1 0 0,0-1 0,7 4 0,-8-6 4,-1 1 1,1-1-1,0 1 0,-1-1 0,1 0 0,0 0 0,0 1 0,-1-1 1,1 0-1,0-1 0,-1 1 0,1 0 0,0 0 0,-1-1 0,1 1 1,0-1-1,-1 1 0,1-1 0,0 0 0,1-1 0,25-24-1456,-8 0-5374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3.880"/>
    </inkml:context>
    <inkml:brush xml:id="br0">
      <inkml:brushProperty name="width" value="0.1" units="cm"/>
      <inkml:brushProperty name="height" value="0.1" units="cm"/>
      <inkml:brushProperty name="color" value="#004F8B"/>
    </inkml:brush>
  </inkml:definitions>
  <inkml:trace contextRef="#ctx0" brushRef="#br0">0 100 24575,'18'-42'0,"6"-11"0,-24 53 0,0-1 0,0 1 0,0 0 0,0 0 0,1 0 0,-1-1 0,0 1 0,0 0 0,0 0 0,0 0 0,0-1 0,0 1 0,0 0 0,0 0 0,0 0 0,0 0 0,1-1 0,-1 1 0,0 0 0,0 0 0,0 0 0,0 0 0,1 0 0,-1 0 0,0 0 0,0-1 0,0 1 0,0 0 0,1 0 0,-1 0 0,0 0 0,0 0 0,0 0 0,1 0 0,-1 0 0,0 0 0,0 0 0,0 0 0,1 0 0,-1 0 0,0 0 0,0 0 0,0 0 0,1 0 0,-1 0 0,0 0 0,0 1 0,0-1 0,0 0 0,1 0 0,-1 0 0,0 0 0,0 0 0,0 0 0,0 1 0,1-1 0,3 17 0,-1 23 0,-1 10 0,2 0 0,14 72 0,-11-92 0,1 0 0,1-1 0,2 0 0,1 0 0,18 32 0,-23-50 0,-1-1 0,2 0 0,0 0 0,0-1 0,14 14 0,-19-21 0,0 0 0,0 1 0,0-1 0,1-1 0,-1 1 0,0 0 0,1-1 0,-1 1 0,1-1 0,3 1 0,-5-2 0,1 0 0,-1 0 0,0 0 0,0 0 0,0 0 0,0 0 0,0-1 0,0 1 0,0-1 0,0 1 0,0-1 0,0 0 0,0 0 0,0 0 0,-1 0 0,1 0 0,0 0 0,0 0 0,1-3 0,3-2 0,0-2 0,0 1 0,-1 0 0,0-1 0,0 0 0,-1 0 0,0 0 0,-1-1 0,0 1 0,0-1 0,2-13 0,0-4 0,-1-1 0,1-45 0,-5 55 0,-1 1 0,0 0 0,-2 0 0,0-1 0,0 2 0,-2-1 0,0 0 0,0 1 0,-10-19 0,12 29 0,0 0 0,0 1 0,-1-1 0,1 0 0,-1 1 0,0 0 0,0 0 0,-1 0 0,1 0 0,-1 1 0,0-1 0,-8-3 0,9 5 0,-1 1 0,1-1 0,-1 1 0,0 0 0,1 1 0,-1-1 0,0 1 0,0 0 0,0 0 0,1 0 0,-1 1 0,0 0 0,0 0 0,1 0 0,-1 0 0,1 1 0,-7 3 0,1 0 0,1 0 0,0 1 0,-1 0 0,2 1 0,-1 0 0,1 0 0,0 1 0,1 0 0,0 0 0,0 1 0,0 0 0,1 0 0,1 1 0,0-1 0,0 1 0,1 0 0,-6 21 0,6-18 0,1 0 0,0-1 0,1 1 0,1 0 0,0 0 0,0 1 0,2-1 0,-1 0 0,2 0 0,0 0 0,0-1 0,1 1 0,1 0 0,9 22 0,-10-30-97,0 1-1,1-1 1,-1 0-1,1 0 1,0 0-1,0-1 1,0 1-1,1-1 1,0 0-1,0 0 1,0-1-1,0 1 0,6 2 1,26 8-6729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4.350"/>
    </inkml:context>
    <inkml:brush xml:id="br0">
      <inkml:brushProperty name="width" value="0.1" units="cm"/>
      <inkml:brushProperty name="height" value="0.1" units="cm"/>
      <inkml:brushProperty name="color" value="#004F8B"/>
    </inkml:brush>
  </inkml:definitions>
  <inkml:trace contextRef="#ctx0" brushRef="#br0">8 187 24575,'1'-1'0,"0"0"0,0 0 0,-1 0 0,1 0 0,0 0 0,0 0 0,0 0 0,0 1 0,0-1 0,1 0 0,-1 1 0,0-1 0,0 1 0,0-1 0,0 1 0,1-1 0,-1 1 0,0 0 0,1 0 0,-1 0 0,0 0 0,2 0 0,-1 0 0,-1 1 0,0-1 0,0 1 0,0 0 0,0 0 0,0-1 0,0 1 0,0 0 0,0 0 0,0 0 0,0 0 0,0 0 0,-1 0 0,1 0 0,0 1 0,-1-1 0,1 2 0,3 7 0,-1 0 0,-1 0 0,0 0 0,1 12 0,-3-20 0,4 30 0,1 1 0,1-1 0,2 0 0,20 54 0,-24-78 0,0 0 0,0 0 0,1 0 0,0 0 0,1-1 0,-1 0 0,2 0 0,-1 0 0,12 9 0,-13-13 0,0 1 0,1-1 0,0 0 0,-1-1 0,1 1 0,0-1 0,0 0 0,0-1 0,1 0 0,-1 0 0,0 0 0,0 0 0,1-1 0,-1 0 0,10-1 0,-9 0 0,0 0 0,-1-1 0,1 1 0,0-1 0,-1 0 0,0-1 0,1 0 0,-1 0 0,0 0 0,0-1 0,-1 1 0,1-1 0,-1-1 0,9-7 0,-8 4 0,1 0 0,-2 0 0,1-1 0,-1 0 0,0 0 0,-1 0 0,0-1 0,0 1 0,2-11 0,-1-3 0,-1 1 0,-1-1 0,-1 0 0,-1 1 0,-1-1 0,-1 0 0,0 0 0,-6-24 0,4 34 0,-1-1 0,0 0 0,-1 1 0,0 0 0,-1 0 0,0 0 0,-1 1 0,0 0 0,-15-17 0,18 24 0,0 0 0,-1 1 0,1-1 0,-1 1 0,0 0 0,-1 0 0,1 0 0,-1 1 0,1 0 0,-1 0 0,0 1 0,0-1 0,-1 1 0,1 1 0,0-1 0,-1 1 0,1 0 0,0 0 0,-1 1 0,1 0 0,-1 0 0,-9 2 0,5 0 7,1 1 0,0 0 0,-1 0 0,2 1 0,-1 1 1,0 0-1,1 0 0,0 1 0,0 0 0,0 0 0,1 1 0,0 0 0,0 1 0,1-1 0,0 2 0,-7 10 0,4-4-172,0 1 0,2 0 0,0 1 0,1-1 0,0 1 0,1 1 0,1-1 0,-4 31 0,4-4-6661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9.313"/>
    </inkml:context>
    <inkml:brush xml:id="br0">
      <inkml:brushProperty name="width" value="0.1" units="cm"/>
      <inkml:brushProperty name="height" value="0.1" units="cm"/>
      <inkml:brushProperty name="color" value="#004F8B"/>
    </inkml:brush>
  </inkml:definitions>
  <inkml:trace contextRef="#ctx0" brushRef="#br0">1352 0 24575,'1'1'0,"1"-1"0,-1 0 0,0 1 0,0-1 0,1 1 0,-1-1 0,0 1 0,0-1 0,0 1 0,0 0 0,0 0 0,0 0 0,0-1 0,0 1 0,0 0 0,0 0 0,0 0 0,-1 1 0,1-1 0,0 0 0,-1 0 0,1 0 0,-1 0 0,1 1 0,-1-1 0,1 0 0,-1 0 0,0 1 0,0-1 0,0 0 0,0 3 0,1 1 0,0 1 0,-1 0 0,0 0 0,-1 0 0,1 0 0,-2 6 0,-3 6 0,-1-1 0,-1 0 0,0 0 0,-1 0 0,-1-1 0,-12 15 0,-73 93 0,65-89 0,-308 355 0,-36 44 0,-39 154 0,402-572 0,-1 2 0,0 0 0,2 0 0,0 0 0,-6 21 0,15-37-2,-1-1 0,1 0 0,0 1 0,-1-1-1,1 1 1,0-1 0,0 0 0,0 1 0,0-1 0,0 1 0,0-1-1,0 0 1,1 1 0,-1-1 0,0 0 0,1 1 0,-1-1-1,2 2 1,-2-3 7,1 1 0,-1-1-1,1 1 1,0-1-1,-1 1 1,1-1 0,0 1-1,0-1 1,-1 0-1,1 1 1,0-1 0,0 0-1,-1 0 1,1 0-1,0 0 1,0 1 0,0-1-1,0 0 1,-1 0 0,1 0-1,2-1 1,3 0-243,0-1 0,0 0 1,0 0-1,0 0 1,9-6-1,34-20-6588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4.943"/>
    </inkml:context>
    <inkml:brush xml:id="br0">
      <inkml:brushProperty name="width" value="0.1" units="cm"/>
      <inkml:brushProperty name="height" value="0.1" units="cm"/>
      <inkml:brushProperty name="color" value="#004F8B"/>
    </inkml:brush>
  </inkml:definitions>
  <inkml:trace contextRef="#ctx0" brushRef="#br0">317 187 24575,'2'-44'0,"-1"31"0,0-1 0,-1 0 0,0 1 0,-1-1 0,-1 0 0,-5-22 0,7 35 0,-1 0 0,1-1 0,-1 1 0,1-1 0,-1 1 0,0 0 0,0 0 0,0-1 0,0 1 0,0 0 0,0 0 0,0 0 0,0 0 0,0 0 0,0 0 0,-1 1 0,1-1 0,0 0 0,-1 0 0,1 1 0,-3-1 0,1 0 0,1 1 0,-1 0 0,0 0 0,0 0 0,1 0 0,-1 0 0,0 1 0,1-1 0,-1 1 0,0 0 0,-2 1 0,-6 2 0,1 1 0,0 1 0,1 0 0,-17 13 0,10-5 0,1 1 0,0 0 0,1 1 0,1 1 0,0 1 0,1 0 0,1 0 0,1 1 0,-11 28 0,11-23 0,2 1 0,1 0 0,0 0 0,2 1 0,1 0 0,2 0 0,-1 36 0,3-58 0,1 1 0,-1 0 0,1-1 0,-1 1 0,1 0 0,1-1 0,-1 1 0,1-1 0,0 0 0,0 1 0,0-1 0,5 7 0,-5-9 0,-1 0 0,1 0 0,1 0 0,-1-1 0,0 1 0,0-1 0,1 1 0,-1-1 0,1 0 0,-1 0 0,1 0 0,-1 0 0,1 0 0,0 0 0,-1-1 0,1 1 0,0-1 0,-1 0 0,1 0 0,0 0 0,0 0 0,-1-1 0,4 0 0,6-2 0,0 0 0,0-1 0,0 0 0,-1-1 0,0-1 0,0 0 0,0 0 0,-1-1 0,0-1 0,0 1 0,12-14 0,5-5 0,-2-2 0,32-46 0,-45 59 0,-3 3 0,-1 0 0,0 0 0,11-24 0,-21 39 0,-3 4 0,0 0 0,1 0 0,-7 15 0,8-11 0,0-1 0,1 1 0,0 0 0,1 0 0,0 0 0,1 0 0,0 0 0,2 14 0,-2-22 0,0 0 0,1 0 0,-1 0 0,1 0 0,0-1 0,0 1 0,0 0 0,0 0 0,0-1 0,0 1 0,1-1 0,0 1 0,-1-1 0,1 0 0,0 1 0,0-1 0,0 0 0,0 0 0,1 0 0,-1-1 0,0 1 0,1 0 0,-1-1 0,1 0 0,0 0 0,0 1 0,-1-2 0,1 1 0,0 0 0,0 0 0,0-1 0,0 0 0,0 1 0,-1-1 0,1 0 0,3-1 0,2 0-151,-1 0-1,0-1 0,1 0 0,-1-1 1,0 1-1,0-2 0,-1 1 1,11-7-1,20-14-6674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5.744"/>
    </inkml:context>
    <inkml:brush xml:id="br0">
      <inkml:brushProperty name="width" value="0.1" units="cm"/>
      <inkml:brushProperty name="height" value="0.1" units="cm"/>
      <inkml:brushProperty name="color" value="#004F8B"/>
    </inkml:brush>
  </inkml:definitions>
  <inkml:trace contextRef="#ctx0" brushRef="#br0">0 255 24575,'15'-170'-430,"-8"113"419,-3 30 87,-4 27-74,0 0 1,0 0-1,0 1 1,0-1-1,0 0 0,0 0 1,1 0-1,-1 0 1,0 1-1,0-1 1,0 0-1,0 0 0,0 0 1,0 0-1,0 1 1,0-1-1,0 0 0,1 0 1,-1 0-1,0 0 1,0 0-1,0 0 1,0 0-1,0 1 0,1-1 1,-1 0-1,0 0 1,0 0-1,0 0 0,0 0 1,1 0-1,-1 0 1,0 0-1,0 0 1,0 0-1,1 0 0,-1 0 1,0 0-1,0 0 1,0 0-1,0 0 1,1 0-1,-1 0 0,0 0 1,0 0-1,0 0 1,0-1-1,1 1 0,-1 0 1,0 0-1,0 0 1,0 0-1,0 0 1,0 0-1,0 0 0,1-1 1,-1 1-1,0 0 1,0 0-1,0 0 1,0 0-1,0-1 0,0 1 1,7 19 150,14 82-126,15 163 0,-22-132-24,-5-54-3,0 5 0,22 89 0,-31-169 0,1-1 0,0 1 0,-1 0 0,1-1 0,0 1 0,1-1 0,-1 1 0,0-1 0,1 0 0,-1 1 0,1-1 0,0 0 0,0 0 0,2 2 0,-3-3 0,0-1 0,0 0 0,0 1 0,0-1 0,0 0 0,1 0 0,-1 0 0,0 0 0,0 0 0,0 0 0,0 0 0,0 0 0,1-1 0,-1 1 0,0 0 0,0-1 0,0 1 0,0 0 0,0-1 0,0 0 0,0 1 0,0-1 0,0 1 0,0-1 0,-1 0 0,1 0 0,0 0 0,0 1 0,0-1 0,-1 0 0,1 0 0,-1 0 0,1 0 0,0-2 0,32-45 0,29-56 0,11-16 0,-57 104 0,-16 16 0,0 0 0,1 0 0,-1 0 0,0 0 0,0 0 0,1 0 0,-1 0 0,0 0 0,0 0 0,1 1 0,-1-1 0,0 0 0,0 0 0,1 0 0,-1 0 0,0 1 0,0-1 0,0 0 0,1 0 0,-1 0 0,0 1 0,0-1 0,0 0 0,0 0 0,0 1 0,1-1 0,-1 0 0,0 0 0,0 1 0,0-1 0,0 0 0,0 1 0,0-1 0,0 0 0,0 0 0,0 1 0,0-1 0,0 1 0,-3 44 0,2-30 0,0-8 0,0 17 0,0-1 0,1 1 0,1 0 0,8 37 0,-8-55 0,1-1 0,-1 0 0,1 0 0,0 1 0,1-1 0,-1-1 0,1 1 0,0 0 0,1-1 0,-1 1 0,5 4 0,-5-7 0,1 1 0,-1-1 0,0 0 0,1 0 0,-1 0 0,1 0 0,0-1 0,-1 0 0,1 1 0,0-1 0,0 0 0,0-1 0,0 1 0,0-1 0,0 0 0,0 0 0,6-1 0,-2 0 0,0-1 0,1 0 0,-1-1 0,0 0 0,0 0 0,0 0 0,-1-1 0,1-1 0,-1 1 0,0-1 0,0 0 0,-1-1 0,1 1 0,-1-1 0,0-1 0,-1 1 0,0-1 0,7-11 0,5-8 0,-2-2 0,-1 1 0,19-52 0,-18 33 0,-2-1 0,11-72 0,1-99 0,-24 202 0,1 3 0,-1 6 0,0-1 0,-1 1 0,0-1 0,0 1 0,0-1 0,-2-7 0,1 15 0,1 0 0,0 0 0,0 0 0,0 0 0,0 0 0,0 0 0,0 0 0,0 0 0,0 0 0,0 0 0,0 0 0,0 1 0,0-1 0,0 0 0,-1 0 0,1 0 0,0 0 0,0 0 0,0 0 0,0 0 0,0 0 0,0 0 0,0 0 0,0 0 0,0 0 0,-1 0 0,1 0 0,0 0 0,0 0 0,0 0 0,0 0 0,0 0 0,0 0 0,0 0 0,0 0 0,-1 0 0,1 0 0,0 0 0,0 0 0,0-1 0,0 1 0,0 0 0,0 0 0,0 0 0,0 0 0,0 0 0,0 0 0,0 0 0,0 0 0,-1 0 0,1 0 0,0 0 0,0-1 0,0 1 0,0 0 0,0 0 0,0 0 0,0 0 0,0 0 0,0 0 0,0 0 0,0 0 0,0-1 0,-5 16 0,-2 19 0,0 57 0,4 0 0,5 0 0,21 154 0,-22-236 0,1 0 0,0 0 0,0 0 0,5 8 0,-7-16 0,0 0 0,0 0 0,1 0 0,-1 0 0,0 0 0,1 0 0,-1-1 0,0 1 0,1 0 0,-1 0 0,1-1 0,-1 1 0,1 0 0,0-1 0,-1 1 0,1 0 0,0-1 0,-1 1 0,1-1 0,0 1 0,0-1 0,0 0 0,-1 1 0,1-1 0,0 0 0,0 1 0,0-1 0,0 0 0,0 0 0,0 0 0,0 0 0,-1 0 0,1 0 0,0 0 0,0 0 0,0 0 0,0 0 0,0 0 0,0-1 0,-1 1 0,1 0 0,0-1 0,0 1 0,0 0 0,0-1 0,-1 1 0,1-1 0,0 0 0,-1 1 0,1-1 0,0 1 0,-1-1 0,2-1 0,8-11 0,0 0 0,-1-1 0,0 0 0,-1 0 0,8-20 0,-7 14 0,1 1 0,1 0 0,15-20 0,-22 35 0,-1-1 0,1 1 0,0 0 0,0 0 0,0 1 0,1-1 0,0 1 0,-1 0 0,1 0 0,0 1 0,0-1 0,0 1 0,1 0 0,-1 1 0,0-1 0,11 0 0,-14 1 0,1 1 0,-1 0 0,1 0 0,-1 0 0,1 0 0,-1 1 0,1-1 0,-1 1 0,1-1 0,-1 1 0,0 0 0,1 0 0,-1 0 0,0 0 0,1 1 0,-1-1 0,0 0 0,0 1 0,2 1 0,-2 0 0,1 1 0,-1-1 0,1 0 0,-1 1 0,0 0 0,0-1 0,0 1 0,-1 0 0,0 0 0,2 7 0,-1-2 0,-1-1 0,0 0 0,0 1 0,-1-1 0,0 0 0,-1 1 0,0-1 0,0 0 0,-1 0 0,0 1 0,-3 7 0,0-6 0,0-1 0,0 0 0,-1-1 0,-1 1 0,1-1 0,-1-1 0,0 1 0,-1-1 0,0 0 0,0-1 0,-1 0 0,0 0 0,-9 4 0,6-3 0,0-2 0,0 0 0,-1 0 0,0-1 0,0-1 0,0 0 0,0 0 0,0-2 0,-24 1 0,35-2-72,0 0 1,-1 0-1,1 0 0,0 0 0,0-1 0,0 1 0,0 0 0,0-1 1,0 0-1,0 0 0,0 1 0,0-1 0,0 0 0,0-1 0,0 1 1,1 0-1,-1 0 0,-2-3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6.510"/>
    </inkml:context>
    <inkml:brush xml:id="br0">
      <inkml:brushProperty name="width" value="0.1" units="cm"/>
      <inkml:brushProperty name="height" value="0.1" units="cm"/>
      <inkml:brushProperty name="color" value="#004F8B"/>
    </inkml:brush>
  </inkml:definitions>
  <inkml:trace contextRef="#ctx0" brushRef="#br0">1 266 24575,'0'-2'0,"0"0"0,0-1 0,1 1 0,-1 0 0,1 0 0,-1 0 0,1-1 0,0 1 0,0 0 0,0 0 0,0 0 0,0 0 0,0 1 0,1-1 0,-1 0 0,1 0 0,-1 1 0,1-1 0,0 1 0,-1-1 0,1 1 0,0 0 0,0 0 0,0 0 0,0 0 0,0 0 0,0 0 0,0 0 0,1 1 0,2-2 0,9 0 0,0 0 0,0 0 0,27 1 0,-14 0 0,279-21 0,291-11 0,-572 33 0,-5 1 0,0-1 0,0-2 0,0 0 0,26-6 0,-46 8 0,1 0 0,-1 0 0,1 0 0,-1 0 0,0 0 0,1 0 0,-1 0 0,1 0 0,-1 0 0,1 0 0,-1-1 0,0 1 0,1 0 0,-1 0 0,1 0 0,-1-1 0,0 1 0,1 0 0,-1 0 0,0-1 0,1 1 0,-1 0 0,0-1 0,1 1 0,-1-1 0,0 1 0,0 0 0,0-1 0,1 1 0,-1-1 0,0 1 0,0 0 0,0-1 0,0 0 0,-13-9 0,-26-4 0,-15 4 0,24 6 0,0-1 0,1-2 0,-1-1 0,2-1 0,-1-1 0,-26-15 0,53 24 0,0 0 0,1 0 0,-1 0 0,1 0 0,-1 0 0,1 0 0,-1-1 0,1 1 0,0-1 0,0 1 0,0-1 0,0 1 0,-1-3 0,5-3 0,14 5 0,4 4 0,1 2 0,0 1 0,-1 1 0,0 0 0,0 2 0,0 0 0,-1 1 0,-1 2 0,1 0 0,23 18 0,-36-24 0,0 1 0,0 0 0,0 0 0,-1 1 0,0 0 0,0 0 0,0 1 0,-1-1 0,0 1 0,5 12 0,-9-17 0,1 1 0,-1 0 0,0 0 0,0 0 0,-1 0 0,1 1 0,-1-1 0,0 0 0,0 0 0,0 0 0,0 0 0,-1 0 0,0 0 0,0 1 0,0-2 0,0 1 0,0 0 0,-1 0 0,0 0 0,0 0 0,0-1 0,0 1 0,-1-1 0,1 0 0,-4 4 0,-8 6 0,0 0 0,-1-1 0,0 0 0,-24 13 0,32-20 51,13-6-1029,-5 1 540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6.930"/>
    </inkml:context>
    <inkml:brush xml:id="br0">
      <inkml:brushProperty name="width" value="0.1" units="cm"/>
      <inkml:brushProperty name="height" value="0.1" units="cm"/>
      <inkml:brushProperty name="color" value="#004F8B"/>
    </inkml:brush>
  </inkml:definitions>
  <inkml:trace contextRef="#ctx0" brushRef="#br0">1 390 24575,'0'-1'0,"0"-37"0,0 1 0,3 0 0,12-64 0,-13 92 0,1-1 0,0 1 0,0 0 0,1 0 0,0 0 0,1 0 0,0 1 0,0-1 0,1 1 0,0 0 0,0 1 0,1 0 0,-1 0 0,2 0 0,-1 1 0,1 0 0,0 0 0,0 1 0,15-7 0,-17 9 0,1 1 0,0-1 0,0 1 0,0 1 0,0-1 0,0 1 0,0 0 0,0 1 0,0 0 0,0 0 0,1 0 0,-1 1 0,0 0 0,9 3 0,-8-1 0,1 0 0,-1 1 0,1 0 0,-1 0 0,0 1 0,0 0 0,-1 0 0,0 1 0,0 0 0,7 8 0,-3-2 0,-1 0 0,-1 1 0,1 0 0,-2 1 0,0 0 0,-1 1 0,0-1 0,-1 1 0,-1 0 0,-1 1 0,0-1 0,3 24 0,-5-14 0,-2 0 0,-1 0 0,-1 1 0,0-1 0,-2 0 0,-8 25 0,-53 143 0,63-187 0,-4 10-341,1 1 0,0 0-1,-2 22 1,4-16-6485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7.420"/>
    </inkml:context>
    <inkml:brush xml:id="br0">
      <inkml:brushProperty name="width" value="0.1" units="cm"/>
      <inkml:brushProperty name="height" value="0.1" units="cm"/>
      <inkml:brushProperty name="color" value="#004F8B"/>
    </inkml:brush>
  </inkml:definitions>
  <inkml:trace contextRef="#ctx0" brushRef="#br0">28 0 24575,'0'5'0,"-5"6"0,-1 11 0,0 7 0,1 2-3276,1 2-1,2 0 0,6-2 1116,7-5 4252,6-3-2091,5-5 0,-1-6 1709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08.540"/>
    </inkml:context>
    <inkml:brush xml:id="br0">
      <inkml:brushProperty name="width" value="0.1" units="cm"/>
      <inkml:brushProperty name="height" value="0.1" units="cm"/>
      <inkml:brushProperty name="color" value="#004F8B"/>
    </inkml:brush>
  </inkml:definitions>
  <inkml:trace contextRef="#ctx0" brushRef="#br0">0 529 24575,'0'1'0,"1"0"0,-1 0 0,0 0 0,0 0 0,1-1 0,-1 1 0,0 0 0,1 0 0,-1 0 0,1 0 0,-1-1 0,1 1 0,0 0 0,-1 0 0,1-1 0,0 1 0,-1-1 0,1 1 0,0 0 0,0-1 0,-1 0 0,1 1 0,0-1 0,0 1 0,0-1 0,1 1 0,30 6 0,-23-6 0,121 17 0,190 1 0,-164-13 0,1225-5-1017,-795-11 742,-219 6 275,1989-35 0,-1693 23-42,244-9-81,-5-35 51,41-76 1601,-676 96-1529,140-29 0,201-122 0,-587 182-1365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3.080"/>
    </inkml:context>
    <inkml:brush xml:id="br0">
      <inkml:brushProperty name="width" value="0.1" units="cm"/>
      <inkml:brushProperty name="height" value="0.1" units="cm"/>
      <inkml:brushProperty name="color" value="#004F8B"/>
    </inkml:brush>
  </inkml:definitions>
  <inkml:trace contextRef="#ctx0" brushRef="#br0">0 212 24575,'2'-4'0,"0"0"0,0-1 0,0 1 0,0 0 0,1 0 0,-1 0 0,1 1 0,0-1 0,1 1 0,-1-1 0,7-4 0,1-2 0,18-27 0,-22 27 0,0 1 0,1 0 0,12-11 0,-11 12 0,0 1 0,1 0 0,0 1 0,0 0 0,0 0 0,0 2 0,1-1 0,0 1 0,0 0 0,16-2 0,-20 5 0,-1 0 0,0 1 0,0 0 0,0 0 0,1 0 0,-1 1 0,0 0 0,0 0 0,0 0 0,0 1 0,0 0 0,0 0 0,0 1 0,-1 0 0,1 0 0,-1 0 0,0 0 0,0 1 0,0 0 0,8 9 0,-3-2 0,-1 0 0,0 1 0,-1 0 0,0 0 0,-1 1 0,0 0 0,-1 1 0,7 23 0,-2 6 0,9 67 0,-14-68 0,21 76 0,-22-105 0,0 1 0,0-1 0,2 0 0,-1-1 0,2 1 0,-1-1 0,2-1 0,0 0 0,15 16 0,-10-15 0,0 0 0,1-1 0,1-1 0,-1 0 0,2-1 0,18 7 0,-22-10 0,1-1 0,-1-1 0,1 0 0,1 0 0,-1-2 0,0 0 0,1 0 0,19-2 0,-31 1-62,1-1 0,-1 0 0,0 0 0,0-1 0,0 1 0,1-1 0,-1 0 0,0 1 0,0-1 0,0-1 0,0 1 0,0 0-1,0-1 1,-1 1 0,1-1 0,0 0 0,-1 0 0,1 0 0,-1 0 0,0-1 0,4-3 0,-1-11-6764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3.464"/>
    </inkml:context>
    <inkml:brush xml:id="br0">
      <inkml:brushProperty name="width" value="0.1" units="cm"/>
      <inkml:brushProperty name="height" value="0.1" units="cm"/>
      <inkml:brushProperty name="color" value="#004F8B"/>
    </inkml:brush>
  </inkml:definitions>
  <inkml:trace contextRef="#ctx0" brushRef="#br0">573 0 24575,'-7'1'0,"1"0"0,0 0 0,0 1 0,0-1 0,1 1 0,-1 0 0,0 1 0,1 0 0,-1 0 0,1 0 0,0 0 0,0 1 0,0 0 0,1 0 0,-7 7 0,-8 9 0,1 2 0,-16 24 0,28-38 0,-133 178 0,-86 128 0,216-301 0,5-8 0,1 0 0,-1 0 0,1 1 0,0-1 0,0 1 0,1 0 0,0 0 0,-3 10 0,5-16 0,0 0-1,0 0 1,0 0-1,0 1 0,0-1 1,0 0-1,1 0 1,-1 0-1,0 1 1,0-1-1,0 0 0,0 0 1,0 0-1,0 0 1,0 1-1,0-1 0,1 0 1,-1 0-1,0 0 1,0 0-1,0 0 1,0 1-1,1-1 0,-1 0 1,0 0-1,0 0 1,0 0-1,1 0 1,-1 0-1,0 0 0,0 0 1,0 0-1,1 0 1,-1 0-1,0 0 1,0 0-1,0 0 0,1 0 1,-1 0-1,0 0 1,0 0-1,0 0 1,1 0-1,-1 0 0,0 0 1,1 0-1,10-4-955,-9 4 574,18-9-6444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4.040"/>
    </inkml:context>
    <inkml:brush xml:id="br0">
      <inkml:brushProperty name="width" value="0.1" units="cm"/>
      <inkml:brushProperty name="height" value="0.1" units="cm"/>
      <inkml:brushProperty name="color" value="#004F8B"/>
    </inkml:brush>
  </inkml:definitions>
  <inkml:trace contextRef="#ctx0" brushRef="#br0">0 46 24575,'5'0'0,"6"0"0,6-5 0,5-1 0,4 0 0,7 1 0,2 1 0,5 2 0,6 1 0,-1 0 0,-3 1 0,1 1 0,-2-1 0,-3 0 0,-8-4 0,-5-3 0,-10 2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4.530"/>
    </inkml:context>
    <inkml:brush xml:id="br0">
      <inkml:brushProperty name="width" value="0.1" units="cm"/>
      <inkml:brushProperty name="height" value="0.1" units="cm"/>
      <inkml:brushProperty name="color" value="#004F8B"/>
    </inkml:brush>
  </inkml:definitions>
  <inkml:trace contextRef="#ctx0" brushRef="#br0">0 60 24575,'1'2'0,"-1"-1"0,1 0 0,-1 0 0,1 0 0,-1 1 0,1-1 0,0 0 0,0 0 0,0 0 0,0 0 0,-1 0 0,1 0 0,1 0 0,-1-1 0,0 1 0,0 0 0,0 0 0,0-1 0,0 1 0,1-1 0,-1 1 0,0-1 0,0 0 0,1 1 0,-1-1 0,0 0 0,3 0 0,42 6 0,-41-6 0,24 0 0,0-1 0,0-2 0,30-5 0,-33 3 0,0 1 0,0 2 0,0 0 0,33 4 0,-6 7 0,-42-6 0,0-1 0,1 1 0,-1-2 0,0 0 0,1 0 0,0-1 0,-1 0 0,1-1 0,-1-1 0,16-3 0,-25 4-40,0 0 0,0 0 0,0 0 0,0 0-1,-1 0 1,1 0 0,0 0 0,-1-1 0,1 1 0,-1-1 0,0 1-1,1-1 1,-1 1 0,0-1 0,0 0 0,0 0 0,0 0-1,0 1 1,0-1 0,-1 0 0,1 0 0,-1 0 0,1 0 0,-1 0-1,0 0 1,0 0 0,1 0 0,-2 0 0,1 0 0,0-1-1,0 1 1,-1 0 0,0-3 0,-4-12-6786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19.814"/>
    </inkml:context>
    <inkml:brush xml:id="br0">
      <inkml:brushProperty name="width" value="0.1" units="cm"/>
      <inkml:brushProperty name="height" value="0.1" units="cm"/>
      <inkml:brushProperty name="color" value="#004F8B"/>
    </inkml:brush>
  </inkml:definitions>
  <inkml:trace contextRef="#ctx0" brushRef="#br0">1044 96 24575,'84'-89'-9063,"-74"83"9218,-6 10 411,-13 18 706,-48 54 254,-70 74 0,36-46 1754,-99 119-2594,-105 127-618,21 16-84,199-241-1349,52-78-5461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6.280"/>
    </inkml:context>
    <inkml:brush xml:id="br0">
      <inkml:brushProperty name="width" value="0.1" units="cm"/>
      <inkml:brushProperty name="height" value="0.1" units="cm"/>
      <inkml:brushProperty name="color" value="#004F8B"/>
    </inkml:brush>
  </inkml:definitions>
  <inkml:trace contextRef="#ctx0" brushRef="#br0">1 209 24575,'124'-8'-5674,"-2"-11"5479,72-6 4105,172 16-1788,-17 1-2285,98-8 163,31-2 0,-69 9 0,-128 6 0,-183-2 0,173-34 0,-204 31 0,-52 8 0,1-2 0,-1 0 0,0-1 0,21-6 0,-34 8 0,-1 1 0,0-1 0,1 1 0,-1-1 0,0 1 0,0-1 0,0 0 0,1 0 0,-1 0 0,0 0 0,0 0 0,0 0 0,0 0 0,-1 0 0,1 0 0,0 0 0,1-3 0,-6-2 0,-12 5 0,-38 15-1365,23-5-5461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7.430"/>
    </inkml:context>
    <inkml:brush xml:id="br0">
      <inkml:brushProperty name="width" value="0.1" units="cm"/>
      <inkml:brushProperty name="height" value="0.1" units="cm"/>
      <inkml:brushProperty name="color" value="#004F8B"/>
    </inkml:brush>
  </inkml:definitions>
  <inkml:trace contextRef="#ctx0" brushRef="#br0">235 324 24575,'2'-8'0,"0"1"0,0-1 0,1 1 0,0 0 0,0-1 0,1 2 0,0-1 0,0 0 0,11-11 0,-9 9 0,9-10 0,0 1 0,1 1 0,1 0 0,1 1 0,0 1 0,33-21 0,-16 16 0,-1 1 0,2 1 0,45-14 0,-79 31 0,0 0 0,0 1 0,0-1 0,0 0 0,1 1 0,-1 0 0,0-1 0,0 1 0,1 0 0,-1 0 0,0 0 0,1 1 0,-1-1 0,0 1 0,3 0 0,-3 0 0,-1-1 0,0 1 0,0 0 0,0 0 0,1 0 0,-1 0 0,0 0 0,0 0 0,0 0 0,-1 0 0,1 0 0,0 1 0,0-1 0,-1 0 0,1 0 0,-1 1 0,1-1 0,0 3 0,0 1 0,0 1 0,-1 0 0,0 0 0,0 0 0,0-1 0,-1 1 0,0 0 0,0 0 0,0-1 0,-3 10 0,-4 4 0,-1 1 0,0-1 0,-2-1 0,-12 19 0,-58 68 0,47-62 0,11-14 0,-3 3 0,2 0 0,-23 42 0,46-73 0,0 1 0,0 0 0,0-1 0,1 1 0,-1 0 0,0-1 0,1 1 0,-1 0 0,1 0 0,0 0 0,0 0 0,0-1 0,0 1 0,0 0 0,0 0 0,0 0 0,0 0 0,1-1 0,-1 1 0,1 0 0,0 0 0,-1-1 0,1 1 0,0 0 0,0-1 0,0 1 0,0 0 0,0-1 0,0 0 0,0 1 0,1-1 0,-1 0 0,1 1 0,-1-1 0,1 0 0,2 1 0,7 4 0,0 0 0,1-1 0,0-1 0,21 6 0,11 4 0,-38-11 0,0 0 0,0 1 0,0-1 0,0 1 0,0 1 0,-1-1 0,1 1 0,-1 0 0,0 0 0,-1 0 0,7 10 0,-8-10 0,-1 0 0,0 0 0,0 0 0,-1 0 0,0 1 0,1-1 0,-2 0 0,1 1 0,-1-1 0,1 0 0,-2 1 0,1-1 0,0 0 0,-1 1 0,-3 8 0,1-3 0,-1 0 0,-1 0 0,0-1 0,0 0 0,-1 0 0,0 0 0,-1-1 0,0 0 0,0 0 0,-1-1 0,0 0 0,-1 0 0,0-1 0,0 0 0,-1 0 0,1-1 0,-17 7 0,-2 1 0,-1-2 0,0-1 0,-1-1 0,0-1 0,-40 5 0,68-14 0,-106 15 0,96-14 0,0-1 0,0 0 0,0 0 0,0-1 0,0-1 0,-19-5 0,30 7 3,0 0-1,0 0 0,0-1 0,0 1 1,0 0-1,0-1 0,0 1 1,0-1-1,0 1 0,0-1 0,1 1 1,-1-1-1,0 1 0,0-1 1,0 0-1,1 0 0,-1 1 0,0-1 1,1 0-1,-1 0 0,1 0 1,-1 0-1,1 0 0,-1 0 0,1 0 1,0 0-1,0 0 0,-1 0 1,1 0-1,0 0 0,0 0 0,0 0 1,0 0-1,0 0 0,0 0 1,0 0-1,0 0 0,1 0 1,-1 0-1,0 0 0,0 0 0,1 0 1,-1 0-1,1 0 0,-1 1 1,2-3-1,2-3-297,0 0 1,1 0-1,-1 1 1,12-11-1,11-7-6531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8.100"/>
    </inkml:context>
    <inkml:brush xml:id="br0">
      <inkml:brushProperty name="width" value="0.1" units="cm"/>
      <inkml:brushProperty name="height" value="0.1" units="cm"/>
      <inkml:brushProperty name="color" value="#004F8B"/>
    </inkml:brush>
  </inkml:definitions>
  <inkml:trace contextRef="#ctx0" brushRef="#br0">58 0 24575,'-22'97'0,"8"12"0,-6 84 0,19-163 0,1 1 0,2-1 0,1-1 0,9 45 0,-10-67 0,0 0 0,0 0 0,1 0 0,0-1 0,0 1 0,1-1 0,0 1 0,0-1 0,0 0 0,1-1 0,0 1 0,0-1 0,11 9 0,-7-8 0,0 0 0,1 0 0,0-1 0,0 0 0,1-1 0,-1 0 0,1-1 0,13 3 0,16 0 0,1-3 0,-1-1 0,79-6 0,-102 3 0,-3 1 0,-1-1 0,1-1 0,-1 0 0,1-1 0,17-6 0,-28 8 0,1-1 0,-1 1 0,1-1 0,-1 0 0,0 0 0,0 0 0,0-1 0,0 1 0,0-1 0,0 0 0,-1 1 0,1-1 0,-1 0 0,0-1 0,0 1 0,0 0 0,0-1 0,-1 1 0,1-1 0,-1 1 0,0-1 0,0 0 0,1-6 0,0-15-1365,-2 1-5461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8.610"/>
    </inkml:context>
    <inkml:brush xml:id="br0">
      <inkml:brushProperty name="width" value="0.1" units="cm"/>
      <inkml:brushProperty name="height" value="0.1" units="cm"/>
      <inkml:brushProperty name="color" value="#004F8B"/>
    </inkml:brush>
  </inkml:definitions>
  <inkml:trace contextRef="#ctx0" brushRef="#br0">68 1 24575,'-2'0'0,"-1"0"0,0 0 0,1 1 0,-1-1 0,1 1 0,-1-1 0,1 1 0,-1 0 0,1 0 0,-1 0 0,1 0 0,0 0 0,0 1 0,-1-1 0,1 1 0,0 0 0,0-1 0,0 1 0,1 0 0,-1 0 0,0 0 0,1 0 0,-1 0 0,1 1 0,0-1 0,0 0 0,0 1 0,0-1 0,0 1 0,0-1 0,0 4 0,-1 8 0,0-1 0,0 1 0,2 0 0,1 22 0,-1-25 0,11 524 0,-11-527 0,-1 11 0,2 1 0,3 19 0,-4-35 0,1-1 0,0 1 0,-1 0 0,1-1 0,1 1 0,-1-1 0,0 1 0,1-1 0,0 0 0,0 1 0,0-1 0,0 0 0,0 0 0,1-1 0,-1 1 0,1 0 0,4 3 0,-5-5 4,0-1 1,-1 1-1,1 0 0,0-1 0,0 1 1,0-1-1,0 1 0,0-1 0,0 0 1,0 0-1,0 0 0,0 0 0,0 0 1,0-1-1,0 1 0,0-1 0,2 0 1,31-15-1056,-31 14 660,26-15-6435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9.153"/>
    </inkml:context>
    <inkml:brush xml:id="br0">
      <inkml:brushProperty name="width" value="0.1" units="cm"/>
      <inkml:brushProperty name="height" value="0.1" units="cm"/>
      <inkml:brushProperty name="color" value="#004F8B"/>
    </inkml:brush>
  </inkml:definitions>
  <inkml:trace contextRef="#ctx0" brushRef="#br0">397 479 24575,'-2'-45'-1851,"-1"0"-1,-2 1 1,-16-64-1,9 61 2436,-25-60 0,34 100 62,0 0-1,0 1 0,0-1 1,-1 1-1,0 0 1,0 0-1,-1 0 0,-9-10 1,11 15-629,1-1 1,-1 0 0,1 0 0,-1 1 0,0 0 0,0-1 0,1 1 0,-1 0 0,0 0 0,0 1 0,0-1-1,0 1 1,0-1 0,0 1 0,-1 0 0,1 0 0,0 0 0,0 1 0,0-1 0,0 1 0,0 0-1,0-1 1,-5 4 0,-1 0-18,0 1 0,0 0 0,1 0 0,0 1 0,0 0 0,0 1 0,1 0 0,0 0 0,0 1 0,1-1 0,-10 16 0,2-1 0,1 1 0,1 0 0,-12 33 0,16-36 0,2 0 0,1 0 0,0 1 0,1 0 0,2-1 0,0 1 0,1 0 0,3 35 0,-1-48 0,0 0 0,1 0 0,0-1 0,0 1 0,1-1 0,0 0 0,0 0 0,1 0 0,-1 0 0,2 0 0,5 8 0,-5-11 0,-1 1 0,1-1 0,0 0 0,0 0 0,0-1 0,1 0 0,-1 0 0,1 0 0,0 0 0,0-1 0,0 0 0,0 0 0,0 0 0,0-1 0,12 1 0,-12-1 0,1-1 0,0 0 0,0 0 0,0 0 0,0-1 0,0 0 0,0 0 0,0-1 0,-1 0 0,1 0 0,0-1 0,-1 1 0,0-2 0,0 1 0,0 0 0,0-1 0,0 0 0,-1-1 0,0 1 0,7-8 0,-2 0 0,-1-1 0,0 0 0,0-1 0,-1 0 0,-1-1 0,-1 1 0,8-26 0,-4 20 0,-10 20 0,0-1 0,0 1 0,1 0 0,-1 0 0,0 0 0,0 0 0,0 0 0,0 0 0,1 0 0,-1 0 0,0 0 0,0 1 0,0-1 0,0 0 0,1 0 0,-1 0 0,0 0 0,0 0 0,0 0 0,0 0 0,0 0 0,1 0 0,-1 0 0,0 1 0,0-1 0,0 0 0,0 0 0,0 0 0,0 0 0,0 0 0,1 1 0,-1-1 0,0 0 0,0 0 0,0 0 0,0 0 0,0 0 0,0 1 0,0-1 0,0 0 0,0 0 0,0 0 0,0 0 0,0 1 0,0-1 0,0 0 0,0 0 0,0 0 0,0 0 0,0 1 0,0-1 0,0 0 0,1 44 0,-1-33 0,-1 19 0,0 4 0,5 40 0,-3-65 0,0 0 0,1-1 0,0 1 0,0-1 0,1 0 0,0 0 0,1 0 0,0 0 0,0 0 0,5 7 0,-6-12-80,1 1 0,0-1-1,-1 0 1,1 0 0,0 0-1,1 0 1,-1-1 0,0 0-1,1 0 1,-1 0 0,1 0 0,0-1-1,0 1 1,0-1 0,-1-1-1,9 2 1,18 0-6746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19.620"/>
    </inkml:context>
    <inkml:brush xml:id="br0">
      <inkml:brushProperty name="width" value="0.1" units="cm"/>
      <inkml:brushProperty name="height" value="0.1" units="cm"/>
      <inkml:brushProperty name="color" value="#004F8B"/>
    </inkml:brush>
  </inkml:definitions>
  <inkml:trace contextRef="#ctx0" brushRef="#br0">45 242 24575,'-1'-17'-1724,"-1"-1"0,-7-30 0,-1-9-2594,8 39 3204,-2-24-120,-8 3 3538,8 36-995,3 14-584,3 17-391,13 315 6436,-14-113-5982,-2-188-1180,1-40 392,0 8 0,0 0 0,1 0 0,0 1 0,4 15 0,-5-24 0,1-1 0,-1 1 0,0-1 0,1 1 0,0-1 0,-1 1 0,1-1 0,0 0 0,-1 1 0,1-1 0,0 0 0,0 0 0,0 0 0,0 1 0,0-1 0,1 0 0,-1 0 0,0 0 0,0-1 0,1 1 0,-1 0 0,0 0 0,1-1 0,-1 1 0,1-1 0,-1 1 0,1-1 0,-1 0 0,1 1 0,-1-1 0,1 0 0,-1 0 0,1 0 0,-1 0 0,1 0 0,0-1 0,-1 1 0,1 0 0,-1-1 0,2 0 0,4-2 0,0 0 0,0-1 0,0 0 0,-1-1 0,0 1 0,0-1 0,0 0 0,0-1 0,-1 1 0,0-1 0,8-11 0,5-11 0,20-38 0,-35 61 0,13-23 0,-2 0 0,-1 0 0,-2-1 0,0-1 0,9-44 0,-20 73 0,0 1 0,0-1 0,1 0 0,-1 1 0,0-1 0,0 0 0,0 1 0,0-1 0,0 0 0,0 1 0,0-1 0,0 0 0,0 1 0,0-1 0,0 0 0,0 1 0,-1-1 0,1 0 0,0 1 0,-1-1 0,1 1 0,0-1 0,-1 0 0,1 1 0,0-1 0,-1 0 0,0 1 0,0 0 0,0 0 0,1 0 0,-1 0 0,0 1 0,0-1 0,1 0 0,-1 0 0,0 1 0,0-1 0,1 0 0,-1 1 0,0-1 0,1 1 0,-1-1 0,1 0 0,-1 1 0,0 0 0,-28 32 0,20-18 0,0 1 0,2 1 0,-1-1 0,2 1 0,0 0 0,2 1 0,-5 25 0,7-31 0,1-1 0,0 1 0,1 0 0,0-1 0,0 1 0,2 0 0,-1-1 0,2 1 0,-1-1 0,2 1 0,-1-1 0,9 16 0,-10-23 0,1 1 0,0 0 0,0-1 0,1 0 0,-1 0 0,1 0 0,0 0 0,0 0 0,0-1 0,0 0 0,1 0 0,-1 0 0,1 0 0,0-1 0,0 0 0,0 0 0,0 0 0,0 0 0,0-1 0,1 0 0,-1 0 0,0 0 0,1-1 0,-1 0 0,1 0 0,-1 0 0,0-1 0,1 1 0,-1-1 0,6-2 0,1-1 0,0 0 0,0 0 0,-1-1 0,1 0 0,-1-1 0,0 0 0,-1-1 0,1 0 0,-2-1 0,1 0 0,-1-1 0,9-10 0,-7 5-273,-1-1 0,-1 0 0,0 0 0,11-28 0,1-10-6553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0.160"/>
    </inkml:context>
    <inkml:brush xml:id="br0">
      <inkml:brushProperty name="width" value="0.1" units="cm"/>
      <inkml:brushProperty name="height" value="0.1" units="cm"/>
      <inkml:brushProperty name="color" value="#004F8B"/>
    </inkml:brush>
  </inkml:definitions>
  <inkml:trace contextRef="#ctx0" brushRef="#br0">74 222 24575,'-21'-49'-3488,"-2"-28"3985,15 46 302,-14-34 0,32 98-362,-2 0 0,7 53 0,-6-33-355,12 100-82,10 49 0,-30-196 0,1 0 0,0 1 0,0-1 0,0 0 0,1 0 0,0 0 0,0-1 0,7 11 0,-8-15 0,-1 1 0,1-1 0,-1 1 0,1-1 0,-1 0 0,1 1 0,0-1 0,-1 0 0,1 0 0,0 0 0,0 0 0,0-1 0,0 1 0,0 0 0,0-1 0,0 0 0,0 1 0,0-1 0,0 0 0,0 0 0,0 0 0,0 0 0,0 0 0,0-1 0,0 1 0,0-1 0,0 1 0,0-1 0,0 0 0,0 0 0,2-1 0,8-5 0,-1-1 0,0-1 0,-1 0 0,0 0 0,0-1 0,-1-1 0,0 1 0,10-17 0,25-28 0,-33 45 0,-1 0 0,2 0 0,-1 1 0,2 1 0,-1 0 0,1 1 0,0 0 0,25-9 0,-33 14 0,1 0 0,-1 1 0,0-1 0,1 1 0,-1 0 0,1 1 0,-1 0 0,1-1 0,0 2 0,-1-1 0,1 0 0,-1 1 0,1 0 0,-1 1 0,0-1 0,1 1 0,-1 0 0,0 0 0,0 1 0,0 0 0,0-1 0,-1 2 0,1-1 0,-1 0 0,0 1 0,5 4 0,-7-4 0,1-1 0,-1 0 0,0 1 0,0-1 0,0 1 0,0 0 0,0-1 0,-1 1 0,0 0 0,0 0 0,0 0 0,0 0 0,-1 0 0,1 1 0,-1-1 0,0 0 0,0 0 0,-1 0 0,1 0 0,-1 0 0,0 0 0,0 0 0,0 0 0,0 0 0,-1 0 0,0-1 0,0 1 0,0 0 0,0-1 0,-5 6 0,-4 5 0,0 0 0,-1-1 0,-1 0 0,0-1 0,-25 17 0,12-10 0,0-1 0,-1-2 0,-44 19 0,57-29 0,-1-1 0,0 0 0,0-1 0,-1-1 0,1 0 0,-1-1 0,1-1 0,-1 0 0,-16-2 0,29 1-124,-1-1 0,1 1 0,0-1 0,-1 1 0,1-1 0,0 0-1,0 0 1,0 0 0,0-1 0,-5-2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1.931"/>
    </inkml:context>
    <inkml:brush xml:id="br0">
      <inkml:brushProperty name="width" value="0.1" units="cm"/>
      <inkml:brushProperty name="height" value="0.1" units="cm"/>
      <inkml:brushProperty name="color" value="#004F8B"/>
    </inkml:brush>
  </inkml:definitions>
  <inkml:trace contextRef="#ctx0" brushRef="#br0">257 354 24575,'0'0'0,"-1"0"0,0 0 0,1 0 0,-1 0 0,0 0 0,1-1 0,-1 1 0,1 0 0,-1 0 0,0 0 0,1-1 0,-1 1 0,1 0 0,-1-1 0,1 1 0,-1-1 0,1 1 0,-1-1 0,1 1 0,-1 0 0,1-1 0,0 0 0,-1 1 0,1-1 0,0 1 0,-1-2 0,-2-21 0,10-24 0,-6 45 0,2-10 0,1-1 0,0 1 0,2 0 0,-1 1 0,1-1 0,1 1 0,8-11 0,5-4 0,37-36 0,-46 52 0,0 2 0,1-1 0,0 2 0,1-1 0,-1 2 0,2 0 0,-1 0 0,0 1 0,28-6 0,-34 10 0,0 0 0,0 1 0,-1-1 0,1 1 0,0 1 0,0-1 0,0 1 0,-1 0 0,1 1 0,0 0 0,-1 0 0,0 0 0,1 1 0,-1 0 0,0 0 0,0 0 0,0 1 0,-1 0 0,1 0 0,-1 0 0,0 1 0,0 0 0,-1 0 0,1 0 0,-1 0 0,0 1 0,-1 0 0,1 0 0,4 11 0,-6-6 0,0 0 0,-1 0 0,0 0 0,0 0 0,-1 0 0,-1 0 0,0 0 0,-1 0 0,0 0 0,0 0 0,-7 16 0,-5 12 0,-35 63 0,37-78 0,-2 1 0,0 0 0,-1-1 0,-2-1 0,0-1 0,-1 0 0,-1-1 0,-31 25 0,-14 16 0,49-45 0,-1-1 0,-1 0 0,-1-2 0,-28 20 0,-57 23 0,-62 37 0,165-94 0,-1 0 0,1 0 0,-1 0 0,1 0 0,0 0 0,-1 1 0,1-1 0,-1 0 0,1 0 0,0 0 0,-1 1 0,1-1 0,-1 0 0,1 1 0,0-1 0,-1 0 0,1 1 0,0-1 0,0 0 0,-1 1 0,1-1 0,0 1 0,0-1 0,0 0 0,-1 1 0,1-1 0,0 1 0,0-1 0,0 1 0,0-1 0,0 0 0,0 1 0,0 0 0,15 1 0,27-8 0,25-4 0,0 4 0,1 2 0,-1 3 0,1 4 0,119 18 0,-127-8 0,-43-8 0,-1-1 0,35 3 0,-45-7 0,0 0 0,-1 0 0,1-1 0,0 0 0,0 0 0,0 0 0,0-1 0,-1 0 0,1 0 0,-1 0 0,1-1 0,6-4 0,10-8-1365,-2 0-5461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2.630"/>
    </inkml:context>
    <inkml:brush xml:id="br0">
      <inkml:brushProperty name="width" value="0.1" units="cm"/>
      <inkml:brushProperty name="height" value="0.1" units="cm"/>
      <inkml:brushProperty name="color" value="#004F8B"/>
    </inkml:brush>
  </inkml:definitions>
  <inkml:trace contextRef="#ctx0" brushRef="#br0">537 287 24575,'-3'-1'0,"1"0"0,0-1 0,-1 1 0,1-1 0,0 0 0,0 0 0,0 0 0,0 0 0,1 0 0,-1 0 0,0 0 0,1 0 0,-1-1 0,1 1 0,-2-5 0,-2-2 0,-6-10 0,1-1 0,-10-25 0,16 32 0,0 1 0,-2 0 0,0 0 0,0 0 0,-1 0 0,0 1 0,-1 1 0,0-1 0,-17-15 0,21 22 0,-1 1 0,1 1 0,-1-1 0,0 0 0,0 1 0,0 0 0,0 0 0,0 1 0,0-1 0,0 1 0,-1 0 0,1 1 0,0-1 0,-1 1 0,1 0 0,-1 0 0,1 1 0,0-1 0,-1 1 0,1 1 0,0-1 0,0 1 0,0 0 0,0 0 0,-9 5 0,0 1 0,2 0 0,-1 1 0,2 0 0,-1 1 0,1 0 0,0 1 0,1 0 0,-9 13 0,2 0 0,1 0 0,2 1 0,0 1 0,1 0 0,2 1 0,-12 41 0,19-54 0,1 1 0,0-1 0,0 1 0,2 0 0,0 0 0,1 0 0,0 0 0,1 0 0,1 0 0,0 0 0,1 0 0,1-1 0,0 1 0,8 15 0,-10-24 0,1-1 0,0 0 0,0 0 0,0 0 0,1-1 0,0 1 0,-1-1 0,2 0 0,-1 0 0,0 0 0,1-1 0,0 1 0,0-1 0,0 0 0,0 0 0,0-1 0,0 0 0,1 0 0,-1 0 0,11 2 0,-9-3 0,0-1 0,0 0 0,0 0 0,0 0 0,-1-1 0,1 0 0,0-1 0,0 1 0,-1-1 0,1 0 0,-1-1 0,1 0 0,-1 0 0,0 0 0,0 0 0,0-1 0,6-6 0,0 0 0,0-1 0,-1-1 0,-1 0 0,0 0 0,0-1 0,13-24 0,34-88 0,-33 66 0,-23 56 0,-1 1 0,2 0 0,-1 0 0,0 0 0,0-1 0,0 1 0,1 1 0,-1-1 0,1 0 0,2-2 0,-4 4 0,1 0 0,-1 0 0,0-1 0,1 1 0,-1 0 0,0 0 0,1 0 0,-1 0 0,0 0 0,1 0 0,-1 0 0,0 0 0,1 0 0,-1 0 0,1 0 0,-1 0 0,0 0 0,1 0 0,-1 0 0,0 0 0,1 0 0,-1 0 0,0 1 0,1-1 0,-1 0 0,0 0 0,1 0 0,-1 1 0,0-1 0,1 0 0,-1 0 0,0 1 0,0-1 0,1 0 0,-1 1 0,0 0 0,3 4 0,0 1 0,-1 0 0,0 0 0,0 0 0,0 0 0,0 10 0,9 61 0,-7-42 0,14 62 0,-15-87 0,0 0 0,1-1 0,0 1 0,1-1 0,-1 0 0,2 0 0,-1 0 0,1-1 0,1 0 0,12 13 0,-17-18-52,1-1-1,1 1 1,-1-1-1,0 0 1,0 0-1,1 0 1,-1 0-1,1 0 1,0-1-1,-1 0 1,1 0-1,0 0 1,0 0-1,0 0 1,0-1-1,0 0 1,0 1-1,0-2 1,0 1-1,-1 0 1,1-1-1,0 0 1,0 1-1,0-2 0,5-1 1,21-13-6774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3.610"/>
    </inkml:context>
    <inkml:brush xml:id="br0">
      <inkml:brushProperty name="width" value="0.1" units="cm"/>
      <inkml:brushProperty name="height" value="0.1" units="cm"/>
      <inkml:brushProperty name="color" value="#004F8B"/>
    </inkml:brush>
  </inkml:definitions>
  <inkml:trace contextRef="#ctx0" brushRef="#br0">26 240 24575,'-4'-74'-2827,"-18"-91"4687,22 164-1868,1 73 983,18 128-975,19 160 0,-37-358 0,1 15 0,1 1 0,1-1 0,1 0 0,7 18 0,-11-32 0,0 0 0,1 0 0,0 0 0,-1 0 0,1-1 0,0 1 0,0 0 0,1-1 0,-1 0 0,0 1 0,1-1 0,5 3 0,-6-4 0,0 0 0,0-1 0,0 1 0,0-1 0,0 1 0,0-1 0,0 0 0,0 0 0,0 0 0,0 0 0,0 0 0,0 0 0,0-1 0,0 1 0,0-1 0,0 1 0,0-1 0,0 0 0,0 0 0,0 0 0,0 0 0,3-2 0,2-2 0,-1 0 0,1-1 0,-1 0 0,0-1 0,-1 1 0,1-1 0,-1 0 0,0 0 0,6-13 0,-1-1 0,-1-1 0,10-30 0,-19 49 0,11-38 0,-11 39 0,0 0 0,1-1 0,-1 1 0,0 0 0,0 0 0,0-1 0,0 1 0,0 0 0,-1 0 0,1-1 0,-1 1 0,0 0 0,1 0 0,-1 0 0,-2-3 0,2 4 0,1 1 0,-1 0 0,0-1 0,0 1 0,1 0 0,-1 0 0,0-1 0,0 1 0,0 0 0,1 0 0,-1 0 0,0 0 0,0 0 0,0 0 0,0 1 0,1-1 0,-1 0 0,0 0 0,0 0 0,0 1 0,1-1 0,-1 0 0,0 1 0,0-1 0,1 1 0,-1-1 0,0 1 0,1-1 0,-1 1 0,1 0 0,-1-1 0,1 1 0,-1-1 0,0 2 0,-20 23 0,10-11 0,2 1 0,0 1 0,0-1 0,2 2 0,0-1 0,1 1 0,-5 18 0,8-22 0,0-1 0,2 0 0,-1 1 0,1-1 0,1 1 0,0-1 0,1 1 0,0-1 0,1 1 0,6 21 0,-7-30 0,0-1 0,0 1 0,0-1 0,1 1 0,0-1 0,-1 0 0,1 0 0,0 0 0,0 0 0,1 0 0,-1 0 0,0-1 0,1 1 0,0-1 0,0 0 0,-1 1 0,1-1 0,1 0 0,-1-1 0,0 1 0,0-1 0,1 1 0,-1-1 0,1 0 0,-1 0 0,1-1 0,-1 1 0,1-1 0,-1 1 0,1-1 0,0 0 0,-1-1 0,7 0 0,1-1 0,-1-1 0,0-1 0,0 1 0,0-2 0,-1 1 0,1-1 0,-1-1 0,0 1 0,-1-2 0,12-9 0,-7 4 0,-1-1 0,0-1 0,-1 0 0,0 0 0,-1-1 0,0 0 0,-2-1 0,0 0 0,-1-1 0,0 1 0,-1-1 0,-1 0 0,-1-1 0,0 1 0,-1-1 0,0-23 0,-2-22 0,-4 1 0,-1 0 0,-18-83 0,5 39 0,16 79 0,4 17 0,3 16 0,6 18 0,-3 19 0,-1 0 0,-3 0 0,-1 1 0,-3 67 0,3 43 0,-1-110 0,-2-24 0,0 1 0,1-1 0,1 1 0,1-1 0,7 20 0,-10-38 0,-1-1 0,0 1 0,1-1 0,0 1 0,-1-1 0,1 0 0,0 1 0,0-1 0,0 0 0,-1 1 0,1-1 0,1 0 0,-1 0 0,0 0 0,0 0 0,0 0 0,1 0 0,-1 0 0,0-1 0,1 1 0,-1 0 0,0-1 0,1 1 0,-1-1 0,1 1 0,-1-1 0,1 0 0,-1 1 0,1-1 0,0 0 0,-1 0 0,1 0 0,-1 0 0,1-1 0,-1 1 0,1 0 0,-1-1 0,1 1 0,-1-1 0,1 1 0,-1-1 0,0 0 0,1 0 0,-1 1 0,0-1 0,1 0 0,-1 0 0,2-2 0,5-4 0,0 0 0,0-1 0,-1 0 0,1 0 0,9-15 0,24-46 0,-27 42 0,2 1 0,36-46 0,-47 65 0,1 1 0,0 0 0,0 1 0,0 0 0,1 0 0,0 0 0,0 0 0,0 1 0,1 0 0,-1 1 0,1 0 0,0 0 0,0 1 0,0-1 0,11 0 0,-16 2 0,0 1 0,0 0 0,0 0 0,0 0 0,0 0 0,0 0 0,0 0 0,0 1 0,0 0 0,0-1 0,0 1 0,0 0 0,0 0 0,-1 1 0,1-1 0,0 1 0,-1-1 0,1 1 0,-1 0 0,1 0 0,1 3 0,-1-2 0,0 1 0,-1 0 0,1 1 0,-1-1 0,0 0 0,-1 1 0,1-1 0,-1 1 0,0-1 0,0 1 0,0 0 0,0 6 0,-1 6 0,-1 0 0,0 1 0,-1-1 0,0 0 0,-2 0 0,-8 23 0,7-25 0,-1 0 0,-1-1 0,0 0 0,-1-1 0,0 0 0,-1 0 0,0 0 0,-19 17 0,23-25 0,-1 0 0,1 0 0,-1 0 0,0-1 0,0 0 0,0 0 0,-1-1 0,1 0 0,-1 0 0,0 0 0,0-1 0,0 0 0,0-1 0,0 1 0,0-1 0,-1-1 0,1 1 0,0-1 0,0 0 0,-10-2 0,9 0-273,1 1 0,-1-2 0,1 1 0,-15-7 0,4-3-6553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49.893"/>
    </inkml:context>
    <inkml:brush xml:id="br0">
      <inkml:brushProperty name="width" value="0.1" units="cm"/>
      <inkml:brushProperty name="height" value="0.1" units="cm"/>
      <inkml:brushProperty name="color" value="#004F8B"/>
    </inkml:brush>
  </inkml:definitions>
  <inkml:trace contextRef="#ctx0" brushRef="#br0">0 665 24575,'3'0'0,"-1"-1"0,1 0 0,-1 1 0,1-1 0,-1 0 0,1 0 0,-1 0 0,1 0 0,-1-1 0,0 1 0,0-1 0,0 1 0,0-1 0,0 0 0,0 0 0,3-3 0,26-37 0,-27 35 0,21-33 0,-1-2 0,-2-1 0,-2-1 0,-2 0 0,-2-1 0,-2-1 0,-2-1 0,-1 0 0,4-67 0,-15 111 0,2-40 0,-2 41 0,0 0 0,0 1 0,0-1 0,-1 0 0,1 1 0,0-1 0,0 0 0,-1 1 0,1-1 0,-1 0 0,0 1 0,1-1 0,-1 1 0,0-1 0,0 1 0,0-1 0,0 1 0,0 0 0,-3-3 0,4 4 0,-1 0 0,1 0 0,0 1 0,-1-1 0,1 0 0,-1 0 0,1 0 0,-1 0 0,1 0 0,0 0 0,-1 1 0,1-1 0,0 0 0,-1 0 0,1 1 0,0-1 0,-1 0 0,1 1 0,0-1 0,-1 0 0,1 1 0,0-1 0,0 0 0,-1 1 0,1-1 0,0 1 0,0-1 0,0 0 0,0 1 0,0-1 0,-1 1 0,1-1 0,0 1 0,-5 19 0,-2 34 0,3 1 0,3 86 0,2-70 0,22 305 0,-6-180 0,-11-170-1365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4.250"/>
    </inkml:context>
    <inkml:brush xml:id="br0">
      <inkml:brushProperty name="width" value="0.1" units="cm"/>
      <inkml:brushProperty name="height" value="0.1" units="cm"/>
      <inkml:brushProperty name="color" value="#004F8B"/>
    </inkml:brush>
  </inkml:definitions>
  <inkml:trace contextRef="#ctx0" brushRef="#br0">380 1 24575,'-2'7'0,"1"1"0,-2-1 0,1 0 0,-1 1 0,0-1 0,-7 10 0,-31 53 0,-221 326 0,254-384-113,5-6-26,-1 0 0,1-1 0,-1 1 0,0-1-1,0 0 1,-1 0 0,1-1 0,-10 8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4.690"/>
    </inkml:context>
    <inkml:brush xml:id="br0">
      <inkml:brushProperty name="width" value="0.1" units="cm"/>
      <inkml:brushProperty name="height" value="0.1" units="cm"/>
      <inkml:brushProperty name="color" value="#004F8B"/>
    </inkml:brush>
  </inkml:definitions>
  <inkml:trace contextRef="#ctx0" brushRef="#br0">1 63 24575,'0'-4'0,"0"-1"0,0 1 0,0-1 0,1 1 0,0 0 0,0-1 0,0 1 0,0 0 0,4-8 0,-4 11 0,-1 0 0,1 0 0,0 0 0,-1 0 0,1 1 0,0-1 0,0 0 0,-1 1 0,1-1 0,0 1 0,0-1 0,0 0 0,0 1 0,0 0 0,0-1 0,0 1 0,0 0 0,2-1 0,-1 1 0,0 0 0,0 0 0,0 0 0,0 1 0,0-1 0,0 1 0,0-1 0,0 1 0,0 0 0,0 0 0,0-1 0,2 3 0,9 6 0,0-1 0,-2 2 0,1 0 0,-1 0 0,18 22 0,45 69 0,-50-65 0,82 101 0,-93-122 0,1-1 0,0 0 0,1-1 0,1-1 0,0 0 0,29 16 0,-40-26-65,0 0 0,0-1 0,0 1 0,0-1 0,0 0 0,1 0 0,-1 0 0,0-1 0,0 0 0,1 0 0,-1 0 0,0-1 0,0 0 0,0 0 0,1 0 0,-1 0 0,0-1 0,0 0 0,-1 0 0,7-4 0,13-5-6761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5.160"/>
    </inkml:context>
    <inkml:brush xml:id="br0">
      <inkml:brushProperty name="width" value="0.1" units="cm"/>
      <inkml:brushProperty name="height" value="0.1" units="cm"/>
      <inkml:brushProperty name="color" value="#004F8B"/>
    </inkml:brush>
  </inkml:definitions>
  <inkml:trace contextRef="#ctx0" brushRef="#br0">27 40 24575,'-10'-19'0,"-2"-1"0,9 19 0,2 14 0,24 252 0,-21-147 0,5 78 0,-5-185 0,-1 0 0,1 0 0,1-1 0,5 15 0,-8-24 0,1 0 0,-1 1 0,1-1 0,-1 1 0,1-1 0,-1 0 0,1 0 0,0 1 0,0-1 0,-1 0 0,1 0 0,0 0 0,0 0 0,0 0 0,0 0 0,0 0 0,1 0 0,-1 0 0,0-1 0,0 1 0,1 0 0,-1-1 0,0 1 0,1-1 0,-1 1 0,0-1 0,1 0 0,-1 1 0,1-1 0,-1 0 0,1 0 0,-1 0 0,0 0 0,1 0 0,-1-1 0,1 1 0,-1 0 0,0-1 0,1 1 0,-1-1 0,0 1 0,1-1 0,1-1 0,17-13-1365,-1-3-5461</inkml:trace>
  <inkml:trace contextRef="#ctx0" brushRef="#br0" timeOffset="1">366 295 24575,'-2'0'0,"0"1"0,0-1 0,0 1 0,0-1 0,0 1 0,0 0 0,0 0 0,0 0 0,0 0 0,1 0 0,-1 0 0,0 0 0,1 1 0,-1-1 0,1 1 0,-1-1 0,1 1 0,0 0 0,-1-1 0,1 1 0,0 0 0,0 0 0,0 0 0,1 0 0,-1-1 0,0 4 0,-2 5 0,0 0 0,0 0 0,-1 18 0,3-15 0,1-1 0,1 0 0,0 1 0,1-1 0,0 0 0,0 0 0,2 0 0,-1 0 0,1 0 0,1-1 0,0 0 0,1 0 0,9 14 0,-12-21 0,0 0 0,-1 0 0,1 0 0,1 0 0,-1-1 0,1 1 0,-1-1 0,1 0 0,0 0 0,0 0 0,0-1 0,1 1 0,-1-1 0,0 0 0,1-1 0,0 1 0,-1-1 0,1 1 0,0-1 0,0-1 0,-1 1 0,1-1 0,0 0 0,0 0 0,0 0 0,0-1 0,0 1 0,-1-1 0,1-1 0,0 1 0,-1 0 0,1-1 0,-1 0 0,1 0 0,-1-1 0,5-3 0,2-1 0,-2-1 0,1 0 0,-1 0 0,0-1 0,0 0 0,-1-1 0,-1 0 0,0 0 0,0-1 0,-1 0 0,0 0 0,8-23 0,-7 16 0,-1-1 0,-1-1 0,-1 1 0,-1-1 0,0 1 0,-2-1 0,0-29 0,-2 36 0,-1 1 0,0 0 0,0 0 0,-2 0 0,1 1 0,-1-1 0,-1 1 0,0 0 0,-9-15 0,12 22 0,0 1 0,0 0 0,-1 0 0,1 0 0,-1 0 0,1 0 0,-1 1 0,0-1 0,0 1 0,0-1 0,-1 1 0,1 0 0,0 1 0,-1-1 0,1 0 0,-1 1 0,0 0 0,0 0 0,1 0 0,-1 0 0,0 1 0,0-1 0,0 1 0,0 0 0,1 0 0,-1 1 0,0-1 0,0 1 0,0 0 0,0 0 0,1 0 0,-1 0 0,-4 3 0,-2 1 0,1 0 0,1 1 0,-1 0 0,1 1 0,0 0 0,0 0 0,0 1 0,1 0 0,1 0 0,-1 0 0,1 1 0,-7 15 0,4-6 0,0 0 0,1 1 0,1 0 0,1 0 0,-6 36 0,10-47-68,1 1 0,0-1-1,0 1 1,1-1 0,1 1 0,-1-1-1,1 1 1,1-1 0,-1 0 0,1 1-1,1-1 1,0 0 0,0 0 0,0 0-1,1-1 1,0 1 0,1-1 0,0 0-1,9 11 1,14 6-6758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5.600"/>
    </inkml:context>
    <inkml:brush xml:id="br0">
      <inkml:brushProperty name="width" value="0.1" units="cm"/>
      <inkml:brushProperty name="height" value="0.1" units="cm"/>
      <inkml:brushProperty name="color" value="#004F8B"/>
    </inkml:brush>
  </inkml:definitions>
  <inkml:trace contextRef="#ctx0" brushRef="#br0">1 475 24575,'0'5'0,"1"-1"0,0 1 0,0-1 0,0 1 0,1-1 0,-1 0 0,1 1 0,0-1 0,0 0 0,1 0 0,-1 0 0,5 5 0,40 40 0,-36-40 0,1 1 0,0-1 0,1-1 0,0 0 0,0-1 0,1 0 0,0-1 0,0-1 0,1 0 0,-1-1 0,1-1 0,0 0 0,15 1 0,-20-3 0,0-1 0,-1 0 0,1-1 0,-1 0 0,1 0 0,-1-1 0,1 0 0,-1 0 0,0-1 0,0-1 0,0 1 0,0-2 0,-1 1 0,1-1 0,-1 0 0,0-1 0,-1 0 0,0 0 0,1 0 0,-2-1 0,9-11 0,-4 2 0,-1 0 0,-1-1 0,-1 1 0,0-2 0,-1 1 0,-1-1 0,0-1 0,-2 1 0,0-1 0,-1 1 0,-1-1 0,0-21 0,-2 22 0,-1-1 0,0 1 0,-1 0 0,-1-1 0,-1 1 0,0 1 0,-2-1 0,0 0 0,0 1 0,-2 1 0,0-1 0,-16-22 0,19 32 0,-1 0 0,0 1 0,0-1 0,-1 1 0,0 0 0,0 1 0,0 0 0,-1 0 0,0 0 0,0 1 0,0 1 0,0-1 0,-1 1 0,1 0 0,-1 1 0,0 0 0,0 0 0,0 1 0,0 0 0,0 1 0,0 0 0,0 0 0,0 1 0,0 0 0,0 1 0,1 0 0,-1 0 0,0 1 0,1 0 0,-1 1 0,1-1 0,0 1 0,0 1 0,1 0 0,-1 0 0,1 1 0,0-1 0,1 1 0,-1 1 0,1-1 0,-9 14 0,-5 13-1365,7-3-5461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7.830"/>
    </inkml:context>
    <inkml:brush xml:id="br0">
      <inkml:brushProperty name="width" value="0.1" units="cm"/>
      <inkml:brushProperty name="height" value="0.1" units="cm"/>
      <inkml:brushProperty name="color" value="#004F8B"/>
    </inkml:brush>
  </inkml:definitions>
  <inkml:trace contextRef="#ctx0" brushRef="#br0">1 126 24575,'9'-9'-72,"1"1"0,0 1-1,1 0 1,0 0 0,0 1-1,0 1 1,1-1 0,0 2-1,0 0 1,21-5 0,15 1-481,71-5 0,-69 9 447,65-2 682,184 15 0,39 0 279,-305-13-855,-33 4 0,1 0 0,-1 0 0,0 0 0,1 0 0,-1 0 0,0 0 0,1 0 0,-1 0 0,0 0 0,0 0 0,1 0 0,-1-1 0,0 1 0,1 0 0,-1 0 0,0 0 0,1 0 0,-1-1 0,0 1 0,0 0 0,0 0 0,1-1 0,-1 1 0,0 0 0,0 0 0,0-1 0,1 1 0,-1 0 0,0-1 0,0 1 0,0-1 0,-8-6 0,-19-3 0,27 10 0,-16-4-341,0 1 0,0 1-1,-25-2 1,-6 4-6485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8.250"/>
    </inkml:context>
    <inkml:brush xml:id="br0">
      <inkml:brushProperty name="width" value="0.1" units="cm"/>
      <inkml:brushProperty name="height" value="0.1" units="cm"/>
      <inkml:brushProperty name="color" value="#004F8B"/>
    </inkml:brush>
  </inkml:definitions>
  <inkml:trace contextRef="#ctx0" brushRef="#br0">46 28 24575,'-31'21'0,"18"-14"0,12-4 0,8-2 0,11-2 0,50-7 0,218-14 0,-79 36 0,-9-1 0,-161-13 0,0-1 0,0-2 0,47-10 0,-75 11-273,1 0 0,-1-2 0,0 1 0,17-9 0,-3-3-6553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8.770"/>
    </inkml:context>
    <inkml:brush xml:id="br0">
      <inkml:brushProperty name="width" value="0.1" units="cm"/>
      <inkml:brushProperty name="height" value="0.1" units="cm"/>
      <inkml:brushProperty name="color" value="#004F8B"/>
    </inkml:brush>
  </inkml:definitions>
  <inkml:trace contextRef="#ctx0" brushRef="#br0">109 192 24575,'-1'-11'0,"1"11"0,14 17 0,-3-6 0,2 0 0,-1-1 0,1 0 0,1-1 0,-1 0 0,2-1 0,-1-1 0,1 0 0,0-1 0,30 8 0,-39-13 0,1 1 0,0-1 0,0-1 0,0 1 0,1-1 0,-1-1 0,0 1 0,0-1 0,0 0 0,0-1 0,-1 1 0,1-1 0,0-1 0,-1 1 0,1-1 0,-1 0 0,0-1 0,0 0 0,0 0 0,0 0 0,-1 0 0,0-1 0,0 0 0,0 0 0,0-1 0,-1 1 0,6-9 0,-7 8 0,0 0 0,0 0 0,0 0 0,0-1 0,-1 1 0,0-1 0,-1 1 0,0-1 0,0 0 0,0 0 0,0 1 0,-1-1 0,0 0 0,-1 0 0,0 0 0,0 1 0,0-1 0,-1 0 0,0 1 0,-5-12 0,5 13 0,-1 0 0,1 0 0,-1 0 0,0 1 0,-1-1 0,1 1 0,-1 0 0,0 0 0,0 0 0,0 1 0,0-1 0,-1 1 0,1 0 0,-1 0 0,0 1 0,0 0 0,0-1 0,0 1 0,0 1 0,-1-1 0,1 1 0,-1 0 0,1 0 0,0 1 0,-1-1 0,-6 2 0,-4 0 0,1 2 0,-1 0 0,1 1 0,0 0 0,0 2 0,0-1 0,1 2 0,0 0 0,-14 9 0,8-3 0,0 1 0,1 1 0,0 0 0,1 2 0,-19 22 0,29-29 14,0 0-1,0 1 0,1 0 0,0 1 1,1 0-1,1 0 0,-1 0 1,-4 21-1,9-29-59,0 0-1,0 0 1,0 0-1,1 0 1,0 0 0,0 0-1,0 0 1,0 0-1,1 0 1,-1 0 0,1 0-1,0 0 1,0 0-1,1-1 1,-1 1-1,1 0 1,0-1 0,0 1-1,0-1 1,0 1-1,0-1 1,1 0 0,0 0-1,-1 0 1,1 0-1,0-1 1,0 1 0,1-1-1,-1 0 1,1 0-1,5 3 1,26 9-6780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9.240"/>
    </inkml:context>
    <inkml:brush xml:id="br0">
      <inkml:brushProperty name="width" value="0.1" units="cm"/>
      <inkml:brushProperty name="height" value="0.1" units="cm"/>
      <inkml:brushProperty name="color" value="#004F8B"/>
    </inkml:brush>
  </inkml:definitions>
  <inkml:trace contextRef="#ctx0" brushRef="#br0">638 0 24575,'1'0'0,"-1"0"0,1 1 0,-1-1 0,0 0 0,1 0 0,-1 1 0,0-1 0,1 0 0,-1 0 0,0 1 0,1-1 0,-1 1 0,0-1 0,1 0 0,-1 1 0,0-1 0,0 0 0,1 1 0,-1-1 0,0 1 0,0-1 0,0 1 0,0-1 0,0 1 0,0-1 0,0 1 0,0-1 0,0 0 0,0 1 0,0-1 0,0 1 0,0-1 0,0 1 0,0-1 0,0 1 0,0-1 0,-1 1 0,1 0 0,-6 22 0,5-22 0,-10 26 0,-1-1 0,-1-1 0,-23 35 0,-1 0 0,-226 433 0,42 21 0,207-478 0,8-25 0,1 1 0,1 0 0,0 1 0,1-1 0,0 1 0,-1 16 0,4-28 2,0 0 0,0 0 1,0 0-1,0 0 0,0 0 0,0 0 0,0 0 0,0 0 0,0 1 0,1-1 0,-1 0 0,0 0 0,1 0 1,-1-1-1,1 1 0,-1 0 0,1 0 0,-1 0 0,1 0 0,0 0 0,-1-1 0,1 1 0,0 0 1,0 0-1,0-1 0,-1 1 0,1-1 0,0 1 0,0-1 0,0 1 0,0-1 0,0 1 0,0-1 0,0 0 1,0 0-1,0 1 0,0-1 0,0 0 0,0 0 0,0 0 0,0 0 0,0 0 0,1 0 0,-1-1 0,0 1 1,0 0-1,1-1 0,6-1-260,1-1 1,-1 1 0,0-2 0,11-5-1,-17 8 79,33-17-6647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29.710"/>
    </inkml:context>
    <inkml:brush xml:id="br0">
      <inkml:brushProperty name="width" value="0.1" units="cm"/>
      <inkml:brushProperty name="height" value="0.1" units="cm"/>
      <inkml:brushProperty name="color" value="#004F8B"/>
    </inkml:brush>
  </inkml:definitions>
  <inkml:trace contextRef="#ctx0" brushRef="#br0">22 272 24575,'0'0'0,"0"0"0,0 0 0,0 0 0,0 0 0,0 0 0,0 0 0,0 0 0,0 0 0,0-1 0,0 1 0,0 0 0,1 0 0,-1 0 0,0 0 0,0 0 0,0 0 0,0 0 0,0-1 0,0 1 0,0 0 0,-1 0 0,1 0 0,0 0 0,0 0 0,0 0 0,0 0 0,0 0 0,0-1 0,0 1 0,0 0 0,0 0 0,0 0 0,0 0 0,0 0 0,0 0 0,0 0 0,0 0 0,-1 0 0,1 0 0,0 0 0,0-1 0,0 1 0,0 0 0,0 0 0,0 0 0,0 0 0,0 0 0,-1 0 0,1 0 0,0 0 0,0 0 0,0 0 0,0 0 0,0 0 0,0 0 0,0 0 0,0 0 0,-1 0 0,1 0 0,0 0 0,0 0 0,0 0 0,0 1 0,-7 8 0,-4 17 0,11-23 0,-1 1 0,1-1 0,0 0 0,1 1 0,-1-1 0,1 0 0,-1 1 0,1-1 0,0 0 0,0 0 0,1 1 0,-1-1 0,1 0 0,-1 0 0,1-1 0,0 1 0,4 5 0,-2-5 0,0 1 0,0 0 0,1-1 0,-1 0 0,1 0 0,0-1 0,0 1 0,0-1 0,0 0 0,7 2 0,-1-2 0,0 1 0,1-1 0,-1-1 0,1 0 0,-1-1 0,1 0 0,0-1 0,-1 0 0,22-5 0,-22 2 0,0-1 0,-1 0 0,1 0 0,-1-1 0,0 0 0,-1-1 0,0 0 0,0-1 0,0 0 0,-1 0 0,0-1 0,0 0 0,9-15 0,-10 13 0,0-1 0,0 0 0,-1 0 0,-1 0 0,0-1 0,0 0 0,-2 0 0,1 0 0,-2-1 0,0 1 0,1-18 0,-3 26 0,0 1 0,0-1 0,-1 0 0,1 1 0,-1-1 0,0 0 0,0 1 0,0-1 0,-1 1 0,0-1 0,0 1 0,0 0 0,0 0 0,-1 0 0,0 0 0,1 0 0,-1 0 0,-1 1 0,1-1 0,0 1 0,-1 0 0,0 0 0,0 0 0,0 1 0,0-1 0,0 1 0,0 0 0,-1 0 0,1 1 0,-8-3 0,2 2 0,1 1 0,-1 0 0,0 0 0,0 1 0,0 0 0,0 1 0,1 0 0,-1 0 0,0 1 0,1 0 0,-1 1 0,1 0 0,-17 8 0,13-4 20,0 1 0,0 0 0,1 1 0,1 0 0,-21 21 0,28-26-88,1-1 1,-1 1-1,1 0 1,0 0-1,0 0 1,1 0-1,-1 0 1,1 0-1,0 1 1,0-1-1,1 1 1,-1 0-1,1-1 1,0 1-1,0 0 1,1 0-1,-1 0 1,1 0-1,0 0 1,0 0-1,2 6 1,9 14-6759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54.311"/>
    </inkml:context>
    <inkml:brush xml:id="br0">
      <inkml:brushProperty name="width" value="0.1" units="cm"/>
      <inkml:brushProperty name="height" value="0.1" units="cm"/>
      <inkml:brushProperty name="color" value="#004F8B"/>
    </inkml:brush>
  </inkml:definitions>
  <inkml:trace contextRef="#ctx0" brushRef="#br0">1 0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0.384"/>
    </inkml:context>
    <inkml:brush xml:id="br0">
      <inkml:brushProperty name="width" value="0.1" units="cm"/>
      <inkml:brushProperty name="height" value="0.1" units="cm"/>
      <inkml:brushProperty name="color" value="#004F8B"/>
    </inkml:brush>
  </inkml:definitions>
  <inkml:trace contextRef="#ctx0" brushRef="#br0">17 320 24575,'-1'0'0,"0"0"0,0 1 0,1-1 0,-1 0 0,0 1 0,0-1 0,0 1 0,0-1 0,1 1 0,-1-1 0,0 1 0,1-1 0,-1 1 0,0 0 0,1-1 0,-1 1 0,1 0 0,-1 0 0,1 0 0,-1-1 0,1 1 0,-1 0 0,1 0 0,0 0 0,0 0 0,-1 0 0,1 0 0,0-1 0,0 1 0,0 0 0,0 0 0,0 0 0,0 0 0,0 0 0,0 0 0,1 1 0,5 40 0,-5-40 0,3 14 0,1 0 0,1-1 0,1 0 0,0 0 0,1-1 0,0 0 0,1 0 0,1-1 0,0 0 0,1-1 0,0 0 0,1 0 0,0-1 0,1-1 0,0 0 0,23 12 0,-27-17 0,0-2 0,0 1 0,1-1 0,0 0 0,-1-1 0,1 0 0,0-1 0,0 0 0,0 0 0,0-1 0,0 0 0,12-3 0,-15 2 0,0-1 0,0 0 0,0 0 0,0-1 0,-1 0 0,1 0 0,-1 0 0,0-1 0,0 0 0,0-1 0,0 1 0,-1-1 0,1 0 0,-1 0 0,-1-1 0,1 1 0,4-9 0,-2 2 0,-1 0 0,0-1 0,-1 0 0,-1 0 0,0 0 0,-1 0 0,0 0 0,-1-1 0,0 1 0,-1-1 0,-1 0 0,0 1 0,-1-1 0,0 1 0,-2-1 0,1 1 0,-1-1 0,-8-18 0,3 9 0,-1 0 0,-1 1 0,-1 0 0,-1 1 0,-1 0 0,-1 1 0,-1 1 0,-1 0 0,-26-26 0,41 45 0,-9-9 0,0-1 0,0 2 0,-1 0 0,-24-13 0,32 19 0,-1 1 0,0-1 0,1 1 0,-1 0 0,0 0 0,0 1 0,1-1 0,-1 1 0,0 0 0,0 0 0,0 0 0,0 0 0,0 1 0,1-1 0,-1 1 0,0 0 0,0 0 0,1 1 0,-1-1 0,1 1 0,-1 0 0,-3 2 0,1 0-72,0 0 1,1 0-1,0 0 0,-1 1 0,1-1 0,1 1 0,-1 0 0,1 1 1,0-1-1,0 1 0,0 0 0,1 0 0,0 0 0,0 1 0,1-1 1,-1 1-1,1-1 0,-1 14 0,2 11-6754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0.270"/>
    </inkml:context>
    <inkml:brush xml:id="br0">
      <inkml:brushProperty name="width" value="0.1" units="cm"/>
      <inkml:brushProperty name="height" value="0.1" units="cm"/>
      <inkml:brushProperty name="color" value="#004F8B"/>
    </inkml:brush>
  </inkml:definitions>
  <inkml:trace contextRef="#ctx0" brushRef="#br0">122 66 24575,'0'1'0,"0"0"0,0 1 0,1-1 0,-1 0 0,1 0 0,-1 0 0,1 0 0,-1-1 0,1 1 0,0 0 0,-1 0 0,1 0 0,0 0 0,0-1 0,-1 1 0,1 0 0,0-1 0,0 1 0,0 0 0,0-1 0,0 1 0,0-1 0,0 0 0,0 1 0,0-1 0,0 0 0,3 1 0,34 4 0,-32-4 0,42 3 0,0-1 0,1-3 0,-1-2 0,0-2 0,61-13 0,-106 17 0,0-1 0,0 0 0,0 0 0,0 0 0,0 0 0,-1-1 0,1 1 0,0-1 0,0 0 0,-1 0 0,5-4 0,-7 6 0,1-1 0,-1 1 0,0-1 0,1 1 0,-1-1 0,0 1 0,0-1 0,1 0 0,-1 1 0,0-1 0,0 1 0,0-1 0,0 0 0,0 1 0,0-1 0,0 1 0,0-1 0,0 0 0,0 1 0,0-1 0,0 1 0,0-1 0,-1-1 0,0 1 0,0 0 0,0-1 0,0 1 0,0 0 0,0-1 0,0 1 0,0 0 0,-1 0 0,1 0 0,-1 0 0,1 0 0,-3-1 0,-8-3 0,1 1 0,-1 0 0,0 1 0,0 0 0,-1 0 0,1 2 0,0-1 0,-1 2 0,1 0 0,-1 0 0,1 1 0,-18 3 0,6 1 0,-1 1 0,1 1 0,0 1 0,0 0 0,-27 16 0,36-15 0,0 0 0,1 1 0,0 1 0,1 0 0,0 0 0,1 2 0,0-1 0,1 2 0,0-1 0,1 2 0,1-1 0,0 1 0,-12 30 0,14-27 0,1-1 0,1 1 0,0 0 0,2 0 0,0 0 0,0 1 0,2-1 0,1 1 0,0-1 0,1 1 0,1-1 0,8 35 0,-9-49 0,0 0 0,1 0 0,-1 0 0,1 0 0,0 0 0,0 0 0,0-1 0,1 1 0,-1-1 0,1 0 0,0 0 0,0 0 0,0 0 0,0 0 0,1 0 0,-1-1 0,1 0 0,-1 0 0,1 0 0,0 0 0,0 0 0,0-1 0,0 1 0,0-1 0,5 1 0,10 0 0,0-1 0,0 0 0,0-1 0,29-4 0,16 0 0,-51 5 0,0 0 0,0 0 0,0 1 0,0 1 0,-1 0 0,1 0 0,-1 2 0,0-1 0,0 2 0,0-1 0,19 14 0,-26-15 0,-1-1 0,1 1 0,-1 1 0,1-1 0,-2 0 0,1 1 0,0 0 0,-1 0 0,0 0 0,0 0 0,0 1 0,-1-1 0,1 1 0,-1 0 0,-1-1 0,1 1 0,-1 0 0,0 0 0,-1 0 0,1 0 0,-1 0 0,0 0 0,-1 0 0,1 0 0,-1 0 0,0 0 0,-4 10 0,-1 0 0,0 1 0,-2-1 0,0 0 0,-1-1 0,0 0 0,-1 0 0,-1-1 0,0 0 0,-18 16 0,6-8 0,-1-2 0,0 0 0,-2-2 0,-39 23 0,57-37 0,0 1 0,1-1 0,-1-1 0,0 0 0,-1 0 0,1 0 0,-1-1 0,1 0 0,-1-1 0,-16 1 0,24-2 0,1 0 0,-1 1 0,0-1 0,1 0 0,-1 0 0,0 0 0,1 0 0,-1 0 0,0 0 0,1 0 0,-1-1 0,0 1 0,1 0 0,-1 0 0,0 0 0,1-1 0,-1 1 0,1 0 0,-1-1 0,1 1 0,-1 0 0,0-1 0,1 1 0,0-1 0,-1 1 0,1-1 0,-1 1 0,1-1 0,-1 1 0,1-1 0,0 1 0,-1-1 0,1 0 0,0 1 0,0-1 0,0 0 0,-1 1 0,1-1 0,0 0 0,0 1 0,0-1 0,0 0 0,0 1 0,0-1 0,0 0 0,0 1 0,0-1 0,1 1 0,-1-1 0,0 0 0,0 1 0,1-1 0,-1 0 0,0 1 0,0-1 0,1 0 0,2-4 0,1 0 0,-1 1 0,1-1 0,0 1 0,5-5 0,21-16-1365,2 1-5461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0.690"/>
    </inkml:context>
    <inkml:brush xml:id="br0">
      <inkml:brushProperty name="width" value="0.1" units="cm"/>
      <inkml:brushProperty name="height" value="0.1" units="cm"/>
      <inkml:brushProperty name="color" value="#004F8B"/>
    </inkml:brush>
  </inkml:definitions>
  <inkml:trace contextRef="#ctx0" brushRef="#br0">0 0 24575,'2'0'0,"-1"0"0,1 0 0,0 0 0,-1 1 0,1-1 0,-1 1 0,1-1 0,-1 1 0,1-1 0,-1 1 0,1 0 0,-1-1 0,0 1 0,1 0 0,-1 0 0,0 0 0,0 0 0,0 0 0,1 1 0,-1-1 0,0 0 0,-1 0 0,1 1 0,0-1 0,0 1 0,0-1 0,-1 1 0,1-1 0,-1 1 0,1-1 0,-1 1 0,0-1 0,0 1 0,1 3 0,-1 7 0,0 1 0,0-1 0,-4 23 0,1-6 0,2-13 0,1 0 0,0 0 0,1 0 0,1 0 0,3 18 0,-4-30 0,1 0 0,-1 0 0,1 0 0,-1 1 0,1-1 0,0-1 0,1 1 0,-1 0 0,1-1 0,-1 1 0,1-1 0,0 1 0,1-1 0,-1 0 0,0-1 0,1 1 0,0-1 0,-1 1 0,1-1 0,0 0 0,0 0 0,0-1 0,8 3 0,-3-3-227,1 1-1,-1-2 1,1 1-1,-1-1 1,17-2-1,11-3-6598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1.180"/>
    </inkml:context>
    <inkml:brush xml:id="br0">
      <inkml:brushProperty name="width" value="0.1" units="cm"/>
      <inkml:brushProperty name="height" value="0.1" units="cm"/>
      <inkml:brushProperty name="color" value="#004F8B"/>
    </inkml:brush>
  </inkml:definitions>
  <inkml:trace contextRef="#ctx0" brushRef="#br0">459 247 24575,'1'-15'0,"-2"-1"0,0 1 0,-1 0 0,0-1 0,-1 1 0,-1 0 0,0 1 0,-7-15 0,8 22 0,0 1 0,-1 0 0,0 0 0,0 0 0,-1 1 0,1-1 0,-1 1 0,0 0 0,-1 0 0,1 1 0,-1 0 0,0 0 0,0 0 0,0 0 0,-1 1 0,1 0 0,-1 1 0,0 0 0,-10-3 0,6 3 0,0 1 0,0 0 0,-1 0 0,1 1 0,0 0 0,-1 1 0,1 1 0,0 0 0,0 0 0,0 1 0,0 1 0,1-1 0,-1 2 0,1-1 0,0 2 0,0-1 0,1 1 0,-1 1 0,1 0 0,1 0 0,-1 1 0,1 0 0,-7 9 0,8-10 0,1 1 0,0 0 0,0 1 0,1-1 0,0 1 0,0 0 0,1 0 0,0 1 0,1-1 0,0 1 0,1 0 0,0 0 0,0 0 0,1 0 0,0 0 0,1 0 0,0 0 0,0 1 0,1-1 0,1 0 0,0 0 0,0 0 0,1-1 0,0 1 0,8 16 0,9 6 0,1-2 0,1-1 0,2 0 0,1-2 0,39 34 0,-24-23 0,47 57 0,-75-79 0,0 0 0,-1 1 0,-1 0 0,-1 1 0,-1 0 0,0 0 0,-1 1 0,-1 0 0,6 32 0,-10-38 0,-1 1 0,0 0 0,-1 0 0,-1 0 0,0 0 0,0-1 0,-2 1 0,0 0 0,0-1 0,-1 1 0,-1-1 0,0 0 0,-1-1 0,-11 20 0,10-22 0,0 0 0,-1-1 0,0 0 0,-1 0 0,1 0 0,-2-1 0,-16 11 0,22-16 0,0-1 0,0 0 0,0 0 0,-1 0 0,1 0 0,-1-1 0,0 0 0,1 0 0,-1 0 0,-5 0 0,7-1 0,1 0 0,-1 0 0,0-1 0,0 1 0,0-1 0,0 0 0,1 0 0,-1 0 0,0 0 0,1 0 0,-1 0 0,1-1 0,0 1 0,-1-1 0,1 0 0,0 0 0,0 0 0,-2-2 0,1 0 0,0 0 0,0 0 0,1-1 0,0 1 0,0-1 0,0 1 0,0-1 0,1 0 0,0 0 0,0 0 0,0 1 0,1-1 0,-1 0 0,1 0 0,0 0 0,1 0 0,-1 0 0,1 0 0,0 0 0,0 0 0,4-8 0,1-7 0,2 1 0,0 0 0,20-33 0,3 8 0,1 1 0,2 2 0,2 1 0,42-36 0,-39 40 0,-2-2 0,-1-2 0,-2-1 0,31-50 0,-56 76-227,-2 1-1,0-1 1,0-1-1,-2 1 1,6-21-1,-3-12-6598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2.385"/>
    </inkml:context>
    <inkml:brush xml:id="br0">
      <inkml:brushProperty name="width" value="0.1" units="cm"/>
      <inkml:brushProperty name="height" value="0.1" units="cm"/>
      <inkml:brushProperty name="color" value="#004F8B"/>
    </inkml:brush>
  </inkml:definitions>
  <inkml:trace contextRef="#ctx0" brushRef="#br0">8 1 24575,'-1'0'1,"0"1"0,1-1-1,-1 1 1,1-1 0,-1 1 0,1-1-1,-1 1 1,1 0 0,0-1-1,-1 1 1,1 0 0,0-1 0,0 1-1,-1 0 1,1 0 0,0-1 0,0 1-1,0 0 1,0 0 0,0-1-1,0 1 1,0 0 0,0 0 0,0-1-1,0 2 1,2 31-155,-1-23-257,10 182-5146,5-1 4288,70 379 8641,-57-425-7372,-29-143 9,1 0 0,-1 0 0,1 0 1,-1-1-1,1 1 0,0 0 0,0 0 0,0 0 0,0-1 0,0 1 0,1 1 0,-1-3-46,-1 0 0,1 0 1,-1 1-1,1-1 0,-1 0 0,1 0 0,0 0 0,-1 0 0,1 0 1,-1 0-1,1 0 0,-1 0 0,1 0 0,-1 0 0,1-1 0,-1 1 1,1 0-1,-1 0 0,1 0 0,-1-1 0,1 1 0,-1 0 1,1-1-1,-1 1 0,1 0 0,-1-1 0,0 1 0,1 0 0,-1-1 1,0 1-1,1-1 0,-1 1 0,0-1 0,0 1 0,1-1 0,-1 1 1,0-1-1,0 1 0,1-1 0,10-18-6789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2.780"/>
    </inkml:context>
    <inkml:brush xml:id="br0">
      <inkml:brushProperty name="width" value="0.1" units="cm"/>
      <inkml:brushProperty name="height" value="0.1" units="cm"/>
      <inkml:brushProperty name="color" value="#004F8B"/>
    </inkml:brush>
  </inkml:definitions>
  <inkml:trace contextRef="#ctx0" brushRef="#br0">3 128 24575,'-2'-41'0,"1"23"0,1-1 0,3-28 0,-3 47 0,1 0 0,-1 0 0,0 1 0,0-1 0,0 0 0,0 0 0,0 0 0,0 0 0,1 1 0,-1-1 0,0 0 0,0 0 0,0 0 0,1 0 0,-1 1 0,0-1 0,0 0 0,0 0 0,1 0 0,-1 0 0,0 0 0,0 0 0,1 0 0,-1 0 0,0 0 0,0 0 0,1 0 0,-1 0 0,0 0 0,0 0 0,1 0 0,-1 0 0,0 0 0,0 0 0,0 0 0,1 0 0,-1 0 0,0 0 0,0 0 0,1-1 0,-1 1 0,0 0 0,0 0 0,0 0 0,0 0 0,1-1 0,-1 1 0,0 0 0,0 0 0,0 0 0,0-1 0,0 1 0,1 0 0,-1 0 0,0 0 0,0-1 0,0 1 0,0 0 0,0 0 0,0-1 0,0 1 0,0 0 0,0 0 0,0-1 0,11 21 0,9 32 0,-3 1 0,-2 0 0,12 80 0,-17-79 0,100 601 0,-109-651 0,1 26 0,-5-22 0,-7-16 0,-29-60-1365,18 25-5461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33.180"/>
    </inkml:context>
    <inkml:brush xml:id="br0">
      <inkml:brushProperty name="width" value="0.1" units="cm"/>
      <inkml:brushProperty name="height" value="0.1" units="cm"/>
      <inkml:brushProperty name="color" value="#004F8B"/>
    </inkml:brush>
  </inkml:definitions>
  <inkml:trace contextRef="#ctx0" brushRef="#br0">118 30 24575,'-118'0'0,"473"-15"126,-20 1-1617,-306 13-5335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57.260"/>
    </inkml:context>
    <inkml:brush xml:id="br0">
      <inkml:brushProperty name="width" value="0.1" units="cm"/>
      <inkml:brushProperty name="height" value="0.1" units="cm"/>
      <inkml:brushProperty name="color" value="#004F8B"/>
    </inkml:brush>
  </inkml:definitions>
  <inkml:trace contextRef="#ctx0" brushRef="#br0">480 200 24575,'1'-4'0,"0"0"0,0 1 0,1-1 0,-1 0 0,1 1 0,-1-1 0,1 1 0,4-5 0,3-9 0,-7 14 0,-1 1 0,0-1 0,0 0 0,-1 0 0,1 0 0,0 0 0,-1 0 0,0 0 0,1 0 0,-1 0 0,0 0 0,-1 0 0,1 1 0,0-1 0,-1 0 0,0 0 0,0 0 0,0 0 0,-1-3 0,-1 2 0,0 0 0,1 0 0,-1 0 0,0 1 0,-1 0 0,1-1 0,-1 1 0,1 0 0,-1 1 0,0-1 0,-5-2 0,-6-2 0,0 1 0,0 0 0,-1 1 0,1 1 0,-1 0 0,-18-1 0,12 2 0,-1 1 0,-1 1 0,1 1 0,0 1 0,0 1 0,-42 10 0,58-10 0,0 0 0,0 0 0,1 0 0,-1 1 0,0 0 0,1 0 0,0 1 0,0 0 0,0 0 0,0 1 0,0-1 0,1 1 0,0 0 0,0 1 0,1-1 0,-1 1 0,1 0 0,0 0 0,1 0 0,-1 1 0,1-1 0,0 1 0,1 0 0,0 0 0,-3 14 0,4-12 0,1 1 0,0 0 0,0 0 0,1-1 0,0 1 0,1 0 0,0-1 0,0 1 0,1-1 0,1 0 0,-1 0 0,1 0 0,1 0 0,0-1 0,0 1 0,0-1 0,1-1 0,8 9 0,6 5 0,1-1 0,1-1 0,0-1 0,48 29 0,-26-23 0,72 29 0,4 1 0,-113-50 0,0 0 0,-1 0 0,0 0 0,1 0 0,-2 1 0,1 0 0,0 0 0,-1 1 0,0 0 0,8 12 0,-10-13 0,0 1 0,-1 0 0,0 0 0,0 0 0,0 0 0,-1 0 0,0 0 0,0 1 0,-1-1 0,1 0 0,-1 0 0,-1 1 0,-1 7 0,0 0 0,-1 0 0,-1-1 0,0 1 0,0-1 0,-2 0 0,0 0 0,0-1 0,-1 0 0,-1 0 0,0 0 0,0-1 0,-1 0 0,-1-1 0,0 0 0,0 0 0,-1-1 0,0-1 0,-22 14 0,21-15 0,0-1 0,0 0 0,0-1 0,-1 0 0,0-1 0,0-1 0,0 0 0,0 0 0,0-2 0,-1 1 0,1-2 0,0 0 0,-1 0 0,1-1 0,-1-1 0,1 0 0,0-1 0,0 0 0,-21-9 0,26 8 0,0 0 0,0 0 0,1 0 0,-1-1 0,1 0 0,0-1 0,1 0 0,0 0 0,0 0 0,0 0 0,-6-10 0,9 11 0,0 0 0,0-1 0,1 1 0,-1-1 0,2 0 0,-1 0 0,0 0 0,1 0 0,0 0 0,0 0 0,1 0 0,0 0 0,0 0 0,0 0 0,1 0 0,2-12 0,2 1 0,1 1 0,0-1 0,0 1 0,2 1 0,0-1 0,1 1 0,1 0 0,11-14 0,16-13 0,50-46 0,-51 54 0,58-71 0,-88 97 0,0 0 0,-1-1 0,0 1 0,0-1 0,-1 0 0,0 0 0,-1-1 0,0 1 0,3-19 0,-5 22 0,-1 0 0,0 0 0,0 0 0,-1 0 0,0 1 0,0-1 0,0 0 0,0 1 0,-1-1 0,0 1 0,0-1 0,-1 1 0,0 0 0,0 0 0,0 0 0,0 0 0,-1 0 0,-4-4 0,-11-9-134,-1 1 0,0 1 0,-2 1 0,0 1 0,0 0-1,-38-15 1,48 23-292,-33-16-6400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1.740"/>
    </inkml:context>
    <inkml:brush xml:id="br0">
      <inkml:brushProperty name="width" value="0.1" units="cm"/>
      <inkml:brushProperty name="height" value="0.1" units="cm"/>
      <inkml:brushProperty name="color" value="#004F8B"/>
    </inkml:brush>
  </inkml:definitions>
  <inkml:trace contextRef="#ctx0" brushRef="#br0">350 24 24575,'3'-23'0,"-2"23"0,-1 0 0,0 0 0,1 0 0,-1 0 0,0 0 0,0 0 0,1 0 0,-1 0 0,0 0 0,0 0 0,1 0 0,-1 0 0,0 0 0,0 0 0,1 0 0,-1 0 0,0 0 0,0 0 0,1 1 0,-1-1 0,0 0 0,0 0 0,1 0 0,-1 0 0,0 1 0,0-1 0,0 0 0,0 0 0,1 1 0,-1-1 0,0 0 0,0 0 0,0 1 0,0-1 0,0 0 0,0 0 0,0 1 0,0-1 0,3 6 0,-1-1 0,1 1 0,-2-1 0,1 1 0,1 9 0,2 76 0,-3-1 0,-17 142 0,1-23 0,12 71 0,0 24 0,-1-267 0,-1 1 0,-11 45 0,15-81 0,0-1 0,0 1 0,-1 0 0,1 0 0,-1-1 0,1 1 0,-1 0 0,0-1 0,0 1 0,0-1 0,1 1 0,-2-1 0,1 1 0,0-1 0,0 0 0,0 1 0,-1-1 0,1 0 0,0 0 0,-4 2 0,4-3 0,-1 0 0,1 0 0,-1 0 0,1 0 0,-1 0 0,1 0 0,-1 0 0,1 0 0,-1-1 0,1 1 0,-1 0 0,1-1 0,0 0 0,-1 1 0,1-1 0,-1 0 0,1 0 0,0 1 0,-2-3 0,-8-6 0,1-1 0,0 0 0,0-1 0,-9-14 0,8 12 0,-67-74 0,-39-51 0,116 137 0,0 0 0,1 0 0,-1 0 0,0 0 0,0 0 0,0 0 0,1 0 0,-1-1 0,1 1 0,-1 0 0,1 0 0,-1-1 0,1 1 0,0 0 0,-1 0 0,1-1 0,0-1 0,1 3 0,0 0 0,-1 0 0,1 0 0,0 0 0,-1 0 0,1 0 0,0 0 0,0 0 0,-1 0 0,1 0 0,0 0 0,-1 1 0,1-1 0,0 0 0,-1 0 0,1 1 0,0-1 0,-1 0 0,1 1 0,-1-1 0,2 1 0,43 29 0,-44-29 0,16 13 0,27 28 0,-32-29 0,1-1 0,0 0 0,19 13 0,-29-23 0,0-1 0,0 1 0,0-1 0,1 0 0,-1 1 0,0-1 0,0-1 0,1 1 0,-1-1 0,1 1 0,-1-1 0,0 0 0,1 0 0,-1 0 0,1-1 0,-1 1 0,0-1 0,1 0 0,-1 0 0,0 0 0,1 0 0,-1 0 0,0-1 0,5-3 0,4-3 0,0-1 0,0-1 0,-1 0 0,14-15 0,-10 9 0,69-72 0,48-46 0,-114 118 0,33-32 0,-48 45 0,0-1 0,0 1 0,0-1 0,-1 0 0,1 0 0,-1 0 0,0 0 0,0 0 0,-1 0 0,1-1 0,1-7 0,-6-5-1365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2.620"/>
    </inkml:context>
    <inkml:brush xml:id="br0">
      <inkml:brushProperty name="width" value="0.1" units="cm"/>
      <inkml:brushProperty name="height" value="0.1" units="cm"/>
      <inkml:brushProperty name="color" value="#004F8B"/>
    </inkml:brush>
  </inkml:definitions>
  <inkml:trace contextRef="#ctx0" brushRef="#br0">24 378 24575,'0'1'0,"0"-1"0,0 0 0,0 1 0,1-1 0,-1 0 0,0 0 0,0 1 0,0-1 0,0 0 0,0 1 0,0-1 0,0 0 0,0 1 0,0-1 0,0 0 0,0 1 0,-1-1 0,1 0 0,0 1 0,0-1 0,0 0 0,0 1 0,0-1 0,0 0 0,-1 0 0,1 1 0,0-1 0,0 0 0,-1 0 0,1 1 0,0-1 0,0 0 0,-1 0 0,1 0 0,0 0 0,0 1 0,-1-1 0,1 0 0,0 0 0,-1 0 0,1 0 0,0 0 0,-1 0 0,1 0 0,0 0 0,-1 0 0,1 0 0,0 0 0,-1 0 0,1 0 0,0 0 0,-1 0 0,1 0 0,0 0 0,0 0 0,-1 0 0,1-1 0,-1 1 0,0-1 0,0 0 0,0 1 0,0-1 0,0 0 0,1 0 0,-1 0 0,0 0 0,1 1 0,-1-1 0,1 0 0,-1 0 0,1 0 0,-1 0 0,1 0 0,0-1 0,-1 1 0,1-1 0,0-6 0,0-1 0,1 0 0,0 1 0,0-1 0,1 1 0,0-1 0,0 1 0,1 0 0,0 0 0,5-9 0,8-13 0,21-31 0,-37 61 0,17-27 0,1 0 0,1 2 0,2 0 0,36-34 0,-56 57 0,1 1 0,0 0 0,-1-1 0,1 1 0,0 0 0,0 0 0,0 0 0,0 0 0,0 0 0,0 1 0,0-1 0,0 0 0,0 1 0,0 0 0,0-1 0,0 1 0,0 0 0,0 0 0,1 0 0,-1 1 0,3 0 0,-2 0 0,-1 0 0,1 0 0,-1 1 0,1-1 0,-1 1 0,1 0 0,-1 0 0,0 0 0,0 0 0,0 0 0,0 0 0,0 1 0,2 4 0,2 4 0,-1 0 0,0 0 0,0 1 0,-2 0 0,1 0 0,1 15 0,0 9 0,-2 1 0,-2 0 0,-1 0 0,-2 0 0,-7 41 0,0-28 0,-2-1 0,-2 0 0,-24 58 0,20-67 0,-1-1 0,-3-1 0,-1-1 0,-1-1 0,-2 0 0,-37 39 0,58-70 0,-1-1 0,1 1 0,-1-1 0,0 1 0,0-2 0,0 1 0,0 0 0,-1-1 0,1 0 0,-8 2 0,38-24 0,-1 8 0,0 1 0,1 1 0,0 2 0,0 0 0,1 2 0,-1 0 0,1 2 0,0 1 0,1 1 0,-1 2 0,37 4 0,-46-1-63,-1 0-1,0 2 0,0 0 1,0 1-1,22 13 0,-17-9-919,2 0-5843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3.080"/>
    </inkml:context>
    <inkml:brush xml:id="br0">
      <inkml:brushProperty name="width" value="0.1" units="cm"/>
      <inkml:brushProperty name="height" value="0.1" units="cm"/>
      <inkml:brushProperty name="color" value="#004F8B"/>
    </inkml:brush>
  </inkml:definitions>
  <inkml:trace contextRef="#ctx0" brushRef="#br0">81 231 24575,'2'-41'0,"2"1"0,11-51 0,-10 68 0,4-7 0,-5 24 0,-4 20 0,-45 273 0,17-132 0,-12 139 0,35-236 0,3 0 0,3 1 0,8 60 0,-7-106 0,0 0 0,1 0 0,7 21 0,-9-31 0,0 0 0,1-1 0,-1 1 0,0-1 0,1 0 0,0 0 0,-1 1 0,1-1 0,0 0 0,4 3 0,-5-5 0,0 1 0,0 0 0,0-1 0,1 1 0,-1-1 0,0 0 0,1 1 0,-1-1 0,0 0 0,1 0 0,-1 1 0,0-1 0,1 0 0,-1 0 0,0-1 0,1 1 0,-1 0 0,0 0 0,1-1 0,-1 1 0,0-1 0,2 0 0,23-16-1365,-2-6-5461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0.933"/>
    </inkml:context>
    <inkml:brush xml:id="br0">
      <inkml:brushProperty name="width" value="0.1" units="cm"/>
      <inkml:brushProperty name="height" value="0.1" units="cm"/>
      <inkml:brushProperty name="color" value="#004F8B"/>
    </inkml:brush>
  </inkml:definitions>
  <inkml:trace contextRef="#ctx0" brushRef="#br0">1 38 24575,'6'-6'0,"8"-2"0,9 0 0,5 2 0,5 1 0,3 3 0,1 0 0,1 1 0,6 1 0,2 1 0,-1-1 0,-2 0 0,-2 1 0,-8-1-8191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3.610"/>
    </inkml:context>
    <inkml:brush xml:id="br0">
      <inkml:brushProperty name="width" value="0.1" units="cm"/>
      <inkml:brushProperty name="height" value="0.1" units="cm"/>
      <inkml:brushProperty name="color" value="#004F8B"/>
    </inkml:brush>
  </inkml:definitions>
  <inkml:trace contextRef="#ctx0" brushRef="#br0">482 60 24575,'0'-55'0,"0"50"0,0 7 0,0 28 0,0 788 0,-4-785 0,4-33 0,0 1 0,0-1 0,0 0 0,0 0 0,0 1 0,-1-1 0,1 0 0,0 0 0,0 0 0,0 1 0,0-1 0,-1 0 0,1 0 0,0 0 0,0 0 0,0 1 0,-1-1 0,1 0 0,0 0 0,0 0 0,-1 0 0,1 0 0,0 0 0,0 0 0,-1 0 0,1 0 0,0 1 0,0-1 0,-1 0 0,1 0 0,0 0 0,0-1 0,-1 1 0,-13-11 0,-12-20-455,-2 2 0,-42-36 0,30 34-6371</inkml:trace>
  <inkml:trace contextRef="#ctx0" brushRef="#br0" timeOffset="1">114 652 24575,'-12'-2'0,"0"1"0,0-2 0,1 0 0,0 0 0,-1-1 0,-14-7 0,25 11 0,0 0 0,0-1 0,0 1 0,0 0 0,1-1 0,-1 1 0,0 0 0,0-1 0,1 1 0,-1-1 0,0 1 0,0-1 0,1 1 0,-1-1 0,1 0 0,-1 1 0,1-1 0,-1 0 0,1 1 0,-1-1 0,1 0 0,-1 0 0,1 0 0,0 1 0,-1-1 0,1 0 0,0 0 0,0 0 0,0 0 0,0 1 0,0-3 0,1 2 0,-1-1 0,1 1 0,0 0 0,1-1 0,-1 1 0,0 0 0,0-1 0,0 1 0,1 0 0,-1 0 0,1 0 0,-1 0 0,1 0 0,2 0 0,10-6 0,1 1 0,21-5 0,-34 10 0,99-27-112,338-84-1141,-371 100-5573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4.230"/>
    </inkml:context>
    <inkml:brush xml:id="br0">
      <inkml:brushProperty name="width" value="0.1" units="cm"/>
      <inkml:brushProperty name="height" value="0.1" units="cm"/>
      <inkml:brushProperty name="color" value="#004F8B"/>
    </inkml:brush>
  </inkml:definitions>
  <inkml:trace contextRef="#ctx0" brushRef="#br0">0 345 24575,'0'-2'0,"1"0"0,-1 0 0,1 0 0,-1 0 0,1 0 0,0 0 0,0 0 0,0 1 0,0-1 0,0 0 0,0 1 0,0-1 0,1 0 0,-1 1 0,0-1 0,1 1 0,-1 0 0,1-1 0,0 1 0,-1 0 0,1 0 0,0 0 0,0 0 0,3-1 0,4-1 0,-1 0 0,1 1 0,0-1 0,10 0 0,46-3 0,122 5 0,-95 3 0,911 47 0,-764-17 0,-216-33 0,-23 1 0,0 0 0,0-1 0,0 1 0,0 0 0,0 0 0,1 0 0,-1 0 0,0-1 0,0 1 0,0 0 0,0 0 0,0 0 0,0-1 0,0 1 0,0 0 0,0 0 0,0 0 0,0-1 0,0 1 0,0 0 0,0 0 0,0 0 0,0-1 0,0 1 0,0 0 0,0 0 0,0 0 0,0 0 0,0-1 0,0 1 0,0 0 0,0 0 0,0 0 0,-1-1 0,1 1 0,0 0 0,0 0 0,0 0 0,0 0 0,0 0 0,-1-1 0,1 1 0,0 0 0,0 0 0,0 0 0,-1 0 0,-33-22 0,-74-36 0,-204-120 0,304 173 0,1 0 0,0 0 0,1-1 0,-1 0 0,1 0 0,-6-9 0,11 14 0,1 0 0,-1 0 0,0 0 0,1 0 0,-1 0 0,1 0 0,-1 0 0,1 0 0,0 0 0,-1 0 0,1 0 0,0 0 0,0-1 0,0 1 0,0 0 0,0 0 0,0 0 0,0 0 0,0 0 0,0-1 0,1-1 0,0 2 0,1-1 0,-1 1 0,0 0 0,1-1 0,-1 1 0,0 0 0,1 0 0,0 0 0,-1 0 0,1 0 0,0 0 0,-1 1 0,1-1 0,0 0 0,0 1 0,0-1 0,-1 1 0,4 0 0,19-4 0,0 1 0,0 2 0,1 0 0,-1 2 0,0 1 0,0 0 0,32 9 0,-39-7 0,1 1 0,-1 0 0,0 1 0,0 1 0,-1 1 0,1 1 0,-2 0 0,1 1 0,-2 0 0,20 18 0,-29-23 0,-1-1 0,0 1 0,0 0 0,0 0 0,0 0 0,-1 1 0,0-1 0,0 1 0,-1 0 0,0 0 0,0 0 0,0 0 0,0 0 0,-1 0 0,0 0 0,-1 1 0,1 8 0,-2-7 0,0 0 0,-1 1 0,1-1 0,-2 0 0,1 0 0,-1 0 0,0 0 0,-1 0 0,0-1 0,0 0 0,-1 1 0,-8 9 0,-2 0 0,0-1 0,-1-1 0,0-1 0,-1 0 0,-1-1 0,-31 17 0,-122 52 0,158-76 0,1-1-98,-4 2-113,0 0 0,0-1 0,-1 0-1,0-2 1,-32 6 0,23-10-6615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4.920"/>
    </inkml:context>
    <inkml:brush xml:id="br0">
      <inkml:brushProperty name="width" value="0.1" units="cm"/>
      <inkml:brushProperty name="height" value="0.1" units="cm"/>
      <inkml:brushProperty name="color" value="#004F8B"/>
    </inkml:brush>
  </inkml:definitions>
  <inkml:trace contextRef="#ctx0" brushRef="#br0">1 474 24575,'0'-15'0,"-1"-26"0,3 0 0,9-62 0,-9 90 0,1 0 0,1 1 0,0-1 0,1 1 0,0-1 0,1 1 0,1 1 0,0-1 0,0 1 0,1 1 0,17-19 0,-12 16 0,0 1 0,0 1 0,1 1 0,1 0 0,0 0 0,0 2 0,1 0 0,32-12 0,-41 18 0,0 0 0,1 0 0,-1 0 0,0 1 0,1 1 0,-1-1 0,0 1 0,1 0 0,-1 1 0,1 0 0,-1 0 0,0 0 0,1 1 0,-1 0 0,0 0 0,0 1 0,-1 0 0,1 0 0,0 1 0,-1 0 0,0 0 0,0 1 0,10 8 0,-10-5 0,0-1 0,0 1 0,-1 0 0,0 1 0,0-1 0,-1 1 0,0 0 0,0 0 0,-1 0 0,-1 1 0,1-1 0,-2 1 0,1 0 0,-1-1 0,-1 1 0,1 0 0,-3 11 0,0 5 0,-1-1 0,-1 0 0,-2 0 0,0 0 0,-15 35 0,2-16 0,-2-2 0,-45 70 0,-67 69 0,50-70 0,82-109 0,-5 5 0,1 1 0,0-1 0,-6 17 0,10-24 0,1 1 0,-1 0 0,1 0 0,-1-1 0,1 1 0,0 0 0,-1 0 0,1 0 0,0 0 0,0-1 0,0 1 0,0 0 0,0 0 0,0 0 0,0 0 0,0 0 0,0 0 0,0-1 0,0 1 0,1 0 0,-1 0 0,0 0 0,0 0 0,1-1 0,-1 1 0,1 0 0,-1 0 0,1-1 0,-1 1 0,1 0 0,-1-1 0,1 1 0,0 0 0,-1-1 0,1 1 0,0-1 0,-1 1 0,1-1 0,0 1 0,0-1 0,0 0 0,-1 1 0,1-1 0,0 0 0,0 0 0,0 0 0,0 0 0,0 1 0,0-1 0,-1 0 0,3-1 0,13 1 0,1-2 0,-1 0 0,1-1 0,-1-1 0,0 0 0,17-8 0,23-5 0,13-2-273,1 4 0,1 2 0,0 4 0,93-1 0,-135 11-6553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5.400"/>
    </inkml:context>
    <inkml:brush xml:id="br0">
      <inkml:brushProperty name="width" value="0.1" units="cm"/>
      <inkml:brushProperty name="height" value="0.1" units="cm"/>
      <inkml:brushProperty name="color" value="#004F8B"/>
    </inkml:brush>
  </inkml:definitions>
  <inkml:trace contextRef="#ctx0" brushRef="#br0">404 423 24575,'1'-53'-422,"10"-66"-7148,-6 76 8092,-3 28-223,-1-1 1,0 0 0,-1 1-1,0-1 1,-2 1 0,-2-17-1,3 28-100,0 0 0,0 0 0,-1 0 0,1 0 0,-1 0 0,0 0 0,0 0 0,0 0 0,0 1 0,0-1 0,-1 1 0,0 0 0,0 0 0,0 0 0,0 0 0,0 0 0,-1 0 0,1 1 0,-1 0 0,0 0 0,1 0 0,-1 0 0,0 0 0,0 1 0,0-1 0,-7 0 0,-2 1-199,1 1 0,0 0 0,0 0 0,0 1 0,0 1 0,0 0 0,0 1 0,1 0 0,-1 1 0,1 0 0,0 1 0,0 0 0,0 1 0,0 0 0,1 0 0,-12 11 0,10-8 0,1 0 0,0 1 0,0 0 0,1 1 0,1 0 0,0 1 0,0 0 0,1 1 0,1-1 0,0 1 0,0 1 0,2-1 0,-5 16 0,8-24 0,1 0 0,0 0 0,1 0 0,-1 0 0,1 0 0,0 0 0,0 0 0,1 0 0,0 0 0,-1 0 0,1-1 0,1 1 0,-1 0 0,1 0 0,0-1 0,0 1 0,0-1 0,1 1 0,0-1 0,-1 0 0,5 4 0,-3-4 0,1 0 0,-1 0 0,1-1 0,0 0 0,0 1 0,0-2 0,0 1 0,0-1 0,1 1 0,-1-1 0,1-1 0,0 1 0,-1-1 0,1 0 0,0-1 0,0 1 0,-1-1 0,7 0 0,5-2 0,0-1 0,0 0 0,0-1 0,-1 0 0,0-2 0,0 0 0,0-1 0,25-14 0,5-8 0,58-47 0,-100 73 0,0-1 0,1 1 0,-1 0 0,1 1 0,-1-1 0,1 1 0,6-3 0,-9 5 0,-1 0 0,0 0 0,0 0 0,0 0 0,1 0 0,-1 0 0,0 0 0,0 0 0,0 0 0,1 1 0,-1-1 0,0 0 0,0 1 0,0-1 0,0 1 0,0-1 0,0 1 0,1 0 0,-2-1 0,1 1 0,0 0 0,0 0 0,0 0 0,0 0 0,0 0 0,-1 0 0,1 0 0,0 0 0,-1 0 0,1 0 0,-1 0 0,1 0 0,-1 0 0,1 0 0,-1 2 0,5 12 0,-1 1 0,-1 0 0,3 23 0,-5-24 0,1 0 0,1 0 0,0 0 0,10 27 0,-11-38 0,0 0 0,1 0 0,-1 0 0,0-1 0,1 1 0,0-1 0,0 1 0,0-1 0,1 0 0,-1 0 0,1-1 0,-1 1 0,1-1 0,0 1 0,0-1 0,0 0 0,0-1 0,0 1 0,1-1 0,-1 0 0,5 1 0,1-1-105,0 0 0,0-1 0,1 0 0,-1-1 0,0 0 0,0-1 0,0 0 0,0-1 0,0 0 0,-1 0 0,1-1 0,11-6 0,27-15-6721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6.300"/>
    </inkml:context>
    <inkml:brush xml:id="br0">
      <inkml:brushProperty name="width" value="0.1" units="cm"/>
      <inkml:brushProperty name="height" value="0.1" units="cm"/>
      <inkml:brushProperty name="color" value="#004F8B"/>
    </inkml:brush>
  </inkml:definitions>
  <inkml:trace contextRef="#ctx0" brushRef="#br0">3 417 24575,'-1'-61'223,"0"29"-1488,0-1 1,2 1 0,2 0-1,1-1 1,9-36 0,-13 69 1266,0 0 0,0 0-1,0 0 1,0 0 0,0 0 0,0-1 0,0 1 0,0 0-1,0 0 1,0 0 0,0 0 0,0 0 0,0-1 0,0 1 0,0 0-1,0 0 1,0 0 0,0 0 0,0 0 0,0-1 0,0 1 0,0 0-1,0 0 1,0 0 0,0 0 0,0 0 0,0 0 0,0 0-1,1-1 1,-1 1 0,0 0 0,0 0 0,0 0 0,0 0 0,0 0-1,0 0 1,0 0 0,1 0 0,-1 0 0,0 0 0,0 0-1,0 0 1,0 0 0,0 0 0,1 0 0,-1 0 0,0 0 0,0 0-1,0 0 1,0 0 0,0 0 0,1 0 0,-1 0 0,0 0-1,0 0 1,0 0 0,0 0 0,4 11 12,-1 21 55,1 63 1721,13 233 3819,9-112-5835,-25-207 226,1 1 0,0-1 0,1 0 0,6 17 0,-8-25 0,0 1 0,-1-1 0,1 1 0,0-1 0,0 1 0,0-1 0,0 0 0,0 1 0,0-1 0,1 0 0,-1 0 0,0 0 0,1 0 0,-1 0 0,0 0 0,1 0 0,-1 0 0,1-1 0,0 1 0,-1 0 0,1-1 0,0 0 0,-1 1 0,1-1 0,0 0 0,-1 0 0,1 0 0,0 0 0,-1 0 0,1 0 0,0 0 0,-1-1 0,1 1 0,1-1 0,6-3 0,0 0 0,0 0 0,-1-1 0,1 0 0,-1-1 0,-1 0 0,1 0 0,-1-1 0,10-11 0,54-73 0,-69 88 0,3-4 0,1 0 0,-1 0 0,1 0 0,-2-1 0,1 0 0,-1 0 0,0 0 0,-1-1 0,0 1 0,4-16 0,-7 23 0,0 1 0,0 0 0,0-1 0,0 1 0,0 0 0,0 0 0,0-1 0,0 1 0,0 0 0,0-1 0,0 1 0,0 0 0,0 0 0,0-1 0,0 1 0,0 0 0,0-1 0,0 1 0,0 0 0,0 0 0,0-1 0,0 1 0,-1 0 0,1-1 0,0 1 0,0 0 0,0 0 0,-1 0 0,1-1 0,0 1 0,0 0 0,0 0 0,-1 0 0,1-1 0,0 1 0,-1 0 0,1 0 0,0 0 0,0 0 0,-1 0 0,1 0 0,0 0 0,-1 0 0,1 0 0,0 0 0,0 0 0,-1 0 0,1 0 0,0 0 0,-1 0 0,1 0 0,0 0 0,0 0 0,-1 0 0,1 0 0,0 0 0,-1 0 0,1 0 0,0 1 0,0-1 0,-1 0 0,1 0 0,0 0 0,0 1 0,0-1 0,-1 0 0,1 0 0,0 0 0,0 1 0,-17 15 0,12-9 0,0 0 0,1 0 0,0 1 0,0-1 0,0 1 0,1 0 0,1 0 0,-1 1 0,1-1 0,0 0 0,1 1 0,0-1 0,1 1 0,0 12 0,0-15 0,1-1 0,-1 1 0,1-1 0,0 0 0,1 0 0,-1 1 0,1-1 0,0 0 0,0 0 0,1-1 0,-1 1 0,1 0 0,0-1 0,0 0 0,1 1 0,-1-1 0,1 0 0,0-1 0,0 1 0,1-1 0,-1 0 0,0 0 0,1 0 0,5 2 0,-2-2 0,0 0 0,0-1 0,0 0 0,0 0 0,0-1 0,1 0 0,-1-1 0,1 1 0,-1-2 0,1 1 0,7-2 0,-2-1 0,0 0 0,-1-1 0,0-1 0,0 0 0,0-1 0,14-8 0,-4 0 0,-1-1 0,-1-2 0,0 0 0,-1-1 0,-1-1 0,24-31 0,-18 17 0,-3-2 0,-1 0 0,-1-2 0,-2 0 0,-2-1 0,-1-1 0,-2 0 0,-2-1 0,-2 0 0,8-72 0,10-106 0,-27 248 0,9 52 0,0 1 0,-2 199 0,-2-30 0,-5-247 0,1 1 0,-1-1 0,1 1 0,0-1 0,1 0 0,2 7 0,-4-11 0,1 0 0,-1 0 0,0-1 0,1 1 0,-1 0 0,1 0 0,-1-1 0,1 1 0,-1 0 0,1-1 0,0 1 0,-1 0 0,1-1 0,0 1 0,-1-1 0,1 1 0,0-1 0,0 0 0,0 1 0,-1-1 0,1 0 0,0 1 0,0-1 0,0 0 0,0 0 0,-1 0 0,1 0 0,0 0 0,0 0 0,0 0 0,0 0 0,0 0 0,-1 0 0,1 0 0,0-1 0,0 1 0,0 0 0,0-1 0,-1 1 0,1 0 0,0-1 0,0 1 0,-1-1 0,1 1 0,0-1 0,-1 0 0,2 0 0,8-9 0,1 0 0,-1 0 0,16-23 0,5-5 0,-12 17 0,7-7 0,0 0 0,52-41 0,-74 67 0,0-1 0,0 1 0,-1 0 0,2 0 0,-1 0 0,0 0 0,0 1 0,1-1 0,-1 1 0,0 0 0,1 1 0,7-1 0,-10 1 0,0 0 0,1 1 0,-1-1 0,0 0 0,0 1 0,0 0 0,0 0 0,0 0 0,0 0 0,0 0 0,0 0 0,0 0 0,0 0 0,-1 1 0,1-1 0,0 1 0,-1-1 0,1 1 0,-1 0 0,0-1 0,0 1 0,1 0 0,-1 0 0,0 0 0,-1 0 0,1 0 0,0 0 0,0 3 0,2 8 0,0 0 0,-2 0 0,1 0 0,-2 0 0,1 0 0,-2 0 0,0 0 0,-1 1 0,0-1 0,0-1 0,-2 1 0,-8 22 0,2-10 0,-1 1 0,-2-2 0,0 0 0,-1 0 0,-22 25 0,25-36 9,-1 0-1,-1-1 1,0 0-1,0-1 1,-1-1 0,0 0-1,-1-1 1,-1 0-1,1-1 1,-1-1-1,0-1 1,-1 0-1,-30 7 1,14-7-221,-1-2 0,0-1 0,0-1-1,0-2 1,0-1 0,-37-7 0,20 0-6614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8.295"/>
    </inkml:context>
    <inkml:brush xml:id="br0">
      <inkml:brushProperty name="width" value="0.1" units="cm"/>
      <inkml:brushProperty name="height" value="0.1" units="cm"/>
      <inkml:brushProperty name="color" value="#004F8B"/>
    </inkml:brush>
  </inkml:definitions>
  <inkml:trace contextRef="#ctx0" brushRef="#br0">23 0 24575,'-2'3'0,"-1"1"0,1 0 0,-1-1 0,1 1 0,0 0 0,1 0 0,-1 0 0,1 0 0,-1 0 0,1 1 0,1-1 0,-1 0 0,0 1 0,1-1 0,0 7 0,1 10 0,7 40 0,-5-36 0,10 58 0,3-1 0,4-1 0,4 0 0,3-1 0,60 122 0,-85-198 15,0 0 0,0 0 0,1 0 0,-1 0 0,1 0 0,0-1 0,5 6 0,-7-8-61,1 0-1,-1-1 1,0 1-1,0-1 1,0 1 0,0-1-1,0 1 1,0-1-1,1 0 1,-1 0 0,0 1-1,0-1 1,0 0-1,1 0 1,-1 0-1,0 0 1,0-1 0,0 1-1,1 0 1,-1 0-1,0-1 1,0 1 0,0-1-1,0 1 1,0-1-1,0 1 1,0-1 0,0 0-1,0 1 1,0-1-1,2-2 1,13-12-6780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8.800"/>
    </inkml:context>
    <inkml:brush xml:id="br0">
      <inkml:brushProperty name="width" value="0.1" units="cm"/>
      <inkml:brushProperty name="height" value="0.1" units="cm"/>
      <inkml:brushProperty name="color" value="#004F8B"/>
    </inkml:brush>
  </inkml:definitions>
  <inkml:trace contextRef="#ctx0" brushRef="#br0">277 195 24575,'1'-15'0,"-1"-1"0,-1 0 0,-1 1 0,0-1 0,-1 1 0,-5-16 0,7 27 0,-1-1 0,0 1 0,0 0 0,0 0 0,-1 0 0,0 1 0,1-1 0,-1 1 0,0-1 0,-1 1 0,1 0 0,-1 0 0,1 1 0,-1-1 0,0 1 0,0-1 0,0 1 0,0 0 0,0 1 0,0-1 0,-1 1 0,1 0 0,-1 0 0,1 0 0,-8 0 0,5 1 0,0 0 0,0 1 0,0 0 0,0 0 0,0 0 0,0 1 0,1 0 0,-1 1 0,0-1 0,1 1 0,0 1 0,0-1 0,0 1 0,0 0 0,0 0 0,1 1 0,0-1 0,-8 10 0,9-10 0,0 0 0,1 0 0,-1 0 0,1 1 0,0 0 0,1-1 0,-1 1 0,1 0 0,0 0 0,0 0 0,0 0 0,1 1 0,0-1 0,0 0 0,0 1 0,1-1 0,-1 1 0,1-1 0,1 0 0,-1 1 0,1-1 0,0 1 0,0-1 0,3 9 0,2-4 0,-1-1 0,1 1 0,0-1 0,1-1 0,0 0 0,1 1 0,-1-2 0,14 11 0,78 50 0,-66-48 0,-6-3 0,5 3 0,0 1 0,-1 1 0,-2 2 0,44 44 0,-66-61 0,-1 2 0,0-1 0,0 0 0,-1 1 0,0 0 0,-1 1 0,0-1 0,0 1 0,3 13 0,-6-15 0,0 1 0,0-1 0,-1 0 0,0 0 0,0 1 0,-1-1 0,0 0 0,-1 0 0,1 0 0,-2 0 0,1 0 0,-1 0 0,-4 9 0,1-7 0,0 0 0,-1 0 0,0-1 0,0 0 0,-1 0 0,0-1 0,0 0 0,-15 11 0,19-15 0,0-1 0,-1 0 0,1 0 0,-1 0 0,0-1 0,1 0 0,-1 1 0,0-2 0,0 1 0,0 0 0,0-1 0,-1 0 0,1-1 0,0 1 0,-1-1 0,1 0 0,0 0 0,-1 0 0,1-1 0,-10-2 0,13 2 0,-1-1 0,0 1 0,1-1 0,-1 0 0,1 1 0,0-1 0,-1 0 0,1-1 0,0 1 0,0 0 0,0-1 0,1 1 0,-1-1 0,1 1 0,-1-1 0,1 0 0,0 0 0,0 1 0,0-1 0,0 0 0,1 0 0,-1 0 0,1 0 0,-1 0 0,1-6 0,1-5 0,0 0 0,0 0 0,1 0 0,6-19 0,3-7 0,3 0 0,1 0 0,2 2 0,28-50 0,-4 23 0,71-90 0,-101 141-170,0 1-1,1 0 0,0 0 1,1 1-1,1 1 0,0 0 1,20-11-1,-1 6-6655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9.300"/>
    </inkml:context>
    <inkml:brush xml:id="br0">
      <inkml:brushProperty name="width" value="0.1" units="cm"/>
      <inkml:brushProperty name="height" value="0.1" units="cm"/>
      <inkml:brushProperty name="color" value="#004F8B"/>
    </inkml:brush>
  </inkml:definitions>
  <inkml:trace contextRef="#ctx0" brushRef="#br0">301 320 24575,'-1'-1'0,"0"1"0,0 0 0,0 0 0,0-1 0,0 1 0,0-1 0,0 1 0,0-1 0,0 1 0,0-1 0,1 0 0,-1 1 0,0-1 0,0 0 0,1 0 0,-1 1 0,0-1 0,1 0 0,-1 0 0,1 0 0,-1 0 0,1 0 0,0 0 0,-1 0 0,1 0 0,0 0 0,0-1 0,-6-32 0,5 32 0,-2-119 0,2 24 0,1 95 0,0 0 0,0 0 0,0 0 0,0 0 0,-1 0 0,1 0 0,0 0 0,-1 0 0,0 0 0,1 0 0,-1 0 0,0 1 0,0-1 0,0 0 0,0 1 0,0-1 0,-1 0 0,1 1 0,0-1 0,-1 1 0,-2-3 0,1 4 0,1-1 0,0 1 0,0-1 0,-1 1 0,1 0 0,0 0 0,0 0 0,-1 0 0,1 0 0,0 1 0,0-1 0,-1 1 0,1-1 0,0 1 0,0 0 0,0 0 0,0 0 0,0 0 0,-3 2 0,-9 6 0,1 0 0,0 0 0,1 2 0,0-1 0,1 1 0,0 1 0,1 0 0,0 1 0,-11 19 0,9-11 0,0 0 0,1 1 0,1 0 0,2 1 0,-10 36 0,16-45 0,0 0 0,0 1 0,1-1 0,1 0 0,1 1 0,0-1 0,1 1 0,0-1 0,1 0 0,1 0 0,0 0 0,6 13 0,-8-21 0,1 0 0,0 0 0,0 0 0,0 0 0,1-1 0,0 0 0,0 0 0,0 0 0,1 0 0,-1 0 0,1-1 0,0 0 0,0 0 0,1 0 0,-1-1 0,1 0 0,0 0 0,0 0 0,0-1 0,0 0 0,0 0 0,0 0 0,1-1 0,-1 0 0,1 0 0,-1-1 0,1 1 0,9-2 0,-7-1 0,-1 0 0,1 0 0,-1-1 0,1 0 0,-1 0 0,0-1 0,0 0 0,-1 0 0,1-1 0,-1 0 0,0-1 0,0 1 0,-1-1 0,0-1 0,0 1 0,0-1 0,8-13 0,2-4 0,-2-1 0,-1 0 0,-1 0 0,10-34 0,-12 40 0,-10 19 0,1 0 0,-1 0 0,0 0 0,0 0 0,0 0 0,1 0 0,-1 0 0,0 0 0,0 0 0,1 0 0,-1 0 0,0 0 0,0 0 0,0 0 0,1 0 0,-1 0 0,0 0 0,0 0 0,0 0 0,1 0 0,-1 0 0,0 0 0,0 1 0,0-1 0,0 0 0,1 0 0,-1 0 0,0 0 0,0 0 0,0 1 0,0-1 0,0 0 0,1 0 0,-1 0 0,0 1 0,0-1 0,0 0 0,0 0 0,0 0 0,0 1 0,0-1 0,0 0 0,0 1 0,8 40 0,-6-27 0,3 22 0,-3-16 0,1-1 0,8 31 0,-10-45 0,1-1 0,0 1 0,0-1 0,0 1 0,0-1 0,1 0 0,-1 1 0,1-1 0,0-1 0,1 1 0,-1 0 0,1-1 0,-1 0 0,1 0 0,6 4 0,-6-5-57,-1-1 0,1 0 1,0 0-1,0 0 0,-1-1 0,1 1 0,0-1 0,0 0 0,0 0 0,0-1 1,0 1-1,-1-1 0,1 1 0,0-1 0,0-1 0,-1 1 0,1 0 0,-1-1 0,1 0 1,-1 1-1,1-2 0,-1 1 0,4-3 0,24-18-6769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0.180"/>
    </inkml:context>
    <inkml:brush xml:id="br0">
      <inkml:brushProperty name="width" value="0.1" units="cm"/>
      <inkml:brushProperty name="height" value="0.1" units="cm"/>
      <inkml:brushProperty name="color" value="#004F8B"/>
    </inkml:brush>
  </inkml:definitions>
  <inkml:trace contextRef="#ctx0" brushRef="#br0">1 247 24575,'2'-28'-2960,"0"0"0,2 0 0,15-51-1,0 13 2292,-16 57 1149,2 0-46,-3 15-241,0 23 279,-2-26-315,15 294 9449,31-1-8438,-43-285-1168,0 1 0,0 0 0,1-1 0,1 0 0,0 0 0,0 0 0,8 10 0,-12-19 0,1 1 0,0-1 0,0 0 0,0 0 0,0 0 0,0 0 0,0 0 0,0 0 0,1-1 0,-1 1 0,1-1 0,-1 0 0,1 1 0,0-1 0,-1 0 0,1-1 0,0 1 0,0 0 0,0-1 0,-1 0 0,1 1 0,0-1 0,0 0 0,0 0 0,0-1 0,0 1 0,-1-1 0,1 1 0,0-1 0,0 0 0,-1 0 0,1 0 0,0 0 0,3-4 0,6-2 0,-1-1 0,0 0 0,0-1 0,-1 0 0,-1 0 0,1-1 0,7-12 0,-4 5 0,-1-1 0,0 0 0,15-35 0,-16 20 0,-10 15 0,-1 18 0,0-1 0,0 1 0,0 0 0,0-1 0,0 1 0,0 0 0,0 0 0,0-1 0,0 1 0,0 0 0,0 0 0,-1-1 0,1 1 0,0 0 0,0 0 0,0-1 0,0 1 0,-1 0 0,1 0 0,0 0 0,0 0 0,0-1 0,-1 1 0,1 0 0,0 0 0,0 0 0,-1 0 0,1 0 0,0-1 0,0 1 0,-1 0 0,1 0 0,0 0 0,0 0 0,-1 0 0,1 0 0,0 0 0,0 0 0,-1 0 0,1 0 0,-3 2 0,1-1 0,0 1 0,0 0 0,0-1 0,0 1 0,0 0 0,1 0 0,-1 0 0,1 1 0,-1-1 0,1 0 0,0 1 0,-1-1 0,0 5 0,1-4 0,-6 13 0,0 1 0,1 0 0,1 0 0,1 0 0,1 1 0,0 0 0,1-1 0,1 1 0,1 0 0,0 0 0,1 0 0,1 0 0,5 18 0,-5-27 0,0 0 0,1 0 0,0 0 0,1 0 0,0 0 0,0-1 0,0 0 0,1 0 0,1 0 0,-1-1 0,1 1 0,1-1 0,-1-1 0,1 1 0,0-1 0,0 0 0,1-1 0,0 0 0,0 0 0,0-1 0,1 0 0,-1 0 0,1-1 0,0 0 0,0 0 0,13 1 0,-9-2 0,1-1 0,-1 0 0,1-1 0,-1 0 0,0-1 0,1-1 0,-1 0 0,0-1 0,0 0 0,0-1 0,0-1 0,-1 0 0,0 0 0,0-1 0,0-1 0,-1 0 0,19-15 0,-15 8 0,0 0 0,-2 0 0,0-1 0,0-1 0,-2 0 0,0-1 0,-1 0 0,0-1 0,-1 0 0,-2 0 0,9-27 0,-4 1 0,-3 0 0,-1-1 0,3-69 0,-9 35 0,-10-91 0,8 275 0,-1-41 0,-1 51 0,9 187 0,-6-290 0,0-1 0,1 0 0,0 1 0,1-1 0,1 0 0,7 17 0,-10-26 0,0 0 0,0 0 0,1 0 0,-1 0 0,1 0 0,-1 0 0,1 0 0,0 0 0,0-1 0,0 1 0,0-1 0,0 1 0,0-1 0,0 0 0,0 0 0,1 0 0,-1 0 0,0 0 0,1 0 0,-1 0 0,1-1 0,-1 0 0,1 1 0,-1-1 0,1 0 0,-1 0 0,1 0 0,-1-1 0,1 1 0,-1 0 0,0-1 0,1 0 0,-1 0 0,1 1 0,-1-1 0,3-2 0,18-9 0,-1-1 0,0-1 0,-2-1 0,1-1 0,29-30 0,26-19 0,-40 34 0,-28 22 0,1 1 0,0 0 0,1 1 0,-1 0 0,1 1 0,1 0 0,-1 0 0,23-8 0,-32 14 0,1-1 0,-1 1 0,1 0 0,-1-1 0,1 1 0,0 0 0,-1 0 0,1 0 0,-1 1 0,1-1 0,-1 0 0,1 0 0,-1 1 0,1-1 0,-1 1 0,0-1 0,1 1 0,-1 0 0,0 0 0,1-1 0,-1 1 0,0 0 0,0 0 0,0 0 0,2 2 0,-2-1 0,1 1 0,-1 0 0,1 0 0,-1-1 0,0 1 0,0 0 0,-1 0 0,1 0 0,0 0 0,-1 0 0,0 6 0,0 2 0,0-1 0,-1 0 0,-1 1 0,0-1 0,0 0 0,-6 16 0,2-14 0,0 0 0,-1-1 0,0 0 0,-1 0 0,0 0 0,-1-1 0,0-1 0,-1 1 0,-17 13 0,8-10 0,-1 0 0,0-1 0,0-1 0,-38 14 0,49-22 0,0 0 0,0-1 0,0 0 0,-10 1 0,17-2 0,0-1 0,0 0 0,1 0 0,-1 0 0,0 0 0,0 0 0,0 0 0,0 0 0,1 0 0,-1-1 0,0 1 0,0-1 0,0 1 0,1-1 0,-1 0 0,0 1 0,1-1 0,-1 0 0,1 0 0,-1 0 0,1-1 0,-1 1 0,1 0 0,0 0 0,0-1 0,-2-2 0,3 3-62,-1-1 0,1 1 0,0 0 0,0-1 0,0 1 0,0-1 0,0 1 0,1-1 0,-1 1 0,0-1 0,1 1 0,-1-1-1,1 1 1,-1 0 0,1-1 0,0 1 0,0 0 0,-1-1 0,1 1 0,0 0 0,2-2 0,12-14-6764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1.110"/>
    </inkml:context>
    <inkml:brush xml:id="br0">
      <inkml:brushProperty name="width" value="0.1" units="cm"/>
      <inkml:brushProperty name="height" value="0.1" units="cm"/>
      <inkml:brushProperty name="color" value="#004F8B"/>
    </inkml:brush>
  </inkml:definitions>
  <inkml:trace contextRef="#ctx0" brushRef="#br0">22 512 24575,'-1'0'0,"0"1"0,0-1 0,-1-1 0,1 1 0,0 0 0,0 0 0,-1 0 0,1-1 0,0 1 0,0 0 0,0-1 0,0 1 0,0-1 0,-2 0 0,3 0 0,-1 1 0,1 0 0,0-1 0,0 1 0,0 0 0,-1-1 0,1 1 0,0-1 0,0 1 0,0 0 0,0-1 0,0 1 0,0-1 0,0 1 0,-1 0 0,1-1 0,1 1 0,-1-1 0,0 1 0,0 0 0,0-1 0,0 1 0,0 0 0,0-1 0,0 1 0,0-1 0,1 1 0,-1-1 0,2-1 0,-1 0 0,1 0 0,0-1 0,0 1 0,0 1 0,0-1 0,0 0 0,0 0 0,0 1 0,1-1 0,4-1 0,21-8 0,0 1 0,0 1 0,36-5 0,92-9 0,-106 17 0,509-25 0,-159 16 0,-360 13 0,-25 2 0,-1 0 0,0-2 0,1 1 0,-1-2 0,14-4 0,-28 7 0,1 0 0,-1 0 0,0 0 0,1 0 0,-1 0 0,0 0 0,1 0 0,-1 0 0,1 0 0,-1-1 0,0 1 0,1 0 0,-1 0 0,0 0 0,1-1 0,-1 1 0,0 0 0,1 0 0,-1-1 0,0 1 0,0 0 0,1-1 0,-1 1 0,0 0 0,0-1 0,0 1 0,1 0 0,-1-1 0,0 1 0,0-1 0,0 1 0,0 0 0,0-1 0,0 1 0,0-1 0,0 1 0,0 0 0,0-1 0,0 1 0,0-1 0,0 1 0,0 0 0,0-1 0,0 1 0,-1-1 0,1 1 0,0 0 0,0-1 0,0 1 0,0 0 0,-1-1 0,1 1 0,0 0 0,-1 0 0,1-1 0,0 1 0,-1-1 0,-23-15 0,20 13 0,-174-93 0,112 64 0,2-2 0,-71-53 0,132 85 0,1 0 0,-1-1 0,1 1 0,-1 0 0,1-1 0,0 1 0,0-1 0,-2-3 0,4 5 0,-1 0 0,1 1 0,0-1 0,0 0 0,0 1 0,0-1 0,0 0 0,0 1 0,0-1 0,0 0 0,0 1 0,0-1 0,0 0 0,0 1 0,0-1 0,0 1 0,1-1 0,-1 0 0,0 1 0,0-1 0,1 0 0,-1 1 0,0-1 0,1 1 0,-1-1 0,1 1 0,-1-1 0,1 1 0,-1-1 0,1 1 0,-1 0 0,1-1 0,-1 1 0,1 0 0,0-1 0,-1 1 0,1 0 0,0 0 0,-1-1 0,1 1 0,-1 0 0,1 0 0,0 0 0,-1 0 0,1 0 0,1 0 0,13-2 0,0 0 0,0 1 0,0 0 0,0 1 0,0 1 0,0 0 0,0 2 0,16 3 0,117 40 0,-144-45 0,41 15 0,0 2 0,-1 1 0,70 43 0,-102-54 0,0 1 0,-1 0 0,0 1 0,-1 0 0,0 1 0,0 0 0,10 15 0,-16-18 0,1-1 0,-1 1 0,-1 1 0,1-1 0,-1 0 0,-1 1 0,0 0 0,0-1 0,-1 1 0,1 0 0,-2 0 0,0 18 0,-2-17 0,0 0 0,0 0 0,-1 0 0,0 0 0,-1-1 0,0 1 0,-1-1 0,1 0 0,-2 0 0,1-1 0,-2 1 0,1-1 0,-1-1 0,0 1 0,0-1 0,-15 11 0,-2 0 0,0-2 0,-1 0 0,-1-2 0,-46 19 0,68-32 0,-49 18 0,51-18 0,0-1 0,-1 1 0,1-1 0,0 1 0,0-1 0,-1 0 0,1 0 0,0 0 0,-1 0 0,1 0 0,0 0 0,-1-1 0,1 1 0,0-1 0,0 1 0,0-1 0,-1 0 0,1 0 0,-3-2 0,5 3 0,-1-1 0,1 1 0,0-1 0,-1 1 0,1-1 0,0 1 0,0-1 0,0 0 0,-1 1 0,1-1 0,0 1 0,0-1 0,0 0 0,0 1 0,0-1 0,0 1 0,0-1 0,0 0 0,0 1 0,0-1 0,1 1 0,-1-1 0,0 0 0,0 1 0,0-1 0,1 1 0,-1-1 0,0 1 0,1-1 0,-1 1 0,0-1 0,1 1 0,0-1 0,18-18 0,23-11-1365,9 0-5461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2.623"/>
    </inkml:context>
    <inkml:brush xml:id="br0">
      <inkml:brushProperty name="width" value="0.1" units="cm"/>
      <inkml:brushProperty name="height" value="0.1" units="cm"/>
      <inkml:brushProperty name="color" value="#004F8B"/>
    </inkml:brush>
  </inkml:definitions>
  <inkml:trace contextRef="#ctx0" brushRef="#br0">1 0 24575,'0'4'0,"1"-1"0,0 1 0,0-1 0,1 0 0,-1 0 0,1 1 0,-1-1 0,3 3 0,6 11 0,6 26 0,-1 2 0,-1 0 0,-3 0 0,6 57 0,-8-13 0,-3 113 0,-6-194-110,2 40 354,-1-46-298,-1-1 1,0 1-1,0-1 1,1 0-1,-1 1 1,0-1-1,1 1 1,-1-1-1,1 0 0,0 0 1,-1 1-1,1-1 1,0 0-1,0 0 1,0 0-1,0 0 1,0 0-1,0 0 1,0 0-1,0 0 1,1 0-1,-1 0 1,0-1-1,0 1 1,1 0-1,-1-1 0,2 1 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2.340"/>
    </inkml:context>
    <inkml:brush xml:id="br0">
      <inkml:brushProperty name="width" value="0.1" units="cm"/>
      <inkml:brushProperty name="height" value="0.1" units="cm"/>
      <inkml:brushProperty name="color" value="#004F8B"/>
    </inkml:brush>
  </inkml:definitions>
  <inkml:trace contextRef="#ctx0" brushRef="#br0">25 270 24575,'-3'-4'0,"0"0"0,1 0 0,-1 0 0,1 0 0,0 0 0,0-1 0,1 1 0,-1-1 0,1 1 0,0-1 0,0 1 0,0-1 0,1 0 0,-1 0 0,1 1 0,0-1 0,1 0 0,-1 1 0,2-8 0,0 1 0,1-1 0,0 1 0,0 0 0,1 0 0,0 0 0,11-18 0,-11 23 0,0 0 0,1 0 0,0 0 0,0 1 0,0 0 0,0 0 0,1 0 0,0 1 0,0-1 0,0 1 0,1 1 0,-1-1 0,1 1 0,11-3 0,-14 5 0,0 0 0,0 0 0,0 0 0,0 1 0,0 0 0,0 0 0,0 0 0,0 0 0,0 1 0,0-1 0,0 1 0,0 0 0,0 0 0,0 1 0,-1-1 0,1 1 0,0 0 0,-1 0 0,1 0 0,-1 0 0,0 1 0,0-1 0,1 1 0,-2 0 0,1 0 0,0 0 0,4 7 0,-4-4 0,1 1 0,-1 0 0,-1 0 0,1-1 0,-1 2 0,0-1 0,-1 0 0,0 0 0,0 1 0,0-1 0,-1 0 0,0 1 0,-2 11 0,-2 13 0,-14 53 0,16-75 0,-50 155 0,35-119 0,2 0 0,2 1 0,-11 81 0,23-119 0,0 0 0,1 0 0,0 0 0,0 0 0,1 0 0,1 0 0,-1 0 0,1 0 0,5 13 0,-5-18 0,0-1 0,0 0 0,0 1 0,0-1 0,1 0 0,-1-1 0,1 1 0,0 0 0,-1-1 0,1 1 0,0-1 0,1 0 0,-1 0 0,0 0 0,1 0 0,-1-1 0,1 1 0,-1-1 0,1 0 0,0 0 0,-1 0 0,1-1 0,0 1 0,0-1 0,4 0 0,13-1-98,1-2 0,-1 0 0,0-1-1,0-1 1,0-1 0,-1-1 0,30-15 0,-34 16-482,21-9-6246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3.660"/>
    </inkml:context>
    <inkml:brush xml:id="br0">
      <inkml:brushProperty name="width" value="0.1" units="cm"/>
      <inkml:brushProperty name="height" value="0.1" units="cm"/>
      <inkml:brushProperty name="color" value="#004F8B"/>
    </inkml:brush>
  </inkml:definitions>
  <inkml:trace contextRef="#ctx0" brushRef="#br0">172 692 24575,'9'-11'0,"0"1"0,-1-2 0,0 1 0,0-1 0,-2 0 0,1 0 0,7-26 0,24-98 0,-30 100 0,-3 17 0,2-6 0,3-36 0,-9 55 0,0 0 0,-1 0 0,0 0 0,0 0 0,-1 0 0,1 0 0,-1 0 0,-1 0 0,1 0 0,-1 1 0,-4-11 0,5 14 0,0 1 0,0-1 0,-1 0 0,1 0 0,0 1 0,-1-1 0,1 0 0,-1 1 0,1 0 0,-1-1 0,0 1 0,0 0 0,0 0 0,0 0 0,1 0 0,-1 0 0,0 0 0,-1 1 0,1-1 0,0 1 0,-2-1 0,-1 1 0,1 0 0,-1 0 0,1 1 0,0-1 0,-1 1 0,1 0 0,0 1 0,0-1 0,0 0 0,-4 3 0,-4 2 0,1 1 0,0 0 0,0 0 0,1 1 0,0 1 0,-12 12 0,8-4 0,0 1 0,1 0 0,0 2 0,2-1 0,-18 42 0,24-47 0,0-1 0,1 1 0,0 0 0,1 1 0,0-1 0,2 0 0,0 1 0,0-1 0,1 1 0,3 20 0,-3-32 0,1 0 0,-1 1 0,1-1 0,0 0 0,0 0 0,0 0 0,0 0 0,1 0 0,-1 0 0,1 0 0,-1 0 0,1 0 0,0-1 0,1 1 0,-1-1 0,0 1 0,0-1 0,1 0 0,0 0 0,-1 0 0,1 0 0,0-1 0,0 1 0,0-1 0,0 1 0,0-1 0,0 0 0,0 0 0,1-1 0,2 1 0,1 0 0,0-2 0,0 1 0,0-1 0,0 0 0,0 0 0,0-1 0,0 0 0,0 0 0,-1 0 0,1-1 0,-1 0 0,0-1 0,6-3 0,45-40 0,-15 11 0,-41 36 0,0-1 0,-1 0 0,1 0 0,0 1 0,0-1 0,0 0 0,-1 1 0,1-1 0,0 1 0,0-1 0,0 1 0,0-1 0,0 1 0,0 0 0,0-1 0,0 1 0,0 0 0,0 0 0,0 0 0,0 0 0,1 0 0,-1 0 0,0 0 0,0 0 0,0 0 0,0 0 0,0 1 0,0-1 0,0 0 0,0 1 0,0-1 0,0 1 0,0-1 0,0 1 0,-1-1 0,1 1 0,0 0 0,0 0 0,0-1 0,-1 1 0,1 0 0,0 1 0,2 4 0,0 0 0,-1 0 0,0 1 0,0-1 0,2 13 0,1 2 0,-3-13 0,1 1 0,0-1 0,1 0 0,0 0 0,0-1 0,0 1 0,1-1 0,7 9 0,-10-14 0,0 0 0,0 1 0,1-1 0,-1-1 0,0 1 0,1 0 0,-1 0 0,1-1 0,0 1 0,0-1 0,-1 0 0,1 0 0,0 0 0,0 0 0,0-1 0,0 1 0,0-1 0,0 0 0,0 0 0,0 0 0,0 0 0,0 0 0,0 0 0,0-1 0,0 0 0,0 1 0,4-3 0,1-1 0,0 0 0,-1-1 0,1 1 0,-1-2 0,0 1 0,-1-1 0,1 0 0,-1 0 0,0-1 0,-1 0 0,0 0 0,0 0 0,0-1 0,6-13 0,3-12 0,-1-1 0,11-41 0,-20 63 0,18-79 0,18-174 0,-36 235 0,-3 20 0,3-31 0,-4 39 0,0 0 0,0 1 0,0-1 0,0 0 0,0 0 0,0 0 0,-1 0 0,1 1 0,-1-1 0,1 0 0,-1 0 0,0 1 0,1-1 0,-1 0 0,0 1 0,-1-3 0,1 4 0,1 0 0,0 0 0,0 0 0,-1 0 0,1 0 0,0 0 0,0 0 0,0 0 0,-1 0 0,1 0 0,0 1 0,0-1 0,0 0 0,-1 0 0,1 0 0,0 0 0,0 0 0,0 0 0,-1 0 0,1 0 0,0 1 0,0-1 0,0 0 0,0 0 0,-1 0 0,1 0 0,0 1 0,0-1 0,0 0 0,0 0 0,0 0 0,0 1 0,0-1 0,-1 0 0,1 0 0,0 1 0,0-1 0,0 0 0,0 1 0,-7 16 0,1 0 0,1 1 0,0 0 0,1 0 0,-2 29 0,0-6 0,-5 33 0,-3 87 0,14-129 0,1 1 0,1-1 0,1 1 0,2-1 0,12 39 0,-16-65 0,1 0 0,0-1 0,0 0 0,1 1 0,0-1 0,0 0 0,0 0 0,0-1 0,1 1 0,0 0 0,0-1 0,0 0 0,7 5 0,-8-7 0,-1-1 0,1 0 0,-1 1 0,1-1 0,0 0 0,0-1 0,-1 1 0,1 0 0,0-1 0,0 0 0,0 1 0,0-1 0,0 0 0,-1-1 0,1 1 0,0 0 0,0-1 0,0 0 0,0 1 0,-1-1 0,1 0 0,0-1 0,-1 1 0,1 0 0,-1-1 0,1 1 0,-1-1 0,3-3 0,4-3 0,-1 0 0,0 0 0,0-1 0,-1-1 0,-1 1 0,1-1 0,7-17 0,14-20 0,-22 44 0,-4 14 0,-3 30 0,0-10 0,3-6 0,-2-11 0,1 0 0,1 0 0,0 0 0,1-1 0,8 27 0,-11-39 0,1 0 0,-1 0 0,0 1 0,1-1 0,-1-1 0,1 1 0,-1 0 0,1 0 0,0 0 0,-1 0 0,1 0 0,0 0 0,0-1 0,-1 1 0,1 0 0,0-1 0,0 1 0,0 0 0,0-1 0,0 1 0,0-1 0,0 0 0,0 1 0,0-1 0,0 0 0,0 1 0,0-1 0,0 0 0,0 0 0,0 0 0,0 0 0,0 0 0,0 0 0,1 0 0,-1-1 0,0 1 0,0 0 0,0 0 0,0-1 0,0 1 0,0-1 0,0 1 0,0-1 0,0 1 0,-1-1 0,1 0 0,0 1 0,0-1 0,0 0 0,-1 0 0,2-1 0,3-4 0,0 1 0,0-1 0,-1 0 0,0 0 0,0-1 0,3-7 0,20-58 0,-4-1 0,17-87 0,-17 61 0,-23 97 0,1 1 0,-1-1 0,0 0 0,1 1 0,-1-1 0,1 1 0,-1-1 0,1 1 0,0-1 0,0 1 0,0 0 0,0-1 0,0 1 0,0 0 0,0 0 0,0-1 0,0 1 0,0 0 0,1 0 0,-1 0 0,0 0 0,1 1 0,-1-1 0,4-1 0,-4 2 0,0 1 0,1-1 0,-1 0 0,0 1 0,1-1 0,-1 1 0,0 0 0,0-1 0,0 1 0,1 0 0,-1 0 0,0 0 0,0 0 0,0 0 0,0 0 0,0 0 0,0 0 0,-1 0 0,1 0 0,0 0 0,-1 0 0,1 1 0,0-1 0,-1 0 0,0 1 0,1-1 0,-1 0 0,0 1 0,1 1 0,2 13 0,-1-1 0,0 1 0,-1 0 0,0-1 0,-2 1 0,0 0 0,0 0 0,-7 22 0,2 2 0,6-38 0,-1 0 0,1-1 0,0 1 0,0 0 0,0 0 0,0 0 0,0-1 0,0 1 0,0 0 0,1 0 0,-1-1 0,1 1 0,-1 0 0,1-1 0,-1 1 0,1 0 0,2 2 0,-3-4 0,1 1 0,0 0 0,0-1 0,0 1 0,0-1 0,0 1 0,0-1 0,0 0 0,0 1 0,0-1 0,0 0 0,0 0 0,0 1 0,0-1 0,0 0 0,0 0 0,1 0 0,-1 0 0,0-1 0,0 1 0,1-1 0,9-2 0,-1-1 0,0 0 0,-1 0 0,17-11 0,-5 3 0,-21 11 0,1 1 0,0-1 0,0 1 0,-1 0 0,1-1 0,0 1 0,0 0 0,0-1 0,0 1 0,-1 0 0,1 0 0,0 0 0,0 0 0,0 0 0,0 0 0,0 0 0,0 0 0,0 0 0,-1 0 0,1 0 0,1 1 0,-1-1 0,-1 1 0,0-1 0,1 1 0,-1 0 0,0-1 0,0 1 0,0-1 0,1 1 0,-1 0 0,0-1 0,0 1 0,0 0 0,0-1 0,0 1 0,0-1 0,0 1 0,0 0 0,-1-1 0,1 1 0,0-1 0,0 1 0,-1 0 0,-19 41 0,18-39 0,-10 18 0,-2-1 0,-25 31 0,32-43 0,0-1 0,-1 1 0,0-1 0,0-1 0,-1 1 0,1-1 0,-1-1 0,-16 8 0,23-12 4,0 0 0,0 0 0,0 0 0,-1-1 0,1 1-1,0-1 1,0 1 0,-1-1 0,1 0 0,0 0 0,0 0 0,-1 0-1,1 0 1,0 0 0,0-1 0,-1 1 0,1-1 0,0 1 0,0-1 0,0 0-1,0 0 1,0 0 0,0 0 0,0-1 0,0 1 0,0 0 0,0-1-1,1 1 1,-1-1 0,-1-2 0,1 1-75,1 0 1,-1 0-1,1 0 0,0 0 0,0 0 1,0 0-1,0 0 0,1 0 1,-1 0-1,1-1 0,0 1 0,0 0 1,0 0-1,1 0 0,-1-1 1,1 1-1,-1 0 0,1 0 0,0 0 1,3-6-1,6-11-6755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4.430"/>
    </inkml:context>
    <inkml:brush xml:id="br0">
      <inkml:brushProperty name="width" value="0.1" units="cm"/>
      <inkml:brushProperty name="height" value="0.1" units="cm"/>
      <inkml:brushProperty name="color" value="#004F8B"/>
    </inkml:brush>
  </inkml:definitions>
  <inkml:trace contextRef="#ctx0" brushRef="#br0">41 13 24575,'0'-1'0,"0"1"0,0-1 0,0 1 0,0-1 0,0 1 0,0-1 0,-1 1 0,1-1 0,0 1 0,0-1 0,0 1 0,0 0 0,-1-1 0,1 1 0,0-1 0,-1 1 0,1 0 0,0-1 0,-1 1 0,1-1 0,0 1 0,-1 0 0,1 0 0,-1-1 0,1 1 0,0 0 0,-1 0 0,1-1 0,-1 1 0,1 0 0,-1 0 0,1 0 0,-1 0 0,1 0 0,-1 0 0,1 0 0,-1 0 0,1 0 0,-2 0 0,1 0 0,0 0 0,0 0 0,0 0 0,0 1 0,0-1 0,0 0 0,0 1 0,0-1 0,0 1 0,0-1 0,0 1 0,1-1 0,-1 1 0,0 0 0,0-1 0,0 1 0,1 0 0,-2 1 0,0 3 0,0 0 0,1 1 0,0-1 0,0 0 0,0 1 0,0-1 0,1 1 0,0-1 0,0 1 0,1-1 0,0 7 0,1 8 0,3 264 0,4 94 0,-7-346 0,9 87 0,-10-107 0,2 0 0,0 1 0,0-2 0,1 1 0,0 0 0,1-1 0,7 12 0,-10-20-4,-1 0 1,1-1-1,0 1 0,0-1 0,0 0 0,0 0 0,0 0 1,0 0-1,0 0 0,1 0 0,-1 0 0,1-1 0,0 1 1,-1-1-1,1 0 0,0 0 0,0 0 0,0 0 0,0 0 1,3 0-1,-2-1 19,0 0 1,1-1-1,-1 1 0,0-1 1,0 0-1,0 0 1,0 0-1,0-1 0,0 1 1,0-1-1,0 0 1,5-4-1,5-4-263,0-1 1,-1-1-1,-1 0 1,0-1-1,16-22 1,8-15-6579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4.910"/>
    </inkml:context>
    <inkml:brush xml:id="br0">
      <inkml:brushProperty name="width" value="0.1" units="cm"/>
      <inkml:brushProperty name="height" value="0.1" units="cm"/>
      <inkml:brushProperty name="color" value="#004F8B"/>
    </inkml:brush>
  </inkml:definitions>
  <inkml:trace contextRef="#ctx0" brushRef="#br0">1 252 24575,'1'-5'0,"-1"1"0,1 0 0,1 0 0,-1-1 0,1 1 0,0 0 0,-1 0 0,6-6 0,-7 10 0,0-1 0,0 1 0,0 0 0,0 0 0,0 0 0,0 0 0,1-1 0,-1 1 0,0 0 0,0 0 0,0 0 0,0 0 0,0 0 0,0 0 0,1 0 0,-1-1 0,0 1 0,0 0 0,0 0 0,0 0 0,1 0 0,-1 0 0,0 0 0,0 0 0,0 0 0,1 0 0,-1 0 0,0 0 0,0 0 0,0 0 0,0 0 0,1 0 0,-1 0 0,0 0 0,0 0 0,0 0 0,1 0 0,-1 0 0,0 0 0,0 1 0,0-1 0,0 0 0,0 0 0,1 0 0,-1 0 0,0 0 0,0 0 0,0 1 0,0-1 0,0 0 0,0 0 0,1 0 0,-1 0 0,0 0 0,0 1 0,0-1 0,0 0 0,0 0 0,0 0 0,0 1 0,0-1 0,0 0 0,0 0 0,0 0 0,0 0 0,0 1 0,0-1 0,0 0 0,0 0 0,2 17 0,0 13 0,0 0 0,2 0 0,1 0 0,2 0 0,0-1 0,23 54 0,-22-68 0,0 1 0,0-1 0,2-1 0,0 0 0,0 0 0,14 13 0,-20-24 0,-1 0 0,0 1 0,1-1 0,0-1 0,0 1 0,-1 0 0,2-1 0,-1 0 0,0 0 0,0 0 0,1 0 0,-1-1 0,1 0 0,-1 0 0,1 0 0,0 0 0,-1-1 0,1 0 0,0 0 0,-1 0 0,1 0 0,0-1 0,-1 0 0,1 0 0,-1 0 0,1-1 0,4-1 0,0-2 0,-1 0 0,1-1 0,-1 0 0,0 0 0,-1-1 0,0 0 0,0-1 0,0 1 0,-1-1 0,0 0 0,0-1 0,-1 0 0,5-10 0,2-8 0,0 0 0,-2-1 0,8-37 0,-10 31 0,-2-1 0,3-58 0,-9 76 0,0 0 0,0 0 0,-2 1 0,0-1 0,-1 0 0,-1 1 0,-9-26 0,12 39 0,0 0 0,0 0 0,0 0 0,-1 0 0,0 0 0,1 0 0,-1 1 0,0-1 0,-1 0 0,1 1 0,0 0 0,-1-1 0,1 1 0,-1 0 0,0 0 0,1 1 0,-1-1 0,0 0 0,0 1 0,0 0 0,-1 0 0,1 0 0,-3-1 0,2 2 0,1 0 0,-1 1 0,1-1 0,-1 1 0,1-1 0,0 1 0,-1 0 0,1 1 0,0-1 0,0 0 0,0 1 0,-1 0 0,2 0 0,-1 0 0,0 0 0,0 0 0,1 1 0,-1-1 0,1 1 0,0-1 0,-3 5 0,-5 7 0,1 1 0,1-1 0,0 2 0,1-1 0,0 1 0,2 0 0,-5 17 0,5-9 0,0 0 0,1 0 0,2 0 0,0 33 0,3-46-44,-1 0 0,1-1 0,1 1 0,0 0 0,1 0 0,0-1 0,0 1 0,1-1 0,1 0 0,-1 0 0,2 0 0,-1-1 0,1 0 0,1 0 0,0 0 0,0-1 0,1 0 0,-1 0-1,2-1 1,-1 0 0,1-1 0,0 1 0,1-2 0,-1 1 0,1-1 0,0-1 0,0 0 0,1 0 0,-1-1 0,13 2 0,27 0-6782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5.420"/>
    </inkml:context>
    <inkml:brush xml:id="br0">
      <inkml:brushProperty name="width" value="0.1" units="cm"/>
      <inkml:brushProperty name="height" value="0.1" units="cm"/>
      <inkml:brushProperty name="color" value="#004F8B"/>
    </inkml:brush>
  </inkml:definitions>
  <inkml:trace contextRef="#ctx0" brushRef="#br0">1 233 24575,'3'-13'0,"-2"11"0,-1 8 0,0 8 0,0 0 0,0 0 0,1 0 0,1 0 0,0 0 0,8 22 0,-3-11 0,2 0 0,20 38 0,-21-50 0,0 1 0,1-1 0,0-1 0,1 0 0,0 0 0,1-1 0,1 0 0,-1-1 0,2-1 0,-1 1 0,1-2 0,19 10 0,-24-14 0,0-1 0,1 0 0,0 0 0,-1 0 0,1-1 0,0 0 0,0-1 0,0 0 0,0 0 0,0-1 0,1 0 0,-1-1 0,0 0 0,0-1 0,0 1 0,-1-2 0,1 1 0,0-1 0,-1 0 0,1-1 0,-1 0 0,11-8 0,-11 7 0,-1-1 0,0 0 0,0 0 0,0-1 0,-1 0 0,1 0 0,-2-1 0,1 0 0,-1 0 0,8-17 0,-8 12 0,0 0 0,-1-1 0,0 1 0,-1-1 0,-1 0 0,1-26 0,-3 16 0,-1 0 0,-1 1 0,-1-1 0,-2 1 0,0-1 0,-1 2 0,-1-1 0,-16-34 0,17 46 0,0 0 0,0 0 0,-1 1 0,0 0 0,0 0 0,-2 0 0,1 1 0,-1 0 0,0 1 0,-13-9 0,17 14 0,1 0 0,-1 0 0,0 1 0,0 0 0,-1 0 0,1 0 0,0 0 0,-1 1 0,1 0 0,-1 0 0,1 1 0,-1-1 0,1 1 0,-1 1 0,1-1 0,-1 1 0,1-1 0,-1 2 0,1-1 0,-1 1 0,1-1 0,0 1 0,0 1 0,-9 5 0,4-2 8,1 1 0,0 0 0,1 1 0,0 0 0,0 0 0,0 0 0,1 1 0,0 1 0,1-1 0,0 1 0,1 0 0,0 0 0,0 1 0,-4 15 0,2-3-256,1 0 1,2 1-1,0 0 1,1-1-1,1 46 1,5-11-6579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5.910"/>
    </inkml:context>
    <inkml:brush xml:id="br0">
      <inkml:brushProperty name="width" value="0.1" units="cm"/>
      <inkml:brushProperty name="height" value="0.1" units="cm"/>
      <inkml:brushProperty name="color" value="#004F8B"/>
    </inkml:brush>
  </inkml:definitions>
  <inkml:trace contextRef="#ctx0" brushRef="#br0">1 278 24575,'3'-1'0,"1"1"0,0-1 0,-1 0 0,1-1 0,-1 1 0,7-4 0,18-6 0,70-4 0,124-3 0,100 15 0,-200 4 0,842 4 0,-1 36 0,-917-38 0,-9-1 0,-1 1 0,0 2 0,46 11 0,-80-14 0,-6-2 0,-15 1 0,-26-4 0,-23-8 0,0-2 0,1-4 0,-92-35 0,111 33 0,1-2 0,1-2 0,2-2 0,0-2 0,-53-43 0,96 70 0,1-1 0,-1 1 0,1 0 0,-1-1 0,0 1 0,1 0 0,-1-1 0,1 1 0,-1-1 0,1 1 0,-1-1 0,1 1 0,-1-1 0,1 1 0,-1-1 0,1 0 0,0 1 0,-1-1 0,1 1 0,0-1 0,0 0 0,-1 1 0,1-1 0,0 0 0,0 0 0,0 1 0,0-1 0,0-1 0,19 2 0,35 15 0,9 10 0,-1 2 0,-1 3 0,-2 3 0,68 50 0,-114-74 0,-1 0 0,0 2 0,0 0 0,-1 0 0,0 1 0,-1 0 0,9 14 0,-17-22 0,0 1 0,1-1 0,-2 0 0,1 0 0,0 1 0,-1-1 0,0 1 0,0-1 0,0 1 0,-1 0 0,0-1 0,1 1 0,-2 0 0,1-1 0,0 1 0,-1-1 0,0 1 0,0 0 0,0-1 0,-1 0 0,0 1 0,1-1 0,-1 0 0,-1 0 0,1 0 0,-1 0 0,1 0 0,-5 4 0,-4 4 0,0 0 0,-1-1 0,-1 0 0,1-1 0,-22 13 0,26-18 0,0-1 0,1 0 0,-1 0 0,-1-1 0,1 0 0,0 0 0,-1-1 0,1 0 0,-1 0 0,0-1 0,-15 0 0,9-5-1365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6.480"/>
    </inkml:context>
    <inkml:brush xml:id="br0">
      <inkml:brushProperty name="width" value="0.1" units="cm"/>
      <inkml:brushProperty name="height" value="0.1" units="cm"/>
      <inkml:brushProperty name="color" value="#004F8B"/>
    </inkml:brush>
  </inkml:definitions>
  <inkml:trace contextRef="#ctx0" brushRef="#br0">82 371 24575,'-19'-19'0,"11"11"0,0 0 0,0 0 0,1-1 0,0 0 0,-8-14 0,13 19 0,1 0 0,-1 0 0,1 1 0,0-1 0,0 0 0,1 0 0,-1 0 0,1 0 0,0 0 0,0 0 0,0-1 0,0 1 0,1 0 0,-1 0 0,1 0 0,0 1 0,1-1 0,-1 0 0,3-6 0,3-1 0,0 0 0,0 0 0,0 1 0,2 0 0,-1 0 0,1 1 0,1 0 0,-1 1 0,2 0 0,-1 0 0,13-6 0,0 1 0,0 1 0,0 1 0,1 1 0,40-11 0,-48 17 0,1 0 0,0 1 0,0 1 0,29 0 0,-43 2 0,1 0 0,-1 1 0,1-1 0,-1 1 0,1 0 0,-1 0 0,0 0 0,1 0 0,-1 1 0,0-1 0,0 1 0,6 3 0,-8-3 0,1 0 0,-1-1 0,0 1 0,1 0 0,-1 0 0,0 0 0,0 0 0,0 0 0,0 0 0,-1 0 0,1 0 0,0 1 0,-1-1 0,0 0 0,1 0 0,-1 0 0,0 1 0,0-1 0,0 0 0,0 0 0,-1 1 0,0 2 0,-5 18 0,-2 1 0,0-1 0,-2-1 0,-1 0 0,0 0 0,-19 26 0,-2 5 0,18-27 0,-2 1 0,-24 58 0,37-77 0,0 0 0,1 1 0,0-1 0,0 1 0,1-1 0,0 1 0,0 0 0,1-1 0,0 1 0,1 0 0,3 16 0,7 8-1365,0-6-5461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7.054"/>
    </inkml:context>
    <inkml:brush xml:id="br0">
      <inkml:brushProperty name="width" value="0.1" units="cm"/>
      <inkml:brushProperty name="height" value="0.1" units="cm"/>
      <inkml:brushProperty name="color" value="#004F8B"/>
    </inkml:brush>
  </inkml:definitions>
  <inkml:trace contextRef="#ctx0" brushRef="#br0">56 1 24575,'0'9'0,"-5"9"0,-1 10 0,0 6 0,-4 1 0,1 0 0,0-2 0,8-1 0,-1-6 0,-5-7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7.590"/>
    </inkml:context>
    <inkml:brush xml:id="br0">
      <inkml:brushProperty name="width" value="0.1" units="cm"/>
      <inkml:brushProperty name="height" value="0.1" units="cm"/>
      <inkml:brushProperty name="color" value="#004F8B"/>
    </inkml:brush>
  </inkml:definitions>
  <inkml:trace contextRef="#ctx0" brushRef="#br0">1 261 24575,'7'-1'0,"-1"0"0,1 0 0,0 0 0,-1-1 0,10-4 0,20-4 0,79 1 0,-5 0 0,-74 4 0,0 1 0,0 2 0,0 1 0,56 7 0,8 6 0,678 71 0,152-45-1940,7-36 555,-570-4 1780,1437-25-395,-1-71 0,-1291 52-134,252-19-314,0 45 179,-410 32 256,600-6 123,-467-43 3574,-276 9-3684,-210 28-3,1 0 0,-1 0-1,1-1 1,-1 1 0,0 0 0,1-1-1,-1 1 1,1-1 0,-1 1 0,0-1-1,0 0 1,1 0 0,-1 1 0,2-3-1,-3 3 8,0 0 0,0-1 0,0 1 0,0-1-1,-1 1 1,1 0 0,0-1 0,0 1-1,0 0 1,0-1 0,0 1 0,-1 0 0,1-1-1,0 1 1,0 0 0,0-1 0,-1 1 0,1 0-1,0-1 1,-1 1 0,1 0 0,0 0 0,0-1-1,-1 1 1,1 0 0,0 0 0,-1 0-1,1 0 1,-1-1 0,1 1 0,-1 0 0,-44-15-1442,-3 4-5388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8.260"/>
    </inkml:context>
    <inkml:brush xml:id="br0">
      <inkml:brushProperty name="width" value="0.1" units="cm"/>
      <inkml:brushProperty name="height" value="0.1" units="cm"/>
      <inkml:brushProperty name="color" value="#004F8B"/>
    </inkml:brush>
  </inkml:definitions>
  <inkml:trace contextRef="#ctx0" brushRef="#br0">671 11 24575,'-18'-6'0,"17"5"0,0 1 0,0-1 0,0 1 0,1-1 0,-1 1 0,0-1 0,0 1 0,0 0 0,0 0 0,0-1 0,0 1 0,0 0 0,0 0 0,0 0 0,0 0 0,0 0 0,0 0 0,0 0 0,0 0 0,0 1 0,0-1 0,0 0 0,0 1 0,0-1 0,1 0 0,-1 1 0,0-1 0,0 1 0,-1 1 0,-3 2 0,0 1 0,0 0 0,1 0 0,-1 0 0,1 1 0,0-1 0,-5 12 0,-5 6 0,-402 556 0,371-517 0,31-40 0,-1-1 0,-1-1 0,-35 34 0,51-53 0,0-1 0,-1 0 0,1 0 0,0 0 0,0 0 0,0 1 0,0-1 0,-1 0 0,1 0 0,0 0 0,0 0 0,-1 0 0,1 1 0,0-1 0,0 0 0,0 0 0,-1 0 0,1 0 0,0 0 0,0 0 0,-1 0 0,1 0 0,0 0 0,0 0 0,-1 0 0,1 0 0,0 0 0,0 0 0,-1 0 0,1 0 0,0 0 0,0-1 0,-1 1 0,1 0 0,0 0 0,0 0 0,-3-11 0,5-21 0,-2 26 0,5-42-1365,0-2-5461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3.073"/>
    </inkml:context>
    <inkml:brush xml:id="br0">
      <inkml:brushProperty name="width" value="0.1" units="cm"/>
      <inkml:brushProperty name="height" value="0.1" units="cm"/>
      <inkml:brushProperty name="color" value="#004F8B"/>
    </inkml:brush>
  </inkml:definitions>
  <inkml:trace contextRef="#ctx0" brushRef="#br0">16 231 24575,'0'0'0,"0"0"0,0 0 0,0 1 0,-1-1 0,1 0 0,0 0 0,0 0 0,0 0 0,0 0 0,-1 0 0,1 0 0,0 0 0,0 0 0,0 0 0,-1 0 0,1 0 0,0 0 0,0 0 0,0 0 0,-1 0 0,1 0 0,0 0 0,0 0 0,0 0 0,0 0 0,-1 0 0,1 0 0,0 0 0,0 0 0,0 0 0,-1 0 0,1 0 0,0-1 0,0 1 0,0 0 0,0 0 0,0 0 0,-1 0 0,1 0 0,0-1 0,0 1 0,0 0 0,0 0 0,0 0 0,0 0 0,0-1 0,0 1 0,0 0 0,0 0 0,-1 0 0,1 0 0,0-1 0,0 1 0,0 0 0,0-1 0,-7 22 0,8-10 0,0 0 0,0 0 0,2-1 0,-1 1 0,1-1 0,1 0 0,0 1 0,0-2 0,1 1 0,0 0 0,9 10 0,-9-12 0,1 0 0,0 0 0,1-1 0,0 0 0,0 0 0,0-1 0,1 1 0,0-2 0,0 1 0,0-1 0,1-1 0,14 7 0,-19-10 0,0 0 0,0 0 0,1 0 0,-1 0 0,0-1 0,0 0 0,1 0 0,-1 0 0,0 0 0,0-1 0,1 1 0,-1-1 0,0 0 0,0-1 0,8-2 0,-6 1 0,-1-1 0,0 1 0,0-1 0,0 0 0,0 0 0,0-1 0,-1 1 0,0-1 0,7-10 0,-3 3 0,-1-1 0,-1 1 0,0-1 0,-1-1 0,0 1 0,-1-1 0,-1 0 0,4-28 0,-6 26 0,-1-1 0,-1 1 0,0-1 0,-1 1 0,-1-1 0,-5-15 0,5 22 0,0 0 0,0 1 0,-1-1 0,-1 1 0,1 0 0,-1 0 0,-1 1 0,0 0 0,0 0 0,-14-14 0,17 19 0,0 0 0,0 1 0,0 0 0,0 0 0,0 0 0,-1 0 0,1 0 0,-1 1 0,1-1 0,-1 1 0,0 0 0,0 0 0,1 0 0,-1 1 0,0-1 0,0 1 0,0 0 0,0 0 0,1 0 0,-1 1 0,0 0 0,0-1 0,0 1 0,1 0 0,-1 1 0,0-1 0,1 1 0,0-1 0,-1 1 0,1 0 0,0 0 0,0 1 0,0-1 0,0 1 0,0-1 0,-3 6 0,-3 0 0,2 2 0,-1-1 0,2 1 0,-1 0 0,1 1 0,1 0 0,0 0 0,0 0 0,1 0 0,-4 20 0,4-9-227,1 1-1,2-1 1,0 1-1,1-1 1,4 26-1,4 2-6598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8.890"/>
    </inkml:context>
    <inkml:brush xml:id="br0">
      <inkml:brushProperty name="width" value="0.1" units="cm"/>
      <inkml:brushProperty name="height" value="0.1" units="cm"/>
      <inkml:brushProperty name="color" value="#004F8B"/>
    </inkml:brush>
  </inkml:definitions>
  <inkml:trace contextRef="#ctx0" brushRef="#br0">1 186 24575,'1'-148'-467,"-1"146"479,0 0 0,0 0 0,0 0 0,0 0 0,0 0-1,1 0 1,-1 0 0,1 0 0,0 0 0,-1 0 0,1 1 0,0-1-1,0 0 1,0 0 0,0 1 0,3-3 0,-3 3-9,-1 1 1,1-1-1,0 1 1,0 0-1,0 0 0,0-1 1,0 1-1,0 0 0,0 0 1,-1 0-1,1 0 1,0 0-1,0 0 0,0 0 1,0 0-1,0 0 1,0 0-1,0 1 0,0-1 1,0 0-1,-1 1 0,1-1 1,0 1-1,1 0 1,5 4 3,0 0 1,0 1-1,0 0 1,-1 0-1,11 13 1,106 150 130,12 13-141,-116-160 3,2 0 0,1-2 0,0 0 0,2-1 0,43 26 0,-36-29-136,0-2-1,1-1 1,1-2-1,-1-1 1,2-2-1,-1-1 1,1-1-1,0-2 0,41-1 1,-1-1-6690</inkml:trace>
  <inkml:trace contextRef="#ctx0" brushRef="#br0" timeOffset="1">1808 496 24575,'-2'0'0,"1"0"0,0 0 0,0 0 0,0 0 0,-1 0 0,1-1 0,0 1 0,0 0 0,0 0 0,0-1 0,0 1 0,0-1 0,0 1 0,-1-1 0,1 1 0,0-1 0,1 0 0,-1 1 0,0-1 0,0 0 0,0 0 0,0 0 0,1 0 0,-1 0 0,0 0 0,1 0 0,-1 0 0,1 0 0,-1 0 0,1 0 0,-1 0 0,1 0 0,0 0 0,-1-1 0,1 1 0,0 0 0,0 0 0,0 0 0,0 0 0,0-1 0,0 1 0,0 0 0,1 0 0,-1 0 0,0 0 0,1 0 0,-1-1 0,1 1 0,-1 0 0,1 0 0,-1 0 0,1 0 0,0 0 0,-1 0 0,1 1 0,0-1 0,0 0 0,0 0 0,0 0 0,0 1 0,0-1 0,0 0 0,0 1 0,1-1 0,15-6 0,0 1 0,1 1 0,-1 1 0,1 0 0,0 1 0,37-1 0,-7 0 0,287-15 0,-165 12 0,-166 7 0,3 0 0,-1 0 0,0-1 0,0 1 0,0-1 0,0-1 0,0 1 0,8-4 0,-13 5 1,-1 0 0,0-1 0,1 1 0,-1 0-1,0 0 1,1 0 0,-1 0 0,0-1 0,1 1 0,-1 0-1,0 0 1,0-1 0,1 1 0,-1 0 0,0 0-1,0-1 1,0 1 0,1 0 0,-1-1 0,0 1 0,0 0-1,0-1 1,0 1 0,0 0 0,0-1 0,0 1 0,1 0-1,-1-1 1,0 1 0,0-1 0,0 1 0,0 0 0,-1-1-1,1 1 1,0 0 0,0-1 0,0 1 0,-10-10-1398,-9 0-5429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9.360"/>
    </inkml:context>
    <inkml:brush xml:id="br0">
      <inkml:brushProperty name="width" value="0.1" units="cm"/>
      <inkml:brushProperty name="height" value="0.1" units="cm"/>
      <inkml:brushProperty name="color" value="#004F8B"/>
    </inkml:brush>
  </inkml:definitions>
  <inkml:trace contextRef="#ctx0" brushRef="#br0">193 1 24575,'-15'4'0,"-13"13"0,-8 6 0,-2 6-3198,0 1 3198,12-3 1006,14-3-1006,25-4 525,24-6-525,20-6 0,20-4 0,10-2 1667,6-2-1667,1-1 0,-6 0 0,-12 0 0,-11 0 0,-16 0-8191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29.766"/>
    </inkml:context>
    <inkml:brush xml:id="br0">
      <inkml:brushProperty name="width" value="0.1" units="cm"/>
      <inkml:brushProperty name="height" value="0.1" units="cm"/>
      <inkml:brushProperty name="color" value="#004F8B"/>
    </inkml:brush>
  </inkml:definitions>
  <inkml:trace contextRef="#ctx0" brushRef="#br0">151 102 24575,'0'0'0,"-1"0"0,1 0 0,-1 0 0,1 0 0,-1 0 0,1 0 0,-1 0 0,1 0 0,-1 0 0,1 0 0,-1 0 0,1-1 0,-1 1 0,1 0 0,0 0 0,-1 0 0,1-1 0,-1 1 0,1 0 0,0-1 0,-1 1 0,1 0 0,0-1 0,-1 1 0,1-1 0,0 1 0,-1 0 0,1-1 0,0 1 0,0-1 0,0 1 0,-1-2 0,4-18 0,-1 16 0,0-1 0,0 1 0,1-1 0,-1 1 0,1 0 0,5-6 0,-3 6 0,0 0 0,0 0 0,1 0 0,0 1 0,-1 0 0,1 0 0,0 1 0,1 0 0,-1 0 0,0 0 0,0 1 0,1 0 0,-1 0 0,1 0 0,9 1 0,-12 0 0,-1 1 0,0-1 0,1 1 0,-1 0 0,1 0 0,-1 0 0,0 0 0,0 0 0,1 1 0,-1-1 0,0 1 0,0 0 0,-1 0 0,1 0 0,0 1 0,-1-1 0,1 0 0,-1 1 0,0 0 0,0 0 0,0-1 0,0 1 0,0 0 0,-1 0 0,1 1 0,-1-1 0,0 0 0,0 1 0,0-1 0,1 7 0,-2-4 0,1 1 0,-1-1 0,-1 1 0,1-1 0,-1 1 0,0-1 0,0 1 0,-1-1 0,0 0 0,0 0 0,-1 1 0,1-1 0,-1-1 0,-7 10 0,-5 7 0,-1-1 0,-23 24 0,33-39 0,-111 112 0,33-34 0,79-80 0,1 0 0,0 1 0,1 0 0,-1-1 0,1 1 0,0 0 0,1 1 0,-1-1 0,1 0 0,0 1 0,-2 8 0,3-11 0,1 0 0,0 0 0,0 0 0,0 0 0,0 0 0,1 0 0,-1 0 0,1 0 0,-1 0 0,1 0 0,0 0 0,0-1 0,1 1 0,-1 0 0,1-1 0,-1 1 0,1-1 0,0 1 0,0-1 0,0 0 0,0 1 0,0-1 0,0 0 0,4 2 0,5 3-72,1 0 1,-1-1-1,1 0 0,0-1 0,0-1 0,1 1 0,-1-2 0,1 0 1,0 0-1,0-2 0,0 1 0,0-2 0,0 1 0,0-2 0,1 0 1,-1 0-1,-1-1 0,22-7 0,-6-2-6754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0.260"/>
    </inkml:context>
    <inkml:brush xml:id="br0">
      <inkml:brushProperty name="width" value="0.1" units="cm"/>
      <inkml:brushProperty name="height" value="0.1" units="cm"/>
      <inkml:brushProperty name="color" value="#004F8B"/>
    </inkml:brush>
  </inkml:definitions>
  <inkml:trace contextRef="#ctx0" brushRef="#br0">1 44 24575,'0'2'0,"0"-1"0,1 1 0,-1-1 0,1 1 0,0-1 0,0 1 0,-1-1 0,1 0 0,0 1 0,0-1 0,0 0 0,0 1 0,1-1 0,-1 0 0,0 0 0,0 0 0,1 0 0,-1 0 0,1-1 0,-1 1 0,3 1 0,34 12 0,4-6 0,1-2 0,0-2 0,0-2 0,53-5 0,-22 2 0,26 1 0,256-7 0,-264 1 0,165-32 0,-241 34 0,-9 3 0,0 0 0,0 0 0,0-1 0,-1 0 0,1 0 0,0-1 0,-1 1 0,0-2 0,1 1 0,-1-1 0,10-7 0,-13 0-1365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0.710"/>
    </inkml:context>
    <inkml:brush xml:id="br0">
      <inkml:brushProperty name="width" value="0.1" units="cm"/>
      <inkml:brushProperty name="height" value="0.1" units="cm"/>
      <inkml:brushProperty name="color" value="#004F8B"/>
    </inkml:brush>
  </inkml:definitions>
  <inkml:trace contextRef="#ctx0" brushRef="#br0">80 0 24575,'-1'6'0,"0"0"0,0 0 0,0 0 0,-1 0 0,0 0 0,-4 8 0,-2 8 0,2 0 0,1 0 0,1 0 0,1 0 0,0 26 0,7 90 0,-1 22 0,-5-109 0,-4 1 0,-1-1 0,-20 72 0,25-116 6,7-16-92,0-2-1199,7-8-5541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1.120"/>
    </inkml:context>
    <inkml:brush xml:id="br0">
      <inkml:brushProperty name="width" value="0.1" units="cm"/>
      <inkml:brushProperty name="height" value="0.1" units="cm"/>
      <inkml:brushProperty name="color" value="#004F8B"/>
    </inkml:brush>
  </inkml:definitions>
  <inkml:trace contextRef="#ctx0" brushRef="#br0">164 167 24575,'-44'-4'0,"38"3"0,-1 0 0,0 0 0,1 1 0,-1 0 0,-13 1 0,17 0 0,0 0 0,-1 0 0,1 1 0,0-1 0,0 1 0,0-1 0,0 1 0,1 0 0,-1 0 0,0 0 0,1 0 0,-1 1 0,1-1 0,0 1 0,-4 5 0,4-5 0,-1 1 0,1 0 0,0-1 0,0 1 0,1 0 0,-1 0 0,1 0 0,0 0 0,0 0 0,0 1 0,1-1 0,-1 0 0,1 0 0,0 8 0,1-5 0,1 0 0,-1 0 0,1-1 0,1 1 0,-1 0 0,1-1 0,0 0 0,5 8 0,7 7 0,0 0 0,2-1 0,34 31 0,-42-42 0,12 11 0,34 35 0,-50-49 0,-1 0 0,0 0 0,0 0 0,0 0 0,-1 1 0,0-1 0,0 1 0,2 8 0,-4-13 0,0-1 0,-1 1 0,1-1 0,-1 1 0,0 0 0,0-1 0,0 1 0,0 0 0,0-1 0,0 1 0,0 0 0,0-1 0,0 1 0,-1 0 0,1-1 0,-1 1 0,1-1 0,-1 1 0,0-1 0,1 1 0,-1-1 0,0 1 0,0-1 0,0 0 0,0 1 0,0-1 0,-1 0 0,1 0 0,0 0 0,-1 0 0,1 0 0,0 0 0,-1 0 0,1 0 0,-1-1 0,1 1 0,-1-1 0,0 1 0,1-1 0,-3 1 0,-1 0 0,0-1 0,0 1 0,-1-1 0,1 0 0,0-1 0,0 1 0,0-1 0,0 0 0,0 0 0,0 0 0,0-1 0,-5-2 0,5 2 0,0-1 0,1 1 0,-1-1 0,1 0 0,0 0 0,0-1 0,0 1 0,0-1 0,1 0 0,-1 0 0,1 0 0,0-1 0,0 1 0,1-1 0,-1 1 0,1-1 0,0 0 0,0 0 0,-1-6 0,2 4 0,0-1 0,0 1 0,1 0 0,0 0 0,1-1 0,-1 1 0,1 0 0,1 0 0,-1 0 0,1 0 0,0 0 0,1 0 0,6-12 0,14-19 0,3 0 0,1 1 0,1 2 0,45-43 0,-5 4 0,14-24-1365,-46 55-5461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1.680"/>
    </inkml:context>
    <inkml:brush xml:id="br0">
      <inkml:brushProperty name="width" value="0.1" units="cm"/>
      <inkml:brushProperty name="height" value="0.1" units="cm"/>
      <inkml:brushProperty name="color" value="#004F8B"/>
    </inkml:brush>
  </inkml:definitions>
  <inkml:trace contextRef="#ctx0" brushRef="#br0">423 170 24575,'-1'7'0,"-1"1"0,0-1 0,-1 0 0,0 0 0,0 0 0,-1 0 0,1 0 0,-1-1 0,-8 10 0,11-14 0,-35 44 0,-80 81 0,-2 2 0,92-94 0,19-23 0,-1-1 0,-19 19 0,27-29-28,0-1 1,0 1-1,0-1 0,-1 0 0,1 1 0,0-1 0,-1 0 0,1 1 0,0-1 1,-1 0-1,1 1 0,0-1 0,-1 0 0,1 1 0,-1-1 0,1 0 1,0 0-1,-1 0 0,1 1 0,-1-1 0,1 0 0,-1 0 0,1 0 1,-1 0-1,1 0 0,0 0 0,-1 0 0,1 0 0,-1 0 0,1 0 1,-1 0-1,1 0 0,-1 0 0,1 0 0,-1-1 0,1 1 0,0 0 0,-1 0 1,1 0-1,-1-1 0,1 1 0,0 0 0,-1-1 0,1 1 0,0 0 1,-1-1-1,1 1 0,-1-1 0</inkml:trace>
  <inkml:trace contextRef="#ctx0" brushRef="#br0" timeOffset="1">1 311 24575,'0'-5'0,"4"-1"0,3 5 0,3 7 0,6 8 0,5 5 0,3 11 0,3 8 0,1 4 0,1-2 0,1-2 0,-1-3 0,5-7 0,1-8 0,-1-13 0,-5-8-8191</inkml:trace>
  <inkml:trace contextRef="#ctx0" brushRef="#br0" timeOffset="2">706 0 24575,'-5'5'0,"-1"11"0,-5 8 0,-1 9 0,-2 8 0,0 3 0,-1 3 0,1-2 0,8-3 0,5-4 0,7-9 0,8-10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2.235"/>
    </inkml:context>
    <inkml:brush xml:id="br0">
      <inkml:brushProperty name="width" value="0.1" units="cm"/>
      <inkml:brushProperty name="height" value="0.1" units="cm"/>
      <inkml:brushProperty name="color" value="#004F8B"/>
    </inkml:brush>
  </inkml:definitions>
  <inkml:trace contextRef="#ctx0" brushRef="#br0">26 52 24575,'-3'4'-26,"0"0"1,1 0-1,-1 0 0,1 0 0,0 0 0,0 1 0,1-1 1,-1 1-1,1-1 0,0 1 0,0 0 0,0 0 0,1 6 1,-1 8-725,3 36 1,0-37-241,1 0 0,0-1 0,2 1 0,9 27 0,-12-40 1015,1 1 1,-1-1 0,1 0 0,0 0 0,0 0 0,0 0 0,1 0 0,-1 0 0,1-1 0,0 0 0,1 0 0,-1 0 0,1 0-1,0-1 1,0 0 0,0 0 0,10 5 0,-12-7 67,-1-1-1,1 1 1,0 0-1,-1-1 1,1 0-1,0 0 1,0 0-1,-1 0 1,1 0-1,0 0 1,-1-1-1,1 1 1,0-1-1,-1 0 1,1 0-1,-1 0 1,5-2 0,-3 0 212,0 0 1,0 0-1,0 0 1,-1 0-1,1-1 1,-1 0-1,0 1 1,0-1-1,3-6 1,2-4 18,-1-1 1,-1 0 0,0-1 0,7-30-1,-9 26-324,0-1 0,-2 0 0,1-27 0,-3 39 0,0-1 0,-1 1 0,0-1 0,-1 1 0,0-1 0,0 1 0,-1 0 0,0 0 0,-7-13 0,9 21 0,1-1 0,-1 0 0,0 1 0,0-1 0,0 1 0,0 0 0,0-1 0,-1 1 0,1 0 0,0 0 0,0-1 0,-1 1 0,1 0 0,-1 0 0,1 1 0,-1-1 0,0 0 0,1 0 0,-1 1 0,1-1 0,-1 1 0,0-1 0,0 1 0,1 0 0,-1 0 0,0 0 0,0 0 0,1 0 0,-1 0 0,0 0 0,0 0 0,1 1 0,-1-1 0,0 1 0,1-1 0,-1 1 0,0 0 0,1 0 0,-1 0 0,1 0 0,-1 0 0,1 0 0,0 0 0,-3 2 0,-2 3 0,0 0 0,0 0 0,1 0 0,0 0 0,0 1 0,0 0 0,1 0 0,-5 11 0,5-9 15,1 0 0,0 1 0,1-1 0,0 1 0,1 0 0,-1 0 0,2 16 0,0-20-121,0 0 0,1 0 0,0 0 0,0 0 0,0 0 0,1-1-1,0 1 1,0 0 0,0-1 0,1 1 0,0-1 0,0 0 0,7 8 0,12 9-6720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2.810"/>
    </inkml:context>
    <inkml:brush xml:id="br0">
      <inkml:brushProperty name="width" value="0.1" units="cm"/>
      <inkml:brushProperty name="height" value="0.1" units="cm"/>
      <inkml:brushProperty name="color" value="#004F8B"/>
    </inkml:brush>
  </inkml:definitions>
  <inkml:trace contextRef="#ctx0" brushRef="#br0">50 89 24575,'-1'0'0,"0"0"0,0 1 0,0-1 0,0 0 0,0 1 0,0-1 0,1 1 0,-1-1 0,0 1 0,0 0 0,0-1 0,0 1 0,1 0 0,-1-1 0,0 1 0,1 0 0,-1 0 0,1 0 0,-1 0 0,1 0 0,-1-1 0,1 1 0,-1 0 0,1 0 0,0 0 0,0 0 0,-1 2 0,-5 30 0,6-30 0,-1 10 0,1-1 0,1 1 0,0 0 0,1 0 0,0 0 0,1 0 0,0-1 0,9 20 0,-9-24 0,0 0 0,0-1 0,1 1 0,0-1 0,1 0 0,0 0 0,0-1 0,0 1 0,1-1 0,-1 0 0,2-1 0,-1 1 0,1-1 0,11 6 0,-16-9 0,1-1 0,-1 0 0,1 0 0,-1-1 0,1 1 0,-1 0 0,1-1 0,0 0 0,-1 1 0,1-1 0,0 0 0,0-1 0,-1 1 0,1 0 0,-1-1 0,1 1 0,0-1 0,-1 0 0,3-1 0,-1 0 0,0 0 0,-1-1 0,1 1 0,-1-1 0,0 0 0,0 0 0,0 0 0,0-1 0,-1 1 0,5-7 0,0-4 0,0 0 0,-1 0 0,-1-1 0,0 1 0,4-24 0,-7 24 0,0 1 0,0-1 0,-2 0 0,0 1 0,0-1 0,-1 0 0,-1 1 0,0-1 0,-1 1 0,-6-18 0,7 26 0,1 1 0,-1 0 0,0 0 0,0 0 0,0 1 0,-1-1 0,1 0 0,-1 1 0,0 0 0,0-1 0,0 1 0,-1 1 0,1-1 0,-1 0 0,1 1 0,-1-1 0,0 1 0,0 0 0,0 0 0,0 1 0,0-1 0,0 1 0,-1 0 0,1 0 0,0 1 0,-1-1 0,1 1 0,0 0 0,-1 0 0,1 0 0,-1 0 0,1 1 0,0 0 0,0 0 0,-7 2 0,3 0-62,1-1 0,0 1 0,0 1 0,0-1 0,1 1 0,-1 0 0,1 0 0,0 1 0,0 0 0,1 0 0,-1 1 0,1-1-1,0 1 1,1 0 0,-1 0 0,1 1 0,0 0 0,1-1 0,0 1 0,0 0 0,-4 13 0,6 1-6764</inkml:trace>
  <inkml:trace contextRef="#ctx0" brushRef="#br0" timeOffset="1">670 117 24575,'5'-5'0,"7"-1"0,10 5 0,6 2 0,9 2 0,7-1 0,6 1 0,8-2 0,10 5 0,2 1 0,-1-5 0,-8-4 0,-4 0 0,-17-1 0,-15 1-8191</inkml:trace>
  <inkml:trace contextRef="#ctx0" brushRef="#br0" timeOffset="2">784 342 24575,'-5'5'0,"-2"7"0,1 5 0,2 5 0,10-1 0,9 1-3276,12-4 1898,11-5 1378,8-4 0,6-9 0,5-5 1420,-4 0-1420,-1-5 757,-4-1-757,-1-3 0,-9 1-5714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3.481"/>
    </inkml:context>
    <inkml:brush xml:id="br0">
      <inkml:brushProperty name="width" value="0.1" units="cm"/>
      <inkml:brushProperty name="height" value="0.1" units="cm"/>
      <inkml:brushProperty name="color" value="#004F8B"/>
    </inkml:brush>
  </inkml:definitions>
  <inkml:trace contextRef="#ctx0" brushRef="#br0">0 176 24575,'151'162'0,"-147"-158"0,0 0 0,0 0 0,0-1 0,1 0 0,0 0 0,-1 0 0,1 0 0,0-1 0,0 1 0,1-1 0,-1-1 0,0 1 0,1-1 0,5 1 0,-7-2 0,0 0 0,0 0 0,0 0 0,0-1 0,-1 0 0,1 0 0,0 0 0,0 0 0,-1 0 0,1-1 0,0 1 0,-1-1 0,0 0 0,1 0 0,-1-1 0,0 1 0,0-1 0,0 1 0,0-1 0,4-5 0,-1-1 0,-1 0 0,0 0 0,0 0 0,0-1 0,-1 1 0,-1-1 0,0 0 0,0 0 0,-1 0 0,0 0 0,0-1 0,-2 1 0,1-1 0,-1 1 0,-1 0 0,1-1 0,-2 1 0,0-1 0,0 1 0,-1 0 0,-3-10 0,4 14 0,-1-1 0,1 1 0,-1 0 0,0 0 0,-1 0 0,0 0 0,1 1 0,-2-1 0,1 1 0,-1 0 0,1 0 0,-1 0 0,-1 1 0,1 0 0,-1 0 0,1 0 0,-1 1 0,0 0 0,-1 0 0,1 0 0,0 1 0,-1 0 0,1 0 0,-1 1 0,0 0 0,0 0 0,1 0 0,-1 1 0,0 0 0,0 0 0,0 1 0,-13 2 0,15-1 6,0-1-1,0 1 1,0 0-1,0 1 0,0-1 1,0 1-1,1 0 1,-1 0-1,1 1 1,0-1-1,0 1 1,0 0-1,0 0 0,1 0 1,-1 0-1,1 1 1,0-1-1,1 1 1,-1 0-1,1 0 1,-3 9-1,3-9-67,1 0 0,0 0 0,0 0 0,0 0 1,0 0-1,1 0 0,0 0 0,0 0 0,0 0 0,1 0 0,-1 0 0,1 0 1,0 0-1,1 0 0,-1-1 0,1 1 0,0 0 0,0-1 0,1 1 0,-1-1 1,1 0-1,0 0 0,6 7 0,10 4-6764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3.924"/>
    </inkml:context>
    <inkml:brush xml:id="br0">
      <inkml:brushProperty name="width" value="0.1" units="cm"/>
      <inkml:brushProperty name="height" value="0.1" units="cm"/>
      <inkml:brushProperty name="color" value="#004F8B"/>
    </inkml:brush>
  </inkml:definitions>
  <inkml:trace contextRef="#ctx0" brushRef="#br0">37 7 24575,'0'-1'0,"0"1"0,-1 0 0,1-1 0,0 1 0,0-1 0,-1 1 0,1 0 0,-1-1 0,1 1 0,0 0 0,-1-1 0,1 1 0,-1 0 0,1 0 0,-1-1 0,1 1 0,-1 0 0,1 0 0,-1 0 0,1 0 0,-1-1 0,1 1 0,-1 0 0,1 0 0,-1 0 0,1 0 0,-1 0 0,1 1 0,-1-1 0,1 0 0,-1 0 0,1 0 0,-1 0 0,1 0 0,-1 1 0,1-1 0,-2 1 0,1 0 0,0 1 0,0 0 0,0-1 0,0 1 0,0 0 0,0 0 0,0 0 0,1 0 0,-1 0 0,0 2 0,-6 52 0,7-55 0,-2 246 0,3-182 0,27-188 0,-27 121 0,1-20 0,2 1 0,10-33 0,-13 50 0,0-1 0,1 1 0,0 0 0,0 0 0,0-1 0,0 1 0,1 0 0,0 1 0,0-1 0,0 0 0,0 1 0,0 0 0,1-1 0,-1 1 0,1 1 0,0-1 0,0 0 0,6-2 0,-7 4 0,0 1 0,0-1 0,0 1 0,0-1 0,0 1 0,0 0 0,0 0 0,0 0 0,0 1 0,0-1 0,0 1 0,0 0 0,0 0 0,0 0 0,0 0 0,0 0 0,-1 0 0,1 1 0,0-1 0,-1 1 0,0 0 0,1 0 0,-1 0 0,0 0 0,0 0 0,0 1 0,0-1 0,0 1 0,0-1 0,1 5 0,5 6 0,-1 1 0,0-1 0,-1 2 0,7 23 0,42 173 0,-55-207 0,1 0 0,1 0 0,-1 0 0,0 0 0,1-1 0,0 1 0,0 0 0,0-1 0,0 0 0,6 6 0,-8-8 0,1-1 0,0 1 0,-1-1 0,1 1 0,0-1 0,-1 1 0,1-1 0,0 0 0,-1 1 0,1-1 0,0 0 0,0 0 0,0 0 0,-1 0 0,1 0 0,0 0 0,0 0 0,-1 0 0,1 0 0,0 0 0,0 0 0,1 0 0,0-1 0,-1 0 0,1 0 0,0 0 0,-1-1 0,1 1 0,-1 0 0,1 0 0,-1-1 0,0 1 0,0-1 0,0 1 0,0-1 0,2-2 0,13-29 0,0 0 0,-2-1 0,11-42 0,-14 39 0,2 1 0,29-60 0,-39 93 0,-1-1 0,0 0 0,1 1 0,-1 0 0,1-1 0,0 1 0,0 0 0,0 0 0,0 1 0,1-1 0,-1 1 0,1-1 0,0 1 0,-1 0 0,1 1 0,0-1 0,0 1 0,0-1 0,1 1 0,-1 1 0,0-1 0,0 0 0,1 1 0,-1 0 0,0 0 0,0 0 0,1 1 0,-1-1 0,0 1 0,8 2 0,-1 1 0,0 0 0,0 1 0,0 0 0,-1 0 0,0 1 0,0 1 0,0 0 0,-1 0 0,0 1 0,8 9 0,12 16-195,-2 1 0,-2 2 0,-1 1 0,-1 0 0,-3 2 0,27 67 0,-34-71-6631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3.960"/>
    </inkml:context>
    <inkml:brush xml:id="br0">
      <inkml:brushProperty name="width" value="0.1" units="cm"/>
      <inkml:brushProperty name="height" value="0.1" units="cm"/>
      <inkml:brushProperty name="color" value="#004F8B"/>
    </inkml:brush>
  </inkml:definitions>
  <inkml:trace contextRef="#ctx0" brushRef="#br0">772 1 24575,'-4'0'-8,"0"1"0,0 1 0,1-1 0,-1 0 1,0 1-1,0 0 0,1 0 0,-1 0 0,1 0 0,0 0 0,-6 6 0,-4 2-443,-32 23-2220,1 2-1,-59 62 1,50-39 3332,4 3 0,-80 124 0,-50 156 5861,77-110-6467,96-211-55,7-20 0,-1 0 0,0 0 0,0 1 0,0-1 0,0 0 0,0 0 0,0 0 0,0 0 0,0 0 0,0 1 0,1-1 0,-1 0 0,0 0 0,0 0 0,0 0 0,0 0 0,0 0 0,1 0 0,-1 0 0,0 0 0,0 0 0,0 0 0,0 1 0,1-1 0,-1 0 0,0 0 0,0 0 0,0 0 0,0 0 0,1 0 0,-1 0 0,0-1 0,0 1 0,0 0 0,0 0 0,1 0 0,-1 0 0,0 0 0,0 0 0,0 0 0,0 0 0,1 0 0,-1 0 0,0 0 0,0-1 0,0 1 0,0 0 0,0 0 0,30-25 0,-24 19 0,23-22-1365,1-1-5461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4.350"/>
    </inkml:context>
    <inkml:brush xml:id="br0">
      <inkml:brushProperty name="width" value="0.1" units="cm"/>
      <inkml:brushProperty name="height" value="0.1" units="cm"/>
      <inkml:brushProperty name="color" value="#004F8B"/>
    </inkml:brush>
  </inkml:definitions>
  <inkml:trace contextRef="#ctx0" brushRef="#br0">152 57 24575,'-10'11'0,"0"0"0,0 1 0,1 0 0,1 0 0,0 1 0,0 0 0,1 0 0,1 1 0,0 0 0,1 0 0,-3 17 0,6-25 0,1 1 0,0-1 0,1 1 0,0-1 0,0 1 0,0-1 0,1 1 0,0-1 0,0 1 0,0-1 0,1 0 0,0 1 0,0-1 0,1 0 0,0 0 0,0-1 0,0 1 0,1 0 0,0-1 0,0 0 0,0 0 0,0 0 0,1-1 0,0 1 0,0-1 0,0 0 0,10 5 0,-9-5 0,-1-1 0,1 0 0,1 0 0,-1 0 0,0-1 0,0 0 0,1 0 0,0-1 0,-1 0 0,1 0 0,-1 0 0,1-1 0,0 0 0,0-1 0,-1 1 0,1-1 0,0 0 0,-1-1 0,1 0 0,-1 0 0,0 0 0,0 0 0,0-1 0,0 0 0,0-1 0,0 1 0,-1-1 0,1 0 0,5-6 0,-4 3 0,-1 0 0,1 0 0,-1-1 0,-1 0 0,1 0 0,-1 0 0,-1 0 0,0-1 0,0 0 0,0 0 0,-1 0 0,-1 0 0,1 0 0,-2-1 0,1 1 0,-1-1 0,-1 0 0,1 1 0,-2-1 0,0-9 0,-1 9 0,0 0 0,0 1 0,-1-1 0,-1 1 0,1 0 0,-1-1 0,-1 2 0,0-1 0,0 0 0,-1 1 0,0 0 0,0 1 0,0-1 0,-16-12 0,16 16 0,0-1 0,0 1 0,0 1 0,-1-1 0,0 1 0,0 0 0,0 1 0,0-1 0,0 1 0,0 1 0,-1 0 0,1 0 0,-1 0 0,1 1 0,0 0 0,-1 0 0,1 1 0,-1 0 0,1 0 0,-12 4 0,10-2-85,-1 1 0,1 0-1,0 1 1,0 0 0,0 0-1,0 1 1,1 0 0,0 0-1,1 1 1,-1 0 0,1 1-1,0 0 1,1 0 0,0 0-1,-5 10 1,-9 14-6741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4.860"/>
    </inkml:context>
    <inkml:brush xml:id="br0">
      <inkml:brushProperty name="width" value="0.1" units="cm"/>
      <inkml:brushProperty name="height" value="0.1" units="cm"/>
      <inkml:brushProperty name="color" value="#004F8B"/>
    </inkml:brush>
  </inkml:definitions>
  <inkml:trace contextRef="#ctx0" brushRef="#br0">1 0 24575,'0'17'0,"16"502"0,-13-465 0,-2-37 0,-1 0 0,2 1 0,0-1 0,8 27 0,-10-42 5,1-1-1,-1 0 0,0 0 1,1 0-1,-1 1 1,1-1-1,-1 0 0,1 0 1,0 0-1,-1 0 1,1 0-1,0 0 0,0 0 1,0 0-1,0 0 1,0-1-1,0 1 0,0 0 1,0 0-1,0-1 1,0 1-1,0-1 0,0 1 1,1-1-1,-1 0 1,2 1-1,-1-1-78,-1 0 0,1-1-1,-1 1 1,1-1 0,-1 1 0,1-1 0,0 1-1,-1-1 1,0 0 0,1 0 0,-1 0 0,0 0-1,1 0 1,-1 0 0,0 0 0,0 0 0,0-1-1,0 1 1,1-2 0,10-15-6752</inkml:trace>
  <inkml:trace contextRef="#ctx0" brushRef="#br0" timeOffset="1">367 113 24575,'0'-20'0,"0"36"0,0 36 0,-1 89 0,3 162 0,-2-291 20,1 1 0,1-1 0,0 0 0,1 1 0,4 13 0,-6-24-57,0 0 0,-1 0 0,1 0-1,0 0 1,0 0 0,0 0 0,0-1 0,0 1 0,0 0 0,1-1 0,-1 1-1,1-1 1,-1 0 0,1 1 0,-1-1 0,1 0 0,0 0 0,-1 0 0,1 0-1,0 0 1,0 0 0,0 0 0,0-1 0,0 1 0,0-1 0,0 0 0,0 1-1,0-1 1,0 0 0,0 0 0,0 0 0,0 0 0,0-1 0,0 1 0,0 0-1,0-1 1,0 0 0,0 1 0,2-2 0,18-9-6789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5.320"/>
    </inkml:context>
    <inkml:brush xml:id="br0">
      <inkml:brushProperty name="width" value="0.1" units="cm"/>
      <inkml:brushProperty name="height" value="0.1" units="cm"/>
      <inkml:brushProperty name="color" value="#004F8B"/>
    </inkml:brush>
  </inkml:definitions>
  <inkml:trace contextRef="#ctx0" brushRef="#br0">38 0 24575,'-5'0'0,"-1"5"0,-5 1 0,0 5 0,6 0 0,9-1 0,4-8 0,5-4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5.790"/>
    </inkml:context>
    <inkml:brush xml:id="br0">
      <inkml:brushProperty name="width" value="0.1" units="cm"/>
      <inkml:brushProperty name="height" value="0.1" units="cm"/>
      <inkml:brushProperty name="color" value="#004F8B"/>
    </inkml:brush>
  </inkml:definitions>
  <inkml:trace contextRef="#ctx0" brushRef="#br0">1 495 24575,'0'-6'0,"1"0"0,0 0 0,0 0 0,0 0 0,1 1 0,0-1 0,0 0 0,0 1 0,1-1 0,5-6 0,40-53 0,-10 16 0,-6-1 0,-2-1 0,-3-2 0,40-103 0,-88 236 0,5 2 0,2-1 0,5 2 0,0 103 0,9-174-136,1 1-1,0-1 1,0 0-1,1 1 1,1-1-1,0 0 1,0 0-1,1-1 0,11 21 1,3-5-6690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46.68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201 1327,'0'-4,"-1"0,0-1,0 1,0 0,-1 0,1 0,-1 1,0-1,-4-5,-5-13,3-5,0-1,2 0,1-1,2 1,0-1,2 0,1 0,1 1,8-43,-4 51,0 0,2 0,0 1,2 0,0 0,0 1,2 0,0 0,2 1,-1 1,28-26,0 4,3 1,1 2,56-34,12 1,2 5,4 5,1 5,195-57,-151 66,1 8,1 7,188-8,-76 27,0 12,0 12,305 56,-316-17,394 131,-494-128,270 130,-363-147,-2 2,-1 4,-3 2,-1 4,107 107,-130-109,-2 3,-3 1,-2 1,-2 2,-3 2,-3 1,41 121,-26-31,-7 1,21 189,-18 23,-37-329,-1 1,-1-1,-2 0,-1 1,-2-1,-14 54,11-62,-1 0,-2-1,0 0,-1-1,-2 0,0-1,-1 0,-35 37,13-24,0-2,-3-2,0-1,-2-2,-1-2,-1-2,-67 27,-25-1,-182 43,-635 96,796-172,-1-6,-179-13,-318-49,435 29,-159-28,305 35,0-4,2-2,-72-33,24-2,-199-127,-87-110,291 201,5-6,4-5,5-4,-98-133,145 163,-63-117,-23-94,128 256,10 25,-1 0,1 0,-1 0,-1 1,1-1,-1 1,0 0,-9-10,0 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0.45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1 794,'64'-58,"104"-73,-139 110,7-3,1 2,71-30,-38 19,250-93,-201 84,13-1,266-51,146 16,-417 62,153-14,291 7,-479 23,638 20,100-7,-534-15,371 19,428-3,-691-16,-102 7,-1 13,335 64,-581-72,51 8,-1 4,139 49,-162-40,-2 4,-1 2,87 58,-145-81,-1 1,-1 1,28 29,-38-35,0 1,-1 0,-1 0,0 1,0 0,-1 0,-1 0,6 17,3 24,-3 0,-2 0,-2 1,-1 84,-6-111,-1-1,-2 1,0-1,-2 0,-1 0,-1 0,-1-1,-1 0,-2 0,0-1,-1-1,-30 42,-1-9,-2-2,-73 67,-121 78,173-154,-1-3,-2-2,-1-4,-2-3,-2-3,-145 38,13-23,-284 28,-70-38,-1-37,134-12,-159-2,319 15,-741-25,-399-122,387-35,331 67,476 86,193 27,-26-4,-1-1,-51-17,85 21,0-1,0-1,1 1,-1-2,2 0,-1 0,1-1,0-1,1 1,0-2,0 0,-9-11,-82-108,53 73,3-3,-58-101,101 158,-14-28,0-1,3 0,-11-34,21 54,0 0,1 1,1-1,0 0,0 0,1 0,0 0,1 1,1-1,-1 0,2 0,-1 1,8-18,6-5,2 0,23-34,-23 40,-1 0,-1-2,14-36,-24 42,-5 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8.20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0 440,'1'-4,"-1"0,1 0,0 0,0 1,1-1,-1 0,1 0,-1 1,1-1,1 1,-1-1,5-5,36-36,-38 41,17-15,2 1,0 1,2 1,-1 1,2 1,0 2,30-10,206-53,-261 74,209-44,3 9,1 9,0 10,307 14,-265 21,0 10,-2 11,345 101,-182-1,-352-111,-1 2,-2 4,-1 2,64 49,-98-62,-2 0,0 2,-2 1,-1 1,-1 1,21 35,-19-23,-2 2,-2 1,-1 0,13 52,-12-16,-3 1,-4 0,-3 1,-4 1,-5 91,-3-105,-4-1,-2 0,-3 0,-3-1,-3-1,-3 0,-36 80,37-107,-1-1,-2 0,-1-2,-2 0,-38 40,39-51,0-1,-2-1,0-2,-2 0,0-2,-1-1,-42 19,8-12,-1-2,-1-3,0-3,-69 8,-273 4,181-28,0-11,0-9,2-11,-400-107,181 0,15-38,385 155,0-2,2-1,0-3,2-1,1-2,2-1,1-2,1-2,-43-57,51 56,3-1,1-1,1-2,3 0,1 0,2-2,2 0,2 0,1-1,2-1,3 1,1-1,2 0,2 0,2 0,2 0,2 0,18-70,1 33,3 2,4 1,2 1,5 2,2 2,68-90,-72 111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9.77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140 1295,'9'-240,"-5"202,2 0,2 1,1 0,19-47,-8 39,1 1,3 1,1 1,3 2,0 0,3 2,66-64,-35 47,1 3,3 3,139-78,-160 103,1 2,1 3,1 1,0 2,91-16,-98 26,1 2,-1 2,1 1,0 2,-1 2,1 2,61 16,-25 1,-2 4,-1 3,130 72,-116-48,-1 4,119 102,-153-111,-2 3,-3 2,-2 2,-2 3,-3 1,44 82,-43-57,-4 1,-4 2,-4 1,29 130,-41-134,-4 0,6 167,-21-207,-2-1,-1 1,-3 0,-2-1,-1 0,-3-1,-26 66,14-57,-3 0,-2-2,-1-1,-3-2,-2-1,-2-1,-1-3,-3 0,-50 37,37-36,-2-3,-2-3,-1-2,-2-2,-1-4,-1-2,-83 23,38-22,-1-4,-165 13,192-31,-1-4,0-3,1-4,-85-17,124 13,1-1,1-2,0-2,1-1,1-3,0-1,-70-49,67 36,1-1,2-2,1-2,2-1,2-2,-34-51,4-13,4-3,6-2,4-2,-65-219,100 274,2 0,3-1,2 0,3 0,5-103,6 78,5 0,3 1,35-115,53-175,-83 292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1:33.245"/>
    </inkml:context>
    <inkml:brush xml:id="br0">
      <inkml:brushProperty name="width" value="0.1" units="cm"/>
      <inkml:brushProperty name="height" value="0.1" units="cm"/>
      <inkml:brushProperty name="color" value="#004F8B"/>
    </inkml:brush>
  </inkml:definitions>
  <inkml:trace contextRef="#ctx0" brushRef="#br0">1 0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5.143"/>
    </inkml:context>
    <inkml:brush xml:id="br0">
      <inkml:brushProperty name="width" value="0.1" units="cm"/>
      <inkml:brushProperty name="height" value="0.1" units="cm"/>
      <inkml:brushProperty name="color" value="#004F8B"/>
    </inkml:brush>
  </inkml:definitions>
  <inkml:trace contextRef="#ctx0" brushRef="#br0">0 134 24575,'1'-2'0,"-1"1"0,0 0 0,1-1 0,-1 1 0,1 0 0,0 0 0,-1 0 0,1-1 0,0 1 0,0 0 0,-1 0 0,1 0 0,0 0 0,0 0 0,0 0 0,0 1 0,0-1 0,1 0 0,-1 0 0,0 1 0,0-1 0,0 1 0,1-1 0,-1 1 0,0-1 0,1 1 0,1 0 0,42-7 0,-39 6 0,528-39 0,-213 5 0,-320 35 0,5-1 0,-1 1 0,1-1 0,-1 0 0,0-1 0,1 1 0,-1-1 0,0 0 0,10-6 0,-15 8 0,0 0 0,0 0 0,0 0 1,1 0-1,-1 0 0,0 0 0,0 0 0,0 0 0,0 0 0,0 0 0,1 0 0,-1 0 0,0 0 0,0 0 0,0 0 0,0 0 0,0-1 0,0 1 0,1 0 1,-1 0-1,0 0 0,0 0 0,0 0 0,0-1 0,0 1 0,0 0 0,0 0 0,0 0 0,0 0 0,0 0 0,0-1 0,0 1 0,0 0 0,0 0 1,0 0-1,0 0 0,0-1 0,0 1 0,0 0 0,0 0 0,0 0 0,0 0 0,0 0 0,0-1 0,0 1 0,0 0 0,0 0 0,0 0 0,0 0 0,0 0 1,0-1-1,-1 1 0,1 0 0,0 0 0,0 0 0,0 0 0,0 0 0,0 0 0,0 0 0,-1 0 0,1-1 0,0 1 0,0 0 0,0 0 0,0 0 1,-1 0-1,-10 0-1370,-9 3-5456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51:36.076"/>
    </inkml:context>
    <inkml:brush xml:id="br0">
      <inkml:brushProperty name="width" value="0.1" units="cm"/>
      <inkml:brushProperty name="height" value="0.1" units="cm"/>
      <inkml:brushProperty name="color" value="#004F8B"/>
    </inkml:brush>
  </inkml:definitions>
  <inkml:trace contextRef="#ctx0" brushRef="#br0">1 0 24575,'0'0'-8191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2.670"/>
    </inkml:context>
    <inkml:brush xml:id="br0">
      <inkml:brushProperty name="width" value="0.1" units="cm"/>
      <inkml:brushProperty name="height" value="0.1" units="cm"/>
      <inkml:brushProperty name="color" value="#004F8B"/>
    </inkml:brush>
  </inkml:definitions>
  <inkml:trace contextRef="#ctx0" brushRef="#br0">56 31 24575,'0'-1'0,"0"-1"0,-1 1 0,1-1 0,-1 1 0,1-1 0,-1 1 0,0-1 0,0 1 0,0 0 0,0 0 0,0-1 0,0 1 0,0 0 0,0 0 0,0 0 0,0 0 0,-1 0 0,1 0 0,0 0 0,-1 0 0,-1 0 0,2 0 0,0 1 0,0-1 0,1 1 0,-1 0 0,0-1 0,0 1 0,0 0 0,1 0 0,-1 0 0,0 0 0,0-1 0,0 1 0,1 0 0,-1 0 0,0 0 0,0 1 0,0-1 0,0 0 0,1 0 0,-1 0 0,0 1 0,0-1 0,0 0 0,1 1 0,-1-1 0,0 1 0,1-1 0,-1 0 0,0 1 0,1 0 0,-1-1 0,1 1 0,-1-1 0,0 1 0,1 0 0,0-1 0,-1 1 0,1 0 0,-1 0 0,1-1 0,0 1 0,-1 1 0,0 7 0,0 0 0,0 1 0,1-1 0,0 0 0,0 1 0,1-1 0,3 10 0,0 17 0,10 516 0,-12-223 0,-1-293 0,4 81 0,-3-102 0,0 1 0,0-1 0,2 0 0,0 0 0,6 14 0,-10-27 3,1-1-1,-1 0 0,1 1 1,-1-1-1,1 0 0,-1 0 1,1 0-1,0 0 0,0 1 1,-1-1-1,1 0 0,0 0 1,0-1-1,0 1 0,0 0 1,0 0-1,0 0 0,1-1 1,-1 1-1,0 0 0,0-1 1,0 1-1,1-1 0,-1 1 1,0-1-1,1 0 0,-1 0 1,0 0-1,1 1 0,-1-1 1,0 0-1,1-1 0,-1 1 1,0 0-1,0 0 0,1 0 1,-1-1-1,0 1 0,1-1 1,-1 1-1,0-1 0,0 0 1,2-1-1,3-2-212,0 0 1,-1 0-1,1-1 0,-1 0 0,0 0 1,7-11-1,15-24-6616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3.140"/>
    </inkml:context>
    <inkml:brush xml:id="br0">
      <inkml:brushProperty name="width" value="0.1" units="cm"/>
      <inkml:brushProperty name="height" value="0.1" units="cm"/>
      <inkml:brushProperty name="color" value="#004F8B"/>
    </inkml:brush>
  </inkml:definitions>
  <inkml:trace contextRef="#ctx0" brushRef="#br0">311 5 24575,'0'1'0,"0"-1"0,-1 0 0,1 1 0,0-1 0,0 1 0,0-1 0,-1 0 0,1 1 0,0-1 0,0 0 0,-1 1 0,1-1 0,0 0 0,-1 1 0,1-1 0,0 0 0,-1 0 0,1 0 0,-1 1 0,1-1 0,0 0 0,-1 0 0,1 0 0,-1 0 0,1 0 0,0 0 0,-1 0 0,1 1 0,-1-1 0,1 0 0,-1-1 0,1 1 0,0 0 0,-1 0 0,1 0 0,-1 0 0,1 0 0,0 0 0,-1 0 0,1-1 0,-1 1 0,1 0 0,0 0 0,-1-1 0,1 1 0,0 0 0,-1 0 0,1-1 0,0 1 0,-1 0 0,1-1 0,0 1 0,0 0 0,0-1 0,-1 1 0,1-1 0,0 1 0,0 0 0,0-1 0,0 1 0,0-1 0,0 1 0,0-1 0,-1 1 0,1 0 0,1-1 0,-1 1 0,0-1 0,-5 17 0,2 0 0,0 0 0,0 1 0,2-1 0,0 1 0,1-1 0,2 20 0,-1-9 0,11 135 0,50 245 0,-12-101 0,-49-298-110,1 22 353,-2-30-281,-1 1-1,1-1 1,0 1 0,0 0-1,0-1 1,-1 1-1,1-1 1,0 1 0,-1-1-1,1 1 1,0-1-1,-1 1 1,1-1-1,-1 1 1,1-1 0,-1 1-1,1-1 1,-1 0-1,1 1 1,-1-1 0,0 0-1,1 0 1,-1 1-1,1-1 1,-1 0-1,0 0 1,1 0 0,-1 0-1,1 1 1,-1-1-1,0 0 1,1 0-1,-1 0 1,0-1 0,1 1-1,-1 0 1,1 0-1,-2-1 1,-19-4-6788</inkml:trace>
  <inkml:trace contextRef="#ctx0" brushRef="#br0" timeOffset="1">56 963 24575,'-5'0'0,"-8"0"0,-7 0 0,6-6 0,11-1 0,10-5 0,16-1 0,14-3 0,12 1 0,14-2 0,7 1 0,8 4 0,7 4 0,5 3 0,-12 2-8191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3.560"/>
    </inkml:context>
    <inkml:brush xml:id="br0">
      <inkml:brushProperty name="width" value="0.1" units="cm"/>
      <inkml:brushProperty name="height" value="0.1" units="cm"/>
      <inkml:brushProperty name="color" value="#004F8B"/>
    </inkml:brush>
  </inkml:definitions>
  <inkml:trace contextRef="#ctx0" brushRef="#br0">23 112 24575,'0'1'0,"0"-1"0,0 0 0,0 1 0,0-1 0,0 0 0,0 1 0,0-1 0,0 0 0,0 1 0,0-1 0,0 1 0,0-1 0,0 0 0,0 1 0,0-1 0,0 0 0,0 1 0,0-1 0,-1 0 0,1 1 0,0-1 0,0 0 0,0 0 0,-1 1 0,1-1 0,0 0 0,0 0 0,-1 1 0,1-1 0,0 0 0,-1 0 0,1 0 0,0 1 0,-1-1 0,1 0 0,0 0 0,-1 0 0,1 0 0,0 0 0,-1 0 0,1 0 0,0 0 0,-1 0 0,1 0 0,0 0 0,-1 0 0,0 0 0,1-1 0,0 1 0,-1-1 0,1 1 0,0-1 0,0 1 0,0-1 0,0 0 0,-1 1 0,1-1 0,0 1 0,0-1 0,0 1 0,0-1 0,0 0 0,0 1 0,0-1 0,1 1 0,-1-1 0,0 0 0,0 1 0,0-1 0,0 1 0,1-1 0,-1 1 0,0-1 0,1 1 0,-1-1 0,0 1 0,1-1 0,-1 1 0,1 0 0,-1-1 0,0 1 0,1-1 0,-1 1 0,1 0 0,13-12 0,-1 0 0,1 2 0,1 0 0,-1 0 0,2 2 0,-1 0 0,1 0 0,1 2 0,25-8 0,-36 12 0,-1 1 0,0 0 0,1 0 0,-1 1 0,1-1 0,-1 1 0,0 0 0,1 0 0,-1 1 0,1 0 0,-1 0 0,0 0 0,1 1 0,-1-1 0,7 4 0,-10-3 0,1 0 0,0 0 0,-1 0 0,0 0 0,1 0 0,-1 1 0,0-1 0,0 1 0,0-1 0,0 1 0,-1 0 0,1-1 0,-1 1 0,0 0 0,1 0 0,-1 0 0,-1 1 0,1-1 0,0 0 0,-1 0 0,0 0 0,1 0 0,-1 1 0,0-1 0,-1 0 0,0 6 0,-2 9 0,-1 1 0,-1-1 0,0 0 0,-2-1 0,0 0 0,-1 0 0,0 0 0,-13 17 0,-15 18 0,-46 51 0,-19 25 0,96-120 0,-1 0 0,1 1 0,1-1 0,-7 17 0,11-23 0,-1-1 0,1 0 0,-1 1 0,1-1 0,0 1 0,-1-1 0,1 1 0,0-1 0,0 1 0,0-1 0,0 1 0,0-1 0,1 1 0,-1-1 0,0 0 0,1 1 0,-1-1 0,1 1 0,-1-1 0,1 0 0,0 1 0,0-1 0,-1 0 0,1 0 0,0 0 0,0 1 0,0-1 0,0 0 0,1 0 0,-1 0 0,0-1 0,0 1 0,0 0 0,1 0 0,-1-1 0,0 1 0,1-1 0,-1 1 0,3 0 0,11 2 17,1 0 0,0 0 1,0-2-1,0 0 0,-1-1 0,25-2 0,1-3-760,51-13 1,-32 2-6084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8:34.060"/>
    </inkml:context>
    <inkml:brush xml:id="br0">
      <inkml:brushProperty name="width" value="0.1" units="cm"/>
      <inkml:brushProperty name="height" value="0.1" units="cm"/>
      <inkml:brushProperty name="color" value="#004F8B"/>
    </inkml:brush>
  </inkml:definitions>
  <inkml:trace contextRef="#ctx0" brushRef="#br0">28 430 24575,'0'0'0,"0"0"0,0 1 0,0-1 0,0 0 0,-1 0 0,1 0 0,0 0 0,0 0 0,0 1 0,0-1 0,0 0 0,-1 0 0,1 0 0,0 0 0,0 0 0,0 0 0,-1 0 0,1 0 0,0 0 0,0 0 0,0 0 0,-1 0 0,1 0 0,0 0 0,0 0 0,0 0 0,-1 0 0,1 0 0,0 0 0,0 0 0,0 0 0,-1 0 0,1 0 0,0 0 0,0 0 0,0 0 0,0 0 0,-1 0 0,1-1 0,0 1 0,0 0 0,0 0 0,0 0 0,0 0 0,-1 0 0,1-1 0,0 1 0,0 0 0,0 0 0,0 0 0,0 0 0,0-1 0,0 1 0,0 0 0,0 0 0,0 0 0,0-1 0,0 1 0,0 0 0,0 0 0,0 0 0,0-1 0,-11 18 0,9-8 0,1-1 0,0 1 0,0-1 0,1 1 0,0 0 0,0-1 0,1 1 0,0-1 0,1 1 0,0-1 0,0 0 0,0 1 0,1-1 0,1 0 0,0-1 0,0 1 0,0-1 0,1 1 0,5 6 0,3 2 0,0 0 0,1 0 0,0-2 0,2 0 0,-1 0 0,35 21 0,-32-25 0,1-1 0,0-1 0,0 0 0,0-2 0,1 0 0,0-1 0,0-1 0,0-1 0,0-1 0,1 0 0,-1-2 0,1 0 0,-1-2 0,1 0 0,-1-1 0,24-7 0,-32 7 0,1-1 0,-1 0 0,0 0 0,0-2 0,0 0 0,0 0 0,-1-1 0,0 0 0,-1-1 0,0 0 0,0-1 0,-1 0 0,0 0 0,0-1 0,-1 0 0,0-1 0,-1 0 0,0 0 0,-1 0 0,0-1 0,-1 0 0,0 0 0,-1 0 0,0-1 0,-1 0 0,2-16 0,-4 9 0,-1 0 0,0 0 0,-2-1 0,0 1 0,-1 0 0,-1 0 0,-1 1 0,-1-1 0,-1 1 0,0 1 0,-1-1 0,-1 1 0,-1 0 0,-1 1 0,-21-27 0,19 27 0,-2 0 0,0 1 0,0 1 0,-2 0 0,0 1 0,-1 1 0,0 1 0,-1 0 0,0 1 0,0 1 0,-2 1 0,1 1 0,-1 1 0,-26-6 0,25 10-114,0 1 1,0 0-1,0 2 0,-1 1 0,1 1 1,0 0-1,0 2 0,0 1 0,1 0 1,-1 2-1,-32 14 0,-27 18-6712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6.670"/>
    </inkml:context>
    <inkml:brush xml:id="br0">
      <inkml:brushProperty name="width" value="0.1" units="cm"/>
      <inkml:brushProperty name="height" value="0.1" units="cm"/>
    </inkml:brush>
  </inkml:definitions>
  <inkml:trace contextRef="#ctx0" brushRef="#br0">415 1 24575,'-6'6'0,"0"1"0,0 1 0,1-1 0,-7 13 0,-50 92 0,5 2 0,5 3 0,5 3 0,6 1 0,-51 248 0,79-289 0,4 1 0,3 1 0,7 128 0,2-159 0,3-1 0,3 0 0,1-1 0,2 0 0,3 0 0,40 90 0,-45-121 0,0 1 0,1-1 0,0-1 0,2 0 0,0-1 0,1 0 0,19 17 0,-27-28 0,0 0 0,1 0 0,-1-1 0,1 1 0,0-2 0,0 1 0,1-1 0,-1 0 0,1 0 0,-1-1 0,1 0 0,0 0 0,0-1 0,0 0 0,0-1 0,0 0 0,0 0 0,0 0 0,0-1 0,-1 0 0,15-4 0,27-17-1365,-5-4-5461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7.990"/>
    </inkml:context>
    <inkml:brush xml:id="br0">
      <inkml:brushProperty name="width" value="0.1" units="cm"/>
      <inkml:brushProperty name="height" value="0.1" units="cm"/>
    </inkml:brush>
  </inkml:definitions>
  <inkml:trace contextRef="#ctx0" brushRef="#br0">59 131 24575,'0'-2'0,"0"1"0,0 0 0,-1 0 0,1-1 0,0 1 0,-1 0 0,1 0 0,-1-1 0,1 1 0,-1 0 0,1 0 0,-1 0 0,0 0 0,-1-2 0,2 3 0,0 0 0,-1 0 0,1-1 0,0 1 0,-1 0 0,1 0 0,0 0 0,-1 0 0,1 0 0,-1-1 0,1 1 0,0 0 0,-1 0 0,1 0 0,0 0 0,-1 0 0,1 0 0,-1 0 0,1 0 0,0 0 0,-1 0 0,1 0 0,0 1 0,-1-1 0,1 0 0,-1 0 0,1 0 0,0 0 0,-1 1 0,1-1 0,0 0 0,-1 0 0,1 0 0,0 1 0,0-1 0,-1 0 0,1 1 0,0-1 0,0 0 0,-1 1 0,1-1 0,0 0 0,0 1 0,0-1 0,0 0 0,0 1 0,0-1 0,-1 0 0,1 1 0,0-1 0,0 1 0,-6 16 0,0 0 0,1 1 0,1 0 0,0-1 0,0 24 0,-1 96 0,4-88 0,0 1 0,3 1 0,1 0 0,21 98 0,-24-146 0,1 1 0,0-1 0,1 1 0,-1-1 0,1 1 0,-1-1 0,1 0 0,0 0 0,0 0 0,3 3 0,-4-5 0,-1-1 0,0 0 0,1 0 0,-1 1 0,0-1 0,1 0 0,-1 0 0,1 1 0,-1-1 0,1 0 0,-1 0 0,0 0 0,1 0 0,-1 1 0,1-1 0,-1 0 0,1 0 0,-1 0 0,1 0 0,-1 0 0,1 0 0,-1-1 0,1 1 0,-1 0 0,1 0 0,-1 0 0,1 0 0,-1-1 0,2 0 0,-1 0 0,0 0 0,0 0 0,0 0 0,1-1 0,-1 1 0,-1-1 0,1 1 0,0 0 0,0-1 0,0 0 0,0-2 0,7-20 0,0 0 0,-2-1 0,-1 1 0,3-37 0,-2-105 0,-6 128 0,-1-79 0,2-55 0,5 147 0,-2 19 0,2 16 0,30 161 0,5 20 0,-32-162 0,0 0 0,3 0 0,0-1 0,20 35 0,-29-59 0,0 1 0,0-1 0,0 1 0,1-1 0,-1 0 0,1 0 0,0-1 0,0 1 0,1-1 0,-1 0 0,1 0 0,-1 0 0,7 2 0,-8-4 0,1 0 0,-1 0 0,1 0 0,0-1 0,-1 1 0,1-1 0,0 0 0,0 0 0,-1 0 0,1-1 0,0 1 0,-1-1 0,1 0 0,0 0 0,-1 0 0,1-1 0,-1 1 0,0-1 0,6-3 0,5-5 0,0-1 0,-1 0 0,-1 0 0,1-2 0,-2 1 0,0-2 0,12-16 0,59-108 0,-25 13 0,-13 23 0,-44 101 0,0 0 0,0 1 0,1-1 0,-1 0 0,0 1 0,0-1 0,1 0 0,-1 1 0,1-1 0,-1 0 0,0 1 0,1-1 0,-1 1 0,1-1 0,0 1 0,-1-1 0,1 1 0,-1 0 0,1-1 0,0 1 0,-1 0 0,1-1 0,-1 1 0,2 0 0,-1 0 0,-1 0 0,1 1 0,-1-1 0,1 1 0,-1-1 0,1 1 0,-1 0 0,0-1 0,1 1 0,-1-1 0,0 1 0,1 0 0,-1-1 0,0 1 0,0 0 0,1-1 0,-1 1 0,0 0 0,0 0 0,4 45 0,-3-44 0,0 80 0,-2-49 0,1 0 0,2 0 0,1 0 0,2 0 0,17 63 0,-21-93 0,0 0 0,0 0 0,0-1 0,0 1 0,0 0 0,1-1 0,-1 1 0,1-1 0,-1 1 0,1-1 0,0 0 0,0 0 0,0 0 0,1 0 0,-1 0 0,0 0 0,1-1 0,-1 1 0,1-1 0,-1 1 0,6 1 0,-5-3 0,0 0 0,0 0 0,0-1 0,0 1 0,0-1 0,0 1 0,0-1 0,0 0 0,0 0 0,0 0 0,0-1 0,0 1 0,-1-1 0,1 1 0,-1-1 0,1 0 0,-1 0 0,0 0 0,1 0 0,2-4 0,8-9 0,-1 0 0,0-1 0,-1-1 0,-1 0 0,0 0 0,-2-1 0,0 0 0,0-1 0,-2 0 0,0 0 0,-2 0 0,0 0 0,-1-1 0,1-31 0,-18 111 0,5-2 0,2 1 0,2 0 0,6 98 0,6-124 0,-6-32 0,-1-1 0,0 0 0,0 1 0,0-1 0,0 1 0,1-1 0,-1 0 0,0 1 0,0-1 0,1 0 0,-1 1 0,0-1 0,0 0 0,1 0 0,-1 1 0,0-1 0,1 0 0,-1 0 0,0 0 0,1 1 0,-1-1 0,1 0 0,-1 0 0,0 0 0,2 0 0,-2 0 0,1 0 0,0-1 0,0 1 0,-1-1 0,1 1 0,0-1 0,-1 1 0,1-1 0,0 0 0,-1 1 0,1-1 0,-1 0 0,1 1 0,-1-1 0,1 0 0,-1 0 0,0 1 0,1-2 0,7-18 0,-1 0 0,-1-1 0,-1 1 0,-1-1 0,2-31 0,-2 27 0,76-408 0,-77 420 0,1 1 0,0 0 0,1 0 0,0 0 0,9-13 0,-13 24 0,-1-1 0,1 1 0,0-1 0,0 1 0,0-1 0,1 1 0,-1-1 0,0 1 0,1 0 0,-1 0 0,0 0 0,1 0 0,-1 0 0,1 0 0,0 0 0,-1 0 0,1 1 0,0-1 0,-1 0 0,1 1 0,0 0 0,0-1 0,0 1 0,-1 0 0,1 0 0,0 0 0,0 0 0,0 0 0,-1 0 0,1 1 0,0-1 0,0 0 0,-1 1 0,1 0 0,0-1 0,0 1 0,-1 0 0,1 0 0,-1 0 0,1 0 0,-1 0 0,1 0 0,-1 0 0,0 1 0,0-1 0,3 3 0,5 7 0,1 1 0,-2-1 0,1 1 0,-2 1 0,10 19 0,27 74 0,-36-86 0,55 175 0,-30-85 0,-31-104 0,15 39 0,-16-43 0,0 1 0,1 0 0,0 0 0,-1-1 0,1 1 0,0-1 0,0 0 0,0 0 0,0 1 0,1-1 0,-1 0 0,4 2 0,-6-4 0,1 0 0,-1 0 0,0 1 0,1-1 0,-1 0 0,0 0 0,1 0 0,-1 1 0,0-1 0,1 0 0,-1 0 0,0 0 0,1 0 0,-1 0 0,0 0 0,1 0 0,-1 0 0,1 0 0,-1 0 0,0 0 0,1 0 0,-1 0 0,0 0 0,1 0 0,-1 0 0,0 0 0,1 0 0,-1-1 0,0 1 0,1 0 0,-1 0 0,0 0 0,1-1 0,-1 1 0,0 0 0,0 0 0,1-1 0,-1 1 0,0 0 0,0-1 0,1 1 0,-1 0 0,0 0 0,0-1 0,0 1 0,0-1 0,1 1 0,-1 0 0,0-1 0,0 1 0,0 0 0,0-1 0,0 1 0,0 0 0,0-1 0,0 1 0,0-1 0,0 1 0,-1-1 0,-4-23 0,0 14 0,0 1 0,-1 0 0,0 0 0,0 0 0,-1 1 0,0 0 0,-1 0 0,1 1 0,-2 0 0,1 0 0,-1 1 0,0 0 0,0 0 0,-1 1 0,1 1 0,-16-6 0,7 4 0,-1 0 0,0 1 0,0 1 0,0 1 0,-1 1 0,1 0 0,-1 2 0,-22 1 0,170-23-34,26-3 155,-138 23-302,0 2-1,0 0 1,0 1-1,0 0 1,-1 1-1,1 1 1,23 7-1,-12 1-6644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8.431"/>
    </inkml:context>
    <inkml:brush xml:id="br0">
      <inkml:brushProperty name="width" value="0.1" units="cm"/>
      <inkml:brushProperty name="height" value="0.1" units="cm"/>
    </inkml:brush>
  </inkml:definitions>
  <inkml:trace contextRef="#ctx0" brushRef="#br0">82 0 24575,'-4'40'0,"-13"62"0,1-8 0,2 7 0,-13 112 0,25-178 0,1 0 0,2 0 0,1-1 0,7 37 0,-8-68 0,-1 0 0,1 1 0,0-1 0,0 0 0,0 0 0,1 0 0,-1 0 0,1 0 0,-1 0 0,1 0 0,0 0 0,0-1 0,0 1 0,5 4 0,-5-6 0,1 0 0,-1 0 0,0 0 0,0 0 0,0 0 0,1 0 0,-1-1 0,0 1 0,1-1 0,-1 0 0,0 0 0,1 0 0,-1 0 0,0 0 0,1 0 0,-1-1 0,1 1 0,-1-1 0,0 1 0,0-1 0,3-1 0,27-14-1365,-3-3-5461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9"/>
    </inkml:context>
    <inkml:brush xml:id="br0">
      <inkml:brushProperty name="width" value="0.1" units="cm"/>
      <inkml:brushProperty name="height" value="0.1" units="cm"/>
    </inkml:brush>
  </inkml:definitions>
  <inkml:trace contextRef="#ctx0" brushRef="#br0">290 55 24575,'1'0'0,"-1"-1"0,1 1 0,-1-1 0,1 0 0,-1 1 0,1-1 0,-1 1 0,1-1 0,-1 0 0,0 1 0,1-1 0,-1 0 0,0 1 0,1-1 0,-1 0 0,0 0 0,0 1 0,0-1 0,0 0 0,0 0 0,0 0 0,0 1 0,0-1 0,0 0 0,0 0 0,0 1 0,0-1 0,0 0 0,-1-1 0,0 1 0,0-1 0,0 1 0,-1 0 0,1-1 0,0 1 0,-1 0 0,1 0 0,-1 0 0,1 0 0,-1 0 0,-3-2 0,-3 0 0,0 0 0,0 0 0,-1 1 0,-9-2 0,6 3 0,0 0 0,0 1 0,0 1 0,0-1 0,-1 2 0,1 0 0,1 0 0,-1 1 0,0 1 0,1 0 0,-1 0 0,1 1 0,0 1 0,1 0 0,-1 0 0,-9 9 0,18-13 0,0 0 0,0 0 0,1 0 0,-1 0 0,1 0 0,0 0 0,-1 0 0,1 1 0,0-1 0,0 1 0,1-1 0,-1 1 0,0-1 0,1 1 0,0-1 0,-1 1 0,1-1 0,0 1 0,0 0 0,0-1 0,1 1 0,-1-1 0,1 1 0,-1-1 0,1 1 0,0-1 0,0 1 0,0-1 0,2 3 0,4 10 0,2-1 0,-1 0 0,17 19 0,-14-18 0,-9-13 0,26 36 0,-1 1 0,32 64 0,-53-92 0,-1-1 0,-1 1 0,0 0 0,0 0 0,-1 1 0,-1-1 0,0 1 0,0-1 0,-1 1 0,-1 0 0,0 0 0,0-1 0,-1 1 0,-1 0 0,-5 21 0,7-32 0,0-1 0,0 1 0,0 0 0,0 0 0,-1-1 0,1 1 0,0 0 0,0-1 0,-1 1 0,1 0 0,0-1 0,-1 1 0,1-1 0,-1 1 0,1 0 0,-1-1 0,1 1 0,-1-1 0,1 1 0,-1-1 0,0 1 0,1-1 0,-1 0 0,1 1 0,-1-1 0,0 0 0,1 0 0,-1 1 0,0-1 0,0 0 0,1 0 0,-1 0 0,0 0 0,0 0 0,1 0 0,-1 0 0,0 0 0,0 0 0,1 0 0,-1 0 0,0 0 0,-1-1 0,1 0 0,-1 0 0,0-1 0,1 1 0,-1 0 0,1-1 0,0 1 0,0-1 0,-1 1 0,1-1 0,0 0 0,0 0 0,0 1 0,1-1 0,-1 0 0,-1-3 0,1-3 0,0 0 0,0 0 0,1 0 0,0 0 0,1 0 0,-1 0 0,1 0 0,1 0 0,0 0 0,0 0 0,0 1 0,1-1 0,5-8 0,3-8 0,2 1 0,26-37 0,-3 14-195,1 3 0,3 1 0,1 1 0,2 3 0,2 1 0,65-40 0,-50 39-6631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09:19.460"/>
    </inkml:context>
    <inkml:brush xml:id="br0">
      <inkml:brushProperty name="width" value="0.1" units="cm"/>
      <inkml:brushProperty name="height" value="0.1" units="cm"/>
    </inkml:brush>
  </inkml:definitions>
  <inkml:trace contextRef="#ctx0" brushRef="#br0">1 120 24575,'-1'-22'0,"1"-31"0,0 51 0,0-1 0,1 1 0,-1 0 0,1-1 0,-1 1 0,1 0 0,0-1 0,0 1 0,0 0 0,0 0 0,0 0 0,0 0 0,0 0 0,1 0 0,-1 0 0,4-3 0,-3 4 0,-1 1 0,1-1 0,0 0 0,-1 1 0,1-1 0,0 1 0,0 0 0,-1-1 0,1 1 0,0 0 0,0 0 0,-1 0 0,1 0 0,0 0 0,0 1 0,0-1 0,-1 1 0,1-1 0,0 1 0,-1-1 0,1 1 0,0 0 0,-1 0 0,1 0 0,-1 0 0,0 0 0,1 0 0,-1 0 0,3 3 0,3 3 0,0 0 0,0 1 0,12 16 0,-3 2 0,0 2 0,-2-1 0,-1 2 0,11 34 0,30 124 0,-45-155 0,32 139 0,21 192 0,-49-234 0,-5 1 0,-11 154 0,-7-155 0,-31 151 0,25-209 0,-2 0 0,-4-1 0,-48 107 0,63-162-170,-1 0-1,0-1 0,-1 1 1,-1-2-1,0 1 0,-1-1 1,-24 22-1,4-12-6655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07:33.134"/>
    </inkml:context>
    <inkml:brush xml:id="br0">
      <inkml:brushProperty name="width" value="0.1" units="cm"/>
      <inkml:brushProperty name="height" value="0.1" units="cm"/>
    </inkml:brush>
  </inkml:definitions>
  <inkml:trace contextRef="#ctx0" brushRef="#br0">195 172 24575,'0'-1'0,"0"-17"-224,0-1 0,-2 1-1,0 0 1,-6-23 0,7 37 160,0 0 1,0 1 0,-1-1 0,1 1-1,-1-1 1,0 1 0,0-1-1,0 1 1,-1 0 0,1 0 0,-6-5-1,6 7 48,0 0 0,-1-1-1,1 1 1,0 0-1,-1 0 1,1 0 0,0 0-1,-1 1 1,1-1-1,-1 1 1,1 0 0,-1-1-1,1 1 1,-1 0-1,0 0 1,1 1 0,-1-1-1,1 0 1,-1 1-1,-2 1 1,-2 0 102,0 1-1,1 0 1,-1 0-1,1 1 1,0 0-1,-1 0 1,2 0 0,-1 1-1,0 0 1,1 0-1,0 0 1,-5 8 0,8-11-55,0 0 1,0 1 0,0-1 0,1 0 0,0 1-1,-1-1 1,1 1 0,0 0 0,0-1 0,0 1-1,0 0 1,1 0 0,-1-1 0,1 1-1,0 0 1,0 0 0,0 0 0,0 0 0,0 0-1,0-1 1,1 1 0,-1 0 0,1 0 0,0-1-1,0 1 1,0 0 0,0-1 0,1 1 0,-1-1-1,1 1 1,-1-1 0,1 0 0,0 1-1,2 1 1,9 6-32,1 0 0,1 0 0,-1-2 0,2 0 0,-1 0 0,19 5 0,-8-2 0,29 16 0,-45-22 0,-1 1 0,-1 0 0,1 1 0,-1 0 0,0 0 0,0 0 0,-1 1 0,0 0 0,10 15 0,-15-19 0,0 0 0,-1 0 0,1 0 0,-1 0 0,1 0 0,-1 1 0,0-1 0,-1 0 0,1 1 0,-1-1 0,0 0 0,0 1 0,0-1 0,-1 1 0,1-1 0,-1 0 0,0 1 0,0-1 0,-1 0 0,1 0 0,-1 0 0,0 0 0,0 0 0,0 0 0,-5 5 0,-1 1 0,1-1 0,-1 0 0,-1-1 0,1 0 0,-2 0 0,1-1 0,-1 0 0,0-1 0,0 0 0,-1 0 0,1-1 0,-1-1 0,-1 0 0,1 0 0,-22 3 0,32-6-36,-1-1 0,0 1 0,0-1 1,0 0-1,0 0 0,0 1 0,0-1 0,0-1 0,1 1 0,-1 0 0,0 0 0,0-1 0,0 1 0,0-1 0,0 1 0,1-1 0,-1 0 1,0 0-1,1 0 0,-1 0 0,0 0 0,1 0 0,-1 0 0,1-1 0,0 1 0,-1 0 0,1-1 0,0 1 0,0-1 0,0 1 0,0-1 1,0 0-1,0 0 0,0 1 0,1-1 0,-1 0 0,0-3 0,-1-18-6790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5.543"/>
    </inkml:context>
    <inkml:brush xml:id="br0">
      <inkml:brushProperty name="width" value="0.1" units="cm"/>
      <inkml:brushProperty name="height" value="0.1" units="cm"/>
      <inkml:brushProperty name="color" value="#004F8B"/>
    </inkml:brush>
  </inkml:definitions>
  <inkml:trace contextRef="#ctx0" brushRef="#br0">0 176 24575,'6'0'-136,"1"-2"1,-1 1-1,0 0 0,0-1 0,0 0 0,7-4 0,9-3-1962,45-10 2,107-19 0,73 6 3759,-36 5 2971,-183 23-4774,0-2-1,41-13 1,-50 12-6686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0:54.311"/>
    </inkml:context>
    <inkml:brush xml:id="br0">
      <inkml:brushProperty name="width" value="0.1" units="cm"/>
      <inkml:brushProperty name="height" value="0.1" units="cm"/>
      <inkml:brushProperty name="color" value="#004F8B"/>
    </inkml:brush>
  </inkml:definitions>
  <inkml:trace contextRef="#ctx0" brushRef="#br0">1 0 24575,'0'0'-8191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1.740"/>
    </inkml:context>
    <inkml:brush xml:id="br0">
      <inkml:brushProperty name="width" value="0.1" units="cm"/>
      <inkml:brushProperty name="height" value="0.1" units="cm"/>
      <inkml:brushProperty name="color" value="#004F8B"/>
    </inkml:brush>
  </inkml:definitions>
  <inkml:trace contextRef="#ctx0" brushRef="#br0">350 24 24575,'3'-23'0,"-2"23"0,-1 0 0,0 0 0,1 0 0,-1 0 0,0 0 0,0 0 0,1 0 0,-1 0 0,0 0 0,0 0 0,1 0 0,-1 0 0,0 0 0,0 0 0,1 0 0,-1 0 0,0 0 0,0 0 0,1 1 0,-1-1 0,0 0 0,0 0 0,1 0 0,-1 0 0,0 1 0,0-1 0,0 0 0,0 0 0,1 1 0,-1-1 0,0 0 0,0 0 0,0 1 0,0-1 0,0 0 0,0 0 0,0 1 0,0-1 0,3 6 0,-1-1 0,1 1 0,-2-1 0,1 1 0,1 9 0,2 76 0,-3-1 0,-17 142 0,1-23 0,12 71 0,0 24 0,-1-267 0,-1 1 0,-11 45 0,15-81 0,0-1 0,0 1 0,-1 0 0,1 0 0,-1-1 0,1 1 0,-1 0 0,0-1 0,0 1 0,0-1 0,1 1 0,-2-1 0,1 1 0,0-1 0,0 0 0,0 1 0,-1-1 0,1 0 0,0 0 0,-4 2 0,4-3 0,-1 0 0,1 0 0,-1 0 0,1 0 0,-1 0 0,1 0 0,-1 0 0,1 0 0,-1-1 0,1 1 0,-1 0 0,1-1 0,0 0 0,-1 1 0,1-1 0,-1 0 0,1 0 0,0 1 0,-2-3 0,-8-6 0,1-1 0,0 0 0,0-1 0,-9-14 0,8 12 0,-67-74 0,-39-51 0,116 137 0,0 0 0,1 0 0,-1 0 0,0 0 0,0 0 0,0 0 0,1 0 0,-1-1 0,1 1 0,-1 0 0,1 0 0,-1-1 0,1 1 0,0 0 0,-1 0 0,1-1 0,0-1 0,1 3 0,0 0 0,-1 0 0,1 0 0,0 0 0,-1 0 0,1 0 0,0 0 0,0 0 0,-1 0 0,1 0 0,0 0 0,-1 1 0,1-1 0,0 0 0,-1 0 0,1 1 0,0-1 0,-1 0 0,1 1 0,-1-1 0,2 1 0,43 29 0,-44-29 0,16 13 0,27 28 0,-32-29 0,1-1 0,0 0 0,19 13 0,-29-23 0,0-1 0,0 1 0,0-1 0,1 0 0,-1 1 0,0-1 0,0-1 0,1 1 0,-1-1 0,1 1 0,-1-1 0,0 0 0,1 0 0,-1 0 0,1-1 0,-1 1 0,0-1 0,1 0 0,-1 0 0,0 0 0,1 0 0,-1 0 0,0-1 0,5-3 0,4-3 0,0-1 0,0-1 0,-1 0 0,14-15 0,-10 9 0,69-72 0,48-46 0,-114 118 0,33-32 0,-48 45 0,0-1 0,0 1 0,0-1 0,-1 0 0,1 0 0,-1 0 0,0 0 0,0 0 0,-1 0 0,1-1 0,1-7 0,-6-5-1365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2.620"/>
    </inkml:context>
    <inkml:brush xml:id="br0">
      <inkml:brushProperty name="width" value="0.1" units="cm"/>
      <inkml:brushProperty name="height" value="0.1" units="cm"/>
      <inkml:brushProperty name="color" value="#004F8B"/>
    </inkml:brush>
  </inkml:definitions>
  <inkml:trace contextRef="#ctx0" brushRef="#br0">24 378 24575,'0'1'0,"0"-1"0,0 0 0,0 1 0,1-1 0,-1 0 0,0 0 0,0 1 0,0-1 0,0 0 0,0 1 0,0-1 0,0 0 0,0 1 0,0-1 0,0 0 0,0 1 0,-1-1 0,1 0 0,0 1 0,0-1 0,0 0 0,0 1 0,0-1 0,0 0 0,-1 0 0,1 1 0,0-1 0,0 0 0,-1 0 0,1 1 0,0-1 0,0 0 0,-1 0 0,1 0 0,0 0 0,0 1 0,-1-1 0,1 0 0,0 0 0,-1 0 0,1 0 0,0 0 0,-1 0 0,1 0 0,0 0 0,-1 0 0,1 0 0,0 0 0,-1 0 0,1 0 0,0 0 0,-1 0 0,1 0 0,0 0 0,0 0 0,-1 0 0,1-1 0,-1 1 0,0-1 0,0 0 0,0 1 0,0-1 0,0 0 0,1 0 0,-1 0 0,0 0 0,1 1 0,-1-1 0,1 0 0,-1 0 0,1 0 0,-1 0 0,1 0 0,0-1 0,-1 1 0,1-1 0,0-6 0,0-1 0,1 0 0,0 1 0,0-1 0,1 1 0,0-1 0,0 1 0,1 0 0,0 0 0,5-9 0,8-13 0,21-31 0,-37 61 0,17-27 0,1 0 0,1 2 0,2 0 0,36-34 0,-56 57 0,1 1 0,0 0 0,-1-1 0,1 1 0,0 0 0,0 0 0,0 0 0,0 0 0,0 0 0,0 1 0,0-1 0,0 0 0,0 1 0,0 0 0,0-1 0,0 1 0,0 0 0,0 0 0,1 0 0,-1 1 0,3 0 0,-2 0 0,-1 0 0,1 0 0,-1 1 0,1-1 0,-1 1 0,1 0 0,-1 0 0,0 0 0,0 0 0,0 0 0,0 0 0,0 1 0,2 4 0,2 4 0,-1 0 0,0 0 0,0 1 0,-2 0 0,1 0 0,1 15 0,0 9 0,-2 1 0,-2 0 0,-1 0 0,-2 0 0,-7 41 0,0-28 0,-2-1 0,-2 0 0,-24 58 0,20-67 0,-1-1 0,-3-1 0,-1-1 0,-1-1 0,-2 0 0,-37 39 0,58-70 0,-1-1 0,1 1 0,-1-1 0,0 1 0,0-2 0,0 1 0,0 0 0,-1-1 0,1 0 0,-8 2 0,38-24 0,-1 8 0,0 1 0,1 1 0,0 2 0,0 0 0,1 2 0,-1 0 0,1 2 0,0 1 0,1 1 0,-1 2 0,37 4 0,-46-1-63,-1 0-1,0 2 0,0 0 1,0 1-1,22 13 0,-17-9-919,2 0-5843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3.080"/>
    </inkml:context>
    <inkml:brush xml:id="br0">
      <inkml:brushProperty name="width" value="0.1" units="cm"/>
      <inkml:brushProperty name="height" value="0.1" units="cm"/>
      <inkml:brushProperty name="color" value="#004F8B"/>
    </inkml:brush>
  </inkml:definitions>
  <inkml:trace contextRef="#ctx0" brushRef="#br0">81 231 24575,'2'-41'0,"2"1"0,11-51 0,-10 68 0,4-7 0,-5 24 0,-4 20 0,-45 273 0,17-132 0,-12 139 0,35-236 0,3 0 0,3 1 0,8 60 0,-7-106 0,0 0 0,1 0 0,7 21 0,-9-31 0,0 0 0,1-1 0,-1 1 0,0-1 0,1 0 0,0 0 0,-1 1 0,1-1 0,0 0 0,4 3 0,-5-5 0,0 1 0,0 0 0,0-1 0,1 1 0,-1-1 0,0 0 0,1 1 0,-1-1 0,0 0 0,1 0 0,-1 1 0,0-1 0,1 0 0,-1 0 0,0-1 0,1 1 0,-1 0 0,0 0 0,1-1 0,-1 1 0,0-1 0,2 0 0,23-16-1365,-2-6-5461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3.610"/>
    </inkml:context>
    <inkml:brush xml:id="br0">
      <inkml:brushProperty name="width" value="0.1" units="cm"/>
      <inkml:brushProperty name="height" value="0.1" units="cm"/>
      <inkml:brushProperty name="color" value="#004F8B"/>
    </inkml:brush>
  </inkml:definitions>
  <inkml:trace contextRef="#ctx0" brushRef="#br0">482 60 24575,'0'-55'0,"0"50"0,0 7 0,0 28 0,0 788 0,-4-785 0,4-33 0,0 1 0,0-1 0,0 0 0,0 0 0,0 1 0,-1-1 0,1 0 0,0 0 0,0 0 0,0 1 0,0-1 0,-1 0 0,1 0 0,0 0 0,0 0 0,0 1 0,-1-1 0,1 0 0,0 0 0,0 0 0,-1 0 0,1 0 0,0 0 0,0 0 0,-1 0 0,1 0 0,0 1 0,0-1 0,-1 0 0,1 0 0,0 0 0,0-1 0,-1 1 0,-13-11 0,-12-20-455,-2 2 0,-42-36 0,30 34-6371</inkml:trace>
  <inkml:trace contextRef="#ctx0" brushRef="#br0" timeOffset="1">114 652 24575,'-12'-2'0,"0"1"0,0-2 0,1 0 0,0 0 0,-1-1 0,-14-7 0,25 11 0,0 0 0,0-1 0,0 1 0,0 0 0,1-1 0,-1 1 0,0 0 0,0-1 0,1 1 0,-1-1 0,0 1 0,0-1 0,1 1 0,-1-1 0,1 0 0,-1 1 0,1-1 0,-1 0 0,1 1 0,-1-1 0,1 0 0,-1 0 0,1 0 0,0 1 0,-1-1 0,1 0 0,0 0 0,0 0 0,0 0 0,0 1 0,0-3 0,1 2 0,-1-1 0,1 1 0,0 0 0,1-1 0,-1 1 0,0 0 0,0-1 0,0 1 0,1 0 0,-1 0 0,1 0 0,-1 0 0,1 0 0,2 0 0,10-6 0,1 1 0,21-5 0,-34 10 0,99-27-112,338-84-1141,-371 100-5573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4.230"/>
    </inkml:context>
    <inkml:brush xml:id="br0">
      <inkml:brushProperty name="width" value="0.1" units="cm"/>
      <inkml:brushProperty name="height" value="0.1" units="cm"/>
      <inkml:brushProperty name="color" value="#004F8B"/>
    </inkml:brush>
  </inkml:definitions>
  <inkml:trace contextRef="#ctx0" brushRef="#br0">0 345 24575,'0'-2'0,"1"0"0,-1 0 0,1 0 0,-1 0 0,1 0 0,0 0 0,0 0 0,0 1 0,0-1 0,0 0 0,0 1 0,0-1 0,1 0 0,-1 1 0,0-1 0,1 1 0,-1 0 0,1-1 0,0 1 0,-1 0 0,1 0 0,0 0 0,0 0 0,3-1 0,4-1 0,-1 0 0,1 1 0,0-1 0,10 0 0,46-3 0,122 5 0,-95 3 0,911 47 0,-764-17 0,-216-33 0,-23 1 0,0 0 0,0-1 0,0 1 0,0 0 0,0 0 0,1 0 0,-1 0 0,0-1 0,0 1 0,0 0 0,0 0 0,0 0 0,0-1 0,0 1 0,0 0 0,0 0 0,0 0 0,0-1 0,0 1 0,0 0 0,0 0 0,0 0 0,0-1 0,0 1 0,0 0 0,0 0 0,0 0 0,0 0 0,0-1 0,0 1 0,0 0 0,0 0 0,0 0 0,-1-1 0,1 1 0,0 0 0,0 0 0,0 0 0,0 0 0,0 0 0,-1-1 0,1 1 0,0 0 0,0 0 0,0 0 0,-1 0 0,-33-22 0,-74-36 0,-204-120 0,304 173 0,1 0 0,0 0 0,1-1 0,-1 0 0,1 0 0,-6-9 0,11 14 0,1 0 0,-1 0 0,0 0 0,1 0 0,-1 0 0,1 0 0,-1 0 0,1 0 0,0 0 0,-1 0 0,1 0 0,0 0 0,0-1 0,0 1 0,0 0 0,0 0 0,0 0 0,0 0 0,0 0 0,0-1 0,1-1 0,0 2 0,1-1 0,-1 1 0,0 0 0,1-1 0,-1 1 0,0 0 0,1 0 0,0 0 0,-1 0 0,1 0 0,0 0 0,-1 1 0,1-1 0,0 0 0,0 1 0,0-1 0,-1 1 0,4 0 0,19-4 0,0 1 0,0 2 0,1 0 0,-1 2 0,0 1 0,0 0 0,32 9 0,-39-7 0,1 1 0,-1 0 0,0 1 0,0 1 0,-1 1 0,1 1 0,-2 0 0,1 1 0,-2 0 0,20 18 0,-29-23 0,-1-1 0,0 1 0,0 0 0,0 0 0,0 0 0,-1 1 0,0-1 0,0 1 0,-1 0 0,0 0 0,0 0 0,0 0 0,0 0 0,-1 0 0,0 0 0,-1 1 0,1 8 0,-2-7 0,0 0 0,-1 1 0,1-1 0,-2 0 0,1 0 0,-1 0 0,0 0 0,-1 0 0,0-1 0,0 0 0,-1 1 0,-8 9 0,-2 0 0,0-1 0,-1-1 0,0-1 0,-1 0 0,-1-1 0,-31 17 0,-122 52 0,158-76 0,1-1-98,-4 2-113,0 0 0,0-1 0,-1 0-1,0-2 1,-32 6 0,23-10-6615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4.920"/>
    </inkml:context>
    <inkml:brush xml:id="br0">
      <inkml:brushProperty name="width" value="0.1" units="cm"/>
      <inkml:brushProperty name="height" value="0.1" units="cm"/>
      <inkml:brushProperty name="color" value="#004F8B"/>
    </inkml:brush>
  </inkml:definitions>
  <inkml:trace contextRef="#ctx0" brushRef="#br0">1 474 24575,'0'-15'0,"-1"-26"0,3 0 0,9-62 0,-9 90 0,1 0 0,1 1 0,0-1 0,1 1 0,0-1 0,1 1 0,1 1 0,0-1 0,0 1 0,1 1 0,17-19 0,-12 16 0,0 1 0,0 1 0,1 1 0,1 0 0,0 0 0,0 2 0,1 0 0,32-12 0,-41 18 0,0 0 0,1 0 0,-1 0 0,0 1 0,1 1 0,-1-1 0,0 1 0,1 0 0,-1 1 0,1 0 0,-1 0 0,0 0 0,1 1 0,-1 0 0,0 0 0,0 1 0,-1 0 0,1 0 0,0 1 0,-1 0 0,0 0 0,0 1 0,10 8 0,-10-5 0,0-1 0,0 1 0,-1 0 0,0 1 0,0-1 0,-1 1 0,0 0 0,0 0 0,-1 0 0,-1 1 0,1-1 0,-2 1 0,1 0 0,-1-1 0,-1 1 0,1 0 0,-3 11 0,0 5 0,-1-1 0,-1 0 0,-2 0 0,0 0 0,-15 35 0,2-16 0,-2-2 0,-45 70 0,-67 69 0,50-70 0,82-109 0,-5 5 0,1 1 0,0-1 0,-6 17 0,10-24 0,1 1 0,-1 0 0,1 0 0,-1-1 0,1 1 0,0 0 0,-1 0 0,1 0 0,0 0 0,0-1 0,0 1 0,0 0 0,0 0 0,0 0 0,0 0 0,0 0 0,0 0 0,0-1 0,0 1 0,1 0 0,-1 0 0,0 0 0,0 0 0,1-1 0,-1 1 0,1 0 0,-1 0 0,1-1 0,-1 1 0,1 0 0,-1-1 0,1 1 0,0 0 0,-1-1 0,1 1 0,0-1 0,-1 1 0,1-1 0,0 1 0,0-1 0,0 0 0,-1 1 0,1-1 0,0 0 0,0 0 0,0 0 0,0 0 0,0 1 0,0-1 0,-1 0 0,3-1 0,13 1 0,1-2 0,-1 0 0,1-1 0,-1-1 0,0 0 0,17-8 0,23-5 0,13-2-273,1 4 0,1 2 0,0 4 0,93-1 0,-135 11-6553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5.400"/>
    </inkml:context>
    <inkml:brush xml:id="br0">
      <inkml:brushProperty name="width" value="0.1" units="cm"/>
      <inkml:brushProperty name="height" value="0.1" units="cm"/>
      <inkml:brushProperty name="color" value="#004F8B"/>
    </inkml:brush>
  </inkml:definitions>
  <inkml:trace contextRef="#ctx0" brushRef="#br0">404 423 24575,'1'-53'-422,"10"-66"-7148,-6 76 8092,-3 28-223,-1-1 1,0 0 0,-1 1-1,0-1 1,-2 1 0,-2-17-1,3 28-100,0 0 0,0 0 0,-1 0 0,1 0 0,-1 0 0,0 0 0,0 0 0,0 0 0,0 1 0,0-1 0,-1 1 0,0 0 0,0 0 0,0 0 0,0 0 0,0 0 0,-1 0 0,1 1 0,-1 0 0,0 0 0,1 0 0,-1 0 0,0 0 0,0 1 0,0-1 0,-7 0 0,-2 1-199,1 1 0,0 0 0,0 0 0,0 1 0,0 1 0,0 0 0,0 1 0,1 0 0,-1 1 0,1 0 0,0 1 0,0 0 0,0 1 0,0 0 0,1 0 0,-12 11 0,10-8 0,1 0 0,0 1 0,0 0 0,1 1 0,1 0 0,0 1 0,0 0 0,1 1 0,1-1 0,0 1 0,0 1 0,2-1 0,-5 16 0,8-24 0,1 0 0,0 0 0,1 0 0,-1 0 0,1 0 0,0 0 0,0 0 0,1 0 0,0 0 0,-1 0 0,1-1 0,1 1 0,-1 0 0,1 0 0,0-1 0,0 1 0,0-1 0,1 1 0,0-1 0,-1 0 0,5 4 0,-3-4 0,1 0 0,-1 0 0,1-1 0,0 0 0,0 1 0,0-2 0,0 1 0,0-1 0,1 1 0,-1-1 0,1-1 0,0 1 0,-1-1 0,1 0 0,0-1 0,0 1 0,-1-1 0,7 0 0,5-2 0,0-1 0,0 0 0,0-1 0,-1 0 0,0-2 0,0 0 0,0-1 0,25-14 0,5-8 0,58-47 0,-100 73 0,0-1 0,1 1 0,-1 0 0,1 1 0,-1-1 0,1 1 0,6-3 0,-9 5 0,-1 0 0,0 0 0,0 0 0,0 0 0,1 0 0,-1 0 0,0 0 0,0 0 0,0 0 0,1 1 0,-1-1 0,0 0 0,0 1 0,0-1 0,0 1 0,0-1 0,0 1 0,1 0 0,-2-1 0,1 1 0,0 0 0,0 0 0,0 0 0,0 0 0,0 0 0,-1 0 0,1 0 0,0 0 0,-1 0 0,1 0 0,-1 0 0,1 0 0,-1 0 0,1 0 0,-1 2 0,5 12 0,-1 1 0,-1 0 0,3 23 0,-5-24 0,1 0 0,1 0 0,0 0 0,10 27 0,-11-38 0,0 0 0,1 0 0,-1 0 0,0-1 0,1 1 0,0-1 0,0 1 0,0-1 0,1 0 0,-1 0 0,1-1 0,-1 1 0,1-1 0,0 1 0,0-1 0,0 0 0,0-1 0,0 1 0,1-1 0,-1 0 0,5 1 0,1-1-105,0 0 0,0-1 0,1 0 0,-1-1 0,0 0 0,0-1 0,0 0 0,0-1 0,0 0 0,-1 0 0,1-1 0,11-6 0,27-15-6721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6.300"/>
    </inkml:context>
    <inkml:brush xml:id="br0">
      <inkml:brushProperty name="width" value="0.1" units="cm"/>
      <inkml:brushProperty name="height" value="0.1" units="cm"/>
      <inkml:brushProperty name="color" value="#004F8B"/>
    </inkml:brush>
  </inkml:definitions>
  <inkml:trace contextRef="#ctx0" brushRef="#br0">3 417 24575,'-1'-61'223,"0"29"-1488,0-1 1,2 1 0,2 0-1,1-1 1,9-36 0,-13 69 1266,0 0 0,0 0-1,0 0 1,0 0 0,0 0 0,0-1 0,0 1 0,0 0-1,0 0 1,0 0 0,0 0 0,0 0 0,0-1 0,0 1 0,0 0-1,0 0 1,0 0 0,0 0 0,0 0 0,0-1 0,0 1 0,0 0-1,0 0 1,0 0 0,0 0 0,0 0 0,0 0 0,0 0-1,1-1 1,-1 1 0,0 0 0,0 0 0,0 0 0,0 0 0,0 0-1,0 0 1,0 0 0,1 0 0,-1 0 0,0 0 0,0 0-1,0 0 1,0 0 0,0 0 0,1 0 0,-1 0 0,0 0 0,0 0-1,0 0 1,0 0 0,0 0 0,1 0 0,-1 0 0,0 0-1,0 0 1,0 0 0,0 0 0,4 11 12,-1 21 55,1 63 1721,13 233 3819,9-112-5835,-25-207 226,1 1 0,0-1 0,1 0 0,6 17 0,-8-25 0,0 1 0,-1-1 0,1 1 0,0-1 0,0 1 0,0-1 0,0 0 0,0 1 0,0-1 0,1 0 0,-1 0 0,0 0 0,1 0 0,-1 0 0,0 0 0,1 0 0,-1 0 0,1-1 0,0 1 0,-1 0 0,1-1 0,0 0 0,-1 1 0,1-1 0,0 0 0,-1 0 0,1 0 0,0 0 0,-1 0 0,1 0 0,0 0 0,-1-1 0,1 1 0,1-1 0,6-3 0,0 0 0,0 0 0,-1-1 0,1 0 0,-1-1 0,-1 0 0,1 0 0,-1-1 0,10-11 0,54-73 0,-69 88 0,3-4 0,1 0 0,-1 0 0,1 0 0,-2-1 0,1 0 0,-1 0 0,0 0 0,-1-1 0,0 1 0,4-16 0,-7 23 0,0 1 0,0 0 0,0-1 0,0 1 0,0 0 0,0 0 0,0-1 0,0 1 0,0 0 0,0-1 0,0 1 0,0 0 0,0 0 0,0-1 0,0 1 0,0 0 0,0-1 0,0 1 0,0 0 0,0 0 0,0-1 0,0 1 0,-1 0 0,1-1 0,0 1 0,0 0 0,0 0 0,-1 0 0,1-1 0,0 1 0,0 0 0,0 0 0,-1 0 0,1-1 0,0 1 0,-1 0 0,1 0 0,0 0 0,0 0 0,-1 0 0,1 0 0,0 0 0,-1 0 0,1 0 0,0 0 0,0 0 0,-1 0 0,1 0 0,0 0 0,-1 0 0,1 0 0,0 0 0,0 0 0,-1 0 0,1 0 0,0 0 0,-1 0 0,1 0 0,0 1 0,0-1 0,-1 0 0,1 0 0,0 0 0,0 1 0,0-1 0,-1 0 0,1 0 0,0 0 0,0 1 0,-17 15 0,12-9 0,0 0 0,1 0 0,0 1 0,0-1 0,0 1 0,1 0 0,1 0 0,-1 1 0,1-1 0,0 0 0,1 1 0,0-1 0,1 1 0,0 12 0,0-15 0,1-1 0,-1 1 0,1-1 0,0 0 0,1 0 0,-1 1 0,1-1 0,0 0 0,0 0 0,1-1 0,-1 1 0,1 0 0,0-1 0,0 0 0,1 1 0,-1-1 0,1 0 0,0-1 0,0 1 0,1-1 0,-1 0 0,0 0 0,1 0 0,5 2 0,-2-2 0,0 0 0,0-1 0,0 0 0,0 0 0,0-1 0,1 0 0,-1-1 0,1 1 0,-1-2 0,1 1 0,7-2 0,-2-1 0,0 0 0,-1-1 0,0-1 0,0 0 0,0-1 0,14-8 0,-4 0 0,-1-1 0,-1-2 0,0 0 0,-1-1 0,-1-1 0,24-31 0,-18 17 0,-3-2 0,-1 0 0,-1-2 0,-2 0 0,-2-1 0,-1-1 0,-2 0 0,-2-1 0,-2 0 0,8-72 0,10-106 0,-27 248 0,9 52 0,0 1 0,-2 199 0,-2-30 0,-5-247 0,1 1 0,-1-1 0,1 1 0,0-1 0,1 0 0,2 7 0,-4-11 0,1 0 0,-1 0 0,0-1 0,1 1 0,-1 0 0,1 0 0,-1-1 0,1 1 0,-1 0 0,1-1 0,0 1 0,-1 0 0,1-1 0,0 1 0,-1-1 0,1 1 0,0-1 0,0 0 0,0 1 0,-1-1 0,1 0 0,0 1 0,0-1 0,0 0 0,0 0 0,-1 0 0,1 0 0,0 0 0,0 0 0,0 0 0,0 0 0,0 0 0,-1 0 0,1 0 0,0-1 0,0 1 0,0 0 0,0-1 0,-1 1 0,1 0 0,0-1 0,0 1 0,-1-1 0,1 1 0,0-1 0,-1 0 0,2 0 0,8-9 0,1 0 0,-1 0 0,16-23 0,5-5 0,-12 17 0,7-7 0,0 0 0,52-41 0,-74 67 0,0-1 0,0 1 0,-1 0 0,2 0 0,-1 0 0,0 0 0,0 1 0,1-1 0,-1 1 0,0 0 0,1 1 0,7-1 0,-10 1 0,0 0 0,1 1 0,-1-1 0,0 0 0,0 1 0,0 0 0,0 0 0,0 0 0,0 0 0,0 0 0,0 0 0,0 0 0,0 0 0,-1 1 0,1-1 0,0 1 0,-1-1 0,1 1 0,-1 0 0,0-1 0,0 1 0,1 0 0,-1 0 0,0 0 0,-1 0 0,1 0 0,0 0 0,0 3 0,2 8 0,0 0 0,-2 0 0,1 0 0,-2 0 0,1 0 0,-2 0 0,0 0 0,-1 1 0,0-1 0,0-1 0,-2 1 0,-8 22 0,2-10 0,-1 1 0,-2-2 0,0 0 0,-1 0 0,-22 25 0,25-36 9,-1 0-1,-1-1 1,0 0-1,0-1 1,-1-1 0,0 0-1,-1-1 1,-1 0-1,1-1 1,-1-1-1,0-1 1,-1 0-1,-30 7 1,14-7-221,-1-2 0,0-1 0,0-1-1,0-2 1,0-1 0,-37-7 0,20 0-6614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8.295"/>
    </inkml:context>
    <inkml:brush xml:id="br0">
      <inkml:brushProperty name="width" value="0.1" units="cm"/>
      <inkml:brushProperty name="height" value="0.1" units="cm"/>
      <inkml:brushProperty name="color" value="#004F8B"/>
    </inkml:brush>
  </inkml:definitions>
  <inkml:trace contextRef="#ctx0" brushRef="#br0">23 0 24575,'-2'3'0,"-1"1"0,1 0 0,-1-1 0,1 1 0,0 0 0,1 0 0,-1 0 0,1 0 0,-1 0 0,1 1 0,1-1 0,-1 0 0,0 1 0,1-1 0,0 7 0,1 10 0,7 40 0,-5-36 0,10 58 0,3-1 0,4-1 0,4 0 0,3-1 0,60 122 0,-85-198 15,0 0 0,0 0 0,1 0 0,-1 0 0,1 0 0,0-1 0,5 6 0,-7-8-61,1 0-1,-1-1 1,0 1-1,0-1 1,0 1 0,0-1-1,0 1 1,0-1-1,1 0 1,-1 0 0,0 1-1,0-1 1,0 0-1,1 0 1,-1 0-1,0 0 1,0-1 0,0 1-1,1 0 1,-1 0-1,0-1 1,0 1 0,0-1-1,0 1 1,0-1-1,0 1 1,0-1 0,0 0-1,0 1 1,0-1-1,2-2 1,13-12-6780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5.943"/>
    </inkml:context>
    <inkml:brush xml:id="br0">
      <inkml:brushProperty name="width" value="0.1" units="cm"/>
      <inkml:brushProperty name="height" value="0.1" units="cm"/>
      <inkml:brushProperty name="color" value="#004F8B"/>
    </inkml:brush>
  </inkml:definitions>
  <inkml:trace contextRef="#ctx0" brushRef="#br0">7 45 24575,'0'0'0,"-1"0"0,1 0 0,0 0 0,0 0 0,0 0 0,-1 0 0,1 0 0,0 0 0,0 0 0,-1 0 0,1 0 0,0 0 0,0 0 0,0 0 0,-1 0 0,1 0 0,0 0 0,0 0 0,0 0 0,-1 0 0,1 0 0,0-1 0,0 1 0,0 0 0,0 0 0,-1 0 0,1 0 0,0 0 0,0-1 0,0 1 0,0 0 0,0 0 0,0 0 0,-1-1 0,1 1 0,0 0 0,0-1 0,5-7 0,12-7 0,-9 12 0,-1 0 0,1 0 0,-1 1 0,1 0 0,0 0 0,0 1 0,0 0 0,0 1 0,13 0 0,6 1 0,40 8 0,13 9 0,110 40 0,-47-13 0,-126-40 0,1 0 0,-1 1 0,0 1 0,0 0 0,21 14 0,-35-19 0,1 0 0,-1 1 0,0-1 0,0 1 0,0 0 0,-1 0 0,1 0 0,-1 0 0,0 0 0,1 1 0,-1-1 0,-1 0 0,1 1 0,0 0 0,-1-1 0,0 1 0,0 0 0,0 0 0,0 0 0,-1 0 0,1 0 0,-1 0 0,0 0 0,0 0 0,-1 0 0,1 0 0,-1-1 0,0 1 0,0 0 0,0 0 0,-2 3 0,-3 8 0,-1-1 0,0-1 0,-1 1 0,-1-1 0,0-1 0,0 1 0,-13 11 0,-83 74 0,99-93 0,-144 113-1365,118-92-5461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8.800"/>
    </inkml:context>
    <inkml:brush xml:id="br0">
      <inkml:brushProperty name="width" value="0.1" units="cm"/>
      <inkml:brushProperty name="height" value="0.1" units="cm"/>
      <inkml:brushProperty name="color" value="#004F8B"/>
    </inkml:brush>
  </inkml:definitions>
  <inkml:trace contextRef="#ctx0" brushRef="#br0">277 195 24575,'1'-15'0,"-1"-1"0,-1 0 0,-1 1 0,0-1 0,-1 1 0,-5-16 0,7 27 0,-1-1 0,0 1 0,0 0 0,0 0 0,-1 0 0,0 1 0,1-1 0,-1 1 0,0-1 0,-1 1 0,1 0 0,-1 0 0,1 1 0,-1-1 0,0 1 0,0-1 0,0 1 0,0 0 0,0 1 0,0-1 0,-1 1 0,1 0 0,-1 0 0,1 0 0,-8 0 0,5 1 0,0 0 0,0 1 0,0 0 0,0 0 0,0 0 0,0 1 0,1 0 0,-1 1 0,0-1 0,1 1 0,0 1 0,0-1 0,0 1 0,0 0 0,0 0 0,1 1 0,0-1 0,-8 10 0,9-10 0,0 0 0,1 0 0,-1 0 0,1 1 0,0 0 0,1-1 0,-1 1 0,1 0 0,0 0 0,0 0 0,0 0 0,1 1 0,0-1 0,0 0 0,0 1 0,1-1 0,-1 1 0,1-1 0,1 0 0,-1 1 0,1-1 0,0 1 0,0-1 0,3 9 0,2-4 0,-1-1 0,1 1 0,0-1 0,1-1 0,0 0 0,1 1 0,-1-2 0,14 11 0,78 50 0,-66-48 0,-6-3 0,5 3 0,0 1 0,-1 1 0,-2 2 0,44 44 0,-66-61 0,-1 2 0,0-1 0,0 0 0,-1 1 0,0 0 0,-1 1 0,0-1 0,0 1 0,3 13 0,-6-15 0,0 1 0,0-1 0,-1 0 0,0 0 0,0 1 0,-1-1 0,0 0 0,-1 0 0,1 0 0,-2 0 0,1 0 0,-1 0 0,-4 9 0,1-7 0,0 0 0,-1 0 0,0-1 0,0 0 0,-1 0 0,0-1 0,0 0 0,-15 11 0,19-15 0,0-1 0,-1 0 0,1 0 0,-1 0 0,0-1 0,1 0 0,-1 1 0,0-2 0,0 1 0,0 0 0,0-1 0,-1 0 0,1-1 0,0 1 0,-1-1 0,1 0 0,0 0 0,-1 0 0,1-1 0,-10-2 0,13 2 0,-1-1 0,0 1 0,1-1 0,-1 0 0,1 1 0,0-1 0,-1 0 0,1-1 0,0 1 0,0 0 0,0-1 0,1 1 0,-1-1 0,1 1 0,-1-1 0,1 0 0,0 0 0,0 1 0,0-1 0,0 0 0,1 0 0,-1 0 0,1 0 0,-1 0 0,1-6 0,1-5 0,0 0 0,0 0 0,1 0 0,6-19 0,3-7 0,3 0 0,1 0 0,2 2 0,28-50 0,-4 23 0,71-90 0,-101 141-170,0 1-1,1 0 0,0 0 1,1 1-1,1 1 0,0 0 1,20-11-1,-1 6-6655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09.300"/>
    </inkml:context>
    <inkml:brush xml:id="br0">
      <inkml:brushProperty name="width" value="0.1" units="cm"/>
      <inkml:brushProperty name="height" value="0.1" units="cm"/>
      <inkml:brushProperty name="color" value="#004F8B"/>
    </inkml:brush>
  </inkml:definitions>
  <inkml:trace contextRef="#ctx0" brushRef="#br0">301 320 24575,'-1'-1'0,"0"1"0,0 0 0,0 0 0,0-1 0,0 1 0,0-1 0,0 1 0,0-1 0,0 1 0,0-1 0,1 0 0,-1 1 0,0-1 0,0 0 0,1 0 0,-1 1 0,0-1 0,1 0 0,-1 0 0,1 0 0,-1 0 0,1 0 0,0 0 0,-1 0 0,1 0 0,0 0 0,0-1 0,-6-32 0,5 32 0,-2-119 0,2 24 0,1 95 0,0 0 0,0 0 0,0 0 0,0 0 0,-1 0 0,1 0 0,0 0 0,-1 0 0,0 0 0,1 0 0,-1 0 0,0 1 0,0-1 0,0 0 0,0 1 0,0-1 0,-1 0 0,1 1 0,0-1 0,-1 1 0,-2-3 0,1 4 0,1-1 0,0 1 0,0-1 0,-1 1 0,1 0 0,0 0 0,0 0 0,-1 0 0,1 0 0,0 1 0,0-1 0,-1 1 0,1-1 0,0 1 0,0 0 0,0 0 0,0 0 0,0 0 0,-3 2 0,-9 6 0,1 0 0,0 0 0,1 2 0,0-1 0,1 1 0,0 1 0,1 0 0,0 1 0,-11 19 0,9-11 0,0 0 0,1 1 0,1 0 0,2 1 0,-10 36 0,16-45 0,0 0 0,0 1 0,1-1 0,1 0 0,1 1 0,0-1 0,1 1 0,0-1 0,1 0 0,1 0 0,0 0 0,6 13 0,-8-21 0,1 0 0,0 0 0,0 0 0,0 0 0,1-1 0,0 0 0,0 0 0,0 0 0,1 0 0,-1 0 0,1-1 0,0 0 0,0 0 0,1 0 0,-1-1 0,1 0 0,0 0 0,0 0 0,0-1 0,0 0 0,0 0 0,0 0 0,1-1 0,-1 0 0,1 0 0,-1-1 0,1 1 0,9-2 0,-7-1 0,-1 0 0,1 0 0,-1-1 0,1 0 0,-1 0 0,0-1 0,0 0 0,-1 0 0,1-1 0,-1 0 0,0-1 0,0 1 0,-1-1 0,0-1 0,0 1 0,0-1 0,8-13 0,2-4 0,-2-1 0,-1 0 0,-1 0 0,10-34 0,-12 40 0,-10 19 0,1 0 0,-1 0 0,0 0 0,0 0 0,0 0 0,1 0 0,-1 0 0,0 0 0,0 0 0,1 0 0,-1 0 0,0 0 0,0 0 0,0 0 0,1 0 0,-1 0 0,0 0 0,0 0 0,0 0 0,1 0 0,-1 0 0,0 0 0,0 1 0,0-1 0,0 0 0,1 0 0,-1 0 0,0 0 0,0 0 0,0 1 0,0-1 0,0 0 0,1 0 0,-1 0 0,0 1 0,0-1 0,0 0 0,0 0 0,0 0 0,0 1 0,0-1 0,0 0 0,0 1 0,8 40 0,-6-27 0,3 22 0,-3-16 0,1-1 0,8 31 0,-10-45 0,1-1 0,0 1 0,0-1 0,0 1 0,0-1 0,1 0 0,-1 1 0,1-1 0,0-1 0,1 1 0,-1 0 0,1-1 0,-1 0 0,1 0 0,6 4 0,-6-5-57,-1-1 0,1 0 1,0 0-1,0 0 0,-1-1 0,1 1 0,0-1 0,0 0 0,0 0 0,0-1 1,0 1-1,-1-1 0,1 1 0,0-1 0,0-1 0,-1 1 0,1 0 0,-1-1 0,1 0 1,-1 1-1,1-2 0,-1 1 0,4-3 0,24-18-6769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0.180"/>
    </inkml:context>
    <inkml:brush xml:id="br0">
      <inkml:brushProperty name="width" value="0.1" units="cm"/>
      <inkml:brushProperty name="height" value="0.1" units="cm"/>
      <inkml:brushProperty name="color" value="#004F8B"/>
    </inkml:brush>
  </inkml:definitions>
  <inkml:trace contextRef="#ctx0" brushRef="#br0">1 247 24575,'2'-28'-2960,"0"0"0,2 0 0,15-51-1,0 13 2292,-16 57 1149,2 0-46,-3 15-241,0 23 279,-2-26-315,15 294 9449,31-1-8438,-43-285-1168,0 1 0,0 0 0,1-1 0,1 0 0,0 0 0,0 0 0,8 10 0,-12-19 0,1 1 0,0-1 0,0 0 0,0 0 0,0 0 0,0 0 0,0 0 0,0 0 0,1-1 0,-1 1 0,1-1 0,-1 0 0,1 1 0,0-1 0,-1 0 0,1-1 0,0 1 0,0 0 0,0-1 0,-1 0 0,1 1 0,0-1 0,0 0 0,0 0 0,0-1 0,0 1 0,-1-1 0,1 1 0,0-1 0,0 0 0,-1 0 0,1 0 0,0 0 0,3-4 0,6-2 0,-1-1 0,0 0 0,0-1 0,-1 0 0,-1 0 0,1-1 0,7-12 0,-4 5 0,-1-1 0,0 0 0,15-35 0,-16 20 0,-10 15 0,-1 18 0,0-1 0,0 1 0,0 0 0,0-1 0,0 1 0,0 0 0,0 0 0,0-1 0,0 1 0,0 0 0,0 0 0,-1-1 0,1 1 0,0 0 0,0 0 0,0-1 0,0 1 0,-1 0 0,1 0 0,0 0 0,0 0 0,0-1 0,-1 1 0,1 0 0,0 0 0,0 0 0,-1 0 0,1 0 0,0-1 0,0 1 0,-1 0 0,1 0 0,0 0 0,0 0 0,-1 0 0,1 0 0,0 0 0,0 0 0,-1 0 0,1 0 0,-3 2 0,1-1 0,0 1 0,0 0 0,0-1 0,0 1 0,0 0 0,1 0 0,-1 0 0,1 1 0,-1-1 0,1 0 0,0 1 0,-1-1 0,0 5 0,1-4 0,-6 13 0,0 1 0,1 0 0,1 0 0,1 0 0,1 1 0,0 0 0,1-1 0,1 1 0,1 0 0,0 0 0,1 0 0,1 0 0,5 18 0,-5-27 0,0 0 0,1 0 0,0 0 0,1 0 0,0 0 0,0-1 0,0 0 0,1 0 0,1 0 0,-1-1 0,1 1 0,1-1 0,-1-1 0,1 1 0,0-1 0,0 0 0,1-1 0,0 0 0,0 0 0,0-1 0,1 0 0,-1 0 0,1-1 0,0 0 0,0 0 0,13 1 0,-9-2 0,1-1 0,-1 0 0,1-1 0,-1 0 0,0-1 0,1-1 0,-1 0 0,0-1 0,0 0 0,0-1 0,0-1 0,-1 0 0,0 0 0,0-1 0,0-1 0,-1 0 0,19-15 0,-15 8 0,0 0 0,-2 0 0,0-1 0,0-1 0,-2 0 0,0-1 0,-1 0 0,0-1 0,-1 0 0,-2 0 0,9-27 0,-4 1 0,-3 0 0,-1-1 0,3-69 0,-9 35 0,-10-91 0,8 275 0,-1-41 0,-1 51 0,9 187 0,-6-290 0,0-1 0,1 0 0,0 1 0,1-1 0,1 0 0,7 17 0,-10-26 0,0 0 0,0 0 0,1 0 0,-1 0 0,1 0 0,-1 0 0,1 0 0,0 0 0,0-1 0,0 1 0,0-1 0,0 1 0,0-1 0,0 0 0,0 0 0,1 0 0,-1 0 0,0 0 0,1 0 0,-1 0 0,1-1 0,-1 0 0,1 1 0,-1-1 0,1 0 0,-1 0 0,1 0 0,-1-1 0,1 1 0,-1 0 0,0-1 0,1 0 0,-1 0 0,1 1 0,-1-1 0,3-2 0,18-9 0,-1-1 0,0-1 0,-2-1 0,1-1 0,29-30 0,26-19 0,-40 34 0,-28 22 0,1 1 0,0 0 0,1 1 0,-1 0 0,1 1 0,1 0 0,-1 0 0,23-8 0,-32 14 0,1-1 0,-1 1 0,1 0 0,-1-1 0,1 1 0,0 0 0,-1 0 0,1 0 0,-1 1 0,1-1 0,-1 0 0,1 0 0,-1 1 0,1-1 0,-1 1 0,0-1 0,1 1 0,-1 0 0,0 0 0,1-1 0,-1 1 0,0 0 0,0 0 0,0 0 0,2 2 0,-2-1 0,1 1 0,-1 0 0,1 0 0,-1-1 0,0 1 0,0 0 0,-1 0 0,1 0 0,0 0 0,-1 0 0,0 6 0,0 2 0,0-1 0,-1 0 0,-1 1 0,0-1 0,0 0 0,-6 16 0,2-14 0,0 0 0,-1-1 0,0 0 0,-1 0 0,0 0 0,-1-1 0,0-1 0,-1 1 0,-17 13 0,8-10 0,-1 0 0,0-1 0,0-1 0,-38 14 0,49-22 0,0 0 0,0-1 0,0 0 0,-10 1 0,17-2 0,0-1 0,0 0 0,1 0 0,-1 0 0,0 0 0,0 0 0,0 0 0,0 0 0,1 0 0,-1-1 0,0 1 0,0-1 0,0 1 0,1-1 0,-1 0 0,0 1 0,1-1 0,-1 0 0,1 0 0,-1 0 0,1-1 0,-1 1 0,1 0 0,0 0 0,0-1 0,-2-2 0,3 3-62,-1-1 0,1 1 0,0 0 0,0-1 0,0 1 0,0-1 0,0 1 0,1-1 0,-1 1 0,0-1 0,1 1 0,-1-1-1,1 1 1,-1 0 0,1-1 0,0 1 0,0 0 0,-1-1 0,1 1 0,0 0 0,2-2 0,12-14-6764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1.110"/>
    </inkml:context>
    <inkml:brush xml:id="br0">
      <inkml:brushProperty name="width" value="0.1" units="cm"/>
      <inkml:brushProperty name="height" value="0.1" units="cm"/>
      <inkml:brushProperty name="color" value="#004F8B"/>
    </inkml:brush>
  </inkml:definitions>
  <inkml:trace contextRef="#ctx0" brushRef="#br0">22 512 24575,'-1'0'0,"0"1"0,0-1 0,-1-1 0,1 1 0,0 0 0,0 0 0,-1 0 0,1-1 0,0 1 0,0 0 0,0-1 0,0 1 0,0-1 0,-2 0 0,3 0 0,-1 1 0,1 0 0,0-1 0,0 1 0,0 0 0,-1-1 0,1 1 0,0-1 0,0 1 0,0 0 0,0-1 0,0 1 0,0-1 0,0 1 0,-1 0 0,1-1 0,1 1 0,-1-1 0,0 1 0,0 0 0,0-1 0,0 1 0,0 0 0,0-1 0,0 1 0,0-1 0,1 1 0,-1-1 0,2-1 0,-1 0 0,1 0 0,0-1 0,0 1 0,0 1 0,0-1 0,0 0 0,0 0 0,0 1 0,1-1 0,4-1 0,21-8 0,0 1 0,0 1 0,36-5 0,92-9 0,-106 17 0,509-25 0,-159 16 0,-360 13 0,-25 2 0,-1 0 0,0-2 0,1 1 0,-1-2 0,14-4 0,-28 7 0,1 0 0,-1 0 0,0 0 0,1 0 0,-1 0 0,0 0 0,1 0 0,-1 0 0,1 0 0,-1-1 0,0 1 0,1 0 0,-1 0 0,0 0 0,1-1 0,-1 1 0,0 0 0,1 0 0,-1-1 0,0 1 0,0 0 0,1-1 0,-1 1 0,0 0 0,0-1 0,0 1 0,1 0 0,-1-1 0,0 1 0,0-1 0,0 1 0,0 0 0,0-1 0,0 1 0,0-1 0,0 1 0,0 0 0,0-1 0,0 1 0,0-1 0,0 1 0,0 0 0,0-1 0,0 1 0,-1-1 0,1 1 0,0 0 0,0-1 0,0 1 0,0 0 0,-1-1 0,1 1 0,0 0 0,-1 0 0,1-1 0,0 1 0,-1-1 0,-23-15 0,20 13 0,-174-93 0,112 64 0,2-2 0,-71-53 0,132 85 0,1 0 0,-1-1 0,1 1 0,-1 0 0,1-1 0,0 1 0,0-1 0,-2-3 0,4 5 0,-1 0 0,1 1 0,0-1 0,0 0 0,0 1 0,0-1 0,0 0 0,0 1 0,0-1 0,0 0 0,0 1 0,0-1 0,0 0 0,0 1 0,0-1 0,0 1 0,1-1 0,-1 0 0,0 1 0,0-1 0,1 0 0,-1 1 0,0-1 0,1 1 0,-1-1 0,1 1 0,-1-1 0,1 1 0,-1-1 0,1 1 0,-1 0 0,1-1 0,-1 1 0,1 0 0,0-1 0,-1 1 0,1 0 0,0 0 0,-1-1 0,1 1 0,-1 0 0,1 0 0,0 0 0,-1 0 0,1 0 0,1 0 0,13-2 0,0 0 0,0 1 0,0 0 0,0 1 0,0 1 0,0 0 0,0 2 0,16 3 0,117 40 0,-144-45 0,41 15 0,0 2 0,-1 1 0,70 43 0,-102-54 0,0 1 0,-1 0 0,0 1 0,-1 0 0,0 1 0,0 0 0,10 15 0,-16-18 0,1-1 0,-1 1 0,-1 1 0,1-1 0,-1 0 0,-1 1 0,0 0 0,0-1 0,-1 1 0,1 0 0,-2 0 0,0 18 0,-2-17 0,0 0 0,0 0 0,-1 0 0,0 0 0,-1-1 0,0 1 0,-1-1 0,1 0 0,-2 0 0,1-1 0,-2 1 0,1-1 0,-1-1 0,0 1 0,0-1 0,-15 11 0,-2 0 0,0-2 0,-1 0 0,-1-2 0,-46 19 0,68-32 0,-49 18 0,51-18 0,0-1 0,-1 1 0,1-1 0,0 1 0,0-1 0,-1 0 0,1 0 0,0 0 0,-1 0 0,1 0 0,0 0 0,-1-1 0,1 1 0,0-1 0,0 1 0,0-1 0,-1 0 0,1 0 0,-3-2 0,5 3 0,-1-1 0,1 1 0,0-1 0,-1 1 0,1-1 0,0 1 0,0-1 0,0 0 0,-1 1 0,1-1 0,0 1 0,0-1 0,0 0 0,0 1 0,0-1 0,0 1 0,0-1 0,0 0 0,0 1 0,0-1 0,1 1 0,-1-1 0,0 0 0,0 1 0,0-1 0,1 1 0,-1-1 0,0 1 0,1-1 0,-1 1 0,0-1 0,1 1 0,0-1 0,18-18 0,23-11-1365,9 0-5461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2.340"/>
    </inkml:context>
    <inkml:brush xml:id="br0">
      <inkml:brushProperty name="width" value="0.1" units="cm"/>
      <inkml:brushProperty name="height" value="0.1" units="cm"/>
      <inkml:brushProperty name="color" value="#004F8B"/>
    </inkml:brush>
  </inkml:definitions>
  <inkml:trace contextRef="#ctx0" brushRef="#br0">25 270 24575,'-3'-4'0,"0"0"0,1 0 0,-1 0 0,1 0 0,0 0 0,0-1 0,1 1 0,-1-1 0,1 1 0,0-1 0,0 1 0,0-1 0,1 0 0,-1 0 0,1 1 0,0-1 0,1 0 0,-1 1 0,2-8 0,0 1 0,1-1 0,0 1 0,0 0 0,1 0 0,0 0 0,11-18 0,-11 23 0,0 0 0,1 0 0,0 0 0,0 1 0,0 0 0,0 0 0,1 0 0,0 1 0,0-1 0,0 1 0,1 1 0,-1-1 0,1 1 0,11-3 0,-14 5 0,0 0 0,0 0 0,0 0 0,0 1 0,0 0 0,0 0 0,0 0 0,0 0 0,0 1 0,0-1 0,0 1 0,0 0 0,0 0 0,0 1 0,-1-1 0,1 1 0,0 0 0,-1 0 0,1 0 0,-1 0 0,0 1 0,0-1 0,1 1 0,-2 0 0,1 0 0,0 0 0,4 7 0,-4-4 0,1 1 0,-1 0 0,-1 0 0,1-1 0,-1 2 0,0-1 0,-1 0 0,0 0 0,0 1 0,0-1 0,-1 0 0,0 1 0,-2 11 0,-2 13 0,-14 53 0,16-75 0,-50 155 0,35-119 0,2 0 0,2 1 0,-11 81 0,23-119 0,0 0 0,1 0 0,0 0 0,0 0 0,1 0 0,1 0 0,-1 0 0,1 0 0,5 13 0,-5-18 0,0-1 0,0 0 0,0 1 0,0-1 0,1 0 0,-1-1 0,1 1 0,0 0 0,-1-1 0,1 1 0,0-1 0,1 0 0,-1 0 0,0 0 0,1 0 0,-1-1 0,1 1 0,-1-1 0,1 0 0,0 0 0,-1 0 0,1-1 0,0 1 0,0-1 0,4 0 0,13-1-98,1-2 0,-1 0 0,0-1-1,0-1 1,0-1 0,-1-1 0,30-15 0,-34 16-482,21-9-6246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3.660"/>
    </inkml:context>
    <inkml:brush xml:id="br0">
      <inkml:brushProperty name="width" value="0.1" units="cm"/>
      <inkml:brushProperty name="height" value="0.1" units="cm"/>
      <inkml:brushProperty name="color" value="#004F8B"/>
    </inkml:brush>
  </inkml:definitions>
  <inkml:trace contextRef="#ctx0" brushRef="#br0">172 692 24575,'9'-11'0,"0"1"0,-1-2 0,0 1 0,0-1 0,-2 0 0,1 0 0,7-26 0,24-98 0,-30 100 0,-3 17 0,2-6 0,3-36 0,-9 55 0,0 0 0,-1 0 0,0 0 0,0 0 0,-1 0 0,1 0 0,-1 0 0,-1 0 0,1 0 0,-1 1 0,-4-11 0,5 14 0,0 1 0,0-1 0,-1 0 0,1 0 0,0 1 0,-1-1 0,1 0 0,-1 1 0,1 0 0,-1-1 0,0 1 0,0 0 0,0 0 0,0 0 0,1 0 0,-1 0 0,0 0 0,-1 1 0,1-1 0,0 1 0,-2-1 0,-1 1 0,1 0 0,-1 0 0,1 1 0,0-1 0,-1 1 0,1 0 0,0 1 0,0-1 0,0 0 0,-4 3 0,-4 2 0,1 1 0,0 0 0,0 0 0,1 1 0,0 1 0,-12 12 0,8-4 0,0 1 0,1 0 0,0 2 0,2-1 0,-18 42 0,24-47 0,0-1 0,1 1 0,0 0 0,1 1 0,0-1 0,2 0 0,0 1 0,0-1 0,1 1 0,3 20 0,-3-32 0,1 0 0,-1 1 0,1-1 0,0 0 0,0 0 0,0 0 0,0 0 0,1 0 0,-1 0 0,1 0 0,-1 0 0,1 0 0,0-1 0,1 1 0,-1-1 0,0 1 0,0-1 0,1 0 0,0 0 0,-1 0 0,1 0 0,0-1 0,0 1 0,0-1 0,0 1 0,0-1 0,0 0 0,0 0 0,1-1 0,2 1 0,1 0 0,0-2 0,0 1 0,0-1 0,0 0 0,0 0 0,0-1 0,0 0 0,0 0 0,-1 0 0,1-1 0,-1 0 0,0-1 0,6-3 0,45-40 0,-15 11 0,-41 36 0,0-1 0,-1 0 0,1 0 0,0 1 0,0-1 0,0 0 0,-1 1 0,1-1 0,0 1 0,0-1 0,0 1 0,0-1 0,0 1 0,0 0 0,0-1 0,0 1 0,0 0 0,0 0 0,0 0 0,0 0 0,1 0 0,-1 0 0,0 0 0,0 0 0,0 0 0,0 0 0,0 1 0,0-1 0,0 0 0,0 1 0,0-1 0,0 1 0,0-1 0,0 1 0,-1-1 0,1 1 0,0 0 0,0 0 0,0-1 0,-1 1 0,1 0 0,0 1 0,2 4 0,0 0 0,-1 0 0,0 1 0,0-1 0,2 13 0,1 2 0,-3-13 0,1 1 0,0-1 0,1 0 0,0 0 0,0-1 0,0 1 0,1-1 0,7 9 0,-10-14 0,0 0 0,0 1 0,1-1 0,-1-1 0,0 1 0,1 0 0,-1 0 0,1-1 0,0 1 0,0-1 0,-1 0 0,1 0 0,0 0 0,0 0 0,0-1 0,0 1 0,0-1 0,0 0 0,0 0 0,0 0 0,0 0 0,0 0 0,0 0 0,0-1 0,0 0 0,0 1 0,4-3 0,1-1 0,0 0 0,-1-1 0,1 1 0,-1-2 0,0 1 0,-1-1 0,1 0 0,-1 0 0,0-1 0,-1 0 0,0 0 0,0 0 0,0-1 0,6-13 0,3-12 0,-1-1 0,11-41 0,-20 63 0,18-79 0,18-174 0,-36 235 0,-3 20 0,3-31 0,-4 39 0,0 0 0,0 1 0,0-1 0,0 0 0,0 0 0,0 0 0,-1 0 0,1 1 0,-1-1 0,1 0 0,-1 0 0,0 1 0,1-1 0,-1 0 0,0 1 0,-1-3 0,1 4 0,1 0 0,0 0 0,0 0 0,-1 0 0,1 0 0,0 0 0,0 0 0,0 0 0,-1 0 0,1 0 0,0 1 0,0-1 0,0 0 0,-1 0 0,1 0 0,0 0 0,0 0 0,0 0 0,-1 0 0,1 0 0,0 1 0,0-1 0,0 0 0,0 0 0,-1 0 0,1 0 0,0 1 0,0-1 0,0 0 0,0 0 0,0 0 0,0 1 0,0-1 0,-1 0 0,1 0 0,0 1 0,0-1 0,0 0 0,0 1 0,-7 16 0,1 0 0,1 1 0,0 0 0,1 0 0,-2 29 0,0-6 0,-5 33 0,-3 87 0,14-129 0,1 1 0,1-1 0,1 1 0,2-1 0,12 39 0,-16-65 0,1 0 0,0-1 0,0 0 0,1 1 0,0-1 0,0 0 0,0 0 0,0-1 0,1 1 0,0 0 0,0-1 0,0 0 0,7 5 0,-8-7 0,-1-1 0,1 0 0,-1 1 0,1-1 0,0 0 0,0-1 0,-1 1 0,1 0 0,0-1 0,0 0 0,0 1 0,0-1 0,0 0 0,-1-1 0,1 1 0,0 0 0,0-1 0,0 0 0,0 1 0,-1-1 0,1 0 0,0-1 0,-1 1 0,1 0 0,-1-1 0,1 1 0,-1-1 0,3-3 0,4-3 0,-1 0 0,0 0 0,0-1 0,-1-1 0,-1 1 0,1-1 0,7-17 0,14-20 0,-22 44 0,-4 14 0,-3 30 0,0-10 0,3-6 0,-2-11 0,1 0 0,1 0 0,0 0 0,1-1 0,8 27 0,-11-39 0,1 0 0,-1 0 0,0 1 0,1-1 0,-1-1 0,1 1 0,-1 0 0,1 0 0,0 0 0,-1 0 0,1 0 0,0 0 0,0-1 0,-1 1 0,1 0 0,0-1 0,0 1 0,0 0 0,0-1 0,0 1 0,0-1 0,0 0 0,0 1 0,0-1 0,0 0 0,0 1 0,0-1 0,0 0 0,0 0 0,0 0 0,0 0 0,0 0 0,0 0 0,1 0 0,-1-1 0,0 1 0,0 0 0,0 0 0,0-1 0,0 1 0,0-1 0,0 1 0,0-1 0,0 1 0,-1-1 0,1 0 0,0 1 0,0-1 0,0 0 0,-1 0 0,2-1 0,3-4 0,0 1 0,0-1 0,-1 0 0,0 0 0,0-1 0,3-7 0,20-58 0,-4-1 0,17-87 0,-17 61 0,-23 97 0,1 1 0,-1-1 0,0 0 0,1 1 0,-1-1 0,1 1 0,-1-1 0,1 1 0,0-1 0,0 1 0,0 0 0,0-1 0,0 1 0,0 0 0,0 0 0,0-1 0,0 1 0,0 0 0,1 0 0,-1 0 0,0 0 0,1 1 0,-1-1 0,4-1 0,-4 2 0,0 1 0,1-1 0,-1 0 0,0 1 0,1-1 0,-1 1 0,0 0 0,0-1 0,0 1 0,1 0 0,-1 0 0,0 0 0,0 0 0,0 0 0,0 0 0,0 0 0,0 0 0,-1 0 0,1 0 0,0 0 0,-1 0 0,1 1 0,0-1 0,-1 0 0,0 1 0,1-1 0,-1 0 0,0 1 0,1 1 0,2 13 0,-1-1 0,0 1 0,-1 0 0,0-1 0,-2 1 0,0 0 0,0 0 0,-7 22 0,2 2 0,6-38 0,-1 0 0,1-1 0,0 1 0,0 0 0,0 0 0,0 0 0,0-1 0,0 1 0,0 0 0,1 0 0,-1-1 0,1 1 0,-1 0 0,1-1 0,-1 1 0,1 0 0,2 2 0,-3-4 0,1 1 0,0 0 0,0-1 0,0 1 0,0-1 0,0 1 0,0-1 0,0 0 0,0 1 0,0-1 0,0 0 0,0 0 0,0 1 0,0-1 0,0 0 0,0 0 0,1 0 0,-1 0 0,0-1 0,0 1 0,1-1 0,9-2 0,-1-1 0,0 0 0,-1 0 0,17-11 0,-5 3 0,-21 11 0,1 1 0,0-1 0,0 1 0,-1 0 0,1-1 0,0 1 0,0 0 0,0-1 0,0 1 0,-1 0 0,1 0 0,0 0 0,0 0 0,0 0 0,0 0 0,0 0 0,0 0 0,0 0 0,-1 0 0,1 0 0,1 1 0,-1-1 0,-1 1 0,0-1 0,1 1 0,-1 0 0,0-1 0,0 1 0,0-1 0,1 1 0,-1 0 0,0-1 0,0 1 0,0 0 0,0-1 0,0 1 0,0-1 0,0 1 0,0 0 0,-1-1 0,1 1 0,0-1 0,0 1 0,-1 0 0,-19 41 0,18-39 0,-10 18 0,-2-1 0,-25 31 0,32-43 0,0-1 0,-1 1 0,0-1 0,0-1 0,-1 1 0,1-1 0,-1-1 0,-16 8 0,23-12 4,0 0 0,0 0 0,0 0 0,-1-1 0,1 1-1,0-1 1,0 1 0,-1-1 0,1 0 0,0 0 0,0 0 0,-1 0-1,1 0 1,0 0 0,0-1 0,-1 1 0,1-1 0,0 1 0,0-1 0,0 0-1,0 0 1,0 0 0,0 0 0,0-1 0,0 1 0,0 0 0,0-1-1,1 1 1,-1-1 0,-1-2 0,1 1-75,1 0 1,-1 0-1,1 0 0,0 0 0,0 0 1,0 0-1,0 0 0,1 0 1,-1 0-1,1-1 0,0 1 0,0 0 1,0 0-1,1 0 0,-1-1 1,1 1-1,-1 0 0,1 0 0,0 0 1,3-6-1,6-11-6755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4.430"/>
    </inkml:context>
    <inkml:brush xml:id="br0">
      <inkml:brushProperty name="width" value="0.1" units="cm"/>
      <inkml:brushProperty name="height" value="0.1" units="cm"/>
      <inkml:brushProperty name="color" value="#004F8B"/>
    </inkml:brush>
  </inkml:definitions>
  <inkml:trace contextRef="#ctx0" brushRef="#br0">41 13 24575,'0'-1'0,"0"1"0,0-1 0,0 1 0,0-1 0,0 1 0,0-1 0,-1 1 0,1-1 0,0 1 0,0-1 0,0 1 0,0 0 0,-1-1 0,1 1 0,0-1 0,-1 1 0,1 0 0,0-1 0,-1 1 0,1-1 0,0 1 0,-1 0 0,1 0 0,-1-1 0,1 1 0,0 0 0,-1 0 0,1-1 0,-1 1 0,1 0 0,-1 0 0,1 0 0,-1 0 0,1 0 0,-1 0 0,1 0 0,-1 0 0,1 0 0,-2 0 0,1 0 0,0 0 0,0 0 0,0 0 0,0 1 0,0-1 0,0 0 0,0 1 0,0-1 0,0 1 0,0-1 0,0 1 0,1-1 0,-1 1 0,0 0 0,0-1 0,0 1 0,1 0 0,-2 1 0,0 3 0,0 0 0,1 1 0,0-1 0,0 0 0,0 1 0,0-1 0,1 1 0,0-1 0,0 1 0,1-1 0,0 7 0,1 8 0,3 264 0,4 94 0,-7-346 0,9 87 0,-10-107 0,2 0 0,0 1 0,0-2 0,1 1 0,0 0 0,1-1 0,7 12 0,-10-20-4,-1 0 1,1-1-1,0 1 0,0-1 0,0 0 0,0 0 0,0 0 1,0 0-1,0 0 0,1 0 0,-1 0 0,1-1 0,0 1 1,-1-1-1,1 0 0,0 0 0,0 0 0,0 0 0,0 0 1,3 0-1,-2-1 19,0 0 1,1-1-1,-1 1 0,0-1 1,0 0-1,0 0 1,0 0-1,0-1 0,0 1 1,0-1-1,0 0 1,5-4-1,5-4-263,0-1 1,-1-1-1,-1 0 1,0-1-1,16-22 1,8-15-6579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4.910"/>
    </inkml:context>
    <inkml:brush xml:id="br0">
      <inkml:brushProperty name="width" value="0.1" units="cm"/>
      <inkml:brushProperty name="height" value="0.1" units="cm"/>
      <inkml:brushProperty name="color" value="#004F8B"/>
    </inkml:brush>
  </inkml:definitions>
  <inkml:trace contextRef="#ctx0" brushRef="#br0">1 252 24575,'1'-5'0,"-1"1"0,1 0 0,1 0 0,-1-1 0,1 1 0,0 0 0,-1 0 0,6-6 0,-7 10 0,0-1 0,0 1 0,0 0 0,0 0 0,0 0 0,0 0 0,1-1 0,-1 1 0,0 0 0,0 0 0,0 0 0,0 0 0,0 0 0,0 0 0,1 0 0,-1-1 0,0 1 0,0 0 0,0 0 0,0 0 0,1 0 0,-1 0 0,0 0 0,0 0 0,0 0 0,1 0 0,-1 0 0,0 0 0,0 0 0,0 0 0,0 0 0,1 0 0,-1 0 0,0 0 0,0 0 0,0 0 0,1 0 0,-1 0 0,0 0 0,0 1 0,0-1 0,0 0 0,0 0 0,1 0 0,-1 0 0,0 0 0,0 0 0,0 1 0,0-1 0,0 0 0,0 0 0,1 0 0,-1 0 0,0 0 0,0 1 0,0-1 0,0 0 0,0 0 0,0 0 0,0 1 0,0-1 0,0 0 0,0 0 0,0 0 0,0 0 0,0 1 0,0-1 0,0 0 0,0 0 0,2 17 0,0 13 0,0 0 0,2 0 0,1 0 0,2 0 0,0-1 0,23 54 0,-22-68 0,0 1 0,0-1 0,2-1 0,0 0 0,0 0 0,14 13 0,-20-24 0,-1 0 0,0 1 0,1-1 0,0-1 0,0 1 0,-1 0 0,2-1 0,-1 0 0,0 0 0,0 0 0,1 0 0,-1-1 0,1 0 0,-1 0 0,1 0 0,0 0 0,-1-1 0,1 0 0,0 0 0,-1 0 0,1 0 0,0-1 0,-1 0 0,1 0 0,-1 0 0,1-1 0,4-1 0,0-2 0,-1 0 0,1-1 0,-1 0 0,0 0 0,-1-1 0,0 0 0,0-1 0,0 1 0,-1-1 0,0 0 0,0-1 0,-1 0 0,5-10 0,2-8 0,0 0 0,-2-1 0,8-37 0,-10 31 0,-2-1 0,3-58 0,-9 76 0,0 0 0,0 0 0,-2 1 0,0-1 0,-1 0 0,-1 1 0,-9-26 0,12 39 0,0 0 0,0 0 0,0 0 0,-1 0 0,0 0 0,1 0 0,-1 1 0,0-1 0,-1 0 0,1 1 0,0 0 0,-1-1 0,1 1 0,-1 0 0,0 0 0,1 1 0,-1-1 0,0 0 0,0 1 0,0 0 0,-1 0 0,1 0 0,-3-1 0,2 2 0,1 0 0,-1 1 0,1-1 0,-1 1 0,1-1 0,0 1 0,-1 0 0,1 1 0,0-1 0,0 0 0,0 1 0,-1 0 0,2 0 0,-1 0 0,0 0 0,0 0 0,1 1 0,-1-1 0,1 1 0,0-1 0,-3 5 0,-5 7 0,1 1 0,1-1 0,0 2 0,1-1 0,0 1 0,2 0 0,-5 17 0,5-9 0,0 0 0,1 0 0,2 0 0,0 33 0,3-46-44,-1 0 0,1-1 0,1 1 0,0 0 0,1 0 0,0-1 0,0 1 0,1-1 0,1 0 0,-1 0 0,2 0 0,-1-1 0,1 0 0,1 0 0,0 0 0,0-1 0,1 0 0,-1 0-1,2-1 1,-1 0 0,1-1 0,0 1 0,1-2 0,-1 1 0,1-1 0,0-1 0,0 0 0,1 0 0,-1-1 0,13 2 0,27 0-6782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5.420"/>
    </inkml:context>
    <inkml:brush xml:id="br0">
      <inkml:brushProperty name="width" value="0.1" units="cm"/>
      <inkml:brushProperty name="height" value="0.1" units="cm"/>
      <inkml:brushProperty name="color" value="#004F8B"/>
    </inkml:brush>
  </inkml:definitions>
  <inkml:trace contextRef="#ctx0" brushRef="#br0">1 233 24575,'3'-13'0,"-2"11"0,-1 8 0,0 8 0,0 0 0,0 0 0,1 0 0,1 0 0,0 0 0,8 22 0,-3-11 0,2 0 0,20 38 0,-21-50 0,0 1 0,1-1 0,0-1 0,1 0 0,0 0 0,1-1 0,1 0 0,-1-1 0,2-1 0,-1 1 0,1-2 0,19 10 0,-24-14 0,0-1 0,1 0 0,0 0 0,-1 0 0,1-1 0,0 0 0,0-1 0,0 0 0,0 0 0,0-1 0,1 0 0,-1-1 0,0 0 0,0-1 0,0 1 0,-1-2 0,1 1 0,0-1 0,-1 0 0,1-1 0,-1 0 0,11-8 0,-11 7 0,-1-1 0,0 0 0,0 0 0,0-1 0,-1 0 0,1 0 0,-2-1 0,1 0 0,-1 0 0,8-17 0,-8 12 0,0 0 0,-1-1 0,0 1 0,-1-1 0,-1 0 0,1-26 0,-3 16 0,-1 0 0,-1 1 0,-1-1 0,-2 1 0,0-1 0,-1 2 0,-1-1 0,-16-34 0,17 46 0,0 0 0,0 0 0,-1 1 0,0 0 0,0 0 0,-2 0 0,1 1 0,-1 0 0,0 1 0,-13-9 0,17 14 0,1 0 0,-1 0 0,0 1 0,0 0 0,-1 0 0,1 0 0,0 0 0,-1 1 0,1 0 0,-1 0 0,1 1 0,-1-1 0,1 1 0,-1 1 0,1-1 0,-1 1 0,1-1 0,-1 2 0,1-1 0,-1 1 0,1-1 0,0 1 0,0 1 0,-9 5 0,4-2 8,1 1 0,0 0 0,1 1 0,0 0 0,0 0 0,0 0 0,1 1 0,0 1 0,1-1 0,0 1 0,1 0 0,0 0 0,0 1 0,-4 15 0,2-3-256,1 0 1,2 1-1,0 0 1,1-1-1,1 46 1,5-11-6579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5.910"/>
    </inkml:context>
    <inkml:brush xml:id="br0">
      <inkml:brushProperty name="width" value="0.1" units="cm"/>
      <inkml:brushProperty name="height" value="0.1" units="cm"/>
      <inkml:brushProperty name="color" value="#004F8B"/>
    </inkml:brush>
  </inkml:definitions>
  <inkml:trace contextRef="#ctx0" brushRef="#br0">1 278 24575,'3'-1'0,"1"1"0,0-1 0,-1 0 0,1-1 0,-1 1 0,7-4 0,18-6 0,70-4 0,124-3 0,100 15 0,-200 4 0,842 4 0,-1 36 0,-917-38 0,-9-1 0,-1 1 0,0 2 0,46 11 0,-80-14 0,-6-2 0,-15 1 0,-26-4 0,-23-8 0,0-2 0,1-4 0,-92-35 0,111 33 0,1-2 0,1-2 0,2-2 0,0-2 0,-53-43 0,96 70 0,1-1 0,-1 1 0,1 0 0,-1-1 0,0 1 0,1 0 0,-1-1 0,1 1 0,-1-1 0,1 1 0,-1-1 0,1 1 0,-1-1 0,1 1 0,-1-1 0,1 0 0,0 1 0,-1-1 0,1 1 0,0-1 0,0 0 0,-1 1 0,1-1 0,0 0 0,0 0 0,0 1 0,0-1 0,0-1 0,19 2 0,35 15 0,9 10 0,-1 2 0,-1 3 0,-2 3 0,68 50 0,-114-74 0,-1 0 0,0 2 0,0 0 0,-1 0 0,0 1 0,-1 0 0,9 14 0,-17-22 0,0 1 0,1-1 0,-2 0 0,1 0 0,0 1 0,-1-1 0,0 1 0,0-1 0,0 1 0,-1 0 0,0-1 0,1 1 0,-2 0 0,1-1 0,0 1 0,-1-1 0,0 1 0,0 0 0,0-1 0,-1 0 0,0 1 0,1-1 0,-1 0 0,-1 0 0,1 0 0,-1 0 0,1 0 0,-5 4 0,-4 4 0,0 0 0,-1-1 0,-1 0 0,1-1 0,-22 13 0,26-18 0,0-1 0,1 0 0,-1 0 0,-1-1 0,1 0 0,0 0 0,-1-1 0,1 0 0,-1 0 0,0-1 0,-15 0 0,9-5-1365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7.233"/>
    </inkml:context>
    <inkml:brush xml:id="br0">
      <inkml:brushProperty name="width" value="0.1" units="cm"/>
      <inkml:brushProperty name="height" value="0.1" units="cm"/>
      <inkml:brushProperty name="color" value="#004F8B"/>
    </inkml:brush>
  </inkml:definitions>
  <inkml:trace contextRef="#ctx0" brushRef="#br0">0 0 24575,'2'1'0,"0"0"0,0 0 0,0-1 0,-1 1 0,1 0 0,0 1 0,-1-1 0,1 0 0,-1 0 0,1 1 0,-1-1 0,0 1 0,1-1 0,-1 1 0,0-1 0,0 1 0,0 0 0,0 0 0,0-1 0,-1 1 0,2 2 0,15 43 0,59 323 0,-9-35 0,-56-291 0,-6-18 0,2-1 0,13 31 0,-19-54 11,-1-1 0,1 1-1,0 0 1,0-1 0,0 1-1,0-1 1,0 1 0,1-1-1,-1 0 1,3 3 0,-3-4-64,-1 1 0,1-1 0,0 0 0,-1 0 0,1 1 0,0-1 0,0 0 0,-1 0 0,1 0 0,0 0 0,-1 0 0,1 0 0,0 0 0,0 0 0,-1 0 0,1 0 0,0 0 0,-1 0 1,1-1-1,0 1 0,0 0 0,-1 0 0,1-1 0,-1 1 0,1-1 0,0 1 0,0-1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6.480"/>
    </inkml:context>
    <inkml:brush xml:id="br0">
      <inkml:brushProperty name="width" value="0.1" units="cm"/>
      <inkml:brushProperty name="height" value="0.1" units="cm"/>
      <inkml:brushProperty name="color" value="#004F8B"/>
    </inkml:brush>
  </inkml:definitions>
  <inkml:trace contextRef="#ctx0" brushRef="#br0">82 371 24575,'-19'-19'0,"11"11"0,0 0 0,0 0 0,1-1 0,0 0 0,-8-14 0,13 19 0,1 0 0,-1 0 0,1 1 0,0-1 0,0 0 0,1 0 0,-1 0 0,1 0 0,0 0 0,0 0 0,0-1 0,0 1 0,1 0 0,-1 0 0,1 0 0,0 1 0,1-1 0,-1 0 0,3-6 0,3-1 0,0 0 0,0 0 0,0 1 0,2 0 0,-1 0 0,1 1 0,1 0 0,-1 1 0,2 0 0,-1 0 0,13-6 0,0 1 0,0 1 0,0 1 0,1 1 0,40-11 0,-48 17 0,1 0 0,0 1 0,0 1 0,29 0 0,-43 2 0,1 0 0,-1 1 0,1-1 0,-1 1 0,1 0 0,-1 0 0,0 0 0,1 0 0,-1 1 0,0-1 0,0 1 0,6 3 0,-8-3 0,1 0 0,-1-1 0,0 1 0,1 0 0,-1 0 0,0 0 0,0 0 0,0 0 0,0 0 0,-1 0 0,1 0 0,0 1 0,-1-1 0,0 0 0,1 0 0,-1 0 0,0 1 0,0-1 0,0 0 0,0 0 0,-1 1 0,0 2 0,-5 18 0,-2 1 0,0-1 0,-2-1 0,-1 0 0,0 0 0,-19 26 0,-2 5 0,18-27 0,-2 1 0,-24 58 0,37-77 0,0 0 0,1 1 0,0-1 0,0 1 0,1-1 0,0 1 0,0 0 0,1-1 0,0 1 0,1 0 0,3 16 0,7 8-1365,0-6-5461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7.054"/>
    </inkml:context>
    <inkml:brush xml:id="br0">
      <inkml:brushProperty name="width" value="0.1" units="cm"/>
      <inkml:brushProperty name="height" value="0.1" units="cm"/>
      <inkml:brushProperty name="color" value="#004F8B"/>
    </inkml:brush>
  </inkml:definitions>
  <inkml:trace contextRef="#ctx0" brushRef="#br0">56 1 24575,'0'9'0,"-5"9"0,-1 10 0,0 6 0,-4 1 0,1 0 0,0-2 0,8-1 0,-1-6 0,-5-7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7.590"/>
    </inkml:context>
    <inkml:brush xml:id="br0">
      <inkml:brushProperty name="width" value="0.1" units="cm"/>
      <inkml:brushProperty name="height" value="0.1" units="cm"/>
      <inkml:brushProperty name="color" value="#004F8B"/>
    </inkml:brush>
  </inkml:definitions>
  <inkml:trace contextRef="#ctx0" brushRef="#br0">1 261 24575,'7'-1'0,"-1"0"0,1 0 0,0 0 0,-1-1 0,10-4 0,20-4 0,79 1 0,-5 0 0,-74 4 0,0 1 0,0 2 0,0 1 0,56 7 0,8 6 0,678 71 0,152-45-1940,7-36 555,-570-4 1780,1437-25-395,-1-71 0,-1291 52-134,252-19-314,0 45 179,-410 32 256,600-6 123,-467-43 3574,-276 9-3684,-210 28-3,1 0 0,-1 0-1,1-1 1,-1 1 0,0 0 0,1-1-1,-1 1 1,1-1 0,-1 1 0,0-1-1,0 0 1,1 0 0,-1 1 0,2-3-1,-3 3 8,0 0 0,0-1 0,0 1 0,0-1-1,-1 1 1,1 0 0,0-1 0,0 1-1,0 0 1,0-1 0,0 1 0,-1 0 0,1-1-1,0 1 1,0 0 0,0-1 0,-1 1 0,1 0-1,0-1 1,-1 1 0,1 0 0,0 0 0,0-1-1,-1 1 1,1 0 0,0 0 0,-1 0-1,1 0 1,-1-1 0,1 1 0,-1 0 0,-44-15-1442,-3 4-5388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8.260"/>
    </inkml:context>
    <inkml:brush xml:id="br0">
      <inkml:brushProperty name="width" value="0.1" units="cm"/>
      <inkml:brushProperty name="height" value="0.1" units="cm"/>
      <inkml:brushProperty name="color" value="#004F8B"/>
    </inkml:brush>
  </inkml:definitions>
  <inkml:trace contextRef="#ctx0" brushRef="#br0">671 11 24575,'-18'-6'0,"17"5"0,0 1 0,0-1 0,0 1 0,1-1 0,-1 1 0,0-1 0,0 1 0,0 0 0,0 0 0,0-1 0,0 1 0,0 0 0,0 0 0,0 0 0,0 0 0,0 0 0,0 0 0,0 0 0,0 0 0,0 1 0,0-1 0,0 0 0,0 1 0,0-1 0,1 0 0,-1 1 0,0-1 0,0 1 0,-1 1 0,-3 2 0,0 1 0,0 0 0,1 0 0,-1 0 0,1 1 0,0-1 0,-5 12 0,-5 6 0,-402 556 0,371-517 0,31-40 0,-1-1 0,-1-1 0,-35 34 0,51-53 0,0-1 0,-1 0 0,1 0 0,0 0 0,0 0 0,0 1 0,0-1 0,-1 0 0,1 0 0,0 0 0,0 0 0,-1 0 0,1 1 0,0-1 0,0 0 0,0 0 0,-1 0 0,1 0 0,0 0 0,0 0 0,-1 0 0,1 0 0,0 0 0,0 0 0,-1 0 0,1 0 0,0 0 0,0 0 0,-1 0 0,1 0 0,0 0 0,0-1 0,-1 1 0,1 0 0,0 0 0,0 0 0,-3-11 0,5-21 0,-2 26 0,5-42-1365,0-2-5461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8.890"/>
    </inkml:context>
    <inkml:brush xml:id="br0">
      <inkml:brushProperty name="width" value="0.1" units="cm"/>
      <inkml:brushProperty name="height" value="0.1" units="cm"/>
      <inkml:brushProperty name="color" value="#004F8B"/>
    </inkml:brush>
  </inkml:definitions>
  <inkml:trace contextRef="#ctx0" brushRef="#br0">1 186 24575,'1'-148'-467,"-1"146"479,0 0 0,0 0 0,0 0 0,0 0 0,0 0-1,1 0 1,-1 0 0,1 0 0,0 0 0,-1 0 0,1 1 0,0-1-1,0 0 1,0 0 0,0 1 0,3-3 0,-3 3-9,-1 1 1,1-1-1,0 1 1,0 0-1,0 0 0,0-1 1,0 1-1,0 0 0,0 0 1,-1 0-1,1 0 1,0 0-1,0 0 0,0 0 1,0 0-1,0 0 1,0 0-1,0 1 0,0-1 1,0 0-1,-1 1 0,1-1 1,0 1-1,1 0 1,5 4 3,0 0 1,0 1-1,0 0 1,-1 0-1,11 13 1,106 150 130,12 13-141,-116-160 3,2 0 0,1-2 0,0 0 0,2-1 0,43 26 0,-36-29-136,0-2-1,1-1 1,1-2-1,-1-1 1,2-2-1,-1-1 1,1-1-1,0-2 0,41-1 1,-1-1-6690</inkml:trace>
  <inkml:trace contextRef="#ctx0" brushRef="#br0" timeOffset="1">1808 496 24575,'-2'0'0,"1"0"0,0 0 0,0 0 0,0 0 0,-1 0 0,1-1 0,0 1 0,0 0 0,0 0 0,0-1 0,0 1 0,0-1 0,0 1 0,-1-1 0,1 1 0,0-1 0,1 0 0,-1 1 0,0-1 0,0 0 0,0 0 0,0 0 0,1 0 0,-1 0 0,0 0 0,1 0 0,-1 0 0,1 0 0,-1 0 0,1 0 0,-1 0 0,1 0 0,0 0 0,-1-1 0,1 1 0,0 0 0,0 0 0,0 0 0,0 0 0,0-1 0,0 1 0,0 0 0,1 0 0,-1 0 0,0 0 0,1 0 0,-1-1 0,1 1 0,-1 0 0,1 0 0,-1 0 0,1 0 0,0 0 0,-1 0 0,1 1 0,0-1 0,0 0 0,0 0 0,0 0 0,0 1 0,0-1 0,0 0 0,0 1 0,1-1 0,15-6 0,0 1 0,1 1 0,-1 1 0,1 0 0,0 1 0,37-1 0,-7 0 0,287-15 0,-165 12 0,-166 7 0,3 0 0,-1 0 0,0-1 0,0 1 0,0-1 0,0-1 0,0 1 0,8-4 0,-13 5 1,-1 0 0,0-1 0,1 1 0,-1 0-1,0 0 1,1 0 0,-1 0 0,0-1 0,1 1 0,-1 0-1,0 0 1,0-1 0,1 1 0,-1 0 0,0 0-1,0-1 1,0 1 0,1 0 0,-1-1 0,0 1 0,0 0-1,0-1 1,0 1 0,0 0 0,0-1 0,0 1 0,1 0-1,-1-1 1,0 1 0,0-1 0,0 1 0,0 0 0,-1-1-1,1 1 1,0 0 0,0-1 0,0 1 0,-10-10-1398,-9 0-5429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19.360"/>
    </inkml:context>
    <inkml:brush xml:id="br0">
      <inkml:brushProperty name="width" value="0.1" units="cm"/>
      <inkml:brushProperty name="height" value="0.1" units="cm"/>
      <inkml:brushProperty name="color" value="#004F8B"/>
    </inkml:brush>
  </inkml:definitions>
  <inkml:trace contextRef="#ctx0" brushRef="#br0">193 1 24575,'-15'4'0,"-13"13"0,-8 6 0,-2 6-3198,0 1 3198,12-3 1006,14-3-1006,25-4 525,24-6-525,20-6 0,20-4 0,10-2 1667,6-2-1667,1-1 0,-6 0 0,-12 0 0,-11 0 0,-16 0-8191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29.766"/>
    </inkml:context>
    <inkml:brush xml:id="br0">
      <inkml:brushProperty name="width" value="0.1" units="cm"/>
      <inkml:brushProperty name="height" value="0.1" units="cm"/>
      <inkml:brushProperty name="color" value="#004F8B"/>
    </inkml:brush>
  </inkml:definitions>
  <inkml:trace contextRef="#ctx0" brushRef="#br0">151 102 24575,'0'0'0,"-1"0"0,1 0 0,-1 0 0,1 0 0,-1 0 0,1 0 0,-1 0 0,1 0 0,-1 0 0,1 0 0,-1 0 0,1-1 0,-1 1 0,1 0 0,0 0 0,-1 0 0,1-1 0,-1 1 0,1 0 0,0-1 0,-1 1 0,1 0 0,0-1 0,-1 1 0,1-1 0,0 1 0,-1 0 0,1-1 0,0 1 0,0-1 0,0 1 0,-1-2 0,4-18 0,-1 16 0,0-1 0,0 1 0,1-1 0,-1 1 0,1 0 0,5-6 0,-3 6 0,0 0 0,0 0 0,1 0 0,0 1 0,-1 0 0,1 0 0,0 1 0,1 0 0,-1 0 0,0 0 0,0 1 0,1 0 0,-1 0 0,1 0 0,9 1 0,-12 0 0,-1 1 0,0-1 0,1 1 0,-1 0 0,1 0 0,-1 0 0,0 0 0,0 0 0,1 1 0,-1-1 0,0 1 0,0 0 0,-1 0 0,1 0 0,0 1 0,-1-1 0,1 0 0,-1 1 0,0 0 0,0 0 0,0-1 0,0 1 0,0 0 0,-1 0 0,1 1 0,-1-1 0,0 0 0,0 1 0,0-1 0,1 7 0,-2-4 0,1 1 0,-1-1 0,-1 1 0,1-1 0,-1 1 0,0-1 0,0 1 0,-1-1 0,0 0 0,0 0 0,-1 1 0,1-1 0,-1-1 0,-7 10 0,-5 7 0,-1-1 0,-23 24 0,33-39 0,-111 112 0,33-34 0,79-80 0,1 0 0,0 1 0,1 0 0,-1-1 0,1 1 0,0 0 0,1 1 0,-1-1 0,1 0 0,0 1 0,-2 8 0,3-11 0,1 0 0,0 0 0,0 0 0,0 0 0,0 0 0,1 0 0,-1 0 0,1 0 0,-1 0 0,1 0 0,0 0 0,0-1 0,1 1 0,-1 0 0,1-1 0,-1 1 0,1-1 0,0 1 0,0-1 0,0 0 0,0 1 0,0-1 0,0 0 0,4 2 0,5 3-72,1 0 1,-1-1-1,1 0 0,0-1 0,0-1 0,1 1 0,-1-2 0,1 0 1,0 0-1,0-2 0,0 1 0,0-2 0,0 1 0,0-2 0,1 0 1,-1 0-1,-1-1 0,22-7 0,-6-2-6754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0.260"/>
    </inkml:context>
    <inkml:brush xml:id="br0">
      <inkml:brushProperty name="width" value="0.1" units="cm"/>
      <inkml:brushProperty name="height" value="0.1" units="cm"/>
      <inkml:brushProperty name="color" value="#004F8B"/>
    </inkml:brush>
  </inkml:definitions>
  <inkml:trace contextRef="#ctx0" brushRef="#br0">1 44 24575,'0'2'0,"0"-1"0,1 1 0,-1-1 0,1 1 0,0-1 0,0 1 0,-1-1 0,1 0 0,0 1 0,0-1 0,0 0 0,0 1 0,1-1 0,-1 0 0,0 0 0,0 0 0,1 0 0,-1 0 0,1-1 0,-1 1 0,3 1 0,34 12 0,4-6 0,1-2 0,0-2 0,0-2 0,53-5 0,-22 2 0,26 1 0,256-7 0,-264 1 0,165-32 0,-241 34 0,-9 3 0,0 0 0,0 0 0,0-1 0,-1 0 0,1 0 0,0-1 0,-1 1 0,0-2 0,1 1 0,-1-1 0,10-7 0,-13 0-1365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0.710"/>
    </inkml:context>
    <inkml:brush xml:id="br0">
      <inkml:brushProperty name="width" value="0.1" units="cm"/>
      <inkml:brushProperty name="height" value="0.1" units="cm"/>
      <inkml:brushProperty name="color" value="#004F8B"/>
    </inkml:brush>
  </inkml:definitions>
  <inkml:trace contextRef="#ctx0" brushRef="#br0">80 0 24575,'-1'6'0,"0"0"0,0 0 0,0 0 0,-1 0 0,0 0 0,-4 8 0,-2 8 0,2 0 0,1 0 0,1 0 0,1 0 0,0 26 0,7 90 0,-1 22 0,-5-109 0,-4 1 0,-1-1 0,-20 72 0,25-116 6,7-16-92,0-2-1199,7-8-5541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1.120"/>
    </inkml:context>
    <inkml:brush xml:id="br0">
      <inkml:brushProperty name="width" value="0.1" units="cm"/>
      <inkml:brushProperty name="height" value="0.1" units="cm"/>
      <inkml:brushProperty name="color" value="#004F8B"/>
    </inkml:brush>
  </inkml:definitions>
  <inkml:trace contextRef="#ctx0" brushRef="#br0">164 167 24575,'-44'-4'0,"38"3"0,-1 0 0,0 0 0,1 1 0,-1 0 0,-13 1 0,17 0 0,0 0 0,-1 0 0,1 1 0,0-1 0,0 1 0,0-1 0,0 1 0,1 0 0,-1 0 0,0 0 0,1 0 0,-1 1 0,1-1 0,0 1 0,-4 5 0,4-5 0,-1 1 0,1 0 0,0-1 0,0 1 0,1 0 0,-1 0 0,1 0 0,0 0 0,0 0 0,0 1 0,1-1 0,-1 0 0,1 0 0,0 8 0,1-5 0,1 0 0,-1 0 0,1-1 0,1 1 0,-1 0 0,1-1 0,0 0 0,5 8 0,7 7 0,0 0 0,2-1 0,34 31 0,-42-42 0,12 11 0,34 35 0,-50-49 0,-1 0 0,0 0 0,0 0 0,0 0 0,-1 1 0,0-1 0,0 1 0,2 8 0,-4-13 0,0-1 0,-1 1 0,1-1 0,-1 1 0,0 0 0,0-1 0,0 1 0,0 0 0,0-1 0,0 1 0,0 0 0,0-1 0,0 1 0,-1 0 0,1-1 0,-1 1 0,1-1 0,-1 1 0,0-1 0,1 1 0,-1-1 0,0 1 0,0-1 0,0 0 0,0 1 0,0-1 0,-1 0 0,1 0 0,0 0 0,-1 0 0,1 0 0,0 0 0,-1 0 0,1 0 0,-1-1 0,1 1 0,-1-1 0,0 1 0,1-1 0,-3 1 0,-1 0 0,0-1 0,0 1 0,-1-1 0,1 0 0,0-1 0,0 1 0,0-1 0,0 0 0,0 0 0,0 0 0,0-1 0,-5-2 0,5 2 0,0-1 0,1 1 0,-1-1 0,1 0 0,0 0 0,0-1 0,0 1 0,0-1 0,1 0 0,-1 0 0,1 0 0,0-1 0,0 1 0,1-1 0,-1 1 0,1-1 0,0 0 0,0 0 0,-1-6 0,2 4 0,0-1 0,0 1 0,1 0 0,0 0 0,1-1 0,-1 1 0,1 0 0,1 0 0,-1 0 0,1 0 0,0 0 0,1 0 0,6-12 0,14-19 0,3 0 0,1 1 0,1 2 0,45-43 0,-5 4 0,14-24-1365,-46 55-5461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9.533"/>
    </inkml:context>
    <inkml:brush xml:id="br0">
      <inkml:brushProperty name="width" value="0.1" units="cm"/>
      <inkml:brushProperty name="height" value="0.1" units="cm"/>
      <inkml:brushProperty name="color" value="#004F8B"/>
    </inkml:brush>
  </inkml:definitions>
  <inkml:trace contextRef="#ctx0" brushRef="#br0">25 211 24575,'2'1'0,"0"-1"0,0 1 0,0 0 0,0 0 0,0 0 0,0 0 0,0 0 0,0 0 0,0 0 0,-1 0 0,1 1 0,-1-1 0,1 1 0,-1-1 0,1 1 0,-1 0 0,0-1 0,0 1 0,2 3 0,18 40 0,-15-20 0,-1 1 0,0 0 0,0 29 0,1 5 0,-1-18 0,4 29 0,2-1 0,30 100 0,-35-150 0,1 0 0,1-1 0,1 0 0,1 0 0,1-1 0,0 0 0,1-1 0,1 0 0,1-1 0,0 0 0,1-1 0,31 24 0,-40-35 0,-1 0 0,1-1 0,0 0 0,-1 0 0,1 0 0,1-1 0,-1 1 0,0-2 0,1 1 0,-1-1 0,1 0 0,-1 0 0,1 0 0,-1-1 0,1 0 0,10-2 0,-8 0 0,0 0 0,-1-1 0,0-1 0,1 1 0,-1-1 0,-1 0 0,1-1 0,-1 0 0,1 0 0,-1-1 0,10-11 0,-7 7 0,0-2 0,-2 1 0,1-1 0,-1 0 0,-1-1 0,0 0 0,-1 0 0,0 0 0,-1-1 0,-1 0 0,0 0 0,-1 0 0,0 0 0,-1-1 0,-1 1 0,0-1 0,-3-27 0,-2-2 0,-3 1 0,-1 1 0,-2 0 0,-27-72 0,13 54 0,-3 2 0,-2 0 0,-2 2 0,-3 2 0,-52-65 0,79 110 0,0 0 0,-1 1 0,0 0 0,0 0 0,-1 1 0,0 0 0,-1 0 0,0 1 0,1 0 0,-2 1 0,-10-4 0,15 7 0,0 1 0,1-1 0,-1 1 0,0 0 0,0 1 0,0 0 0,0 0 0,0 0 0,0 1 0,0-1 0,0 1 0,1 1 0,-1-1 0,0 1 0,1 0 0,-1 0 0,1 1 0,-1 0 0,1 0 0,0 0 0,0 0 0,-7 8 0,2-2 0,0 2 0,1-1 0,0 1 0,0 1 0,2-1 0,-1 1 0,1 1 0,1-1 0,0 1 0,1 0 0,-6 25 0,7-20 0,0 0 0,1 0 0,1 0 0,1 1 0,1-1 0,0 1 0,1 0 0,6 26 0,1-16-124,0-1 0,2 0 0,2 0 0,0-1 0,1-1 0,2 0-1,1-1 1,1-1 0,1 0 0,22 22 0,1-3-6702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1.680"/>
    </inkml:context>
    <inkml:brush xml:id="br0">
      <inkml:brushProperty name="width" value="0.1" units="cm"/>
      <inkml:brushProperty name="height" value="0.1" units="cm"/>
      <inkml:brushProperty name="color" value="#004F8B"/>
    </inkml:brush>
  </inkml:definitions>
  <inkml:trace contextRef="#ctx0" brushRef="#br0">423 170 24575,'-1'7'0,"-1"1"0,0-1 0,-1 0 0,0 0 0,0 0 0,-1 0 0,1 0 0,-1-1 0,-8 10 0,11-14 0,-35 44 0,-80 81 0,-2 2 0,92-94 0,19-23 0,-1-1 0,-19 19 0,27-29-28,0-1 1,0 1-1,0-1 0,-1 0 0,1 1 0,0-1 0,-1 0 0,1 1 0,0-1 1,-1 0-1,1 1 0,0-1 0,-1 0 0,1 1 0,-1-1 0,1 0 1,0 0-1,-1 0 0,1 1 0,-1-1 0,1 0 0,-1 0 0,1 0 1,-1 0-1,1 0 0,0 0 0,-1 0 0,1 0 0,-1 0 0,1 0 1,-1 0-1,1 0 0,-1 0 0,1 0 0,-1-1 0,1 1 0,0 0 0,-1 0 1,1 0-1,-1-1 0,1 1 0,0 0 0,-1-1 0,1 1 0,0 0 1,-1-1-1,1 1 0,-1-1 0</inkml:trace>
  <inkml:trace contextRef="#ctx0" brushRef="#br0" timeOffset="1">1 311 24575,'0'-5'0,"4"-1"0,3 5 0,3 7 0,6 8 0,5 5 0,3 11 0,3 8 0,1 4 0,1-2 0,1-2 0,-1-3 0,5-7 0,1-8 0,-1-13 0,-5-8-8191</inkml:trace>
  <inkml:trace contextRef="#ctx0" brushRef="#br0" timeOffset="2">706 0 24575,'-5'5'0,"-1"11"0,-5 8 0,-1 9 0,-2 8 0,0 3 0,-1 3 0,1-2 0,8-3 0,5-4 0,7-9 0,8-10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2.235"/>
    </inkml:context>
    <inkml:brush xml:id="br0">
      <inkml:brushProperty name="width" value="0.1" units="cm"/>
      <inkml:brushProperty name="height" value="0.1" units="cm"/>
      <inkml:brushProperty name="color" value="#004F8B"/>
    </inkml:brush>
  </inkml:definitions>
  <inkml:trace contextRef="#ctx0" brushRef="#br0">26 52 24575,'-3'4'-26,"0"0"1,1 0-1,-1 0 0,1 0 0,0 0 0,0 1 0,1-1 1,-1 1-1,1-1 0,0 1 0,0 0 0,0 0 0,1 6 1,-1 8-725,3 36 1,0-37-241,1 0 0,0-1 0,2 1 0,9 27 0,-12-40 1015,1 1 1,-1-1 0,1 0 0,0 0 0,0 0 0,0 0 0,1 0 0,-1 0 0,1-1 0,0 0 0,1 0 0,-1 0 0,1 0-1,0-1 1,0 0 0,0 0 0,10 5 0,-12-7 67,-1-1-1,1 1 1,0 0-1,-1-1 1,1 0-1,0 0 1,0 0-1,-1 0 1,1 0-1,0 0 1,-1-1-1,1 1 1,0-1-1,-1 0 1,1 0-1,-1 0 1,5-2 0,-3 0 212,0 0 1,0 0-1,0 0 1,-1 0-1,1-1 1,-1 0-1,0 1 1,0-1-1,3-6 1,2-4 18,-1-1 1,-1 0 0,0-1 0,7-30-1,-9 26-324,0-1 0,-2 0 0,1-27 0,-3 39 0,0-1 0,-1 1 0,0-1 0,-1 1 0,0-1 0,0 1 0,-1 0 0,0 0 0,-7-13 0,9 21 0,1-1 0,-1 0 0,0 1 0,0-1 0,0 1 0,0 0 0,0-1 0,-1 1 0,1 0 0,0 0 0,0-1 0,-1 1 0,1 0 0,-1 0 0,1 1 0,-1-1 0,0 0 0,1 0 0,-1 1 0,1-1 0,-1 1 0,0-1 0,0 1 0,1 0 0,-1 0 0,0 0 0,0 0 0,1 0 0,-1 0 0,0 0 0,0 0 0,1 1 0,-1-1 0,0 1 0,1-1 0,-1 1 0,0 0 0,1 0 0,-1 0 0,1 0 0,-1 0 0,1 0 0,0 0 0,-3 2 0,-2 3 0,0 0 0,0 0 0,1 0 0,0 0 0,0 1 0,0 0 0,1 0 0,-5 11 0,5-9 15,1 0 0,0 1 0,1-1 0,0 1 0,1 0 0,-1 0 0,2 16 0,0-20-121,0 0 0,1 0 0,0 0 0,0 0 0,0 0 0,1-1-1,0 1 1,0 0 0,0-1 0,1 1 0,0-1 0,0 0 0,7 8 0,12 9-6720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2.810"/>
    </inkml:context>
    <inkml:brush xml:id="br0">
      <inkml:brushProperty name="width" value="0.1" units="cm"/>
      <inkml:brushProperty name="height" value="0.1" units="cm"/>
      <inkml:brushProperty name="color" value="#004F8B"/>
    </inkml:brush>
  </inkml:definitions>
  <inkml:trace contextRef="#ctx0" brushRef="#br0">50 89 24575,'-1'0'0,"0"0"0,0 1 0,0-1 0,0 0 0,0 1 0,0-1 0,1 1 0,-1-1 0,0 1 0,0 0 0,0-1 0,0 1 0,1 0 0,-1-1 0,0 1 0,1 0 0,-1 0 0,1 0 0,-1 0 0,1 0 0,-1-1 0,1 1 0,-1 0 0,1 0 0,0 0 0,0 0 0,-1 2 0,-5 30 0,6-30 0,-1 10 0,1-1 0,1 1 0,0 0 0,1 0 0,0 0 0,1 0 0,0-1 0,9 20 0,-9-24 0,0 0 0,0-1 0,1 1 0,0-1 0,1 0 0,0 0 0,0-1 0,0 1 0,1-1 0,-1 0 0,2-1 0,-1 1 0,1-1 0,11 6 0,-16-9 0,1-1 0,-1 0 0,1 0 0,-1-1 0,1 1 0,-1 0 0,1-1 0,0 0 0,-1 1 0,1-1 0,0 0 0,0-1 0,-1 1 0,1 0 0,-1-1 0,1 1 0,0-1 0,-1 0 0,3-1 0,-1 0 0,0 0 0,-1-1 0,1 1 0,-1-1 0,0 0 0,0 0 0,0 0 0,0-1 0,-1 1 0,5-7 0,0-4 0,0 0 0,-1 0 0,-1-1 0,0 1 0,4-24 0,-7 24 0,0 1 0,0-1 0,-2 0 0,0 1 0,0-1 0,-1 0 0,-1 1 0,0-1 0,-1 1 0,-6-18 0,7 26 0,1 1 0,-1 0 0,0 0 0,0 0 0,0 1 0,-1-1 0,1 0 0,-1 1 0,0 0 0,0-1 0,0 1 0,-1 1 0,1-1 0,-1 0 0,1 1 0,-1-1 0,0 1 0,0 0 0,0 0 0,0 1 0,0-1 0,0 1 0,-1 0 0,1 0 0,0 1 0,-1-1 0,1 1 0,0 0 0,-1 0 0,1 0 0,-1 0 0,1 1 0,0 0 0,0 0 0,-7 2 0,3 0-62,1-1 0,0 1 0,0 1 0,0-1 0,1 1 0,-1 0 0,1 0 0,0 1 0,0 0 0,1 0 0,-1 1 0,1-1-1,0 1 1,1 0 0,-1 0 0,1 1 0,0 0 0,1-1 0,0 1 0,0 0 0,-4 13 0,6 1-6764</inkml:trace>
  <inkml:trace contextRef="#ctx0" brushRef="#br0" timeOffset="1">670 117 24575,'5'-5'0,"7"-1"0,10 5 0,6 2 0,9 2 0,7-1 0,6 1 0,8-2 0,10 5 0,2 1 0,-1-5 0,-8-4 0,-4 0 0,-17-1 0,-15 1-8191</inkml:trace>
  <inkml:trace contextRef="#ctx0" brushRef="#br0" timeOffset="2">784 342 24575,'-5'5'0,"-2"7"0,1 5 0,2 5 0,10-1 0,9 1-3276,12-4 1898,11-5 1378,8-4 0,6-9 0,5-5 1420,-4 0-1420,-1-5 757,-4-1-757,-1-3 0,-9 1-5714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3.481"/>
    </inkml:context>
    <inkml:brush xml:id="br0">
      <inkml:brushProperty name="width" value="0.1" units="cm"/>
      <inkml:brushProperty name="height" value="0.1" units="cm"/>
      <inkml:brushProperty name="color" value="#004F8B"/>
    </inkml:brush>
  </inkml:definitions>
  <inkml:trace contextRef="#ctx0" brushRef="#br0">0 176 24575,'151'162'0,"-147"-158"0,0 0 0,0 0 0,0-1 0,1 0 0,0 0 0,-1 0 0,1 0 0,0-1 0,0 1 0,1-1 0,-1-1 0,0 1 0,1-1 0,5 1 0,-7-2 0,0 0 0,0 0 0,0 0 0,0-1 0,-1 0 0,1 0 0,0 0 0,0 0 0,-1 0 0,1-1 0,0 1 0,-1-1 0,0 0 0,1 0 0,-1-1 0,0 1 0,0-1 0,0 1 0,0-1 0,4-5 0,-1-1 0,-1 0 0,0 0 0,0 0 0,0-1 0,-1 1 0,-1-1 0,0 0 0,0 0 0,-1 0 0,0 0 0,0-1 0,-2 1 0,1-1 0,-1 1 0,-1 0 0,1-1 0,-2 1 0,0-1 0,0 1 0,-1 0 0,-3-10 0,4 14 0,-1-1 0,1 1 0,-1 0 0,0 0 0,-1 0 0,0 0 0,1 1 0,-2-1 0,1 1 0,-1 0 0,1 0 0,-1 0 0,-1 1 0,1 0 0,-1 0 0,1 0 0,-1 1 0,0 0 0,-1 0 0,1 0 0,0 1 0,-1 0 0,1 0 0,-1 1 0,0 0 0,0 0 0,1 0 0,-1 1 0,0 0 0,0 0 0,0 1 0,-13 2 0,15-1 6,0-1-1,0 1 1,0 0-1,0 1 0,0-1 1,0 1-1,1 0 1,-1 0-1,1 1 1,0-1-1,0 1 1,0 0-1,0 0 0,1 0 1,-1 0-1,1 1 1,0-1-1,1 1 1,-1 0-1,1 0 1,-3 9-1,3-9-67,1 0 0,0 0 0,0 0 0,0 0 1,0 0-1,1 0 0,0 0 0,0 0 0,0 0 0,1 0 0,-1 0 0,1 0 1,0 0-1,1 0 0,-1-1 0,1 1 0,0 0 0,0-1 0,1 1 0,-1-1 1,1 0-1,0 0 0,6 7 0,10 4-6764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3.960"/>
    </inkml:context>
    <inkml:brush xml:id="br0">
      <inkml:brushProperty name="width" value="0.1" units="cm"/>
      <inkml:brushProperty name="height" value="0.1" units="cm"/>
      <inkml:brushProperty name="color" value="#004F8B"/>
    </inkml:brush>
  </inkml:definitions>
  <inkml:trace contextRef="#ctx0" brushRef="#br0">772 1 24575,'-4'0'-8,"0"1"0,0 1 0,1-1 0,-1 0 1,0 1-1,0 0 0,1 0 0,-1 0 0,1 0 0,0 0 0,-6 6 0,-4 2-443,-32 23-2220,1 2-1,-59 62 1,50-39 3332,4 3 0,-80 124 0,-50 156 5861,77-110-6467,96-211-55,7-20 0,-1 0 0,0 0 0,0 1 0,0-1 0,0 0 0,0 0 0,0 0 0,0 0 0,0 0 0,0 1 0,1-1 0,-1 0 0,0 0 0,0 0 0,0 0 0,0 0 0,0 0 0,1 0 0,-1 0 0,0 0 0,0 0 0,0 0 0,0 1 0,1-1 0,-1 0 0,0 0 0,0 0 0,0 0 0,0 0 0,1 0 0,-1 0 0,0-1 0,0 1 0,0 0 0,0 0 0,1 0 0,-1 0 0,0 0 0,0 0 0,0 0 0,0 0 0,1 0 0,-1 0 0,0 0 0,0-1 0,0 1 0,0 0 0,0 0 0,30-25 0,-24 19 0,23-22-1365,1-1-5461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4.350"/>
    </inkml:context>
    <inkml:brush xml:id="br0">
      <inkml:brushProperty name="width" value="0.1" units="cm"/>
      <inkml:brushProperty name="height" value="0.1" units="cm"/>
      <inkml:brushProperty name="color" value="#004F8B"/>
    </inkml:brush>
  </inkml:definitions>
  <inkml:trace contextRef="#ctx0" brushRef="#br0">152 57 24575,'-10'11'0,"0"0"0,0 1 0,1 0 0,1 0 0,0 1 0,0 0 0,1 0 0,1 1 0,0 0 0,1 0 0,-3 17 0,6-25 0,1 1 0,0-1 0,1 1 0,0-1 0,0 1 0,0-1 0,1 1 0,0-1 0,0 1 0,0-1 0,1 0 0,0 1 0,0-1 0,1 0 0,0 0 0,0-1 0,0 1 0,1 0 0,0-1 0,0 0 0,0 0 0,0 0 0,1-1 0,0 1 0,0-1 0,0 0 0,10 5 0,-9-5 0,-1-1 0,1 0 0,1 0 0,-1 0 0,0-1 0,0 0 0,1 0 0,0-1 0,-1 0 0,1 0 0,-1 0 0,1-1 0,0 0 0,0-1 0,-1 1 0,1-1 0,0 0 0,-1-1 0,1 0 0,-1 0 0,0 0 0,0 0 0,0-1 0,0 0 0,0-1 0,0 1 0,-1-1 0,1 0 0,5-6 0,-4 3 0,-1 0 0,1 0 0,-1-1 0,-1 0 0,1 0 0,-1 0 0,-1 0 0,0-1 0,0 0 0,0 0 0,-1 0 0,-1 0 0,1 0 0,-2-1 0,1 1 0,-1-1 0,-1 0 0,1 1 0,-2-1 0,0-9 0,-1 9 0,0 0 0,0 1 0,-1-1 0,-1 1 0,1 0 0,-1-1 0,-1 2 0,0-1 0,0 0 0,-1 1 0,0 0 0,0 1 0,0-1 0,-16-12 0,16 16 0,0-1 0,0 1 0,0 1 0,-1-1 0,0 1 0,0 0 0,0 1 0,0-1 0,0 1 0,0 1 0,-1 0 0,1 0 0,-1 0 0,1 1 0,0 0 0,-1 0 0,1 1 0,-1 0 0,1 0 0,-12 4 0,10-2-85,-1 1 0,1 0-1,0 1 1,0 0 0,0 0-1,0 1 1,1 0 0,0 0-1,1 1 1,-1 0 0,1 1-1,0 0 1,1 0 0,0 0-1,-5 10 1,-9 14-6741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4.860"/>
    </inkml:context>
    <inkml:brush xml:id="br0">
      <inkml:brushProperty name="width" value="0.1" units="cm"/>
      <inkml:brushProperty name="height" value="0.1" units="cm"/>
      <inkml:brushProperty name="color" value="#004F8B"/>
    </inkml:brush>
  </inkml:definitions>
  <inkml:trace contextRef="#ctx0" brushRef="#br0">1 0 24575,'0'17'0,"16"502"0,-13-465 0,-2-37 0,-1 0 0,2 1 0,0-1 0,8 27 0,-10-42 5,1-1-1,-1 0 0,0 0 1,1 0-1,-1 1 1,1-1-1,-1 0 0,1 0 1,0 0-1,-1 0 1,1 0-1,0 0 0,0 0 1,0 0-1,0 0 1,0-1-1,0 1 0,0 0 1,0 0-1,0-1 1,0 1-1,0-1 0,0 1 1,1-1-1,-1 0 1,2 1-1,-1-1-78,-1 0 0,1-1-1,-1 1 1,1-1 0,-1 1 0,1-1 0,0 1-1,-1-1 1,0 0 0,1 0 0,-1 0 0,0 0-1,1 0 1,-1 0 0,0 0 0,0 0 0,0-1-1,0 1 1,1-2 0,10-15-6752</inkml:trace>
  <inkml:trace contextRef="#ctx0" brushRef="#br0" timeOffset="1">367 113 24575,'0'-20'0,"0"36"0,0 36 0,-1 89 0,3 162 0,-2-291 20,1 1 0,1-1 0,0 0 0,1 1 0,4 13 0,-6-24-57,0 0 0,-1 0 0,1 0-1,0 0 1,0 0 0,0 0 0,0-1 0,0 1 0,0 0 0,1-1 0,-1 1-1,1-1 1,-1 0 0,1 1 0,-1-1 0,1 0 0,0 0 0,-1 0 0,1 0-1,0 0 1,0 0 0,0 0 0,0-1 0,0 1 0,0-1 0,0 0 0,0 1-1,0-1 1,0 0 0,0 0 0,0 0 0,0 0 0,0-1 0,0 1 0,0 0-1,0-1 1,0 0 0,0 1 0,2-2 0,18-9-6789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5.320"/>
    </inkml:context>
    <inkml:brush xml:id="br0">
      <inkml:brushProperty name="width" value="0.1" units="cm"/>
      <inkml:brushProperty name="height" value="0.1" units="cm"/>
      <inkml:brushProperty name="color" value="#004F8B"/>
    </inkml:brush>
  </inkml:definitions>
  <inkml:trace contextRef="#ctx0" brushRef="#br0">38 0 24575,'-5'0'0,"-1"5"0,-5 1 0,0 5 0,6 0 0,9-1 0,4-8 0,5-4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1:35.790"/>
    </inkml:context>
    <inkml:brush xml:id="br0">
      <inkml:brushProperty name="width" value="0.1" units="cm"/>
      <inkml:brushProperty name="height" value="0.1" units="cm"/>
      <inkml:brushProperty name="color" value="#004F8B"/>
    </inkml:brush>
  </inkml:definitions>
  <inkml:trace contextRef="#ctx0" brushRef="#br0">1 495 24575,'0'-6'0,"1"0"0,0 0 0,0 0 0,0 0 0,1 1 0,0-1 0,0 0 0,0 1 0,1-1 0,5-6 0,40-53 0,-10 16 0,-6-1 0,-2-1 0,-3-2 0,40-103 0,-88 236 0,5 2 0,2-1 0,5 2 0,0 103 0,9-174-136,1 1-1,0-1 1,0 0-1,1 1 1,1-1-1,0 0 1,0 0-1,1-1 0,11 21 1,3-5-6690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8.20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0 440,'1'-4,"-1"0,1 0,0 0,0 1,1-1,-1 0,1 0,-1 1,1-1,1 1,-1-1,5-5,36-36,-38 41,17-15,2 1,0 1,2 1,-1 1,2 1,0 2,30-10,206-53,-261 74,209-44,3 9,1 9,0 10,307 14,-265 21,0 10,-2 11,345 101,-182-1,-352-111,-1 2,-2 4,-1 2,64 49,-98-62,-2 0,0 2,-2 1,-1 1,-1 1,21 35,-19-23,-2 2,-2 1,-1 0,13 52,-12-16,-3 1,-4 0,-3 1,-4 1,-5 91,-3-105,-4-1,-2 0,-3 0,-3-1,-3-1,-3 0,-36 80,37-107,-1-1,-2 0,-1-2,-2 0,-38 40,39-51,0-1,-2-1,0-2,-2 0,0-2,-1-1,-42 19,8-12,-1-2,-1-3,0-3,-69 8,-273 4,181-28,0-11,0-9,2-11,-400-107,181 0,15-38,385 155,0-2,2-1,0-3,2-1,1-2,2-1,1-2,1-2,-43-57,51 56,3-1,1-1,1-2,3 0,1 0,2-2,2 0,2 0,1-1,2-1,3 1,1-1,2 0,2 0,2 0,2 0,2 0,18-70,1 33,3 2,4 1,2 1,5 2,2 2,68-90,-72 111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5:59.984"/>
    </inkml:context>
    <inkml:brush xml:id="br0">
      <inkml:brushProperty name="width" value="0.1" units="cm"/>
      <inkml:brushProperty name="height" value="0.1" units="cm"/>
      <inkml:brushProperty name="color" value="#004F8B"/>
    </inkml:brush>
  </inkml:definitions>
  <inkml:trace contextRef="#ctx0" brushRef="#br0">29 1 24575,'-7'0'0,"-1"6"0,1 9 0,0 7 0,9 0 0,9-9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1:59.77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140 1295,'9'-240,"-5"202,2 0,2 1,1 0,19-47,-8 39,1 1,3 1,1 1,3 2,0 0,3 2,66-64,-35 47,1 3,3 3,139-78,-160 103,1 2,1 3,1 1,0 2,91-16,-98 26,1 2,-1 2,1 1,0 2,-1 2,1 2,61 16,-25 1,-2 4,-1 3,130 72,-116-48,-1 4,119 102,-153-111,-2 3,-3 2,-2 2,-2 3,-3 1,44 82,-43-57,-4 1,-4 2,-4 1,29 130,-41-134,-4 0,6 167,-21-207,-2-1,-1 1,-3 0,-2-1,-1 0,-3-1,-26 66,14-57,-3 0,-2-2,-1-1,-3-2,-2-1,-2-1,-1-3,-3 0,-50 37,37-36,-2-3,-2-3,-1-2,-2-2,-1-4,-1-2,-83 23,38-22,-1-4,-165 13,192-31,-1-4,0-3,1-4,-85-17,124 13,1-1,1-2,0-2,1-1,1-3,0-1,-70-49,67 36,1-1,2-2,1-2,2-1,2-2,-34-51,4-13,4-3,6-2,4-2,-65-219,100 274,2 0,3-1,2 0,3 0,5-103,6 78,5 0,3 1,35-115,53-175,-83 292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2T12:12:12.97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12,'0'-5,"0"-1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5.054"/>
    </inkml:context>
    <inkml:brush xml:id="br0">
      <inkml:brushProperty name="width" value="0.1" units="cm"/>
      <inkml:brushProperty name="height" value="0.1" units="cm"/>
    </inkml:brush>
  </inkml:definitions>
  <inkml:trace contextRef="#ctx0" brushRef="#br0">1 119 24575,'0'2'0,"0"0"0,1 0 0,0-1 0,0 1 0,-1 0 0,1 0 0,0-1 0,0 1 0,0 0 0,1-1 0,-1 1 0,0-1 0,1 1 0,-1-1 0,1 0 0,-1 0 0,1 0 0,-1 0 0,1 0 0,0 0 0,3 1 0,41 16 0,33-2 0,155 11 0,86-18 0,-274-8 0,1098-1 0,-501-2 0,-634 2 0,-3 1 0,1-1 0,-1 0 0,0-1 0,0 1 0,0-1 0,0-1 0,7-1 0,-13 3 0,1 0 0,-1-1 0,0 1 0,1 0 0,-1-1 0,1 1 0,-1 0 0,0-1 0,1 1 0,-1 0 0,0-1 0,0 1 0,1-1 0,-1 1 0,0-1 0,0 1 0,0-1 0,1 1 0,-1 0 0,0-1 0,0 1 0,0-1 0,0 1 0,0-1 0,0 1 0,0-1 0,0 1 0,0-1 0,0 1 0,0-1 0,-1 1 0,1-1 0,0 1 0,0-1 0,0 1 0,-1-1 0,1 1 0,0 0 0,0-1 0,-1 1 0,1-1 0,0 1 0,-1 0 0,1-1 0,0 1 0,-1 0 0,1-1 0,-1 1 0,-21-19 0,21 18 0,-49-35 0,-1 3 0,-2 2 0,-94-40 0,147 71 0,-1-1 0,1 1 0,-1 0 0,1-1 0,-1 1 0,1 0 0,-1-1 0,0 1 0,1 0 0,-1 0 0,0 0 0,1 0 0,-1 0 0,1 0 0,-1 0 0,0 0 0,1 0 0,-1 0 0,0 0 0,1 0 0,-1 0 0,0 0 0,1 0 0,-2 1 0,8 11 0,21 17 0,64 40 0,46 41 0,-134-107 0,1 0 0,-1 1 0,0-1 0,0 1 0,0 0 0,0 0 0,-1 0 0,1 0 0,-1 0 0,0 0 0,0 1 0,2 8 0,-4-10 0,0 0 0,0 0 0,0 0 0,0 0 0,-1 0 0,1 0 0,-1 0 0,1 0 0,-1 0 0,0 0 0,0 0 0,-1-1 0,1 1 0,0 0 0,-1-1 0,0 1 0,0-1 0,0 1 0,0-1 0,0 0 0,-3 3 0,-22 17 0,0-1 0,-2-2 0,-35 19 0,17-10 0,43-26 0,-331 213 0,286-177-1365,12-6-5461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5.734"/>
    </inkml:context>
    <inkml:brush xml:id="br0">
      <inkml:brushProperty name="width" value="0.1" units="cm"/>
      <inkml:brushProperty name="height" value="0.1" units="cm"/>
    </inkml:brush>
  </inkml:definitions>
  <inkml:trace contextRef="#ctx0" brushRef="#br0">6 619 24575,'0'0'0,"0"0"0,0 0 0,-1 0 0,1 0 0,0 0 0,-1-1 0,1 1 0,0 0 0,0 0 0,-1 0 0,1 0 0,0 0 0,0 0 0,0-1 0,-1 1 0,1 0 0,0 0 0,0 0 0,0-1 0,-1 1 0,1 0 0,0 0 0,0 0 0,0-1 0,0 1 0,0 0 0,-1 0 0,1-1 0,0 1 0,0 0 0,0-1 0,0 1 0,0 0 0,0 0 0,0-1 0,2-16 0,11-21 0,-10 31 0,45-125 0,94-235 0,-137 357 0,-3 4 0,1 0 0,-1 1 0,1 0 0,0 0 0,4-5 0,-7 9 0,0 1 0,1 0 0,-1 0 0,0 0 0,0 0 0,0 0 0,0-1 0,0 1 0,0 0 0,0 0 0,1 0 0,-1 0 0,0 0 0,0 0 0,0-1 0,0 1 0,1 0 0,-1 0 0,0 0 0,0 0 0,0 0 0,0 0 0,1 0 0,-1 0 0,0 0 0,0 0 0,0 0 0,1 0 0,-1 0 0,0 0 0,0 0 0,0 0 0,0 0 0,1 0 0,-1 0 0,0 0 0,0 0 0,0 0 0,1 0 0,-1 1 0,0-1 0,0 0 0,0 0 0,0 0 0,0 0 0,1 0 0,-1 0 0,0 1 0,0-1 0,0 0 0,0 0 0,0 0 0,0 0 0,0 1 0,0-1 0,0 0 0,0 0 0,1 0 0,-1 0 0,0 1 0,0-1 0,0 0 0,1 15 0,-13 118 0,0-33 0,3 22 0,13 245 0,-2-348 0,0-1 0,1 1 0,1 0 0,1-1 0,0 0 0,2 0 0,0-1 0,0 0 0,20 30 0,-26-45 5,1 0 0,-1 0 0,1 0 0,0 0 0,0 0 0,0 0 0,0-1 0,0 1 0,0-1 0,1 1 0,-1-1 0,0 0 0,1 0 0,-1 0 0,1 0 0,-1-1 0,1 1 0,-1-1 0,1 1 0,0-1 0,-1 0 0,1 0 0,2 0 0,0-1-129,-1 0 0,1 0 1,0-1-1,-1 1 0,1-1 0,-1 0 1,0 0-1,0-1 0,0 1 0,0-1 1,6-5-1,11-12-6702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6.353"/>
    </inkml:context>
    <inkml:brush xml:id="br0">
      <inkml:brushProperty name="width" value="0.1" units="cm"/>
      <inkml:brushProperty name="height" value="0.1" units="cm"/>
    </inkml:brush>
  </inkml:definitions>
  <inkml:trace contextRef="#ctx0" brushRef="#br0">106 115 24575,'-3'1'0,"-1"0"0,1 0 0,0 0 0,0 0 0,0 1 0,0-1 0,0 1 0,0 0 0,1 0 0,-1 0 0,0 0 0,-2 3 0,-28 32 0,29-29 0,0 0 0,0 0 0,1 1 0,0-1 0,0 1 0,1 0 0,0 0 0,-1 12 0,-1 77 0,4-72 0,0 24 0,2-1 0,3 0 0,17 85 0,-14-105 0,1 0 0,1 0 0,2-1 0,0-1 0,2 0 0,1-1 0,25 34 0,-30-48 0,-1-1 0,2 0 0,0 0 0,0-1 0,1-1 0,0 0 0,0 0 0,1-1 0,0-1 0,1 0 0,0-1 0,18 6 0,-14-7 0,0-1 0,0-1 0,1 0 0,-1-1 0,0-1 0,1-1 0,0-1 0,-1 0 0,28-6 0,-30 4 0,0-1 0,0 0 0,0-2 0,0 1 0,-1-2 0,1 0 0,-2-1 0,1-1 0,-1 0 0,-1-1 0,0 0 0,0-1 0,-1-1 0,0 1 0,-1-2 0,0 0 0,-1 0 0,-1-1 0,0 0 0,-1-1 0,0 0 0,-1 0 0,8-27 0,-11 18 0,0-1 0,-1 1 0,-1-1 0,-2 0 0,0 0 0,-2 0 0,0 1 0,-2-1 0,-1 1 0,-1-1 0,-1 1 0,-1 1 0,-1 0 0,-16-31 0,8 22 0,-1 1 0,-2 0 0,-1 2 0,-1 0 0,-1 1 0,-2 2 0,-1 0 0,0 2 0,-40-28 0,50 41 0,0 1 0,-1 0 0,0 2 0,-1 0 0,0 0 0,0 2 0,-1 0 0,0 1 0,-35-4 0,43 8 0,1 1 0,-1 0 0,1 0 0,-1 1 0,1 1 0,0 0 0,-1 0 0,1 1 0,0 0 0,0 1 0,0 0 0,1 1 0,0 0 0,0 0 0,0 1 0,0 0 0,1 0 0,0 1 0,-11 12 0,11-9 0,0 0 0,1 1 0,0-1 0,0 2 0,2-1 0,-1 1 0,1 0 0,1 0 0,0 0 0,1 1 0,0-1 0,1 1 0,0 0 0,1 0 0,1 18 0,0-22 0,1 1 0,0 0 0,0-1 0,1 1 0,0-1 0,1 0 0,0 0 0,0 0 0,1 0 0,0 0 0,1 0 0,0-1 0,0 0 0,1 0 0,0-1 0,0 1 0,1-1 0,0-1 0,0 1 0,0-1 0,10 5 0,4 0 0,0 0 0,1-2 0,0-1 0,0-1 0,1 0 0,0-2 0,0-1 0,1 0 0,46-1 0,-34-3 0,1-2 0,-1-2 0,-1-1 0,1-2 0,64-21 0,-50 8-1365,-9-1-5461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7.030"/>
    </inkml:context>
    <inkml:brush xml:id="br0">
      <inkml:brushProperty name="width" value="0.1" units="cm"/>
      <inkml:brushProperty name="height" value="0.1" units="cm"/>
    </inkml:brush>
  </inkml:definitions>
  <inkml:trace contextRef="#ctx0" brushRef="#br0">1 107 24575,'795'-13'0,"141"-30"0,-838 37 0,2-1 0,117 7 0,-212 0 0,0 1 0,0 0 0,0 0 0,-1 0 0,1 1 0,5 2 0,-9-4 0,-1 0 0,0 0 0,1 0 0,-1 0 0,0 1 0,0-1 0,1 0 0,-1 0 0,0 0 0,1 1 0,-1-1 0,0 0 0,0 0 0,1 1 0,-1-1 0,0 0 0,0 0 0,0 1 0,0-1 0,1 0 0,-1 1 0,0-1 0,0 0 0,0 0 0,0 1 0,0-1 0,0 0 0,0 1 0,0-1 0,0 0 0,0 1 0,0-1 0,-1 1 0,1 0 0,-1 0 0,0 0 0,0-1 0,0 1 0,0 0 0,0-1 0,0 1 0,0-1 0,0 1 0,-1-1 0,1 0 0,0 1 0,0-1 0,-2 0 0,-6 2 11,0-1 0,-1 0-1,1-1 1,-1 0 0,1-1-1,-1 0 1,1 0 0,-1-1-1,-11-3 1,-83-33-1115,95 34 736,-30-13-6458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7.480"/>
    </inkml:context>
    <inkml:brush xml:id="br0">
      <inkml:brushProperty name="width" value="0.1" units="cm"/>
      <inkml:brushProperty name="height" value="0.1" units="cm"/>
    </inkml:brush>
  </inkml:definitions>
  <inkml:trace contextRef="#ctx0" brushRef="#br0">224 107 24575,'-2'-3'0,"1"0"0,-1 1 0,0-1 0,1 1 0,-1-1 0,0 1 0,0 0 0,-1 0 0,1 0 0,0 0 0,-1 0 0,1 0 0,-1 1 0,0-1 0,-3 0 0,-15-13 0,20 14 0,0 0 0,0 0 0,0 0 0,0 1 0,1-1 0,-1 0 0,0 0 0,0-1 0,1 1 0,-1 0 0,1 0 0,-1 0 0,1 0 0,-1 0 0,1-1 0,0 1 0,0 0 0,0 0 0,-1-1 0,1 1 0,0 0 0,0 0 0,1-1 0,-1 1 0,0-2 0,1 2 0,0 0 0,0-1 0,0 1 0,1 0 0,-1 0 0,0 0 0,0 0 0,1 0 0,-1 0 0,1 0 0,-1 0 0,1 0 0,-1 1 0,1-1 0,-1 1 0,3-1 0,8-2 0,1 1 0,0 0 0,20 0 0,-2 1 0,0 2 0,0 1 0,59 12 0,-71-9 0,0 1 0,0 0 0,0 1 0,-1 2 0,0 0 0,0 0 0,18 15 0,-30-20 0,0 1 0,-1-1 0,0 1 0,0 0 0,0 1 0,0-1 0,-1 1 0,0 0 0,0 0 0,-1 0 0,1 0 0,-1 1 0,-1-1 0,1 1 0,1 9 0,-2-6 0,-1 0 0,0 0 0,-1 0 0,0 0 0,-1 0 0,0 0 0,-1 0 0,0 0 0,-6 18 0,-2-2 0,-2 0 0,-1 0 0,-1-1 0,-1-1 0,-1 0 0,-33 36 0,23-31 0,-1-2 0,-2-1 0,-1-1 0,-49 32 0,53-42 0,0 0 0,-1-1 0,0-2 0,-1-1 0,0-1 0,-41 8 0,60-16-195,-1 0 0,1-1 0,-1 0 0,1-1 0,-1 0 0,-13-2 0,-3-5-6631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9.400"/>
    </inkml:context>
    <inkml:brush xml:id="br0">
      <inkml:brushProperty name="width" value="0.1" units="cm"/>
      <inkml:brushProperty name="height" value="0.1" units="cm"/>
    </inkml:brush>
  </inkml:definitions>
  <inkml:trace contextRef="#ctx0" brushRef="#br0">36 0 24575,'1'16'0,"0"0"0,2-1 0,6 24 0,4 27 0,-6 35 0,-9 161 0,-30 101 0,0-11 0,31-337 0,-1 36 0,2-48 0,0 0 0,0-1 0,0 1 0,1 0 0,-1 0 0,1-1 0,0 1 0,-1-1 0,1 1 0,1-1 0,-1 1 0,0-1 0,1 1 0,1 2 0,-2-5 2,0 0-1,0 1 1,0-1 0,0 0-1,0 0 1,0 1-1,0-1 1,0 0 0,0 0-1,0 0 1,0 0-1,0 0 1,0 0 0,0-1-1,0 1 1,0 0-1,0 0 1,0-1 0,0 1-1,0-1 1,0 1-1,0-1 1,-1 1 0,1-1-1,0 1 1,0-1-1,-1 0 1,1 0-1,0 1 1,0-1 0,-1 0-1,1-1 1,25-28-986,-24 27 550,22-30-6392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19.870"/>
    </inkml:context>
    <inkml:brush xml:id="br0">
      <inkml:brushProperty name="width" value="0.1" units="cm"/>
      <inkml:brushProperty name="height" value="0.1" units="cm"/>
    </inkml:brush>
  </inkml:definitions>
  <inkml:trace contextRef="#ctx0" brushRef="#br0">35 57 24575,'1'-17'0,"-3"-19"0,2 36 0,0 0 0,0-1 0,0 1 0,0 0 0,0 0 0,0 0 0,0 0 0,0 0 0,0-1 0,0 1 0,0 0 0,0 0 0,0 0 0,0 0 0,0 0 0,0 0 0,0-1 0,0 1 0,0 0 0,0 0 0,-1 0 0,1 0 0,0 0 0,0 0 0,0 0 0,0 0 0,0 0 0,0-1 0,0 1 0,-1 0 0,1 0 0,0 0 0,0 0 0,0 0 0,0 0 0,0 0 0,0 0 0,-1 0 0,1 0 0,0 0 0,0 0 0,0 0 0,0 0 0,0 0 0,-1 0 0,1 0 0,0 0 0,0 0 0,0 0 0,0 0 0,0 0 0,-1 1 0,-5 8 0,-2 14 0,0 30 0,3 1 0,3 86 0,2-87 0,0 6 0,3 0 0,2 0 0,15 71 0,-15-107 0,1-1 0,1 0 0,1 0 0,0-1 0,2 0 0,1-1 0,0 0 0,1 0 0,1-1 0,1-1 0,22 23 0,-31-36 0,0-1 0,1 1 0,0-1 0,0 0 0,0 0 0,0-1 0,0 0 0,1 0 0,-1-1 0,1 1 0,0-1 0,0-1 0,-1 1 0,1-1 0,1 0 0,-1-1 0,0 0 0,0 0 0,0 0 0,9-2 0,-8 0 0,0-1 0,-1 1 0,1-1 0,0 0 0,-1-1 0,0 1 0,0-2 0,0 1 0,0-1 0,-1 0 0,0 0 0,0-1 0,0 0 0,-1 0 0,1 0 0,-1 0 0,5-11 0,-3 4 0,0-1 0,-1 1 0,-1-1 0,0 0 0,-1-1 0,-1 1 0,0-1 0,-1 0 0,-1 0 0,0 0 0,-1-16 0,-1 24 0,1 0 0,-1 0 0,-1 0 0,0 1 0,0-1 0,0 0 0,0 1 0,-1 0 0,0 0 0,-1 0 0,-5-9 0,6 11 0,-1 1 0,0-1 0,0 0 0,0 1 0,0 0 0,0 0 0,-1 0 0,0 1 0,1-1 0,-1 1 0,0 0 0,0 1 0,0-1 0,0 1 0,0 0 0,-9-1 0,1 1 0,1 1 0,-1 0 0,0 1 0,1 1 0,-1-1 0,1 2 0,-1 0 0,1 1 0,0 0 0,-20 10 0,10-3 0,0 2 0,1 1 0,1 0 0,-28 26 0,41-34 0,0 1 0,0 0 0,1 1 0,0-1 0,-7 12 0,12-17 0,0-1 0,0 1 0,0 0 0,0-1 0,0 1 0,1 0 0,-1 0 0,0 0 0,1 0 0,0-1 0,-1 1 0,1 0 0,0 0 0,0 0 0,0 0 0,0 0 0,0 0 0,0 0 0,1 0 0,-1-1 0,1 1 0,-1 0 0,1 0 0,0 0 0,0-1 0,0 1 0,0 0 0,0-1 0,0 1 0,0-1 0,0 1 0,1-1 0,2 3 0,23 9-1365,6-5-5461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0.382"/>
    </inkml:context>
    <inkml:brush xml:id="br0">
      <inkml:brushProperty name="width" value="0.1" units="cm"/>
      <inkml:brushProperty name="height" value="0.1" units="cm"/>
    </inkml:brush>
  </inkml:definitions>
  <inkml:trace contextRef="#ctx0" brushRef="#br0">371 362 24575,'1'-3'0,"-1"0"0,1 1 0,0-1 0,0 1 0,0-1 0,0 0 0,0 1 0,3-4 0,5-14 0,-3-1 0,-2 0 0,-1 0 0,0-1 0,-2 1 0,0-1 0,-2 1 0,0 0 0,-1-1 0,-2 1 0,-5-23 0,8 41 0,0-1 0,-1 0 0,1 1 0,-1-1 0,0 1 0,0 0 0,0 0 0,0 0 0,0 0 0,-1 0 0,1 0 0,-1 0 0,0 1 0,-3-3 0,3 3 0,1 1 0,0 0 0,-1 0 0,0 0 0,1 0 0,-1 1 0,0-1 0,1 1 0,-1-1 0,0 1 0,1 0 0,-1 0 0,0 0 0,0 1 0,1-1 0,-1 1 0,0-1 0,1 1 0,-1 0 0,-3 1 0,-6 4 0,1 0 0,0 0 0,0 1 0,1 1 0,0-1 0,0 2 0,-16 17 0,0 4 0,-27 41 0,33-41 0,1 0 0,2 1 0,-14 34 0,25-50 0,0 1 0,1 0 0,1 0 0,0 0 0,1 0 0,1 0 0,1 1 0,0 27 0,2-40 0,-1 0 0,1 0 0,-1 0 0,1 0 0,0 0 0,0 0 0,1 0 0,-1 0 0,1-1 0,0 1 0,0 0 0,0-1 0,1 0 0,-1 1 0,1-1 0,0 0 0,5 4 0,-4-4 0,0 0 0,1-1 0,0 1 0,-1-1 0,1-1 0,0 1 0,0 0 0,0-1 0,0 0 0,1 0 0,-1-1 0,6 0 0,8 0 0,1-2 0,-1-1 0,0 0 0,-1-1 0,1-1 0,23-10 0,-16 5 0,0-2 0,-1-1 0,-1-1 0,0-2 0,25-19 0,98-100 0,-141 129 0,23-20 0,-29 26 0,1 0 0,-1 0 0,0 0 0,1 0 0,-1 0 0,0-1 0,0 1 0,1 0 0,-1 0 0,0 0 0,1 0 0,-1 0 0,0 0 0,1 0 0,-1 0 0,0 0 0,0 0 0,1 0 0,-1 0 0,0 0 0,1 0 0,-1 0 0,0 0 0,1 1 0,-1-1 0,0 0 0,0 0 0,1 0 0,-1 0 0,0 1 0,0-1 0,1 0 0,-1 1 0,2 19 0,-6 9 0,2 1 0,1-1 0,4 33 0,-2-49 0,1 0 0,1 0 0,0 0 0,1 0 0,0 0 0,1-1 0,0 0 0,1 0 0,10 16 0,-14-26 4,-1 1-1,1-1 1,0 1-1,0-1 0,-1 0 1,1 0-1,1 0 1,-1 0-1,0 0 0,0 0 1,1-1-1,-1 1 1,1-1-1,-1 1 1,1-1-1,0 0 0,0 0 1,-1 0-1,1-1 1,0 1-1,0-1 1,0 1-1,0-1 0,0 0 1,0 0-1,0 0 1,-1-1-1,1 1 0,0-1 1,0 1-1,0-1 1,0 0-1,-1 0 1,4-2-1,3-2-168,0 0 0,-1-1 0,1 0 0,-1-1 0,0 0 0,-1 0 0,0 0 0,8-11 0,14-21-6661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0.603"/>
    </inkml:context>
    <inkml:brush xml:id="br0">
      <inkml:brushProperty name="width" value="0.1" units="cm"/>
      <inkml:brushProperty name="height" value="0.1" units="cm"/>
      <inkml:brushProperty name="color" value="#004F8B"/>
    </inkml:brush>
  </inkml:definitions>
  <inkml:trace contextRef="#ctx0" brushRef="#br0">76 740 24575,'-1'-7'0,"0"0"0,-1 0 0,1 0 0,-2 0 0,1 1 0,-1-1 0,0 1 0,-5-9 0,-10-22 0,10 9 0,0 0 0,2-1 0,1 1 0,-1-43 0,6-121 0,1 110 0,1-94 0,2 335 0,6-1 0,7 0 0,68 280 0,-76-404 0,22 52 0,-28-78 0,1 0 0,0 0 0,0 0 0,0-1 0,1 0 0,0 0 0,1 0 0,0 0 0,0-1 0,0 0 0,0 0 0,9 5 0,-12-10-85,-1 0 0,1 0-1,0 0 1,-1 0 0,1 0-1,0-1 1,-1 1 0,1-1-1,0 0 1,0 0 0,0 0-1,-1 0 1,1 0 0,0-1-1,3 0 1,15-5-6741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1.330"/>
    </inkml:context>
    <inkml:brush xml:id="br0">
      <inkml:brushProperty name="width" value="0.1" units="cm"/>
      <inkml:brushProperty name="height" value="0.1" units="cm"/>
    </inkml:brush>
  </inkml:definitions>
  <inkml:trace contextRef="#ctx0" brushRef="#br0">86 155 24575,'-6'-14'0,"1"0"0,-5-24 0,8 29 0,0-1 0,-1 1 0,0 0 0,0 0 0,-1 0 0,0 0 0,-8-11 0,12 20 0,0 0 0,-1-1 0,1 1 0,0 0 0,0-1 0,-1 1 0,1 0 0,0 0 0,0-1 0,-1 1 0,1 0 0,0 0 0,-1 0 0,1-1 0,0 1 0,-1 0 0,1 0 0,0 0 0,-1 0 0,1 0 0,-1 0 0,1-1 0,0 1 0,-1 0 0,1 0 0,0 0 0,-1 0 0,1 1 0,-1-1 0,1 0 0,0 0 0,-1 0 0,1 0 0,0 0 0,-1 0 0,1 0 0,0 1 0,-1-1 0,1 0 0,0 0 0,-1 1 0,1-1 0,0 0 0,-9 17 0,6 0 0,0 0 0,2 0 0,0 0 0,1 0 0,0 0 0,4 21 0,-1-11 0,11 122 0,8-1 0,62 226 0,-84-372 0,6 18 0,1 1 0,12 26 0,-17-43 0,0 1 0,1-1 0,-1 0 0,1 0 0,0 0 0,0 0 0,0 0 0,1-1 0,-1 1 0,1-1 0,0 0 0,0 0 0,0-1 0,0 1 0,0-1 0,7 3 0,-8-5 0,0 1 0,0-1 0,0 1 0,0-1 0,0 0 0,0 0 0,0-1 0,0 1 0,0-1 0,0 1 0,0-1 0,0 0 0,0 0 0,0 0 0,0-1 0,0 1 0,-1-1 0,1 1 0,4-5 0,4-3 0,0-1 0,17-21 0,-17 19 0,5-6 0,29-27 0,-46 45 0,1 0 0,0 0 0,0 1 0,0-1 0,0 0 0,0 0 0,0 0 0,0 0 0,0 0 0,0 1 0,-1-1 0,1 0 0,0 0 0,0 0 0,0 0 0,0 1 0,0-1 0,0 0 0,0 0 0,0 0 0,0 0 0,0 1 0,0-1 0,1 0 0,-1 0 0,0 0 0,0 0 0,0 1 0,0-1 0,0 0 0,0 0 0,0 0 0,0 0 0,0 0 0,0 1 0,1-1 0,-1 0 0,0 0 0,0 0 0,0 0 0,0 0 0,0 0 0,1 0 0,-1 0 0,0 0 0,0 1 0,0-1 0,0 0 0,1 0 0,-1 0 0,0 0 0,0 0 0,0 0 0,0 0 0,1 0 0,-1 0 0,0 0 0,0 0 0,0 0 0,0 0 0,1-1 0,-1 1 0,0 0 0,0 0 0,0 0 0,0 0 0,0 0 0,1 0 0,-4 19 0,2-15 0,-3 15 0,1 0 0,1 0 0,1 0 0,1 0 0,0 0 0,6 35 0,-5-48 0,0 0 0,1 1 0,0-1 0,0 0 0,1 0 0,-1 0 0,1 0 0,1 0 0,-1-1 0,1 1 0,0-1 0,0 0 0,1 0 0,-1-1 0,1 1 0,0-1 0,0 0 0,1 0 0,-1-1 0,1 1 0,0-1 0,0-1 0,9 4 0,0-2 0,1-1 0,-1 0 0,1-1 0,-1-1 0,1-1 0,-1 0 0,1-1 0,-1 0 0,1-1 0,14-5 0,-3 0 0,0-1 0,-1-1 0,0-1 0,41-24 0,-47 23 0,0-2 0,-1 0 0,-1-1 0,0-1 0,-1 0 0,-1-1 0,0-1 0,-1-1 0,-1 0 0,-1-1 0,-1 0 0,0-1 0,-1-1 0,-2 1 0,0-2 0,-1 1 0,-1-1 0,-1 0 0,-1-1 0,3-33 0,-6 12 0,-2-1 0,-2 0 0,-13-80 0,-44-130 0,53 232 0,3 9 0,0 0 0,0 0 0,-1-25 0,8 24 0,3 20 0,8 23 0,5 27 0,-3 1 0,16 88 0,5 121 0,-12-65 0,-20-160 0,0-2 0,0 1 0,22 64 0,-27-101 0,0 1 0,0 0 0,0 0 0,0-1 0,1 1 0,-1-1 0,1 1 0,0-1 0,0 0 0,0 1 0,0-1 0,0 0 0,0 0 0,1-1 0,2 3 0,-3-3 0,-1-1 0,1 0 0,-1 1 0,1-1 0,0 0 0,-1 0 0,1 0 0,0 0 0,-1 0 0,1 0 0,0 0 0,-1-1 0,1 1 0,-1-1 0,1 1 0,0-1 0,-1 1 0,1-1 0,-1 0 0,0 0 0,1 0 0,-1 0 0,1 0 0,-1 0 0,0 0 0,0 0 0,0 0 0,1-2 0,17-20 0,-1-1 0,-1-1 0,-1 0 0,19-44 0,-15 30 0,34-51 0,-47 79 0,1 1 0,1 0 0,0 0 0,0 1 0,1 0 0,0 1 0,1 0 0,22-13 0,-28 18 0,1 0 0,-1 1 0,1 0 0,0 0 0,0 0 0,0 1 0,0 0 0,0 0 0,0 1 0,0-1 0,1 1 0,-1 1 0,0-1 0,0 1 0,0 0 0,0 0 0,9 4 0,-10-3 0,0 0 0,-1 1 0,1 0 0,0-1 0,-1 2 0,0-1 0,0 0 0,0 1 0,0 0 0,0 0 0,-1 0 0,0 0 0,0 1 0,0-1 0,0 1 0,-1 0 0,1 0 0,-1 0 0,-1 0 0,3 8 0,-3-7 0,0 1 0,0-1 0,0 1 0,-1-1 0,0 1 0,0-1 0,0 1 0,-1-1 0,0 1 0,-1-1 0,1 1 0,-5 8 0,2-6 0,0 0 0,-1 0 0,-1 0 0,1-1 0,-1 0 0,-1 0 0,-10 10 0,2-4 0,-2 0 0,0-2 0,0 0 0,-1-1 0,0 0 0,-1-2 0,-26 10 0,-9-1 0,0-2 0,-61 8 0,-118 8 0,136-20 0,-24 3-1365,15-3-5461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2.140"/>
    </inkml:context>
    <inkml:brush xml:id="br0">
      <inkml:brushProperty name="width" value="0.1" units="cm"/>
      <inkml:brushProperty name="height" value="0.1" units="cm"/>
    </inkml:brush>
  </inkml:definitions>
  <inkml:trace contextRef="#ctx0" brushRef="#br0">0 1 24575,'10'10'0,"-2"1"0,1 0 0,-1 0 0,-1 1 0,0 0 0,-1 0 0,0 1 0,-1-1 0,6 20 0,0 13 0,8 67 0,-12-66 0,56 496 0,-14-88 0,-46-436 0,-1 0 0,0 0 0,1 0 0,2 0 0,-1 0 0,2 0 0,8 16 0,-14-33-2,1 0-1,-1 1 0,1-1 0,-1 0 1,1 0-1,0 0 0,-1 0 0,1 0 1,0 0-1,0-1 0,0 1 1,-1 0-1,1 0 0,0 0 0,0-1 1,0 1-1,0-1 0,1 1 1,-1-1-1,0 1 0,0-1 0,2 1 1,-2-1 9,0-1 0,0 1 0,0 0 0,0 0 1,0-1-1,0 1 0,0-1 0,0 1 1,0-1-1,0 0 0,0 1 0,0-1 0,-1 0 1,1 0-1,0 1 0,0-1 0,-1 0 0,1 0 1,0-1-1,4-6-307,0-1 1,-1 0-1,7-18 0,-10 24 52,15-47-6578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2.580"/>
    </inkml:context>
    <inkml:brush xml:id="br0">
      <inkml:brushProperty name="width" value="0.1" units="cm"/>
      <inkml:brushProperty name="height" value="0.1" units="cm"/>
    </inkml:brush>
  </inkml:definitions>
  <inkml:trace contextRef="#ctx0" brushRef="#br0">23 218 24575,'8'-24'0,"0"0"0,-2 0 0,-1 0 0,-1-1 0,-1 0 0,-1-47 0,15 204 0,26 291 0,-4 275 0,-17-487 0,-22-210 0,-1 42 0,1-43 0,0 1 0,0 0 0,0 0 0,0 0 0,0 0 0,0-1 0,-1 1 0,1 0 0,0 0 0,-1 0 0,1-1 0,0 1 0,-1 0 0,1-1 0,-1 1 0,1 0 0,-1-1 0,0 1 0,1-1 0,-1 1 0,1 0 0,-1-1 0,0 0 0,0 1 0,1-1 0,-1 1 0,0-1 0,0 0 0,1 0 0,-1 1 0,0-1 0,0 0 0,0 0 0,0 0 0,1 0 0,-1 0 0,0 0 0,0 0 0,0 0 0,0 0 0,1 0 0,-1-1 0,0 1 0,-1 0 0,-9-6-45,0 0 0,0 0-1,0-1 1,1 0 0,0-1-1,-14-14 1,5 6-1003,-26-23-5778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3.060"/>
    </inkml:context>
    <inkml:brush xml:id="br0">
      <inkml:brushProperty name="width" value="0.1" units="cm"/>
      <inkml:brushProperty name="height" value="0.1" units="cm"/>
    </inkml:brush>
  </inkml:definitions>
  <inkml:trace contextRef="#ctx0" brushRef="#br0">138 344 24575,'-31'-30'0,"-53"-42"0,66 64 0,18 8 0,0 0 0,-1 0 0,1 0 0,0 0 0,0 0 0,0 0 0,-1 0 0,1 0 0,0 1 0,0-1 0,0 0 0,-1 0 0,1 0 0,0 0 0,0 0 0,0 1 0,0-1 0,-1 0 0,1 0 0,0 0 0,0 0 0,0 1 0,0-1 0,0 0 0,0 0 0,0 1 0,0-1 0,0 0 0,-1 0 0,1 0 0,0 1 0,0-1 0,0 0 0,0 0 0,0 1 0,0-1 0,1 0 0,-1 0 0,0 1 0,1 3 0,0 0 0,0 0 0,0-1 0,1 1 0,0 0 0,3 6 0,39 55 0,4-2 0,107 113 0,-133-153 0,2-1 0,0 0 0,1-2 0,1-1 0,34 19 0,-46-31 0,1 0 0,-1 0 0,1-2 0,0 0 0,1-1 0,-1 0 0,1-1 0,0-1 0,0 0 0,0-2 0,0 1 0,25-4 0,-12-3 0,-1 0 0,0-2 0,-1-1 0,0-1 0,0-2 0,-1 0 0,0-2 0,41-30 0,-28 15 0,-2-1 0,-1-2 0,-2-1 0,47-59 0,-60 66 0,-1-2 0,-2 0 0,27-55 0,-40 74 0,-1 0 0,-1 0 0,1-1 0,-2 1 0,1-1 0,-1 0 0,-1 0 0,1 0 0,-2 0 0,0 0 0,0 0 0,0 0 0,-2 0 0,1 0 0,-1 0 0,0 0 0,-5-11 0,5 16-91,-1 1 0,0-1 0,1 1 0,-2-1 0,1 1 0,0 0 0,-1 0 0,0 0 0,0 1 0,0-1 0,0 1 0,-1 0 0,1 0 0,-9-4 0,-26-8-6735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5.040"/>
    </inkml:context>
    <inkml:brush xml:id="br0">
      <inkml:brushProperty name="width" value="0.1" units="cm"/>
      <inkml:brushProperty name="height" value="0.1" units="cm"/>
    </inkml:brush>
  </inkml:definitions>
  <inkml:trace contextRef="#ctx0" brushRef="#br0">1 569 24575,'0'0'0,"0"1"0,0 0 0,0 0 0,0-1 0,0 1 0,0 0 0,0 0 0,1-1 0,-1 1 0,0 0 0,0 0 0,1-1 0,-1 1 0,0 0 0,1-1 0,-1 1 0,0 0 0,1-1 0,-1 1 0,1-1 0,0 1 0,-1-1 0,1 1 0,-1-1 0,1 1 0,0-1 0,0 1 0,1-1 0,-1 1 0,1-1 0,-1 0 0,1 0 0,0 0 0,-1 0 0,1 0 0,0 0 0,-1 0 0,1 0 0,0-1 0,1 1 0,3-3 0,1 1 0,0-1 0,-1 1 0,0-2 0,6-3 0,-1-2 0,-1 0 0,0 0 0,0-1 0,-1 0 0,-1-1 0,0 0 0,0 0 0,-1-1 0,0 0 0,9-24 0,2-13 0,17-75 0,-32 112 0,9-35 0,-3-1 0,-2 0 0,2-50 0,-12 680 0,30 0 0,9-325 0,-36-254-6,1-1 0,-1 0-1,1 0 1,0 0 0,0 0-1,0 0 1,0 0 0,0 0-1,0 0 1,0 0 0,2 2-1,-2-3 17,0-1-1,-1 1 1,1-1-1,0 1 1,0-1-1,0 1 0,-1-1 1,1 1-1,0-1 1,0 0-1,0 0 1,0 1-1,0-1 1,-1 0-1,1 0 0,0 0 1,0 0-1,0 0 1,2 0-1,1-2-143,-1 1-1,1-1 1,0 1 0,0-1-1,-1 0 1,1 0 0,-1-1-1,0 1 1,0-1-1,4-4 1,18-17-6692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5.520"/>
    </inkml:context>
    <inkml:brush xml:id="br0">
      <inkml:brushProperty name="width" value="0.1" units="cm"/>
      <inkml:brushProperty name="height" value="0.1" units="cm"/>
    </inkml:brush>
  </inkml:definitions>
  <inkml:trace contextRef="#ctx0" brushRef="#br0">147 328 24575,'2'-2'0,"0"0"0,0 0 0,0 0 0,0-1 0,0 1 0,-1-1 0,1 1 0,-1-1 0,0 0 0,0 1 0,0-1 0,0 0 0,0 0 0,-1 0 0,1 0 0,-1 0 0,0 0 0,0 0 0,0 0 0,0 0 0,0 0 0,-1 0 0,1 1 0,-1-1 0,0 0 0,0 0 0,0 0 0,0 0 0,0 1 0,-1-1 0,1 1 0,-1-1 0,0 1 0,0 0 0,0-1 0,0 1 0,0 0 0,0 0 0,0 0 0,-1 0 0,1 1 0,-1-1 0,1 1 0,-1 0 0,0-1 0,1 1 0,-1 0 0,0 0 0,0 1 0,0-1 0,0 1 0,0-1 0,0 1 0,0 0 0,0 0 0,0 0 0,0 1 0,0-1 0,1 1 0,-1-1 0,0 1 0,0 0 0,-3 2 0,1-1 0,1 0 0,-1 1 0,1-1 0,0 1 0,-1 0 0,1 1 0,1-1 0,-1 1 0,0 0 0,1-1 0,0 2 0,0-1 0,0 0 0,0 0 0,1 1 0,0 0 0,0-1 0,0 1 0,0 0 0,1 0 0,0 0 0,0 0 0,0 0 0,1 0 0,-1 1 0,1-1 0,1 0 0,-1 0 0,1 0 0,-1 0 0,1 0 0,1 0 0,-1 0 0,1 0 0,0 0 0,0 0 0,0-1 0,5 7 0,12 13 0,0-1 0,2-1 0,0 0 0,49 35 0,-7-4 0,-44-35 0,10 6 0,-1 3 0,-2 0 0,40 52 0,-60-72 0,-1 1 0,-1-1 0,1 1 0,-1 0 0,-1 0 0,1 1 0,-1-1 0,-1 1 0,0 0 0,0 0 0,0-1 0,-1 1 0,-1 0 0,1 0 0,-1 0 0,-1 0 0,0 0 0,0 0 0,-1 0 0,0 0 0,-4 11 0,4-16 0,-1 1 0,1-1 0,-1 1 0,0-1 0,0 0 0,0 0 0,0 0 0,-1 0 0,0 0 0,0-1 0,0 0 0,0 0 0,0 0 0,0 0 0,-1-1 0,0 1 0,1-1 0,-8 2 0,8-3 0,1 0 0,0-1 0,0 1 0,-1-1 0,1 0 0,0 0 0,-1 0 0,1 0 0,0 0 0,-1-1 0,1 0 0,0 1 0,0-1 0,-1-1 0,1 1 0,0 0 0,0-1 0,0 1 0,1-1 0,-1 0 0,0 0 0,0 0 0,1 0 0,0 0 0,-1-1 0,1 1 0,0-1 0,0 0 0,-2-4 0,-1-2 0,1 0 0,0 0 0,1 0 0,0-1 0,0 0 0,1 1 0,0-1 0,1 0 0,0 0 0,1 0 0,1-15 0,1-3 0,2 1 0,1 0 0,8-28 0,10-19 0,4 1 0,68-133 0,-39 107 0,93-125 0,-144 217 24,1 0 0,0 0 0,0 1 0,9-8 0,-13 12-102,0 1 0,0 0-1,0-1 1,0 1 0,0 0 0,1 0 0,-1 0 0,1 0 0,-1 1-1,0-1 1,1 0 0,-1 1 0,1 0 0,-1 0 0,1 0-1,-1 0 1,1 0 0,4 1 0,17 8-6748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6.060"/>
    </inkml:context>
    <inkml:brush xml:id="br0">
      <inkml:brushProperty name="width" value="0.1" units="cm"/>
      <inkml:brushProperty name="height" value="0.1" units="cm"/>
    </inkml:brush>
  </inkml:definitions>
  <inkml:trace contextRef="#ctx0" brushRef="#br0">460 371 24575,'0'1'0,"0"0"0,0-1 0,0 1 0,0-1 0,0 1 0,0 0 0,0-1 0,0 1 0,-1-1 0,1 1 0,0-1 0,0 1 0,0 0 0,-1-1 0,1 1 0,0-1 0,0 1 0,-1-1 0,1 1 0,-1-1 0,0 1 0,-8-3 0,-10-19 0,14 10 0,0 0 0,1 0 0,0 0 0,0 0 0,1-1 0,-2-23 0,-1-75 0,4 37 0,2 69 0,0 0 0,0 0 0,-1 1 0,0-1 0,0 0 0,0 1 0,0-1 0,0 0 0,-1 1 0,1 0 0,-1-1 0,0 1 0,0 0 0,0 0 0,0 0 0,-1 0 0,-3-3 0,4 5 0,0-1 0,-1 1 0,1 0 0,-1 0 0,0 0 0,1 0 0,-1 1 0,0-1 0,0 1 0,1-1 0,-1 1 0,0 0 0,0 0 0,0 0 0,0 0 0,1 1 0,-1-1 0,0 1 0,1 0 0,-1 0 0,0 0 0,1 0 0,-5 2 0,-8 5 0,1 0 0,0 1 0,0 1 0,1 0 0,0 1 0,1 1 0,0-1 0,1 2 0,-13 17 0,1 3 0,1 2 0,-30 62 0,42-75 0,1 1 0,1 1 0,1-1 0,1 1 0,2 0 0,-4 41 0,7-51 0,0 0 0,2 0 0,0 0 0,0 0 0,1 0 0,1 0 0,0 0 0,1 0 0,1-1 0,0 0 0,0 0 0,1 0 0,9 12 0,-12-20 0,1 0 0,0 0 0,0 0 0,0-1 0,1 1 0,-1-1 0,1 0 0,0-1 0,0 1 0,1-1 0,-1 0 0,1 0 0,0 0 0,-1-1 0,1 0 0,0 0 0,0-1 0,1 1 0,-1-1 0,0-1 0,0 1 0,0-1 0,10-1 0,-5 0 0,0-2 0,-1 1 0,0-1 0,0-1 0,0 0 0,0 0 0,0-1 0,-1 0 0,1-1 0,-2 0 0,1 0 0,0-1 0,6-8 0,7-7 0,-1-2 0,-2 0 0,0-1 0,-2-1 0,-1-1 0,-1 0 0,-1-1 0,-2-1 0,0 0 0,-2-1 0,-2 0 0,0 0 0,4-38 0,-16 111 0,2 47 0,2-72 0,1 1 0,1-1 0,0 0 0,2 0 0,0 0 0,10 28 0,-13-44 4,0 1-1,0-1 1,0 0-1,0 0 1,0 1-1,0-1 1,1 0-1,-1 0 1,1 0-1,0 0 1,-1-1-1,1 1 1,0 0-1,0-1 1,0 1-1,0-1 1,0 0-1,0 0 1,0 1-1,1-1 1,-1-1-1,0 1 1,1 0-1,-1-1 1,1 1-1,-1-1 1,1 1-1,-1-1 1,1 0-1,-1 0 1,0-1-1,1 1 1,3-1-1,0-1-126,0-1-1,0 1 0,-1-1 1,1-1-1,-1 1 0,1-1 1,-1 0-1,0 0 0,0 0 0,-1-1 1,6-6-1,20-27-6702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6.980"/>
    </inkml:context>
    <inkml:brush xml:id="br0">
      <inkml:brushProperty name="width" value="0.1" units="cm"/>
      <inkml:brushProperty name="height" value="0.1" units="cm"/>
    </inkml:brush>
  </inkml:definitions>
  <inkml:trace contextRef="#ctx0" brushRef="#br0">33 206 24575,'-7'-18'-953,"2"0"1,0 0-1,1 0 0,0 0 0,2-1 0,-1-36 0,0 13-1021,22 141 3794,3 56 1622,12 86-72,6-2-3358,1-55-12,-39-177 0,0-1 0,1 1 0,-1-1 0,1 0 0,1 0 0,4 7 0,-7-12 0,-1 0 0,1 0 0,0 0 0,0 0 0,0 0 0,-1 0 0,1 0 0,0 0 0,0-1 0,0 1 0,1 0 0,-1-1 0,0 1 0,0-1 0,0 1 0,0-1 0,1 0 0,-1 1 0,0-1 0,0 0 0,1 0 0,-1 0 0,0 0 0,0 0 0,1 0 0,-1 0 0,0 0 0,0 0 0,1-1 0,-1 1 0,0-1 0,0 1 0,0-1 0,0 1 0,1-1 0,-1 1 0,0-1 0,0 0 0,1-1 0,16-16 0,0-1 0,-2 0 0,0-1 0,20-35 0,-14 23 0,-5 7 0,22-31 0,-2-1 0,29-64 0,-60 106 0,-8 14 0,-13 22 0,-25 42 0,-35 73 0,61-106 0,1 1 0,1 0 0,2 1 0,-12 62 0,21-86 0,0 1 0,1 0 0,0-1 0,0 1 0,1 0 0,0-1 0,0 1 0,1-1 0,4 13 0,-4-17 0,0 0 0,-1 0 0,1-1 0,0 1 0,1-1 0,-1 1 0,1-1 0,-1 0 0,1 0 0,0 0 0,0 0 0,0 0 0,1-1 0,-1 0 0,1 1 0,-1-1 0,1 0 0,0-1 0,-1 1 0,1-1 0,7 2 0,0-2 0,0 0 0,1 0 0,-1-2 0,0 1 0,0-1 0,0-1 0,0 0 0,0-1 0,0 0 0,0 0 0,-1-1 0,18-10 0,-4 2 0,0-2 0,-1-1 0,-1 0 0,24-23 0,-29 22 0,-1-1 0,0 0 0,-1-1 0,-2-1 0,1 0 0,-2-1 0,12-27 0,-11 17 0,-1 0 0,-2-1 0,-1 0 0,7-50 0,-7-12 0,-4-1 0,-12-153 0,2 151 0,3 78 0,3 45 0,32 321 0,-19-213 0,29 172 0,-41-297 0,0 0 0,1-1 0,0 1 0,0-1 0,1 0 0,8 14 0,-11-21 0,0-1 0,0 1 0,0-1 0,1 0 0,-1 1 0,0-1 0,0 0 0,1 0 0,-1 0 0,1 0 0,-1 0 0,1 0 0,-1 0 0,1 0 0,0-1 0,-1 1 0,1 0 0,0-1 0,0 0 0,-1 1 0,1-1 0,0 0 0,0 0 0,0 0 0,-1 0 0,1 0 0,0 0 0,0-1 0,-1 1 0,1-1 0,0 1 0,0-1 0,-1 0 0,1 1 0,-1-1 0,1 0 0,-1 0 0,1 0 0,-1 0 0,1 0 0,-1-1 0,0 1 0,2-2 0,12-13 0,0 0 0,-1-1 0,-1 0 0,-1-1 0,0-1 0,15-34 0,-16 31 0,1 0 0,1 1 0,1 0 0,29-34 0,-40 52 0,-1 1 0,1-1 0,0 1 0,0 0 0,0 0 0,1 0 0,-1 0 0,1 0 0,-1 1 0,1 0 0,-1-1 0,1 1 0,-1 1 0,1-1 0,0 0 0,0 1 0,4 0 0,-5 0 0,-1 0 0,1 1 0,-1 0 0,1-1 0,0 1 0,-1 0 0,0 0 0,1 0 0,-1 1 0,0-1 0,1 0 0,-1 1 0,0 0 0,0-1 0,0 1 0,0 0 0,-1 0 0,1 0 0,0 0 0,-1 0 0,0 1 0,1-1 0,-1 0 0,0 1 0,2 4 0,0 4 0,-1 0 0,0 0 0,0 1 0,-1-1 0,0 1 0,-1-1 0,0 1 0,-1-1 0,-1 1 0,0-1 0,0 0 0,-1 0 0,-7 18 0,1-4 0,-2-1 0,-1-1 0,-1 0 0,-29 40 0,31-49 0,0 0 0,-1-1 0,-1 0 0,0-2 0,-15 12 0,23-20 0,1 1 0,-1-1 0,0 0 0,0-1 0,0 1 0,0-1 0,0 0 0,0 0 0,-1-1 0,1 1 0,-1-1 0,1 0 0,-1-1 0,1 0 0,-1 1 0,0-2 0,1 1 0,-1-1 0,-9-2 0,13 2-37,0 1 0,0-1 1,1 0-1,-1 0 0,0 0 0,1-1 0,-1 1 0,1 0 0,-1-1 0,1 1 0,0-1 0,0 1 1,0-1-1,0 1 0,0-1 0,0 0 0,0 0 0,0 1 0,0-1 0,1 0 0,-1 0 0,1 0 1,0 0-1,-1 0 0,1 0 0,0 0 0,0 0 0,0 0 0,0 0 0,1 0 0,-1 1 0,0-1 1,1 0-1,0 0 0,-1 0 0,3-3 0,8-22-6789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7.760"/>
    </inkml:context>
    <inkml:brush xml:id="br0">
      <inkml:brushProperty name="width" value="0.1" units="cm"/>
      <inkml:brushProperty name="height" value="0.1" units="cm"/>
    </inkml:brush>
  </inkml:definitions>
  <inkml:trace contextRef="#ctx0" brushRef="#br0">0 471 24575,'0'-1'0,"0"0"0,0 0 0,1 0 0,-1 0 0,0 0 0,0 1 0,1-1 0,-1 0 0,0 0 0,1 0 0,-1 1 0,1-1 0,-1 0 0,1 1 0,0-1 0,-1 0 0,1 1 0,-1-1 0,1 1 0,0-1 0,0 1 0,-1-1 0,1 1 0,0-1 0,1 1 0,24-8 0,-18 7 0,128-24 0,226-13 0,-31 25 0,13-1 0,-19-6 0,-319 20 0,0 0 0,0-1 0,0 0 0,0 0 0,0-1 0,-1 1 0,1-1 0,-1 0 0,1-1 0,7-4 0,-12 7 0,-1-1 0,1 1 0,-1-1 0,1 1 0,-1-1 0,1 1 0,-1-1 0,1 1 0,-1-1 0,1 1 0,-1-1 0,0 0 0,1 1 0,-1-1 0,0 1 0,0-1 0,0 0 0,1 0 0,-1 1 0,0-1 0,0 0 0,0 1 0,0-1 0,0 0 0,0 1 0,0-1 0,0 0 0,-1 0 0,0-1 0,1 0 0,-1 0 0,0 1 0,-1-1 0,1 1 0,0-1 0,0 1 0,-1-1 0,1 1 0,-3-2 0,-47-27 0,43 27 0,-52-27 0,30 16 0,1 0 0,0-2 0,2-1 0,0-1 0,-45-39 0,70 54 0,-5-3 0,1 0 0,1 0 0,-1-1 0,-5-9 0,11 16 0,-1-1 0,1 0 0,-1 0 0,1 1 0,-1-1 0,1 0 0,0 0 0,-1 0 0,1 1 0,0-1 0,0 0 0,-1 0 0,1 0 0,0 0 0,0 0 0,0 0 0,0 1 0,0-1 0,1 0 0,-1 0 0,0 0 0,0 0 0,0 0 0,1 1 0,-1-1 0,0 0 0,1 0 0,-1 0 0,1 1 0,-1-1 0,1 0 0,-1 1 0,1-1 0,0 0 0,-1 1 0,1-1 0,0 1 0,-1-1 0,1 1 0,0-1 0,0 1 0,0 0 0,-1-1 0,1 1 0,0 0 0,0-1 0,0 1 0,0 0 0,-1 0 0,1 0 0,0 0 0,0 0 0,2 0 0,12 0 0,0 1 0,0 0 0,0 1 0,0 1 0,0 0 0,0 1 0,19 8 0,-1-2 0,-1 2 0,0 1 0,-1 2 0,0 1 0,31 22 0,-53-32 0,-1 1 0,0 0 0,0 1 0,0-1 0,-1 1 0,-1 1 0,1 0 0,10 18 0,-14-20 0,-1 0 0,1 0 0,-1 0 0,0 0 0,-1 0 0,0 0 0,0 0 0,0 1 0,-1-1 0,0 0 0,-1 0 0,1 1 0,-2-1 0,-2 12 0,-1-5 0,0 0 0,-2 0 0,1 0 0,-2-1 0,0 0 0,0-1 0,-1 0 0,-1 0 0,-14 14 0,-17 13 0,-49 36 0,83-69 0,-15 10 0,-1 0 0,-40 20 0,63-36-2,0 0 0,0 0 0,0 0 0,0 0-1,0 0 1,0 0 0,0 0 0,0-1 0,0 1 0,0 0-1,0 0 1,0 0 0,0 0 0,0 0 0,0 0 0,0 0-1,0 0 1,0 0 0,0-1 0,0 1 0,0 0 0,0 0-1,0 0 1,0 0 0,0 0 0,-1 0 0,1 0 0,0 0-1,0 0 1,0 0 0,0 0 0,0 0 0,0-1 0,0 1 0,0 0-1,0 0 1,0 0 0,0 0 0,-1 0 0,10-10-1167,-8 9 1059,18-20-6716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8.290"/>
    </inkml:context>
    <inkml:brush xml:id="br0">
      <inkml:brushProperty name="width" value="0.1" units="cm"/>
      <inkml:brushProperty name="height" value="0.1" units="cm"/>
    </inkml:brush>
  </inkml:definitions>
  <inkml:trace contextRef="#ctx0" brushRef="#br0">0 38 24575,'12'-13'0,"-10"10"0,0 1 0,0-1 0,0 1 0,0 0 0,1 0 0,-1 0 0,1 0 0,-1 0 0,4-2 0,-5 4 0,0 0 0,-1 0 0,1 0 0,-1 0 0,1 0 0,0 0 0,-1 0 0,1 0 0,0 0 0,-1 0 0,1 0 0,-1 0 0,1 0 0,-1 0 0,1 1 0,0-1 0,-1 0 0,1 0 0,-1 1 0,1-1 0,0 1 0,12 19 0,-4 7 0,-1 0 0,-2 1 0,-1 0 0,-1 1 0,0 49 0,1-6 0,21 313 0,6 68 0,-32-453 0,1 17 0,2 0 0,0 0 0,7 19 0,-9-33 0,0 0 0,0 0 0,0 0 0,1-1 0,0 1 0,-1 0 0,1 0 0,0-1 0,0 1 0,5 3 0,-6-5 0,0-1 0,0 1 0,0 0 0,0-1 0,1 1 0,-1-1 0,0 0 0,0 1 0,1-1 0,-1 0 0,0 0 0,0 1 0,1-1 0,-1 0 0,0-1 0,1 1 0,-1 0 0,0 0 0,1 0 0,-1-1 0,0 1 0,0-1 0,1 1 0,-1-1 0,0 1 0,2-2 0,26-24-1365,-1-8-5461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1.214"/>
    </inkml:context>
    <inkml:brush xml:id="br0">
      <inkml:brushProperty name="width" value="0.1" units="cm"/>
      <inkml:brushProperty name="height" value="0.1" units="cm"/>
      <inkml:brushProperty name="color" value="#004F8B"/>
    </inkml:brush>
  </inkml:definitions>
  <inkml:trace contextRef="#ctx0" brushRef="#br0">477 0 24575,'-8'1'0,"1"0"0,0 0 0,0 0 0,0 1 0,0 0 0,0 1 0,1-1 0,-1 1 0,1 1 0,-1-1 0,1 1 0,0 0 0,0 0 0,1 1 0,-1 0 0,1 0 0,-9 11 0,-5 9 0,1 0 0,-27 52 0,30-50 0,-189 372 0,183-359 0,20-39 0,1 0 0,-1-1 0,1 1 0,-1 0 0,1-1 0,-1 1 0,0-1 0,1 1 0,-1 0 0,0-1 0,1 1 0,-1-1 0,0 0 0,0 1 0,1-1 0,-1 0 0,0 1 0,-1-1 0,1 0 0,0 0 0,1-1 0,-1 1 0,0-1 0,1 1 0,-1-1 0,1 1 0,-1-1 0,1 1 0,-1-1 0,1 0 0,-1 1 0,1-1 0,-1 1 0,1-1 0,0 0 0,-1 0 0,1 1 0,0-1 0,0 0 0,0 0 0,-1 1 0,1-1 0,0 0 0,0-1 0,-4-28-1365,3-6-5461</inkml:trace>
  <inkml:trace contextRef="#ctx0" brushRef="#br0" timeOffset="1">41 400 24575,'0'-7'0,"0"-6"0,0 0 0,1 1 0,0-1 0,6-22 0,-7 33 0,0 0 0,1 0 0,-1 1 0,1-1 0,0 1 0,-1-1 0,1 0 0,0 1 0,0-1 0,0 1 0,0-1 0,0 1 0,1 0 0,-1 0 0,0-1 0,1 1 0,-1 0 0,0 0 0,1 0 0,-1 0 0,1 1 0,0-1 0,-1 0 0,1 1 0,0-1 0,-1 1 0,1-1 0,0 1 0,0 0 0,-1 0 0,1-1 0,0 1 0,0 1 0,-1-1 0,1 0 0,0 0 0,0 1 0,-1-1 0,1 1 0,0-1 0,-1 1 0,1 0 0,0 0 0,1 0 0,5 4 0,0 0 0,0 0 0,0 1 0,0-1 0,-1 2 0,0-1 0,11 14 0,41 59 0,-47-63 0,22 34-118,-11-14 181,2-1 0,1-2 0,32 31 0,-49-54-170,1-2 0,1 1 0,0-1 0,0-1 0,0 0 0,1-1-1,0 0 1,0 0 0,0-1 0,1-1 0,0 0 0,0-1 0,26 3 0,10-4-6719</inkml:trace>
  <inkml:trace contextRef="#ctx0" brushRef="#br0" timeOffset="2">1020 218 24575,'-3'-4'0,"0"0"0,0 0 0,1 0 0,-1 0 0,1-1 0,0 1 0,0-1 0,1 0 0,-1 1 0,1-1 0,0 0 0,0-5 0,-5-16 0,7 73 0,20 126 0,-15-110 0,2-1 0,3 1 0,29 96 0,-37-151 24,0 0 0,1 0 0,0 0 0,6 9 0,-9-16-95,0 1 1,1 0-1,-1 0 0,1-1 0,-1 1 1,1-1-1,0 1 0,0-1 1,-1 0-1,1 0 0,0 1 0,0-1 1,0-1-1,1 1 0,-1 0 1,0 0-1,0-1 0,0 1 0,0-1 1,4 0-1,17-3-6755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8.830"/>
    </inkml:context>
    <inkml:brush xml:id="br0">
      <inkml:brushProperty name="width" value="0.1" units="cm"/>
      <inkml:brushProperty name="height" value="0.1" units="cm"/>
    </inkml:brush>
  </inkml:definitions>
  <inkml:trace contextRef="#ctx0" brushRef="#br0">261 52 24575,'0'-2'0,"-2"-38"0,-2 31 0,-3 27 0,0 15 0,1 0 0,-1 58 0,1-13 0,-4 18 0,3 97 0,8-159 0,1-1 0,2 1 0,1-1 0,2 0 0,1-1 0,20 52 0,-23-72 0,0-1 0,1 0 0,1-1 0,-1 0 0,2 0 0,-1 0 0,1-1 0,1 0 0,0 0 0,15 12 0,-19-18 0,-1 0 0,1-1 0,0 1 0,0-1 0,0 1 0,0-2 0,0 1 0,1 0 0,-1-1 0,1 0 0,-1 0 0,1-1 0,-1 0 0,1 0 0,-1 0 0,1 0 0,-1-1 0,0 0 0,1 0 0,-1 0 0,0-1 0,1 0 0,-1 0 0,0 0 0,8-5 0,-5 1 0,0 0 0,0 0 0,0-1 0,-1 1 0,0-2 0,0 1 0,-1-1 0,0 0 0,6-10 0,3-10 0,19-44 0,-23 45 0,-8 21 0,-1 1 0,0-1 0,0 0 0,0 1 0,-1-1 0,0 0 0,0 0 0,0 0 0,-1-8 0,0 13 0,0-1 0,-1 0 0,1 0 0,-1 1 0,1-1 0,-1 0 0,0 1 0,0-1 0,1 1 0,-1-1 0,0 1 0,0-1 0,-1 1 0,1 0 0,0-1 0,0 1 0,-1 0 0,1 0 0,0 0 0,-1 0 0,1 0 0,-1 0 0,0 0 0,1 1 0,-1-1 0,0 1 0,1-1 0,-1 1 0,0-1 0,1 1 0,-1 0 0,0 0 0,0 0 0,0 0 0,-1 0 0,-19 2 0,1 0 0,0 2 0,1 0 0,-1 1 0,1 1 0,-21 9 0,-11 3 0,-8 0-341,0-3 0,-1-3-1,-84 7 1,86-16-6485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9.320"/>
    </inkml:context>
    <inkml:brush xml:id="br0">
      <inkml:brushProperty name="width" value="0.1" units="cm"/>
      <inkml:brushProperty name="height" value="0.1" units="cm"/>
    </inkml:brush>
  </inkml:definitions>
  <inkml:trace contextRef="#ctx0" brushRef="#br0">0 0 24575,'3'61'0,"20"106"0,-5-49 0,0 60 0,30 188 0,-26-287 0,-20-73 0,1 1 0,0-1 0,0 1 0,1-1 0,0 0 0,0 0 0,0-1 0,11 11 0,-14-15 5,0 1-1,1-1 1,-1 0-1,1 0 1,-1 0-1,1 0 1,-1-1-1,1 1 1,0 0-1,-1-1 1,1 1-1,0-1 1,0 1-1,0-1 1,-1 0-1,1 0 1,0 0-1,0 0 1,-1 0-1,1 0 1,3-1-1,-2 0-166,1 0-1,0-1 0,-1 0 0,1 1 1,-1-1-1,0-1 0,0 1 1,5-4-1,15-16-6663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29.830"/>
    </inkml:context>
    <inkml:brush xml:id="br0">
      <inkml:brushProperty name="width" value="0.1" units="cm"/>
      <inkml:brushProperty name="height" value="0.1" units="cm"/>
    </inkml:brush>
  </inkml:definitions>
  <inkml:trace contextRef="#ctx0" brushRef="#br0">1 539 24575,'1'-15'0,"2"16"0,3 27 0,-2-7 0,1 0 0,1 0 0,1 0 0,0 0 0,2-1 0,0-1 0,2 1 0,0-2 0,1 1 0,0-2 0,20 22 0,-24-31 0,0 0 0,1 0 0,-1 0 0,2-1 0,-1 0 0,1-1 0,0 0 0,0-1 0,0 0 0,1 0 0,0-1 0,0 0 0,0-1 0,1-1 0,-1 0 0,1 0 0,-1-1 0,1 0 0,-1-1 0,1-1 0,0 1 0,21-6 0,-20 2 0,0-1 0,0 0 0,-1 0 0,1-1 0,-1-1 0,-1 0 0,1-1 0,-1 0 0,-1-1 0,1 0 0,-2-1 0,1 0 0,-1 0 0,-1-1 0,0 0 0,0-1 0,-1 0 0,8-19 0,-3 5 0,-2 0 0,-1 0 0,-1-1 0,-2 0 0,0 0 0,-2-1 0,-1 1 0,0-34 0,-4 30 0,-1 0 0,-1 1 0,-2-1 0,-16-55 0,15 67 0,-1-1 0,-1 1 0,-1 1 0,-1 0 0,0 0 0,-1 1 0,-1 0 0,-17-17 0,25 28 0,-2 1 0,1 0 0,-1 0 0,0 1 0,1 0 0,-2 0 0,1 0 0,0 1 0,-13-4 0,17 6 0,-1 0 0,0 0 0,1 1 0,-1 0 0,0-1 0,0 1 0,1 0 0,-1 0 0,0 1 0,1-1 0,-1 0 0,0 1 0,1 0 0,-1 0 0,0-1 0,1 2 0,-1-1 0,1 0 0,0 0 0,-1 1 0,1-1 0,0 1 0,0 0 0,0 0 0,0 0 0,0 0 0,0 0 0,-2 3 0,-2 6 0,0 0 0,1-1 0,0 2 0,1-1 0,0 0 0,1 1 0,0 0 0,1 0 0,0 0 0,1 0 0,0 0 0,1 16 0,2 6 0,1 0 0,2 1 0,9 35 0,-9-51 0,0-1 0,1-1 0,1 1 0,1-1 0,0 0 0,1-1 0,1 0 0,0 0 0,14 14 0,-17-22 0,0 0 0,1-1 0,0 0 0,0-1 0,0 1 0,1-2 0,0 1 0,0-1 0,1-1 0,-1 0 0,1 0 0,0-1 0,0 0 0,0 0 0,1-1 0,-1-1 0,17 1 0,38-8-1365,-6-6-5461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0.390"/>
    </inkml:context>
    <inkml:brush xml:id="br0">
      <inkml:brushProperty name="width" value="0.1" units="cm"/>
      <inkml:brushProperty name="height" value="0.1" units="cm"/>
    </inkml:brush>
  </inkml:definitions>
  <inkml:trace contextRef="#ctx0" brushRef="#br0">108 75 24575,'-4'6'-184,"-1"-1"-1,1 1 0,1 0 1,-1 0-1,1 1 1,0-1-1,0 1 0,-2 9 1,-11 57-4583,16-71 4642,-4 15 77,2 1 1,1-1 0,0 1-1,1 0 1,0 0-1,2-1 1,0 1 0,1-1-1,1 1 1,1-1 0,8 22-1,-6-25 161,0 0 0,1 0-1,0-1 1,1 0 0,1-1-1,0 0 1,0 0 0,2-1-1,-1 0 1,1-1 0,1 0 0,-1-1-1,18 8 1,-17-9 427,1-2 1,0 0-1,1 0 1,-1-2-1,1 0 0,0 0 1,0-1-1,20 1 1,-20-4-416,1 1 1,0-2-1,-1 0 1,1-1 0,0-1-1,-1 0 1,27-10 0,-30 8-140,0 0-1,-1 0 1,1-1 0,-1-1 0,-1 0 0,1 0 0,-1-1 0,-1-1 0,1 1 0,-2-2 0,1 1-1,-1-1 1,0 0 0,-1-1 0,-1 1 0,1-2 0,-2 1 0,1-1 0,-2 1 0,1-1-1,-2-1 1,4-18 0,-5 14 14,0 0 0,-1 0 0,-1 0 0,-1 0 0,0 0 0,-1 0 0,-1 0 0,-1 0 0,0 1 0,-1-1 0,-1 1 0,-14-28 0,14 32 0,-1 1 0,0 0 0,-1 0 0,0 1 0,-1 0 0,0 0 0,-1 1 0,0 0 0,0 0 0,-1 1 0,0 1 0,0 0 0,-1 0 0,1 1 0,-2 1 0,1 0 0,-14-3 0,9 4 7,-1 1 0,1 1-1,-1 0 1,1 2 0,-1 0-1,1 1 1,-1 0-1,1 2 1,-1 0 0,1 1-1,0 0 1,0 2 0,1 0-1,-1 1 1,2 0 0,-1 1-1,-21 15 1,23-13-85,1 0 0,0 0 0,1 1-1,0 1 1,1 0 0,0 0 0,1 1 0,0 1 0,1 0-1,1 0 1,0 0 0,1 1 0,0 1 0,2-1 0,0 1-1,0 0 1,1 0 0,-2 27 0,6 15-6748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0.900"/>
    </inkml:context>
    <inkml:brush xml:id="br0">
      <inkml:brushProperty name="width" value="0.1" units="cm"/>
      <inkml:brushProperty name="height" value="0.1" units="cm"/>
    </inkml:brush>
  </inkml:definitions>
  <inkml:trace contextRef="#ctx0" brushRef="#br0">6 565 24575,'-1'-1'0,"1"1"0,-1-1 0,1 0 0,-1 1 0,1-1 0,0 1 0,-1-1 0,1 0 0,0 1 0,0-1 0,-1 0 0,1 1 0,0-1 0,0 0 0,0 1 0,0-1 0,0 0 0,0 1 0,0-1 0,0 0 0,0 1 0,0-1 0,0 0 0,0 0 0,1 1 0,-1-1 0,0 1 0,0-1 0,1 0 0,-1 1 0,0-1 0,1 0 0,-1 1 0,1-1 0,-1 1 0,1-1 0,-1 1 0,1-1 0,-1 1 0,1 0 0,0-1 0,-1 1 0,2-1 0,32-16 0,-5 10 0,-1 0 0,1 3 0,1 0 0,29 0 0,8 0 0,757-54 0,-79 8 0,-350 25 0,-391 25 0,0 0 0,0-1 0,0 1 0,0-1 0,0 0 0,0-1 0,0 1 0,5-3 0,-8 4 0,-1 0 0,0-1 0,1 1 0,-1 0 0,0 0 0,1-1 0,-1 1 0,0 0 0,0-1 0,1 1 0,-1 0 0,0-1 0,0 1 0,0-1 0,1 1 0,-1 0 0,0-1 0,0 1 0,0 0 0,0-1 0,0 1 0,0-1 0,0 1 0,0-1 0,0 1 0,0 0 0,0-1 0,0 1 0,0-1 0,-1-1 0,0 1 0,0-1 0,0 1 0,0 0 0,0-1 0,0 1 0,0 0 0,-1 0 0,1 0 0,0 0 0,-3-2 0,-105-69 0,-148-74 0,234 135 0,-32-16 0,51 25 0,0 0 0,0-1 0,1 1 0,-1-1 0,1 0 0,0 0 0,0 0 0,0 0 0,0-1 0,-3-4 0,6 8 0,-1-1 0,1 0 0,0 0 0,-1 1 0,1-1 0,0 0 0,0 1 0,0-1 0,-1 0 0,1 0 0,0 0 0,0 1 0,0-1 0,0 0 0,0 0 0,0 0 0,0 1 0,1-1 0,-1 0 0,0 0 0,0 1 0,1-1 0,-1 0 0,0 1 0,1-1 0,-1 0 0,1 1 0,-1-1 0,1 0 0,-1 1 0,1-1 0,-1 1 0,1-1 0,-1 1 0,1-1 0,0 1 0,-1-1 0,1 1 0,0 0 0,0-1 0,-1 1 0,1 0 0,0 0 0,0-1 0,-1 1 0,1 0 0,0 0 0,0 0 0,-1 0 0,1 0 0,0 0 0,1 0 0,45 1 0,-45-1 0,207 31 0,-179-24 0,0 1 0,-1 1 0,0 2 0,51 26 0,-73-33 0,1 0 0,-1 1 0,0 0 0,-1 0 0,1 1 0,-1-1 0,0 2 0,-1-1 0,1 0 0,-1 1 0,0 0 0,7 15 0,-10-17 0,0 1 0,-1-1 0,0 1 0,0-1 0,0 1 0,-1-1 0,1 1 0,-1-1 0,-1 1 0,1-1 0,-1 1 0,0-1 0,0 1 0,-1-1 0,1 0 0,-1 1 0,0-1 0,-1 0 0,1 0 0,-6 8 0,-4 3 0,0-1 0,-1 0 0,0 0 0,-1-1 0,-1-1 0,0 0 0,-32 19 0,23-17 0,-1-1 0,-1-1 0,0-1 0,-48 13 0,57-22-1365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1.380"/>
    </inkml:context>
    <inkml:brush xml:id="br0">
      <inkml:brushProperty name="width" value="0.1" units="cm"/>
      <inkml:brushProperty name="height" value="0.1" units="cm"/>
    </inkml:brush>
  </inkml:definitions>
  <inkml:trace contextRef="#ctx0" brushRef="#br0">1 333 24575,'0'-26'0,"0"-1"0,2 1 0,2 0 0,11-50 0,-12 66 0,1 1 0,-1 0 0,1 0 0,1 0 0,-1 1 0,2 0 0,-1-1 0,1 2 0,0-1 0,1 1 0,0 0 0,0 0 0,0 1 0,1 0 0,0 0 0,14-7 0,-18 11 0,-1 0 0,1 0 0,0 0 0,1 1 0,-1 0 0,0 0 0,0 0 0,1 0 0,-1 1 0,0-1 0,1 1 0,-1 0 0,0 1 0,1-1 0,-1 1 0,0-1 0,7 3 0,-8-1 0,1 0 0,-1-1 0,0 1 0,0 0 0,0 0 0,-1 1 0,1-1 0,0 1 0,-1-1 0,1 1 0,-1 0 0,0 0 0,0 0 0,0 0 0,-1 0 0,1 1 0,-1-1 0,1 0 0,-1 1 0,0-1 0,1 7 0,-1 3 0,1 0 0,-1 0 0,-1 0 0,-1 0 0,0 1 0,-3 16 0,-23 82 0,15-67 0,-65 228 0,66-206-1365,9-39-5461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1.840"/>
    </inkml:context>
    <inkml:brush xml:id="br0">
      <inkml:brushProperty name="width" value="0.1" units="cm"/>
      <inkml:brushProperty name="height" value="0.1" units="cm"/>
    </inkml:brush>
  </inkml:definitions>
  <inkml:trace contextRef="#ctx0" brushRef="#br0">21 1 24575,'0'11'0,"0"10"0,-5 7 0,-3 5-3276,1 2 708,7 1 4302,9 0-1734,9-6 943,1-2-943,3-6 0,-7-1 0,-7-4-5024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2.540"/>
    </inkml:context>
    <inkml:brush xml:id="br0">
      <inkml:brushProperty name="width" value="0.1" units="cm"/>
      <inkml:brushProperty name="height" value="0.1" units="cm"/>
    </inkml:brush>
  </inkml:definitions>
  <inkml:trace contextRef="#ctx0" brushRef="#br0">1 508 24575,'5'0'0,"-1"-1"0,1 0 0,0 0 0,-1 0 0,1-1 0,6-2 0,19-6 0,249-37 0,508-20 0,-191 40-79,280-9-701,430 15-2023,-589 28 2546,1448-12 242,-12-177-622,-1980 160 2923,344 0-1,-456 21-2285,0-3 0,102-20 0,-127 12 0,-27 3 0,-9 8 0,-1 1 0,1-1 0,0 1 0,-1-1 0,1 1 0,-1-1 0,1 1 0,-1-1 0,1 1 0,-1-1 0,1 1 0,-1-1 0,1 1 0,-1 0 0,1 0 0,-1-1 0,0 1 0,1 0 0,-1 0 0,0-1 0,1 1 0,-1 0 0,0 0 0,0 0 0,-21-4-1365,-3 2-5461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3.560"/>
    </inkml:context>
    <inkml:brush xml:id="br0">
      <inkml:brushProperty name="width" value="0.1" units="cm"/>
      <inkml:brushProperty name="height" value="0.1" units="cm"/>
    </inkml:brush>
  </inkml:definitions>
  <inkml:trace contextRef="#ctx0" brushRef="#br0">10 256 24575,'-1'0'0,"1"0"0,-1 0 0,1 0 0,-1 0 0,1-1 0,0 1 0,-1 0 0,1 0 0,-1-1 0,1 1 0,0 0 0,-1 0 0,1-1 0,0 1 0,-1-1 0,1 1 0,0 0 0,-1-1 0,1 1 0,0-1 0,0 1 0,-1 0 0,1-1 0,0 1 0,0-1 0,0 1 0,0-1 0,0 1 0,0-1 0,0 1 0,0-1 0,0 1 0,0-1 0,0 1 0,0-1 0,0 1 0,0-1 0,0 1 0,0-1 0,1 1 0,-1 0 0,0-2 0,9-20 0,3 1 0,1 2 0,1 0 0,1 1 0,0 0 0,2 1 0,0 1 0,1 1 0,0 0 0,1 2 0,23-14 0,-38 25 0,1-1 0,-1 1 0,1 0 0,-1 0 0,1 0 0,0 1 0,0 0 0,0 0 0,0 0 0,0 0 0,0 1 0,0 0 0,0 0 0,6 1 0,-7 0 0,-1 0 0,1 0 0,-1 0 0,0 1 0,1 0 0,-1-1 0,0 1 0,0 0 0,0 1 0,0-1 0,-1 0 0,1 1 0,-1 0 0,1 0 0,-1-1 0,0 1 0,0 1 0,0-1 0,-1 0 0,3 6 0,4 13 0,-1 0 0,-1 1 0,-2 0 0,0 0 0,1 32 0,4 19 0,3 0 0,3-1 0,4-1 0,40 102 0,-45-139 0,2-1 0,1-1 0,2 0 0,1-1 0,1-1 0,2-1 0,1-1 0,50 46 0,-52-57 0,0-2 0,1 0 0,0-2 0,2 0 0,-1-2 0,47 17 0,-58-25 0,0 0 0,0 0 0,1-1 0,0-1 0,-1-1 0,1 0 0,0 0 0,0-1 0,0-1 0,-1 0 0,1-1 0,0-1 0,-1 0 0,0-1 0,17-6 0,-26 7-76,1 1 1,-1 0-1,0-1 0,0 0 0,0 0 0,0 0 0,0 0 0,-1-1 1,0 0-1,0 1 0,0-1 0,0 0 0,0-1 0,-1 1 1,1 0-1,-1-1 0,1-4 0,4-17-6750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4.040"/>
    </inkml:context>
    <inkml:brush xml:id="br0">
      <inkml:brushProperty name="width" value="0.1" units="cm"/>
      <inkml:brushProperty name="height" value="0.1" units="cm"/>
    </inkml:brush>
  </inkml:definitions>
  <inkml:trace contextRef="#ctx0" brushRef="#br0">839 40 24575,'-5'-4'0,"1"0"0,-1 0 0,0 1 0,-1-1 0,1 1 0,0 0 0,-1 1 0,0-1 0,1 1 0,-1 0 0,0 1 0,0-1 0,0 1 0,-1 0 0,1 1 0,0 0 0,0 0 0,0 0 0,0 0 0,-1 1 0,1 0 0,0 1 0,-11 3 0,3 0 0,0 2 0,0-1 0,1 1 0,0 1 0,0 1 0,1 0 0,0 0 0,-18 20 0,-5 9 0,1 2 0,-30 49 0,-51 97 0,60-94 0,-28 37 0,-56 96 0,133-214 0,1 0 0,0 1 0,1-1 0,-3 13 0,6-23 0,1 1 0,-1 0 0,1-1 0,0 1 0,0-1 0,0 1 0,0 0 0,0-1 0,0 1 0,1 0 0,-1-1 0,0 1 0,1-1 0,-1 1 0,1 0 0,1 2 0,-1-3 0,0-1 0,0 1 0,0 0 0,0 0 0,1-1 0,-1 1 0,0 0 0,0-1 0,1 1 0,-1-1 0,0 0 0,1 1 0,-1-1 0,1 0 0,-1 0 0,0 0 0,1 0 0,-1 0 0,0 0 0,1 0 0,-1 0 0,1-1 0,1 0 0,19-5-434,-1-1-1,37-16 1,-57 22 372,55-25-6764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1.743"/>
    </inkml:context>
    <inkml:brush xml:id="br0">
      <inkml:brushProperty name="width" value="0.1" units="cm"/>
      <inkml:brushProperty name="height" value="0.1" units="cm"/>
      <inkml:brushProperty name="color" value="#004F8B"/>
    </inkml:brush>
  </inkml:definitions>
  <inkml:trace contextRef="#ctx0" brushRef="#br0">552 1329 24575,'0'0'0,"0"1"0,0-1 0,0 0 0,0 0 0,0 0 0,-1 0 0,1 1 0,0-1 0,0 0 0,0 0 0,0 0 0,-1 0 0,1 0 0,0 0 0,0 0 0,-1 1 0,1-1 0,0 0 0,0 0 0,0 0 0,-1 0 0,1 0 0,0 0 0,0 0 0,-1 0 0,1 0 0,0 0 0,0 0 0,0 0 0,-1-1 0,1 1 0,0 0 0,0 0 0,-1 0 0,1 0 0,0 0 0,0 0 0,0 0 0,0-1 0,-1 1 0,1 0 0,0 0 0,0 0 0,0 0 0,0-1 0,0 1 0,-1 0 0,1 0 0,0 0 0,0-1 0,0 1 0,0 0 0,0 0 0,0 0 0,0-1 0,0 1 0,0 0 0,-12 20 0,10-13 0,0 1 0,1-1 0,0 1 0,0-1 0,1 1 0,0 0 0,0-1 0,1 1 0,0-1 0,0 1 0,1-1 0,0 1 0,0-1 0,4 9 0,1-2 0,-1 0 0,2 0 0,0-1 0,0-1 0,1 1 0,13 13 0,-11-15 0,0 0 0,1-1 0,0 0 0,1-1 0,0-1 0,1 0 0,0 0 0,0-1 0,0-1 0,1-1 0,22 7 0,-30-11 0,-1 0 0,0 0 0,0 0 0,1-1 0,-1 1 0,0-1 0,1-1 0,-1 0 0,0 0 0,1 0 0,-1 0 0,0-1 0,0 0 0,0 0 0,0-1 0,-1 0 0,1 0 0,-1 0 0,0-1 0,1 1 0,-1-1 0,-1 0 0,1-1 0,-1 1 0,0-1 0,0 0 0,0 0 0,0 0 0,-1-1 0,0 1 0,3-7 0,0-4 0,0 0 0,-1-1 0,-1 0 0,-1 1 0,0-1 0,-1-1 0,-1 1 0,0 0 0,-2 0 0,0 0 0,0-1 0,-2 1 0,0 1 0,-7-22 0,0 4 0,-2 1 0,-2 0 0,-1 0 0,-1 1 0,-38-55 0,44 73 0,0 1 0,0 0 0,-2 1 0,1 0 0,-1 1 0,-20-14 0,27 21 0,0 1 0,0 0 0,0 1 0,-1-1 0,1 1 0,-1 0 0,1 0 0,-1 1 0,0 0 0,0 0 0,1 0 0,-1 0 0,0 1 0,0 0 0,0 0 0,0 1 0,0 0 0,1 0 0,-1 0 0,0 1 0,-6 2 0,3 1 9,0 0-1,0 0 1,1 0-1,0 1 1,0 1 0,1-1-1,0 1 1,0 1-1,0-1 1,1 1-1,0 0 1,0 1-1,-6 13 1,8-15-96,1 0-1,-1 1 1,1 0 0,1 0-1,-1-1 1,1 1 0,1 1-1,-1-1 1,1 0-1,1 0 1,0 0 0,0 1-1,0-1 1,1 0 0,1 0-1,3 13 1,8 7-6739</inkml:trace>
  <inkml:trace contextRef="#ctx0" brushRef="#br0" timeOffset="1">9 23 24575,'-6'-6'0,"4"-2"0,8 0 0,10 8 0,8 3 0,6 2 0,11 7 0,4 0 0,6-1 0,2-3 0,4-2 0,-2-3 0,2-1 0,-3-2 0,-3-7 0,-5-2 0,-11-5 0,-10-2-8191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34.500"/>
    </inkml:context>
    <inkml:brush xml:id="br0">
      <inkml:brushProperty name="width" value="0.1" units="cm"/>
      <inkml:brushProperty name="height" value="0.1" units="cm"/>
    </inkml:brush>
  </inkml:definitions>
  <inkml:trace contextRef="#ctx0" brushRef="#br0">67 69 24575,'0'-6'0,"5"-2"0,9 1 0,12 1 0,14 2 0,6 2 0,6 0 0,6-4 0,5-2 0,-3 1 0,-6 2 0,-6 1 0,-5 2 0,-17 1 0,-17 6 0</inkml:trace>
  <inkml:trace contextRef="#ctx0" brushRef="#br0" timeOffset="1">100 238 24575,'-12'6'-1754,"-9"8"1754,-1 7 0,-3 5-3276,9-1-1,12 1 2120,14-4 1157,16-6 0,20 0 0,15-3 1847,14-3-1847,12-3 291,2-4-291,-3-1 3277,-9-2-38,-7-1-2429,-15 1-9001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6.850"/>
    </inkml:context>
    <inkml:brush xml:id="br0">
      <inkml:brushProperty name="width" value="0.1" units="cm"/>
      <inkml:brushProperty name="height" value="0.1" units="cm"/>
    </inkml:brush>
  </inkml:definitions>
  <inkml:trace contextRef="#ctx0" brushRef="#br0">411 201 24575,'1'0'0,"1"0"0,-1-1 0,0 1 0,0-1 0,1 1 0,-1-1 0,0 0 0,0 0 0,0 1 0,0-1 0,0 0 0,0 0 0,0 0 0,0 0 0,0 0 0,-1 0 0,1 0 0,0-1 0,0 1 0,-1 0 0,1 0 0,-1 0 0,0-1 0,1 1 0,-1 0 0,1-3 0,4-36 0,-4 38 0,-1-1 0,0 1 0,0-1 0,-1 1 0,1-1 0,0 1 0,-1-1 0,0 1 0,1-1 0,-1 1 0,0-1 0,0 1 0,0 0 0,-1 0 0,1 0 0,-1-1 0,1 1 0,-1 0 0,0 1 0,1-1 0,-4-2 0,2 2 0,-1 0 0,1 0 0,-1 1 0,0-1 0,1 1 0,-1 0 0,0 0 0,0 0 0,0 1 0,0-1 0,0 1 0,-5 0 0,-8 1 0,0 1 0,0 1 0,0 1 0,0 0 0,-18 7 0,21-5 0,0 1 0,0 0 0,0 1 0,1 0 0,0 1 0,1 1 0,-1 0 0,2 0 0,0 1 0,0 1 0,1 0 0,-11 17 0,16-21 0,0 1 0,0-1 0,1 1 0,1 0 0,-1 0 0,2 0 0,-1 0 0,1 1 0,-1 13 0,2-16 0,1 0 0,1 0 0,-1 1 0,1-1 0,1 0 0,-1 0 0,1-1 0,0 1 0,1 0 0,-1 0 0,1-1 0,1 0 0,7 11 0,-4-5 0,2-2 0,-1 1 0,1-1 0,1 0 0,0-1 0,0 0 0,1-1 0,0 0 0,0 0 0,1-1 0,0-1 0,0 0 0,1-1 0,15 5 0,-1-2 0,-8-1 0,0-1 0,0-1 0,1-1 0,0-1 0,0 0 0,29-1 0,-46-3 0,0 1 0,-1-1 0,1 0 0,0 0 0,-1 0 0,1 0 0,-1-1 0,1 1 0,-1-1 0,0 1 0,1-1 0,-1 0 0,0 0 0,0 0 0,0 0 0,-1 0 0,1-1 0,0 1 0,-1 0 0,0-1 0,2-3 0,4-8 0,-1 0 0,6-27 0,-5 19 0,-3 9 0,0 0 0,-2 0 0,1 0 0,-1-1 0,-1 1 0,0 0 0,-2-18 0,-2 9 0,0-1 0,-2 1 0,-11-32 0,9 30 0,-1 0 0,-2 1 0,0 0 0,-20-33 0,25 50 0,1-1 0,-1 1 0,0 0 0,0 1 0,-1-1 0,0 1 0,0 0 0,0 1 0,0-1 0,-1 1 0,0 1 0,0-1 0,0 1 0,0 0 0,0 1 0,-1-1 0,1 1 0,-16-1 0,7 2 0,-1 1 0,1 1 0,0 1 0,-1 0 0,1 1 0,0 1 0,1 0 0,-1 1 0,1 1 0,-1 0 0,2 1 0,-1 1 0,1 0 0,-14 11 0,22-14-59,1 0 0,0 1-1,1-1 1,-1 1-1,1 0 1,0 0 0,0 0-1,1 0 1,0 1 0,0-1-1,1 1 1,-1 0 0,1 0-1,1 0 1,-1 0-1,1 0 1,1 0 0,-1 0-1,1 1 1,1-1 0,-1 0-1,3 8 1,4 15-6767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7.305"/>
    </inkml:context>
    <inkml:brush xml:id="br0">
      <inkml:brushProperty name="width" value="0.1" units="cm"/>
      <inkml:brushProperty name="height" value="0.1" units="cm"/>
    </inkml:brush>
  </inkml:definitions>
  <inkml:trace contextRef="#ctx0" brushRef="#br0">770 8 24575,'-1'-1'0,"0"0"0,0 0 0,-1 1 0,1-1 0,0 0 0,-1 1 0,1-1 0,-1 1 0,1-1 0,-1 1 0,1 0 0,0 0 0,-1 0 0,1-1 0,-1 1 0,1 1 0,-1-1 0,1 0 0,-1 0 0,1 1 0,-1-1 0,1 0 0,-1 1 0,1 0 0,0-1 0,-1 1 0,1 0 0,0-1 0,0 1 0,-3 2 0,-3 2 0,0 1 0,1-1 0,0 1 0,-7 7 0,-7 12 0,1 1 0,2 0 0,0 2 0,-15 34 0,-46 126 0,34-76 0,-30 68 0,-261 593 0,321-745 0,9-19 0,0-1 0,0 1 0,1 1 0,1-1 0,0 0 0,0 1 0,0 0 0,-1 19 0,4-29 0,0 0 0,0 1 0,-1-1 0,1 0 0,0 1 0,0-1 0,0 0 0,0 0 0,0 1 0,0-1 0,0 0 0,1 0 0,-1 1 0,0-1 0,0 0 0,0 1 0,0-1 0,0 0 0,0 0 0,0 0 0,0 1 0,1-1 0,-1 0 0,0 0 0,0 1 0,0-1 0,1 0 0,-1 0 0,0 0 0,0 0 0,0 1 0,1-1 0,-1 0 0,0 0 0,0 0 0,1 0 0,-1 0 0,0 0 0,1 0 0,-1 0 0,0 0 0,0 0 0,1 0 0,-1 0 0,0 0 0,0 0 0,1 0 0,-1 0 0,0 0 0,1 0 0,-1 0 0,0 0 0,0 0 0,1-1 0,14-10 0,-13 10 0,67-69-1365,-32 27-5461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7.830"/>
    </inkml:context>
    <inkml:brush xml:id="br0">
      <inkml:brushProperty name="width" value="0.1" units="cm"/>
      <inkml:brushProperty name="height" value="0.1" units="cm"/>
    </inkml:brush>
  </inkml:definitions>
  <inkml:trace contextRef="#ctx0" brushRef="#br0">1 34 24575,'0'1'0,"1"-1"0,-1 0 0,1 0 0,-1 0 0,0 1 0,1-1 0,-1 0 0,1 1 0,-1-1 0,0 0 0,1 1 0,-1-1 0,0 0 0,0 1 0,1-1 0,-1 1 0,0-1 0,0 0 0,1 1 0,-1-1 0,0 1 0,0-1 0,0 1 0,0-1 0,0 1 0,0-1 0,0 1 0,0-1 0,0 1 0,0-1 0,0 1 0,0 0 0,-2 23 0,1-14 0,1 7 0,1 1 0,1-1 0,0 1 0,1-1 0,1 0 0,0 0 0,2 0 0,0-1 0,0 0 0,2 0 0,0 0 0,1-1 0,0 0 0,15 16 0,-16-20 0,0-1 0,1 0 0,1-1 0,-1 0 0,1-1 0,1 0 0,0 0 0,0-1 0,0 0 0,1-1 0,0-1 0,0 0 0,0 0 0,1-1 0,0-1 0,-1 0 0,1-1 0,0 0 0,22 0 0,-26-3 0,1 0 0,-1-1 0,0 0 0,0 0 0,0-1 0,0 0 0,0 0 0,0-1 0,-1 0 0,0-1 0,0 0 0,0 0 0,0-1 0,-1 0 0,0 0 0,0-1 0,9-11 0,-11 12 0,-1-1 0,0 1 0,0-1 0,0 0 0,-1 0 0,0 0 0,0 0 0,-1-1 0,0 1 0,0-1 0,-1 1 0,0-1 0,0 0 0,0 0 0,-1 1 0,-1-1 0,1 0 0,-1 0 0,-1 1 0,1-1 0,-5-12 0,0 5 0,-1 0 0,0 0 0,-1 1 0,0 0 0,-1 0 0,-1 1 0,0 0 0,0 1 0,-2 0 0,1 1 0,-17-12 0,22 18 0,-1 0 0,0 1 0,0 0 0,0 0 0,-1 1 0,0 0 0,1 0 0,-1 1 0,0 0 0,0 0 0,0 1 0,0 0 0,-1 0 0,1 1 0,0 0 0,0 0 0,0 1 0,-1 0 0,1 1 0,0 0 0,0 0 0,1 0 0,-1 1 0,-8 5 0,10-6-136,1 1-1,-1 1 1,1-1-1,0 1 1,0 0-1,0 0 1,1 1-1,-1-1 0,-5 9 1,-4 12-6690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8.340"/>
    </inkml:context>
    <inkml:brush xml:id="br0">
      <inkml:brushProperty name="width" value="0.1" units="cm"/>
      <inkml:brushProperty name="height" value="0.1" units="cm"/>
    </inkml:brush>
  </inkml:definitions>
  <inkml:trace contextRef="#ctx0" brushRef="#br0">370 52 24575,'0'-2'0,"0"-1"0,0 1 0,0 0 0,0 0 0,-1 0 0,1 0 0,0 0 0,-1 0 0,1 0 0,-1 0 0,0 0 0,0 0 0,0 1 0,0-1 0,0 0 0,0 0 0,0 1 0,-1-1 0,1 0 0,0 1 0,-4-3 0,3 3 0,-1 0 0,1 0 0,-1 0 0,1 0 0,-1 0 0,0 1 0,0-1 0,1 1 0,-1 0 0,0 0 0,0 0 0,1 0 0,-1 0 0,-3 1 0,-11 3 0,1 1 0,0 0 0,0 1 0,-18 10 0,27-13 0,-9 5 0,0 1 0,1 0 0,0 1 0,0 0 0,1 1 0,0 1 0,1 1 0,-14 17 0,20-23 0,1 2 0,0-1 0,1 1 0,0 0 0,0 0 0,1 0 0,0 1 0,1-1 0,0 1 0,0 0 0,1 0 0,0 0 0,1 0 0,0 1 0,1-1 0,1 11 0,1-6 0,0 0 0,2-1 0,0 0 0,0 0 0,1 0 0,1 0 0,0-1 0,1 0 0,1 0 0,11 14 0,10 10 0,65 62 0,11 13 0,-98-102 0,0-1 0,0 1 0,-1 1 0,0-1 0,-1 1 0,0 0 0,-1 0 0,0 0 0,3 18 0,-6-25 0,-1 1 0,1 0 0,-1-1 0,0 1 0,0 0 0,-1 0 0,1-1 0,-1 1 0,0 0 0,-1-1 0,1 1 0,-1-1 0,0 0 0,0 1 0,0-1 0,0 0 0,-1 0 0,0 0 0,1-1 0,-2 1 0,1 0 0,0-1 0,-1 0 0,1 0 0,-1 0 0,-5 3 0,3-2 0,-1-1 0,0 1 0,0-1 0,0 0 0,0-1 0,-1 0 0,1 0 0,-1 0 0,1-1 0,-1 0 0,0-1 0,1 0 0,-10 0 0,13-1 0,0 1 0,-1-1 0,1 0 0,0 0 0,0-1 0,0 1 0,0-1 0,0 0 0,0 0 0,0 0 0,1 0 0,-1-1 0,1 1 0,0-1 0,-1 0 0,1 0 0,1 0 0,-1 0 0,0-1 0,1 1 0,-1-1 0,1 0 0,0 0 0,-2-6 0,2 2 0,0 0 0,0 0 0,0 0 0,1-1 0,1 1 0,-1 0 0,1-1 0,1 1 0,0 0 0,0-1 0,0 1 0,1 0 0,0 0 0,1 0 0,0 0 0,0 0 0,7-10 0,6-10 0,2 0 0,1 1 0,25-26 0,-28 34 0,57-68 0,157-210 0,-157 195-1365,-56 77-5461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8.880"/>
    </inkml:context>
    <inkml:brush xml:id="br0">
      <inkml:brushProperty name="width" value="0.1" units="cm"/>
      <inkml:brushProperty name="height" value="0.1" units="cm"/>
    </inkml:brush>
  </inkml:definitions>
  <inkml:trace contextRef="#ctx0" brushRef="#br0">389 34 24575,'0'-1'0,"0"0"0,-1 0 0,1 0 0,0 0 0,-1-1 0,1 1 0,-1 0 0,0 0 0,1 0 0,-1 0 0,0 0 0,0 0 0,0 1 0,1-1 0,-1 0 0,0 0 0,0 0 0,0 1 0,0-1 0,0 1 0,-1-1 0,1 1 0,0-1 0,0 1 0,0-1 0,0 1 0,-2 0 0,-36-7 0,35 6 0,-11-1 0,-1 1 0,1 0 0,-1 1 0,0 1 0,-27 4 0,34-3 0,1 1 0,0 0 0,0 0 0,0 1 0,0-1 0,0 2 0,1-1 0,0 1 0,0 0 0,0 1 0,1 0 0,-7 7 0,2-2 0,1 2 0,0-1 0,1 2 0,0-1 0,1 1 0,0 0 0,-7 22 0,11-25 0,1 0 0,0 0 0,1 0 0,0 1 0,1-1 0,0 1 0,1-1 0,0 1 0,1 0 0,0-1 0,3 13 0,2-4 0,0 1 0,1-1 0,1 0 0,1-1 0,21 34 0,68 79 0,5 10 0,-97-132 0,0 1 0,0 0 0,-1 1 0,-1-1 0,0 1 0,-1 0 0,0 0 0,-1 0 0,0 0 0,-1 0 0,0 22 0,-2-24 0,0-1 0,0 0 0,-1 1 0,-1-1 0,1 0 0,-1 0 0,-1 0 0,0 0 0,0-1 0,-1 0 0,0 1 0,0-2 0,0 1 0,-1-1 0,-12 12 0,13-15 0,0 0 0,0 0 0,-1-1 0,1 0 0,-1 0 0,1-1 0,-1 1 0,0-1 0,0-1 0,0 1 0,0-1 0,0 0 0,-1 0 0,1 0 0,0-1 0,0 0 0,-7-1 0,9 0 0,1 1 0,0-1 0,-1 1 0,1-1 0,0 0 0,0 0 0,0 0 0,0-1 0,0 1 0,0-1 0,0 0 0,0 0 0,0 0 0,1 0 0,-1 0 0,1 0 0,0-1 0,-1 1 0,1-1 0,0 0 0,1 1 0,-1-1 0,0 0 0,1 0 0,-1 0 0,1 0 0,0-1 0,0 1 0,1 0 0,-1 0 0,0-1 0,1 1 0,0-4 0,0-5 0,1 1 0,1-1 0,0 1 0,0-1 0,1 1 0,1-1 0,-1 1 0,7-11 0,48-84 0,-16 45 0,2 2 0,4 2 0,68-65 0,-39 42 0,-72 75-170,0 0-1,-1 0 0,2 1 1,-1-1-1,0 1 0,1 1 1,6-4-1,6 0-6655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49.373"/>
    </inkml:context>
    <inkml:brush xml:id="br0">
      <inkml:brushProperty name="width" value="0.1" units="cm"/>
      <inkml:brushProperty name="height" value="0.1" units="cm"/>
    </inkml:brush>
  </inkml:definitions>
  <inkml:trace contextRef="#ctx0" brushRef="#br0">1 0 24575,'5'6'0,"3"7"0,-7 13 0,-2 8 0,-2 4 0,-1 2 0,7-7 0,3-3 0,6-6 0,1-13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50.420"/>
    </inkml:context>
    <inkml:brush xml:id="br0">
      <inkml:brushProperty name="width" value="0.1" units="cm"/>
      <inkml:brushProperty name="height" value="0.1" units="cm"/>
    </inkml:brush>
  </inkml:definitions>
  <inkml:trace contextRef="#ctx0" brushRef="#br0">291 40 24575,'-3'-1'0,"0"1"0,1-1 0,-1 0 0,0 0 0,1 0 0,-1 0 0,1 0 0,-5-3 0,-13-6 0,4 6 0,6 0 0,-1 1 0,0 0 0,-21-2 0,27 5 0,1 0 0,0 0 0,0 1 0,0-1 0,0 1 0,0 0 0,0 0 0,0 0 0,0 1 0,0 0 0,1-1 0,-1 1 0,1 0 0,-6 5 0,0 1 0,0 0 0,1 1 0,0 0 0,0 0 0,1 1 0,0 0 0,1 0 0,0 0 0,1 1 0,0 0 0,1 0 0,0 1 0,1-1 0,0 1 0,1-1 0,0 1 0,1 0 0,0 22 0,1-14 0,1-1 0,1 0 0,1 0 0,0 0 0,2 0 0,0 0 0,1-1 0,0 0 0,2 0 0,0-1 0,12 19 0,3-6 0,0-1 0,40 38 0,-40-45 0,-1 2 0,-1 0 0,35 54 0,-53-72 0,0 0 0,0 1 0,-1-1 0,1 1 0,-2 0 0,1-1 0,-1 1 0,0 0 0,0 0 0,0 0 0,-1 0 0,0 0 0,-1 0 0,0 0 0,-2 8 0,2-11 0,0 0 0,0 0 0,-1 0 0,0-1 0,1 1 0,-1 0 0,-1-1 0,1 0 0,0 1 0,-1-1 0,0 0 0,0 0 0,0-1 0,0 1 0,0-1 0,0 1 0,-1-1 0,1 0 0,-1 0 0,1 0 0,-1-1 0,0 0 0,0 1 0,0-1 0,0 0 0,0-1 0,-5 1 0,3 0 0,0-1 0,0 0 0,0-1 0,0 0 0,0 0 0,0 0 0,1 0 0,-1-1 0,0 0 0,1 0 0,0-1 0,-1 1 0,1-1 0,0 0 0,0-1 0,0 1 0,1-1 0,-1 0 0,1 0 0,0 0 0,0-1 0,0 0 0,1 1 0,0-1 0,0 0 0,-4-10 0,1 4 0,1-1 0,1 1 0,0-1 0,1-1 0,0 1 0,1 0 0,0-1 0,1 1 0,0-1 0,1 1 0,2-23 0,3 14 0,0 0 0,1 0 0,2 1 0,0 0 0,1 0 0,0 1 0,21-30 0,99-117 0,-119 154 0,86-100-1365,-74 89-5461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3:51.140"/>
    </inkml:context>
    <inkml:brush xml:id="br0">
      <inkml:brushProperty name="width" value="0.1" units="cm"/>
      <inkml:brushProperty name="height" value="0.1" units="cm"/>
    </inkml:brush>
  </inkml:definitions>
  <inkml:trace contextRef="#ctx0" brushRef="#br0">32 213 24575,'0'6'0,"1"0"0,0 0 0,0 0 0,0-1 0,1 1 0,0 0 0,0-1 0,0 1 0,1-1 0,0 0 0,0 0 0,0 0 0,1 0 0,-1 0 0,1-1 0,0 0 0,1 0 0,-1 0 0,1 0 0,0 0 0,0-1 0,0 0 0,0 0 0,0-1 0,1 1 0,8 2 0,-8-3 0,1 0 0,-1 0 0,1 0 0,-1-1 0,1 0 0,-1 0 0,1-1 0,0 0 0,0 0 0,-1-1 0,1 1 0,-1-1 0,1-1 0,0 1 0,-1-1 0,0 0 0,1-1 0,-1 0 0,0 0 0,0 0 0,-1 0 0,1-1 0,6-6 0,-6 3 0,-1 0 0,0-1 0,0 0 0,-1 0 0,1 0 0,-2 0 0,1-1 0,-1 1 0,-1-1 0,0 0 0,0 0 0,0 0 0,-1 0 0,-1 0 0,0 0 0,0-1 0,0 1 0,-1 0 0,-3-14 0,2 16 0,0-1 0,0 0 0,-1 1 0,0 0 0,0 0 0,-1-1 0,1 2 0,-2-1 0,1 0 0,-8-7 0,9 10 0,-1 0 0,0 1 0,0 0 0,0-1 0,-1 2 0,1-1 0,-1 0 0,0 1 0,1 0 0,-1 0 0,0 0 0,0 1 0,0-1 0,-1 1 0,1 1 0,-7-1 0,4 1 0,0 1 0,0 0 0,0 1 0,0 0 0,0 0 0,0 0 0,0 1 0,1 1 0,0-1 0,-1 1 0,1 0 0,0 1 0,1-1 0,-1 2 0,-6 6 0,5-4 0,0-1 0,1 1 0,0 0 0,0 1 0,1-1 0,0 1 0,1 1 0,0-1 0,0 1 0,1 0 0,-3 11 0,6-18 0,0 1 0,1-1 0,-1 0 0,1 0 0,0 0 0,0 0 0,0 1 0,0-1 0,0 0 0,1 0 0,-1 0 0,1 0 0,0 0 0,0 0 0,0 0 0,1 0 0,-1 0 0,1 0 0,-1 0 0,1-1 0,0 1 0,0-1 0,0 1 0,0-1 0,1 0 0,-1 0 0,1 0 0,-1 0 0,1 0 0,0 0 0,-1-1 0,1 1 0,0-1 0,0 0 0,0 0 0,0 0 0,4 0 0,6 2 0,0 0 0,0-1 0,0-1 0,0 0 0,0-1 0,0 0 0,22-4 0,-23 2 0,-5 0 0,1 1 0,0 0 0,-1 0 0,1 1 0,0 0 0,10 1 0,-17-1 0,1 1 0,0-1 0,-1 1 0,1 0 0,-1-1 0,1 1 0,-1 0 0,1 0 0,-1 0 0,0 0 0,1 0 0,-1 0 0,0 0 0,0 0 0,0 1 0,0-1 0,0 0 0,0 1 0,0-1 0,0 1 0,0-1 0,-1 1 0,1 0 0,-1-1 0,1 1 0,-1-1 0,0 1 0,1 0 0,-1-1 0,0 1 0,0 0 0,0 0 0,0-1 0,-1 1 0,1 2 0,-5 30 0,-15 60 0,4-23 0,-8 76 0,7 0 0,4 274 0,13-409-341,1 0 0,0 0-1,5 22 1,1-12-6485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0.480"/>
    </inkml:context>
    <inkml:brush xml:id="br0">
      <inkml:brushProperty name="width" value="0.1" units="cm"/>
      <inkml:brushProperty name="height" value="0.1" units="cm"/>
    </inkml:brush>
  </inkml:definitions>
  <inkml:trace contextRef="#ctx0" brushRef="#br0">1 32 24575,'0'-2'0,"0"0"0,1 0 0,-1 0 0,1 0 0,0 0 0,-1 0 0,1 1 0,0-1 0,0 0 0,0 0 0,1 1 0,1-4 0,-2 5 0,-1 0 0,0-1 0,0 1 0,1 0 0,-1-1 0,0 1 0,1 0 0,-1 0 0,0-1 0,1 1 0,-1 0 0,0 0 0,1 0 0,-1-1 0,1 1 0,-1 0 0,0 0 0,1 0 0,-1 0 0,1 0 0,-1 0 0,1 0 0,-1 0 0,0 0 0,1 0 0,-1 0 0,1 0 0,-1 0 0,0 0 0,1 0 0,-1 1 0,1-1 0,-1 0 0,0 0 0,1 0 0,-1 1 0,0-1 0,1 0 0,-1 0 0,0 1 0,1-1 0,-1 0 0,0 1 0,1-1 0,-1 0 0,0 1 0,0-1 0,0 1 0,1-1 0,-1 0 0,0 1 0,0-1 0,0 1 0,0-1 0,0 0 0,0 1 0,0-1 0,0 1 0,0-1 0,0 0 0,0 1 0,0-1 0,0 1 0,0 0 0,5 25 0,7 29 0,-3 0 0,3 71 0,-11-61 0,-4 204 0,-10-215-1365,6-32-5461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2.193"/>
    </inkml:context>
    <inkml:brush xml:id="br0">
      <inkml:brushProperty name="width" value="0.1" units="cm"/>
      <inkml:brushProperty name="height" value="0.1" units="cm"/>
      <inkml:brushProperty name="color" value="#004F8B"/>
    </inkml:brush>
  </inkml:definitions>
  <inkml:trace contextRef="#ctx0" brushRef="#br0">35 34 24575,'0'-2'0,"-1"0"0,1 0 0,-1 0 0,0 0 0,0 0 0,1 0 0,-1 0 0,0 0 0,-1 0 0,1 0 0,0 0 0,-3-2 0,4 4 0,0-1 0,-1 1 0,1-1 0,0 1 0,0 0 0,-1 0 0,1-1 0,-1 1 0,1 0 0,0-1 0,-1 1 0,1 0 0,0 0 0,-1 0 0,1-1 0,-1 1 0,1 0 0,-1 0 0,1 0 0,-1 0 0,1 0 0,0 0 0,-1 0 0,1 0 0,-1 0 0,1 0 0,-1 0 0,1 0 0,-1 0 0,1 0 0,0 1 0,-1-1 0,1 0 0,-1 0 0,1 0 0,0 1 0,-1-1 0,1 0 0,0 0 0,-1 1 0,1-1 0,0 0 0,-1 1 0,1-1 0,0 1 0,-1-1 0,1 0 0,0 1 0,0-1 0,0 1 0,0-1 0,-1 0 0,1 1 0,0-1 0,0 1 0,0-1 0,0 1 0,0-1 0,0 0 0,0 1 0,0-1 0,0 1 0,0-1 0,0 1 0,-1 15 0,1-1 0,0 0 0,1 1 0,0-1 0,1 0 0,6 20 0,-1 4 0,0 2 0,50 248 0,-54-278 15,0-1 0,0 0 0,1 0 0,1 0 0,0-1 0,0 1 0,10 12 0,-12-18-89,0-1-1,1 0 1,-1 0 0,0 0 0,1 0-1,0 0 1,-1-1 0,1 0 0,0 0-1,0 0 1,0 0 0,1 0 0,-1-1-1,0 0 1,1 0 0,-1 0 0,1 0-1,-1-1 1,9 0 0,17-3-6752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2.130"/>
    </inkml:context>
    <inkml:brush xml:id="br0">
      <inkml:brushProperty name="width" value="0.1" units="cm"/>
      <inkml:brushProperty name="height" value="0.1" units="cm"/>
    </inkml:brush>
  </inkml:definitions>
  <inkml:trace contextRef="#ctx0" brushRef="#br0">0 0 24575,'3'123'0,"6"0"0,38 199 0,-33-242 0,-9-46 0,1-1 0,1 0 0,2 0 0,21 52 0,-28-81 15,0 0 0,0-1 0,0 1 0,0-1 0,1 0 0,0 1 0,5 4 0,-7-7-75,0-1 1,0 1 0,1 0-1,-1 0 1,0-1-1,1 1 1,-1-1 0,0 1-1,1-1 1,-1 1-1,1-1 1,-1 0 0,0 0-1,1 0 1,-1 1-1,1-2 1,-1 1 0,1 0-1,-1 0 1,1 0 0,-1-1-1,0 1 1,1 0-1,1-2 1,16-9-6767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2.581"/>
    </inkml:context>
    <inkml:brush xml:id="br0">
      <inkml:brushProperty name="width" value="0.1" units="cm"/>
      <inkml:brushProperty name="height" value="0.1" units="cm"/>
    </inkml:brush>
  </inkml:definitions>
  <inkml:trace contextRef="#ctx0" brushRef="#br0">0 8 24575,'0'-6'0,"0"4"0,0 8 0,0 15 0,0 9 0,0 11 0,0 10 0,6 8 0,2 6 0,-1 3 0,-1-5 0,4-1 0,0-5 0,-2-7 0,5-11 0,5-19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3"/>
    </inkml:context>
    <inkml:brush xml:id="br0">
      <inkml:brushProperty name="width" value="0.1" units="cm"/>
      <inkml:brushProperty name="height" value="0.1" units="cm"/>
    </inkml:brush>
  </inkml:definitions>
  <inkml:trace contextRef="#ctx0" brushRef="#br0">1 620 24575,'6'0'0,"7"0"0,8 0 0,0-6 0</inkml:trace>
  <inkml:trace contextRef="#ctx0" brushRef="#br0" timeOffset="1">611 11 24575,'-2'-11'0,"0"16"0,1 25 0,53 230 0,-21-114 0,-24-113 0,-6-17 0,2 0 0,0-1 0,1 1 0,1-1 0,0 0 0,1 0 0,13 23 0,-18-37-50,0 0-1,0 1 1,0-1-1,0 0 0,1 0 1,-1 0-1,0 1 1,1-1-1,-1-1 1,1 1-1,-1 0 0,1 0 1,-1 0-1,1-1 1,0 1-1,-1-1 1,1 0-1,0 1 0,-1-1 1,1 0-1,0 0 1,0 0-1,-1 0 1,1 0-1,0 0 1,3-1-1,18-7-6775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3.430"/>
    </inkml:context>
    <inkml:brush xml:id="br0">
      <inkml:brushProperty name="width" value="0.1" units="cm"/>
      <inkml:brushProperty name="height" value="0.1" units="cm"/>
    </inkml:brush>
  </inkml:definitions>
  <inkml:trace contextRef="#ctx0" brushRef="#br0">0 55 24575,'0'-6'0,"0"-7"0,6-8 0,2 6 0,5 17 0,0 14 0,-2 15-3276,-2 15-1,-4 16 1910,-1 9 1367,-3 5 1633,5 0-1633,1-1 0,0-8 0,-2-3 3277,-1-7-267,-2-8-3010,-1-12-8191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4.460"/>
    </inkml:context>
    <inkml:brush xml:id="br0">
      <inkml:brushProperty name="width" value="0.1" units="cm"/>
      <inkml:brushProperty name="height" value="0.1" units="cm"/>
    </inkml:brush>
  </inkml:definitions>
  <inkml:trace contextRef="#ctx0" brushRef="#br0">284 28 24575,'-4'-3'0,"0"0"0,0 0 0,-1 0 0,1 1 0,-1-1 0,0 1 0,0 0 0,1 1 0,-1-1 0,-1 1 0,1 0 0,0 0 0,0 1 0,0 0 0,0-1 0,-1 2 0,1-1 0,0 1 0,0-1 0,0 1 0,0 1 0,0-1 0,0 1 0,0 0 0,-6 3 0,0 0 0,0 0 0,1 1 0,-1 1 0,1 0 0,0 0 0,1 1 0,0 0 0,0 0 0,-14 19 0,18-21 0,1 1 0,-1-1 0,1 1 0,1 0 0,-1 0 0,1 1 0,1-1 0,-1 1 0,-1 11 0,4-15 0,-1 0 0,2 0 0,-1-1 0,0 1 0,1 0 0,0 0 0,-1-1 0,2 1 0,-1 0 0,0-1 0,1 1 0,-1-1 0,1 1 0,0-1 0,0 0 0,1 0 0,-1 0 0,1 0 0,-1 0 0,1-1 0,5 5 0,-3-3 0,1 0 0,-1 0 0,1-1 0,0 1 0,0-1 0,1-1 0,-1 1 0,1-1 0,-1 0 0,1-1 0,7 2 0,7-1 0,0-1 0,26-2 0,-34-1 0,1 2 0,-1 0 0,1 0 0,-1 1 0,0 1 0,0 0 0,26 8 0,-37-9 0,0 0 0,-1 0 0,1 0 0,0 0 0,0 0 0,0 0 0,-1 0 0,1 1 0,-1-1 0,1 1 0,-1-1 0,1 1 0,-1 0 0,0-1 0,0 1 0,0 0 0,0 0 0,0 0 0,0 0 0,1 4 0,-2-2 0,0 0 0,1 0 0,-1 0 0,0 0 0,-1 0 0,1 0 0,-1 0 0,0 0 0,0-1 0,-2 7 0,-2 1 0,0 1 0,0-1 0,-2-1 0,1 1 0,-1-1 0,-12 13 0,5-8 0,0-1 0,-1 0 0,0-1 0,-29 17 0,35-24 0,0-2 0,0 1 0,0-1 0,-1 0 0,0-1 0,0-1 0,1 1 0,-1-1 0,-1-1 0,1 0 0,-11 0 0,18-1 0,0-1 0,-1 1 0,1 0 0,0-1 0,0 0 0,0 0 0,0 0 0,0 0 0,0 0 0,0 0 0,1-1 0,-1 0 0,0 1 0,1-1 0,-1 0 0,1 0 0,-1-1 0,1 1 0,0 0 0,0-1 0,0 1 0,1-1 0,-1 0 0,0 1 0,1-1 0,0 0 0,0 0 0,-1 0 0,2 0 0,-1 0 0,0 0 0,1 0 0,-1-1 0,1 1 0,0-4 0,0-5 0,0-1 0,1 0 0,0 1 0,1-1 0,0 1 0,1-1 0,7-18 0,4-2 0,2 1 0,1 0 0,2 1 0,1 1 0,1 1 0,2 1 0,0 1 0,2 1 0,41-34 0,-57 53-195,1 0 0,0 0 0,0 1 0,1 0 0,0 1 0,13-5 0,2 2-6631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5.110"/>
    </inkml:context>
    <inkml:brush xml:id="br0">
      <inkml:brushProperty name="width" value="0.1" units="cm"/>
      <inkml:brushProperty name="height" value="0.1" units="cm"/>
    </inkml:brush>
  </inkml:definitions>
  <inkml:trace contextRef="#ctx0" brushRef="#br0">154 21 24575,'-1'-1'0,"1"0"0,0 0 0,0 0 0,0 0 0,0 0 0,-1 0 0,1 1 0,0-1 0,-1 0 0,1 0 0,-1 0 0,1 0 0,-1 1 0,1-1 0,-1 0 0,0 1 0,1-1 0,-1 0 0,0 1 0,1-1 0,-1 1 0,0-1 0,0 1 0,0-1 0,1 1 0,-1-1 0,0 1 0,0 0 0,0 0 0,0-1 0,0 1 0,0 0 0,0 0 0,0 0 0,1 0 0,-1 0 0,0 0 0,0 0 0,-2 1 0,-2-1 0,1 1 0,-1 0 0,0 0 0,0 0 0,0 1 0,-5 2 0,4-2 0,1 1 0,-1-1 0,1 1 0,0 1 0,0-1 0,1 1 0,-1-1 0,1 1 0,0 1 0,0-1 0,0 1 0,0-1 0,1 1 0,0 0 0,0 0 0,0 1 0,0-1 0,1 1 0,0-1 0,0 1 0,1 0 0,0 0 0,0-1 0,0 1 0,0 0 0,1 0 0,0 0 0,0 0 0,1 0 0,0 0 0,0 0 0,0 0 0,1-1 0,0 1 0,0-1 0,0 1 0,0-1 0,1 1 0,0-1 0,0 0 0,1 0 0,-1-1 0,1 1 0,0-1 0,8 7 0,53 36 0,-51-39 0,0 1 0,-1 1 0,0 0 0,0 1 0,-1 0 0,10 13 0,-19-20 0,-1-1 0,0 1 0,0 0 0,0 0 0,0 0 0,-1-1 0,0 2 0,0-1 0,0 0 0,0 0 0,0 0 0,-1 0 0,0 1 0,0-1 0,0 0 0,0 0 0,-1 0 0,0 1 0,0-1 0,0 0 0,0 0 0,0 0 0,-1 0 0,0-1 0,0 1 0,0 0 0,0-1 0,-4 5 0,2-2 0,-1 0 0,1 0 0,-1-1 0,-1 0 0,1 0 0,-10 7 0,14-11 0,-1 0 0,0 1 0,1-1 0,-1 0 0,0 0 0,0 0 0,0 0 0,0-1 0,0 1 0,0 0 0,0-1 0,0 0 0,0 1 0,0-1 0,0 0 0,0 0 0,0 0 0,-1 0 0,1 0 0,0-1 0,0 1 0,0 0 0,0-1 0,0 0 0,0 1 0,-3-3 0,4 2 0,0-1 0,-1 0 0,1 1 0,0-1 0,0 0 0,0 0 0,0 0 0,0 0 0,0 0 0,0 0 0,1 0 0,-1 0 0,1 0 0,0 0 0,-1-1 0,1 1 0,0 0 0,0 0 0,0 0 0,1 0 0,-1-1 0,0 1 0,1 0 0,0 0 0,1-3 0,2-8 0,0 1 0,11-21 0,-15 33 0,105-170 0,-72 120 0,-18 27-341,1 1 0,0 1-1,29-29 1,-16 26-6485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5.530"/>
    </inkml:context>
    <inkml:brush xml:id="br0">
      <inkml:brushProperty name="width" value="0.1" units="cm"/>
      <inkml:brushProperty name="height" value="0.1" units="cm"/>
    </inkml:brush>
  </inkml:definitions>
  <inkml:trace contextRef="#ctx0" brushRef="#br0">1 1 24575,'0'6'0,"0"7"0,5 2 0,9-1 0,0-10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6.590"/>
    </inkml:context>
    <inkml:brush xml:id="br0">
      <inkml:brushProperty name="width" value="0.1" units="cm"/>
      <inkml:brushProperty name="height" value="0.1" units="cm"/>
    </inkml:brush>
  </inkml:definitions>
  <inkml:trace contextRef="#ctx0" brushRef="#br0">199 58 24575,'0'-1'0,"0"1"0,0-1 0,0 0 0,0 0 0,0 0 0,0 0 0,-1 1 0,1-1 0,0 0 0,0 0 0,-1 1 0,1-1 0,0 0 0,-1 0 0,1 1 0,-1-1 0,1 0 0,-1 1 0,0-1 0,1 1 0,-1-1 0,1 1 0,-1-1 0,0 1 0,0-1 0,-1 0 0,0 0 0,0 1 0,-1-1 0,1 1 0,-1-1 0,1 1 0,-1 0 0,1 0 0,-1 0 0,-2 1 0,-4 0 0,1 1 0,-1 0 0,1 0 0,-11 5 0,11-3 0,0 0 0,0 0 0,0 1 0,1 0 0,-1 0 0,1 1 0,0 0 0,1 1 0,0-1 0,-11 15 0,15-17 0,0-1 0,0 1 0,0 0 0,0-1 0,1 1 0,0 0 0,-1 0 0,1 0 0,1 0 0,-1 1 0,1-1 0,0 0 0,0 0 0,0 0 0,0 0 0,1 0 0,-1 1 0,1-1 0,0 0 0,0 0 0,1 0 0,-1-1 0,1 1 0,0 0 0,4 6 0,1-2 0,0 0 0,1 0 0,0-1 0,0 0 0,1-1 0,0 1 0,0-2 0,0 1 0,1-1 0,14 5 0,-8-3 0,0 2 0,28 18 0,-40-23 0,0-1 0,0 0 0,0 1 0,-1 0 0,0 0 0,1 0 0,-2 0 0,1 0 0,0 1 0,-1-1 0,0 1 0,0-1 0,0 1 0,1 8 0,-2-11 0,0 0 0,-1 1 0,0-1 0,1 1 0,-1-1 0,0 0 0,0 1 0,-1-1 0,1 1 0,0-1 0,-1 0 0,0 1 0,1-1 0,-1 0 0,0 1 0,0-1 0,-2 2 0,2-2 0,0-1 0,0 1 0,0-1 0,-1 0 0,1 0 0,0 0 0,-1 0 0,1 0 0,-1 0 0,0 0 0,1-1 0,-1 1 0,1 0 0,-1-1 0,0 1 0,0-1 0,1 0 0,-4 1 0,2-1 0,0 0 0,1-1 0,-1 1 0,0 0 0,0-1 0,0 0 0,1 0 0,-1 0 0,0 0 0,1 0 0,-1 0 0,1-1 0,-1 1 0,1-1 0,-1 0 0,1 1 0,0-1 0,0 0 0,0-1 0,0 1 0,1 0 0,-1 0 0,0-1 0,1 1 0,0-1 0,-1 1 0,1-1 0,-1-4 0,1 0 0,-1-1 0,2-1 0,-1 1 0,1 0 0,0 0 0,1 0 0,0 0 0,0 0 0,1 0 0,0 0 0,0 1 0,1-1 0,0 1 0,6-12 0,2-2 0,1 0 0,1 2 0,27-33 0,81-83 0,-112 126-341,0 0 0,1 0-1,10-6 1,4 0-6485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7.190"/>
    </inkml:context>
    <inkml:brush xml:id="br0">
      <inkml:brushProperty name="width" value="0.1" units="cm"/>
      <inkml:brushProperty name="height" value="0.1" units="cm"/>
    </inkml:brush>
  </inkml:definitions>
  <inkml:trace contextRef="#ctx0" brushRef="#br0">0 71 24575,'5'6'0,"-1"-1"0,1 1 0,-1 0 0,-1 0 0,1 1 0,4 11 0,-5-10 0,1 0 0,0 0 0,0-1 0,10 13 0,-9-15 0,0 0 0,0 0 0,0-1 0,0 0 0,1 0 0,-1-1 0,1 1 0,0-1 0,0 0 0,1-1 0,-1 1 0,1-1 0,-1-1 0,1 1 0,-1-1 0,1 0 0,0-1 0,0 1 0,6-2 0,-8 1 0,0-1 0,0 0 0,0 0 0,0 0 0,0-1 0,0 1 0,-1-1 0,1 0 0,-1-1 0,0 1 0,1-1 0,-1 0 0,0 0 0,0 0 0,-1 0 0,1-1 0,-1 1 0,0-1 0,1 0 0,-2 0 0,1 0 0,0-1 0,-1 1 0,0-1 0,0 1 0,2-8 0,-2 8 0,-1-1 0,0 1 0,0 0 0,0-1 0,-1 1 0,1 0 0,-1-1 0,0 1 0,0 0 0,-1-1 0,1 1 0,-1 0 0,0-1 0,0 1 0,0 0 0,-1 0 0,0 0 0,1 0 0,-1 0 0,-1 0 0,1 0 0,0 1 0,-1-1 0,0 1 0,0 0 0,-6-6 0,3 5 0,0 1 0,1-1 0,-1 1 0,0 1 0,0-1 0,-1 1 0,1 0 0,-1 0 0,1 1 0,-1 0 0,1 0 0,-1 0 0,1 1 0,-1 0 0,0 1 0,1-1 0,-9 3 0,6-1 0,0 0 0,0 1 0,0 0 0,0 1 0,1 0 0,0 0 0,0 1 0,-12 9 0,17-12 0,1-1 0,-1 1 0,1 0 0,0 0 0,-1 1 0,1-1 0,1 0 0,-1 1 0,0-1 0,0 1 0,1 0 0,-1-1 0,1 1 0,0 0 0,0 0 0,0 0 0,0 0 0,1 0 0,-1 0 0,1 0 0,0 0 0,0 0 0,0 0 0,0 0 0,0 0 0,1 0 0,-1 0 0,1 0 0,1 4 0,-1-4 0,1 0 0,-1-1 0,0 1 0,1-1 0,0 1 0,0-1 0,0 0 0,0 1 0,0-1 0,0 0 0,0 0 0,1-1 0,-1 1 0,1 0 0,-1-1 0,1 0 0,0 1 0,4 0 0,3 1 0,0-1 0,1 0 0,-1-1 0,12 0 0,-13-1 0,0 1 0,0 0 0,0 0 0,0 1 0,15 4 0,-22-5 0,1 1 0,0-1 0,-1 1 0,1 0 0,-1-1 0,1 1 0,-1 0 0,0 0 0,0 1 0,0-1 0,0 0 0,0 1 0,-1-1 0,1 1 0,-1-1 0,1 1 0,-1 0 0,0 0 0,0-1 0,0 1 0,0 5 0,4 27 0,-2 0 0,-2 0 0,-5 67 0,0-21 0,4-17 0,1-34 0,-1-1 0,-1 1 0,-8 39 0,2-46-1365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8.030"/>
    </inkml:context>
    <inkml:brush xml:id="br0">
      <inkml:brushProperty name="width" value="0.1" units="cm"/>
      <inkml:brushProperty name="height" value="0.1" units="cm"/>
    </inkml:brush>
  </inkml:definitions>
  <inkml:trace contextRef="#ctx0" brushRef="#br0">1 174 24575,'466'13'0,"-35"11"0,-228-14 0,745-9 0,3-59 0,-782 46 0,174-14 0,519-28 0,-359 52 0,-301 3 0,-193-1 20,1 0 0,-1 0 0,0-1 0,-1-1 0,17-4 0,-21 5-126,0-1 0,0 0 0,0 0 0,0 0 0,-1-1 0,1 1-1,-1-1 1,1 0 0,-1 0 0,0 0 0,0 0 0,0-1 0,4-6 0,3-8-6720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1:16:02.703"/>
    </inkml:context>
    <inkml:brush xml:id="br0">
      <inkml:brushProperty name="width" value="0.1" units="cm"/>
      <inkml:brushProperty name="height" value="0.1" units="cm"/>
      <inkml:brushProperty name="color" value="#004F8B"/>
    </inkml:brush>
  </inkml:definitions>
  <inkml:trace contextRef="#ctx0" brushRef="#br0">206 441 24575,'0'0'0,"-1"0"0,1 0 0,-1 0 0,0 0 0,1 0 0,-1 0 0,1 0 0,-1 0 0,0 0 0,1 0 0,-1 0 0,1 0 0,-1 1 0,1-1 0,-1 0 0,1 0 0,-1 1 0,1-1 0,-1 0 0,1 1 0,-1-1 0,1 1 0,-1-1 0,1 1 0,0-1 0,-1 1 0,1-1 0,0 1 0,-1-1 0,1 1 0,0-1 0,0 1 0,-1 1 0,1 0 0,0-1 0,0 1 0,1 0 0,-1-1 0,0 1 0,1-1 0,-1 1 0,1-1 0,-1 1 0,2 2 0,1 2 0,1 1 0,0-1 0,0 0 0,7 8 0,-5-8 0,0-1 0,0 0 0,0 0 0,0-1 0,1 0 0,0 0 0,0-1 0,0 1 0,0-1 0,0-1 0,1 0 0,-1 0 0,15 2 0,-18-4 0,1 1 0,-1-1 0,0-1 0,1 1 0,-1-1 0,0 1 0,1-1 0,-1-1 0,0 1 0,0 0 0,0-1 0,0 0 0,0 0 0,0 0 0,-1-1 0,1 1 0,-1-1 0,1 0 0,-1 0 0,0 0 0,0 0 0,0 0 0,-1-1 0,1 1 0,-1-1 0,3-5 0,2-6 0,-2 1 0,1-1 0,-2 0 0,0-1 0,-1 1 0,0-1 0,-1 0 0,-1 1 0,-1-1 0,-1-17 0,-1 9 0,0 0 0,-2 1 0,-1-1 0,-1 1 0,-18-44 0,20 56 0,-1 0 0,-1 0 0,0 1 0,0 0 0,-1 1 0,0-1 0,-1 1 0,0 1 0,-13-13 0,16 18 0,1 0 0,-1 0 0,0 1 0,0-1 0,1 1 0,-2 0 0,1 0 0,0 1 0,0-1 0,-1 1 0,1 0 0,0 1 0,-1-1 0,1 1 0,-1 0 0,1 1 0,-1-1 0,1 1 0,0 0 0,-1 0 0,1 1 0,-8 2 0,2 2 0,-1 0 0,1 0 0,0 1 0,1 0 0,-1 1 0,2 0 0,-1 0 0,1 1 0,0 1 0,1 0 0,0 0 0,-12 20 0,8-9 0,1 0 0,1 1 0,1 0 0,1 0 0,0 1 0,-3 24 0,7-20-114,1 0 1,2 1-1,0-1 0,2 0 0,1 0 1,1 0-1,2 0 0,0 0 0,2 0 1,1-1-1,12 27 0,9 14-6712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09.360"/>
    </inkml:context>
    <inkml:brush xml:id="br0">
      <inkml:brushProperty name="width" value="0.1" units="cm"/>
      <inkml:brushProperty name="height" value="0.1" units="cm"/>
    </inkml:brush>
  </inkml:definitions>
  <inkml:trace contextRef="#ctx0" brushRef="#br0">107 34 24575,'-2'0'0,"-1"1"0,1-1 0,-1 1 0,1 0 0,-1 0 0,1 0 0,0 0 0,-1 0 0,1 1 0,0-1 0,0 1 0,0-1 0,0 1 0,0 0 0,0 0 0,0 0 0,1 0 0,-2 2 0,-24 42 0,19-26 0,1 0 0,1 1 0,1-1 0,1 1 0,1 0 0,1 0 0,0 32 0,3-16 0,2-1 0,1 1 0,13 53 0,-15-83 0,0-1 0,0 1 0,0 0 0,1 0 0,0-1 0,0 0 0,1 0 0,0 1 0,0-2 0,0 1 0,1-1 0,0 1 0,0-1 0,0 0 0,6 4 0,-4-5 0,0-1 0,0 1 0,0-1 0,0 0 0,0-1 0,1 0 0,-1 0 0,1-1 0,-1 1 0,1-2 0,0 1 0,0-1 0,13-2 0,1 0 0,-1-2 0,1-1 0,-1 0 0,0-2 0,0 0 0,-1-1 0,0-1 0,-1-1 0,0-1 0,0-1 0,-1 0 0,21-20 0,-27 22 0,0-1 0,-1-1 0,0 1 0,-1-2 0,-1 1 0,0-2 0,0 1 0,-1-1 0,-1 0 0,-1-1 0,0 1 0,0-1 0,-2 0 0,0-1 0,-1 1 0,0-1 0,1-27 0,-5 33 0,0 0 0,0 0 0,-1 0 0,0 0 0,-1 1 0,0-1 0,-1 1 0,0-1 0,0 1 0,-1 0 0,0 1 0,0-1 0,-1 1 0,0 0 0,-1 0 0,0 1 0,0 0 0,-1 0 0,-15-10 0,15 11 0,-1 0 0,0 1 0,-1 0 0,0 1 0,1 0 0,-1 0 0,-1 1 0,1 0 0,0 1 0,-1 0 0,1 1 0,-1 0 0,1 1 0,-1 0 0,0 0 0,1 1 0,-1 1 0,-17 4 0,17-3-97,0 1-1,0 0 1,1 0-1,-1 1 1,1 1-1,0 0 1,1 0-1,-1 1 1,1 0-1,1 1 1,-1 0-1,1 0 0,-8 11 1,0 6-6729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0.230"/>
    </inkml:context>
    <inkml:brush xml:id="br0">
      <inkml:brushProperty name="width" value="0.1" units="cm"/>
      <inkml:brushProperty name="height" value="0.1" units="cm"/>
    </inkml:brush>
  </inkml:definitions>
  <inkml:trace contextRef="#ctx0" brushRef="#br0">269 0 24575,'-9'9'0,"0"1"0,1 0 0,0 0 0,0 0 0,1 1 0,1 0 0,-1 1 0,2-1 0,0 1 0,0 0 0,1 1 0,-5 24 0,6-12 0,1 0 0,1 0 0,2 0 0,0 0 0,8 41 0,-5-39 0,18 90 0,-18-106 0,-1 1 0,2-1 0,-1 1 0,1-1 0,1 0 0,0-1 0,11 15 0,-13-21 0,0 0 0,0 0 0,0 0 0,0-1 0,1 0 0,-1 0 0,1 0 0,0 0 0,0-1 0,0 0 0,0 0 0,0 0 0,1 0 0,-1-1 0,0 0 0,1 0 0,-1-1 0,1 1 0,-1-1 0,1 0 0,-1-1 0,1 1 0,-1-1 0,1 0 0,-1-1 0,9-2 0,-6 1 0,0 0 0,0-1 0,-1 0 0,1 0 0,-1 0 0,0-1 0,0 0 0,0-1 0,-1 1 0,1-1 0,-2-1 0,1 1 0,-1-1 0,1 0 0,-2 0 0,6-11 0,-4 4 0,-2-1 0,1 1 0,-2-1 0,0 0 0,-1 0 0,0 0 0,-1 0 0,-2-21 0,-2-4 0,-16-75 0,17 103 0,-1 1 0,-1-1 0,0 1 0,0 0 0,-1 0 0,-1 1 0,0-1 0,0 1 0,-1 0 0,0 1 0,0 0 0,-1 0 0,-15-13 0,16 17 0,-1 0 0,1 0 0,-1 0 0,0 1 0,0 0 0,0 1 0,-1 0 0,1 0 0,-1 1 0,0 0 0,0 0 0,0 1 0,0 0 0,0 1 0,0 0 0,1 0 0,-1 1 0,-16 3 0,1 2-170,0 1-1,0 1 0,1 1 1,0 1-1,1 1 0,0 0 1,-38 29-1,27-14-6655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0.672"/>
    </inkml:context>
    <inkml:brush xml:id="br0">
      <inkml:brushProperty name="width" value="0.1" units="cm"/>
      <inkml:brushProperty name="height" value="0.1" units="cm"/>
    </inkml:brush>
  </inkml:definitions>
  <inkml:trace contextRef="#ctx0" brushRef="#br0">21 1 24575,'-6'0'-183,"-1"6"183,-1 7 91,8 8-91,9-1 31,4-8-31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2.110"/>
    </inkml:context>
    <inkml:brush xml:id="br0">
      <inkml:brushProperty name="width" value="0.1" units="cm"/>
      <inkml:brushProperty name="height" value="0.1" units="cm"/>
    </inkml:brush>
  </inkml:definitions>
  <inkml:trace contextRef="#ctx0" brushRef="#br0">304 64 24575,'-7'-1'0,"1"2"0,-1-1 0,1 1 0,0 0 0,-1 0 0,1 0 0,0 1 0,0 0 0,-11 5 0,14-5 0,-1 1 0,0 0 0,1 0 0,-1 0 0,1 0 0,0 0 0,0 0 0,0 1 0,1 0 0,-1-1 0,1 1 0,0 0 0,0 0 0,-3 8 0,-3 12 0,0 1 0,1 0 0,1 0 0,2 0 0,0 1 0,2 0 0,1-1 0,1 1 0,1 0 0,1 0 0,2-1 0,0 1 0,13 41 0,-14-61 0,-1 0 0,0 0 0,1 0 0,0-1 0,1 1 0,-1-1 0,1 1 0,0-1 0,0-1 0,1 1 0,0 0 0,-1-1 0,1 0 0,1 0 0,-1-1 0,1 1 0,-1-1 0,1-1 0,0 1 0,0-1 0,0 0 0,11 3 0,-8-4 0,0 0 0,0-1 0,0 0 0,0 0 0,0-1 0,1 0 0,-1 0 0,-1-1 0,1-1 0,0 1 0,0-1 0,-1-1 0,0 0 0,1 0 0,11-8 0,-13 7 0,1 0 0,-1-1 0,0 1 0,-1-1 0,1-1 0,-1 1 0,-1-1 0,1 0 0,-1 0 0,0-1 0,-1 1 0,0-1 0,0 0 0,0-1 0,-1 1 0,0 0 0,-1-1 0,0 0 0,-1 0 0,1 1 0,-2-1 0,1 0 0,-1 0 0,-1 0 0,1 0 0,-1 0 0,-1 0 0,0 1 0,0-1 0,-1 1 0,-4-11 0,-12-20 0,-2 0 0,-1 2 0,-2 0 0,-50-57 0,67 85 0,-1 0 0,0 1 0,0 0 0,-1 1 0,0-1 0,0 2 0,-1-1 0,0 1 0,0 1 0,-21-8 0,25 11 0,-1 0 0,1 0 0,-1 1 0,1 0 0,-1 1 0,1-1 0,-1 1 0,1 0 0,-1 1 0,1 0 0,-1 0 0,1 0 0,0 1 0,-1 0 0,1 0 0,0 0 0,0 1 0,0 0 0,1 0 0,-10 7 0,0 2-341,2 1 0,-1 0-1,-14 20 1,-1 4-6485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2.730"/>
    </inkml:context>
    <inkml:brush xml:id="br0">
      <inkml:brushProperty name="width" value="0.1" units="cm"/>
      <inkml:brushProperty name="height" value="0.1" units="cm"/>
    </inkml:brush>
  </inkml:definitions>
  <inkml:trace contextRef="#ctx0" brushRef="#br0">0 7 24575,'4'-6'0,"4"11"0,6 11 0,-3 3 0,-1 1 0,-1-1 0,0 1 0,10 42 0,-8-24 0,3 11 0,-3 1 0,8 89 0,-19-134 0,1 3 17,0 0 0,0-1 1,1 1-1,0-1 0,1 1 0,5 12 0,-7-18-58,0 0-1,0-1 1,0 1 0,0-1 0,0 0-1,0 1 1,0-1 0,0 0 0,1 0-1,-1 1 1,1-1 0,-1 0 0,1 0-1,-1-1 1,1 1 0,-1 0 0,1 0-1,0-1 1,-1 1 0,1-1 0,0 1-1,0-1 1,-1 0 0,1 0 0,0 0-1,0 0 1,-1 0 0,1 0 0,0 0-1,0-1 1,-1 1 0,1 0 0,0-1-1,-1 0 1,3 0 0,17-10-6785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3.230"/>
    </inkml:context>
    <inkml:brush xml:id="br0">
      <inkml:brushProperty name="width" value="0.1" units="cm"/>
      <inkml:brushProperty name="height" value="0.1" units="cm"/>
    </inkml:brush>
  </inkml:definitions>
  <inkml:trace contextRef="#ctx0" brushRef="#br0">26 267 24575,'-1'0'0,"1"0"0,0 0 0,0 1 0,0-1 0,0 0 0,0 0 0,0 0 0,-1 0 0,1 0 0,0 1 0,0-1 0,0 0 0,0 0 0,-1 0 0,1 0 0,0 0 0,0 0 0,0 0 0,-1 0 0,1 0 0,0 0 0,0 0 0,0 0 0,-1 0 0,1 0 0,0 0 0,0 0 0,-1 0 0,1 0 0,0 0 0,0 0 0,0 0 0,-1 0 0,1 0 0,0 0 0,0 0 0,0 0 0,0 0 0,-1 0 0,1-1 0,0 1 0,0 0 0,0 0 0,0 0 0,-1 0 0,1 0 0,0-1 0,0 1 0,0 0 0,0 0 0,0 0 0,0-1 0,0 1 0,0 0 0,0 0 0,-1 0 0,1-1 0,0 1 0,0 0 0,0 0 0,0-1 0,-11 19 0,10-13 0,0 0 0,0 1 0,0-1 0,1 0 0,-1 1 0,1-1 0,1 1 0,-1-1 0,1 1 0,0-1 0,0 0 0,1 0 0,-1 1 0,1-1 0,0 0 0,1 0 0,-1 0 0,1-1 0,0 1 0,0-1 0,0 1 0,1-1 0,0 0 0,-1 0 0,1-1 0,7 6 0,-6-5 0,0 0 0,1 0 0,-1-1 0,1 0 0,0 0 0,0 0 0,0 0 0,0-1 0,0 0 0,0 0 0,1-1 0,-1 0 0,1 0 0,-1 0 0,1-1 0,-1 0 0,1 0 0,-1-1 0,1 0 0,-1 0 0,1 0 0,6-3 0,-5 0 0,0 0 0,-1-1 0,0 0 0,1 0 0,-1-1 0,-1 0 0,1 0 0,-1-1 0,0 0 0,-1 0 0,0 0 0,0 0 0,0-1 0,-1 0 0,0 0 0,-1 0 0,0-1 0,0 1 0,0-1 0,-1 1 0,1-13 0,-1 6 0,0 0 0,-1 1 0,-1-1 0,-1 0 0,0 0 0,0 1 0,-2-1 0,0 0 0,0 1 0,-1 0 0,-1 0 0,-8-16 0,11 25 0,-1-1 0,0 1 0,-1 0 0,1 0 0,-1 1 0,0-1 0,0 1 0,0 0 0,0 0 0,-1 0 0,0 0 0,0 1 0,0 0 0,0 0 0,0 0 0,-1 1 0,1-1 0,-1 1 0,0 1 0,-10-3 0,10 4 0,0 0 0,0 0 0,0 0 0,1 1 0,-1 0 0,0 0 0,0 1 0,1 0 0,-1 0 0,1 0 0,0 0 0,-1 1 0,1 0 0,0 0 0,0 0 0,1 1 0,-1 0 0,1 0 0,0 0 0,0 0 0,-4 5 0,-13 23-1365,6-1-5461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13.850"/>
    </inkml:context>
    <inkml:brush xml:id="br0">
      <inkml:brushProperty name="width" value="0.1" units="cm"/>
      <inkml:brushProperty name="height" value="0.1" units="cm"/>
    </inkml:brush>
  </inkml:definitions>
  <inkml:trace contextRef="#ctx0" brushRef="#br0">33 1011 24575,'-14'-7'0,"0"1"0,14 6 0,0 0 0,0 0 0,-1 0 0,1 0 0,0 0 0,0 0 0,0 0 0,-1 0 0,1 0 0,0 0 0,0 0 0,0 0 0,-1 0 0,1 0 0,0 1 0,0-1 0,0 0 0,0 0 0,0 0 0,-1 0 0,1 0 0,0 0 0,0 1 0,0-1 0,0 0 0,0 0 0,0 0 0,0 0 0,-1 1 0,1-1 0,0 0 0,0 0 0,0 0 0,0 1 0,0-1 0,0 0 0,0 0 0,0 0 0,0 1 0,0-1 0,0 0 0,0 0 0,0 0 0,0 1 0,0-1 0,0 0 0,0 0 0,1 0 0,-1 0 0,0 1 0,0-1 0,0 0 0,0 0 0,0 0 0,0 0 0,0 1 0,1-1 0,50 208 0,19 63 0,-69-267 0,1 0 0,-1 0 0,1 0 0,-1 0 0,1-1 0,0 1 0,1-1 0,-1 1 0,1-1 0,-1 0 0,6 5 0,-6-7 0,0 0 0,0 0 0,0 0 0,0 0 0,0 0 0,0 0 0,0 0 0,0-1 0,0 1 0,0-1 0,1 0 0,-1 0 0,0 1 0,0-1 0,1-1 0,-1 1 0,0 0 0,0-1 0,0 1 0,1-1 0,-1 1 0,0-1 0,2-1 0,19-10 0,-1 0 0,0-2 0,-1 0 0,-1-2 0,0 0 0,25-28 0,3 0 0,433-337-604,27 34 1,356-190-561,-695 438-4656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26.396"/>
    </inkml:context>
    <inkml:brush xml:id="br0">
      <inkml:brushProperty name="width" value="0.1" units="cm"/>
      <inkml:brushProperty name="height" value="0.1" units="cm"/>
    </inkml:brush>
  </inkml:definitions>
  <inkml:trace contextRef="#ctx0" brushRef="#br0">98 0 24575,'-7'157'0,"-39"231"0,4-4 0,39-306 0,4 1 0,19 150 0,-18-218-273,0 1 0,1-1 0,0 0 0,8 17 0,-2-12-6553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26.840"/>
    </inkml:context>
    <inkml:brush xml:id="br0">
      <inkml:brushProperty name="width" value="0.1" units="cm"/>
      <inkml:brushProperty name="height" value="0.1" units="cm"/>
    </inkml:brush>
  </inkml:definitions>
  <inkml:trace contextRef="#ctx0" brushRef="#br0">35 0 24575,'-2'3'0,"0"0"0,0 0 0,0 0 0,0 0 0,0 0 0,1 0 0,-1 1 0,1-1 0,0 1 0,0-1 0,-1 5 0,-3 44 0,4-32 0,-6 114 0,5-1 0,7 1 0,24 152 0,34 6 0,-47-230 0,-15-59-82,0 0 11,0-1-1,-1 0 1,1 1 0,-1-1 0,1 0-1,-1 1 1,0-1 0,1 1-1,-1-1 1,-1 1 0,1-1 0,0 1-1,0-1 1,-1 0 0,0 1 0,1-1-1,-3 5 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12:14:27.230"/>
    </inkml:context>
    <inkml:brush xml:id="br0">
      <inkml:brushProperty name="width" value="0.1" units="cm"/>
      <inkml:brushProperty name="height" value="0.1" units="cm"/>
    </inkml:brush>
  </inkml:definitions>
  <inkml:trace contextRef="#ctx0" brushRef="#br0">93 0 24575,'-6'0'0,"-7"0"0,-8 0 0,-6 0 0,8 0 0,13 0 0,18 0 0,19 6 0,22 2 0,19-1 0,20-1 0,17-8 0,20-3 0,16-1 0,12 1 0,8 1 0,-23 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453201-FD7A-461E-A8D4-4F94119CBD6A}" type="slidenum">
              <a:rPr lang="en-US"/>
              <a:pPr/>
              <a:t>‹#›</a:t>
            </a:fld>
            <a:endParaRPr lang="en-US"/>
          </a:p>
        </p:txBody>
      </p:sp>
    </p:spTree>
    <p:extLst>
      <p:ext uri="{BB962C8B-B14F-4D97-AF65-F5344CB8AC3E}">
        <p14:creationId xmlns:p14="http://schemas.microsoft.com/office/powerpoint/2010/main" val="4161052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E0A61-35E6-4829-A771-5AE8E9DE46D5}" type="slidenum">
              <a:rPr lang="en-US"/>
              <a:pPr/>
              <a:t>53</a:t>
            </a:fld>
            <a:endParaRPr lang="en-US"/>
          </a:p>
        </p:txBody>
      </p:sp>
      <p:sp>
        <p:nvSpPr>
          <p:cNvPr id="20482" name="Rectangle 2"/>
          <p:cNvSpPr>
            <a:spLocks noGrp="1" noRot="1" noChangeAspect="1" noChangeArrowheads="1" noTextEdit="1"/>
          </p:cNvSpPr>
          <p:nvPr>
            <p:ph type="sldImg"/>
          </p:nvPr>
        </p:nvSpPr>
        <p:spPr>
          <a:xfrm>
            <a:off x="1150938" y="692150"/>
            <a:ext cx="4556125" cy="3416300"/>
          </a:xfrm>
          <a:ln/>
        </p:spPr>
      </p:sp>
      <p:sp>
        <p:nvSpPr>
          <p:cNvPr id="2048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94796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E0A61-35E6-4829-A771-5AE8E9DE46D5}" type="slidenum">
              <a:rPr lang="en-US"/>
              <a:pPr/>
              <a:t>54</a:t>
            </a:fld>
            <a:endParaRPr lang="en-US"/>
          </a:p>
        </p:txBody>
      </p:sp>
      <p:sp>
        <p:nvSpPr>
          <p:cNvPr id="20482" name="Rectangle 2"/>
          <p:cNvSpPr>
            <a:spLocks noGrp="1" noRot="1" noChangeAspect="1" noChangeArrowheads="1" noTextEdit="1"/>
          </p:cNvSpPr>
          <p:nvPr>
            <p:ph type="sldImg"/>
          </p:nvPr>
        </p:nvSpPr>
        <p:spPr>
          <a:xfrm>
            <a:off x="1150938" y="692150"/>
            <a:ext cx="4556125" cy="3416300"/>
          </a:xfrm>
          <a:ln/>
        </p:spPr>
      </p:sp>
      <p:sp>
        <p:nvSpPr>
          <p:cNvPr id="2048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33641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800">
                <a:solidFill>
                  <a:srgbClr val="C82E32"/>
                </a:solidFill>
                <a:latin typeface="Arial" panose="020B0604020202020204" pitchFamily="34" charset="0"/>
                <a:ea typeface="ＭＳ Ｐゴシック" panose="020B0600070205080204" pitchFamily="34" charset="-128"/>
              </a:defRPr>
            </a:lvl1pPr>
            <a:lvl2pPr marL="742950" indent="-285750">
              <a:defRPr sz="2800">
                <a:solidFill>
                  <a:srgbClr val="C82E32"/>
                </a:solidFill>
                <a:latin typeface="Arial" panose="020B0604020202020204" pitchFamily="34" charset="0"/>
                <a:ea typeface="ＭＳ Ｐゴシック" panose="020B0600070205080204" pitchFamily="34" charset="-128"/>
              </a:defRPr>
            </a:lvl2pPr>
            <a:lvl3pPr marL="1143000" indent="-228600">
              <a:defRPr sz="2800">
                <a:solidFill>
                  <a:srgbClr val="C82E32"/>
                </a:solidFill>
                <a:latin typeface="Arial" panose="020B0604020202020204" pitchFamily="34" charset="0"/>
                <a:ea typeface="ＭＳ Ｐゴシック" panose="020B0600070205080204" pitchFamily="34" charset="-128"/>
              </a:defRPr>
            </a:lvl3pPr>
            <a:lvl4pPr marL="1600200" indent="-228600">
              <a:defRPr sz="2800">
                <a:solidFill>
                  <a:srgbClr val="C82E32"/>
                </a:solidFill>
                <a:latin typeface="Arial" panose="020B0604020202020204" pitchFamily="34" charset="0"/>
                <a:ea typeface="ＭＳ Ｐゴシック" panose="020B0600070205080204" pitchFamily="34" charset="-128"/>
              </a:defRPr>
            </a:lvl4pPr>
            <a:lvl5pPr marL="2057400" indent="-228600">
              <a:defRPr sz="28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fld id="{41E5D962-F9EA-41DC-A8C9-E4EE134C1F65}" type="slidenum">
              <a:rPr lang="en-US" altLang="en-US" sz="1200">
                <a:solidFill>
                  <a:schemeClr val="tx1"/>
                </a:solidFill>
              </a:rPr>
              <a:pPr/>
              <a:t>58</a:t>
            </a:fld>
            <a:endParaRPr lang="en-US" altLang="en-US" sz="1200">
              <a:solidFill>
                <a:schemeClr val="tx1"/>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6516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CBC0-65A7-4125-9996-6B334940335B}" type="slidenum">
              <a:rPr lang="en-US" altLang="en-US"/>
              <a:pPr/>
              <a:t>73</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608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6747F-6008-4A8F-BEA0-4C3AD91A0547}" type="slidenum">
              <a:rPr lang="en-US" altLang="en-US"/>
              <a:pPr/>
              <a:t>74</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231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2F6AE-2819-496A-9AC8-3C469F61841E}" type="slidenum">
              <a:rPr lang="en-US" altLang="en-US"/>
              <a:pPr/>
              <a:t>76</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605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68CB2-B36D-42BF-B692-5BBCE5D27506}" type="slidenum">
              <a:rPr lang="en-US" altLang="en-US"/>
              <a:pPr/>
              <a:t>77</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32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CE0DF-089E-4440-8534-32E7A2EDAFCD}" type="slidenum">
              <a:rPr lang="en-US" smtClean="0"/>
              <a:pPr/>
              <a:t>‹#›</a:t>
            </a:fld>
            <a:endParaRPr lang="en-US"/>
          </a:p>
        </p:txBody>
      </p:sp>
    </p:spTree>
    <p:extLst>
      <p:ext uri="{BB962C8B-B14F-4D97-AF65-F5344CB8AC3E}">
        <p14:creationId xmlns:p14="http://schemas.microsoft.com/office/powerpoint/2010/main" val="98365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732DE-5797-4767-9BDC-F5EBDE6F525D}" type="slidenum">
              <a:rPr lang="en-US" smtClean="0"/>
              <a:pPr/>
              <a:t>‹#›</a:t>
            </a:fld>
            <a:endParaRPr lang="en-US"/>
          </a:p>
        </p:txBody>
      </p:sp>
    </p:spTree>
    <p:extLst>
      <p:ext uri="{BB962C8B-B14F-4D97-AF65-F5344CB8AC3E}">
        <p14:creationId xmlns:p14="http://schemas.microsoft.com/office/powerpoint/2010/main" val="319506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4036-F212-4681-BDD7-1055F71E7A35}" type="slidenum">
              <a:rPr lang="en-US" smtClean="0"/>
              <a:pPr/>
              <a:t>‹#›</a:t>
            </a:fld>
            <a:endParaRPr lang="en-US"/>
          </a:p>
        </p:txBody>
      </p:sp>
    </p:spTree>
    <p:extLst>
      <p:ext uri="{BB962C8B-B14F-4D97-AF65-F5344CB8AC3E}">
        <p14:creationId xmlns:p14="http://schemas.microsoft.com/office/powerpoint/2010/main" val="34104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E86F64-D865-406A-AFB8-AEECBBCD05D2}" type="slidenum">
              <a:rPr lang="en-US" altLang="en-US"/>
              <a:pPr>
                <a:defRPr/>
              </a:pPr>
              <a:t>‹#›</a:t>
            </a:fld>
            <a:endParaRPr lang="en-US" altLang="en-US"/>
          </a:p>
        </p:txBody>
      </p:sp>
    </p:spTree>
    <p:extLst>
      <p:ext uri="{BB962C8B-B14F-4D97-AF65-F5344CB8AC3E}">
        <p14:creationId xmlns:p14="http://schemas.microsoft.com/office/powerpoint/2010/main" val="140772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ACC6F38-79CB-4014-8D8C-82994A9DA2AF}" type="slidenum">
              <a:rPr lang="en-US" altLang="en-US"/>
              <a:pPr/>
              <a:t>‹#›</a:t>
            </a:fld>
            <a:endParaRPr lang="en-US" altLang="en-US"/>
          </a:p>
        </p:txBody>
      </p:sp>
    </p:spTree>
    <p:extLst>
      <p:ext uri="{BB962C8B-B14F-4D97-AF65-F5344CB8AC3E}">
        <p14:creationId xmlns:p14="http://schemas.microsoft.com/office/powerpoint/2010/main" val="11366783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1356-0EFC-4B95-94AF-D0BF15F689A3}" type="slidenum">
              <a:rPr lang="en-US" smtClean="0"/>
              <a:pPr/>
              <a:t>‹#›</a:t>
            </a:fld>
            <a:endParaRPr lang="en-US"/>
          </a:p>
        </p:txBody>
      </p:sp>
    </p:spTree>
    <p:extLst>
      <p:ext uri="{BB962C8B-B14F-4D97-AF65-F5344CB8AC3E}">
        <p14:creationId xmlns:p14="http://schemas.microsoft.com/office/powerpoint/2010/main" val="35124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C2B8-381E-4959-BF2E-3B928FEE7F39}" type="slidenum">
              <a:rPr lang="en-US" smtClean="0"/>
              <a:pPr/>
              <a:t>‹#›</a:t>
            </a:fld>
            <a:endParaRPr lang="en-US"/>
          </a:p>
        </p:txBody>
      </p:sp>
    </p:spTree>
    <p:extLst>
      <p:ext uri="{BB962C8B-B14F-4D97-AF65-F5344CB8AC3E}">
        <p14:creationId xmlns:p14="http://schemas.microsoft.com/office/powerpoint/2010/main" val="297593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B9D4-4A23-4CEE-8639-2D8A338A0FA0}" type="slidenum">
              <a:rPr lang="en-US" smtClean="0"/>
              <a:pPr/>
              <a:t>‹#›</a:t>
            </a:fld>
            <a:endParaRPr lang="en-US"/>
          </a:p>
        </p:txBody>
      </p:sp>
    </p:spTree>
    <p:extLst>
      <p:ext uri="{BB962C8B-B14F-4D97-AF65-F5344CB8AC3E}">
        <p14:creationId xmlns:p14="http://schemas.microsoft.com/office/powerpoint/2010/main" val="172786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990BC-80F8-4F77-AB02-5190F090098C}" type="slidenum">
              <a:rPr lang="en-US" smtClean="0"/>
              <a:pPr/>
              <a:t>‹#›</a:t>
            </a:fld>
            <a:endParaRPr lang="en-US"/>
          </a:p>
        </p:txBody>
      </p:sp>
    </p:spTree>
    <p:extLst>
      <p:ext uri="{BB962C8B-B14F-4D97-AF65-F5344CB8AC3E}">
        <p14:creationId xmlns:p14="http://schemas.microsoft.com/office/powerpoint/2010/main" val="284346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A3A68-C43C-4451-B941-1150D0D15E17}" type="slidenum">
              <a:rPr lang="en-US" smtClean="0"/>
              <a:pPr/>
              <a:t>‹#›</a:t>
            </a:fld>
            <a:endParaRPr lang="en-US"/>
          </a:p>
        </p:txBody>
      </p:sp>
    </p:spTree>
    <p:extLst>
      <p:ext uri="{BB962C8B-B14F-4D97-AF65-F5344CB8AC3E}">
        <p14:creationId xmlns:p14="http://schemas.microsoft.com/office/powerpoint/2010/main" val="277763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ED1FF-FB88-4F94-B1C3-CBC5D558B583}" type="slidenum">
              <a:rPr lang="en-US" smtClean="0"/>
              <a:pPr/>
              <a:t>‹#›</a:t>
            </a:fld>
            <a:endParaRPr lang="en-US"/>
          </a:p>
        </p:txBody>
      </p:sp>
    </p:spTree>
    <p:extLst>
      <p:ext uri="{BB962C8B-B14F-4D97-AF65-F5344CB8AC3E}">
        <p14:creationId xmlns:p14="http://schemas.microsoft.com/office/powerpoint/2010/main" val="273455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5035D-5224-4EC7-AA82-3DEEBF18912A}" type="slidenum">
              <a:rPr lang="en-US" smtClean="0"/>
              <a:pPr/>
              <a:t>‹#›</a:t>
            </a:fld>
            <a:endParaRPr lang="en-US"/>
          </a:p>
        </p:txBody>
      </p:sp>
    </p:spTree>
    <p:extLst>
      <p:ext uri="{BB962C8B-B14F-4D97-AF65-F5344CB8AC3E}">
        <p14:creationId xmlns:p14="http://schemas.microsoft.com/office/powerpoint/2010/main" val="280448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6FFC-D0C5-4F54-A384-1060E2F870C0}" type="slidenum">
              <a:rPr lang="en-US" smtClean="0"/>
              <a:pPr/>
              <a:t>‹#›</a:t>
            </a:fld>
            <a:endParaRPr lang="en-US"/>
          </a:p>
        </p:txBody>
      </p:sp>
    </p:spTree>
    <p:extLst>
      <p:ext uri="{BB962C8B-B14F-4D97-AF65-F5344CB8AC3E}">
        <p14:creationId xmlns:p14="http://schemas.microsoft.com/office/powerpoint/2010/main" val="404988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rtl="0" fontAlgn="base">
              <a:spcBef>
                <a:spcPct val="0"/>
              </a:spcBef>
              <a:spcAft>
                <a:spcPct val="0"/>
              </a:spcAft>
            </a:pPr>
            <a:endParaRPr lang="en-US" kern="1200">
              <a:solidFill>
                <a:srgbClr val="FFFFFF"/>
              </a:solidFill>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base">
              <a:spcBef>
                <a:spcPct val="0"/>
              </a:spcBef>
              <a:spcAft>
                <a:spcPct val="0"/>
              </a:spcAft>
            </a:pPr>
            <a:endParaRPr lang="en-US" kern="1200">
              <a:solidFill>
                <a:srgbClr val="FFFFFF"/>
              </a:solidFill>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base">
              <a:spcBef>
                <a:spcPct val="0"/>
              </a:spcBef>
              <a:spcAft>
                <a:spcPct val="0"/>
              </a:spcAft>
            </a:pPr>
            <a:fld id="{3829941A-5E95-469F-8997-368937D24796}" type="slidenum">
              <a:rPr lang="en-US" kern="1200" smtClean="0">
                <a:solidFill>
                  <a:srgbClr val="FFFFFF"/>
                </a:solidFill>
                <a:ea typeface="+mn-ea"/>
                <a:cs typeface="+mn-cs"/>
              </a:rPr>
              <a:pPr rtl="0" fontAlgn="base">
                <a:spcBef>
                  <a:spcPct val="0"/>
                </a:spcBef>
                <a:spcAft>
                  <a:spcPct val="0"/>
                </a:spcAft>
              </a:pPr>
              <a:t>‹#›</a:t>
            </a:fld>
            <a:endParaRPr lang="en-US" kern="1200">
              <a:solidFill>
                <a:srgbClr val="FFFFFF"/>
              </a:solidFill>
              <a:ea typeface="+mn-ea"/>
              <a:cs typeface="+mn-cs"/>
            </a:endParaRPr>
          </a:p>
        </p:txBody>
      </p:sp>
    </p:spTree>
    <p:extLst>
      <p:ext uri="{BB962C8B-B14F-4D97-AF65-F5344CB8AC3E}">
        <p14:creationId xmlns:p14="http://schemas.microsoft.com/office/powerpoint/2010/main" val="35552704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93.png"/><Relationship Id="rId18" Type="http://schemas.openxmlformats.org/officeDocument/2006/relationships/customXml" Target="../ink/ink295.xml"/><Relationship Id="rId26" Type="http://schemas.openxmlformats.org/officeDocument/2006/relationships/customXml" Target="../ink/ink299.xml"/><Relationship Id="rId39" Type="http://schemas.openxmlformats.org/officeDocument/2006/relationships/image" Target="../media/image306.png"/><Relationship Id="rId21" Type="http://schemas.openxmlformats.org/officeDocument/2006/relationships/image" Target="../media/image297.png"/><Relationship Id="rId34" Type="http://schemas.openxmlformats.org/officeDocument/2006/relationships/customXml" Target="../ink/ink303.xml"/><Relationship Id="rId42" Type="http://schemas.openxmlformats.org/officeDocument/2006/relationships/customXml" Target="../ink/ink307.xml"/><Relationship Id="rId47" Type="http://schemas.openxmlformats.org/officeDocument/2006/relationships/image" Target="../media/image310.png"/><Relationship Id="rId50" Type="http://schemas.openxmlformats.org/officeDocument/2006/relationships/customXml" Target="../ink/ink311.xml"/><Relationship Id="rId55" Type="http://schemas.openxmlformats.org/officeDocument/2006/relationships/image" Target="../media/image314.png"/><Relationship Id="rId7" Type="http://schemas.openxmlformats.org/officeDocument/2006/relationships/image" Target="../media/image290.png"/><Relationship Id="rId2" Type="http://schemas.openxmlformats.org/officeDocument/2006/relationships/customXml" Target="../ink/ink287.xml"/><Relationship Id="rId16" Type="http://schemas.openxmlformats.org/officeDocument/2006/relationships/customXml" Target="../ink/ink294.xml"/><Relationship Id="rId29" Type="http://schemas.openxmlformats.org/officeDocument/2006/relationships/image" Target="../media/image301.png"/><Relationship Id="rId11" Type="http://schemas.openxmlformats.org/officeDocument/2006/relationships/image" Target="../media/image292.png"/><Relationship Id="rId24" Type="http://schemas.openxmlformats.org/officeDocument/2006/relationships/customXml" Target="../ink/ink298.xml"/><Relationship Id="rId32" Type="http://schemas.openxmlformats.org/officeDocument/2006/relationships/customXml" Target="../ink/ink302.xml"/><Relationship Id="rId37" Type="http://schemas.openxmlformats.org/officeDocument/2006/relationships/image" Target="../media/image305.png"/><Relationship Id="rId40" Type="http://schemas.openxmlformats.org/officeDocument/2006/relationships/customXml" Target="../ink/ink306.xml"/><Relationship Id="rId45" Type="http://schemas.openxmlformats.org/officeDocument/2006/relationships/image" Target="../media/image309.png"/><Relationship Id="rId53" Type="http://schemas.openxmlformats.org/officeDocument/2006/relationships/image" Target="../media/image313.png"/><Relationship Id="rId58" Type="http://schemas.openxmlformats.org/officeDocument/2006/relationships/customXml" Target="../ink/ink315.xml"/><Relationship Id="rId5" Type="http://schemas.openxmlformats.org/officeDocument/2006/relationships/image" Target="../media/image289.png"/><Relationship Id="rId61" Type="http://schemas.openxmlformats.org/officeDocument/2006/relationships/image" Target="../media/image317.png"/><Relationship Id="rId19" Type="http://schemas.openxmlformats.org/officeDocument/2006/relationships/image" Target="../media/image296.png"/><Relationship Id="rId14" Type="http://schemas.openxmlformats.org/officeDocument/2006/relationships/customXml" Target="../ink/ink293.xml"/><Relationship Id="rId22" Type="http://schemas.openxmlformats.org/officeDocument/2006/relationships/customXml" Target="../ink/ink297.xml"/><Relationship Id="rId27" Type="http://schemas.openxmlformats.org/officeDocument/2006/relationships/image" Target="../media/image300.png"/><Relationship Id="rId30" Type="http://schemas.openxmlformats.org/officeDocument/2006/relationships/customXml" Target="../ink/ink301.xml"/><Relationship Id="rId35" Type="http://schemas.openxmlformats.org/officeDocument/2006/relationships/image" Target="../media/image304.png"/><Relationship Id="rId43" Type="http://schemas.openxmlformats.org/officeDocument/2006/relationships/image" Target="../media/image308.png"/><Relationship Id="rId48" Type="http://schemas.openxmlformats.org/officeDocument/2006/relationships/customXml" Target="../ink/ink310.xml"/><Relationship Id="rId56" Type="http://schemas.openxmlformats.org/officeDocument/2006/relationships/customXml" Target="../ink/ink314.xml"/><Relationship Id="rId8" Type="http://schemas.openxmlformats.org/officeDocument/2006/relationships/customXml" Target="../ink/ink290.xml"/><Relationship Id="rId51" Type="http://schemas.openxmlformats.org/officeDocument/2006/relationships/image" Target="../media/image312.png"/><Relationship Id="rId3" Type="http://schemas.openxmlformats.org/officeDocument/2006/relationships/image" Target="../media/image288.png"/><Relationship Id="rId12" Type="http://schemas.openxmlformats.org/officeDocument/2006/relationships/customXml" Target="../ink/ink292.xml"/><Relationship Id="rId17" Type="http://schemas.openxmlformats.org/officeDocument/2006/relationships/image" Target="../media/image295.png"/><Relationship Id="rId25" Type="http://schemas.openxmlformats.org/officeDocument/2006/relationships/image" Target="../media/image299.png"/><Relationship Id="rId33" Type="http://schemas.openxmlformats.org/officeDocument/2006/relationships/image" Target="../media/image303.png"/><Relationship Id="rId38" Type="http://schemas.openxmlformats.org/officeDocument/2006/relationships/customXml" Target="../ink/ink305.xml"/><Relationship Id="rId46" Type="http://schemas.openxmlformats.org/officeDocument/2006/relationships/customXml" Target="../ink/ink309.xml"/><Relationship Id="rId59" Type="http://schemas.openxmlformats.org/officeDocument/2006/relationships/image" Target="../media/image316.png"/><Relationship Id="rId20" Type="http://schemas.openxmlformats.org/officeDocument/2006/relationships/customXml" Target="../ink/ink296.xml"/><Relationship Id="rId41" Type="http://schemas.openxmlformats.org/officeDocument/2006/relationships/image" Target="../media/image307.png"/><Relationship Id="rId54" Type="http://schemas.openxmlformats.org/officeDocument/2006/relationships/customXml" Target="../ink/ink313.xml"/><Relationship Id="rId1" Type="http://schemas.openxmlformats.org/officeDocument/2006/relationships/slideLayout" Target="../slideLayouts/slideLayout7.xml"/><Relationship Id="rId6" Type="http://schemas.openxmlformats.org/officeDocument/2006/relationships/customXml" Target="../ink/ink289.xml"/><Relationship Id="rId15" Type="http://schemas.openxmlformats.org/officeDocument/2006/relationships/image" Target="../media/image294.png"/><Relationship Id="rId23" Type="http://schemas.openxmlformats.org/officeDocument/2006/relationships/image" Target="../media/image298.png"/><Relationship Id="rId28" Type="http://schemas.openxmlformats.org/officeDocument/2006/relationships/customXml" Target="../ink/ink300.xml"/><Relationship Id="rId36" Type="http://schemas.openxmlformats.org/officeDocument/2006/relationships/customXml" Target="../ink/ink304.xml"/><Relationship Id="rId49" Type="http://schemas.openxmlformats.org/officeDocument/2006/relationships/image" Target="../media/image311.png"/><Relationship Id="rId57" Type="http://schemas.openxmlformats.org/officeDocument/2006/relationships/image" Target="../media/image315.png"/><Relationship Id="rId10" Type="http://schemas.openxmlformats.org/officeDocument/2006/relationships/customXml" Target="../ink/ink291.xml"/><Relationship Id="rId31" Type="http://schemas.openxmlformats.org/officeDocument/2006/relationships/image" Target="../media/image302.png"/><Relationship Id="rId44" Type="http://schemas.openxmlformats.org/officeDocument/2006/relationships/customXml" Target="../ink/ink308.xml"/><Relationship Id="rId52" Type="http://schemas.openxmlformats.org/officeDocument/2006/relationships/customXml" Target="../ink/ink312.xml"/><Relationship Id="rId60" Type="http://schemas.openxmlformats.org/officeDocument/2006/relationships/customXml" Target="../ink/ink316.xml"/><Relationship Id="rId4" Type="http://schemas.openxmlformats.org/officeDocument/2006/relationships/customXml" Target="../ink/ink288.xml"/><Relationship Id="rId9" Type="http://schemas.openxmlformats.org/officeDocument/2006/relationships/image" Target="../media/image291.png"/></Relationships>
</file>

<file path=ppt/slides/_rels/slide11.xml.rels><?xml version="1.0" encoding="UTF-8" standalone="yes"?>
<Relationships xmlns="http://schemas.openxmlformats.org/package/2006/relationships"><Relationship Id="rId13" Type="http://schemas.openxmlformats.org/officeDocument/2006/relationships/image" Target="../media/image323.png"/><Relationship Id="rId18" Type="http://schemas.openxmlformats.org/officeDocument/2006/relationships/customXml" Target="../ink/ink325.xml"/><Relationship Id="rId26" Type="http://schemas.openxmlformats.org/officeDocument/2006/relationships/customXml" Target="../ink/ink329.xml"/><Relationship Id="rId39" Type="http://schemas.openxmlformats.org/officeDocument/2006/relationships/image" Target="../media/image336.png"/><Relationship Id="rId21" Type="http://schemas.openxmlformats.org/officeDocument/2006/relationships/image" Target="../media/image327.png"/><Relationship Id="rId34" Type="http://schemas.openxmlformats.org/officeDocument/2006/relationships/customXml" Target="../ink/ink333.xml"/><Relationship Id="rId42" Type="http://schemas.openxmlformats.org/officeDocument/2006/relationships/customXml" Target="../ink/ink337.xml"/><Relationship Id="rId47" Type="http://schemas.openxmlformats.org/officeDocument/2006/relationships/image" Target="../media/image340.png"/><Relationship Id="rId50" Type="http://schemas.openxmlformats.org/officeDocument/2006/relationships/customXml" Target="../ink/ink341.xml"/><Relationship Id="rId7" Type="http://schemas.openxmlformats.org/officeDocument/2006/relationships/image" Target="../media/image320.png"/><Relationship Id="rId2" Type="http://schemas.openxmlformats.org/officeDocument/2006/relationships/customXml" Target="../ink/ink317.xml"/><Relationship Id="rId16" Type="http://schemas.openxmlformats.org/officeDocument/2006/relationships/customXml" Target="../ink/ink324.xml"/><Relationship Id="rId29" Type="http://schemas.openxmlformats.org/officeDocument/2006/relationships/image" Target="../media/image331.png"/><Relationship Id="rId11" Type="http://schemas.openxmlformats.org/officeDocument/2006/relationships/image" Target="../media/image322.png"/><Relationship Id="rId24" Type="http://schemas.openxmlformats.org/officeDocument/2006/relationships/customXml" Target="../ink/ink328.xml"/><Relationship Id="rId32" Type="http://schemas.openxmlformats.org/officeDocument/2006/relationships/customXml" Target="../ink/ink332.xml"/><Relationship Id="rId37" Type="http://schemas.openxmlformats.org/officeDocument/2006/relationships/image" Target="../media/image335.png"/><Relationship Id="rId40" Type="http://schemas.openxmlformats.org/officeDocument/2006/relationships/customXml" Target="../ink/ink336.xml"/><Relationship Id="rId45" Type="http://schemas.openxmlformats.org/officeDocument/2006/relationships/image" Target="../media/image339.png"/><Relationship Id="rId53" Type="http://schemas.openxmlformats.org/officeDocument/2006/relationships/image" Target="../media/image343.png"/><Relationship Id="rId5" Type="http://schemas.openxmlformats.org/officeDocument/2006/relationships/image" Target="../media/image319.png"/><Relationship Id="rId10" Type="http://schemas.openxmlformats.org/officeDocument/2006/relationships/customXml" Target="../ink/ink321.xml"/><Relationship Id="rId19" Type="http://schemas.openxmlformats.org/officeDocument/2006/relationships/image" Target="../media/image326.png"/><Relationship Id="rId31" Type="http://schemas.openxmlformats.org/officeDocument/2006/relationships/image" Target="../media/image332.png"/><Relationship Id="rId44" Type="http://schemas.openxmlformats.org/officeDocument/2006/relationships/customXml" Target="../ink/ink338.xml"/><Relationship Id="rId52" Type="http://schemas.openxmlformats.org/officeDocument/2006/relationships/customXml" Target="../ink/ink342.xml"/><Relationship Id="rId4" Type="http://schemas.openxmlformats.org/officeDocument/2006/relationships/customXml" Target="../ink/ink318.xml"/><Relationship Id="rId9" Type="http://schemas.openxmlformats.org/officeDocument/2006/relationships/image" Target="../media/image321.png"/><Relationship Id="rId14" Type="http://schemas.openxmlformats.org/officeDocument/2006/relationships/customXml" Target="../ink/ink323.xml"/><Relationship Id="rId22" Type="http://schemas.openxmlformats.org/officeDocument/2006/relationships/customXml" Target="../ink/ink327.xml"/><Relationship Id="rId27" Type="http://schemas.openxmlformats.org/officeDocument/2006/relationships/image" Target="../media/image330.png"/><Relationship Id="rId30" Type="http://schemas.openxmlformats.org/officeDocument/2006/relationships/customXml" Target="../ink/ink331.xml"/><Relationship Id="rId35" Type="http://schemas.openxmlformats.org/officeDocument/2006/relationships/image" Target="../media/image334.png"/><Relationship Id="rId43" Type="http://schemas.openxmlformats.org/officeDocument/2006/relationships/image" Target="../media/image338.png"/><Relationship Id="rId48" Type="http://schemas.openxmlformats.org/officeDocument/2006/relationships/customXml" Target="../ink/ink340.xml"/><Relationship Id="rId8" Type="http://schemas.openxmlformats.org/officeDocument/2006/relationships/customXml" Target="../ink/ink320.xml"/><Relationship Id="rId51" Type="http://schemas.openxmlformats.org/officeDocument/2006/relationships/image" Target="../media/image342.png"/><Relationship Id="rId3" Type="http://schemas.openxmlformats.org/officeDocument/2006/relationships/image" Target="../media/image318.png"/><Relationship Id="rId12" Type="http://schemas.openxmlformats.org/officeDocument/2006/relationships/customXml" Target="../ink/ink322.xml"/><Relationship Id="rId17" Type="http://schemas.openxmlformats.org/officeDocument/2006/relationships/image" Target="../media/image325.png"/><Relationship Id="rId25" Type="http://schemas.openxmlformats.org/officeDocument/2006/relationships/image" Target="../media/image329.png"/><Relationship Id="rId33" Type="http://schemas.openxmlformats.org/officeDocument/2006/relationships/image" Target="../media/image333.png"/><Relationship Id="rId38" Type="http://schemas.openxmlformats.org/officeDocument/2006/relationships/customXml" Target="../ink/ink335.xml"/><Relationship Id="rId46" Type="http://schemas.openxmlformats.org/officeDocument/2006/relationships/customXml" Target="../ink/ink339.xml"/><Relationship Id="rId20" Type="http://schemas.openxmlformats.org/officeDocument/2006/relationships/customXml" Target="../ink/ink326.xml"/><Relationship Id="rId41"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customXml" Target="../ink/ink319.xml"/><Relationship Id="rId15" Type="http://schemas.openxmlformats.org/officeDocument/2006/relationships/image" Target="../media/image324.png"/><Relationship Id="rId23" Type="http://schemas.openxmlformats.org/officeDocument/2006/relationships/image" Target="../media/image328.png"/><Relationship Id="rId28" Type="http://schemas.openxmlformats.org/officeDocument/2006/relationships/customXml" Target="../ink/ink330.xml"/><Relationship Id="rId36" Type="http://schemas.openxmlformats.org/officeDocument/2006/relationships/customXml" Target="../ink/ink334.xml"/><Relationship Id="rId49" Type="http://schemas.openxmlformats.org/officeDocument/2006/relationships/image" Target="../media/image341.png"/></Relationships>
</file>

<file path=ppt/slides/_rels/slide12.xml.rels><?xml version="1.0" encoding="UTF-8" standalone="yes"?>
<Relationships xmlns="http://schemas.openxmlformats.org/package/2006/relationships"><Relationship Id="rId8" Type="http://schemas.openxmlformats.org/officeDocument/2006/relationships/customXml" Target="../ink/ink346.xml"/><Relationship Id="rId13" Type="http://schemas.openxmlformats.org/officeDocument/2006/relationships/image" Target="../media/image349.png"/><Relationship Id="rId18" Type="http://schemas.openxmlformats.org/officeDocument/2006/relationships/customXml" Target="../ink/ink351.xml"/><Relationship Id="rId26" Type="http://schemas.openxmlformats.org/officeDocument/2006/relationships/customXml" Target="../ink/ink355.xml"/><Relationship Id="rId3" Type="http://schemas.openxmlformats.org/officeDocument/2006/relationships/image" Target="../media/image344.png"/><Relationship Id="rId21" Type="http://schemas.openxmlformats.org/officeDocument/2006/relationships/image" Target="../media/image353.png"/><Relationship Id="rId7" Type="http://schemas.openxmlformats.org/officeDocument/2006/relationships/image" Target="../media/image346.png"/><Relationship Id="rId12" Type="http://schemas.openxmlformats.org/officeDocument/2006/relationships/customXml" Target="../ink/ink348.xml"/><Relationship Id="rId17" Type="http://schemas.openxmlformats.org/officeDocument/2006/relationships/image" Target="../media/image351.png"/><Relationship Id="rId25" Type="http://schemas.openxmlformats.org/officeDocument/2006/relationships/image" Target="../media/image355.png"/><Relationship Id="rId2" Type="http://schemas.openxmlformats.org/officeDocument/2006/relationships/customXml" Target="../ink/ink343.xml"/><Relationship Id="rId16" Type="http://schemas.openxmlformats.org/officeDocument/2006/relationships/customXml" Target="../ink/ink350.xml"/><Relationship Id="rId20" Type="http://schemas.openxmlformats.org/officeDocument/2006/relationships/customXml" Target="../ink/ink352.xml"/><Relationship Id="rId29" Type="http://schemas.openxmlformats.org/officeDocument/2006/relationships/image" Target="../media/image357.png"/><Relationship Id="rId1" Type="http://schemas.openxmlformats.org/officeDocument/2006/relationships/slideLayout" Target="../slideLayouts/slideLayout7.xml"/><Relationship Id="rId6" Type="http://schemas.openxmlformats.org/officeDocument/2006/relationships/customXml" Target="../ink/ink345.xml"/><Relationship Id="rId11" Type="http://schemas.openxmlformats.org/officeDocument/2006/relationships/image" Target="../media/image348.png"/><Relationship Id="rId24" Type="http://schemas.openxmlformats.org/officeDocument/2006/relationships/customXml" Target="../ink/ink354.xml"/><Relationship Id="rId5" Type="http://schemas.openxmlformats.org/officeDocument/2006/relationships/image" Target="../media/image345.png"/><Relationship Id="rId15" Type="http://schemas.openxmlformats.org/officeDocument/2006/relationships/image" Target="../media/image350.png"/><Relationship Id="rId23" Type="http://schemas.openxmlformats.org/officeDocument/2006/relationships/image" Target="../media/image354.png"/><Relationship Id="rId28" Type="http://schemas.openxmlformats.org/officeDocument/2006/relationships/customXml" Target="../ink/ink356.xml"/><Relationship Id="rId10" Type="http://schemas.openxmlformats.org/officeDocument/2006/relationships/customXml" Target="../ink/ink347.xml"/><Relationship Id="rId19" Type="http://schemas.openxmlformats.org/officeDocument/2006/relationships/image" Target="../media/image352.png"/><Relationship Id="rId4" Type="http://schemas.openxmlformats.org/officeDocument/2006/relationships/customXml" Target="../ink/ink344.xml"/><Relationship Id="rId9" Type="http://schemas.openxmlformats.org/officeDocument/2006/relationships/image" Target="../media/image347.png"/><Relationship Id="rId14" Type="http://schemas.openxmlformats.org/officeDocument/2006/relationships/customXml" Target="../ink/ink349.xml"/><Relationship Id="rId22" Type="http://schemas.openxmlformats.org/officeDocument/2006/relationships/customXml" Target="../ink/ink353.xml"/><Relationship Id="rId27" Type="http://schemas.openxmlformats.org/officeDocument/2006/relationships/image" Target="../media/image356.png"/></Relationships>
</file>

<file path=ppt/slides/_rels/slide13.xml.rels><?xml version="1.0" encoding="UTF-8" standalone="yes"?>
<Relationships xmlns="http://schemas.openxmlformats.org/package/2006/relationships"><Relationship Id="rId13" Type="http://schemas.openxmlformats.org/officeDocument/2006/relationships/customXml" Target="../ink/ink362.xml"/><Relationship Id="rId18" Type="http://schemas.openxmlformats.org/officeDocument/2006/relationships/image" Target="../media/image366.png"/><Relationship Id="rId26" Type="http://schemas.openxmlformats.org/officeDocument/2006/relationships/image" Target="../media/image370.png"/><Relationship Id="rId39" Type="http://schemas.openxmlformats.org/officeDocument/2006/relationships/customXml" Target="../ink/ink375.xml"/><Relationship Id="rId21" Type="http://schemas.openxmlformats.org/officeDocument/2006/relationships/customXml" Target="../ink/ink366.xml"/><Relationship Id="rId34" Type="http://schemas.openxmlformats.org/officeDocument/2006/relationships/image" Target="../media/image374.png"/><Relationship Id="rId42" Type="http://schemas.openxmlformats.org/officeDocument/2006/relationships/image" Target="../media/image378.png"/><Relationship Id="rId47" Type="http://schemas.openxmlformats.org/officeDocument/2006/relationships/customXml" Target="../ink/ink379.xml"/><Relationship Id="rId50" Type="http://schemas.openxmlformats.org/officeDocument/2006/relationships/image" Target="../media/image382.png"/><Relationship Id="rId55" Type="http://schemas.openxmlformats.org/officeDocument/2006/relationships/customXml" Target="../ink/ink383.xml"/><Relationship Id="rId7" Type="http://schemas.openxmlformats.org/officeDocument/2006/relationships/customXml" Target="../ink/ink359.xml"/><Relationship Id="rId2" Type="http://schemas.openxmlformats.org/officeDocument/2006/relationships/image" Target="../media/image49.png"/><Relationship Id="rId16" Type="http://schemas.openxmlformats.org/officeDocument/2006/relationships/image" Target="../media/image365.png"/><Relationship Id="rId29" Type="http://schemas.openxmlformats.org/officeDocument/2006/relationships/customXml" Target="../ink/ink370.xml"/><Relationship Id="rId11" Type="http://schemas.openxmlformats.org/officeDocument/2006/relationships/customXml" Target="../ink/ink361.xml"/><Relationship Id="rId24" Type="http://schemas.openxmlformats.org/officeDocument/2006/relationships/image" Target="../media/image369.png"/><Relationship Id="rId32" Type="http://schemas.openxmlformats.org/officeDocument/2006/relationships/image" Target="../media/image373.png"/><Relationship Id="rId37" Type="http://schemas.openxmlformats.org/officeDocument/2006/relationships/customXml" Target="../ink/ink374.xml"/><Relationship Id="rId40" Type="http://schemas.openxmlformats.org/officeDocument/2006/relationships/image" Target="../media/image377.png"/><Relationship Id="rId45" Type="http://schemas.openxmlformats.org/officeDocument/2006/relationships/customXml" Target="../ink/ink378.xml"/><Relationship Id="rId53" Type="http://schemas.openxmlformats.org/officeDocument/2006/relationships/customXml" Target="../ink/ink382.xml"/><Relationship Id="rId58" Type="http://schemas.openxmlformats.org/officeDocument/2006/relationships/image" Target="../media/image386.png"/><Relationship Id="rId5" Type="http://schemas.openxmlformats.org/officeDocument/2006/relationships/customXml" Target="../ink/ink358.xml"/><Relationship Id="rId61" Type="http://schemas.openxmlformats.org/officeDocument/2006/relationships/customXml" Target="../ink/ink386.xml"/><Relationship Id="rId19" Type="http://schemas.openxmlformats.org/officeDocument/2006/relationships/customXml" Target="../ink/ink365.xml"/><Relationship Id="rId14" Type="http://schemas.openxmlformats.org/officeDocument/2006/relationships/image" Target="../media/image364.png"/><Relationship Id="rId22" Type="http://schemas.openxmlformats.org/officeDocument/2006/relationships/image" Target="../media/image368.png"/><Relationship Id="rId27" Type="http://schemas.openxmlformats.org/officeDocument/2006/relationships/customXml" Target="../ink/ink369.xml"/><Relationship Id="rId30" Type="http://schemas.openxmlformats.org/officeDocument/2006/relationships/image" Target="../media/image372.png"/><Relationship Id="rId35" Type="http://schemas.openxmlformats.org/officeDocument/2006/relationships/customXml" Target="../ink/ink373.xml"/><Relationship Id="rId43" Type="http://schemas.openxmlformats.org/officeDocument/2006/relationships/customXml" Target="../ink/ink377.xml"/><Relationship Id="rId48" Type="http://schemas.openxmlformats.org/officeDocument/2006/relationships/image" Target="../media/image381.png"/><Relationship Id="rId56" Type="http://schemas.openxmlformats.org/officeDocument/2006/relationships/image" Target="../media/image385.png"/><Relationship Id="rId8" Type="http://schemas.openxmlformats.org/officeDocument/2006/relationships/image" Target="../media/image361.png"/><Relationship Id="rId51" Type="http://schemas.openxmlformats.org/officeDocument/2006/relationships/customXml" Target="../ink/ink381.xml"/><Relationship Id="rId3" Type="http://schemas.openxmlformats.org/officeDocument/2006/relationships/customXml" Target="../ink/ink357.xml"/><Relationship Id="rId12" Type="http://schemas.openxmlformats.org/officeDocument/2006/relationships/image" Target="../media/image363.png"/><Relationship Id="rId17" Type="http://schemas.openxmlformats.org/officeDocument/2006/relationships/customXml" Target="../ink/ink364.xml"/><Relationship Id="rId25" Type="http://schemas.openxmlformats.org/officeDocument/2006/relationships/customXml" Target="../ink/ink368.xml"/><Relationship Id="rId33" Type="http://schemas.openxmlformats.org/officeDocument/2006/relationships/customXml" Target="../ink/ink372.xml"/><Relationship Id="rId38" Type="http://schemas.openxmlformats.org/officeDocument/2006/relationships/image" Target="../media/image376.png"/><Relationship Id="rId46" Type="http://schemas.openxmlformats.org/officeDocument/2006/relationships/image" Target="../media/image380.png"/><Relationship Id="rId59" Type="http://schemas.openxmlformats.org/officeDocument/2006/relationships/customXml" Target="../ink/ink385.xml"/><Relationship Id="rId20" Type="http://schemas.openxmlformats.org/officeDocument/2006/relationships/image" Target="../media/image367.png"/><Relationship Id="rId41" Type="http://schemas.openxmlformats.org/officeDocument/2006/relationships/customXml" Target="../ink/ink376.xml"/><Relationship Id="rId54" Type="http://schemas.openxmlformats.org/officeDocument/2006/relationships/image" Target="../media/image384.png"/><Relationship Id="rId62" Type="http://schemas.openxmlformats.org/officeDocument/2006/relationships/image" Target="../media/image388.png"/><Relationship Id="rId1" Type="http://schemas.openxmlformats.org/officeDocument/2006/relationships/slideLayout" Target="../slideLayouts/slideLayout7.xml"/><Relationship Id="rId6" Type="http://schemas.openxmlformats.org/officeDocument/2006/relationships/image" Target="../media/image360.png"/><Relationship Id="rId15" Type="http://schemas.openxmlformats.org/officeDocument/2006/relationships/customXml" Target="../ink/ink363.xml"/><Relationship Id="rId23" Type="http://schemas.openxmlformats.org/officeDocument/2006/relationships/customXml" Target="../ink/ink367.xml"/><Relationship Id="rId28" Type="http://schemas.openxmlformats.org/officeDocument/2006/relationships/image" Target="../media/image371.png"/><Relationship Id="rId36" Type="http://schemas.openxmlformats.org/officeDocument/2006/relationships/image" Target="../media/image375.png"/><Relationship Id="rId49" Type="http://schemas.openxmlformats.org/officeDocument/2006/relationships/customXml" Target="../ink/ink380.xml"/><Relationship Id="rId57" Type="http://schemas.openxmlformats.org/officeDocument/2006/relationships/customXml" Target="../ink/ink384.xml"/><Relationship Id="rId10" Type="http://schemas.openxmlformats.org/officeDocument/2006/relationships/image" Target="../media/image362.png"/><Relationship Id="rId31" Type="http://schemas.openxmlformats.org/officeDocument/2006/relationships/customXml" Target="../ink/ink371.xml"/><Relationship Id="rId44" Type="http://schemas.openxmlformats.org/officeDocument/2006/relationships/image" Target="../media/image379.png"/><Relationship Id="rId52" Type="http://schemas.openxmlformats.org/officeDocument/2006/relationships/image" Target="../media/image383.png"/><Relationship Id="rId60" Type="http://schemas.openxmlformats.org/officeDocument/2006/relationships/image" Target="../media/image387.png"/><Relationship Id="rId4" Type="http://schemas.openxmlformats.org/officeDocument/2006/relationships/image" Target="../media/image359.png"/><Relationship Id="rId9" Type="http://schemas.openxmlformats.org/officeDocument/2006/relationships/customXml" Target="../ink/ink360.xml"/></Relationships>
</file>

<file path=ppt/slides/_rels/slide14.xml.rels><?xml version="1.0" encoding="UTF-8" standalone="yes"?>
<Relationships xmlns="http://schemas.openxmlformats.org/package/2006/relationships"><Relationship Id="rId13" Type="http://schemas.openxmlformats.org/officeDocument/2006/relationships/image" Target="../media/image394.png"/><Relationship Id="rId18" Type="http://schemas.openxmlformats.org/officeDocument/2006/relationships/customXml" Target="../ink/ink395.xml"/><Relationship Id="rId26" Type="http://schemas.openxmlformats.org/officeDocument/2006/relationships/customXml" Target="../ink/ink399.xml"/><Relationship Id="rId39" Type="http://schemas.openxmlformats.org/officeDocument/2006/relationships/image" Target="../media/image407.png"/><Relationship Id="rId21" Type="http://schemas.openxmlformats.org/officeDocument/2006/relationships/image" Target="../media/image398.png"/><Relationship Id="rId34" Type="http://schemas.openxmlformats.org/officeDocument/2006/relationships/customXml" Target="../ink/ink403.xml"/><Relationship Id="rId42" Type="http://schemas.openxmlformats.org/officeDocument/2006/relationships/customXml" Target="../ink/ink407.xml"/><Relationship Id="rId47" Type="http://schemas.openxmlformats.org/officeDocument/2006/relationships/image" Target="../media/image411.png"/><Relationship Id="rId7" Type="http://schemas.openxmlformats.org/officeDocument/2006/relationships/image" Target="../media/image391.png"/><Relationship Id="rId2" Type="http://schemas.openxmlformats.org/officeDocument/2006/relationships/customXml" Target="../ink/ink387.xml"/><Relationship Id="rId16" Type="http://schemas.openxmlformats.org/officeDocument/2006/relationships/customXml" Target="../ink/ink394.xml"/><Relationship Id="rId29" Type="http://schemas.openxmlformats.org/officeDocument/2006/relationships/image" Target="../media/image402.png"/><Relationship Id="rId11" Type="http://schemas.openxmlformats.org/officeDocument/2006/relationships/image" Target="../media/image393.png"/><Relationship Id="rId24" Type="http://schemas.openxmlformats.org/officeDocument/2006/relationships/customXml" Target="../ink/ink398.xml"/><Relationship Id="rId32" Type="http://schemas.openxmlformats.org/officeDocument/2006/relationships/customXml" Target="../ink/ink402.xml"/><Relationship Id="rId37" Type="http://schemas.openxmlformats.org/officeDocument/2006/relationships/image" Target="../media/image406.png"/><Relationship Id="rId40" Type="http://schemas.openxmlformats.org/officeDocument/2006/relationships/customXml" Target="../ink/ink406.xml"/><Relationship Id="rId45" Type="http://schemas.openxmlformats.org/officeDocument/2006/relationships/image" Target="../media/image410.png"/><Relationship Id="rId5" Type="http://schemas.openxmlformats.org/officeDocument/2006/relationships/image" Target="../media/image390.png"/><Relationship Id="rId15" Type="http://schemas.openxmlformats.org/officeDocument/2006/relationships/image" Target="../media/image395.png"/><Relationship Id="rId23" Type="http://schemas.openxmlformats.org/officeDocument/2006/relationships/image" Target="../media/image399.png"/><Relationship Id="rId28" Type="http://schemas.openxmlformats.org/officeDocument/2006/relationships/customXml" Target="../ink/ink400.xml"/><Relationship Id="rId36" Type="http://schemas.openxmlformats.org/officeDocument/2006/relationships/customXml" Target="../ink/ink404.xml"/><Relationship Id="rId49" Type="http://schemas.openxmlformats.org/officeDocument/2006/relationships/image" Target="../media/image412.png"/><Relationship Id="rId10" Type="http://schemas.openxmlformats.org/officeDocument/2006/relationships/customXml" Target="../ink/ink391.xml"/><Relationship Id="rId19" Type="http://schemas.openxmlformats.org/officeDocument/2006/relationships/image" Target="../media/image397.png"/><Relationship Id="rId31" Type="http://schemas.openxmlformats.org/officeDocument/2006/relationships/image" Target="../media/image403.png"/><Relationship Id="rId44" Type="http://schemas.openxmlformats.org/officeDocument/2006/relationships/customXml" Target="../ink/ink408.xml"/><Relationship Id="rId4" Type="http://schemas.openxmlformats.org/officeDocument/2006/relationships/customXml" Target="../ink/ink388.xml"/><Relationship Id="rId9" Type="http://schemas.openxmlformats.org/officeDocument/2006/relationships/image" Target="../media/image392.png"/><Relationship Id="rId14" Type="http://schemas.openxmlformats.org/officeDocument/2006/relationships/customXml" Target="../ink/ink393.xml"/><Relationship Id="rId22" Type="http://schemas.openxmlformats.org/officeDocument/2006/relationships/customXml" Target="../ink/ink397.xml"/><Relationship Id="rId27" Type="http://schemas.openxmlformats.org/officeDocument/2006/relationships/image" Target="../media/image401.png"/><Relationship Id="rId30" Type="http://schemas.openxmlformats.org/officeDocument/2006/relationships/customXml" Target="../ink/ink401.xml"/><Relationship Id="rId35" Type="http://schemas.openxmlformats.org/officeDocument/2006/relationships/image" Target="../media/image405.png"/><Relationship Id="rId43" Type="http://schemas.openxmlformats.org/officeDocument/2006/relationships/image" Target="../media/image409.png"/><Relationship Id="rId48" Type="http://schemas.openxmlformats.org/officeDocument/2006/relationships/customXml" Target="../ink/ink410.xml"/><Relationship Id="rId8" Type="http://schemas.openxmlformats.org/officeDocument/2006/relationships/customXml" Target="../ink/ink390.xml"/><Relationship Id="rId3" Type="http://schemas.openxmlformats.org/officeDocument/2006/relationships/image" Target="../media/image389.png"/><Relationship Id="rId12" Type="http://schemas.openxmlformats.org/officeDocument/2006/relationships/customXml" Target="../ink/ink392.xml"/><Relationship Id="rId17" Type="http://schemas.openxmlformats.org/officeDocument/2006/relationships/image" Target="../media/image396.png"/><Relationship Id="rId25" Type="http://schemas.openxmlformats.org/officeDocument/2006/relationships/image" Target="../media/image400.png"/><Relationship Id="rId33" Type="http://schemas.openxmlformats.org/officeDocument/2006/relationships/image" Target="../media/image404.png"/><Relationship Id="rId38" Type="http://schemas.openxmlformats.org/officeDocument/2006/relationships/customXml" Target="../ink/ink405.xml"/><Relationship Id="rId46" Type="http://schemas.openxmlformats.org/officeDocument/2006/relationships/customXml" Target="../ink/ink409.xml"/><Relationship Id="rId20" Type="http://schemas.openxmlformats.org/officeDocument/2006/relationships/customXml" Target="../ink/ink396.xml"/><Relationship Id="rId41" Type="http://schemas.openxmlformats.org/officeDocument/2006/relationships/image" Target="../media/image408.png"/><Relationship Id="rId1" Type="http://schemas.openxmlformats.org/officeDocument/2006/relationships/slideLayout" Target="../slideLayouts/slideLayout7.xml"/><Relationship Id="rId6" Type="http://schemas.openxmlformats.org/officeDocument/2006/relationships/customXml" Target="../ink/ink389.xml"/></Relationships>
</file>

<file path=ppt/slides/_rels/slide15.xml.rels><?xml version="1.0" encoding="UTF-8" standalone="yes"?>
<Relationships xmlns="http://schemas.openxmlformats.org/package/2006/relationships"><Relationship Id="rId13" Type="http://schemas.openxmlformats.org/officeDocument/2006/relationships/image" Target="../media/image418.png"/><Relationship Id="rId18" Type="http://schemas.openxmlformats.org/officeDocument/2006/relationships/customXml" Target="../ink/ink419.xml"/><Relationship Id="rId26" Type="http://schemas.openxmlformats.org/officeDocument/2006/relationships/customXml" Target="../ink/ink423.xml"/><Relationship Id="rId3" Type="http://schemas.openxmlformats.org/officeDocument/2006/relationships/image" Target="../media/image413.png"/><Relationship Id="rId21" Type="http://schemas.openxmlformats.org/officeDocument/2006/relationships/image" Target="../media/image422.png"/><Relationship Id="rId7" Type="http://schemas.openxmlformats.org/officeDocument/2006/relationships/image" Target="../media/image415.png"/><Relationship Id="rId12" Type="http://schemas.openxmlformats.org/officeDocument/2006/relationships/customXml" Target="../ink/ink416.xml"/><Relationship Id="rId17" Type="http://schemas.openxmlformats.org/officeDocument/2006/relationships/image" Target="../media/image420.png"/><Relationship Id="rId25" Type="http://schemas.openxmlformats.org/officeDocument/2006/relationships/image" Target="../media/image424.png"/><Relationship Id="rId33" Type="http://schemas.openxmlformats.org/officeDocument/2006/relationships/image" Target="../media/image428.png"/><Relationship Id="rId2" Type="http://schemas.openxmlformats.org/officeDocument/2006/relationships/customXml" Target="../ink/ink411.xml"/><Relationship Id="rId16" Type="http://schemas.openxmlformats.org/officeDocument/2006/relationships/customXml" Target="../ink/ink418.xml"/><Relationship Id="rId20" Type="http://schemas.openxmlformats.org/officeDocument/2006/relationships/customXml" Target="../ink/ink420.xml"/><Relationship Id="rId29" Type="http://schemas.openxmlformats.org/officeDocument/2006/relationships/image" Target="../media/image426.png"/><Relationship Id="rId1" Type="http://schemas.openxmlformats.org/officeDocument/2006/relationships/slideLayout" Target="../slideLayouts/slideLayout2.xml"/><Relationship Id="rId6" Type="http://schemas.openxmlformats.org/officeDocument/2006/relationships/customXml" Target="../ink/ink413.xml"/><Relationship Id="rId11" Type="http://schemas.openxmlformats.org/officeDocument/2006/relationships/image" Target="../media/image417.png"/><Relationship Id="rId24" Type="http://schemas.openxmlformats.org/officeDocument/2006/relationships/customXml" Target="../ink/ink422.xml"/><Relationship Id="rId32" Type="http://schemas.openxmlformats.org/officeDocument/2006/relationships/customXml" Target="../ink/ink426.xml"/><Relationship Id="rId5" Type="http://schemas.openxmlformats.org/officeDocument/2006/relationships/image" Target="../media/image414.png"/><Relationship Id="rId15" Type="http://schemas.openxmlformats.org/officeDocument/2006/relationships/image" Target="../media/image419.png"/><Relationship Id="rId23" Type="http://schemas.openxmlformats.org/officeDocument/2006/relationships/image" Target="../media/image423.png"/><Relationship Id="rId28" Type="http://schemas.openxmlformats.org/officeDocument/2006/relationships/customXml" Target="../ink/ink424.xml"/><Relationship Id="rId10" Type="http://schemas.openxmlformats.org/officeDocument/2006/relationships/customXml" Target="../ink/ink415.xml"/><Relationship Id="rId19" Type="http://schemas.openxmlformats.org/officeDocument/2006/relationships/image" Target="../media/image421.png"/><Relationship Id="rId31" Type="http://schemas.openxmlformats.org/officeDocument/2006/relationships/image" Target="../media/image427.png"/><Relationship Id="rId4" Type="http://schemas.openxmlformats.org/officeDocument/2006/relationships/customXml" Target="../ink/ink412.xml"/><Relationship Id="rId9" Type="http://schemas.openxmlformats.org/officeDocument/2006/relationships/image" Target="../media/image416.png"/><Relationship Id="rId14" Type="http://schemas.openxmlformats.org/officeDocument/2006/relationships/customXml" Target="../ink/ink417.xml"/><Relationship Id="rId22" Type="http://schemas.openxmlformats.org/officeDocument/2006/relationships/customXml" Target="../ink/ink421.xml"/><Relationship Id="rId27" Type="http://schemas.openxmlformats.org/officeDocument/2006/relationships/image" Target="../media/image425.png"/><Relationship Id="rId30" Type="http://schemas.openxmlformats.org/officeDocument/2006/relationships/customXml" Target="../ink/ink425.xml"/><Relationship Id="rId8" Type="http://schemas.openxmlformats.org/officeDocument/2006/relationships/customXml" Target="../ink/ink414.xml"/></Relationships>
</file>

<file path=ppt/slides/_rels/slide1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439.xml"/><Relationship Id="rId21" Type="http://schemas.openxmlformats.org/officeDocument/2006/relationships/image" Target="../media/image439.png"/><Relationship Id="rId42" Type="http://schemas.openxmlformats.org/officeDocument/2006/relationships/customXml" Target="../ink/ink447.xml"/><Relationship Id="rId47" Type="http://schemas.openxmlformats.org/officeDocument/2006/relationships/image" Target="../media/image452.png"/><Relationship Id="rId63" Type="http://schemas.openxmlformats.org/officeDocument/2006/relationships/image" Target="../media/image460.png"/><Relationship Id="rId68" Type="http://schemas.openxmlformats.org/officeDocument/2006/relationships/customXml" Target="../ink/ink460.xml"/><Relationship Id="rId16" Type="http://schemas.openxmlformats.org/officeDocument/2006/relationships/customXml" Target="../ink/ink434.xml"/><Relationship Id="rId11" Type="http://schemas.openxmlformats.org/officeDocument/2006/relationships/image" Target="../media/image434.png"/><Relationship Id="rId32" Type="http://schemas.openxmlformats.org/officeDocument/2006/relationships/customXml" Target="../ink/ink442.xml"/><Relationship Id="rId37" Type="http://schemas.openxmlformats.org/officeDocument/2006/relationships/image" Target="../media/image447.png"/><Relationship Id="rId53" Type="http://schemas.openxmlformats.org/officeDocument/2006/relationships/image" Target="../media/image455.png"/><Relationship Id="rId58" Type="http://schemas.openxmlformats.org/officeDocument/2006/relationships/customXml" Target="../ink/ink455.xml"/><Relationship Id="rId74" Type="http://schemas.openxmlformats.org/officeDocument/2006/relationships/customXml" Target="../ink/ink463.xml"/><Relationship Id="rId79" Type="http://schemas.openxmlformats.org/officeDocument/2006/relationships/image" Target="../media/image468.png"/><Relationship Id="rId5" Type="http://schemas.openxmlformats.org/officeDocument/2006/relationships/image" Target="../media/image431.png"/><Relationship Id="rId61" Type="http://schemas.openxmlformats.org/officeDocument/2006/relationships/image" Target="../media/image459.png"/><Relationship Id="rId19" Type="http://schemas.openxmlformats.org/officeDocument/2006/relationships/image" Target="../media/image438.png"/><Relationship Id="rId14" Type="http://schemas.openxmlformats.org/officeDocument/2006/relationships/customXml" Target="../ink/ink433.xml"/><Relationship Id="rId22" Type="http://schemas.openxmlformats.org/officeDocument/2006/relationships/customXml" Target="../ink/ink437.xml"/><Relationship Id="rId27" Type="http://schemas.openxmlformats.org/officeDocument/2006/relationships/image" Target="../media/image442.png"/><Relationship Id="rId30" Type="http://schemas.openxmlformats.org/officeDocument/2006/relationships/customXml" Target="../ink/ink441.xml"/><Relationship Id="rId35" Type="http://schemas.openxmlformats.org/officeDocument/2006/relationships/image" Target="../media/image446.png"/><Relationship Id="rId43" Type="http://schemas.openxmlformats.org/officeDocument/2006/relationships/image" Target="../media/image450.png"/><Relationship Id="rId48" Type="http://schemas.openxmlformats.org/officeDocument/2006/relationships/customXml" Target="../ink/ink450.xml"/><Relationship Id="rId56" Type="http://schemas.openxmlformats.org/officeDocument/2006/relationships/customXml" Target="../ink/ink454.xml"/><Relationship Id="rId64" Type="http://schemas.openxmlformats.org/officeDocument/2006/relationships/customXml" Target="../ink/ink458.xml"/><Relationship Id="rId69" Type="http://schemas.openxmlformats.org/officeDocument/2006/relationships/image" Target="../media/image463.png"/><Relationship Id="rId77" Type="http://schemas.openxmlformats.org/officeDocument/2006/relationships/image" Target="../media/image467.png"/><Relationship Id="rId8" Type="http://schemas.openxmlformats.org/officeDocument/2006/relationships/customXml" Target="../ink/ink430.xml"/><Relationship Id="rId51" Type="http://schemas.openxmlformats.org/officeDocument/2006/relationships/image" Target="../media/image454.png"/><Relationship Id="rId72" Type="http://schemas.openxmlformats.org/officeDocument/2006/relationships/customXml" Target="../ink/ink462.xml"/><Relationship Id="rId80" Type="http://schemas.openxmlformats.org/officeDocument/2006/relationships/customXml" Target="../ink/ink466.xml"/><Relationship Id="rId3" Type="http://schemas.openxmlformats.org/officeDocument/2006/relationships/image" Target="../media/image430.png"/><Relationship Id="rId12" Type="http://schemas.openxmlformats.org/officeDocument/2006/relationships/customXml" Target="../ink/ink432.xml"/><Relationship Id="rId17" Type="http://schemas.openxmlformats.org/officeDocument/2006/relationships/image" Target="../media/image437.png"/><Relationship Id="rId25" Type="http://schemas.openxmlformats.org/officeDocument/2006/relationships/image" Target="../media/image441.png"/><Relationship Id="rId33" Type="http://schemas.openxmlformats.org/officeDocument/2006/relationships/image" Target="../media/image445.png"/><Relationship Id="rId38" Type="http://schemas.openxmlformats.org/officeDocument/2006/relationships/customXml" Target="../ink/ink445.xml"/><Relationship Id="rId46" Type="http://schemas.openxmlformats.org/officeDocument/2006/relationships/customXml" Target="../ink/ink449.xml"/><Relationship Id="rId59" Type="http://schemas.openxmlformats.org/officeDocument/2006/relationships/image" Target="../media/image458.png"/><Relationship Id="rId67" Type="http://schemas.openxmlformats.org/officeDocument/2006/relationships/image" Target="../media/image462.png"/><Relationship Id="rId20" Type="http://schemas.openxmlformats.org/officeDocument/2006/relationships/customXml" Target="../ink/ink436.xml"/><Relationship Id="rId41" Type="http://schemas.openxmlformats.org/officeDocument/2006/relationships/image" Target="../media/image449.png"/><Relationship Id="rId54" Type="http://schemas.openxmlformats.org/officeDocument/2006/relationships/customXml" Target="../ink/ink453.xml"/><Relationship Id="rId62" Type="http://schemas.openxmlformats.org/officeDocument/2006/relationships/customXml" Target="../ink/ink457.xml"/><Relationship Id="rId70" Type="http://schemas.openxmlformats.org/officeDocument/2006/relationships/customXml" Target="../ink/ink461.xml"/><Relationship Id="rId75" Type="http://schemas.openxmlformats.org/officeDocument/2006/relationships/image" Target="../media/image466.png"/><Relationship Id="rId1" Type="http://schemas.openxmlformats.org/officeDocument/2006/relationships/slideLayout" Target="../slideLayouts/slideLayout7.xml"/><Relationship Id="rId6" Type="http://schemas.openxmlformats.org/officeDocument/2006/relationships/customXml" Target="../ink/ink429.xml"/><Relationship Id="rId15" Type="http://schemas.openxmlformats.org/officeDocument/2006/relationships/image" Target="../media/image436.png"/><Relationship Id="rId23" Type="http://schemas.openxmlformats.org/officeDocument/2006/relationships/image" Target="../media/image440.png"/><Relationship Id="rId28" Type="http://schemas.openxmlformats.org/officeDocument/2006/relationships/customXml" Target="../ink/ink440.xml"/><Relationship Id="rId36" Type="http://schemas.openxmlformats.org/officeDocument/2006/relationships/customXml" Target="../ink/ink444.xml"/><Relationship Id="rId49" Type="http://schemas.openxmlformats.org/officeDocument/2006/relationships/image" Target="../media/image453.png"/><Relationship Id="rId57" Type="http://schemas.openxmlformats.org/officeDocument/2006/relationships/image" Target="../media/image457.png"/><Relationship Id="rId10" Type="http://schemas.openxmlformats.org/officeDocument/2006/relationships/customXml" Target="../ink/ink431.xml"/><Relationship Id="rId31" Type="http://schemas.openxmlformats.org/officeDocument/2006/relationships/image" Target="../media/image444.png"/><Relationship Id="rId44" Type="http://schemas.openxmlformats.org/officeDocument/2006/relationships/customXml" Target="../ink/ink448.xml"/><Relationship Id="rId52" Type="http://schemas.openxmlformats.org/officeDocument/2006/relationships/customXml" Target="../ink/ink452.xml"/><Relationship Id="rId60" Type="http://schemas.openxmlformats.org/officeDocument/2006/relationships/customXml" Target="../ink/ink456.xml"/><Relationship Id="rId65" Type="http://schemas.openxmlformats.org/officeDocument/2006/relationships/image" Target="../media/image461.png"/><Relationship Id="rId73" Type="http://schemas.openxmlformats.org/officeDocument/2006/relationships/image" Target="../media/image465.png"/><Relationship Id="rId78" Type="http://schemas.openxmlformats.org/officeDocument/2006/relationships/customXml" Target="../ink/ink465.xml"/><Relationship Id="rId81" Type="http://schemas.openxmlformats.org/officeDocument/2006/relationships/image" Target="../media/image469.png"/><Relationship Id="rId4" Type="http://schemas.openxmlformats.org/officeDocument/2006/relationships/customXml" Target="../ink/ink428.xml"/><Relationship Id="rId9" Type="http://schemas.openxmlformats.org/officeDocument/2006/relationships/image" Target="../media/image433.png"/><Relationship Id="rId13" Type="http://schemas.openxmlformats.org/officeDocument/2006/relationships/image" Target="../media/image435.png"/><Relationship Id="rId18" Type="http://schemas.openxmlformats.org/officeDocument/2006/relationships/customXml" Target="../ink/ink435.xml"/><Relationship Id="rId39" Type="http://schemas.openxmlformats.org/officeDocument/2006/relationships/image" Target="../media/image448.png"/><Relationship Id="rId34" Type="http://schemas.openxmlformats.org/officeDocument/2006/relationships/customXml" Target="../ink/ink443.xml"/><Relationship Id="rId50" Type="http://schemas.openxmlformats.org/officeDocument/2006/relationships/customXml" Target="../ink/ink451.xml"/><Relationship Id="rId55" Type="http://schemas.openxmlformats.org/officeDocument/2006/relationships/image" Target="../media/image456.png"/><Relationship Id="rId76" Type="http://schemas.openxmlformats.org/officeDocument/2006/relationships/customXml" Target="../ink/ink464.xml"/><Relationship Id="rId7" Type="http://schemas.openxmlformats.org/officeDocument/2006/relationships/image" Target="../media/image432.png"/><Relationship Id="rId71" Type="http://schemas.openxmlformats.org/officeDocument/2006/relationships/image" Target="../media/image464.png"/><Relationship Id="rId2" Type="http://schemas.openxmlformats.org/officeDocument/2006/relationships/customXml" Target="../ink/ink427.xml"/><Relationship Id="rId29" Type="http://schemas.openxmlformats.org/officeDocument/2006/relationships/image" Target="../media/image443.png"/><Relationship Id="rId24" Type="http://schemas.openxmlformats.org/officeDocument/2006/relationships/customXml" Target="../ink/ink438.xml"/><Relationship Id="rId40" Type="http://schemas.openxmlformats.org/officeDocument/2006/relationships/customXml" Target="../ink/ink446.xml"/><Relationship Id="rId45" Type="http://schemas.openxmlformats.org/officeDocument/2006/relationships/image" Target="../media/image451.png"/><Relationship Id="rId66" Type="http://schemas.openxmlformats.org/officeDocument/2006/relationships/customXml" Target="../ink/ink459.xml"/></Relationships>
</file>

<file path=ppt/slides/_rels/slide19.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customXml" Target="../ink/ink46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3.png"/><Relationship Id="rId13" Type="http://schemas.openxmlformats.org/officeDocument/2006/relationships/customXml" Target="../ink/ink473.xml"/><Relationship Id="rId18" Type="http://schemas.openxmlformats.org/officeDocument/2006/relationships/image" Target="../media/image478.png"/><Relationship Id="rId3" Type="http://schemas.openxmlformats.org/officeDocument/2006/relationships/customXml" Target="../ink/ink468.xml"/><Relationship Id="rId7" Type="http://schemas.openxmlformats.org/officeDocument/2006/relationships/customXml" Target="../ink/ink470.xml"/><Relationship Id="rId12" Type="http://schemas.openxmlformats.org/officeDocument/2006/relationships/image" Target="../media/image475.png"/><Relationship Id="rId17" Type="http://schemas.openxmlformats.org/officeDocument/2006/relationships/customXml" Target="../ink/ink475.xml"/><Relationship Id="rId2" Type="http://schemas.openxmlformats.org/officeDocument/2006/relationships/image" Target="../media/image111.png"/><Relationship Id="rId16" Type="http://schemas.openxmlformats.org/officeDocument/2006/relationships/image" Target="../media/image477.png"/><Relationship Id="rId20" Type="http://schemas.openxmlformats.org/officeDocument/2006/relationships/image" Target="../media/image479.png"/><Relationship Id="rId1" Type="http://schemas.openxmlformats.org/officeDocument/2006/relationships/slideLayout" Target="../slideLayouts/slideLayout7.xml"/><Relationship Id="rId6" Type="http://schemas.openxmlformats.org/officeDocument/2006/relationships/image" Target="../media/image472.png"/><Relationship Id="rId11" Type="http://schemas.openxmlformats.org/officeDocument/2006/relationships/customXml" Target="../ink/ink472.xml"/><Relationship Id="rId5" Type="http://schemas.openxmlformats.org/officeDocument/2006/relationships/customXml" Target="../ink/ink469.xml"/><Relationship Id="rId15" Type="http://schemas.openxmlformats.org/officeDocument/2006/relationships/customXml" Target="../ink/ink474.xml"/><Relationship Id="rId10" Type="http://schemas.openxmlformats.org/officeDocument/2006/relationships/image" Target="../media/image474.png"/><Relationship Id="rId19" Type="http://schemas.openxmlformats.org/officeDocument/2006/relationships/customXml" Target="../ink/ink476.xml"/><Relationship Id="rId4" Type="http://schemas.openxmlformats.org/officeDocument/2006/relationships/image" Target="../media/image471.png"/><Relationship Id="rId9" Type="http://schemas.openxmlformats.org/officeDocument/2006/relationships/customXml" Target="../ink/ink471.xml"/><Relationship Id="rId14" Type="http://schemas.openxmlformats.org/officeDocument/2006/relationships/image" Target="../media/image476.png"/></Relationships>
</file>

<file path=ppt/slides/_rels/slide21.xml.rels><?xml version="1.0" encoding="UTF-8" standalone="yes"?>
<Relationships xmlns="http://schemas.openxmlformats.org/package/2006/relationships"><Relationship Id="rId8" Type="http://schemas.openxmlformats.org/officeDocument/2006/relationships/image" Target="../media/image483.png"/><Relationship Id="rId3" Type="http://schemas.openxmlformats.org/officeDocument/2006/relationships/customXml" Target="../ink/ink477.xml"/><Relationship Id="rId7" Type="http://schemas.openxmlformats.org/officeDocument/2006/relationships/customXml" Target="../ink/ink479.xml"/><Relationship Id="rId2" Type="http://schemas.openxmlformats.org/officeDocument/2006/relationships/image" Target="../media/image358.png"/><Relationship Id="rId1" Type="http://schemas.openxmlformats.org/officeDocument/2006/relationships/slideLayout" Target="../slideLayouts/slideLayout7.xml"/><Relationship Id="rId6" Type="http://schemas.openxmlformats.org/officeDocument/2006/relationships/image" Target="../media/image482.png"/><Relationship Id="rId5" Type="http://schemas.openxmlformats.org/officeDocument/2006/relationships/customXml" Target="../ink/ink478.xml"/><Relationship Id="rId4" Type="http://schemas.openxmlformats.org/officeDocument/2006/relationships/image" Target="../media/image481.png"/></Relationships>
</file>

<file path=ppt/slides/_rels/slide22.xml.rels><?xml version="1.0" encoding="UTF-8" standalone="yes"?>
<Relationships xmlns="http://schemas.openxmlformats.org/package/2006/relationships"><Relationship Id="rId26" Type="http://schemas.openxmlformats.org/officeDocument/2006/relationships/customXml" Target="../ink/ink492.xml"/><Relationship Id="rId21" Type="http://schemas.openxmlformats.org/officeDocument/2006/relationships/image" Target="../media/image493.png"/><Relationship Id="rId42" Type="http://schemas.openxmlformats.org/officeDocument/2006/relationships/customXml" Target="../ink/ink500.xml"/><Relationship Id="rId47" Type="http://schemas.openxmlformats.org/officeDocument/2006/relationships/image" Target="../media/image506.png"/><Relationship Id="rId63" Type="http://schemas.openxmlformats.org/officeDocument/2006/relationships/image" Target="../media/image514.png"/><Relationship Id="rId68" Type="http://schemas.openxmlformats.org/officeDocument/2006/relationships/customXml" Target="../ink/ink513.xml"/><Relationship Id="rId84" Type="http://schemas.openxmlformats.org/officeDocument/2006/relationships/customXml" Target="../ink/ink521.xml"/><Relationship Id="rId89" Type="http://schemas.openxmlformats.org/officeDocument/2006/relationships/image" Target="../media/image527.png"/><Relationship Id="rId16" Type="http://schemas.openxmlformats.org/officeDocument/2006/relationships/customXml" Target="../ink/ink487.xml"/><Relationship Id="rId11" Type="http://schemas.openxmlformats.org/officeDocument/2006/relationships/image" Target="../media/image488.png"/><Relationship Id="rId32" Type="http://schemas.openxmlformats.org/officeDocument/2006/relationships/customXml" Target="../ink/ink495.xml"/><Relationship Id="rId37" Type="http://schemas.openxmlformats.org/officeDocument/2006/relationships/image" Target="../media/image501.png"/><Relationship Id="rId53" Type="http://schemas.openxmlformats.org/officeDocument/2006/relationships/image" Target="../media/image509.png"/><Relationship Id="rId58" Type="http://schemas.openxmlformats.org/officeDocument/2006/relationships/customXml" Target="../ink/ink508.xml"/><Relationship Id="rId74" Type="http://schemas.openxmlformats.org/officeDocument/2006/relationships/customXml" Target="../ink/ink516.xml"/><Relationship Id="rId79" Type="http://schemas.openxmlformats.org/officeDocument/2006/relationships/image" Target="../media/image522.png"/><Relationship Id="rId5" Type="http://schemas.openxmlformats.org/officeDocument/2006/relationships/image" Target="../media/image485.png"/><Relationship Id="rId90" Type="http://schemas.openxmlformats.org/officeDocument/2006/relationships/customXml" Target="../ink/ink524.xml"/><Relationship Id="rId14" Type="http://schemas.openxmlformats.org/officeDocument/2006/relationships/customXml" Target="../ink/ink486.xml"/><Relationship Id="rId22" Type="http://schemas.openxmlformats.org/officeDocument/2006/relationships/customXml" Target="../ink/ink490.xml"/><Relationship Id="rId27" Type="http://schemas.openxmlformats.org/officeDocument/2006/relationships/image" Target="../media/image496.png"/><Relationship Id="rId30" Type="http://schemas.openxmlformats.org/officeDocument/2006/relationships/customXml" Target="../ink/ink494.xml"/><Relationship Id="rId35" Type="http://schemas.openxmlformats.org/officeDocument/2006/relationships/image" Target="../media/image500.png"/><Relationship Id="rId43" Type="http://schemas.openxmlformats.org/officeDocument/2006/relationships/image" Target="../media/image504.png"/><Relationship Id="rId48" Type="http://schemas.openxmlformats.org/officeDocument/2006/relationships/customXml" Target="../ink/ink503.xml"/><Relationship Id="rId56" Type="http://schemas.openxmlformats.org/officeDocument/2006/relationships/customXml" Target="../ink/ink507.xml"/><Relationship Id="rId64" Type="http://schemas.openxmlformats.org/officeDocument/2006/relationships/customXml" Target="../ink/ink511.xml"/><Relationship Id="rId69" Type="http://schemas.openxmlformats.org/officeDocument/2006/relationships/image" Target="../media/image517.png"/><Relationship Id="rId77" Type="http://schemas.openxmlformats.org/officeDocument/2006/relationships/image" Target="../media/image521.png"/><Relationship Id="rId8" Type="http://schemas.openxmlformats.org/officeDocument/2006/relationships/customXml" Target="../ink/ink483.xml"/><Relationship Id="rId51" Type="http://schemas.openxmlformats.org/officeDocument/2006/relationships/image" Target="../media/image508.png"/><Relationship Id="rId72" Type="http://schemas.openxmlformats.org/officeDocument/2006/relationships/customXml" Target="../ink/ink515.xml"/><Relationship Id="rId80" Type="http://schemas.openxmlformats.org/officeDocument/2006/relationships/customXml" Target="../ink/ink519.xml"/><Relationship Id="rId85" Type="http://schemas.openxmlformats.org/officeDocument/2006/relationships/image" Target="../media/image525.png"/><Relationship Id="rId3" Type="http://schemas.openxmlformats.org/officeDocument/2006/relationships/image" Target="../media/image484.png"/><Relationship Id="rId12" Type="http://schemas.openxmlformats.org/officeDocument/2006/relationships/customXml" Target="../ink/ink485.xml"/><Relationship Id="rId17" Type="http://schemas.openxmlformats.org/officeDocument/2006/relationships/image" Target="../media/image491.png"/><Relationship Id="rId25" Type="http://schemas.openxmlformats.org/officeDocument/2006/relationships/image" Target="../media/image495.png"/><Relationship Id="rId33" Type="http://schemas.openxmlformats.org/officeDocument/2006/relationships/image" Target="../media/image499.png"/><Relationship Id="rId38" Type="http://schemas.openxmlformats.org/officeDocument/2006/relationships/customXml" Target="../ink/ink498.xml"/><Relationship Id="rId46" Type="http://schemas.openxmlformats.org/officeDocument/2006/relationships/customXml" Target="../ink/ink502.xml"/><Relationship Id="rId59" Type="http://schemas.openxmlformats.org/officeDocument/2006/relationships/image" Target="../media/image512.png"/><Relationship Id="rId67" Type="http://schemas.openxmlformats.org/officeDocument/2006/relationships/image" Target="../media/image516.png"/><Relationship Id="rId20" Type="http://schemas.openxmlformats.org/officeDocument/2006/relationships/customXml" Target="../ink/ink489.xml"/><Relationship Id="rId41" Type="http://schemas.openxmlformats.org/officeDocument/2006/relationships/image" Target="../media/image503.png"/><Relationship Id="rId54" Type="http://schemas.openxmlformats.org/officeDocument/2006/relationships/customXml" Target="../ink/ink506.xml"/><Relationship Id="rId62" Type="http://schemas.openxmlformats.org/officeDocument/2006/relationships/customXml" Target="../ink/ink510.xml"/><Relationship Id="rId70" Type="http://schemas.openxmlformats.org/officeDocument/2006/relationships/customXml" Target="../ink/ink514.xml"/><Relationship Id="rId75" Type="http://schemas.openxmlformats.org/officeDocument/2006/relationships/image" Target="../media/image520.png"/><Relationship Id="rId83" Type="http://schemas.openxmlformats.org/officeDocument/2006/relationships/image" Target="../media/image524.png"/><Relationship Id="rId88" Type="http://schemas.openxmlformats.org/officeDocument/2006/relationships/customXml" Target="../ink/ink523.xml"/><Relationship Id="rId91" Type="http://schemas.openxmlformats.org/officeDocument/2006/relationships/image" Target="../media/image528.png"/><Relationship Id="rId1" Type="http://schemas.openxmlformats.org/officeDocument/2006/relationships/slideLayout" Target="../slideLayouts/slideLayout2.xml"/><Relationship Id="rId6" Type="http://schemas.openxmlformats.org/officeDocument/2006/relationships/customXml" Target="../ink/ink482.xml"/><Relationship Id="rId15" Type="http://schemas.openxmlformats.org/officeDocument/2006/relationships/image" Target="../media/image490.png"/><Relationship Id="rId23" Type="http://schemas.openxmlformats.org/officeDocument/2006/relationships/image" Target="../media/image494.png"/><Relationship Id="rId28" Type="http://schemas.openxmlformats.org/officeDocument/2006/relationships/customXml" Target="../ink/ink493.xml"/><Relationship Id="rId36" Type="http://schemas.openxmlformats.org/officeDocument/2006/relationships/customXml" Target="../ink/ink497.xml"/><Relationship Id="rId49" Type="http://schemas.openxmlformats.org/officeDocument/2006/relationships/image" Target="../media/image507.png"/><Relationship Id="rId57" Type="http://schemas.openxmlformats.org/officeDocument/2006/relationships/image" Target="../media/image511.png"/><Relationship Id="rId10" Type="http://schemas.openxmlformats.org/officeDocument/2006/relationships/customXml" Target="../ink/ink484.xml"/><Relationship Id="rId31" Type="http://schemas.openxmlformats.org/officeDocument/2006/relationships/image" Target="../media/image498.png"/><Relationship Id="rId44" Type="http://schemas.openxmlformats.org/officeDocument/2006/relationships/customXml" Target="../ink/ink501.xml"/><Relationship Id="rId52" Type="http://schemas.openxmlformats.org/officeDocument/2006/relationships/customXml" Target="../ink/ink505.xml"/><Relationship Id="rId60" Type="http://schemas.openxmlformats.org/officeDocument/2006/relationships/customXml" Target="../ink/ink509.xml"/><Relationship Id="rId65" Type="http://schemas.openxmlformats.org/officeDocument/2006/relationships/image" Target="../media/image515.png"/><Relationship Id="rId73" Type="http://schemas.openxmlformats.org/officeDocument/2006/relationships/image" Target="../media/image519.png"/><Relationship Id="rId78" Type="http://schemas.openxmlformats.org/officeDocument/2006/relationships/customXml" Target="../ink/ink518.xml"/><Relationship Id="rId81" Type="http://schemas.openxmlformats.org/officeDocument/2006/relationships/image" Target="../media/image523.png"/><Relationship Id="rId86" Type="http://schemas.openxmlformats.org/officeDocument/2006/relationships/customXml" Target="../ink/ink522.xml"/><Relationship Id="rId4" Type="http://schemas.openxmlformats.org/officeDocument/2006/relationships/customXml" Target="../ink/ink481.xml"/><Relationship Id="rId9" Type="http://schemas.openxmlformats.org/officeDocument/2006/relationships/image" Target="../media/image487.png"/><Relationship Id="rId13" Type="http://schemas.openxmlformats.org/officeDocument/2006/relationships/image" Target="../media/image489.png"/><Relationship Id="rId18" Type="http://schemas.openxmlformats.org/officeDocument/2006/relationships/customXml" Target="../ink/ink488.xml"/><Relationship Id="rId39" Type="http://schemas.openxmlformats.org/officeDocument/2006/relationships/image" Target="../media/image502.png"/><Relationship Id="rId34" Type="http://schemas.openxmlformats.org/officeDocument/2006/relationships/customXml" Target="../ink/ink496.xml"/><Relationship Id="rId50" Type="http://schemas.openxmlformats.org/officeDocument/2006/relationships/customXml" Target="../ink/ink504.xml"/><Relationship Id="rId55" Type="http://schemas.openxmlformats.org/officeDocument/2006/relationships/image" Target="../media/image510.png"/><Relationship Id="rId76" Type="http://schemas.openxmlformats.org/officeDocument/2006/relationships/customXml" Target="../ink/ink517.xml"/><Relationship Id="rId7" Type="http://schemas.openxmlformats.org/officeDocument/2006/relationships/image" Target="../media/image486.png"/><Relationship Id="rId71" Type="http://schemas.openxmlformats.org/officeDocument/2006/relationships/image" Target="../media/image518.png"/><Relationship Id="rId2" Type="http://schemas.openxmlformats.org/officeDocument/2006/relationships/customXml" Target="../ink/ink480.xml"/><Relationship Id="rId29" Type="http://schemas.openxmlformats.org/officeDocument/2006/relationships/image" Target="../media/image497.png"/><Relationship Id="rId24" Type="http://schemas.openxmlformats.org/officeDocument/2006/relationships/customXml" Target="../ink/ink491.xml"/><Relationship Id="rId40" Type="http://schemas.openxmlformats.org/officeDocument/2006/relationships/customXml" Target="../ink/ink499.xml"/><Relationship Id="rId45" Type="http://schemas.openxmlformats.org/officeDocument/2006/relationships/image" Target="../media/image505.png"/><Relationship Id="rId66" Type="http://schemas.openxmlformats.org/officeDocument/2006/relationships/customXml" Target="../ink/ink512.xml"/><Relationship Id="rId87" Type="http://schemas.openxmlformats.org/officeDocument/2006/relationships/image" Target="../media/image526.png"/><Relationship Id="rId61" Type="http://schemas.openxmlformats.org/officeDocument/2006/relationships/image" Target="../media/image513.png"/><Relationship Id="rId82" Type="http://schemas.openxmlformats.org/officeDocument/2006/relationships/customXml" Target="../ink/ink520.xml"/><Relationship Id="rId19" Type="http://schemas.openxmlformats.org/officeDocument/2006/relationships/image" Target="../media/image492.png"/></Relationships>
</file>

<file path=ppt/slides/_rels/slide23.xml.rels><?xml version="1.0" encoding="UTF-8" standalone="yes"?>
<Relationships xmlns="http://schemas.openxmlformats.org/package/2006/relationships"><Relationship Id="rId13" Type="http://schemas.openxmlformats.org/officeDocument/2006/relationships/image" Target="../media/image533.png"/><Relationship Id="rId18" Type="http://schemas.openxmlformats.org/officeDocument/2006/relationships/customXml" Target="../ink/ink533.xml"/><Relationship Id="rId26" Type="http://schemas.openxmlformats.org/officeDocument/2006/relationships/customXml" Target="../ink/ink537.xml"/><Relationship Id="rId39" Type="http://schemas.openxmlformats.org/officeDocument/2006/relationships/image" Target="../media/image546.png"/><Relationship Id="rId21" Type="http://schemas.openxmlformats.org/officeDocument/2006/relationships/image" Target="../media/image537.png"/><Relationship Id="rId34" Type="http://schemas.openxmlformats.org/officeDocument/2006/relationships/customXml" Target="../ink/ink541.xml"/><Relationship Id="rId42" Type="http://schemas.openxmlformats.org/officeDocument/2006/relationships/customXml" Target="../ink/ink545.xml"/><Relationship Id="rId7" Type="http://schemas.openxmlformats.org/officeDocument/2006/relationships/image" Target="../media/image530.png"/><Relationship Id="rId2" Type="http://schemas.openxmlformats.org/officeDocument/2006/relationships/customXml" Target="../ink/ink525.xml"/><Relationship Id="rId16" Type="http://schemas.openxmlformats.org/officeDocument/2006/relationships/customXml" Target="../ink/ink532.xml"/><Relationship Id="rId20" Type="http://schemas.openxmlformats.org/officeDocument/2006/relationships/customXml" Target="../ink/ink534.xml"/><Relationship Id="rId29" Type="http://schemas.openxmlformats.org/officeDocument/2006/relationships/image" Target="../media/image541.png"/><Relationship Id="rId41" Type="http://schemas.openxmlformats.org/officeDocument/2006/relationships/image" Target="../media/image547.png"/><Relationship Id="rId1" Type="http://schemas.openxmlformats.org/officeDocument/2006/relationships/slideLayout" Target="../slideLayouts/slideLayout2.xml"/><Relationship Id="rId6" Type="http://schemas.openxmlformats.org/officeDocument/2006/relationships/customXml" Target="../ink/ink527.xml"/><Relationship Id="rId11" Type="http://schemas.openxmlformats.org/officeDocument/2006/relationships/image" Target="../media/image532.png"/><Relationship Id="rId24" Type="http://schemas.openxmlformats.org/officeDocument/2006/relationships/customXml" Target="../ink/ink536.xml"/><Relationship Id="rId32" Type="http://schemas.openxmlformats.org/officeDocument/2006/relationships/customXml" Target="../ink/ink540.xml"/><Relationship Id="rId37" Type="http://schemas.openxmlformats.org/officeDocument/2006/relationships/image" Target="../media/image545.png"/><Relationship Id="rId40" Type="http://schemas.openxmlformats.org/officeDocument/2006/relationships/customXml" Target="../ink/ink544.xml"/><Relationship Id="rId5" Type="http://schemas.openxmlformats.org/officeDocument/2006/relationships/image" Target="../media/image529.png"/><Relationship Id="rId15" Type="http://schemas.openxmlformats.org/officeDocument/2006/relationships/image" Target="../media/image534.png"/><Relationship Id="rId23" Type="http://schemas.openxmlformats.org/officeDocument/2006/relationships/image" Target="../media/image538.png"/><Relationship Id="rId28" Type="http://schemas.openxmlformats.org/officeDocument/2006/relationships/customXml" Target="../ink/ink538.xml"/><Relationship Id="rId36" Type="http://schemas.openxmlformats.org/officeDocument/2006/relationships/customXml" Target="../ink/ink542.xml"/><Relationship Id="rId10" Type="http://schemas.openxmlformats.org/officeDocument/2006/relationships/customXml" Target="../ink/ink529.xml"/><Relationship Id="rId19" Type="http://schemas.openxmlformats.org/officeDocument/2006/relationships/image" Target="../media/image536.png"/><Relationship Id="rId31" Type="http://schemas.openxmlformats.org/officeDocument/2006/relationships/image" Target="../media/image542.png"/><Relationship Id="rId4" Type="http://schemas.openxmlformats.org/officeDocument/2006/relationships/customXml" Target="../ink/ink526.xml"/><Relationship Id="rId9" Type="http://schemas.openxmlformats.org/officeDocument/2006/relationships/image" Target="../media/image531.png"/><Relationship Id="rId14" Type="http://schemas.openxmlformats.org/officeDocument/2006/relationships/customXml" Target="../ink/ink531.xml"/><Relationship Id="rId22" Type="http://schemas.openxmlformats.org/officeDocument/2006/relationships/customXml" Target="../ink/ink535.xml"/><Relationship Id="rId27" Type="http://schemas.openxmlformats.org/officeDocument/2006/relationships/image" Target="../media/image540.png"/><Relationship Id="rId30" Type="http://schemas.openxmlformats.org/officeDocument/2006/relationships/customXml" Target="../ink/ink539.xml"/><Relationship Id="rId35" Type="http://schemas.openxmlformats.org/officeDocument/2006/relationships/image" Target="../media/image544.png"/><Relationship Id="rId43" Type="http://schemas.openxmlformats.org/officeDocument/2006/relationships/image" Target="../media/image548.png"/><Relationship Id="rId8" Type="http://schemas.openxmlformats.org/officeDocument/2006/relationships/customXml" Target="../ink/ink528.xml"/><Relationship Id="rId3" Type="http://schemas.openxmlformats.org/officeDocument/2006/relationships/image" Target="../media/image388.png"/><Relationship Id="rId12" Type="http://schemas.openxmlformats.org/officeDocument/2006/relationships/customXml" Target="../ink/ink530.xml"/><Relationship Id="rId17" Type="http://schemas.openxmlformats.org/officeDocument/2006/relationships/image" Target="../media/image535.png"/><Relationship Id="rId25" Type="http://schemas.openxmlformats.org/officeDocument/2006/relationships/image" Target="../media/image539.png"/><Relationship Id="rId33" Type="http://schemas.openxmlformats.org/officeDocument/2006/relationships/image" Target="../media/image543.png"/><Relationship Id="rId38" Type="http://schemas.openxmlformats.org/officeDocument/2006/relationships/customXml" Target="../ink/ink543.xml"/></Relationships>
</file>

<file path=ppt/slides/_rels/slide24.xml.rels><?xml version="1.0" encoding="UTF-8" standalone="yes"?>
<Relationships xmlns="http://schemas.openxmlformats.org/package/2006/relationships"><Relationship Id="rId117" Type="http://schemas.openxmlformats.org/officeDocument/2006/relationships/image" Target="../media/image606.png"/><Relationship Id="rId21" Type="http://schemas.openxmlformats.org/officeDocument/2006/relationships/image" Target="../media/image558.png"/><Relationship Id="rId42" Type="http://schemas.openxmlformats.org/officeDocument/2006/relationships/customXml" Target="../ink/ink566.xml"/><Relationship Id="rId63" Type="http://schemas.openxmlformats.org/officeDocument/2006/relationships/image" Target="../media/image579.png"/><Relationship Id="rId84" Type="http://schemas.openxmlformats.org/officeDocument/2006/relationships/customXml" Target="../ink/ink587.xml"/><Relationship Id="rId138" Type="http://schemas.openxmlformats.org/officeDocument/2006/relationships/customXml" Target="../ink/ink614.xml"/><Relationship Id="rId159" Type="http://schemas.openxmlformats.org/officeDocument/2006/relationships/image" Target="../media/image627.png"/><Relationship Id="rId170" Type="http://schemas.openxmlformats.org/officeDocument/2006/relationships/customXml" Target="../ink/ink630.xml"/><Relationship Id="rId191" Type="http://schemas.openxmlformats.org/officeDocument/2006/relationships/image" Target="../media/image643.png"/><Relationship Id="rId107" Type="http://schemas.openxmlformats.org/officeDocument/2006/relationships/image" Target="../media/image601.png"/><Relationship Id="rId11" Type="http://schemas.openxmlformats.org/officeDocument/2006/relationships/image" Target="../media/image553.png"/><Relationship Id="rId32" Type="http://schemas.openxmlformats.org/officeDocument/2006/relationships/customXml" Target="../ink/ink561.xml"/><Relationship Id="rId53" Type="http://schemas.openxmlformats.org/officeDocument/2006/relationships/image" Target="../media/image574.png"/><Relationship Id="rId74" Type="http://schemas.openxmlformats.org/officeDocument/2006/relationships/customXml" Target="../ink/ink582.xml"/><Relationship Id="rId128" Type="http://schemas.openxmlformats.org/officeDocument/2006/relationships/customXml" Target="../ink/ink609.xml"/><Relationship Id="rId149" Type="http://schemas.openxmlformats.org/officeDocument/2006/relationships/image" Target="../media/image622.png"/><Relationship Id="rId5" Type="http://schemas.openxmlformats.org/officeDocument/2006/relationships/image" Target="../media/image550.png"/><Relationship Id="rId95" Type="http://schemas.openxmlformats.org/officeDocument/2006/relationships/image" Target="../media/image595.png"/><Relationship Id="rId160" Type="http://schemas.openxmlformats.org/officeDocument/2006/relationships/customXml" Target="../ink/ink625.xml"/><Relationship Id="rId181" Type="http://schemas.openxmlformats.org/officeDocument/2006/relationships/image" Target="../media/image638.png"/><Relationship Id="rId22" Type="http://schemas.openxmlformats.org/officeDocument/2006/relationships/customXml" Target="../ink/ink556.xml"/><Relationship Id="rId43" Type="http://schemas.openxmlformats.org/officeDocument/2006/relationships/image" Target="../media/image569.png"/><Relationship Id="rId64" Type="http://schemas.openxmlformats.org/officeDocument/2006/relationships/customXml" Target="../ink/ink577.xml"/><Relationship Id="rId118" Type="http://schemas.openxmlformats.org/officeDocument/2006/relationships/customXml" Target="../ink/ink604.xml"/><Relationship Id="rId139" Type="http://schemas.openxmlformats.org/officeDocument/2006/relationships/image" Target="../media/image617.png"/><Relationship Id="rId85" Type="http://schemas.openxmlformats.org/officeDocument/2006/relationships/image" Target="../media/image590.png"/><Relationship Id="rId150" Type="http://schemas.openxmlformats.org/officeDocument/2006/relationships/customXml" Target="../ink/ink620.xml"/><Relationship Id="rId171" Type="http://schemas.openxmlformats.org/officeDocument/2006/relationships/image" Target="../media/image633.png"/><Relationship Id="rId192" Type="http://schemas.openxmlformats.org/officeDocument/2006/relationships/customXml" Target="../ink/ink641.xml"/><Relationship Id="rId12" Type="http://schemas.openxmlformats.org/officeDocument/2006/relationships/customXml" Target="../ink/ink551.xml"/><Relationship Id="rId33" Type="http://schemas.openxmlformats.org/officeDocument/2006/relationships/image" Target="../media/image564.png"/><Relationship Id="rId108" Type="http://schemas.openxmlformats.org/officeDocument/2006/relationships/customXml" Target="../ink/ink599.xml"/><Relationship Id="rId129" Type="http://schemas.openxmlformats.org/officeDocument/2006/relationships/image" Target="../media/image612.png"/><Relationship Id="rId54" Type="http://schemas.openxmlformats.org/officeDocument/2006/relationships/customXml" Target="../ink/ink572.xml"/><Relationship Id="rId75" Type="http://schemas.openxmlformats.org/officeDocument/2006/relationships/image" Target="../media/image585.png"/><Relationship Id="rId96" Type="http://schemas.openxmlformats.org/officeDocument/2006/relationships/customXml" Target="../ink/ink593.xml"/><Relationship Id="rId140" Type="http://schemas.openxmlformats.org/officeDocument/2006/relationships/customXml" Target="../ink/ink615.xml"/><Relationship Id="rId161" Type="http://schemas.openxmlformats.org/officeDocument/2006/relationships/image" Target="../media/image628.png"/><Relationship Id="rId182" Type="http://schemas.openxmlformats.org/officeDocument/2006/relationships/customXml" Target="../ink/ink636.xml"/><Relationship Id="rId6" Type="http://schemas.openxmlformats.org/officeDocument/2006/relationships/customXml" Target="../ink/ink548.xml"/><Relationship Id="rId23" Type="http://schemas.openxmlformats.org/officeDocument/2006/relationships/image" Target="../media/image559.png"/><Relationship Id="rId119" Type="http://schemas.openxmlformats.org/officeDocument/2006/relationships/image" Target="../media/image607.png"/><Relationship Id="rId44" Type="http://schemas.openxmlformats.org/officeDocument/2006/relationships/customXml" Target="../ink/ink567.xml"/><Relationship Id="rId65" Type="http://schemas.openxmlformats.org/officeDocument/2006/relationships/image" Target="../media/image580.png"/><Relationship Id="rId86" Type="http://schemas.openxmlformats.org/officeDocument/2006/relationships/customXml" Target="../ink/ink588.xml"/><Relationship Id="rId130" Type="http://schemas.openxmlformats.org/officeDocument/2006/relationships/customXml" Target="../ink/ink610.xml"/><Relationship Id="rId151" Type="http://schemas.openxmlformats.org/officeDocument/2006/relationships/image" Target="../media/image623.png"/><Relationship Id="rId172" Type="http://schemas.openxmlformats.org/officeDocument/2006/relationships/customXml" Target="../ink/ink631.xml"/><Relationship Id="rId193" Type="http://schemas.openxmlformats.org/officeDocument/2006/relationships/image" Target="../media/image644.png"/><Relationship Id="rId13" Type="http://schemas.openxmlformats.org/officeDocument/2006/relationships/image" Target="../media/image554.png"/><Relationship Id="rId109" Type="http://schemas.openxmlformats.org/officeDocument/2006/relationships/image" Target="../media/image602.png"/><Relationship Id="rId34" Type="http://schemas.openxmlformats.org/officeDocument/2006/relationships/customXml" Target="../ink/ink562.xml"/><Relationship Id="rId50" Type="http://schemas.openxmlformats.org/officeDocument/2006/relationships/customXml" Target="../ink/ink570.xml"/><Relationship Id="rId55" Type="http://schemas.openxmlformats.org/officeDocument/2006/relationships/image" Target="../media/image575.png"/><Relationship Id="rId76" Type="http://schemas.openxmlformats.org/officeDocument/2006/relationships/customXml" Target="../ink/ink583.xml"/><Relationship Id="rId97" Type="http://schemas.openxmlformats.org/officeDocument/2006/relationships/image" Target="../media/image596.png"/><Relationship Id="rId104" Type="http://schemas.openxmlformats.org/officeDocument/2006/relationships/customXml" Target="../ink/ink597.xml"/><Relationship Id="rId120" Type="http://schemas.openxmlformats.org/officeDocument/2006/relationships/customXml" Target="../ink/ink605.xml"/><Relationship Id="rId125" Type="http://schemas.openxmlformats.org/officeDocument/2006/relationships/image" Target="../media/image610.png"/><Relationship Id="rId141" Type="http://schemas.openxmlformats.org/officeDocument/2006/relationships/image" Target="../media/image618.png"/><Relationship Id="rId146" Type="http://schemas.openxmlformats.org/officeDocument/2006/relationships/customXml" Target="../ink/ink618.xml"/><Relationship Id="rId167" Type="http://schemas.openxmlformats.org/officeDocument/2006/relationships/image" Target="../media/image631.png"/><Relationship Id="rId188" Type="http://schemas.openxmlformats.org/officeDocument/2006/relationships/customXml" Target="../ink/ink639.xml"/><Relationship Id="rId7" Type="http://schemas.openxmlformats.org/officeDocument/2006/relationships/image" Target="../media/image551.png"/><Relationship Id="rId71" Type="http://schemas.openxmlformats.org/officeDocument/2006/relationships/image" Target="../media/image583.png"/><Relationship Id="rId92" Type="http://schemas.openxmlformats.org/officeDocument/2006/relationships/customXml" Target="../ink/ink591.xml"/><Relationship Id="rId162" Type="http://schemas.openxmlformats.org/officeDocument/2006/relationships/customXml" Target="../ink/ink626.xml"/><Relationship Id="rId183" Type="http://schemas.openxmlformats.org/officeDocument/2006/relationships/image" Target="../media/image639.png"/><Relationship Id="rId2" Type="http://schemas.openxmlformats.org/officeDocument/2006/relationships/customXml" Target="../ink/ink546.xml"/><Relationship Id="rId29" Type="http://schemas.openxmlformats.org/officeDocument/2006/relationships/image" Target="../media/image562.png"/><Relationship Id="rId24" Type="http://schemas.openxmlformats.org/officeDocument/2006/relationships/customXml" Target="../ink/ink557.xml"/><Relationship Id="rId40" Type="http://schemas.openxmlformats.org/officeDocument/2006/relationships/customXml" Target="../ink/ink565.xml"/><Relationship Id="rId45" Type="http://schemas.openxmlformats.org/officeDocument/2006/relationships/image" Target="../media/image570.png"/><Relationship Id="rId66" Type="http://schemas.openxmlformats.org/officeDocument/2006/relationships/customXml" Target="../ink/ink578.xml"/><Relationship Id="rId87" Type="http://schemas.openxmlformats.org/officeDocument/2006/relationships/image" Target="../media/image591.png"/><Relationship Id="rId110" Type="http://schemas.openxmlformats.org/officeDocument/2006/relationships/customXml" Target="../ink/ink600.xml"/><Relationship Id="rId115" Type="http://schemas.openxmlformats.org/officeDocument/2006/relationships/image" Target="../media/image605.png"/><Relationship Id="rId131" Type="http://schemas.openxmlformats.org/officeDocument/2006/relationships/image" Target="../media/image613.png"/><Relationship Id="rId136" Type="http://schemas.openxmlformats.org/officeDocument/2006/relationships/customXml" Target="../ink/ink613.xml"/><Relationship Id="rId157" Type="http://schemas.openxmlformats.org/officeDocument/2006/relationships/image" Target="../media/image626.png"/><Relationship Id="rId178" Type="http://schemas.openxmlformats.org/officeDocument/2006/relationships/customXml" Target="../ink/ink634.xml"/><Relationship Id="rId61" Type="http://schemas.openxmlformats.org/officeDocument/2006/relationships/image" Target="../media/image578.png"/><Relationship Id="rId82" Type="http://schemas.openxmlformats.org/officeDocument/2006/relationships/customXml" Target="../ink/ink586.xml"/><Relationship Id="rId152" Type="http://schemas.openxmlformats.org/officeDocument/2006/relationships/customXml" Target="../ink/ink621.xml"/><Relationship Id="rId173" Type="http://schemas.openxmlformats.org/officeDocument/2006/relationships/image" Target="../media/image634.png"/><Relationship Id="rId19" Type="http://schemas.openxmlformats.org/officeDocument/2006/relationships/image" Target="../media/image557.png"/><Relationship Id="rId14" Type="http://schemas.openxmlformats.org/officeDocument/2006/relationships/customXml" Target="../ink/ink552.xml"/><Relationship Id="rId30" Type="http://schemas.openxmlformats.org/officeDocument/2006/relationships/customXml" Target="../ink/ink560.xml"/><Relationship Id="rId35" Type="http://schemas.openxmlformats.org/officeDocument/2006/relationships/image" Target="../media/image565.png"/><Relationship Id="rId56" Type="http://schemas.openxmlformats.org/officeDocument/2006/relationships/customXml" Target="../ink/ink573.xml"/><Relationship Id="rId77" Type="http://schemas.openxmlformats.org/officeDocument/2006/relationships/image" Target="../media/image586.png"/><Relationship Id="rId100" Type="http://schemas.openxmlformats.org/officeDocument/2006/relationships/customXml" Target="../ink/ink595.xml"/><Relationship Id="rId105" Type="http://schemas.openxmlformats.org/officeDocument/2006/relationships/image" Target="../media/image600.png"/><Relationship Id="rId126" Type="http://schemas.openxmlformats.org/officeDocument/2006/relationships/customXml" Target="../ink/ink608.xml"/><Relationship Id="rId147" Type="http://schemas.openxmlformats.org/officeDocument/2006/relationships/image" Target="../media/image621.png"/><Relationship Id="rId168" Type="http://schemas.openxmlformats.org/officeDocument/2006/relationships/customXml" Target="../ink/ink629.xml"/><Relationship Id="rId8" Type="http://schemas.openxmlformats.org/officeDocument/2006/relationships/customXml" Target="../ink/ink549.xml"/><Relationship Id="rId51" Type="http://schemas.openxmlformats.org/officeDocument/2006/relationships/image" Target="../media/image573.png"/><Relationship Id="rId72" Type="http://schemas.openxmlformats.org/officeDocument/2006/relationships/customXml" Target="../ink/ink581.xml"/><Relationship Id="rId93" Type="http://schemas.openxmlformats.org/officeDocument/2006/relationships/image" Target="../media/image594.png"/><Relationship Id="rId98" Type="http://schemas.openxmlformats.org/officeDocument/2006/relationships/customXml" Target="../ink/ink594.xml"/><Relationship Id="rId121" Type="http://schemas.openxmlformats.org/officeDocument/2006/relationships/image" Target="../media/image608.png"/><Relationship Id="rId142" Type="http://schemas.openxmlformats.org/officeDocument/2006/relationships/customXml" Target="../ink/ink616.xml"/><Relationship Id="rId163" Type="http://schemas.openxmlformats.org/officeDocument/2006/relationships/image" Target="../media/image629.png"/><Relationship Id="rId184" Type="http://schemas.openxmlformats.org/officeDocument/2006/relationships/customXml" Target="../ink/ink637.xml"/><Relationship Id="rId189" Type="http://schemas.openxmlformats.org/officeDocument/2006/relationships/image" Target="../media/image642.png"/><Relationship Id="rId3" Type="http://schemas.openxmlformats.org/officeDocument/2006/relationships/image" Target="../media/image549.png"/><Relationship Id="rId25" Type="http://schemas.openxmlformats.org/officeDocument/2006/relationships/image" Target="../media/image560.png"/><Relationship Id="rId46" Type="http://schemas.openxmlformats.org/officeDocument/2006/relationships/customXml" Target="../ink/ink568.xml"/><Relationship Id="rId67" Type="http://schemas.openxmlformats.org/officeDocument/2006/relationships/image" Target="../media/image581.png"/><Relationship Id="rId116" Type="http://schemas.openxmlformats.org/officeDocument/2006/relationships/customXml" Target="../ink/ink603.xml"/><Relationship Id="rId137" Type="http://schemas.openxmlformats.org/officeDocument/2006/relationships/image" Target="../media/image616.png"/><Relationship Id="rId158" Type="http://schemas.openxmlformats.org/officeDocument/2006/relationships/customXml" Target="../ink/ink624.xml"/><Relationship Id="rId20" Type="http://schemas.openxmlformats.org/officeDocument/2006/relationships/customXml" Target="../ink/ink555.xml"/><Relationship Id="rId41" Type="http://schemas.openxmlformats.org/officeDocument/2006/relationships/image" Target="../media/image568.png"/><Relationship Id="rId62" Type="http://schemas.openxmlformats.org/officeDocument/2006/relationships/customXml" Target="../ink/ink576.xml"/><Relationship Id="rId83" Type="http://schemas.openxmlformats.org/officeDocument/2006/relationships/image" Target="../media/image589.png"/><Relationship Id="rId88" Type="http://schemas.openxmlformats.org/officeDocument/2006/relationships/customXml" Target="../ink/ink589.xml"/><Relationship Id="rId111" Type="http://schemas.openxmlformats.org/officeDocument/2006/relationships/image" Target="../media/image603.png"/><Relationship Id="rId132" Type="http://schemas.openxmlformats.org/officeDocument/2006/relationships/customXml" Target="../ink/ink611.xml"/><Relationship Id="rId153" Type="http://schemas.openxmlformats.org/officeDocument/2006/relationships/image" Target="../media/image624.png"/><Relationship Id="rId174" Type="http://schemas.openxmlformats.org/officeDocument/2006/relationships/customXml" Target="../ink/ink632.xml"/><Relationship Id="rId179" Type="http://schemas.openxmlformats.org/officeDocument/2006/relationships/image" Target="../media/image637.png"/><Relationship Id="rId190" Type="http://schemas.openxmlformats.org/officeDocument/2006/relationships/customXml" Target="../ink/ink640.xml"/><Relationship Id="rId15" Type="http://schemas.openxmlformats.org/officeDocument/2006/relationships/image" Target="../media/image555.png"/><Relationship Id="rId36" Type="http://schemas.openxmlformats.org/officeDocument/2006/relationships/customXml" Target="../ink/ink563.xml"/><Relationship Id="rId57" Type="http://schemas.openxmlformats.org/officeDocument/2006/relationships/image" Target="../media/image576.png"/><Relationship Id="rId106" Type="http://schemas.openxmlformats.org/officeDocument/2006/relationships/customXml" Target="../ink/ink598.xml"/><Relationship Id="rId127" Type="http://schemas.openxmlformats.org/officeDocument/2006/relationships/image" Target="../media/image611.png"/><Relationship Id="rId10" Type="http://schemas.openxmlformats.org/officeDocument/2006/relationships/customXml" Target="../ink/ink550.xml"/><Relationship Id="rId31" Type="http://schemas.openxmlformats.org/officeDocument/2006/relationships/image" Target="../media/image563.png"/><Relationship Id="rId52" Type="http://schemas.openxmlformats.org/officeDocument/2006/relationships/customXml" Target="../ink/ink571.xml"/><Relationship Id="rId73" Type="http://schemas.openxmlformats.org/officeDocument/2006/relationships/image" Target="../media/image584.png"/><Relationship Id="rId78" Type="http://schemas.openxmlformats.org/officeDocument/2006/relationships/customXml" Target="../ink/ink584.xml"/><Relationship Id="rId94" Type="http://schemas.openxmlformats.org/officeDocument/2006/relationships/customXml" Target="../ink/ink592.xml"/><Relationship Id="rId99" Type="http://schemas.openxmlformats.org/officeDocument/2006/relationships/image" Target="../media/image597.png"/><Relationship Id="rId101" Type="http://schemas.openxmlformats.org/officeDocument/2006/relationships/image" Target="../media/image598.png"/><Relationship Id="rId122" Type="http://schemas.openxmlformats.org/officeDocument/2006/relationships/customXml" Target="../ink/ink606.xml"/><Relationship Id="rId143" Type="http://schemas.openxmlformats.org/officeDocument/2006/relationships/image" Target="../media/image619.png"/><Relationship Id="rId148" Type="http://schemas.openxmlformats.org/officeDocument/2006/relationships/customXml" Target="../ink/ink619.xml"/><Relationship Id="rId164" Type="http://schemas.openxmlformats.org/officeDocument/2006/relationships/customXml" Target="../ink/ink627.xml"/><Relationship Id="rId169" Type="http://schemas.openxmlformats.org/officeDocument/2006/relationships/image" Target="../media/image632.png"/><Relationship Id="rId185" Type="http://schemas.openxmlformats.org/officeDocument/2006/relationships/image" Target="../media/image640.png"/><Relationship Id="rId4" Type="http://schemas.openxmlformats.org/officeDocument/2006/relationships/customXml" Target="../ink/ink547.xml"/><Relationship Id="rId9" Type="http://schemas.openxmlformats.org/officeDocument/2006/relationships/image" Target="../media/image552.png"/><Relationship Id="rId180" Type="http://schemas.openxmlformats.org/officeDocument/2006/relationships/customXml" Target="../ink/ink635.xml"/><Relationship Id="rId26" Type="http://schemas.openxmlformats.org/officeDocument/2006/relationships/customXml" Target="../ink/ink558.xml"/><Relationship Id="rId47" Type="http://schemas.openxmlformats.org/officeDocument/2006/relationships/image" Target="../media/image571.png"/><Relationship Id="rId68" Type="http://schemas.openxmlformats.org/officeDocument/2006/relationships/customXml" Target="../ink/ink579.xml"/><Relationship Id="rId89" Type="http://schemas.openxmlformats.org/officeDocument/2006/relationships/image" Target="../media/image592.png"/><Relationship Id="rId112" Type="http://schemas.openxmlformats.org/officeDocument/2006/relationships/customXml" Target="../ink/ink601.xml"/><Relationship Id="rId133" Type="http://schemas.openxmlformats.org/officeDocument/2006/relationships/image" Target="../media/image614.png"/><Relationship Id="rId154" Type="http://schemas.openxmlformats.org/officeDocument/2006/relationships/customXml" Target="../ink/ink622.xml"/><Relationship Id="rId175" Type="http://schemas.openxmlformats.org/officeDocument/2006/relationships/image" Target="../media/image635.png"/><Relationship Id="rId16" Type="http://schemas.openxmlformats.org/officeDocument/2006/relationships/customXml" Target="../ink/ink553.xml"/><Relationship Id="rId37" Type="http://schemas.openxmlformats.org/officeDocument/2006/relationships/image" Target="../media/image566.png"/><Relationship Id="rId58" Type="http://schemas.openxmlformats.org/officeDocument/2006/relationships/customXml" Target="../ink/ink574.xml"/><Relationship Id="rId79" Type="http://schemas.openxmlformats.org/officeDocument/2006/relationships/image" Target="../media/image587.png"/><Relationship Id="rId102" Type="http://schemas.openxmlformats.org/officeDocument/2006/relationships/customXml" Target="../ink/ink596.xml"/><Relationship Id="rId123" Type="http://schemas.openxmlformats.org/officeDocument/2006/relationships/image" Target="../media/image609.png"/><Relationship Id="rId144" Type="http://schemas.openxmlformats.org/officeDocument/2006/relationships/customXml" Target="../ink/ink617.xml"/><Relationship Id="rId90" Type="http://schemas.openxmlformats.org/officeDocument/2006/relationships/customXml" Target="../ink/ink590.xml"/><Relationship Id="rId165" Type="http://schemas.openxmlformats.org/officeDocument/2006/relationships/image" Target="../media/image630.png"/><Relationship Id="rId186" Type="http://schemas.openxmlformats.org/officeDocument/2006/relationships/customXml" Target="../ink/ink638.xml"/><Relationship Id="rId27" Type="http://schemas.openxmlformats.org/officeDocument/2006/relationships/image" Target="../media/image561.png"/><Relationship Id="rId48" Type="http://schemas.openxmlformats.org/officeDocument/2006/relationships/customXml" Target="../ink/ink569.xml"/><Relationship Id="rId69" Type="http://schemas.openxmlformats.org/officeDocument/2006/relationships/image" Target="../media/image582.png"/><Relationship Id="rId113" Type="http://schemas.openxmlformats.org/officeDocument/2006/relationships/image" Target="../media/image604.png"/><Relationship Id="rId134" Type="http://schemas.openxmlformats.org/officeDocument/2006/relationships/customXml" Target="../ink/ink612.xml"/><Relationship Id="rId80" Type="http://schemas.openxmlformats.org/officeDocument/2006/relationships/customXml" Target="../ink/ink585.xml"/><Relationship Id="rId155" Type="http://schemas.openxmlformats.org/officeDocument/2006/relationships/image" Target="../media/image625.png"/><Relationship Id="rId176" Type="http://schemas.openxmlformats.org/officeDocument/2006/relationships/customXml" Target="../ink/ink633.xml"/><Relationship Id="rId17" Type="http://schemas.openxmlformats.org/officeDocument/2006/relationships/image" Target="../media/image556.png"/><Relationship Id="rId38" Type="http://schemas.openxmlformats.org/officeDocument/2006/relationships/customXml" Target="../ink/ink564.xml"/><Relationship Id="rId59" Type="http://schemas.openxmlformats.org/officeDocument/2006/relationships/image" Target="../media/image577.png"/><Relationship Id="rId103" Type="http://schemas.openxmlformats.org/officeDocument/2006/relationships/image" Target="../media/image599.png"/><Relationship Id="rId124" Type="http://schemas.openxmlformats.org/officeDocument/2006/relationships/customXml" Target="../ink/ink607.xml"/><Relationship Id="rId70" Type="http://schemas.openxmlformats.org/officeDocument/2006/relationships/customXml" Target="../ink/ink580.xml"/><Relationship Id="rId91" Type="http://schemas.openxmlformats.org/officeDocument/2006/relationships/image" Target="../media/image593.png"/><Relationship Id="rId145" Type="http://schemas.openxmlformats.org/officeDocument/2006/relationships/image" Target="../media/image620.png"/><Relationship Id="rId166" Type="http://schemas.openxmlformats.org/officeDocument/2006/relationships/customXml" Target="../ink/ink628.xml"/><Relationship Id="rId187" Type="http://schemas.openxmlformats.org/officeDocument/2006/relationships/image" Target="../media/image641.png"/><Relationship Id="rId1" Type="http://schemas.openxmlformats.org/officeDocument/2006/relationships/slideLayout" Target="../slideLayouts/slideLayout7.xml"/><Relationship Id="rId28" Type="http://schemas.openxmlformats.org/officeDocument/2006/relationships/customXml" Target="../ink/ink559.xml"/><Relationship Id="rId49" Type="http://schemas.openxmlformats.org/officeDocument/2006/relationships/image" Target="../media/image572.png"/><Relationship Id="rId114" Type="http://schemas.openxmlformats.org/officeDocument/2006/relationships/customXml" Target="../ink/ink602.xml"/><Relationship Id="rId60" Type="http://schemas.openxmlformats.org/officeDocument/2006/relationships/customXml" Target="../ink/ink575.xml"/><Relationship Id="rId81" Type="http://schemas.openxmlformats.org/officeDocument/2006/relationships/image" Target="../media/image588.png"/><Relationship Id="rId135" Type="http://schemas.openxmlformats.org/officeDocument/2006/relationships/image" Target="../media/image615.png"/><Relationship Id="rId156" Type="http://schemas.openxmlformats.org/officeDocument/2006/relationships/customXml" Target="../ink/ink623.xml"/><Relationship Id="rId177" Type="http://schemas.openxmlformats.org/officeDocument/2006/relationships/image" Target="../media/image636.png"/><Relationship Id="rId18" Type="http://schemas.openxmlformats.org/officeDocument/2006/relationships/customXml" Target="../ink/ink554.xml"/><Relationship Id="rId39" Type="http://schemas.openxmlformats.org/officeDocument/2006/relationships/image" Target="../media/image567.png"/></Relationships>
</file>

<file path=ppt/slides/_rels/slide25.xml.rels><?xml version="1.0" encoding="UTF-8" standalone="yes"?>
<Relationships xmlns="http://schemas.openxmlformats.org/package/2006/relationships"><Relationship Id="rId26" Type="http://schemas.openxmlformats.org/officeDocument/2006/relationships/customXml" Target="../ink/ink654.xml"/><Relationship Id="rId21" Type="http://schemas.openxmlformats.org/officeDocument/2006/relationships/image" Target="../media/image654.png"/><Relationship Id="rId42" Type="http://schemas.openxmlformats.org/officeDocument/2006/relationships/customXml" Target="../ink/ink662.xml"/><Relationship Id="rId47" Type="http://schemas.openxmlformats.org/officeDocument/2006/relationships/image" Target="../media/image667.png"/><Relationship Id="rId63" Type="http://schemas.openxmlformats.org/officeDocument/2006/relationships/image" Target="../media/image675.png"/><Relationship Id="rId68" Type="http://schemas.openxmlformats.org/officeDocument/2006/relationships/customXml" Target="../ink/ink675.xml"/><Relationship Id="rId84" Type="http://schemas.openxmlformats.org/officeDocument/2006/relationships/customXml" Target="../ink/ink683.xml"/><Relationship Id="rId89" Type="http://schemas.openxmlformats.org/officeDocument/2006/relationships/image" Target="../media/image688.png"/><Relationship Id="rId16" Type="http://schemas.openxmlformats.org/officeDocument/2006/relationships/customXml" Target="../ink/ink649.xml"/><Relationship Id="rId11" Type="http://schemas.openxmlformats.org/officeDocument/2006/relationships/image" Target="../media/image649.png"/><Relationship Id="rId32" Type="http://schemas.openxmlformats.org/officeDocument/2006/relationships/customXml" Target="../ink/ink657.xml"/><Relationship Id="rId37" Type="http://schemas.openxmlformats.org/officeDocument/2006/relationships/image" Target="../media/image662.png"/><Relationship Id="rId53" Type="http://schemas.openxmlformats.org/officeDocument/2006/relationships/image" Target="../media/image670.png"/><Relationship Id="rId58" Type="http://schemas.openxmlformats.org/officeDocument/2006/relationships/customXml" Target="../ink/ink670.xml"/><Relationship Id="rId74" Type="http://schemas.openxmlformats.org/officeDocument/2006/relationships/customXml" Target="../ink/ink678.xml"/><Relationship Id="rId79" Type="http://schemas.openxmlformats.org/officeDocument/2006/relationships/image" Target="../media/image683.png"/><Relationship Id="rId5" Type="http://schemas.openxmlformats.org/officeDocument/2006/relationships/image" Target="../media/image646.png"/><Relationship Id="rId90" Type="http://schemas.openxmlformats.org/officeDocument/2006/relationships/customXml" Target="../ink/ink686.xml"/><Relationship Id="rId95" Type="http://schemas.openxmlformats.org/officeDocument/2006/relationships/image" Target="../media/image691.png"/><Relationship Id="rId22" Type="http://schemas.openxmlformats.org/officeDocument/2006/relationships/customXml" Target="../ink/ink652.xml"/><Relationship Id="rId27" Type="http://schemas.openxmlformats.org/officeDocument/2006/relationships/image" Target="../media/image657.png"/><Relationship Id="rId43" Type="http://schemas.openxmlformats.org/officeDocument/2006/relationships/image" Target="../media/image665.png"/><Relationship Id="rId48" Type="http://schemas.openxmlformats.org/officeDocument/2006/relationships/customXml" Target="../ink/ink665.xml"/><Relationship Id="rId64" Type="http://schemas.openxmlformats.org/officeDocument/2006/relationships/customXml" Target="../ink/ink673.xml"/><Relationship Id="rId69" Type="http://schemas.openxmlformats.org/officeDocument/2006/relationships/image" Target="../media/image678.png"/><Relationship Id="rId80" Type="http://schemas.openxmlformats.org/officeDocument/2006/relationships/customXml" Target="../ink/ink681.xml"/><Relationship Id="rId85" Type="http://schemas.openxmlformats.org/officeDocument/2006/relationships/image" Target="../media/image686.png"/><Relationship Id="rId3" Type="http://schemas.openxmlformats.org/officeDocument/2006/relationships/image" Target="../media/image645.png"/><Relationship Id="rId12" Type="http://schemas.openxmlformats.org/officeDocument/2006/relationships/customXml" Target="../ink/ink647.xml"/><Relationship Id="rId17" Type="http://schemas.openxmlformats.org/officeDocument/2006/relationships/image" Target="../media/image652.png"/><Relationship Id="rId25" Type="http://schemas.openxmlformats.org/officeDocument/2006/relationships/image" Target="../media/image656.png"/><Relationship Id="rId33" Type="http://schemas.openxmlformats.org/officeDocument/2006/relationships/image" Target="../media/image660.png"/><Relationship Id="rId38" Type="http://schemas.openxmlformats.org/officeDocument/2006/relationships/customXml" Target="../ink/ink660.xml"/><Relationship Id="rId46" Type="http://schemas.openxmlformats.org/officeDocument/2006/relationships/customXml" Target="../ink/ink664.xml"/><Relationship Id="rId59" Type="http://schemas.openxmlformats.org/officeDocument/2006/relationships/image" Target="../media/image673.png"/><Relationship Id="rId67" Type="http://schemas.openxmlformats.org/officeDocument/2006/relationships/image" Target="../media/image677.png"/><Relationship Id="rId20" Type="http://schemas.openxmlformats.org/officeDocument/2006/relationships/customXml" Target="../ink/ink651.xml"/><Relationship Id="rId41" Type="http://schemas.openxmlformats.org/officeDocument/2006/relationships/image" Target="../media/image664.png"/><Relationship Id="rId54" Type="http://schemas.openxmlformats.org/officeDocument/2006/relationships/customXml" Target="../ink/ink668.xml"/><Relationship Id="rId62" Type="http://schemas.openxmlformats.org/officeDocument/2006/relationships/customXml" Target="../ink/ink672.xml"/><Relationship Id="rId70" Type="http://schemas.openxmlformats.org/officeDocument/2006/relationships/customXml" Target="../ink/ink676.xml"/><Relationship Id="rId75" Type="http://schemas.openxmlformats.org/officeDocument/2006/relationships/image" Target="../media/image681.png"/><Relationship Id="rId83" Type="http://schemas.openxmlformats.org/officeDocument/2006/relationships/image" Target="../media/image685.png"/><Relationship Id="rId88" Type="http://schemas.openxmlformats.org/officeDocument/2006/relationships/customXml" Target="../ink/ink685.xml"/><Relationship Id="rId91" Type="http://schemas.openxmlformats.org/officeDocument/2006/relationships/image" Target="../media/image689.png"/><Relationship Id="rId96" Type="http://schemas.openxmlformats.org/officeDocument/2006/relationships/customXml" Target="../ink/ink689.xml"/><Relationship Id="rId1" Type="http://schemas.openxmlformats.org/officeDocument/2006/relationships/slideLayout" Target="../slideLayouts/slideLayout7.xml"/><Relationship Id="rId6" Type="http://schemas.openxmlformats.org/officeDocument/2006/relationships/customXml" Target="../ink/ink644.xml"/><Relationship Id="rId15" Type="http://schemas.openxmlformats.org/officeDocument/2006/relationships/image" Target="../media/image651.png"/><Relationship Id="rId23" Type="http://schemas.openxmlformats.org/officeDocument/2006/relationships/image" Target="../media/image655.png"/><Relationship Id="rId28" Type="http://schemas.openxmlformats.org/officeDocument/2006/relationships/customXml" Target="../ink/ink655.xml"/><Relationship Id="rId36" Type="http://schemas.openxmlformats.org/officeDocument/2006/relationships/customXml" Target="../ink/ink659.xml"/><Relationship Id="rId49" Type="http://schemas.openxmlformats.org/officeDocument/2006/relationships/image" Target="../media/image668.png"/><Relationship Id="rId57" Type="http://schemas.openxmlformats.org/officeDocument/2006/relationships/image" Target="../media/image672.png"/><Relationship Id="rId10" Type="http://schemas.openxmlformats.org/officeDocument/2006/relationships/customXml" Target="../ink/ink646.xml"/><Relationship Id="rId31" Type="http://schemas.openxmlformats.org/officeDocument/2006/relationships/image" Target="../media/image659.png"/><Relationship Id="rId44" Type="http://schemas.openxmlformats.org/officeDocument/2006/relationships/customXml" Target="../ink/ink663.xml"/><Relationship Id="rId52" Type="http://schemas.openxmlformats.org/officeDocument/2006/relationships/customXml" Target="../ink/ink667.xml"/><Relationship Id="rId60" Type="http://schemas.openxmlformats.org/officeDocument/2006/relationships/customXml" Target="../ink/ink671.xml"/><Relationship Id="rId65" Type="http://schemas.openxmlformats.org/officeDocument/2006/relationships/image" Target="../media/image676.png"/><Relationship Id="rId73" Type="http://schemas.openxmlformats.org/officeDocument/2006/relationships/image" Target="../media/image680.png"/><Relationship Id="rId78" Type="http://schemas.openxmlformats.org/officeDocument/2006/relationships/customXml" Target="../ink/ink680.xml"/><Relationship Id="rId81" Type="http://schemas.openxmlformats.org/officeDocument/2006/relationships/image" Target="../media/image684.png"/><Relationship Id="rId86" Type="http://schemas.openxmlformats.org/officeDocument/2006/relationships/customXml" Target="../ink/ink684.xml"/><Relationship Id="rId94" Type="http://schemas.openxmlformats.org/officeDocument/2006/relationships/customXml" Target="../ink/ink688.xml"/><Relationship Id="rId99" Type="http://schemas.openxmlformats.org/officeDocument/2006/relationships/image" Target="../media/image693.png"/><Relationship Id="rId4" Type="http://schemas.openxmlformats.org/officeDocument/2006/relationships/customXml" Target="../ink/ink643.xml"/><Relationship Id="rId9" Type="http://schemas.openxmlformats.org/officeDocument/2006/relationships/image" Target="../media/image648.png"/><Relationship Id="rId13" Type="http://schemas.openxmlformats.org/officeDocument/2006/relationships/image" Target="../media/image650.png"/><Relationship Id="rId18" Type="http://schemas.openxmlformats.org/officeDocument/2006/relationships/customXml" Target="../ink/ink650.xml"/><Relationship Id="rId39" Type="http://schemas.openxmlformats.org/officeDocument/2006/relationships/image" Target="../media/image663.png"/><Relationship Id="rId34" Type="http://schemas.openxmlformats.org/officeDocument/2006/relationships/customXml" Target="../ink/ink658.xml"/><Relationship Id="rId50" Type="http://schemas.openxmlformats.org/officeDocument/2006/relationships/customXml" Target="../ink/ink666.xml"/><Relationship Id="rId55" Type="http://schemas.openxmlformats.org/officeDocument/2006/relationships/image" Target="../media/image671.png"/><Relationship Id="rId76" Type="http://schemas.openxmlformats.org/officeDocument/2006/relationships/customXml" Target="../ink/ink679.xml"/><Relationship Id="rId97" Type="http://schemas.openxmlformats.org/officeDocument/2006/relationships/image" Target="../media/image692.png"/><Relationship Id="rId7" Type="http://schemas.openxmlformats.org/officeDocument/2006/relationships/image" Target="../media/image647.png"/><Relationship Id="rId71" Type="http://schemas.openxmlformats.org/officeDocument/2006/relationships/image" Target="../media/image679.png"/><Relationship Id="rId92" Type="http://schemas.openxmlformats.org/officeDocument/2006/relationships/customXml" Target="../ink/ink687.xml"/><Relationship Id="rId2" Type="http://schemas.openxmlformats.org/officeDocument/2006/relationships/customXml" Target="../ink/ink642.xml"/><Relationship Id="rId29" Type="http://schemas.openxmlformats.org/officeDocument/2006/relationships/image" Target="../media/image658.png"/><Relationship Id="rId24" Type="http://schemas.openxmlformats.org/officeDocument/2006/relationships/customXml" Target="../ink/ink653.xml"/><Relationship Id="rId40" Type="http://schemas.openxmlformats.org/officeDocument/2006/relationships/customXml" Target="../ink/ink661.xml"/><Relationship Id="rId45" Type="http://schemas.openxmlformats.org/officeDocument/2006/relationships/image" Target="../media/image666.png"/><Relationship Id="rId66" Type="http://schemas.openxmlformats.org/officeDocument/2006/relationships/customXml" Target="../ink/ink674.xml"/><Relationship Id="rId87" Type="http://schemas.openxmlformats.org/officeDocument/2006/relationships/image" Target="../media/image687.png"/><Relationship Id="rId61" Type="http://schemas.openxmlformats.org/officeDocument/2006/relationships/image" Target="../media/image674.png"/><Relationship Id="rId82" Type="http://schemas.openxmlformats.org/officeDocument/2006/relationships/customXml" Target="../ink/ink682.xml"/><Relationship Id="rId19" Type="http://schemas.openxmlformats.org/officeDocument/2006/relationships/image" Target="../media/image653.png"/><Relationship Id="rId14" Type="http://schemas.openxmlformats.org/officeDocument/2006/relationships/customXml" Target="../ink/ink648.xml"/><Relationship Id="rId30" Type="http://schemas.openxmlformats.org/officeDocument/2006/relationships/customXml" Target="../ink/ink656.xml"/><Relationship Id="rId35" Type="http://schemas.openxmlformats.org/officeDocument/2006/relationships/image" Target="../media/image661.png"/><Relationship Id="rId56" Type="http://schemas.openxmlformats.org/officeDocument/2006/relationships/customXml" Target="../ink/ink669.xml"/><Relationship Id="rId77" Type="http://schemas.openxmlformats.org/officeDocument/2006/relationships/image" Target="../media/image682.png"/><Relationship Id="rId8" Type="http://schemas.openxmlformats.org/officeDocument/2006/relationships/customXml" Target="../ink/ink645.xml"/><Relationship Id="rId51" Type="http://schemas.openxmlformats.org/officeDocument/2006/relationships/image" Target="../media/image669.png"/><Relationship Id="rId72" Type="http://schemas.openxmlformats.org/officeDocument/2006/relationships/customXml" Target="../ink/ink677.xml"/><Relationship Id="rId93" Type="http://schemas.openxmlformats.org/officeDocument/2006/relationships/image" Target="../media/image690.png"/><Relationship Id="rId98" Type="http://schemas.openxmlformats.org/officeDocument/2006/relationships/customXml" Target="../ink/ink690.xml"/></Relationships>
</file>

<file path=ppt/slides/_rels/slide26.xml.rels><?xml version="1.0" encoding="UTF-8" standalone="yes"?>
<Relationships xmlns="http://schemas.openxmlformats.org/package/2006/relationships"><Relationship Id="rId3" Type="http://schemas.openxmlformats.org/officeDocument/2006/relationships/image" Target="../media/image694.png"/><Relationship Id="rId2" Type="http://schemas.openxmlformats.org/officeDocument/2006/relationships/customXml" Target="../ink/ink69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image" Target="../media/image752.png"/><Relationship Id="rId21" Type="http://schemas.openxmlformats.org/officeDocument/2006/relationships/image" Target="../media/image704.png"/><Relationship Id="rId42" Type="http://schemas.openxmlformats.org/officeDocument/2006/relationships/customXml" Target="../ink/ink712.xml"/><Relationship Id="rId63" Type="http://schemas.openxmlformats.org/officeDocument/2006/relationships/image" Target="../media/image725.png"/><Relationship Id="rId84" Type="http://schemas.openxmlformats.org/officeDocument/2006/relationships/customXml" Target="../ink/ink733.xml"/><Relationship Id="rId138" Type="http://schemas.openxmlformats.org/officeDocument/2006/relationships/customXml" Target="../ink/ink760.xml"/><Relationship Id="rId107" Type="http://schemas.openxmlformats.org/officeDocument/2006/relationships/image" Target="../media/image747.png"/><Relationship Id="rId11" Type="http://schemas.openxmlformats.org/officeDocument/2006/relationships/image" Target="../media/image699.png"/><Relationship Id="rId32" Type="http://schemas.openxmlformats.org/officeDocument/2006/relationships/customXml" Target="../ink/ink707.xml"/><Relationship Id="rId53" Type="http://schemas.openxmlformats.org/officeDocument/2006/relationships/image" Target="../media/image720.png"/><Relationship Id="rId74" Type="http://schemas.openxmlformats.org/officeDocument/2006/relationships/customXml" Target="../ink/ink728.xml"/><Relationship Id="rId128" Type="http://schemas.openxmlformats.org/officeDocument/2006/relationships/customXml" Target="../ink/ink755.xml"/><Relationship Id="rId149" Type="http://schemas.openxmlformats.org/officeDocument/2006/relationships/image" Target="../media/image768.png"/><Relationship Id="rId5" Type="http://schemas.openxmlformats.org/officeDocument/2006/relationships/image" Target="../media/image696.png"/><Relationship Id="rId95" Type="http://schemas.openxmlformats.org/officeDocument/2006/relationships/image" Target="../media/image741.png"/><Relationship Id="rId22" Type="http://schemas.openxmlformats.org/officeDocument/2006/relationships/customXml" Target="../ink/ink702.xml"/><Relationship Id="rId27" Type="http://schemas.openxmlformats.org/officeDocument/2006/relationships/image" Target="../media/image707.png"/><Relationship Id="rId43" Type="http://schemas.openxmlformats.org/officeDocument/2006/relationships/image" Target="../media/image715.png"/><Relationship Id="rId48" Type="http://schemas.openxmlformats.org/officeDocument/2006/relationships/customXml" Target="../ink/ink715.xml"/><Relationship Id="rId64" Type="http://schemas.openxmlformats.org/officeDocument/2006/relationships/customXml" Target="../ink/ink723.xml"/><Relationship Id="rId69" Type="http://schemas.openxmlformats.org/officeDocument/2006/relationships/image" Target="../media/image728.png"/><Relationship Id="rId113" Type="http://schemas.openxmlformats.org/officeDocument/2006/relationships/image" Target="../media/image750.png"/><Relationship Id="rId118" Type="http://schemas.openxmlformats.org/officeDocument/2006/relationships/customXml" Target="../ink/ink750.xml"/><Relationship Id="rId134" Type="http://schemas.openxmlformats.org/officeDocument/2006/relationships/customXml" Target="../ink/ink758.xml"/><Relationship Id="rId139" Type="http://schemas.openxmlformats.org/officeDocument/2006/relationships/image" Target="../media/image763.png"/><Relationship Id="rId80" Type="http://schemas.openxmlformats.org/officeDocument/2006/relationships/customXml" Target="../ink/ink731.xml"/><Relationship Id="rId85" Type="http://schemas.openxmlformats.org/officeDocument/2006/relationships/image" Target="../media/image736.png"/><Relationship Id="rId150" Type="http://schemas.openxmlformats.org/officeDocument/2006/relationships/customXml" Target="../ink/ink766.xml"/><Relationship Id="rId12" Type="http://schemas.openxmlformats.org/officeDocument/2006/relationships/customXml" Target="../ink/ink697.xml"/><Relationship Id="rId17" Type="http://schemas.openxmlformats.org/officeDocument/2006/relationships/image" Target="../media/image702.png"/><Relationship Id="rId33" Type="http://schemas.openxmlformats.org/officeDocument/2006/relationships/image" Target="../media/image710.png"/><Relationship Id="rId38" Type="http://schemas.openxmlformats.org/officeDocument/2006/relationships/customXml" Target="../ink/ink710.xml"/><Relationship Id="rId59" Type="http://schemas.openxmlformats.org/officeDocument/2006/relationships/image" Target="../media/image723.png"/><Relationship Id="rId103" Type="http://schemas.openxmlformats.org/officeDocument/2006/relationships/image" Target="../media/image745.png"/><Relationship Id="rId108" Type="http://schemas.openxmlformats.org/officeDocument/2006/relationships/customXml" Target="../ink/ink745.xml"/><Relationship Id="rId124" Type="http://schemas.openxmlformats.org/officeDocument/2006/relationships/customXml" Target="../ink/ink753.xml"/><Relationship Id="rId129" Type="http://schemas.openxmlformats.org/officeDocument/2006/relationships/image" Target="../media/image758.png"/><Relationship Id="rId54" Type="http://schemas.openxmlformats.org/officeDocument/2006/relationships/customXml" Target="../ink/ink718.xml"/><Relationship Id="rId70" Type="http://schemas.openxmlformats.org/officeDocument/2006/relationships/customXml" Target="../ink/ink726.xml"/><Relationship Id="rId75" Type="http://schemas.openxmlformats.org/officeDocument/2006/relationships/image" Target="../media/image731.png"/><Relationship Id="rId91" Type="http://schemas.openxmlformats.org/officeDocument/2006/relationships/image" Target="../media/image739.png"/><Relationship Id="rId96" Type="http://schemas.openxmlformats.org/officeDocument/2006/relationships/customXml" Target="../ink/ink739.xml"/><Relationship Id="rId140" Type="http://schemas.openxmlformats.org/officeDocument/2006/relationships/customXml" Target="../ink/ink761.xml"/><Relationship Id="rId145" Type="http://schemas.openxmlformats.org/officeDocument/2006/relationships/image" Target="../media/image766.png"/><Relationship Id="rId1" Type="http://schemas.openxmlformats.org/officeDocument/2006/relationships/slideLayout" Target="../slideLayouts/slideLayout7.xml"/><Relationship Id="rId6" Type="http://schemas.openxmlformats.org/officeDocument/2006/relationships/customXml" Target="../ink/ink694.xml"/><Relationship Id="rId23" Type="http://schemas.openxmlformats.org/officeDocument/2006/relationships/image" Target="../media/image705.png"/><Relationship Id="rId28" Type="http://schemas.openxmlformats.org/officeDocument/2006/relationships/customXml" Target="../ink/ink705.xml"/><Relationship Id="rId49" Type="http://schemas.openxmlformats.org/officeDocument/2006/relationships/image" Target="../media/image718.png"/><Relationship Id="rId114" Type="http://schemas.openxmlformats.org/officeDocument/2006/relationships/customXml" Target="../ink/ink748.xml"/><Relationship Id="rId119" Type="http://schemas.openxmlformats.org/officeDocument/2006/relationships/image" Target="../media/image753.png"/><Relationship Id="rId44" Type="http://schemas.openxmlformats.org/officeDocument/2006/relationships/customXml" Target="../ink/ink713.xml"/><Relationship Id="rId60" Type="http://schemas.openxmlformats.org/officeDocument/2006/relationships/customXml" Target="../ink/ink721.xml"/><Relationship Id="rId65" Type="http://schemas.openxmlformats.org/officeDocument/2006/relationships/image" Target="../media/image726.png"/><Relationship Id="rId81" Type="http://schemas.openxmlformats.org/officeDocument/2006/relationships/image" Target="../media/image734.png"/><Relationship Id="rId86" Type="http://schemas.openxmlformats.org/officeDocument/2006/relationships/customXml" Target="../ink/ink734.xml"/><Relationship Id="rId130" Type="http://schemas.openxmlformats.org/officeDocument/2006/relationships/customXml" Target="../ink/ink756.xml"/><Relationship Id="rId135" Type="http://schemas.openxmlformats.org/officeDocument/2006/relationships/image" Target="../media/image761.png"/><Relationship Id="rId151" Type="http://schemas.openxmlformats.org/officeDocument/2006/relationships/image" Target="../media/image769.png"/><Relationship Id="rId13" Type="http://schemas.openxmlformats.org/officeDocument/2006/relationships/image" Target="../media/image700.png"/><Relationship Id="rId18" Type="http://schemas.openxmlformats.org/officeDocument/2006/relationships/customXml" Target="../ink/ink700.xml"/><Relationship Id="rId39" Type="http://schemas.openxmlformats.org/officeDocument/2006/relationships/image" Target="../media/image713.png"/><Relationship Id="rId109" Type="http://schemas.openxmlformats.org/officeDocument/2006/relationships/image" Target="../media/image748.png"/><Relationship Id="rId34" Type="http://schemas.openxmlformats.org/officeDocument/2006/relationships/customXml" Target="../ink/ink708.xml"/><Relationship Id="rId50" Type="http://schemas.openxmlformats.org/officeDocument/2006/relationships/customXml" Target="../ink/ink716.xml"/><Relationship Id="rId55" Type="http://schemas.openxmlformats.org/officeDocument/2006/relationships/image" Target="../media/image721.png"/><Relationship Id="rId76" Type="http://schemas.openxmlformats.org/officeDocument/2006/relationships/customXml" Target="../ink/ink729.xml"/><Relationship Id="rId97" Type="http://schemas.openxmlformats.org/officeDocument/2006/relationships/image" Target="../media/image742.png"/><Relationship Id="rId104" Type="http://schemas.openxmlformats.org/officeDocument/2006/relationships/customXml" Target="../ink/ink743.xml"/><Relationship Id="rId120" Type="http://schemas.openxmlformats.org/officeDocument/2006/relationships/customXml" Target="../ink/ink751.xml"/><Relationship Id="rId125" Type="http://schemas.openxmlformats.org/officeDocument/2006/relationships/image" Target="../media/image756.png"/><Relationship Id="rId141" Type="http://schemas.openxmlformats.org/officeDocument/2006/relationships/image" Target="../media/image764.png"/><Relationship Id="rId146" Type="http://schemas.openxmlformats.org/officeDocument/2006/relationships/customXml" Target="../ink/ink764.xml"/><Relationship Id="rId7" Type="http://schemas.openxmlformats.org/officeDocument/2006/relationships/image" Target="../media/image697.png"/><Relationship Id="rId71" Type="http://schemas.openxmlformats.org/officeDocument/2006/relationships/image" Target="../media/image729.png"/><Relationship Id="rId92" Type="http://schemas.openxmlformats.org/officeDocument/2006/relationships/customXml" Target="../ink/ink737.xml"/><Relationship Id="rId2" Type="http://schemas.openxmlformats.org/officeDocument/2006/relationships/customXml" Target="../ink/ink692.xml"/><Relationship Id="rId29" Type="http://schemas.openxmlformats.org/officeDocument/2006/relationships/image" Target="../media/image708.png"/><Relationship Id="rId24" Type="http://schemas.openxmlformats.org/officeDocument/2006/relationships/customXml" Target="../ink/ink703.xml"/><Relationship Id="rId40" Type="http://schemas.openxmlformats.org/officeDocument/2006/relationships/customXml" Target="../ink/ink711.xml"/><Relationship Id="rId45" Type="http://schemas.openxmlformats.org/officeDocument/2006/relationships/image" Target="../media/image716.png"/><Relationship Id="rId66" Type="http://schemas.openxmlformats.org/officeDocument/2006/relationships/customXml" Target="../ink/ink724.xml"/><Relationship Id="rId87" Type="http://schemas.openxmlformats.org/officeDocument/2006/relationships/image" Target="../media/image737.png"/><Relationship Id="rId110" Type="http://schemas.openxmlformats.org/officeDocument/2006/relationships/customXml" Target="../ink/ink746.xml"/><Relationship Id="rId115" Type="http://schemas.openxmlformats.org/officeDocument/2006/relationships/image" Target="../media/image751.png"/><Relationship Id="rId131" Type="http://schemas.openxmlformats.org/officeDocument/2006/relationships/image" Target="../media/image759.png"/><Relationship Id="rId136" Type="http://schemas.openxmlformats.org/officeDocument/2006/relationships/customXml" Target="../ink/ink759.xml"/><Relationship Id="rId61" Type="http://schemas.openxmlformats.org/officeDocument/2006/relationships/image" Target="../media/image724.png"/><Relationship Id="rId82" Type="http://schemas.openxmlformats.org/officeDocument/2006/relationships/customXml" Target="../ink/ink732.xml"/><Relationship Id="rId19" Type="http://schemas.openxmlformats.org/officeDocument/2006/relationships/image" Target="../media/image703.png"/><Relationship Id="rId14" Type="http://schemas.openxmlformats.org/officeDocument/2006/relationships/customXml" Target="../ink/ink698.xml"/><Relationship Id="rId30" Type="http://schemas.openxmlformats.org/officeDocument/2006/relationships/customXml" Target="../ink/ink706.xml"/><Relationship Id="rId35" Type="http://schemas.openxmlformats.org/officeDocument/2006/relationships/image" Target="../media/image711.png"/><Relationship Id="rId56" Type="http://schemas.openxmlformats.org/officeDocument/2006/relationships/customXml" Target="../ink/ink719.xml"/><Relationship Id="rId77" Type="http://schemas.openxmlformats.org/officeDocument/2006/relationships/image" Target="../media/image732.png"/><Relationship Id="rId100" Type="http://schemas.openxmlformats.org/officeDocument/2006/relationships/customXml" Target="../ink/ink741.xml"/><Relationship Id="rId105" Type="http://schemas.openxmlformats.org/officeDocument/2006/relationships/image" Target="../media/image746.png"/><Relationship Id="rId126" Type="http://schemas.openxmlformats.org/officeDocument/2006/relationships/customXml" Target="../ink/ink754.xml"/><Relationship Id="rId147" Type="http://schemas.openxmlformats.org/officeDocument/2006/relationships/image" Target="../media/image767.png"/><Relationship Id="rId8" Type="http://schemas.openxmlformats.org/officeDocument/2006/relationships/customXml" Target="../ink/ink695.xml"/><Relationship Id="rId51" Type="http://schemas.openxmlformats.org/officeDocument/2006/relationships/image" Target="../media/image719.png"/><Relationship Id="rId72" Type="http://schemas.openxmlformats.org/officeDocument/2006/relationships/customXml" Target="../ink/ink727.xml"/><Relationship Id="rId93" Type="http://schemas.openxmlformats.org/officeDocument/2006/relationships/image" Target="../media/image740.png"/><Relationship Id="rId98" Type="http://schemas.openxmlformats.org/officeDocument/2006/relationships/customXml" Target="../ink/ink740.xml"/><Relationship Id="rId121" Type="http://schemas.openxmlformats.org/officeDocument/2006/relationships/image" Target="../media/image754.png"/><Relationship Id="rId142" Type="http://schemas.openxmlformats.org/officeDocument/2006/relationships/customXml" Target="../ink/ink762.xml"/><Relationship Id="rId3" Type="http://schemas.openxmlformats.org/officeDocument/2006/relationships/image" Target="../media/image695.png"/><Relationship Id="rId25" Type="http://schemas.openxmlformats.org/officeDocument/2006/relationships/image" Target="../media/image706.png"/><Relationship Id="rId46" Type="http://schemas.openxmlformats.org/officeDocument/2006/relationships/customXml" Target="../ink/ink714.xml"/><Relationship Id="rId67" Type="http://schemas.openxmlformats.org/officeDocument/2006/relationships/image" Target="../media/image727.png"/><Relationship Id="rId116" Type="http://schemas.openxmlformats.org/officeDocument/2006/relationships/customXml" Target="../ink/ink749.xml"/><Relationship Id="rId137" Type="http://schemas.openxmlformats.org/officeDocument/2006/relationships/image" Target="../media/image762.png"/><Relationship Id="rId20" Type="http://schemas.openxmlformats.org/officeDocument/2006/relationships/customXml" Target="../ink/ink701.xml"/><Relationship Id="rId41" Type="http://schemas.openxmlformats.org/officeDocument/2006/relationships/image" Target="../media/image714.png"/><Relationship Id="rId62" Type="http://schemas.openxmlformats.org/officeDocument/2006/relationships/customXml" Target="../ink/ink722.xml"/><Relationship Id="rId83" Type="http://schemas.openxmlformats.org/officeDocument/2006/relationships/image" Target="../media/image735.png"/><Relationship Id="rId88" Type="http://schemas.openxmlformats.org/officeDocument/2006/relationships/customXml" Target="../ink/ink735.xml"/><Relationship Id="rId111" Type="http://schemas.openxmlformats.org/officeDocument/2006/relationships/image" Target="../media/image749.png"/><Relationship Id="rId132" Type="http://schemas.openxmlformats.org/officeDocument/2006/relationships/customXml" Target="../ink/ink757.xml"/><Relationship Id="rId15" Type="http://schemas.openxmlformats.org/officeDocument/2006/relationships/image" Target="../media/image701.png"/><Relationship Id="rId36" Type="http://schemas.openxmlformats.org/officeDocument/2006/relationships/customXml" Target="../ink/ink709.xml"/><Relationship Id="rId57" Type="http://schemas.openxmlformats.org/officeDocument/2006/relationships/image" Target="../media/image722.png"/><Relationship Id="rId106" Type="http://schemas.openxmlformats.org/officeDocument/2006/relationships/customXml" Target="../ink/ink744.xml"/><Relationship Id="rId127" Type="http://schemas.openxmlformats.org/officeDocument/2006/relationships/image" Target="../media/image757.png"/><Relationship Id="rId10" Type="http://schemas.openxmlformats.org/officeDocument/2006/relationships/customXml" Target="../ink/ink696.xml"/><Relationship Id="rId31" Type="http://schemas.openxmlformats.org/officeDocument/2006/relationships/image" Target="../media/image709.png"/><Relationship Id="rId52" Type="http://schemas.openxmlformats.org/officeDocument/2006/relationships/customXml" Target="../ink/ink717.xml"/><Relationship Id="rId73" Type="http://schemas.openxmlformats.org/officeDocument/2006/relationships/image" Target="../media/image730.png"/><Relationship Id="rId78" Type="http://schemas.openxmlformats.org/officeDocument/2006/relationships/customXml" Target="../ink/ink730.xml"/><Relationship Id="rId94" Type="http://schemas.openxmlformats.org/officeDocument/2006/relationships/customXml" Target="../ink/ink738.xml"/><Relationship Id="rId99" Type="http://schemas.openxmlformats.org/officeDocument/2006/relationships/image" Target="../media/image743.png"/><Relationship Id="rId101" Type="http://schemas.openxmlformats.org/officeDocument/2006/relationships/image" Target="../media/image744.png"/><Relationship Id="rId122" Type="http://schemas.openxmlformats.org/officeDocument/2006/relationships/customXml" Target="../ink/ink752.xml"/><Relationship Id="rId143" Type="http://schemas.openxmlformats.org/officeDocument/2006/relationships/image" Target="../media/image765.png"/><Relationship Id="rId148" Type="http://schemas.openxmlformats.org/officeDocument/2006/relationships/customXml" Target="../ink/ink765.xml"/><Relationship Id="rId4" Type="http://schemas.openxmlformats.org/officeDocument/2006/relationships/customXml" Target="../ink/ink693.xml"/><Relationship Id="rId9" Type="http://schemas.openxmlformats.org/officeDocument/2006/relationships/image" Target="../media/image698.png"/><Relationship Id="rId26" Type="http://schemas.openxmlformats.org/officeDocument/2006/relationships/customXml" Target="../ink/ink704.xml"/><Relationship Id="rId47" Type="http://schemas.openxmlformats.org/officeDocument/2006/relationships/image" Target="../media/image717.png"/><Relationship Id="rId68" Type="http://schemas.openxmlformats.org/officeDocument/2006/relationships/customXml" Target="../ink/ink725.xml"/><Relationship Id="rId89" Type="http://schemas.openxmlformats.org/officeDocument/2006/relationships/image" Target="../media/image738.png"/><Relationship Id="rId112" Type="http://schemas.openxmlformats.org/officeDocument/2006/relationships/customXml" Target="../ink/ink747.xml"/><Relationship Id="rId133" Type="http://schemas.openxmlformats.org/officeDocument/2006/relationships/image" Target="../media/image760.png"/><Relationship Id="rId16" Type="http://schemas.openxmlformats.org/officeDocument/2006/relationships/customXml" Target="../ink/ink699.xml"/><Relationship Id="rId37" Type="http://schemas.openxmlformats.org/officeDocument/2006/relationships/image" Target="../media/image712.png"/><Relationship Id="rId58" Type="http://schemas.openxmlformats.org/officeDocument/2006/relationships/customXml" Target="../ink/ink720.xml"/><Relationship Id="rId79" Type="http://schemas.openxmlformats.org/officeDocument/2006/relationships/image" Target="../media/image733.png"/><Relationship Id="rId102" Type="http://schemas.openxmlformats.org/officeDocument/2006/relationships/customXml" Target="../ink/ink742.xml"/><Relationship Id="rId123" Type="http://schemas.openxmlformats.org/officeDocument/2006/relationships/image" Target="../media/image755.png"/><Relationship Id="rId144" Type="http://schemas.openxmlformats.org/officeDocument/2006/relationships/customXml" Target="../ink/ink763.xml"/><Relationship Id="rId90" Type="http://schemas.openxmlformats.org/officeDocument/2006/relationships/customXml" Target="../ink/ink736.xml"/></Relationships>
</file>

<file path=ppt/slides/_rels/slide28.xml.rels><?xml version="1.0" encoding="UTF-8" standalone="yes"?>
<Relationships xmlns="http://schemas.openxmlformats.org/package/2006/relationships"><Relationship Id="rId117" Type="http://schemas.openxmlformats.org/officeDocument/2006/relationships/image" Target="../media/image827.png"/><Relationship Id="rId21" Type="http://schemas.openxmlformats.org/officeDocument/2006/relationships/image" Target="../media/image779.png"/><Relationship Id="rId42" Type="http://schemas.openxmlformats.org/officeDocument/2006/relationships/customXml" Target="../ink/ink787.xml"/><Relationship Id="rId63" Type="http://schemas.openxmlformats.org/officeDocument/2006/relationships/image" Target="../media/image800.png"/><Relationship Id="rId84" Type="http://schemas.openxmlformats.org/officeDocument/2006/relationships/customXml" Target="../ink/ink808.xml"/><Relationship Id="rId138" Type="http://schemas.openxmlformats.org/officeDocument/2006/relationships/customXml" Target="../ink/ink835.xml"/><Relationship Id="rId159" Type="http://schemas.openxmlformats.org/officeDocument/2006/relationships/image" Target="../media/image848.png"/><Relationship Id="rId170" Type="http://schemas.openxmlformats.org/officeDocument/2006/relationships/customXml" Target="../ink/ink851.xml"/><Relationship Id="rId191" Type="http://schemas.openxmlformats.org/officeDocument/2006/relationships/image" Target="../media/image864.png"/><Relationship Id="rId205" Type="http://schemas.openxmlformats.org/officeDocument/2006/relationships/image" Target="../media/image871.png"/><Relationship Id="rId226" Type="http://schemas.openxmlformats.org/officeDocument/2006/relationships/customXml" Target="../ink/ink879.xml"/><Relationship Id="rId247" Type="http://schemas.openxmlformats.org/officeDocument/2006/relationships/customXml" Target="../ink/ink890.xml"/><Relationship Id="rId107" Type="http://schemas.openxmlformats.org/officeDocument/2006/relationships/image" Target="../media/image822.png"/><Relationship Id="rId11" Type="http://schemas.openxmlformats.org/officeDocument/2006/relationships/image" Target="../media/image774.png"/><Relationship Id="rId32" Type="http://schemas.openxmlformats.org/officeDocument/2006/relationships/customXml" Target="../ink/ink782.xml"/><Relationship Id="rId53" Type="http://schemas.openxmlformats.org/officeDocument/2006/relationships/image" Target="../media/image795.png"/><Relationship Id="rId74" Type="http://schemas.openxmlformats.org/officeDocument/2006/relationships/customXml" Target="../ink/ink803.xml"/><Relationship Id="rId128" Type="http://schemas.openxmlformats.org/officeDocument/2006/relationships/customXml" Target="../ink/ink830.xml"/><Relationship Id="rId149" Type="http://schemas.openxmlformats.org/officeDocument/2006/relationships/image" Target="../media/image843.png"/><Relationship Id="rId5" Type="http://schemas.openxmlformats.org/officeDocument/2006/relationships/image" Target="../media/image771.png"/><Relationship Id="rId95" Type="http://schemas.openxmlformats.org/officeDocument/2006/relationships/image" Target="../media/image816.png"/><Relationship Id="rId160" Type="http://schemas.openxmlformats.org/officeDocument/2006/relationships/customXml" Target="../ink/ink846.xml"/><Relationship Id="rId181" Type="http://schemas.openxmlformats.org/officeDocument/2006/relationships/image" Target="../media/image859.png"/><Relationship Id="rId216" Type="http://schemas.openxmlformats.org/officeDocument/2006/relationships/customXml" Target="../ink/ink874.xml"/><Relationship Id="rId237" Type="http://schemas.openxmlformats.org/officeDocument/2006/relationships/image" Target="../media/image887.png"/><Relationship Id="rId22" Type="http://schemas.openxmlformats.org/officeDocument/2006/relationships/customXml" Target="../ink/ink777.xml"/><Relationship Id="rId43" Type="http://schemas.openxmlformats.org/officeDocument/2006/relationships/image" Target="../media/image790.png"/><Relationship Id="rId64" Type="http://schemas.openxmlformats.org/officeDocument/2006/relationships/customXml" Target="../ink/ink798.xml"/><Relationship Id="rId118" Type="http://schemas.openxmlformats.org/officeDocument/2006/relationships/customXml" Target="../ink/ink825.xml"/><Relationship Id="rId139" Type="http://schemas.openxmlformats.org/officeDocument/2006/relationships/image" Target="../media/image838.png"/><Relationship Id="rId85" Type="http://schemas.openxmlformats.org/officeDocument/2006/relationships/image" Target="../media/image811.png"/><Relationship Id="rId150" Type="http://schemas.openxmlformats.org/officeDocument/2006/relationships/customXml" Target="../ink/ink841.xml"/><Relationship Id="rId171" Type="http://schemas.openxmlformats.org/officeDocument/2006/relationships/image" Target="../media/image854.png"/><Relationship Id="rId192" Type="http://schemas.openxmlformats.org/officeDocument/2006/relationships/customXml" Target="../ink/ink862.xml"/><Relationship Id="rId206" Type="http://schemas.openxmlformats.org/officeDocument/2006/relationships/customXml" Target="../ink/ink869.xml"/><Relationship Id="rId227" Type="http://schemas.openxmlformats.org/officeDocument/2006/relationships/image" Target="../media/image882.png"/><Relationship Id="rId12" Type="http://schemas.openxmlformats.org/officeDocument/2006/relationships/customXml" Target="../ink/ink772.xml"/><Relationship Id="rId33" Type="http://schemas.openxmlformats.org/officeDocument/2006/relationships/image" Target="../media/image785.png"/><Relationship Id="rId108" Type="http://schemas.openxmlformats.org/officeDocument/2006/relationships/customXml" Target="../ink/ink820.xml"/><Relationship Id="rId129" Type="http://schemas.openxmlformats.org/officeDocument/2006/relationships/image" Target="../media/image833.png"/><Relationship Id="rId54" Type="http://schemas.openxmlformats.org/officeDocument/2006/relationships/customXml" Target="../ink/ink793.xml"/><Relationship Id="rId75" Type="http://schemas.openxmlformats.org/officeDocument/2006/relationships/image" Target="../media/image806.png"/><Relationship Id="rId96" Type="http://schemas.openxmlformats.org/officeDocument/2006/relationships/customXml" Target="../ink/ink814.xml"/><Relationship Id="rId140" Type="http://schemas.openxmlformats.org/officeDocument/2006/relationships/customXml" Target="../ink/ink836.xml"/><Relationship Id="rId161" Type="http://schemas.openxmlformats.org/officeDocument/2006/relationships/image" Target="../media/image849.png"/><Relationship Id="rId182" Type="http://schemas.openxmlformats.org/officeDocument/2006/relationships/customXml" Target="../ink/ink857.xml"/><Relationship Id="rId217" Type="http://schemas.openxmlformats.org/officeDocument/2006/relationships/image" Target="../media/image877.png"/><Relationship Id="rId6" Type="http://schemas.openxmlformats.org/officeDocument/2006/relationships/customXml" Target="../ink/ink769.xml"/><Relationship Id="rId238" Type="http://schemas.openxmlformats.org/officeDocument/2006/relationships/customXml" Target="../ink/ink885.xml"/><Relationship Id="rId23" Type="http://schemas.openxmlformats.org/officeDocument/2006/relationships/image" Target="../media/image780.png"/><Relationship Id="rId119" Type="http://schemas.openxmlformats.org/officeDocument/2006/relationships/image" Target="../media/image828.png"/><Relationship Id="rId44" Type="http://schemas.openxmlformats.org/officeDocument/2006/relationships/customXml" Target="../ink/ink788.xml"/><Relationship Id="rId65" Type="http://schemas.openxmlformats.org/officeDocument/2006/relationships/image" Target="../media/image801.png"/><Relationship Id="rId86" Type="http://schemas.openxmlformats.org/officeDocument/2006/relationships/customXml" Target="../ink/ink809.xml"/><Relationship Id="rId130" Type="http://schemas.openxmlformats.org/officeDocument/2006/relationships/customXml" Target="../ink/ink831.xml"/><Relationship Id="rId151" Type="http://schemas.openxmlformats.org/officeDocument/2006/relationships/image" Target="../media/image844.png"/><Relationship Id="rId172" Type="http://schemas.openxmlformats.org/officeDocument/2006/relationships/customXml" Target="../ink/ink852.xml"/><Relationship Id="rId193" Type="http://schemas.openxmlformats.org/officeDocument/2006/relationships/image" Target="../media/image865.png"/><Relationship Id="rId207" Type="http://schemas.openxmlformats.org/officeDocument/2006/relationships/image" Target="../media/image872.png"/><Relationship Id="rId228" Type="http://schemas.openxmlformats.org/officeDocument/2006/relationships/customXml" Target="../ink/ink880.xml"/><Relationship Id="rId13" Type="http://schemas.openxmlformats.org/officeDocument/2006/relationships/image" Target="../media/image775.png"/><Relationship Id="rId109" Type="http://schemas.openxmlformats.org/officeDocument/2006/relationships/image" Target="../media/image823.png"/><Relationship Id="rId34" Type="http://schemas.openxmlformats.org/officeDocument/2006/relationships/customXml" Target="../ink/ink783.xml"/><Relationship Id="rId55" Type="http://schemas.openxmlformats.org/officeDocument/2006/relationships/image" Target="../media/image796.png"/><Relationship Id="rId76" Type="http://schemas.openxmlformats.org/officeDocument/2006/relationships/customXml" Target="../ink/ink804.xml"/><Relationship Id="rId97" Type="http://schemas.openxmlformats.org/officeDocument/2006/relationships/image" Target="../media/image817.png"/><Relationship Id="rId120" Type="http://schemas.openxmlformats.org/officeDocument/2006/relationships/customXml" Target="../ink/ink826.xml"/><Relationship Id="rId141" Type="http://schemas.openxmlformats.org/officeDocument/2006/relationships/image" Target="../media/image839.png"/><Relationship Id="rId7" Type="http://schemas.openxmlformats.org/officeDocument/2006/relationships/image" Target="../media/image772.png"/><Relationship Id="rId162" Type="http://schemas.openxmlformats.org/officeDocument/2006/relationships/customXml" Target="../ink/ink847.xml"/><Relationship Id="rId183" Type="http://schemas.openxmlformats.org/officeDocument/2006/relationships/image" Target="../media/image860.png"/><Relationship Id="rId218" Type="http://schemas.openxmlformats.org/officeDocument/2006/relationships/customXml" Target="../ink/ink875.xml"/><Relationship Id="rId239" Type="http://schemas.openxmlformats.org/officeDocument/2006/relationships/image" Target="../media/image888.png"/><Relationship Id="rId24" Type="http://schemas.openxmlformats.org/officeDocument/2006/relationships/customXml" Target="../ink/ink778.xml"/><Relationship Id="rId45" Type="http://schemas.openxmlformats.org/officeDocument/2006/relationships/image" Target="../media/image791.png"/><Relationship Id="rId66" Type="http://schemas.openxmlformats.org/officeDocument/2006/relationships/customXml" Target="../ink/ink799.xml"/><Relationship Id="rId87" Type="http://schemas.openxmlformats.org/officeDocument/2006/relationships/image" Target="../media/image812.png"/><Relationship Id="rId110" Type="http://schemas.openxmlformats.org/officeDocument/2006/relationships/customXml" Target="../ink/ink821.xml"/><Relationship Id="rId131" Type="http://schemas.openxmlformats.org/officeDocument/2006/relationships/image" Target="../media/image834.png"/><Relationship Id="rId152" Type="http://schemas.openxmlformats.org/officeDocument/2006/relationships/customXml" Target="../ink/ink842.xml"/><Relationship Id="rId173" Type="http://schemas.openxmlformats.org/officeDocument/2006/relationships/image" Target="../media/image855.png"/><Relationship Id="rId194" Type="http://schemas.openxmlformats.org/officeDocument/2006/relationships/customXml" Target="../ink/ink863.xml"/><Relationship Id="rId208" Type="http://schemas.openxmlformats.org/officeDocument/2006/relationships/customXml" Target="../ink/ink870.xml"/><Relationship Id="rId229" Type="http://schemas.openxmlformats.org/officeDocument/2006/relationships/image" Target="../media/image883.png"/><Relationship Id="rId240" Type="http://schemas.openxmlformats.org/officeDocument/2006/relationships/customXml" Target="../ink/ink886.xml"/><Relationship Id="rId14" Type="http://schemas.openxmlformats.org/officeDocument/2006/relationships/customXml" Target="../ink/ink773.xml"/><Relationship Id="rId35" Type="http://schemas.openxmlformats.org/officeDocument/2006/relationships/image" Target="../media/image786.png"/><Relationship Id="rId56" Type="http://schemas.openxmlformats.org/officeDocument/2006/relationships/customXml" Target="../ink/ink794.xml"/><Relationship Id="rId77" Type="http://schemas.openxmlformats.org/officeDocument/2006/relationships/image" Target="../media/image807.png"/><Relationship Id="rId100" Type="http://schemas.openxmlformats.org/officeDocument/2006/relationships/customXml" Target="../ink/ink816.xml"/><Relationship Id="rId8" Type="http://schemas.openxmlformats.org/officeDocument/2006/relationships/customXml" Target="../ink/ink770.xml"/><Relationship Id="rId98" Type="http://schemas.openxmlformats.org/officeDocument/2006/relationships/customXml" Target="../ink/ink815.xml"/><Relationship Id="rId121" Type="http://schemas.openxmlformats.org/officeDocument/2006/relationships/image" Target="../media/image829.png"/><Relationship Id="rId142" Type="http://schemas.openxmlformats.org/officeDocument/2006/relationships/customXml" Target="../ink/ink837.xml"/><Relationship Id="rId163" Type="http://schemas.openxmlformats.org/officeDocument/2006/relationships/image" Target="../media/image850.png"/><Relationship Id="rId184" Type="http://schemas.openxmlformats.org/officeDocument/2006/relationships/customXml" Target="../ink/ink858.xml"/><Relationship Id="rId219" Type="http://schemas.openxmlformats.org/officeDocument/2006/relationships/image" Target="../media/image878.png"/><Relationship Id="rId230" Type="http://schemas.openxmlformats.org/officeDocument/2006/relationships/customXml" Target="../ink/ink881.xml"/><Relationship Id="rId25" Type="http://schemas.openxmlformats.org/officeDocument/2006/relationships/image" Target="../media/image781.png"/><Relationship Id="rId46" Type="http://schemas.openxmlformats.org/officeDocument/2006/relationships/customXml" Target="../ink/ink789.xml"/><Relationship Id="rId67" Type="http://schemas.openxmlformats.org/officeDocument/2006/relationships/image" Target="../media/image802.png"/><Relationship Id="rId88" Type="http://schemas.openxmlformats.org/officeDocument/2006/relationships/customXml" Target="../ink/ink810.xml"/><Relationship Id="rId111" Type="http://schemas.openxmlformats.org/officeDocument/2006/relationships/image" Target="../media/image824.png"/><Relationship Id="rId132" Type="http://schemas.openxmlformats.org/officeDocument/2006/relationships/customXml" Target="../ink/ink832.xml"/><Relationship Id="rId153" Type="http://schemas.openxmlformats.org/officeDocument/2006/relationships/image" Target="../media/image845.png"/><Relationship Id="rId174" Type="http://schemas.openxmlformats.org/officeDocument/2006/relationships/customXml" Target="../ink/ink853.xml"/><Relationship Id="rId195" Type="http://schemas.openxmlformats.org/officeDocument/2006/relationships/image" Target="../media/image866.png"/><Relationship Id="rId209" Type="http://schemas.openxmlformats.org/officeDocument/2006/relationships/image" Target="../media/image873.png"/><Relationship Id="rId220" Type="http://schemas.openxmlformats.org/officeDocument/2006/relationships/customXml" Target="../ink/ink876.xml"/><Relationship Id="rId241" Type="http://schemas.openxmlformats.org/officeDocument/2006/relationships/image" Target="../media/image889.png"/><Relationship Id="rId15" Type="http://schemas.openxmlformats.org/officeDocument/2006/relationships/image" Target="../media/image776.png"/><Relationship Id="rId36" Type="http://schemas.openxmlformats.org/officeDocument/2006/relationships/customXml" Target="../ink/ink784.xml"/><Relationship Id="rId57" Type="http://schemas.openxmlformats.org/officeDocument/2006/relationships/image" Target="../media/image797.png"/><Relationship Id="rId10" Type="http://schemas.openxmlformats.org/officeDocument/2006/relationships/customXml" Target="../ink/ink771.xml"/><Relationship Id="rId31" Type="http://schemas.openxmlformats.org/officeDocument/2006/relationships/image" Target="../media/image784.png"/><Relationship Id="rId52" Type="http://schemas.openxmlformats.org/officeDocument/2006/relationships/customXml" Target="../ink/ink792.xml"/><Relationship Id="rId73" Type="http://schemas.openxmlformats.org/officeDocument/2006/relationships/image" Target="../media/image805.png"/><Relationship Id="rId78" Type="http://schemas.openxmlformats.org/officeDocument/2006/relationships/customXml" Target="../ink/ink805.xml"/><Relationship Id="rId94" Type="http://schemas.openxmlformats.org/officeDocument/2006/relationships/customXml" Target="../ink/ink813.xml"/><Relationship Id="rId99" Type="http://schemas.openxmlformats.org/officeDocument/2006/relationships/image" Target="../media/image818.png"/><Relationship Id="rId101" Type="http://schemas.openxmlformats.org/officeDocument/2006/relationships/image" Target="../media/image819.png"/><Relationship Id="rId122" Type="http://schemas.openxmlformats.org/officeDocument/2006/relationships/customXml" Target="../ink/ink827.xml"/><Relationship Id="rId143" Type="http://schemas.openxmlformats.org/officeDocument/2006/relationships/image" Target="../media/image840.png"/><Relationship Id="rId148" Type="http://schemas.openxmlformats.org/officeDocument/2006/relationships/customXml" Target="../ink/ink840.xml"/><Relationship Id="rId164" Type="http://schemas.openxmlformats.org/officeDocument/2006/relationships/customXml" Target="../ink/ink848.xml"/><Relationship Id="rId169" Type="http://schemas.openxmlformats.org/officeDocument/2006/relationships/image" Target="../media/image853.png"/><Relationship Id="rId185" Type="http://schemas.openxmlformats.org/officeDocument/2006/relationships/image" Target="../media/image861.png"/><Relationship Id="rId4" Type="http://schemas.openxmlformats.org/officeDocument/2006/relationships/customXml" Target="../ink/ink768.xml"/><Relationship Id="rId9" Type="http://schemas.openxmlformats.org/officeDocument/2006/relationships/image" Target="../media/image773.png"/><Relationship Id="rId180" Type="http://schemas.openxmlformats.org/officeDocument/2006/relationships/customXml" Target="../ink/ink856.xml"/><Relationship Id="rId210" Type="http://schemas.openxmlformats.org/officeDocument/2006/relationships/customXml" Target="../ink/ink871.xml"/><Relationship Id="rId215" Type="http://schemas.openxmlformats.org/officeDocument/2006/relationships/image" Target="../media/image876.png"/><Relationship Id="rId236" Type="http://schemas.openxmlformats.org/officeDocument/2006/relationships/customXml" Target="../ink/ink884.xml"/><Relationship Id="rId26" Type="http://schemas.openxmlformats.org/officeDocument/2006/relationships/customXml" Target="../ink/ink779.xml"/><Relationship Id="rId231" Type="http://schemas.openxmlformats.org/officeDocument/2006/relationships/image" Target="../media/image884.png"/><Relationship Id="rId47" Type="http://schemas.openxmlformats.org/officeDocument/2006/relationships/image" Target="../media/image792.png"/><Relationship Id="rId68" Type="http://schemas.openxmlformats.org/officeDocument/2006/relationships/customXml" Target="../ink/ink800.xml"/><Relationship Id="rId89" Type="http://schemas.openxmlformats.org/officeDocument/2006/relationships/image" Target="../media/image813.png"/><Relationship Id="rId112" Type="http://schemas.openxmlformats.org/officeDocument/2006/relationships/customXml" Target="../ink/ink822.xml"/><Relationship Id="rId133" Type="http://schemas.openxmlformats.org/officeDocument/2006/relationships/image" Target="../media/image835.png"/><Relationship Id="rId154" Type="http://schemas.openxmlformats.org/officeDocument/2006/relationships/customXml" Target="../ink/ink843.xml"/><Relationship Id="rId175" Type="http://schemas.openxmlformats.org/officeDocument/2006/relationships/image" Target="../media/image856.png"/><Relationship Id="rId196" Type="http://schemas.openxmlformats.org/officeDocument/2006/relationships/customXml" Target="../ink/ink864.xml"/><Relationship Id="rId200" Type="http://schemas.openxmlformats.org/officeDocument/2006/relationships/customXml" Target="../ink/ink866.xml"/><Relationship Id="rId16" Type="http://schemas.openxmlformats.org/officeDocument/2006/relationships/customXml" Target="../ink/ink774.xml"/><Relationship Id="rId221" Type="http://schemas.openxmlformats.org/officeDocument/2006/relationships/image" Target="../media/image879.png"/><Relationship Id="rId242" Type="http://schemas.openxmlformats.org/officeDocument/2006/relationships/customXml" Target="../ink/ink887.xml"/><Relationship Id="rId37" Type="http://schemas.openxmlformats.org/officeDocument/2006/relationships/image" Target="../media/image787.png"/><Relationship Id="rId58" Type="http://schemas.openxmlformats.org/officeDocument/2006/relationships/customXml" Target="../ink/ink795.xml"/><Relationship Id="rId79" Type="http://schemas.openxmlformats.org/officeDocument/2006/relationships/image" Target="../media/image808.png"/><Relationship Id="rId102" Type="http://schemas.openxmlformats.org/officeDocument/2006/relationships/customXml" Target="../ink/ink817.xml"/><Relationship Id="rId123" Type="http://schemas.openxmlformats.org/officeDocument/2006/relationships/image" Target="../media/image830.png"/><Relationship Id="rId144" Type="http://schemas.openxmlformats.org/officeDocument/2006/relationships/customXml" Target="../ink/ink838.xml"/><Relationship Id="rId90" Type="http://schemas.openxmlformats.org/officeDocument/2006/relationships/customXml" Target="../ink/ink811.xml"/><Relationship Id="rId165" Type="http://schemas.openxmlformats.org/officeDocument/2006/relationships/image" Target="../media/image851.png"/><Relationship Id="rId186" Type="http://schemas.openxmlformats.org/officeDocument/2006/relationships/customXml" Target="../ink/ink859.xml"/><Relationship Id="rId211" Type="http://schemas.openxmlformats.org/officeDocument/2006/relationships/image" Target="../media/image874.png"/><Relationship Id="rId232" Type="http://schemas.openxmlformats.org/officeDocument/2006/relationships/customXml" Target="../ink/ink882.xml"/><Relationship Id="rId27" Type="http://schemas.openxmlformats.org/officeDocument/2006/relationships/image" Target="../media/image782.png"/><Relationship Id="rId48" Type="http://schemas.openxmlformats.org/officeDocument/2006/relationships/customXml" Target="../ink/ink790.xml"/><Relationship Id="rId69" Type="http://schemas.openxmlformats.org/officeDocument/2006/relationships/image" Target="../media/image803.png"/><Relationship Id="rId113" Type="http://schemas.openxmlformats.org/officeDocument/2006/relationships/image" Target="../media/image825.png"/><Relationship Id="rId134" Type="http://schemas.openxmlformats.org/officeDocument/2006/relationships/customXml" Target="../ink/ink833.xml"/><Relationship Id="rId80" Type="http://schemas.openxmlformats.org/officeDocument/2006/relationships/customXml" Target="../ink/ink806.xml"/><Relationship Id="rId155" Type="http://schemas.openxmlformats.org/officeDocument/2006/relationships/image" Target="../media/image846.png"/><Relationship Id="rId176" Type="http://schemas.openxmlformats.org/officeDocument/2006/relationships/customXml" Target="../ink/ink854.xml"/><Relationship Id="rId197" Type="http://schemas.openxmlformats.org/officeDocument/2006/relationships/image" Target="../media/image867.png"/><Relationship Id="rId201" Type="http://schemas.openxmlformats.org/officeDocument/2006/relationships/image" Target="../media/image869.png"/><Relationship Id="rId222" Type="http://schemas.openxmlformats.org/officeDocument/2006/relationships/customXml" Target="../ink/ink877.xml"/><Relationship Id="rId243" Type="http://schemas.openxmlformats.org/officeDocument/2006/relationships/image" Target="../media/image890.png"/><Relationship Id="rId17" Type="http://schemas.openxmlformats.org/officeDocument/2006/relationships/image" Target="../media/image777.png"/><Relationship Id="rId38" Type="http://schemas.openxmlformats.org/officeDocument/2006/relationships/customXml" Target="../ink/ink785.xml"/><Relationship Id="rId59" Type="http://schemas.openxmlformats.org/officeDocument/2006/relationships/image" Target="../media/image798.png"/><Relationship Id="rId103" Type="http://schemas.openxmlformats.org/officeDocument/2006/relationships/image" Target="../media/image820.png"/><Relationship Id="rId124" Type="http://schemas.openxmlformats.org/officeDocument/2006/relationships/customXml" Target="../ink/ink828.xml"/><Relationship Id="rId70" Type="http://schemas.openxmlformats.org/officeDocument/2006/relationships/customXml" Target="../ink/ink801.xml"/><Relationship Id="rId91" Type="http://schemas.openxmlformats.org/officeDocument/2006/relationships/image" Target="../media/image814.png"/><Relationship Id="rId145" Type="http://schemas.openxmlformats.org/officeDocument/2006/relationships/image" Target="../media/image841.png"/><Relationship Id="rId166" Type="http://schemas.openxmlformats.org/officeDocument/2006/relationships/customXml" Target="../ink/ink849.xml"/><Relationship Id="rId187" Type="http://schemas.openxmlformats.org/officeDocument/2006/relationships/image" Target="../media/image862.png"/><Relationship Id="rId1" Type="http://schemas.openxmlformats.org/officeDocument/2006/relationships/slideLayout" Target="../slideLayouts/slideLayout7.xml"/><Relationship Id="rId212" Type="http://schemas.openxmlformats.org/officeDocument/2006/relationships/customXml" Target="../ink/ink872.xml"/><Relationship Id="rId233" Type="http://schemas.openxmlformats.org/officeDocument/2006/relationships/image" Target="../media/image885.png"/><Relationship Id="rId28" Type="http://schemas.openxmlformats.org/officeDocument/2006/relationships/customXml" Target="../ink/ink780.xml"/><Relationship Id="rId49" Type="http://schemas.openxmlformats.org/officeDocument/2006/relationships/image" Target="../media/image793.png"/><Relationship Id="rId114" Type="http://schemas.openxmlformats.org/officeDocument/2006/relationships/customXml" Target="../ink/ink823.xml"/><Relationship Id="rId60" Type="http://schemas.openxmlformats.org/officeDocument/2006/relationships/customXml" Target="../ink/ink796.xml"/><Relationship Id="rId81" Type="http://schemas.openxmlformats.org/officeDocument/2006/relationships/image" Target="../media/image809.png"/><Relationship Id="rId135" Type="http://schemas.openxmlformats.org/officeDocument/2006/relationships/image" Target="../media/image836.png"/><Relationship Id="rId156" Type="http://schemas.openxmlformats.org/officeDocument/2006/relationships/customXml" Target="../ink/ink844.xml"/><Relationship Id="rId177" Type="http://schemas.openxmlformats.org/officeDocument/2006/relationships/image" Target="../media/image857.png"/><Relationship Id="rId198" Type="http://schemas.openxmlformats.org/officeDocument/2006/relationships/customXml" Target="../ink/ink865.xml"/><Relationship Id="rId202" Type="http://schemas.openxmlformats.org/officeDocument/2006/relationships/customXml" Target="../ink/ink867.xml"/><Relationship Id="rId223" Type="http://schemas.openxmlformats.org/officeDocument/2006/relationships/image" Target="../media/image880.png"/><Relationship Id="rId244" Type="http://schemas.openxmlformats.org/officeDocument/2006/relationships/customXml" Target="../ink/ink888.xml"/><Relationship Id="rId18" Type="http://schemas.openxmlformats.org/officeDocument/2006/relationships/customXml" Target="../ink/ink775.xml"/><Relationship Id="rId39" Type="http://schemas.openxmlformats.org/officeDocument/2006/relationships/image" Target="../media/image788.png"/><Relationship Id="rId50" Type="http://schemas.openxmlformats.org/officeDocument/2006/relationships/customXml" Target="../ink/ink791.xml"/><Relationship Id="rId104" Type="http://schemas.openxmlformats.org/officeDocument/2006/relationships/customXml" Target="../ink/ink818.xml"/><Relationship Id="rId125" Type="http://schemas.openxmlformats.org/officeDocument/2006/relationships/image" Target="../media/image831.png"/><Relationship Id="rId146" Type="http://schemas.openxmlformats.org/officeDocument/2006/relationships/customXml" Target="../ink/ink839.xml"/><Relationship Id="rId167" Type="http://schemas.openxmlformats.org/officeDocument/2006/relationships/image" Target="../media/image852.png"/><Relationship Id="rId188" Type="http://schemas.openxmlformats.org/officeDocument/2006/relationships/customXml" Target="../ink/ink860.xml"/><Relationship Id="rId71" Type="http://schemas.openxmlformats.org/officeDocument/2006/relationships/image" Target="../media/image804.png"/><Relationship Id="rId92" Type="http://schemas.openxmlformats.org/officeDocument/2006/relationships/customXml" Target="../ink/ink812.xml"/><Relationship Id="rId213" Type="http://schemas.openxmlformats.org/officeDocument/2006/relationships/image" Target="../media/image875.png"/><Relationship Id="rId234" Type="http://schemas.openxmlformats.org/officeDocument/2006/relationships/customXml" Target="../ink/ink883.xml"/><Relationship Id="rId2" Type="http://schemas.openxmlformats.org/officeDocument/2006/relationships/customXml" Target="../ink/ink767.xml"/><Relationship Id="rId29" Type="http://schemas.openxmlformats.org/officeDocument/2006/relationships/image" Target="../media/image783.png"/><Relationship Id="rId40" Type="http://schemas.openxmlformats.org/officeDocument/2006/relationships/customXml" Target="../ink/ink786.xml"/><Relationship Id="rId115" Type="http://schemas.openxmlformats.org/officeDocument/2006/relationships/image" Target="../media/image826.png"/><Relationship Id="rId136" Type="http://schemas.openxmlformats.org/officeDocument/2006/relationships/customXml" Target="../ink/ink834.xml"/><Relationship Id="rId157" Type="http://schemas.openxmlformats.org/officeDocument/2006/relationships/image" Target="../media/image847.png"/><Relationship Id="rId178" Type="http://schemas.openxmlformats.org/officeDocument/2006/relationships/customXml" Target="../ink/ink855.xml"/><Relationship Id="rId61" Type="http://schemas.openxmlformats.org/officeDocument/2006/relationships/image" Target="../media/image799.png"/><Relationship Id="rId82" Type="http://schemas.openxmlformats.org/officeDocument/2006/relationships/customXml" Target="../ink/ink807.xml"/><Relationship Id="rId199" Type="http://schemas.openxmlformats.org/officeDocument/2006/relationships/image" Target="../media/image868.png"/><Relationship Id="rId203" Type="http://schemas.openxmlformats.org/officeDocument/2006/relationships/image" Target="../media/image870.png"/><Relationship Id="rId19" Type="http://schemas.openxmlformats.org/officeDocument/2006/relationships/image" Target="../media/image778.png"/><Relationship Id="rId224" Type="http://schemas.openxmlformats.org/officeDocument/2006/relationships/customXml" Target="../ink/ink878.xml"/><Relationship Id="rId245" Type="http://schemas.openxmlformats.org/officeDocument/2006/relationships/image" Target="../media/image891.png"/><Relationship Id="rId30" Type="http://schemas.openxmlformats.org/officeDocument/2006/relationships/customXml" Target="../ink/ink781.xml"/><Relationship Id="rId105" Type="http://schemas.openxmlformats.org/officeDocument/2006/relationships/image" Target="../media/image821.png"/><Relationship Id="rId126" Type="http://schemas.openxmlformats.org/officeDocument/2006/relationships/customXml" Target="../ink/ink829.xml"/><Relationship Id="rId147" Type="http://schemas.openxmlformats.org/officeDocument/2006/relationships/image" Target="../media/image842.png"/><Relationship Id="rId168" Type="http://schemas.openxmlformats.org/officeDocument/2006/relationships/customXml" Target="../ink/ink850.xml"/><Relationship Id="rId51" Type="http://schemas.openxmlformats.org/officeDocument/2006/relationships/image" Target="../media/image794.png"/><Relationship Id="rId72" Type="http://schemas.openxmlformats.org/officeDocument/2006/relationships/customXml" Target="../ink/ink802.xml"/><Relationship Id="rId93" Type="http://schemas.openxmlformats.org/officeDocument/2006/relationships/image" Target="../media/image815.png"/><Relationship Id="rId189" Type="http://schemas.openxmlformats.org/officeDocument/2006/relationships/image" Target="../media/image863.png"/><Relationship Id="rId3" Type="http://schemas.openxmlformats.org/officeDocument/2006/relationships/image" Target="../media/image770.png"/><Relationship Id="rId214" Type="http://schemas.openxmlformats.org/officeDocument/2006/relationships/customXml" Target="../ink/ink873.xml"/><Relationship Id="rId235" Type="http://schemas.openxmlformats.org/officeDocument/2006/relationships/image" Target="../media/image886.png"/><Relationship Id="rId116" Type="http://schemas.openxmlformats.org/officeDocument/2006/relationships/customXml" Target="../ink/ink824.xml"/><Relationship Id="rId137" Type="http://schemas.openxmlformats.org/officeDocument/2006/relationships/image" Target="../media/image837.png"/><Relationship Id="rId158" Type="http://schemas.openxmlformats.org/officeDocument/2006/relationships/customXml" Target="../ink/ink845.xml"/><Relationship Id="rId20" Type="http://schemas.openxmlformats.org/officeDocument/2006/relationships/customXml" Target="../ink/ink776.xml"/><Relationship Id="rId41" Type="http://schemas.openxmlformats.org/officeDocument/2006/relationships/image" Target="../media/image789.png"/><Relationship Id="rId62" Type="http://schemas.openxmlformats.org/officeDocument/2006/relationships/customXml" Target="../ink/ink797.xml"/><Relationship Id="rId83" Type="http://schemas.openxmlformats.org/officeDocument/2006/relationships/image" Target="../media/image810.png"/><Relationship Id="rId179" Type="http://schemas.openxmlformats.org/officeDocument/2006/relationships/image" Target="../media/image858.png"/><Relationship Id="rId190" Type="http://schemas.openxmlformats.org/officeDocument/2006/relationships/customXml" Target="../ink/ink861.xml"/><Relationship Id="rId204" Type="http://schemas.openxmlformats.org/officeDocument/2006/relationships/customXml" Target="../ink/ink868.xml"/><Relationship Id="rId225" Type="http://schemas.openxmlformats.org/officeDocument/2006/relationships/image" Target="../media/image881.png"/><Relationship Id="rId246" Type="http://schemas.openxmlformats.org/officeDocument/2006/relationships/customXml" Target="../ink/ink889.xml"/><Relationship Id="rId106" Type="http://schemas.openxmlformats.org/officeDocument/2006/relationships/customXml" Target="../ink/ink819.xml"/><Relationship Id="rId127" Type="http://schemas.openxmlformats.org/officeDocument/2006/relationships/image" Target="../media/image832.png"/></Relationships>
</file>

<file path=ppt/slides/_rels/slide29.xml.rels><?xml version="1.0" encoding="UTF-8" standalone="yes"?>
<Relationships xmlns="http://schemas.openxmlformats.org/package/2006/relationships"><Relationship Id="rId117" Type="http://schemas.openxmlformats.org/officeDocument/2006/relationships/image" Target="../media/image948.png"/><Relationship Id="rId21" Type="http://schemas.openxmlformats.org/officeDocument/2006/relationships/image" Target="../media/image842.png"/><Relationship Id="rId42" Type="http://schemas.openxmlformats.org/officeDocument/2006/relationships/customXml" Target="../ink/ink911.xml"/><Relationship Id="rId63" Type="http://schemas.openxmlformats.org/officeDocument/2006/relationships/image" Target="../media/image921.png"/><Relationship Id="rId84" Type="http://schemas.openxmlformats.org/officeDocument/2006/relationships/customXml" Target="../ink/ink932.xml"/><Relationship Id="rId138" Type="http://schemas.openxmlformats.org/officeDocument/2006/relationships/customXml" Target="../ink/ink959.xml"/><Relationship Id="rId159" Type="http://schemas.openxmlformats.org/officeDocument/2006/relationships/image" Target="../media/image969.png"/><Relationship Id="rId170" Type="http://schemas.openxmlformats.org/officeDocument/2006/relationships/customXml" Target="../ink/ink975.xml"/><Relationship Id="rId191" Type="http://schemas.openxmlformats.org/officeDocument/2006/relationships/image" Target="../media/image985.png"/><Relationship Id="rId205" Type="http://schemas.openxmlformats.org/officeDocument/2006/relationships/image" Target="../media/image992.png"/><Relationship Id="rId107" Type="http://schemas.openxmlformats.org/officeDocument/2006/relationships/image" Target="../media/image943.png"/><Relationship Id="rId11" Type="http://schemas.openxmlformats.org/officeDocument/2006/relationships/image" Target="../media/image896.png"/><Relationship Id="rId32" Type="http://schemas.openxmlformats.org/officeDocument/2006/relationships/customXml" Target="../ink/ink906.xml"/><Relationship Id="rId53" Type="http://schemas.openxmlformats.org/officeDocument/2006/relationships/image" Target="../media/image916.png"/><Relationship Id="rId74" Type="http://schemas.openxmlformats.org/officeDocument/2006/relationships/customXml" Target="../ink/ink927.xml"/><Relationship Id="rId128" Type="http://schemas.openxmlformats.org/officeDocument/2006/relationships/customXml" Target="../ink/ink954.xml"/><Relationship Id="rId149" Type="http://schemas.openxmlformats.org/officeDocument/2006/relationships/image" Target="../media/image964.png"/><Relationship Id="rId5" Type="http://schemas.openxmlformats.org/officeDocument/2006/relationships/image" Target="../media/image893.png"/><Relationship Id="rId95" Type="http://schemas.openxmlformats.org/officeDocument/2006/relationships/image" Target="../media/image937.png"/><Relationship Id="rId160" Type="http://schemas.openxmlformats.org/officeDocument/2006/relationships/customXml" Target="../ink/ink970.xml"/><Relationship Id="rId181" Type="http://schemas.openxmlformats.org/officeDocument/2006/relationships/image" Target="../media/image980.png"/><Relationship Id="rId216" Type="http://schemas.openxmlformats.org/officeDocument/2006/relationships/customXml" Target="../ink/ink998.xml"/><Relationship Id="rId22" Type="http://schemas.openxmlformats.org/officeDocument/2006/relationships/customXml" Target="../ink/ink901.xml"/><Relationship Id="rId43" Type="http://schemas.openxmlformats.org/officeDocument/2006/relationships/image" Target="../media/image911.png"/><Relationship Id="rId64" Type="http://schemas.openxmlformats.org/officeDocument/2006/relationships/customXml" Target="../ink/ink922.xml"/><Relationship Id="rId118" Type="http://schemas.openxmlformats.org/officeDocument/2006/relationships/customXml" Target="../ink/ink949.xml"/><Relationship Id="rId139" Type="http://schemas.openxmlformats.org/officeDocument/2006/relationships/image" Target="../media/image959.png"/><Relationship Id="rId85" Type="http://schemas.openxmlformats.org/officeDocument/2006/relationships/image" Target="../media/image932.png"/><Relationship Id="rId150" Type="http://schemas.openxmlformats.org/officeDocument/2006/relationships/customXml" Target="../ink/ink965.xml"/><Relationship Id="rId171" Type="http://schemas.openxmlformats.org/officeDocument/2006/relationships/image" Target="../media/image975.png"/><Relationship Id="rId192" Type="http://schemas.openxmlformats.org/officeDocument/2006/relationships/customXml" Target="../ink/ink986.xml"/><Relationship Id="rId206" Type="http://schemas.openxmlformats.org/officeDocument/2006/relationships/customXml" Target="../ink/ink993.xml"/><Relationship Id="rId12" Type="http://schemas.openxmlformats.org/officeDocument/2006/relationships/customXml" Target="../ink/ink896.xml"/><Relationship Id="rId33" Type="http://schemas.openxmlformats.org/officeDocument/2006/relationships/image" Target="../media/image906.png"/><Relationship Id="rId108" Type="http://schemas.openxmlformats.org/officeDocument/2006/relationships/customXml" Target="../ink/ink944.xml"/><Relationship Id="rId129" Type="http://schemas.openxmlformats.org/officeDocument/2006/relationships/image" Target="../media/image954.png"/><Relationship Id="rId54" Type="http://schemas.openxmlformats.org/officeDocument/2006/relationships/customXml" Target="../ink/ink917.xml"/><Relationship Id="rId75" Type="http://schemas.openxmlformats.org/officeDocument/2006/relationships/image" Target="../media/image927.png"/><Relationship Id="rId96" Type="http://schemas.openxmlformats.org/officeDocument/2006/relationships/customXml" Target="../ink/ink938.xml"/><Relationship Id="rId140" Type="http://schemas.openxmlformats.org/officeDocument/2006/relationships/customXml" Target="../ink/ink960.xml"/><Relationship Id="rId161" Type="http://schemas.openxmlformats.org/officeDocument/2006/relationships/image" Target="../media/image970.png"/><Relationship Id="rId182" Type="http://schemas.openxmlformats.org/officeDocument/2006/relationships/customXml" Target="../ink/ink981.xml"/><Relationship Id="rId217" Type="http://schemas.openxmlformats.org/officeDocument/2006/relationships/image" Target="../media/image998.png"/><Relationship Id="rId6" Type="http://schemas.openxmlformats.org/officeDocument/2006/relationships/customXml" Target="../ink/ink893.xml"/><Relationship Id="rId23" Type="http://schemas.openxmlformats.org/officeDocument/2006/relationships/image" Target="../media/image901.png"/><Relationship Id="rId119" Type="http://schemas.openxmlformats.org/officeDocument/2006/relationships/image" Target="../media/image949.png"/><Relationship Id="rId44" Type="http://schemas.openxmlformats.org/officeDocument/2006/relationships/customXml" Target="../ink/ink912.xml"/><Relationship Id="rId65" Type="http://schemas.openxmlformats.org/officeDocument/2006/relationships/image" Target="../media/image922.png"/><Relationship Id="rId86" Type="http://schemas.openxmlformats.org/officeDocument/2006/relationships/customXml" Target="../ink/ink933.xml"/><Relationship Id="rId130" Type="http://schemas.openxmlformats.org/officeDocument/2006/relationships/customXml" Target="../ink/ink955.xml"/><Relationship Id="rId151" Type="http://schemas.openxmlformats.org/officeDocument/2006/relationships/image" Target="../media/image965.png"/><Relationship Id="rId172" Type="http://schemas.openxmlformats.org/officeDocument/2006/relationships/customXml" Target="../ink/ink976.xml"/><Relationship Id="rId193" Type="http://schemas.openxmlformats.org/officeDocument/2006/relationships/image" Target="../media/image986.png"/><Relationship Id="rId207" Type="http://schemas.openxmlformats.org/officeDocument/2006/relationships/image" Target="../media/image993.png"/><Relationship Id="rId13" Type="http://schemas.openxmlformats.org/officeDocument/2006/relationships/image" Target="../media/image897.png"/><Relationship Id="rId109" Type="http://schemas.openxmlformats.org/officeDocument/2006/relationships/image" Target="../media/image944.png"/><Relationship Id="rId34" Type="http://schemas.openxmlformats.org/officeDocument/2006/relationships/customXml" Target="../ink/ink907.xml"/><Relationship Id="rId55" Type="http://schemas.openxmlformats.org/officeDocument/2006/relationships/image" Target="../media/image917.png"/><Relationship Id="rId76" Type="http://schemas.openxmlformats.org/officeDocument/2006/relationships/customXml" Target="../ink/ink928.xml"/><Relationship Id="rId97" Type="http://schemas.openxmlformats.org/officeDocument/2006/relationships/image" Target="../media/image938.png"/><Relationship Id="rId120" Type="http://schemas.openxmlformats.org/officeDocument/2006/relationships/customXml" Target="../ink/ink950.xml"/><Relationship Id="rId141" Type="http://schemas.openxmlformats.org/officeDocument/2006/relationships/image" Target="../media/image960.png"/><Relationship Id="rId7" Type="http://schemas.openxmlformats.org/officeDocument/2006/relationships/image" Target="../media/image894.png"/><Relationship Id="rId162" Type="http://schemas.openxmlformats.org/officeDocument/2006/relationships/customXml" Target="../ink/ink971.xml"/><Relationship Id="rId183" Type="http://schemas.openxmlformats.org/officeDocument/2006/relationships/image" Target="../media/image981.png"/><Relationship Id="rId218" Type="http://schemas.openxmlformats.org/officeDocument/2006/relationships/customXml" Target="../ink/ink999.xml"/><Relationship Id="rId24" Type="http://schemas.openxmlformats.org/officeDocument/2006/relationships/customXml" Target="../ink/ink902.xml"/><Relationship Id="rId45" Type="http://schemas.openxmlformats.org/officeDocument/2006/relationships/image" Target="../media/image912.png"/><Relationship Id="rId66" Type="http://schemas.openxmlformats.org/officeDocument/2006/relationships/customXml" Target="../ink/ink923.xml"/><Relationship Id="rId87" Type="http://schemas.openxmlformats.org/officeDocument/2006/relationships/image" Target="../media/image933.png"/><Relationship Id="rId110" Type="http://schemas.openxmlformats.org/officeDocument/2006/relationships/customXml" Target="../ink/ink945.xml"/><Relationship Id="rId131" Type="http://schemas.openxmlformats.org/officeDocument/2006/relationships/image" Target="../media/image955.png"/><Relationship Id="rId152" Type="http://schemas.openxmlformats.org/officeDocument/2006/relationships/customXml" Target="../ink/ink966.xml"/><Relationship Id="rId173" Type="http://schemas.openxmlformats.org/officeDocument/2006/relationships/image" Target="../media/image976.png"/><Relationship Id="rId194" Type="http://schemas.openxmlformats.org/officeDocument/2006/relationships/customXml" Target="../ink/ink987.xml"/><Relationship Id="rId208" Type="http://schemas.openxmlformats.org/officeDocument/2006/relationships/customXml" Target="../ink/ink994.xml"/><Relationship Id="rId14" Type="http://schemas.openxmlformats.org/officeDocument/2006/relationships/customXml" Target="../ink/ink897.xml"/><Relationship Id="rId35" Type="http://schemas.openxmlformats.org/officeDocument/2006/relationships/image" Target="../media/image907.png"/><Relationship Id="rId56" Type="http://schemas.openxmlformats.org/officeDocument/2006/relationships/customXml" Target="../ink/ink918.xml"/><Relationship Id="rId77" Type="http://schemas.openxmlformats.org/officeDocument/2006/relationships/image" Target="../media/image928.png"/><Relationship Id="rId100" Type="http://schemas.openxmlformats.org/officeDocument/2006/relationships/customXml" Target="../ink/ink940.xml"/><Relationship Id="rId8" Type="http://schemas.openxmlformats.org/officeDocument/2006/relationships/customXml" Target="../ink/ink894.xml"/><Relationship Id="rId51" Type="http://schemas.openxmlformats.org/officeDocument/2006/relationships/image" Target="../media/image915.png"/><Relationship Id="rId72" Type="http://schemas.openxmlformats.org/officeDocument/2006/relationships/customXml" Target="../ink/ink926.xml"/><Relationship Id="rId93" Type="http://schemas.openxmlformats.org/officeDocument/2006/relationships/image" Target="../media/image936.png"/><Relationship Id="rId98" Type="http://schemas.openxmlformats.org/officeDocument/2006/relationships/customXml" Target="../ink/ink939.xml"/><Relationship Id="rId121" Type="http://schemas.openxmlformats.org/officeDocument/2006/relationships/image" Target="../media/image950.png"/><Relationship Id="rId142" Type="http://schemas.openxmlformats.org/officeDocument/2006/relationships/customXml" Target="../ink/ink961.xml"/><Relationship Id="rId163" Type="http://schemas.openxmlformats.org/officeDocument/2006/relationships/image" Target="../media/image971.png"/><Relationship Id="rId184" Type="http://schemas.openxmlformats.org/officeDocument/2006/relationships/customXml" Target="../ink/ink982.xml"/><Relationship Id="rId189" Type="http://schemas.openxmlformats.org/officeDocument/2006/relationships/image" Target="../media/image984.png"/><Relationship Id="rId219" Type="http://schemas.openxmlformats.org/officeDocument/2006/relationships/image" Target="../media/image999.png"/><Relationship Id="rId3" Type="http://schemas.openxmlformats.org/officeDocument/2006/relationships/image" Target="../media/image892.png"/><Relationship Id="rId214" Type="http://schemas.openxmlformats.org/officeDocument/2006/relationships/customXml" Target="../ink/ink997.xml"/><Relationship Id="rId25" Type="http://schemas.openxmlformats.org/officeDocument/2006/relationships/image" Target="../media/image902.png"/><Relationship Id="rId46" Type="http://schemas.openxmlformats.org/officeDocument/2006/relationships/customXml" Target="../ink/ink913.xml"/><Relationship Id="rId67" Type="http://schemas.openxmlformats.org/officeDocument/2006/relationships/image" Target="../media/image923.png"/><Relationship Id="rId116" Type="http://schemas.openxmlformats.org/officeDocument/2006/relationships/customXml" Target="../ink/ink948.xml"/><Relationship Id="rId137" Type="http://schemas.openxmlformats.org/officeDocument/2006/relationships/image" Target="../media/image958.png"/><Relationship Id="rId158" Type="http://schemas.openxmlformats.org/officeDocument/2006/relationships/customXml" Target="../ink/ink969.xml"/><Relationship Id="rId20" Type="http://schemas.openxmlformats.org/officeDocument/2006/relationships/customXml" Target="../ink/ink900.xml"/><Relationship Id="rId41" Type="http://schemas.openxmlformats.org/officeDocument/2006/relationships/image" Target="../media/image910.png"/><Relationship Id="rId62" Type="http://schemas.openxmlformats.org/officeDocument/2006/relationships/customXml" Target="../ink/ink921.xml"/><Relationship Id="rId83" Type="http://schemas.openxmlformats.org/officeDocument/2006/relationships/image" Target="../media/image931.png"/><Relationship Id="rId88" Type="http://schemas.openxmlformats.org/officeDocument/2006/relationships/customXml" Target="../ink/ink934.xml"/><Relationship Id="rId111" Type="http://schemas.openxmlformats.org/officeDocument/2006/relationships/image" Target="../media/image945.png"/><Relationship Id="rId132" Type="http://schemas.openxmlformats.org/officeDocument/2006/relationships/customXml" Target="../ink/ink956.xml"/><Relationship Id="rId153" Type="http://schemas.openxmlformats.org/officeDocument/2006/relationships/image" Target="../media/image966.png"/><Relationship Id="rId174" Type="http://schemas.openxmlformats.org/officeDocument/2006/relationships/customXml" Target="../ink/ink977.xml"/><Relationship Id="rId179" Type="http://schemas.openxmlformats.org/officeDocument/2006/relationships/image" Target="../media/image979.png"/><Relationship Id="rId195" Type="http://schemas.openxmlformats.org/officeDocument/2006/relationships/image" Target="../media/image987.png"/><Relationship Id="rId209" Type="http://schemas.openxmlformats.org/officeDocument/2006/relationships/image" Target="../media/image994.png"/><Relationship Id="rId190" Type="http://schemas.openxmlformats.org/officeDocument/2006/relationships/customXml" Target="../ink/ink985.xml"/><Relationship Id="rId204" Type="http://schemas.openxmlformats.org/officeDocument/2006/relationships/customXml" Target="../ink/ink992.xml"/><Relationship Id="rId220" Type="http://schemas.openxmlformats.org/officeDocument/2006/relationships/customXml" Target="../ink/ink1000.xml"/><Relationship Id="rId15" Type="http://schemas.openxmlformats.org/officeDocument/2006/relationships/image" Target="../media/image898.png"/><Relationship Id="rId36" Type="http://schemas.openxmlformats.org/officeDocument/2006/relationships/customXml" Target="../ink/ink908.xml"/><Relationship Id="rId57" Type="http://schemas.openxmlformats.org/officeDocument/2006/relationships/image" Target="../media/image918.png"/><Relationship Id="rId106" Type="http://schemas.openxmlformats.org/officeDocument/2006/relationships/customXml" Target="../ink/ink943.xml"/><Relationship Id="rId127" Type="http://schemas.openxmlformats.org/officeDocument/2006/relationships/image" Target="../media/image953.png"/><Relationship Id="rId10" Type="http://schemas.openxmlformats.org/officeDocument/2006/relationships/customXml" Target="../ink/ink895.xml"/><Relationship Id="rId31" Type="http://schemas.openxmlformats.org/officeDocument/2006/relationships/image" Target="../media/image905.png"/><Relationship Id="rId52" Type="http://schemas.openxmlformats.org/officeDocument/2006/relationships/customXml" Target="../ink/ink916.xml"/><Relationship Id="rId73" Type="http://schemas.openxmlformats.org/officeDocument/2006/relationships/image" Target="../media/image926.png"/><Relationship Id="rId78" Type="http://schemas.openxmlformats.org/officeDocument/2006/relationships/customXml" Target="../ink/ink929.xml"/><Relationship Id="rId94" Type="http://schemas.openxmlformats.org/officeDocument/2006/relationships/customXml" Target="../ink/ink937.xml"/><Relationship Id="rId99" Type="http://schemas.openxmlformats.org/officeDocument/2006/relationships/image" Target="../media/image939.png"/><Relationship Id="rId101" Type="http://schemas.openxmlformats.org/officeDocument/2006/relationships/image" Target="../media/image940.png"/><Relationship Id="rId122" Type="http://schemas.openxmlformats.org/officeDocument/2006/relationships/customXml" Target="../ink/ink951.xml"/><Relationship Id="rId143" Type="http://schemas.openxmlformats.org/officeDocument/2006/relationships/image" Target="../media/image961.png"/><Relationship Id="rId148" Type="http://schemas.openxmlformats.org/officeDocument/2006/relationships/customXml" Target="../ink/ink964.xml"/><Relationship Id="rId164" Type="http://schemas.openxmlformats.org/officeDocument/2006/relationships/customXml" Target="../ink/ink972.xml"/><Relationship Id="rId169" Type="http://schemas.openxmlformats.org/officeDocument/2006/relationships/image" Target="../media/image974.png"/><Relationship Id="rId185" Type="http://schemas.openxmlformats.org/officeDocument/2006/relationships/image" Target="../media/image982.png"/><Relationship Id="rId4" Type="http://schemas.openxmlformats.org/officeDocument/2006/relationships/customXml" Target="../ink/ink892.xml"/><Relationship Id="rId9" Type="http://schemas.openxmlformats.org/officeDocument/2006/relationships/image" Target="../media/image895.png"/><Relationship Id="rId180" Type="http://schemas.openxmlformats.org/officeDocument/2006/relationships/customXml" Target="../ink/ink980.xml"/><Relationship Id="rId210" Type="http://schemas.openxmlformats.org/officeDocument/2006/relationships/customXml" Target="../ink/ink995.xml"/><Relationship Id="rId215" Type="http://schemas.openxmlformats.org/officeDocument/2006/relationships/image" Target="../media/image997.png"/><Relationship Id="rId26" Type="http://schemas.openxmlformats.org/officeDocument/2006/relationships/customXml" Target="../ink/ink903.xml"/><Relationship Id="rId47" Type="http://schemas.openxmlformats.org/officeDocument/2006/relationships/image" Target="../media/image913.png"/><Relationship Id="rId68" Type="http://schemas.openxmlformats.org/officeDocument/2006/relationships/customXml" Target="../ink/ink924.xml"/><Relationship Id="rId89" Type="http://schemas.openxmlformats.org/officeDocument/2006/relationships/image" Target="../media/image934.png"/><Relationship Id="rId112" Type="http://schemas.openxmlformats.org/officeDocument/2006/relationships/customXml" Target="../ink/ink946.xml"/><Relationship Id="rId133" Type="http://schemas.openxmlformats.org/officeDocument/2006/relationships/image" Target="../media/image956.png"/><Relationship Id="rId154" Type="http://schemas.openxmlformats.org/officeDocument/2006/relationships/customXml" Target="../ink/ink967.xml"/><Relationship Id="rId175" Type="http://schemas.openxmlformats.org/officeDocument/2006/relationships/image" Target="../media/image977.png"/><Relationship Id="rId196" Type="http://schemas.openxmlformats.org/officeDocument/2006/relationships/customXml" Target="../ink/ink988.xml"/><Relationship Id="rId200" Type="http://schemas.openxmlformats.org/officeDocument/2006/relationships/customXml" Target="../ink/ink990.xml"/><Relationship Id="rId16" Type="http://schemas.openxmlformats.org/officeDocument/2006/relationships/customXml" Target="../ink/ink898.xml"/><Relationship Id="rId221" Type="http://schemas.openxmlformats.org/officeDocument/2006/relationships/image" Target="../media/image1000.png"/><Relationship Id="rId37" Type="http://schemas.openxmlformats.org/officeDocument/2006/relationships/image" Target="../media/image908.png"/><Relationship Id="rId58" Type="http://schemas.openxmlformats.org/officeDocument/2006/relationships/customXml" Target="../ink/ink919.xml"/><Relationship Id="rId79" Type="http://schemas.openxmlformats.org/officeDocument/2006/relationships/image" Target="../media/image929.png"/><Relationship Id="rId102" Type="http://schemas.openxmlformats.org/officeDocument/2006/relationships/customXml" Target="../ink/ink941.xml"/><Relationship Id="rId123" Type="http://schemas.openxmlformats.org/officeDocument/2006/relationships/image" Target="../media/image951.png"/><Relationship Id="rId144" Type="http://schemas.openxmlformats.org/officeDocument/2006/relationships/customXml" Target="../ink/ink962.xml"/><Relationship Id="rId90" Type="http://schemas.openxmlformats.org/officeDocument/2006/relationships/customXml" Target="../ink/ink935.xml"/><Relationship Id="rId165" Type="http://schemas.openxmlformats.org/officeDocument/2006/relationships/image" Target="../media/image972.png"/><Relationship Id="rId186" Type="http://schemas.openxmlformats.org/officeDocument/2006/relationships/customXml" Target="../ink/ink983.xml"/><Relationship Id="rId211" Type="http://schemas.openxmlformats.org/officeDocument/2006/relationships/image" Target="../media/image995.png"/><Relationship Id="rId27" Type="http://schemas.openxmlformats.org/officeDocument/2006/relationships/image" Target="../media/image903.png"/><Relationship Id="rId48" Type="http://schemas.openxmlformats.org/officeDocument/2006/relationships/customXml" Target="../ink/ink914.xml"/><Relationship Id="rId69" Type="http://schemas.openxmlformats.org/officeDocument/2006/relationships/image" Target="../media/image924.png"/><Relationship Id="rId113" Type="http://schemas.openxmlformats.org/officeDocument/2006/relationships/image" Target="../media/image946.png"/><Relationship Id="rId134" Type="http://schemas.openxmlformats.org/officeDocument/2006/relationships/customXml" Target="../ink/ink957.xml"/><Relationship Id="rId80" Type="http://schemas.openxmlformats.org/officeDocument/2006/relationships/customXml" Target="../ink/ink930.xml"/><Relationship Id="rId155" Type="http://schemas.openxmlformats.org/officeDocument/2006/relationships/image" Target="../media/image967.png"/><Relationship Id="rId176" Type="http://schemas.openxmlformats.org/officeDocument/2006/relationships/customXml" Target="../ink/ink978.xml"/><Relationship Id="rId197" Type="http://schemas.openxmlformats.org/officeDocument/2006/relationships/image" Target="../media/image988.png"/><Relationship Id="rId201" Type="http://schemas.openxmlformats.org/officeDocument/2006/relationships/image" Target="../media/image990.png"/><Relationship Id="rId17" Type="http://schemas.openxmlformats.org/officeDocument/2006/relationships/image" Target="../media/image899.png"/><Relationship Id="rId38" Type="http://schemas.openxmlformats.org/officeDocument/2006/relationships/customXml" Target="../ink/ink909.xml"/><Relationship Id="rId59" Type="http://schemas.openxmlformats.org/officeDocument/2006/relationships/image" Target="../media/image919.png"/><Relationship Id="rId103" Type="http://schemas.openxmlformats.org/officeDocument/2006/relationships/image" Target="../media/image941.png"/><Relationship Id="rId124" Type="http://schemas.openxmlformats.org/officeDocument/2006/relationships/customXml" Target="../ink/ink952.xml"/><Relationship Id="rId70" Type="http://schemas.openxmlformats.org/officeDocument/2006/relationships/customXml" Target="../ink/ink925.xml"/><Relationship Id="rId91" Type="http://schemas.openxmlformats.org/officeDocument/2006/relationships/image" Target="../media/image935.png"/><Relationship Id="rId145" Type="http://schemas.openxmlformats.org/officeDocument/2006/relationships/image" Target="../media/image962.png"/><Relationship Id="rId166" Type="http://schemas.openxmlformats.org/officeDocument/2006/relationships/customXml" Target="../ink/ink973.xml"/><Relationship Id="rId187" Type="http://schemas.openxmlformats.org/officeDocument/2006/relationships/image" Target="../media/image983.png"/><Relationship Id="rId1" Type="http://schemas.openxmlformats.org/officeDocument/2006/relationships/slideLayout" Target="../slideLayouts/slideLayout7.xml"/><Relationship Id="rId212" Type="http://schemas.openxmlformats.org/officeDocument/2006/relationships/customXml" Target="../ink/ink996.xml"/><Relationship Id="rId28" Type="http://schemas.openxmlformats.org/officeDocument/2006/relationships/customXml" Target="../ink/ink904.xml"/><Relationship Id="rId49" Type="http://schemas.openxmlformats.org/officeDocument/2006/relationships/image" Target="../media/image914.png"/><Relationship Id="rId114" Type="http://schemas.openxmlformats.org/officeDocument/2006/relationships/customXml" Target="../ink/ink947.xml"/><Relationship Id="rId60" Type="http://schemas.openxmlformats.org/officeDocument/2006/relationships/customXml" Target="../ink/ink920.xml"/><Relationship Id="rId81" Type="http://schemas.openxmlformats.org/officeDocument/2006/relationships/image" Target="../media/image930.png"/><Relationship Id="rId135" Type="http://schemas.openxmlformats.org/officeDocument/2006/relationships/image" Target="../media/image957.png"/><Relationship Id="rId156" Type="http://schemas.openxmlformats.org/officeDocument/2006/relationships/customXml" Target="../ink/ink968.xml"/><Relationship Id="rId177" Type="http://schemas.openxmlformats.org/officeDocument/2006/relationships/image" Target="../media/image978.png"/><Relationship Id="rId198" Type="http://schemas.openxmlformats.org/officeDocument/2006/relationships/customXml" Target="../ink/ink989.xml"/><Relationship Id="rId202" Type="http://schemas.openxmlformats.org/officeDocument/2006/relationships/customXml" Target="../ink/ink991.xml"/><Relationship Id="rId18" Type="http://schemas.openxmlformats.org/officeDocument/2006/relationships/customXml" Target="../ink/ink899.xml"/><Relationship Id="rId39" Type="http://schemas.openxmlformats.org/officeDocument/2006/relationships/image" Target="../media/image909.png"/><Relationship Id="rId50" Type="http://schemas.openxmlformats.org/officeDocument/2006/relationships/customXml" Target="../ink/ink915.xml"/><Relationship Id="rId104" Type="http://schemas.openxmlformats.org/officeDocument/2006/relationships/customXml" Target="../ink/ink942.xml"/><Relationship Id="rId125" Type="http://schemas.openxmlformats.org/officeDocument/2006/relationships/image" Target="../media/image952.png"/><Relationship Id="rId146" Type="http://schemas.openxmlformats.org/officeDocument/2006/relationships/customXml" Target="../ink/ink963.xml"/><Relationship Id="rId167" Type="http://schemas.openxmlformats.org/officeDocument/2006/relationships/image" Target="../media/image973.png"/><Relationship Id="rId188" Type="http://schemas.openxmlformats.org/officeDocument/2006/relationships/customXml" Target="../ink/ink984.xml"/><Relationship Id="rId71" Type="http://schemas.openxmlformats.org/officeDocument/2006/relationships/image" Target="../media/image925.png"/><Relationship Id="rId92" Type="http://schemas.openxmlformats.org/officeDocument/2006/relationships/customXml" Target="../ink/ink936.xml"/><Relationship Id="rId213" Type="http://schemas.openxmlformats.org/officeDocument/2006/relationships/image" Target="../media/image996.png"/><Relationship Id="rId2" Type="http://schemas.openxmlformats.org/officeDocument/2006/relationships/customXml" Target="../ink/ink891.xml"/><Relationship Id="rId29" Type="http://schemas.openxmlformats.org/officeDocument/2006/relationships/image" Target="../media/image904.png"/><Relationship Id="rId40" Type="http://schemas.openxmlformats.org/officeDocument/2006/relationships/customXml" Target="../ink/ink910.xml"/><Relationship Id="rId115" Type="http://schemas.openxmlformats.org/officeDocument/2006/relationships/image" Target="../media/image947.png"/><Relationship Id="rId136" Type="http://schemas.openxmlformats.org/officeDocument/2006/relationships/customXml" Target="../ink/ink958.xml"/><Relationship Id="rId157" Type="http://schemas.openxmlformats.org/officeDocument/2006/relationships/image" Target="../media/image968.png"/><Relationship Id="rId178" Type="http://schemas.openxmlformats.org/officeDocument/2006/relationships/customXml" Target="../ink/ink979.xml"/><Relationship Id="rId61" Type="http://schemas.openxmlformats.org/officeDocument/2006/relationships/image" Target="../media/image920.png"/><Relationship Id="rId82" Type="http://schemas.openxmlformats.org/officeDocument/2006/relationships/customXml" Target="../ink/ink931.xml"/><Relationship Id="rId199" Type="http://schemas.openxmlformats.org/officeDocument/2006/relationships/image" Target="../media/image989.png"/><Relationship Id="rId203" Type="http://schemas.openxmlformats.org/officeDocument/2006/relationships/image" Target="../media/image991.png"/><Relationship Id="rId19" Type="http://schemas.openxmlformats.org/officeDocument/2006/relationships/image" Target="../media/image900.png"/><Relationship Id="rId30" Type="http://schemas.openxmlformats.org/officeDocument/2006/relationships/customXml" Target="../ink/ink905.xml"/><Relationship Id="rId105" Type="http://schemas.openxmlformats.org/officeDocument/2006/relationships/image" Target="../media/image942.png"/><Relationship Id="rId126" Type="http://schemas.openxmlformats.org/officeDocument/2006/relationships/customXml" Target="../ink/ink953.xml"/><Relationship Id="rId147" Type="http://schemas.openxmlformats.org/officeDocument/2006/relationships/image" Target="../media/image963.png"/><Relationship Id="rId168" Type="http://schemas.openxmlformats.org/officeDocument/2006/relationships/customXml" Target="../ink/ink974.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0.png"/><Relationship Id="rId42" Type="http://schemas.openxmlformats.org/officeDocument/2006/relationships/customXml" Target="../ink/ink21.xml"/><Relationship Id="rId47" Type="http://schemas.openxmlformats.org/officeDocument/2006/relationships/image" Target="../media/image23.png"/><Relationship Id="rId63" Type="http://schemas.openxmlformats.org/officeDocument/2006/relationships/image" Target="../media/image31.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4.png"/><Relationship Id="rId16" Type="http://schemas.openxmlformats.org/officeDocument/2006/relationships/customXml" Target="../ink/ink8.xml"/><Relationship Id="rId11" Type="http://schemas.openxmlformats.org/officeDocument/2006/relationships/image" Target="../media/image5.png"/><Relationship Id="rId32" Type="http://schemas.openxmlformats.org/officeDocument/2006/relationships/customXml" Target="../ink/ink16.xml"/><Relationship Id="rId37" Type="http://schemas.openxmlformats.org/officeDocument/2006/relationships/image" Target="../media/image18.png"/><Relationship Id="rId53" Type="http://schemas.openxmlformats.org/officeDocument/2006/relationships/image" Target="../media/image26.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39.png"/><Relationship Id="rId5" Type="http://schemas.openxmlformats.org/officeDocument/2006/relationships/image" Target="../media/image2.png"/><Relationship Id="rId90" Type="http://schemas.openxmlformats.org/officeDocument/2006/relationships/customXml" Target="../ink/ink45.xml"/><Relationship Id="rId95" Type="http://schemas.openxmlformats.org/officeDocument/2006/relationships/image" Target="../media/image47.png"/><Relationship Id="rId22" Type="http://schemas.openxmlformats.org/officeDocument/2006/relationships/customXml" Target="../ink/ink11.xml"/><Relationship Id="rId27" Type="http://schemas.openxmlformats.org/officeDocument/2006/relationships/image" Target="../media/image13.png"/><Relationship Id="rId43" Type="http://schemas.openxmlformats.org/officeDocument/2006/relationships/image" Target="../media/image21.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4.png"/><Relationship Id="rId80" Type="http://schemas.openxmlformats.org/officeDocument/2006/relationships/customXml" Target="../ink/ink40.xml"/><Relationship Id="rId85" Type="http://schemas.openxmlformats.org/officeDocument/2006/relationships/image" Target="../media/image42.png"/><Relationship Id="rId3"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customXml" Target="../ink/ink10.xml"/><Relationship Id="rId41" Type="http://schemas.openxmlformats.org/officeDocument/2006/relationships/image" Target="../media/image20.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7.png"/><Relationship Id="rId83" Type="http://schemas.openxmlformats.org/officeDocument/2006/relationships/image" Target="../media/image41.png"/><Relationship Id="rId88" Type="http://schemas.openxmlformats.org/officeDocument/2006/relationships/customXml" Target="../ink/ink44.xml"/><Relationship Id="rId91" Type="http://schemas.openxmlformats.org/officeDocument/2006/relationships/image" Target="../media/image45.png"/><Relationship Id="rId96" Type="http://schemas.openxmlformats.org/officeDocument/2006/relationships/customXml" Target="../ink/ink48.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5.xml"/><Relationship Id="rId31" Type="http://schemas.openxmlformats.org/officeDocument/2006/relationships/image" Target="../media/image15.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2.png"/><Relationship Id="rId73" Type="http://schemas.openxmlformats.org/officeDocument/2006/relationships/image" Target="../media/image36.png"/><Relationship Id="rId78" Type="http://schemas.openxmlformats.org/officeDocument/2006/relationships/customXml" Target="../ink/ink39.xml"/><Relationship Id="rId81" Type="http://schemas.openxmlformats.org/officeDocument/2006/relationships/image" Target="../media/image40.png"/><Relationship Id="rId86" Type="http://schemas.openxmlformats.org/officeDocument/2006/relationships/customXml" Target="../ink/ink43.xml"/><Relationship Id="rId94" Type="http://schemas.openxmlformats.org/officeDocument/2006/relationships/customXml" Target="../ink/ink47.xml"/><Relationship Id="rId4" Type="http://schemas.openxmlformats.org/officeDocument/2006/relationships/customXml" Target="../ink/ink2.xml"/><Relationship Id="rId9"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customXml" Target="../ink/ink9.xml"/><Relationship Id="rId39" Type="http://schemas.openxmlformats.org/officeDocument/2006/relationships/image" Target="../media/image19.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7" Type="http://schemas.openxmlformats.org/officeDocument/2006/relationships/image" Target="../media/image3.png"/><Relationship Id="rId71" Type="http://schemas.openxmlformats.org/officeDocument/2006/relationships/image" Target="../media/image35.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4.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61" Type="http://schemas.openxmlformats.org/officeDocument/2006/relationships/image" Target="../media/image30.png"/><Relationship Id="rId82" Type="http://schemas.openxmlformats.org/officeDocument/2006/relationships/customXml" Target="../ink/ink41.xml"/><Relationship Id="rId19" Type="http://schemas.openxmlformats.org/officeDocument/2006/relationships/image" Target="../media/image9.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8" Type="http://schemas.openxmlformats.org/officeDocument/2006/relationships/customXml" Target="../ink/ink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s>
</file>

<file path=ppt/slides/_rels/slide30.xml.rels><?xml version="1.0" encoding="UTF-8" standalone="yes"?>
<Relationships xmlns="http://schemas.openxmlformats.org/package/2006/relationships"><Relationship Id="rId117" Type="http://schemas.openxmlformats.org/officeDocument/2006/relationships/image" Target="../media/image1056.png"/><Relationship Id="rId21" Type="http://schemas.openxmlformats.org/officeDocument/2006/relationships/image" Target="../media/image1008.png"/><Relationship Id="rId63" Type="http://schemas.openxmlformats.org/officeDocument/2006/relationships/image" Target="../media/image1029.png"/><Relationship Id="rId159" Type="http://schemas.openxmlformats.org/officeDocument/2006/relationships/image" Target="../media/image1076.png"/><Relationship Id="rId170" Type="http://schemas.openxmlformats.org/officeDocument/2006/relationships/customXml" Target="../ink/ink1085.xml"/><Relationship Id="rId226" Type="http://schemas.openxmlformats.org/officeDocument/2006/relationships/customXml" Target="../ink/ink1113.xml"/><Relationship Id="rId268" Type="http://schemas.openxmlformats.org/officeDocument/2006/relationships/customXml" Target="../ink/ink1134.xml"/><Relationship Id="rId32" Type="http://schemas.openxmlformats.org/officeDocument/2006/relationships/customXml" Target="../ink/ink1016.xml"/><Relationship Id="rId74" Type="http://schemas.openxmlformats.org/officeDocument/2006/relationships/customXml" Target="../ink/ink1037.xml"/><Relationship Id="rId128" Type="http://schemas.openxmlformats.org/officeDocument/2006/relationships/customXml" Target="../ink/ink1064.xml"/><Relationship Id="rId5" Type="http://schemas.openxmlformats.org/officeDocument/2006/relationships/image" Target="../media/image1002.png"/><Relationship Id="rId95" Type="http://schemas.openxmlformats.org/officeDocument/2006/relationships/image" Target="../media/image1045.png"/><Relationship Id="rId160" Type="http://schemas.openxmlformats.org/officeDocument/2006/relationships/customXml" Target="../ink/ink1080.xml"/><Relationship Id="rId181" Type="http://schemas.openxmlformats.org/officeDocument/2006/relationships/image" Target="../media/image1087.png"/><Relationship Id="rId216" Type="http://schemas.openxmlformats.org/officeDocument/2006/relationships/customXml" Target="../ink/ink1108.xml"/><Relationship Id="rId237" Type="http://schemas.openxmlformats.org/officeDocument/2006/relationships/image" Target="../media/image1115.png"/><Relationship Id="rId258" Type="http://schemas.openxmlformats.org/officeDocument/2006/relationships/customXml" Target="../ink/ink1129.xml"/><Relationship Id="rId22" Type="http://schemas.openxmlformats.org/officeDocument/2006/relationships/customXml" Target="../ink/ink1011.xml"/><Relationship Id="rId43" Type="http://schemas.openxmlformats.org/officeDocument/2006/relationships/image" Target="../media/image1019.png"/><Relationship Id="rId64" Type="http://schemas.openxmlformats.org/officeDocument/2006/relationships/customXml" Target="../ink/ink1032.xml"/><Relationship Id="rId118" Type="http://schemas.openxmlformats.org/officeDocument/2006/relationships/customXml" Target="../ink/ink1059.xml"/><Relationship Id="rId139" Type="http://schemas.openxmlformats.org/officeDocument/2006/relationships/image" Target="../media/image1067.png"/><Relationship Id="rId85" Type="http://schemas.openxmlformats.org/officeDocument/2006/relationships/image" Target="../media/image1040.png"/><Relationship Id="rId150" Type="http://schemas.openxmlformats.org/officeDocument/2006/relationships/customXml" Target="../ink/ink1075.xml"/><Relationship Id="rId171" Type="http://schemas.openxmlformats.org/officeDocument/2006/relationships/image" Target="../media/image1082.png"/><Relationship Id="rId192" Type="http://schemas.openxmlformats.org/officeDocument/2006/relationships/customXml" Target="../ink/ink1096.xml"/><Relationship Id="rId206" Type="http://schemas.openxmlformats.org/officeDocument/2006/relationships/customXml" Target="../ink/ink1103.xml"/><Relationship Id="rId227" Type="http://schemas.openxmlformats.org/officeDocument/2006/relationships/image" Target="../media/image1110.png"/><Relationship Id="rId248" Type="http://schemas.openxmlformats.org/officeDocument/2006/relationships/customXml" Target="../ink/ink1124.xml"/><Relationship Id="rId269" Type="http://schemas.openxmlformats.org/officeDocument/2006/relationships/image" Target="../media/image1131.png"/><Relationship Id="rId12" Type="http://schemas.openxmlformats.org/officeDocument/2006/relationships/customXml" Target="../ink/ink1006.xml"/><Relationship Id="rId33" Type="http://schemas.openxmlformats.org/officeDocument/2006/relationships/image" Target="../media/image1014.png"/><Relationship Id="rId108" Type="http://schemas.openxmlformats.org/officeDocument/2006/relationships/customXml" Target="../ink/ink1054.xml"/><Relationship Id="rId129" Type="http://schemas.openxmlformats.org/officeDocument/2006/relationships/image" Target="../media/image1062.png"/><Relationship Id="rId54" Type="http://schemas.openxmlformats.org/officeDocument/2006/relationships/customXml" Target="../ink/ink1027.xml"/><Relationship Id="rId75" Type="http://schemas.openxmlformats.org/officeDocument/2006/relationships/image" Target="../media/image1035.png"/><Relationship Id="rId96" Type="http://schemas.openxmlformats.org/officeDocument/2006/relationships/customXml" Target="../ink/ink1048.xml"/><Relationship Id="rId140" Type="http://schemas.openxmlformats.org/officeDocument/2006/relationships/customXml" Target="../ink/ink1070.xml"/><Relationship Id="rId161" Type="http://schemas.openxmlformats.org/officeDocument/2006/relationships/image" Target="../media/image1077.png"/><Relationship Id="rId182" Type="http://schemas.openxmlformats.org/officeDocument/2006/relationships/customXml" Target="../ink/ink1091.xml"/><Relationship Id="rId217" Type="http://schemas.openxmlformats.org/officeDocument/2006/relationships/image" Target="../media/image1105.png"/><Relationship Id="rId6" Type="http://schemas.openxmlformats.org/officeDocument/2006/relationships/customXml" Target="../ink/ink1003.xml"/><Relationship Id="rId238" Type="http://schemas.openxmlformats.org/officeDocument/2006/relationships/customXml" Target="../ink/ink1119.xml"/><Relationship Id="rId259" Type="http://schemas.openxmlformats.org/officeDocument/2006/relationships/image" Target="../media/image1126.png"/><Relationship Id="rId23" Type="http://schemas.openxmlformats.org/officeDocument/2006/relationships/image" Target="../media/image1009.png"/><Relationship Id="rId119" Type="http://schemas.openxmlformats.org/officeDocument/2006/relationships/image" Target="../media/image1057.png"/><Relationship Id="rId270" Type="http://schemas.openxmlformats.org/officeDocument/2006/relationships/customXml" Target="../ink/ink1135.xml"/><Relationship Id="rId44" Type="http://schemas.openxmlformats.org/officeDocument/2006/relationships/customXml" Target="../ink/ink1022.xml"/><Relationship Id="rId65" Type="http://schemas.openxmlformats.org/officeDocument/2006/relationships/image" Target="../media/image1030.png"/><Relationship Id="rId86" Type="http://schemas.openxmlformats.org/officeDocument/2006/relationships/customXml" Target="../ink/ink1043.xml"/><Relationship Id="rId130" Type="http://schemas.openxmlformats.org/officeDocument/2006/relationships/customXml" Target="../ink/ink1065.xml"/><Relationship Id="rId151" Type="http://schemas.openxmlformats.org/officeDocument/2006/relationships/image" Target="../media/image1072.png"/><Relationship Id="rId172" Type="http://schemas.openxmlformats.org/officeDocument/2006/relationships/customXml" Target="../ink/ink1086.xml"/><Relationship Id="rId193" Type="http://schemas.openxmlformats.org/officeDocument/2006/relationships/image" Target="../media/image1093.png"/><Relationship Id="rId207" Type="http://schemas.openxmlformats.org/officeDocument/2006/relationships/image" Target="../media/image1100.png"/><Relationship Id="rId228" Type="http://schemas.openxmlformats.org/officeDocument/2006/relationships/customXml" Target="../ink/ink1114.xml"/><Relationship Id="rId249" Type="http://schemas.openxmlformats.org/officeDocument/2006/relationships/image" Target="../media/image1121.png"/><Relationship Id="rId13" Type="http://schemas.openxmlformats.org/officeDocument/2006/relationships/image" Target="../media/image1006.png"/><Relationship Id="rId109" Type="http://schemas.openxmlformats.org/officeDocument/2006/relationships/image" Target="../media/image1052.png"/><Relationship Id="rId260" Type="http://schemas.openxmlformats.org/officeDocument/2006/relationships/customXml" Target="../ink/ink1130.xml"/><Relationship Id="rId34" Type="http://schemas.openxmlformats.org/officeDocument/2006/relationships/customXml" Target="../ink/ink1017.xml"/><Relationship Id="rId55" Type="http://schemas.openxmlformats.org/officeDocument/2006/relationships/image" Target="../media/image1025.png"/><Relationship Id="rId76" Type="http://schemas.openxmlformats.org/officeDocument/2006/relationships/customXml" Target="../ink/ink1038.xml"/><Relationship Id="rId97" Type="http://schemas.openxmlformats.org/officeDocument/2006/relationships/image" Target="../media/image1046.png"/><Relationship Id="rId120" Type="http://schemas.openxmlformats.org/officeDocument/2006/relationships/customXml" Target="../ink/ink1060.xml"/><Relationship Id="rId141" Type="http://schemas.openxmlformats.org/officeDocument/2006/relationships/image" Target="../media/image1068.png"/><Relationship Id="rId7" Type="http://schemas.openxmlformats.org/officeDocument/2006/relationships/image" Target="../media/image1003.png"/><Relationship Id="rId162" Type="http://schemas.openxmlformats.org/officeDocument/2006/relationships/customXml" Target="../ink/ink1081.xml"/><Relationship Id="rId183" Type="http://schemas.openxmlformats.org/officeDocument/2006/relationships/image" Target="../media/image1088.png"/><Relationship Id="rId218" Type="http://schemas.openxmlformats.org/officeDocument/2006/relationships/customXml" Target="../ink/ink1109.xml"/><Relationship Id="rId239" Type="http://schemas.openxmlformats.org/officeDocument/2006/relationships/image" Target="../media/image1116.png"/><Relationship Id="rId250" Type="http://schemas.openxmlformats.org/officeDocument/2006/relationships/customXml" Target="../ink/ink1125.xml"/><Relationship Id="rId271" Type="http://schemas.openxmlformats.org/officeDocument/2006/relationships/image" Target="../media/image1132.png"/><Relationship Id="rId24" Type="http://schemas.openxmlformats.org/officeDocument/2006/relationships/customXml" Target="../ink/ink1012.xml"/><Relationship Id="rId45" Type="http://schemas.openxmlformats.org/officeDocument/2006/relationships/image" Target="../media/image1020.png"/><Relationship Id="rId66" Type="http://schemas.openxmlformats.org/officeDocument/2006/relationships/customXml" Target="../ink/ink1033.xml"/><Relationship Id="rId87" Type="http://schemas.openxmlformats.org/officeDocument/2006/relationships/image" Target="../media/image1041.png"/><Relationship Id="rId110" Type="http://schemas.openxmlformats.org/officeDocument/2006/relationships/customXml" Target="../ink/ink1055.xml"/><Relationship Id="rId131" Type="http://schemas.openxmlformats.org/officeDocument/2006/relationships/image" Target="../media/image1063.png"/><Relationship Id="rId152" Type="http://schemas.openxmlformats.org/officeDocument/2006/relationships/customXml" Target="../ink/ink1076.xml"/><Relationship Id="rId173" Type="http://schemas.openxmlformats.org/officeDocument/2006/relationships/image" Target="../media/image1083.png"/><Relationship Id="rId194" Type="http://schemas.openxmlformats.org/officeDocument/2006/relationships/customXml" Target="../ink/ink1097.xml"/><Relationship Id="rId208" Type="http://schemas.openxmlformats.org/officeDocument/2006/relationships/customXml" Target="../ink/ink1104.xml"/><Relationship Id="rId229" Type="http://schemas.openxmlformats.org/officeDocument/2006/relationships/image" Target="../media/image1111.png"/><Relationship Id="rId240" Type="http://schemas.openxmlformats.org/officeDocument/2006/relationships/customXml" Target="../ink/ink1120.xml"/><Relationship Id="rId261" Type="http://schemas.openxmlformats.org/officeDocument/2006/relationships/image" Target="../media/image1127.png"/><Relationship Id="rId14" Type="http://schemas.openxmlformats.org/officeDocument/2006/relationships/customXml" Target="../ink/ink1007.xml"/><Relationship Id="rId35" Type="http://schemas.openxmlformats.org/officeDocument/2006/relationships/image" Target="../media/image1015.png"/><Relationship Id="rId56" Type="http://schemas.openxmlformats.org/officeDocument/2006/relationships/customXml" Target="../ink/ink1028.xml"/><Relationship Id="rId77" Type="http://schemas.openxmlformats.org/officeDocument/2006/relationships/image" Target="../media/image1036.png"/><Relationship Id="rId100" Type="http://schemas.openxmlformats.org/officeDocument/2006/relationships/customXml" Target="../ink/ink1050.xml"/><Relationship Id="rId8" Type="http://schemas.openxmlformats.org/officeDocument/2006/relationships/customXml" Target="../ink/ink1004.xml"/><Relationship Id="rId98" Type="http://schemas.openxmlformats.org/officeDocument/2006/relationships/customXml" Target="../ink/ink1049.xml"/><Relationship Id="rId121" Type="http://schemas.openxmlformats.org/officeDocument/2006/relationships/image" Target="../media/image1058.png"/><Relationship Id="rId142" Type="http://schemas.openxmlformats.org/officeDocument/2006/relationships/customXml" Target="../ink/ink1071.xml"/><Relationship Id="rId163" Type="http://schemas.openxmlformats.org/officeDocument/2006/relationships/image" Target="../media/image1078.png"/><Relationship Id="rId184" Type="http://schemas.openxmlformats.org/officeDocument/2006/relationships/customXml" Target="../ink/ink1092.xml"/><Relationship Id="rId219" Type="http://schemas.openxmlformats.org/officeDocument/2006/relationships/image" Target="../media/image1106.png"/><Relationship Id="rId230" Type="http://schemas.openxmlformats.org/officeDocument/2006/relationships/customXml" Target="../ink/ink1115.xml"/><Relationship Id="rId251" Type="http://schemas.openxmlformats.org/officeDocument/2006/relationships/image" Target="../media/image1122.png"/><Relationship Id="rId25" Type="http://schemas.openxmlformats.org/officeDocument/2006/relationships/image" Target="../media/image1010.png"/><Relationship Id="rId46" Type="http://schemas.openxmlformats.org/officeDocument/2006/relationships/customXml" Target="../ink/ink1023.xml"/><Relationship Id="rId67" Type="http://schemas.openxmlformats.org/officeDocument/2006/relationships/image" Target="../media/image1031.png"/><Relationship Id="rId272" Type="http://schemas.openxmlformats.org/officeDocument/2006/relationships/customXml" Target="../ink/ink1136.xml"/><Relationship Id="rId88" Type="http://schemas.openxmlformats.org/officeDocument/2006/relationships/customXml" Target="../ink/ink1044.xml"/><Relationship Id="rId111" Type="http://schemas.openxmlformats.org/officeDocument/2006/relationships/image" Target="../media/image1053.png"/><Relationship Id="rId132" Type="http://schemas.openxmlformats.org/officeDocument/2006/relationships/customXml" Target="../ink/ink1066.xml"/><Relationship Id="rId153" Type="http://schemas.openxmlformats.org/officeDocument/2006/relationships/image" Target="../media/image1073.png"/><Relationship Id="rId174" Type="http://schemas.openxmlformats.org/officeDocument/2006/relationships/customXml" Target="../ink/ink1087.xml"/><Relationship Id="rId195" Type="http://schemas.openxmlformats.org/officeDocument/2006/relationships/image" Target="../media/image1094.png"/><Relationship Id="rId209" Type="http://schemas.openxmlformats.org/officeDocument/2006/relationships/image" Target="../media/image1101.png"/><Relationship Id="rId220" Type="http://schemas.openxmlformats.org/officeDocument/2006/relationships/customXml" Target="../ink/ink1110.xml"/><Relationship Id="rId241" Type="http://schemas.openxmlformats.org/officeDocument/2006/relationships/image" Target="../media/image1117.png"/><Relationship Id="rId15" Type="http://schemas.openxmlformats.org/officeDocument/2006/relationships/image" Target="../media/image780.png"/><Relationship Id="rId36" Type="http://schemas.openxmlformats.org/officeDocument/2006/relationships/customXml" Target="../ink/ink1018.xml"/><Relationship Id="rId57" Type="http://schemas.openxmlformats.org/officeDocument/2006/relationships/image" Target="../media/image1026.png"/><Relationship Id="rId262" Type="http://schemas.openxmlformats.org/officeDocument/2006/relationships/customXml" Target="../ink/ink1131.xml"/><Relationship Id="rId78" Type="http://schemas.openxmlformats.org/officeDocument/2006/relationships/customXml" Target="../ink/ink1039.xml"/><Relationship Id="rId99" Type="http://schemas.openxmlformats.org/officeDocument/2006/relationships/image" Target="../media/image1047.png"/><Relationship Id="rId101" Type="http://schemas.openxmlformats.org/officeDocument/2006/relationships/image" Target="../media/image1048.png"/><Relationship Id="rId122" Type="http://schemas.openxmlformats.org/officeDocument/2006/relationships/customXml" Target="../ink/ink1061.xml"/><Relationship Id="rId143" Type="http://schemas.openxmlformats.org/officeDocument/2006/relationships/image" Target="../media/image1069.png"/><Relationship Id="rId164" Type="http://schemas.openxmlformats.org/officeDocument/2006/relationships/customXml" Target="../ink/ink1082.xml"/><Relationship Id="rId185" Type="http://schemas.openxmlformats.org/officeDocument/2006/relationships/image" Target="../media/image1089.png"/><Relationship Id="rId9" Type="http://schemas.openxmlformats.org/officeDocument/2006/relationships/image" Target="../media/image1004.png"/><Relationship Id="rId210" Type="http://schemas.openxmlformats.org/officeDocument/2006/relationships/customXml" Target="../ink/ink1105.xml"/><Relationship Id="rId26" Type="http://schemas.openxmlformats.org/officeDocument/2006/relationships/customXml" Target="../ink/ink1013.xml"/><Relationship Id="rId231" Type="http://schemas.openxmlformats.org/officeDocument/2006/relationships/image" Target="../media/image1112.png"/><Relationship Id="rId252" Type="http://schemas.openxmlformats.org/officeDocument/2006/relationships/customXml" Target="../ink/ink1126.xml"/><Relationship Id="rId273" Type="http://schemas.openxmlformats.org/officeDocument/2006/relationships/image" Target="../media/image1133.png"/><Relationship Id="rId47" Type="http://schemas.openxmlformats.org/officeDocument/2006/relationships/image" Target="../media/image1021.png"/><Relationship Id="rId68" Type="http://schemas.openxmlformats.org/officeDocument/2006/relationships/customXml" Target="../ink/ink1034.xml"/><Relationship Id="rId89" Type="http://schemas.openxmlformats.org/officeDocument/2006/relationships/image" Target="../media/image1042.png"/><Relationship Id="rId112" Type="http://schemas.openxmlformats.org/officeDocument/2006/relationships/customXml" Target="../ink/ink1056.xml"/><Relationship Id="rId133" Type="http://schemas.openxmlformats.org/officeDocument/2006/relationships/image" Target="../media/image1064.png"/><Relationship Id="rId154" Type="http://schemas.openxmlformats.org/officeDocument/2006/relationships/customXml" Target="../ink/ink1077.xml"/><Relationship Id="rId175" Type="http://schemas.openxmlformats.org/officeDocument/2006/relationships/image" Target="../media/image1084.png"/><Relationship Id="rId196" Type="http://schemas.openxmlformats.org/officeDocument/2006/relationships/customXml" Target="../ink/ink1098.xml"/><Relationship Id="rId200" Type="http://schemas.openxmlformats.org/officeDocument/2006/relationships/customXml" Target="../ink/ink1100.xml"/><Relationship Id="rId16" Type="http://schemas.openxmlformats.org/officeDocument/2006/relationships/customXml" Target="../ink/ink1008.xml"/><Relationship Id="rId221" Type="http://schemas.openxmlformats.org/officeDocument/2006/relationships/image" Target="../media/image1107.png"/><Relationship Id="rId242" Type="http://schemas.openxmlformats.org/officeDocument/2006/relationships/customXml" Target="../ink/ink1121.xml"/><Relationship Id="rId263" Type="http://schemas.openxmlformats.org/officeDocument/2006/relationships/image" Target="../media/image1128.png"/><Relationship Id="rId37" Type="http://schemas.openxmlformats.org/officeDocument/2006/relationships/image" Target="../media/image1016.png"/><Relationship Id="rId58" Type="http://schemas.openxmlformats.org/officeDocument/2006/relationships/customXml" Target="../ink/ink1029.xml"/><Relationship Id="rId79" Type="http://schemas.openxmlformats.org/officeDocument/2006/relationships/image" Target="../media/image1037.png"/><Relationship Id="rId102" Type="http://schemas.openxmlformats.org/officeDocument/2006/relationships/customXml" Target="../ink/ink1051.xml"/><Relationship Id="rId123" Type="http://schemas.openxmlformats.org/officeDocument/2006/relationships/image" Target="../media/image1059.png"/><Relationship Id="rId144" Type="http://schemas.openxmlformats.org/officeDocument/2006/relationships/customXml" Target="../ink/ink1072.xml"/><Relationship Id="rId90" Type="http://schemas.openxmlformats.org/officeDocument/2006/relationships/customXml" Target="../ink/ink1045.xml"/><Relationship Id="rId165" Type="http://schemas.openxmlformats.org/officeDocument/2006/relationships/image" Target="../media/image1079.png"/><Relationship Id="rId186" Type="http://schemas.openxmlformats.org/officeDocument/2006/relationships/customXml" Target="../ink/ink1093.xml"/><Relationship Id="rId211" Type="http://schemas.openxmlformats.org/officeDocument/2006/relationships/image" Target="../media/image1102.png"/><Relationship Id="rId232" Type="http://schemas.openxmlformats.org/officeDocument/2006/relationships/customXml" Target="../ink/ink1116.xml"/><Relationship Id="rId253" Type="http://schemas.openxmlformats.org/officeDocument/2006/relationships/image" Target="../media/image1123.png"/><Relationship Id="rId274" Type="http://schemas.openxmlformats.org/officeDocument/2006/relationships/customXml" Target="../ink/ink1137.xml"/><Relationship Id="rId27" Type="http://schemas.openxmlformats.org/officeDocument/2006/relationships/image" Target="../media/image1011.png"/><Relationship Id="rId48" Type="http://schemas.openxmlformats.org/officeDocument/2006/relationships/customXml" Target="../ink/ink1024.xml"/><Relationship Id="rId69" Type="http://schemas.openxmlformats.org/officeDocument/2006/relationships/image" Target="../media/image1032.png"/><Relationship Id="rId113" Type="http://schemas.openxmlformats.org/officeDocument/2006/relationships/image" Target="../media/image1054.png"/><Relationship Id="rId134" Type="http://schemas.openxmlformats.org/officeDocument/2006/relationships/customXml" Target="../ink/ink1067.xml"/><Relationship Id="rId80" Type="http://schemas.openxmlformats.org/officeDocument/2006/relationships/customXml" Target="../ink/ink1040.xml"/><Relationship Id="rId155" Type="http://schemas.openxmlformats.org/officeDocument/2006/relationships/image" Target="../media/image1074.png"/><Relationship Id="rId176" Type="http://schemas.openxmlformats.org/officeDocument/2006/relationships/customXml" Target="../ink/ink1088.xml"/><Relationship Id="rId197" Type="http://schemas.openxmlformats.org/officeDocument/2006/relationships/image" Target="../media/image1095.png"/><Relationship Id="rId201" Type="http://schemas.openxmlformats.org/officeDocument/2006/relationships/image" Target="../media/image1097.png"/><Relationship Id="rId222" Type="http://schemas.openxmlformats.org/officeDocument/2006/relationships/customXml" Target="../ink/ink1111.xml"/><Relationship Id="rId243" Type="http://schemas.openxmlformats.org/officeDocument/2006/relationships/image" Target="../media/image1118.png"/><Relationship Id="rId264" Type="http://schemas.openxmlformats.org/officeDocument/2006/relationships/customXml" Target="../ink/ink1132.xml"/><Relationship Id="rId17" Type="http://schemas.openxmlformats.org/officeDocument/2006/relationships/image" Target="../media/image1007.png"/><Relationship Id="rId38" Type="http://schemas.openxmlformats.org/officeDocument/2006/relationships/customXml" Target="../ink/ink1019.xml"/><Relationship Id="rId59" Type="http://schemas.openxmlformats.org/officeDocument/2006/relationships/image" Target="../media/image1027.png"/><Relationship Id="rId103" Type="http://schemas.openxmlformats.org/officeDocument/2006/relationships/image" Target="../media/image1049.png"/><Relationship Id="rId124" Type="http://schemas.openxmlformats.org/officeDocument/2006/relationships/customXml" Target="../ink/ink1062.xml"/><Relationship Id="rId70" Type="http://schemas.openxmlformats.org/officeDocument/2006/relationships/customXml" Target="../ink/ink1035.xml"/><Relationship Id="rId91" Type="http://schemas.openxmlformats.org/officeDocument/2006/relationships/image" Target="../media/image1043.png"/><Relationship Id="rId145" Type="http://schemas.openxmlformats.org/officeDocument/2006/relationships/image" Target="../media/image1070.png"/><Relationship Id="rId166" Type="http://schemas.openxmlformats.org/officeDocument/2006/relationships/customXml" Target="../ink/ink1083.xml"/><Relationship Id="rId187" Type="http://schemas.openxmlformats.org/officeDocument/2006/relationships/image" Target="../media/image1090.png"/><Relationship Id="rId1" Type="http://schemas.openxmlformats.org/officeDocument/2006/relationships/slideLayout" Target="../slideLayouts/slideLayout7.xml"/><Relationship Id="rId212" Type="http://schemas.openxmlformats.org/officeDocument/2006/relationships/customXml" Target="../ink/ink1106.xml"/><Relationship Id="rId233" Type="http://schemas.openxmlformats.org/officeDocument/2006/relationships/image" Target="../media/image1113.png"/><Relationship Id="rId254" Type="http://schemas.openxmlformats.org/officeDocument/2006/relationships/customXml" Target="../ink/ink1127.xml"/><Relationship Id="rId28" Type="http://schemas.openxmlformats.org/officeDocument/2006/relationships/customXml" Target="../ink/ink1014.xml"/><Relationship Id="rId49" Type="http://schemas.openxmlformats.org/officeDocument/2006/relationships/image" Target="../media/image1022.png"/><Relationship Id="rId114" Type="http://schemas.openxmlformats.org/officeDocument/2006/relationships/customXml" Target="../ink/ink1057.xml"/><Relationship Id="rId275" Type="http://schemas.openxmlformats.org/officeDocument/2006/relationships/image" Target="../media/image1134.png"/><Relationship Id="rId60" Type="http://schemas.openxmlformats.org/officeDocument/2006/relationships/customXml" Target="../ink/ink1030.xml"/><Relationship Id="rId81" Type="http://schemas.openxmlformats.org/officeDocument/2006/relationships/image" Target="../media/image1038.png"/><Relationship Id="rId135" Type="http://schemas.openxmlformats.org/officeDocument/2006/relationships/image" Target="../media/image1065.png"/><Relationship Id="rId156" Type="http://schemas.openxmlformats.org/officeDocument/2006/relationships/customXml" Target="../ink/ink1078.xml"/><Relationship Id="rId177" Type="http://schemas.openxmlformats.org/officeDocument/2006/relationships/image" Target="../media/image1085.png"/><Relationship Id="rId198" Type="http://schemas.openxmlformats.org/officeDocument/2006/relationships/customXml" Target="../ink/ink1099.xml"/><Relationship Id="rId202" Type="http://schemas.openxmlformats.org/officeDocument/2006/relationships/customXml" Target="../ink/ink1101.xml"/><Relationship Id="rId223" Type="http://schemas.openxmlformats.org/officeDocument/2006/relationships/image" Target="../media/image1108.png"/><Relationship Id="rId244" Type="http://schemas.openxmlformats.org/officeDocument/2006/relationships/customXml" Target="../ink/ink1122.xml"/><Relationship Id="rId18" Type="http://schemas.openxmlformats.org/officeDocument/2006/relationships/customXml" Target="../ink/ink1009.xml"/><Relationship Id="rId39" Type="http://schemas.openxmlformats.org/officeDocument/2006/relationships/image" Target="../media/image1017.png"/><Relationship Id="rId265" Type="http://schemas.openxmlformats.org/officeDocument/2006/relationships/image" Target="../media/image1129.png"/><Relationship Id="rId50" Type="http://schemas.openxmlformats.org/officeDocument/2006/relationships/customXml" Target="../ink/ink1025.xml"/><Relationship Id="rId104" Type="http://schemas.openxmlformats.org/officeDocument/2006/relationships/customXml" Target="../ink/ink1052.xml"/><Relationship Id="rId125" Type="http://schemas.openxmlformats.org/officeDocument/2006/relationships/image" Target="../media/image1060.png"/><Relationship Id="rId146" Type="http://schemas.openxmlformats.org/officeDocument/2006/relationships/customXml" Target="../ink/ink1073.xml"/><Relationship Id="rId167" Type="http://schemas.openxmlformats.org/officeDocument/2006/relationships/image" Target="../media/image1080.png"/><Relationship Id="rId188" Type="http://schemas.openxmlformats.org/officeDocument/2006/relationships/customXml" Target="../ink/ink1094.xml"/><Relationship Id="rId71" Type="http://schemas.openxmlformats.org/officeDocument/2006/relationships/image" Target="../media/image1033.png"/><Relationship Id="rId92" Type="http://schemas.openxmlformats.org/officeDocument/2006/relationships/customXml" Target="../ink/ink1046.xml"/><Relationship Id="rId213" Type="http://schemas.openxmlformats.org/officeDocument/2006/relationships/image" Target="../media/image1103.png"/><Relationship Id="rId234" Type="http://schemas.openxmlformats.org/officeDocument/2006/relationships/customXml" Target="../ink/ink1117.xml"/><Relationship Id="rId2" Type="http://schemas.openxmlformats.org/officeDocument/2006/relationships/customXml" Target="../ink/ink1001.xml"/><Relationship Id="rId29" Type="http://schemas.openxmlformats.org/officeDocument/2006/relationships/image" Target="../media/image1012.png"/><Relationship Id="rId255" Type="http://schemas.openxmlformats.org/officeDocument/2006/relationships/image" Target="../media/image1124.png"/><Relationship Id="rId40" Type="http://schemas.openxmlformats.org/officeDocument/2006/relationships/customXml" Target="../ink/ink1020.xml"/><Relationship Id="rId115" Type="http://schemas.openxmlformats.org/officeDocument/2006/relationships/image" Target="../media/image1055.png"/><Relationship Id="rId136" Type="http://schemas.openxmlformats.org/officeDocument/2006/relationships/customXml" Target="../ink/ink1068.xml"/><Relationship Id="rId157" Type="http://schemas.openxmlformats.org/officeDocument/2006/relationships/image" Target="../media/image1075.png"/><Relationship Id="rId178" Type="http://schemas.openxmlformats.org/officeDocument/2006/relationships/customXml" Target="../ink/ink1089.xml"/><Relationship Id="rId61" Type="http://schemas.openxmlformats.org/officeDocument/2006/relationships/image" Target="../media/image1028.png"/><Relationship Id="rId82" Type="http://schemas.openxmlformats.org/officeDocument/2006/relationships/customXml" Target="../ink/ink1041.xml"/><Relationship Id="rId199" Type="http://schemas.openxmlformats.org/officeDocument/2006/relationships/image" Target="../media/image1096.png"/><Relationship Id="rId203" Type="http://schemas.openxmlformats.org/officeDocument/2006/relationships/image" Target="../media/image1098.png"/><Relationship Id="rId19" Type="http://schemas.openxmlformats.org/officeDocument/2006/relationships/image" Target="../media/image782.png"/><Relationship Id="rId224" Type="http://schemas.openxmlformats.org/officeDocument/2006/relationships/customXml" Target="../ink/ink1112.xml"/><Relationship Id="rId245" Type="http://schemas.openxmlformats.org/officeDocument/2006/relationships/image" Target="../media/image1119.png"/><Relationship Id="rId266" Type="http://schemas.openxmlformats.org/officeDocument/2006/relationships/customXml" Target="../ink/ink1133.xml"/><Relationship Id="rId30" Type="http://schemas.openxmlformats.org/officeDocument/2006/relationships/customXml" Target="../ink/ink1015.xml"/><Relationship Id="rId105" Type="http://schemas.openxmlformats.org/officeDocument/2006/relationships/image" Target="../media/image1050.png"/><Relationship Id="rId126" Type="http://schemas.openxmlformats.org/officeDocument/2006/relationships/customXml" Target="../ink/ink1063.xml"/><Relationship Id="rId147" Type="http://schemas.openxmlformats.org/officeDocument/2006/relationships/image" Target="../media/image388.png"/><Relationship Id="rId168" Type="http://schemas.openxmlformats.org/officeDocument/2006/relationships/customXml" Target="../ink/ink1084.xml"/><Relationship Id="rId51" Type="http://schemas.openxmlformats.org/officeDocument/2006/relationships/image" Target="../media/image1023.png"/><Relationship Id="rId72" Type="http://schemas.openxmlformats.org/officeDocument/2006/relationships/customXml" Target="../ink/ink1036.xml"/><Relationship Id="rId93" Type="http://schemas.openxmlformats.org/officeDocument/2006/relationships/image" Target="../media/image1044.png"/><Relationship Id="rId189" Type="http://schemas.openxmlformats.org/officeDocument/2006/relationships/image" Target="../media/image1091.png"/><Relationship Id="rId3" Type="http://schemas.openxmlformats.org/officeDocument/2006/relationships/image" Target="../media/image1001.png"/><Relationship Id="rId214" Type="http://schemas.openxmlformats.org/officeDocument/2006/relationships/customXml" Target="../ink/ink1107.xml"/><Relationship Id="rId235" Type="http://schemas.openxmlformats.org/officeDocument/2006/relationships/image" Target="../media/image1114.png"/><Relationship Id="rId256" Type="http://schemas.openxmlformats.org/officeDocument/2006/relationships/customXml" Target="../ink/ink1128.xml"/><Relationship Id="rId116" Type="http://schemas.openxmlformats.org/officeDocument/2006/relationships/customXml" Target="../ink/ink1058.xml"/><Relationship Id="rId137" Type="http://schemas.openxmlformats.org/officeDocument/2006/relationships/image" Target="../media/image1066.png"/><Relationship Id="rId158" Type="http://schemas.openxmlformats.org/officeDocument/2006/relationships/customXml" Target="../ink/ink1079.xml"/><Relationship Id="rId20" Type="http://schemas.openxmlformats.org/officeDocument/2006/relationships/customXml" Target="../ink/ink1010.xml"/><Relationship Id="rId41" Type="http://schemas.openxmlformats.org/officeDocument/2006/relationships/image" Target="../media/image1018.png"/><Relationship Id="rId62" Type="http://schemas.openxmlformats.org/officeDocument/2006/relationships/customXml" Target="../ink/ink1031.xml"/><Relationship Id="rId83" Type="http://schemas.openxmlformats.org/officeDocument/2006/relationships/image" Target="../media/image1039.png"/><Relationship Id="rId179" Type="http://schemas.openxmlformats.org/officeDocument/2006/relationships/image" Target="../media/image1086.png"/><Relationship Id="rId190" Type="http://schemas.openxmlformats.org/officeDocument/2006/relationships/customXml" Target="../ink/ink1095.xml"/><Relationship Id="rId204" Type="http://schemas.openxmlformats.org/officeDocument/2006/relationships/customXml" Target="../ink/ink1102.xml"/><Relationship Id="rId225" Type="http://schemas.openxmlformats.org/officeDocument/2006/relationships/image" Target="../media/image1109.png"/><Relationship Id="rId246" Type="http://schemas.openxmlformats.org/officeDocument/2006/relationships/customXml" Target="../ink/ink1123.xml"/><Relationship Id="rId267" Type="http://schemas.openxmlformats.org/officeDocument/2006/relationships/image" Target="../media/image1130.png"/><Relationship Id="rId106" Type="http://schemas.openxmlformats.org/officeDocument/2006/relationships/customXml" Target="../ink/ink1053.xml"/><Relationship Id="rId127" Type="http://schemas.openxmlformats.org/officeDocument/2006/relationships/image" Target="../media/image1061.png"/><Relationship Id="rId10" Type="http://schemas.openxmlformats.org/officeDocument/2006/relationships/customXml" Target="../ink/ink1005.xml"/><Relationship Id="rId31" Type="http://schemas.openxmlformats.org/officeDocument/2006/relationships/image" Target="../media/image1013.png"/><Relationship Id="rId52" Type="http://schemas.openxmlformats.org/officeDocument/2006/relationships/customXml" Target="../ink/ink1026.xml"/><Relationship Id="rId73" Type="http://schemas.openxmlformats.org/officeDocument/2006/relationships/image" Target="../media/image1034.png"/><Relationship Id="rId94" Type="http://schemas.openxmlformats.org/officeDocument/2006/relationships/customXml" Target="../ink/ink1047.xml"/><Relationship Id="rId148" Type="http://schemas.openxmlformats.org/officeDocument/2006/relationships/customXml" Target="../ink/ink1074.xml"/><Relationship Id="rId169" Type="http://schemas.openxmlformats.org/officeDocument/2006/relationships/image" Target="../media/image1081.png"/><Relationship Id="rId4" Type="http://schemas.openxmlformats.org/officeDocument/2006/relationships/customXml" Target="../ink/ink1002.xml"/><Relationship Id="rId180" Type="http://schemas.openxmlformats.org/officeDocument/2006/relationships/customXml" Target="../ink/ink1090.xml"/><Relationship Id="rId215" Type="http://schemas.openxmlformats.org/officeDocument/2006/relationships/image" Target="../media/image1104.png"/><Relationship Id="rId236" Type="http://schemas.openxmlformats.org/officeDocument/2006/relationships/customXml" Target="../ink/ink1118.xml"/><Relationship Id="rId257" Type="http://schemas.openxmlformats.org/officeDocument/2006/relationships/image" Target="../media/image1125.png"/><Relationship Id="rId42" Type="http://schemas.openxmlformats.org/officeDocument/2006/relationships/customXml" Target="../ink/ink1021.xml"/><Relationship Id="rId84" Type="http://schemas.openxmlformats.org/officeDocument/2006/relationships/customXml" Target="../ink/ink1042.xml"/><Relationship Id="rId138" Type="http://schemas.openxmlformats.org/officeDocument/2006/relationships/customXml" Target="../ink/ink1069.xml"/><Relationship Id="rId191" Type="http://schemas.openxmlformats.org/officeDocument/2006/relationships/image" Target="../media/image1092.png"/><Relationship Id="rId205" Type="http://schemas.openxmlformats.org/officeDocument/2006/relationships/image" Target="../media/image1099.png"/><Relationship Id="rId247" Type="http://schemas.openxmlformats.org/officeDocument/2006/relationships/image" Target="../media/image1120.png"/><Relationship Id="rId107" Type="http://schemas.openxmlformats.org/officeDocument/2006/relationships/image" Target="../media/image1051.png"/><Relationship Id="rId11" Type="http://schemas.openxmlformats.org/officeDocument/2006/relationships/image" Target="../media/image1005.png"/><Relationship Id="rId53" Type="http://schemas.openxmlformats.org/officeDocument/2006/relationships/image" Target="../media/image1024.png"/><Relationship Id="rId149" Type="http://schemas.openxmlformats.org/officeDocument/2006/relationships/image" Target="../media/image1071.png"/></Relationships>
</file>

<file path=ppt/slides/_rels/slide31.xml.rels><?xml version="1.0" encoding="UTF-8" standalone="yes"?>
<Relationships xmlns="http://schemas.openxmlformats.org/package/2006/relationships"><Relationship Id="rId117" Type="http://schemas.openxmlformats.org/officeDocument/2006/relationships/image" Target="../media/image1192.png"/><Relationship Id="rId21" Type="http://schemas.openxmlformats.org/officeDocument/2006/relationships/image" Target="../media/image1144.png"/><Relationship Id="rId42" Type="http://schemas.openxmlformats.org/officeDocument/2006/relationships/customXml" Target="../ink/ink1158.xml"/><Relationship Id="rId63" Type="http://schemas.openxmlformats.org/officeDocument/2006/relationships/image" Target="../media/image1165.png"/><Relationship Id="rId84" Type="http://schemas.openxmlformats.org/officeDocument/2006/relationships/customXml" Target="../ink/ink1179.xml"/><Relationship Id="rId138" Type="http://schemas.openxmlformats.org/officeDocument/2006/relationships/customXml" Target="../ink/ink1206.xml"/><Relationship Id="rId159" Type="http://schemas.openxmlformats.org/officeDocument/2006/relationships/image" Target="../media/image1213.png"/><Relationship Id="rId170" Type="http://schemas.openxmlformats.org/officeDocument/2006/relationships/customXml" Target="../ink/ink1222.xml"/><Relationship Id="rId191" Type="http://schemas.openxmlformats.org/officeDocument/2006/relationships/image" Target="../media/image1229.png"/><Relationship Id="rId205" Type="http://schemas.openxmlformats.org/officeDocument/2006/relationships/image" Target="../media/image1236.png"/><Relationship Id="rId226" Type="http://schemas.openxmlformats.org/officeDocument/2006/relationships/customXml" Target="../ink/ink1250.xml"/><Relationship Id="rId247" Type="http://schemas.openxmlformats.org/officeDocument/2006/relationships/image" Target="../media/image1257.png"/><Relationship Id="rId107" Type="http://schemas.openxmlformats.org/officeDocument/2006/relationships/image" Target="../media/image1187.png"/><Relationship Id="rId11" Type="http://schemas.openxmlformats.org/officeDocument/2006/relationships/image" Target="../media/image1139.png"/><Relationship Id="rId32" Type="http://schemas.openxmlformats.org/officeDocument/2006/relationships/customXml" Target="../ink/ink1153.xml"/><Relationship Id="rId53" Type="http://schemas.openxmlformats.org/officeDocument/2006/relationships/image" Target="../media/image1160.png"/><Relationship Id="rId74" Type="http://schemas.openxmlformats.org/officeDocument/2006/relationships/customXml" Target="../ink/ink1174.xml"/><Relationship Id="rId128" Type="http://schemas.openxmlformats.org/officeDocument/2006/relationships/customXml" Target="../ink/ink1201.xml"/><Relationship Id="rId149" Type="http://schemas.openxmlformats.org/officeDocument/2006/relationships/image" Target="../media/image1208.png"/><Relationship Id="rId5" Type="http://schemas.openxmlformats.org/officeDocument/2006/relationships/image" Target="../media/image1136.png"/><Relationship Id="rId95" Type="http://schemas.openxmlformats.org/officeDocument/2006/relationships/image" Target="../media/image1181.png"/><Relationship Id="rId160" Type="http://schemas.openxmlformats.org/officeDocument/2006/relationships/customXml" Target="../ink/ink1217.xml"/><Relationship Id="rId181" Type="http://schemas.openxmlformats.org/officeDocument/2006/relationships/image" Target="../media/image1224.png"/><Relationship Id="rId216" Type="http://schemas.openxmlformats.org/officeDocument/2006/relationships/customXml" Target="../ink/ink1245.xml"/><Relationship Id="rId237" Type="http://schemas.openxmlformats.org/officeDocument/2006/relationships/image" Target="../media/image1252.png"/><Relationship Id="rId258" Type="http://schemas.openxmlformats.org/officeDocument/2006/relationships/customXml" Target="../ink/ink1266.xml"/><Relationship Id="rId22" Type="http://schemas.openxmlformats.org/officeDocument/2006/relationships/customXml" Target="../ink/ink1148.xml"/><Relationship Id="rId43" Type="http://schemas.openxmlformats.org/officeDocument/2006/relationships/image" Target="../media/image1155.png"/><Relationship Id="rId64" Type="http://schemas.openxmlformats.org/officeDocument/2006/relationships/customXml" Target="../ink/ink1169.xml"/><Relationship Id="rId118" Type="http://schemas.openxmlformats.org/officeDocument/2006/relationships/customXml" Target="../ink/ink1196.xml"/><Relationship Id="rId139" Type="http://schemas.openxmlformats.org/officeDocument/2006/relationships/image" Target="../media/image1203.png"/><Relationship Id="rId85" Type="http://schemas.openxmlformats.org/officeDocument/2006/relationships/image" Target="../media/image1176.png"/><Relationship Id="rId150" Type="http://schemas.openxmlformats.org/officeDocument/2006/relationships/customXml" Target="../ink/ink1212.xml"/><Relationship Id="rId171" Type="http://schemas.openxmlformats.org/officeDocument/2006/relationships/image" Target="../media/image1219.png"/><Relationship Id="rId192" Type="http://schemas.openxmlformats.org/officeDocument/2006/relationships/customXml" Target="../ink/ink1233.xml"/><Relationship Id="rId206" Type="http://schemas.openxmlformats.org/officeDocument/2006/relationships/customXml" Target="../ink/ink1240.xml"/><Relationship Id="rId227" Type="http://schemas.openxmlformats.org/officeDocument/2006/relationships/image" Target="../media/image1247.png"/><Relationship Id="rId248" Type="http://schemas.openxmlformats.org/officeDocument/2006/relationships/customXml" Target="../ink/ink1261.xml"/><Relationship Id="rId12" Type="http://schemas.openxmlformats.org/officeDocument/2006/relationships/customXml" Target="../ink/ink1143.xml"/><Relationship Id="rId33" Type="http://schemas.openxmlformats.org/officeDocument/2006/relationships/image" Target="../media/image1150.png"/><Relationship Id="rId108" Type="http://schemas.openxmlformats.org/officeDocument/2006/relationships/customXml" Target="../ink/ink1191.xml"/><Relationship Id="rId129" Type="http://schemas.openxmlformats.org/officeDocument/2006/relationships/image" Target="../media/image1198.png"/><Relationship Id="rId54" Type="http://schemas.openxmlformats.org/officeDocument/2006/relationships/customXml" Target="../ink/ink1164.xml"/><Relationship Id="rId75" Type="http://schemas.openxmlformats.org/officeDocument/2006/relationships/image" Target="../media/image1171.png"/><Relationship Id="rId96" Type="http://schemas.openxmlformats.org/officeDocument/2006/relationships/customXml" Target="../ink/ink1185.xml"/><Relationship Id="rId140" Type="http://schemas.openxmlformats.org/officeDocument/2006/relationships/customXml" Target="../ink/ink1207.xml"/><Relationship Id="rId161" Type="http://schemas.openxmlformats.org/officeDocument/2006/relationships/image" Target="../media/image1214.png"/><Relationship Id="rId182" Type="http://schemas.openxmlformats.org/officeDocument/2006/relationships/customXml" Target="../ink/ink1228.xml"/><Relationship Id="rId217" Type="http://schemas.openxmlformats.org/officeDocument/2006/relationships/image" Target="../media/image1242.png"/><Relationship Id="rId6" Type="http://schemas.openxmlformats.org/officeDocument/2006/relationships/customXml" Target="../ink/ink1140.xml"/><Relationship Id="rId238" Type="http://schemas.openxmlformats.org/officeDocument/2006/relationships/customXml" Target="../ink/ink1256.xml"/><Relationship Id="rId259" Type="http://schemas.openxmlformats.org/officeDocument/2006/relationships/image" Target="../media/image1263.png"/><Relationship Id="rId23" Type="http://schemas.openxmlformats.org/officeDocument/2006/relationships/image" Target="../media/image1145.png"/><Relationship Id="rId119" Type="http://schemas.openxmlformats.org/officeDocument/2006/relationships/image" Target="../media/image1193.png"/><Relationship Id="rId44" Type="http://schemas.openxmlformats.org/officeDocument/2006/relationships/customXml" Target="../ink/ink1159.xml"/><Relationship Id="rId65" Type="http://schemas.openxmlformats.org/officeDocument/2006/relationships/image" Target="../media/image1166.png"/><Relationship Id="rId86" Type="http://schemas.openxmlformats.org/officeDocument/2006/relationships/customXml" Target="../ink/ink1180.xml"/><Relationship Id="rId130" Type="http://schemas.openxmlformats.org/officeDocument/2006/relationships/customXml" Target="../ink/ink1202.xml"/><Relationship Id="rId151" Type="http://schemas.openxmlformats.org/officeDocument/2006/relationships/image" Target="../media/image1209.png"/><Relationship Id="rId172" Type="http://schemas.openxmlformats.org/officeDocument/2006/relationships/customXml" Target="../ink/ink1223.xml"/><Relationship Id="rId193" Type="http://schemas.openxmlformats.org/officeDocument/2006/relationships/image" Target="../media/image1230.png"/><Relationship Id="rId207" Type="http://schemas.openxmlformats.org/officeDocument/2006/relationships/image" Target="../media/image1237.png"/><Relationship Id="rId228" Type="http://schemas.openxmlformats.org/officeDocument/2006/relationships/customXml" Target="../ink/ink1251.xml"/><Relationship Id="rId249" Type="http://schemas.openxmlformats.org/officeDocument/2006/relationships/image" Target="../media/image1258.png"/><Relationship Id="rId13" Type="http://schemas.openxmlformats.org/officeDocument/2006/relationships/image" Target="../media/image1140.png"/><Relationship Id="rId109" Type="http://schemas.openxmlformats.org/officeDocument/2006/relationships/image" Target="../media/image1188.png"/><Relationship Id="rId34" Type="http://schemas.openxmlformats.org/officeDocument/2006/relationships/customXml" Target="../ink/ink1154.xml"/><Relationship Id="rId55" Type="http://schemas.openxmlformats.org/officeDocument/2006/relationships/image" Target="../media/image1161.png"/><Relationship Id="rId76" Type="http://schemas.openxmlformats.org/officeDocument/2006/relationships/customXml" Target="../ink/ink1175.xml"/><Relationship Id="rId97" Type="http://schemas.openxmlformats.org/officeDocument/2006/relationships/image" Target="../media/image1182.png"/><Relationship Id="rId120" Type="http://schemas.openxmlformats.org/officeDocument/2006/relationships/customXml" Target="../ink/ink1197.xml"/><Relationship Id="rId141" Type="http://schemas.openxmlformats.org/officeDocument/2006/relationships/image" Target="../media/image1204.png"/><Relationship Id="rId7" Type="http://schemas.openxmlformats.org/officeDocument/2006/relationships/image" Target="../media/image1137.png"/><Relationship Id="rId162" Type="http://schemas.openxmlformats.org/officeDocument/2006/relationships/customXml" Target="../ink/ink1218.xml"/><Relationship Id="rId183" Type="http://schemas.openxmlformats.org/officeDocument/2006/relationships/image" Target="../media/image1225.png"/><Relationship Id="rId218" Type="http://schemas.openxmlformats.org/officeDocument/2006/relationships/customXml" Target="../ink/ink1246.xml"/><Relationship Id="rId239" Type="http://schemas.openxmlformats.org/officeDocument/2006/relationships/image" Target="../media/image1253.png"/><Relationship Id="rId250" Type="http://schemas.openxmlformats.org/officeDocument/2006/relationships/customXml" Target="../ink/ink1262.xml"/><Relationship Id="rId24" Type="http://schemas.openxmlformats.org/officeDocument/2006/relationships/customXml" Target="../ink/ink1149.xml"/><Relationship Id="rId45" Type="http://schemas.openxmlformats.org/officeDocument/2006/relationships/image" Target="../media/image1156.png"/><Relationship Id="rId66" Type="http://schemas.openxmlformats.org/officeDocument/2006/relationships/customXml" Target="../ink/ink1170.xml"/><Relationship Id="rId87" Type="http://schemas.openxmlformats.org/officeDocument/2006/relationships/image" Target="../media/image1177.png"/><Relationship Id="rId110" Type="http://schemas.openxmlformats.org/officeDocument/2006/relationships/customXml" Target="../ink/ink1192.xml"/><Relationship Id="rId131" Type="http://schemas.openxmlformats.org/officeDocument/2006/relationships/image" Target="../media/image1199.png"/><Relationship Id="rId152" Type="http://schemas.openxmlformats.org/officeDocument/2006/relationships/customXml" Target="../ink/ink1213.xml"/><Relationship Id="rId173" Type="http://schemas.openxmlformats.org/officeDocument/2006/relationships/image" Target="../media/image1220.png"/><Relationship Id="rId194" Type="http://schemas.openxmlformats.org/officeDocument/2006/relationships/customXml" Target="../ink/ink1234.xml"/><Relationship Id="rId208" Type="http://schemas.openxmlformats.org/officeDocument/2006/relationships/customXml" Target="../ink/ink1241.xml"/><Relationship Id="rId229" Type="http://schemas.openxmlformats.org/officeDocument/2006/relationships/image" Target="../media/image1248.png"/><Relationship Id="rId240" Type="http://schemas.openxmlformats.org/officeDocument/2006/relationships/customXml" Target="../ink/ink1257.xml"/><Relationship Id="rId14" Type="http://schemas.openxmlformats.org/officeDocument/2006/relationships/customXml" Target="../ink/ink1144.xml"/><Relationship Id="rId35" Type="http://schemas.openxmlformats.org/officeDocument/2006/relationships/image" Target="../media/image1151.png"/><Relationship Id="rId56" Type="http://schemas.openxmlformats.org/officeDocument/2006/relationships/customXml" Target="../ink/ink1165.xml"/><Relationship Id="rId77" Type="http://schemas.openxmlformats.org/officeDocument/2006/relationships/image" Target="../media/image1172.png"/><Relationship Id="rId100" Type="http://schemas.openxmlformats.org/officeDocument/2006/relationships/customXml" Target="../ink/ink1187.xml"/><Relationship Id="rId8" Type="http://schemas.openxmlformats.org/officeDocument/2006/relationships/customXml" Target="../ink/ink1141.xml"/><Relationship Id="rId98" Type="http://schemas.openxmlformats.org/officeDocument/2006/relationships/customXml" Target="../ink/ink1186.xml"/><Relationship Id="rId121" Type="http://schemas.openxmlformats.org/officeDocument/2006/relationships/image" Target="../media/image1194.png"/><Relationship Id="rId142" Type="http://schemas.openxmlformats.org/officeDocument/2006/relationships/customXml" Target="../ink/ink1208.xml"/><Relationship Id="rId163" Type="http://schemas.openxmlformats.org/officeDocument/2006/relationships/image" Target="../media/image1215.png"/><Relationship Id="rId184" Type="http://schemas.openxmlformats.org/officeDocument/2006/relationships/customXml" Target="../ink/ink1229.xml"/><Relationship Id="rId219" Type="http://schemas.openxmlformats.org/officeDocument/2006/relationships/image" Target="../media/image1243.png"/><Relationship Id="rId230" Type="http://schemas.openxmlformats.org/officeDocument/2006/relationships/customXml" Target="../ink/ink1252.xml"/><Relationship Id="rId251" Type="http://schemas.openxmlformats.org/officeDocument/2006/relationships/image" Target="../media/image1259.png"/><Relationship Id="rId25" Type="http://schemas.openxmlformats.org/officeDocument/2006/relationships/image" Target="../media/image1146.png"/><Relationship Id="rId46" Type="http://schemas.openxmlformats.org/officeDocument/2006/relationships/customXml" Target="../ink/ink1160.xml"/><Relationship Id="rId67" Type="http://schemas.openxmlformats.org/officeDocument/2006/relationships/image" Target="../media/image1167.png"/><Relationship Id="rId88" Type="http://schemas.openxmlformats.org/officeDocument/2006/relationships/customXml" Target="../ink/ink1181.xml"/><Relationship Id="rId111" Type="http://schemas.openxmlformats.org/officeDocument/2006/relationships/image" Target="../media/image1189.png"/><Relationship Id="rId132" Type="http://schemas.openxmlformats.org/officeDocument/2006/relationships/customXml" Target="../ink/ink1203.xml"/><Relationship Id="rId153" Type="http://schemas.openxmlformats.org/officeDocument/2006/relationships/image" Target="../media/image1210.png"/><Relationship Id="rId174" Type="http://schemas.openxmlformats.org/officeDocument/2006/relationships/customXml" Target="../ink/ink1224.xml"/><Relationship Id="rId195" Type="http://schemas.openxmlformats.org/officeDocument/2006/relationships/image" Target="../media/image1231.png"/><Relationship Id="rId209" Type="http://schemas.openxmlformats.org/officeDocument/2006/relationships/image" Target="../media/image1238.png"/><Relationship Id="rId220" Type="http://schemas.openxmlformats.org/officeDocument/2006/relationships/customXml" Target="../ink/ink1247.xml"/><Relationship Id="rId241" Type="http://schemas.openxmlformats.org/officeDocument/2006/relationships/image" Target="../media/image1254.png"/><Relationship Id="rId15" Type="http://schemas.openxmlformats.org/officeDocument/2006/relationships/image" Target="../media/image1141.png"/><Relationship Id="rId36" Type="http://schemas.openxmlformats.org/officeDocument/2006/relationships/customXml" Target="../ink/ink1155.xml"/><Relationship Id="rId57" Type="http://schemas.openxmlformats.org/officeDocument/2006/relationships/image" Target="../media/image1162.png"/><Relationship Id="rId78" Type="http://schemas.openxmlformats.org/officeDocument/2006/relationships/customXml" Target="../ink/ink1176.xml"/><Relationship Id="rId99" Type="http://schemas.openxmlformats.org/officeDocument/2006/relationships/image" Target="../media/image1183.png"/><Relationship Id="rId101" Type="http://schemas.openxmlformats.org/officeDocument/2006/relationships/image" Target="../media/image1184.png"/><Relationship Id="rId122" Type="http://schemas.openxmlformats.org/officeDocument/2006/relationships/customXml" Target="../ink/ink1198.xml"/><Relationship Id="rId143" Type="http://schemas.openxmlformats.org/officeDocument/2006/relationships/image" Target="../media/image1205.png"/><Relationship Id="rId164" Type="http://schemas.openxmlformats.org/officeDocument/2006/relationships/customXml" Target="../ink/ink1219.xml"/><Relationship Id="rId185" Type="http://schemas.openxmlformats.org/officeDocument/2006/relationships/image" Target="../media/image1226.png"/><Relationship Id="rId9" Type="http://schemas.openxmlformats.org/officeDocument/2006/relationships/image" Target="../media/image1138.png"/><Relationship Id="rId210" Type="http://schemas.openxmlformats.org/officeDocument/2006/relationships/customXml" Target="../ink/ink1242.xml"/><Relationship Id="rId26" Type="http://schemas.openxmlformats.org/officeDocument/2006/relationships/customXml" Target="../ink/ink1150.xml"/><Relationship Id="rId231" Type="http://schemas.openxmlformats.org/officeDocument/2006/relationships/image" Target="../media/image1249.png"/><Relationship Id="rId252" Type="http://schemas.openxmlformats.org/officeDocument/2006/relationships/customXml" Target="../ink/ink1263.xml"/><Relationship Id="rId47" Type="http://schemas.openxmlformats.org/officeDocument/2006/relationships/image" Target="../media/image1157.png"/><Relationship Id="rId68" Type="http://schemas.openxmlformats.org/officeDocument/2006/relationships/customXml" Target="../ink/ink1171.xml"/><Relationship Id="rId89" Type="http://schemas.openxmlformats.org/officeDocument/2006/relationships/image" Target="../media/image1178.png"/><Relationship Id="rId112" Type="http://schemas.openxmlformats.org/officeDocument/2006/relationships/customXml" Target="../ink/ink1193.xml"/><Relationship Id="rId133" Type="http://schemas.openxmlformats.org/officeDocument/2006/relationships/image" Target="../media/image1200.png"/><Relationship Id="rId154" Type="http://schemas.openxmlformats.org/officeDocument/2006/relationships/customXml" Target="../ink/ink1214.xml"/><Relationship Id="rId175" Type="http://schemas.openxmlformats.org/officeDocument/2006/relationships/image" Target="../media/image1221.png"/><Relationship Id="rId196" Type="http://schemas.openxmlformats.org/officeDocument/2006/relationships/customXml" Target="../ink/ink1235.xml"/><Relationship Id="rId200" Type="http://schemas.openxmlformats.org/officeDocument/2006/relationships/customXml" Target="../ink/ink1237.xml"/><Relationship Id="rId16" Type="http://schemas.openxmlformats.org/officeDocument/2006/relationships/customXml" Target="../ink/ink1145.xml"/><Relationship Id="rId221" Type="http://schemas.openxmlformats.org/officeDocument/2006/relationships/image" Target="../media/image1244.png"/><Relationship Id="rId242" Type="http://schemas.openxmlformats.org/officeDocument/2006/relationships/customXml" Target="../ink/ink1258.xml"/><Relationship Id="rId37" Type="http://schemas.openxmlformats.org/officeDocument/2006/relationships/image" Target="../media/image1152.png"/><Relationship Id="rId58" Type="http://schemas.openxmlformats.org/officeDocument/2006/relationships/customXml" Target="../ink/ink1166.xml"/><Relationship Id="rId79" Type="http://schemas.openxmlformats.org/officeDocument/2006/relationships/image" Target="../media/image1173.png"/><Relationship Id="rId102" Type="http://schemas.openxmlformats.org/officeDocument/2006/relationships/customXml" Target="../ink/ink1188.xml"/><Relationship Id="rId123" Type="http://schemas.openxmlformats.org/officeDocument/2006/relationships/image" Target="../media/image1195.png"/><Relationship Id="rId144" Type="http://schemas.openxmlformats.org/officeDocument/2006/relationships/customXml" Target="../ink/ink1209.xml"/><Relationship Id="rId90" Type="http://schemas.openxmlformats.org/officeDocument/2006/relationships/customXml" Target="../ink/ink1182.xml"/><Relationship Id="rId165" Type="http://schemas.openxmlformats.org/officeDocument/2006/relationships/image" Target="../media/image1216.png"/><Relationship Id="rId186" Type="http://schemas.openxmlformats.org/officeDocument/2006/relationships/customXml" Target="../ink/ink1230.xml"/><Relationship Id="rId211" Type="http://schemas.openxmlformats.org/officeDocument/2006/relationships/image" Target="../media/image1239.png"/><Relationship Id="rId232" Type="http://schemas.openxmlformats.org/officeDocument/2006/relationships/customXml" Target="../ink/ink1253.xml"/><Relationship Id="rId253" Type="http://schemas.openxmlformats.org/officeDocument/2006/relationships/image" Target="../media/image1260.png"/><Relationship Id="rId27" Type="http://schemas.openxmlformats.org/officeDocument/2006/relationships/image" Target="../media/image1147.png"/><Relationship Id="rId48" Type="http://schemas.openxmlformats.org/officeDocument/2006/relationships/customXml" Target="../ink/ink1161.xml"/><Relationship Id="rId69" Type="http://schemas.openxmlformats.org/officeDocument/2006/relationships/image" Target="../media/image1168.png"/><Relationship Id="rId113" Type="http://schemas.openxmlformats.org/officeDocument/2006/relationships/image" Target="../media/image1190.png"/><Relationship Id="rId134" Type="http://schemas.openxmlformats.org/officeDocument/2006/relationships/customXml" Target="../ink/ink1204.xml"/><Relationship Id="rId80" Type="http://schemas.openxmlformats.org/officeDocument/2006/relationships/customXml" Target="../ink/ink1177.xml"/><Relationship Id="rId155" Type="http://schemas.openxmlformats.org/officeDocument/2006/relationships/image" Target="../media/image1211.png"/><Relationship Id="rId176" Type="http://schemas.openxmlformats.org/officeDocument/2006/relationships/customXml" Target="../ink/ink1225.xml"/><Relationship Id="rId197" Type="http://schemas.openxmlformats.org/officeDocument/2006/relationships/image" Target="../media/image1232.png"/><Relationship Id="rId201" Type="http://schemas.openxmlformats.org/officeDocument/2006/relationships/image" Target="../media/image1234.png"/><Relationship Id="rId222" Type="http://schemas.openxmlformats.org/officeDocument/2006/relationships/customXml" Target="../ink/ink1248.xml"/><Relationship Id="rId243" Type="http://schemas.openxmlformats.org/officeDocument/2006/relationships/image" Target="../media/image1255.png"/><Relationship Id="rId17" Type="http://schemas.openxmlformats.org/officeDocument/2006/relationships/image" Target="../media/image1142.png"/><Relationship Id="rId38" Type="http://schemas.openxmlformats.org/officeDocument/2006/relationships/customXml" Target="../ink/ink1156.xml"/><Relationship Id="rId59" Type="http://schemas.openxmlformats.org/officeDocument/2006/relationships/image" Target="../media/image1163.png"/><Relationship Id="rId103" Type="http://schemas.openxmlformats.org/officeDocument/2006/relationships/image" Target="../media/image1185.png"/><Relationship Id="rId124" Type="http://schemas.openxmlformats.org/officeDocument/2006/relationships/customXml" Target="../ink/ink1199.xml"/><Relationship Id="rId70" Type="http://schemas.openxmlformats.org/officeDocument/2006/relationships/customXml" Target="../ink/ink1172.xml"/><Relationship Id="rId91" Type="http://schemas.openxmlformats.org/officeDocument/2006/relationships/image" Target="../media/image1179.png"/><Relationship Id="rId145" Type="http://schemas.openxmlformats.org/officeDocument/2006/relationships/image" Target="../media/image1206.png"/><Relationship Id="rId166" Type="http://schemas.openxmlformats.org/officeDocument/2006/relationships/customXml" Target="../ink/ink1220.xml"/><Relationship Id="rId187" Type="http://schemas.openxmlformats.org/officeDocument/2006/relationships/image" Target="../media/image1227.png"/><Relationship Id="rId1" Type="http://schemas.openxmlformats.org/officeDocument/2006/relationships/slideLayout" Target="../slideLayouts/slideLayout7.xml"/><Relationship Id="rId212" Type="http://schemas.openxmlformats.org/officeDocument/2006/relationships/customXml" Target="../ink/ink1243.xml"/><Relationship Id="rId233" Type="http://schemas.openxmlformats.org/officeDocument/2006/relationships/image" Target="../media/image1250.png"/><Relationship Id="rId254" Type="http://schemas.openxmlformats.org/officeDocument/2006/relationships/customXml" Target="../ink/ink1264.xml"/><Relationship Id="rId28" Type="http://schemas.openxmlformats.org/officeDocument/2006/relationships/customXml" Target="../ink/ink1151.xml"/><Relationship Id="rId49" Type="http://schemas.openxmlformats.org/officeDocument/2006/relationships/image" Target="../media/image1158.png"/><Relationship Id="rId114" Type="http://schemas.openxmlformats.org/officeDocument/2006/relationships/customXml" Target="../ink/ink1194.xml"/><Relationship Id="rId60" Type="http://schemas.openxmlformats.org/officeDocument/2006/relationships/customXml" Target="../ink/ink1167.xml"/><Relationship Id="rId81" Type="http://schemas.openxmlformats.org/officeDocument/2006/relationships/image" Target="../media/image1174.png"/><Relationship Id="rId135" Type="http://schemas.openxmlformats.org/officeDocument/2006/relationships/image" Target="../media/image1201.png"/><Relationship Id="rId156" Type="http://schemas.openxmlformats.org/officeDocument/2006/relationships/customXml" Target="../ink/ink1215.xml"/><Relationship Id="rId177" Type="http://schemas.openxmlformats.org/officeDocument/2006/relationships/image" Target="../media/image1222.png"/><Relationship Id="rId198" Type="http://schemas.openxmlformats.org/officeDocument/2006/relationships/customXml" Target="../ink/ink1236.xml"/><Relationship Id="rId202" Type="http://schemas.openxmlformats.org/officeDocument/2006/relationships/customXml" Target="../ink/ink1238.xml"/><Relationship Id="rId223" Type="http://schemas.openxmlformats.org/officeDocument/2006/relationships/image" Target="../media/image1245.png"/><Relationship Id="rId244" Type="http://schemas.openxmlformats.org/officeDocument/2006/relationships/customXml" Target="../ink/ink1259.xml"/><Relationship Id="rId18" Type="http://schemas.openxmlformats.org/officeDocument/2006/relationships/customXml" Target="../ink/ink1146.xml"/><Relationship Id="rId39" Type="http://schemas.openxmlformats.org/officeDocument/2006/relationships/image" Target="../media/image1153.png"/><Relationship Id="rId50" Type="http://schemas.openxmlformats.org/officeDocument/2006/relationships/customXml" Target="../ink/ink1162.xml"/><Relationship Id="rId104" Type="http://schemas.openxmlformats.org/officeDocument/2006/relationships/customXml" Target="../ink/ink1189.xml"/><Relationship Id="rId125" Type="http://schemas.openxmlformats.org/officeDocument/2006/relationships/image" Target="../media/image1196.png"/><Relationship Id="rId146" Type="http://schemas.openxmlformats.org/officeDocument/2006/relationships/customXml" Target="../ink/ink1210.xml"/><Relationship Id="rId167" Type="http://schemas.openxmlformats.org/officeDocument/2006/relationships/image" Target="../media/image1217.png"/><Relationship Id="rId188" Type="http://schemas.openxmlformats.org/officeDocument/2006/relationships/customXml" Target="../ink/ink1231.xml"/><Relationship Id="rId71" Type="http://schemas.openxmlformats.org/officeDocument/2006/relationships/image" Target="../media/image1169.png"/><Relationship Id="rId92" Type="http://schemas.openxmlformats.org/officeDocument/2006/relationships/customXml" Target="../ink/ink1183.xml"/><Relationship Id="rId213" Type="http://schemas.openxmlformats.org/officeDocument/2006/relationships/image" Target="../media/image1240.png"/><Relationship Id="rId234" Type="http://schemas.openxmlformats.org/officeDocument/2006/relationships/customXml" Target="../ink/ink1254.xml"/><Relationship Id="rId2" Type="http://schemas.openxmlformats.org/officeDocument/2006/relationships/customXml" Target="../ink/ink1138.xml"/><Relationship Id="rId29" Type="http://schemas.openxmlformats.org/officeDocument/2006/relationships/image" Target="../media/image1148.png"/><Relationship Id="rId255" Type="http://schemas.openxmlformats.org/officeDocument/2006/relationships/image" Target="../media/image1261.png"/><Relationship Id="rId40" Type="http://schemas.openxmlformats.org/officeDocument/2006/relationships/customXml" Target="../ink/ink1157.xml"/><Relationship Id="rId115" Type="http://schemas.openxmlformats.org/officeDocument/2006/relationships/image" Target="../media/image1191.png"/><Relationship Id="rId136" Type="http://schemas.openxmlformats.org/officeDocument/2006/relationships/customXml" Target="../ink/ink1205.xml"/><Relationship Id="rId157" Type="http://schemas.openxmlformats.org/officeDocument/2006/relationships/image" Target="../media/image1212.png"/><Relationship Id="rId178" Type="http://schemas.openxmlformats.org/officeDocument/2006/relationships/customXml" Target="../ink/ink1226.xml"/><Relationship Id="rId61" Type="http://schemas.openxmlformats.org/officeDocument/2006/relationships/image" Target="../media/image1164.png"/><Relationship Id="rId82" Type="http://schemas.openxmlformats.org/officeDocument/2006/relationships/customXml" Target="../ink/ink1178.xml"/><Relationship Id="rId199" Type="http://schemas.openxmlformats.org/officeDocument/2006/relationships/image" Target="../media/image1233.png"/><Relationship Id="rId203" Type="http://schemas.openxmlformats.org/officeDocument/2006/relationships/image" Target="../media/image1235.png"/><Relationship Id="rId19" Type="http://schemas.openxmlformats.org/officeDocument/2006/relationships/image" Target="../media/image1143.png"/><Relationship Id="rId224" Type="http://schemas.openxmlformats.org/officeDocument/2006/relationships/customXml" Target="../ink/ink1249.xml"/><Relationship Id="rId245" Type="http://schemas.openxmlformats.org/officeDocument/2006/relationships/image" Target="../media/image1256.png"/><Relationship Id="rId30" Type="http://schemas.openxmlformats.org/officeDocument/2006/relationships/customXml" Target="../ink/ink1152.xml"/><Relationship Id="rId105" Type="http://schemas.openxmlformats.org/officeDocument/2006/relationships/image" Target="../media/image1186.png"/><Relationship Id="rId126" Type="http://schemas.openxmlformats.org/officeDocument/2006/relationships/customXml" Target="../ink/ink1200.xml"/><Relationship Id="rId147" Type="http://schemas.openxmlformats.org/officeDocument/2006/relationships/image" Target="../media/image1207.png"/><Relationship Id="rId168" Type="http://schemas.openxmlformats.org/officeDocument/2006/relationships/customXml" Target="../ink/ink1221.xml"/><Relationship Id="rId51" Type="http://schemas.openxmlformats.org/officeDocument/2006/relationships/image" Target="../media/image1159.png"/><Relationship Id="rId72" Type="http://schemas.openxmlformats.org/officeDocument/2006/relationships/customXml" Target="../ink/ink1173.xml"/><Relationship Id="rId93" Type="http://schemas.openxmlformats.org/officeDocument/2006/relationships/image" Target="../media/image1180.png"/><Relationship Id="rId189" Type="http://schemas.openxmlformats.org/officeDocument/2006/relationships/image" Target="../media/image1228.png"/><Relationship Id="rId3" Type="http://schemas.openxmlformats.org/officeDocument/2006/relationships/image" Target="../media/image1135.png"/><Relationship Id="rId214" Type="http://schemas.openxmlformats.org/officeDocument/2006/relationships/customXml" Target="../ink/ink1244.xml"/><Relationship Id="rId235" Type="http://schemas.openxmlformats.org/officeDocument/2006/relationships/image" Target="../media/image1251.png"/><Relationship Id="rId256" Type="http://schemas.openxmlformats.org/officeDocument/2006/relationships/customXml" Target="../ink/ink1265.xml"/><Relationship Id="rId116" Type="http://schemas.openxmlformats.org/officeDocument/2006/relationships/customXml" Target="../ink/ink1195.xml"/><Relationship Id="rId137" Type="http://schemas.openxmlformats.org/officeDocument/2006/relationships/image" Target="../media/image1202.png"/><Relationship Id="rId158" Type="http://schemas.openxmlformats.org/officeDocument/2006/relationships/customXml" Target="../ink/ink1216.xml"/><Relationship Id="rId20" Type="http://schemas.openxmlformats.org/officeDocument/2006/relationships/customXml" Target="../ink/ink1147.xml"/><Relationship Id="rId41" Type="http://schemas.openxmlformats.org/officeDocument/2006/relationships/image" Target="../media/image1154.png"/><Relationship Id="rId62" Type="http://schemas.openxmlformats.org/officeDocument/2006/relationships/customXml" Target="../ink/ink1168.xml"/><Relationship Id="rId83" Type="http://schemas.openxmlformats.org/officeDocument/2006/relationships/image" Target="../media/image1175.png"/><Relationship Id="rId179" Type="http://schemas.openxmlformats.org/officeDocument/2006/relationships/image" Target="../media/image1223.png"/><Relationship Id="rId190" Type="http://schemas.openxmlformats.org/officeDocument/2006/relationships/customXml" Target="../ink/ink1232.xml"/><Relationship Id="rId204" Type="http://schemas.openxmlformats.org/officeDocument/2006/relationships/customXml" Target="../ink/ink1239.xml"/><Relationship Id="rId225" Type="http://schemas.openxmlformats.org/officeDocument/2006/relationships/image" Target="../media/image1246.png"/><Relationship Id="rId246" Type="http://schemas.openxmlformats.org/officeDocument/2006/relationships/customXml" Target="../ink/ink1260.xml"/><Relationship Id="rId106" Type="http://schemas.openxmlformats.org/officeDocument/2006/relationships/customXml" Target="../ink/ink1190.xml"/><Relationship Id="rId127" Type="http://schemas.openxmlformats.org/officeDocument/2006/relationships/image" Target="../media/image1197.png"/><Relationship Id="rId10" Type="http://schemas.openxmlformats.org/officeDocument/2006/relationships/customXml" Target="../ink/ink1142.xml"/><Relationship Id="rId31" Type="http://schemas.openxmlformats.org/officeDocument/2006/relationships/image" Target="../media/image1149.png"/><Relationship Id="rId52" Type="http://schemas.openxmlformats.org/officeDocument/2006/relationships/customXml" Target="../ink/ink1163.xml"/><Relationship Id="rId73" Type="http://schemas.openxmlformats.org/officeDocument/2006/relationships/image" Target="../media/image1170.png"/><Relationship Id="rId94" Type="http://schemas.openxmlformats.org/officeDocument/2006/relationships/customXml" Target="../ink/ink1184.xml"/><Relationship Id="rId148" Type="http://schemas.openxmlformats.org/officeDocument/2006/relationships/customXml" Target="../ink/ink1211.xml"/><Relationship Id="rId169" Type="http://schemas.openxmlformats.org/officeDocument/2006/relationships/image" Target="../media/image1218.png"/><Relationship Id="rId4" Type="http://schemas.openxmlformats.org/officeDocument/2006/relationships/customXml" Target="../ink/ink1139.xml"/><Relationship Id="rId180" Type="http://schemas.openxmlformats.org/officeDocument/2006/relationships/customXml" Target="../ink/ink1227.xml"/><Relationship Id="rId215" Type="http://schemas.openxmlformats.org/officeDocument/2006/relationships/image" Target="../media/image1241.png"/><Relationship Id="rId236" Type="http://schemas.openxmlformats.org/officeDocument/2006/relationships/customXml" Target="../ink/ink1255.xml"/><Relationship Id="rId257" Type="http://schemas.openxmlformats.org/officeDocument/2006/relationships/image" Target="../media/image1262.png"/></Relationships>
</file>

<file path=ppt/slides/_rels/slide32.xml.rels><?xml version="1.0" encoding="UTF-8" standalone="yes"?>
<Relationships xmlns="http://schemas.openxmlformats.org/package/2006/relationships"><Relationship Id="rId117" Type="http://schemas.openxmlformats.org/officeDocument/2006/relationships/image" Target="../media/image1321.png"/><Relationship Id="rId21" Type="http://schemas.openxmlformats.org/officeDocument/2006/relationships/image" Target="../media/image1273.png"/><Relationship Id="rId42" Type="http://schemas.openxmlformats.org/officeDocument/2006/relationships/customXml" Target="../ink/ink1287.xml"/><Relationship Id="rId63" Type="http://schemas.openxmlformats.org/officeDocument/2006/relationships/image" Target="../media/image1294.png"/><Relationship Id="rId84" Type="http://schemas.openxmlformats.org/officeDocument/2006/relationships/customXml" Target="../ink/ink1308.xml"/><Relationship Id="rId138" Type="http://schemas.openxmlformats.org/officeDocument/2006/relationships/customXml" Target="../ink/ink1335.xml"/><Relationship Id="rId159" Type="http://schemas.openxmlformats.org/officeDocument/2006/relationships/image" Target="../media/image1342.png"/><Relationship Id="rId170" Type="http://schemas.openxmlformats.org/officeDocument/2006/relationships/customXml" Target="../ink/ink1351.xml"/><Relationship Id="rId191" Type="http://schemas.openxmlformats.org/officeDocument/2006/relationships/image" Target="../media/image1358.png"/><Relationship Id="rId205" Type="http://schemas.openxmlformats.org/officeDocument/2006/relationships/image" Target="../media/image1365.png"/><Relationship Id="rId107" Type="http://schemas.openxmlformats.org/officeDocument/2006/relationships/image" Target="../media/image1316.png"/><Relationship Id="rId11" Type="http://schemas.openxmlformats.org/officeDocument/2006/relationships/image" Target="../media/image1268.png"/><Relationship Id="rId32" Type="http://schemas.openxmlformats.org/officeDocument/2006/relationships/customXml" Target="../ink/ink1282.xml"/><Relationship Id="rId53" Type="http://schemas.openxmlformats.org/officeDocument/2006/relationships/image" Target="../media/image1289.png"/><Relationship Id="rId74" Type="http://schemas.openxmlformats.org/officeDocument/2006/relationships/customXml" Target="../ink/ink1303.xml"/><Relationship Id="rId128" Type="http://schemas.openxmlformats.org/officeDocument/2006/relationships/customXml" Target="../ink/ink1330.xml"/><Relationship Id="rId149" Type="http://schemas.openxmlformats.org/officeDocument/2006/relationships/image" Target="../media/image1337.png"/><Relationship Id="rId5" Type="http://schemas.openxmlformats.org/officeDocument/2006/relationships/image" Target="../media/image1265.png"/><Relationship Id="rId95" Type="http://schemas.openxmlformats.org/officeDocument/2006/relationships/image" Target="../media/image1310.png"/><Relationship Id="rId160" Type="http://schemas.openxmlformats.org/officeDocument/2006/relationships/customXml" Target="../ink/ink1346.xml"/><Relationship Id="rId181" Type="http://schemas.openxmlformats.org/officeDocument/2006/relationships/image" Target="../media/image1353.png"/><Relationship Id="rId22" Type="http://schemas.openxmlformats.org/officeDocument/2006/relationships/customXml" Target="../ink/ink1277.xml"/><Relationship Id="rId43" Type="http://schemas.openxmlformats.org/officeDocument/2006/relationships/image" Target="../media/image1284.png"/><Relationship Id="rId64" Type="http://schemas.openxmlformats.org/officeDocument/2006/relationships/customXml" Target="../ink/ink1298.xml"/><Relationship Id="rId118" Type="http://schemas.openxmlformats.org/officeDocument/2006/relationships/customXml" Target="../ink/ink1325.xml"/><Relationship Id="rId139" Type="http://schemas.openxmlformats.org/officeDocument/2006/relationships/image" Target="../media/image1332.png"/><Relationship Id="rId85" Type="http://schemas.openxmlformats.org/officeDocument/2006/relationships/image" Target="../media/image1305.png"/><Relationship Id="rId150" Type="http://schemas.openxmlformats.org/officeDocument/2006/relationships/customXml" Target="../ink/ink1341.xml"/><Relationship Id="rId171" Type="http://schemas.openxmlformats.org/officeDocument/2006/relationships/image" Target="../media/image1348.png"/><Relationship Id="rId192" Type="http://schemas.openxmlformats.org/officeDocument/2006/relationships/customXml" Target="../ink/ink1362.xml"/><Relationship Id="rId206" Type="http://schemas.openxmlformats.org/officeDocument/2006/relationships/customXml" Target="../ink/ink1369.xml"/><Relationship Id="rId12" Type="http://schemas.openxmlformats.org/officeDocument/2006/relationships/customXml" Target="../ink/ink1272.xml"/><Relationship Id="rId33" Type="http://schemas.openxmlformats.org/officeDocument/2006/relationships/image" Target="../media/image1279.png"/><Relationship Id="rId108" Type="http://schemas.openxmlformats.org/officeDocument/2006/relationships/customXml" Target="../ink/ink1320.xml"/><Relationship Id="rId129" Type="http://schemas.openxmlformats.org/officeDocument/2006/relationships/image" Target="../media/image1327.png"/><Relationship Id="rId54" Type="http://schemas.openxmlformats.org/officeDocument/2006/relationships/customXml" Target="../ink/ink1293.xml"/><Relationship Id="rId75" Type="http://schemas.openxmlformats.org/officeDocument/2006/relationships/image" Target="../media/image1300.png"/><Relationship Id="rId96" Type="http://schemas.openxmlformats.org/officeDocument/2006/relationships/customXml" Target="../ink/ink1314.xml"/><Relationship Id="rId140" Type="http://schemas.openxmlformats.org/officeDocument/2006/relationships/customXml" Target="../ink/ink1336.xml"/><Relationship Id="rId161" Type="http://schemas.openxmlformats.org/officeDocument/2006/relationships/image" Target="../media/image1343.png"/><Relationship Id="rId182" Type="http://schemas.openxmlformats.org/officeDocument/2006/relationships/customXml" Target="../ink/ink1357.xml"/><Relationship Id="rId6" Type="http://schemas.openxmlformats.org/officeDocument/2006/relationships/customXml" Target="../ink/ink1269.xml"/><Relationship Id="rId23" Type="http://schemas.openxmlformats.org/officeDocument/2006/relationships/image" Target="../media/image1274.png"/><Relationship Id="rId119" Type="http://schemas.openxmlformats.org/officeDocument/2006/relationships/image" Target="../media/image1322.png"/><Relationship Id="rId44" Type="http://schemas.openxmlformats.org/officeDocument/2006/relationships/customXml" Target="../ink/ink1288.xml"/><Relationship Id="rId65" Type="http://schemas.openxmlformats.org/officeDocument/2006/relationships/image" Target="../media/image1295.png"/><Relationship Id="rId86" Type="http://schemas.openxmlformats.org/officeDocument/2006/relationships/customXml" Target="../ink/ink1309.xml"/><Relationship Id="rId130" Type="http://schemas.openxmlformats.org/officeDocument/2006/relationships/customXml" Target="../ink/ink1331.xml"/><Relationship Id="rId151" Type="http://schemas.openxmlformats.org/officeDocument/2006/relationships/image" Target="../media/image1338.png"/><Relationship Id="rId172" Type="http://schemas.openxmlformats.org/officeDocument/2006/relationships/customXml" Target="../ink/ink1352.xml"/><Relationship Id="rId193" Type="http://schemas.openxmlformats.org/officeDocument/2006/relationships/image" Target="../media/image1359.png"/><Relationship Id="rId207" Type="http://schemas.openxmlformats.org/officeDocument/2006/relationships/image" Target="../media/image1366.png"/><Relationship Id="rId13" Type="http://schemas.openxmlformats.org/officeDocument/2006/relationships/image" Target="../media/image1269.png"/><Relationship Id="rId109" Type="http://schemas.openxmlformats.org/officeDocument/2006/relationships/image" Target="../media/image1317.png"/><Relationship Id="rId34" Type="http://schemas.openxmlformats.org/officeDocument/2006/relationships/customXml" Target="../ink/ink1283.xml"/><Relationship Id="rId55" Type="http://schemas.openxmlformats.org/officeDocument/2006/relationships/image" Target="../media/image1290.png"/><Relationship Id="rId76" Type="http://schemas.openxmlformats.org/officeDocument/2006/relationships/customXml" Target="../ink/ink1304.xml"/><Relationship Id="rId97" Type="http://schemas.openxmlformats.org/officeDocument/2006/relationships/image" Target="../media/image1311.png"/><Relationship Id="rId120" Type="http://schemas.openxmlformats.org/officeDocument/2006/relationships/customXml" Target="../ink/ink1326.xml"/><Relationship Id="rId141" Type="http://schemas.openxmlformats.org/officeDocument/2006/relationships/image" Target="../media/image1333.png"/><Relationship Id="rId7" Type="http://schemas.openxmlformats.org/officeDocument/2006/relationships/image" Target="../media/image1266.png"/><Relationship Id="rId162" Type="http://schemas.openxmlformats.org/officeDocument/2006/relationships/customXml" Target="../ink/ink1347.xml"/><Relationship Id="rId183" Type="http://schemas.openxmlformats.org/officeDocument/2006/relationships/image" Target="../media/image1354.png"/><Relationship Id="rId24" Type="http://schemas.openxmlformats.org/officeDocument/2006/relationships/customXml" Target="../ink/ink1278.xml"/><Relationship Id="rId45" Type="http://schemas.openxmlformats.org/officeDocument/2006/relationships/image" Target="../media/image1285.png"/><Relationship Id="rId66" Type="http://schemas.openxmlformats.org/officeDocument/2006/relationships/customXml" Target="../ink/ink1299.xml"/><Relationship Id="rId87" Type="http://schemas.openxmlformats.org/officeDocument/2006/relationships/image" Target="../media/image1306.png"/><Relationship Id="rId110" Type="http://schemas.openxmlformats.org/officeDocument/2006/relationships/customXml" Target="../ink/ink1321.xml"/><Relationship Id="rId131" Type="http://schemas.openxmlformats.org/officeDocument/2006/relationships/image" Target="../media/image1328.png"/><Relationship Id="rId152" Type="http://schemas.openxmlformats.org/officeDocument/2006/relationships/customXml" Target="../ink/ink1342.xml"/><Relationship Id="rId173" Type="http://schemas.openxmlformats.org/officeDocument/2006/relationships/image" Target="../media/image1349.png"/><Relationship Id="rId194" Type="http://schemas.openxmlformats.org/officeDocument/2006/relationships/customXml" Target="../ink/ink1363.xml"/><Relationship Id="rId208" Type="http://schemas.openxmlformats.org/officeDocument/2006/relationships/customXml" Target="../ink/ink1370.xml"/><Relationship Id="rId19" Type="http://schemas.openxmlformats.org/officeDocument/2006/relationships/image" Target="../media/image1272.png"/><Relationship Id="rId14" Type="http://schemas.openxmlformats.org/officeDocument/2006/relationships/customXml" Target="../ink/ink1273.xml"/><Relationship Id="rId30" Type="http://schemas.openxmlformats.org/officeDocument/2006/relationships/customXml" Target="../ink/ink1281.xml"/><Relationship Id="rId35" Type="http://schemas.openxmlformats.org/officeDocument/2006/relationships/image" Target="../media/image1280.png"/><Relationship Id="rId56" Type="http://schemas.openxmlformats.org/officeDocument/2006/relationships/customXml" Target="../ink/ink1294.xml"/><Relationship Id="rId77" Type="http://schemas.openxmlformats.org/officeDocument/2006/relationships/image" Target="../media/image1301.png"/><Relationship Id="rId100" Type="http://schemas.openxmlformats.org/officeDocument/2006/relationships/customXml" Target="../ink/ink1316.xml"/><Relationship Id="rId105" Type="http://schemas.openxmlformats.org/officeDocument/2006/relationships/image" Target="../media/image1315.png"/><Relationship Id="rId126" Type="http://schemas.openxmlformats.org/officeDocument/2006/relationships/customXml" Target="../ink/ink1329.xml"/><Relationship Id="rId147" Type="http://schemas.openxmlformats.org/officeDocument/2006/relationships/image" Target="../media/image1336.png"/><Relationship Id="rId168" Type="http://schemas.openxmlformats.org/officeDocument/2006/relationships/customXml" Target="../ink/ink1350.xml"/><Relationship Id="rId8" Type="http://schemas.openxmlformats.org/officeDocument/2006/relationships/customXml" Target="../ink/ink1270.xml"/><Relationship Id="rId51" Type="http://schemas.openxmlformats.org/officeDocument/2006/relationships/image" Target="../media/image1288.png"/><Relationship Id="rId72" Type="http://schemas.openxmlformats.org/officeDocument/2006/relationships/customXml" Target="../ink/ink1302.xml"/><Relationship Id="rId93" Type="http://schemas.openxmlformats.org/officeDocument/2006/relationships/image" Target="../media/image1309.png"/><Relationship Id="rId98" Type="http://schemas.openxmlformats.org/officeDocument/2006/relationships/customXml" Target="../ink/ink1315.xml"/><Relationship Id="rId121" Type="http://schemas.openxmlformats.org/officeDocument/2006/relationships/image" Target="../media/image1323.png"/><Relationship Id="rId142" Type="http://schemas.openxmlformats.org/officeDocument/2006/relationships/customXml" Target="../ink/ink1337.xml"/><Relationship Id="rId163" Type="http://schemas.openxmlformats.org/officeDocument/2006/relationships/image" Target="../media/image1344.png"/><Relationship Id="rId184" Type="http://schemas.openxmlformats.org/officeDocument/2006/relationships/customXml" Target="../ink/ink1358.xml"/><Relationship Id="rId189" Type="http://schemas.openxmlformats.org/officeDocument/2006/relationships/image" Target="../media/image1357.png"/><Relationship Id="rId3" Type="http://schemas.openxmlformats.org/officeDocument/2006/relationships/image" Target="../media/image1264.png"/><Relationship Id="rId25" Type="http://schemas.openxmlformats.org/officeDocument/2006/relationships/image" Target="../media/image1275.png"/><Relationship Id="rId46" Type="http://schemas.openxmlformats.org/officeDocument/2006/relationships/customXml" Target="../ink/ink1289.xml"/><Relationship Id="rId67" Type="http://schemas.openxmlformats.org/officeDocument/2006/relationships/image" Target="../media/image1296.png"/><Relationship Id="rId116" Type="http://schemas.openxmlformats.org/officeDocument/2006/relationships/customXml" Target="../ink/ink1324.xml"/><Relationship Id="rId137" Type="http://schemas.openxmlformats.org/officeDocument/2006/relationships/image" Target="../media/image1331.png"/><Relationship Id="rId158" Type="http://schemas.openxmlformats.org/officeDocument/2006/relationships/customXml" Target="../ink/ink1345.xml"/><Relationship Id="rId20" Type="http://schemas.openxmlformats.org/officeDocument/2006/relationships/customXml" Target="../ink/ink1276.xml"/><Relationship Id="rId41" Type="http://schemas.openxmlformats.org/officeDocument/2006/relationships/image" Target="../media/image1283.png"/><Relationship Id="rId62" Type="http://schemas.openxmlformats.org/officeDocument/2006/relationships/customXml" Target="../ink/ink1297.xml"/><Relationship Id="rId83" Type="http://schemas.openxmlformats.org/officeDocument/2006/relationships/image" Target="../media/image1304.png"/><Relationship Id="rId88" Type="http://schemas.openxmlformats.org/officeDocument/2006/relationships/customXml" Target="../ink/ink1310.xml"/><Relationship Id="rId111" Type="http://schemas.openxmlformats.org/officeDocument/2006/relationships/image" Target="../media/image1318.png"/><Relationship Id="rId132" Type="http://schemas.openxmlformats.org/officeDocument/2006/relationships/customXml" Target="../ink/ink1332.xml"/><Relationship Id="rId153" Type="http://schemas.openxmlformats.org/officeDocument/2006/relationships/image" Target="../media/image1339.png"/><Relationship Id="rId174" Type="http://schemas.openxmlformats.org/officeDocument/2006/relationships/customXml" Target="../ink/ink1353.xml"/><Relationship Id="rId179" Type="http://schemas.openxmlformats.org/officeDocument/2006/relationships/image" Target="../media/image1352.png"/><Relationship Id="rId195" Type="http://schemas.openxmlformats.org/officeDocument/2006/relationships/image" Target="../media/image1360.png"/><Relationship Id="rId209" Type="http://schemas.openxmlformats.org/officeDocument/2006/relationships/image" Target="../media/image1367.png"/><Relationship Id="rId190" Type="http://schemas.openxmlformats.org/officeDocument/2006/relationships/customXml" Target="../ink/ink1361.xml"/><Relationship Id="rId204" Type="http://schemas.openxmlformats.org/officeDocument/2006/relationships/customXml" Target="../ink/ink1368.xml"/><Relationship Id="rId15" Type="http://schemas.openxmlformats.org/officeDocument/2006/relationships/image" Target="../media/image1270.png"/><Relationship Id="rId36" Type="http://schemas.openxmlformats.org/officeDocument/2006/relationships/customXml" Target="../ink/ink1284.xml"/><Relationship Id="rId57" Type="http://schemas.openxmlformats.org/officeDocument/2006/relationships/image" Target="../media/image1291.png"/><Relationship Id="rId106" Type="http://schemas.openxmlformats.org/officeDocument/2006/relationships/customXml" Target="../ink/ink1319.xml"/><Relationship Id="rId127" Type="http://schemas.openxmlformats.org/officeDocument/2006/relationships/image" Target="../media/image1326.png"/><Relationship Id="rId10" Type="http://schemas.openxmlformats.org/officeDocument/2006/relationships/customXml" Target="../ink/ink1271.xml"/><Relationship Id="rId31" Type="http://schemas.openxmlformats.org/officeDocument/2006/relationships/image" Target="../media/image1278.png"/><Relationship Id="rId52" Type="http://schemas.openxmlformats.org/officeDocument/2006/relationships/customXml" Target="../ink/ink1292.xml"/><Relationship Id="rId73" Type="http://schemas.openxmlformats.org/officeDocument/2006/relationships/image" Target="../media/image1299.png"/><Relationship Id="rId78" Type="http://schemas.openxmlformats.org/officeDocument/2006/relationships/customXml" Target="../ink/ink1305.xml"/><Relationship Id="rId94" Type="http://schemas.openxmlformats.org/officeDocument/2006/relationships/customXml" Target="../ink/ink1313.xml"/><Relationship Id="rId99" Type="http://schemas.openxmlformats.org/officeDocument/2006/relationships/image" Target="../media/image1312.png"/><Relationship Id="rId101" Type="http://schemas.openxmlformats.org/officeDocument/2006/relationships/image" Target="../media/image1313.png"/><Relationship Id="rId122" Type="http://schemas.openxmlformats.org/officeDocument/2006/relationships/customXml" Target="../ink/ink1327.xml"/><Relationship Id="rId143" Type="http://schemas.openxmlformats.org/officeDocument/2006/relationships/image" Target="../media/image1334.png"/><Relationship Id="rId148" Type="http://schemas.openxmlformats.org/officeDocument/2006/relationships/customXml" Target="../ink/ink1340.xml"/><Relationship Id="rId164" Type="http://schemas.openxmlformats.org/officeDocument/2006/relationships/customXml" Target="../ink/ink1348.xml"/><Relationship Id="rId169" Type="http://schemas.openxmlformats.org/officeDocument/2006/relationships/image" Target="../media/image1347.png"/><Relationship Id="rId185" Type="http://schemas.openxmlformats.org/officeDocument/2006/relationships/image" Target="../media/image1355.png"/><Relationship Id="rId4" Type="http://schemas.openxmlformats.org/officeDocument/2006/relationships/customXml" Target="../ink/ink1268.xml"/><Relationship Id="rId9" Type="http://schemas.openxmlformats.org/officeDocument/2006/relationships/image" Target="../media/image1267.png"/><Relationship Id="rId180" Type="http://schemas.openxmlformats.org/officeDocument/2006/relationships/customXml" Target="../ink/ink1356.xml"/><Relationship Id="rId210" Type="http://schemas.openxmlformats.org/officeDocument/2006/relationships/customXml" Target="../ink/ink1371.xml"/><Relationship Id="rId26" Type="http://schemas.openxmlformats.org/officeDocument/2006/relationships/customXml" Target="../ink/ink1279.xml"/><Relationship Id="rId47" Type="http://schemas.openxmlformats.org/officeDocument/2006/relationships/image" Target="../media/image1286.png"/><Relationship Id="rId68" Type="http://schemas.openxmlformats.org/officeDocument/2006/relationships/customXml" Target="../ink/ink1300.xml"/><Relationship Id="rId89" Type="http://schemas.openxmlformats.org/officeDocument/2006/relationships/image" Target="../media/image1307.png"/><Relationship Id="rId112" Type="http://schemas.openxmlformats.org/officeDocument/2006/relationships/customXml" Target="../ink/ink1322.xml"/><Relationship Id="rId133" Type="http://schemas.openxmlformats.org/officeDocument/2006/relationships/image" Target="../media/image1329.png"/><Relationship Id="rId154" Type="http://schemas.openxmlformats.org/officeDocument/2006/relationships/customXml" Target="../ink/ink1343.xml"/><Relationship Id="rId175" Type="http://schemas.openxmlformats.org/officeDocument/2006/relationships/image" Target="../media/image1350.png"/><Relationship Id="rId196" Type="http://schemas.openxmlformats.org/officeDocument/2006/relationships/customXml" Target="../ink/ink1364.xml"/><Relationship Id="rId200" Type="http://schemas.openxmlformats.org/officeDocument/2006/relationships/customXml" Target="../ink/ink1366.xml"/><Relationship Id="rId16" Type="http://schemas.openxmlformats.org/officeDocument/2006/relationships/customXml" Target="../ink/ink1274.xml"/><Relationship Id="rId37" Type="http://schemas.openxmlformats.org/officeDocument/2006/relationships/image" Target="../media/image1281.png"/><Relationship Id="rId58" Type="http://schemas.openxmlformats.org/officeDocument/2006/relationships/customXml" Target="../ink/ink1295.xml"/><Relationship Id="rId79" Type="http://schemas.openxmlformats.org/officeDocument/2006/relationships/image" Target="../media/image1302.png"/><Relationship Id="rId102" Type="http://schemas.openxmlformats.org/officeDocument/2006/relationships/customXml" Target="../ink/ink1317.xml"/><Relationship Id="rId123" Type="http://schemas.openxmlformats.org/officeDocument/2006/relationships/image" Target="../media/image1324.png"/><Relationship Id="rId144" Type="http://schemas.openxmlformats.org/officeDocument/2006/relationships/customXml" Target="../ink/ink1338.xml"/><Relationship Id="rId90" Type="http://schemas.openxmlformats.org/officeDocument/2006/relationships/customXml" Target="../ink/ink1311.xml"/><Relationship Id="rId165" Type="http://schemas.openxmlformats.org/officeDocument/2006/relationships/image" Target="../media/image1345.png"/><Relationship Id="rId186" Type="http://schemas.openxmlformats.org/officeDocument/2006/relationships/customXml" Target="../ink/ink1359.xml"/><Relationship Id="rId211" Type="http://schemas.openxmlformats.org/officeDocument/2006/relationships/image" Target="../media/image1368.png"/><Relationship Id="rId27" Type="http://schemas.openxmlformats.org/officeDocument/2006/relationships/image" Target="../media/image1276.png"/><Relationship Id="rId48" Type="http://schemas.openxmlformats.org/officeDocument/2006/relationships/customXml" Target="../ink/ink1290.xml"/><Relationship Id="rId69" Type="http://schemas.openxmlformats.org/officeDocument/2006/relationships/image" Target="../media/image1297.png"/><Relationship Id="rId113" Type="http://schemas.openxmlformats.org/officeDocument/2006/relationships/image" Target="../media/image1319.png"/><Relationship Id="rId134" Type="http://schemas.openxmlformats.org/officeDocument/2006/relationships/customXml" Target="../ink/ink1333.xml"/><Relationship Id="rId80" Type="http://schemas.openxmlformats.org/officeDocument/2006/relationships/customXml" Target="../ink/ink1306.xml"/><Relationship Id="rId155" Type="http://schemas.openxmlformats.org/officeDocument/2006/relationships/image" Target="../media/image1340.png"/><Relationship Id="rId176" Type="http://schemas.openxmlformats.org/officeDocument/2006/relationships/customXml" Target="../ink/ink1354.xml"/><Relationship Id="rId197" Type="http://schemas.openxmlformats.org/officeDocument/2006/relationships/image" Target="../media/image1361.png"/><Relationship Id="rId201" Type="http://schemas.openxmlformats.org/officeDocument/2006/relationships/image" Target="../media/image1363.png"/><Relationship Id="rId17" Type="http://schemas.openxmlformats.org/officeDocument/2006/relationships/image" Target="../media/image1271.png"/><Relationship Id="rId38" Type="http://schemas.openxmlformats.org/officeDocument/2006/relationships/customXml" Target="../ink/ink1285.xml"/><Relationship Id="rId59" Type="http://schemas.openxmlformats.org/officeDocument/2006/relationships/image" Target="../media/image1292.png"/><Relationship Id="rId103" Type="http://schemas.openxmlformats.org/officeDocument/2006/relationships/image" Target="../media/image1314.png"/><Relationship Id="rId124" Type="http://schemas.openxmlformats.org/officeDocument/2006/relationships/customXml" Target="../ink/ink1328.xml"/><Relationship Id="rId70" Type="http://schemas.openxmlformats.org/officeDocument/2006/relationships/customXml" Target="../ink/ink1301.xml"/><Relationship Id="rId91" Type="http://schemas.openxmlformats.org/officeDocument/2006/relationships/image" Target="../media/image1308.png"/><Relationship Id="rId145" Type="http://schemas.openxmlformats.org/officeDocument/2006/relationships/image" Target="../media/image1335.png"/><Relationship Id="rId166" Type="http://schemas.openxmlformats.org/officeDocument/2006/relationships/customXml" Target="../ink/ink1349.xml"/><Relationship Id="rId187" Type="http://schemas.openxmlformats.org/officeDocument/2006/relationships/image" Target="../media/image1356.png"/><Relationship Id="rId1" Type="http://schemas.openxmlformats.org/officeDocument/2006/relationships/slideLayout" Target="../slideLayouts/slideLayout7.xml"/><Relationship Id="rId212" Type="http://schemas.openxmlformats.org/officeDocument/2006/relationships/customXml" Target="../ink/ink1372.xml"/><Relationship Id="rId28" Type="http://schemas.openxmlformats.org/officeDocument/2006/relationships/customXml" Target="../ink/ink1280.xml"/><Relationship Id="rId49" Type="http://schemas.openxmlformats.org/officeDocument/2006/relationships/image" Target="../media/image1287.png"/><Relationship Id="rId114" Type="http://schemas.openxmlformats.org/officeDocument/2006/relationships/customXml" Target="../ink/ink1323.xml"/><Relationship Id="rId60" Type="http://schemas.openxmlformats.org/officeDocument/2006/relationships/customXml" Target="../ink/ink1296.xml"/><Relationship Id="rId81" Type="http://schemas.openxmlformats.org/officeDocument/2006/relationships/image" Target="../media/image1303.png"/><Relationship Id="rId135" Type="http://schemas.openxmlformats.org/officeDocument/2006/relationships/image" Target="../media/image1330.png"/><Relationship Id="rId156" Type="http://schemas.openxmlformats.org/officeDocument/2006/relationships/customXml" Target="../ink/ink1344.xml"/><Relationship Id="rId177" Type="http://schemas.openxmlformats.org/officeDocument/2006/relationships/image" Target="../media/image1351.png"/><Relationship Id="rId198" Type="http://schemas.openxmlformats.org/officeDocument/2006/relationships/customXml" Target="../ink/ink1365.xml"/><Relationship Id="rId202" Type="http://schemas.openxmlformats.org/officeDocument/2006/relationships/customXml" Target="../ink/ink1367.xml"/><Relationship Id="rId18" Type="http://schemas.openxmlformats.org/officeDocument/2006/relationships/customXml" Target="../ink/ink1275.xml"/><Relationship Id="rId39" Type="http://schemas.openxmlformats.org/officeDocument/2006/relationships/image" Target="../media/image1282.png"/><Relationship Id="rId50" Type="http://schemas.openxmlformats.org/officeDocument/2006/relationships/customXml" Target="../ink/ink1291.xml"/><Relationship Id="rId104" Type="http://schemas.openxmlformats.org/officeDocument/2006/relationships/customXml" Target="../ink/ink1318.xml"/><Relationship Id="rId125" Type="http://schemas.openxmlformats.org/officeDocument/2006/relationships/image" Target="../media/image1325.png"/><Relationship Id="rId146" Type="http://schemas.openxmlformats.org/officeDocument/2006/relationships/customXml" Target="../ink/ink1339.xml"/><Relationship Id="rId167" Type="http://schemas.openxmlformats.org/officeDocument/2006/relationships/image" Target="../media/image1346.png"/><Relationship Id="rId188" Type="http://schemas.openxmlformats.org/officeDocument/2006/relationships/customXml" Target="../ink/ink1360.xml"/><Relationship Id="rId71" Type="http://schemas.openxmlformats.org/officeDocument/2006/relationships/image" Target="../media/image1298.png"/><Relationship Id="rId92" Type="http://schemas.openxmlformats.org/officeDocument/2006/relationships/customXml" Target="../ink/ink1312.xml"/><Relationship Id="rId213" Type="http://schemas.openxmlformats.org/officeDocument/2006/relationships/image" Target="../media/image1369.png"/><Relationship Id="rId2" Type="http://schemas.openxmlformats.org/officeDocument/2006/relationships/customXml" Target="../ink/ink1267.xml"/><Relationship Id="rId29" Type="http://schemas.openxmlformats.org/officeDocument/2006/relationships/image" Target="../media/image1277.png"/><Relationship Id="rId40" Type="http://schemas.openxmlformats.org/officeDocument/2006/relationships/customXml" Target="../ink/ink1286.xml"/><Relationship Id="rId115" Type="http://schemas.openxmlformats.org/officeDocument/2006/relationships/image" Target="../media/image1320.png"/><Relationship Id="rId136" Type="http://schemas.openxmlformats.org/officeDocument/2006/relationships/customXml" Target="../ink/ink1334.xml"/><Relationship Id="rId157" Type="http://schemas.openxmlformats.org/officeDocument/2006/relationships/image" Target="../media/image1341.png"/><Relationship Id="rId178" Type="http://schemas.openxmlformats.org/officeDocument/2006/relationships/customXml" Target="../ink/ink1355.xml"/><Relationship Id="rId61" Type="http://schemas.openxmlformats.org/officeDocument/2006/relationships/image" Target="../media/image1293.png"/><Relationship Id="rId82" Type="http://schemas.openxmlformats.org/officeDocument/2006/relationships/customXml" Target="../ink/ink1307.xml"/><Relationship Id="rId199" Type="http://schemas.openxmlformats.org/officeDocument/2006/relationships/image" Target="../media/image1362.png"/><Relationship Id="rId203" Type="http://schemas.openxmlformats.org/officeDocument/2006/relationships/image" Target="../media/image1364.png"/></Relationships>
</file>

<file path=ppt/slides/_rels/slide33.xml.rels><?xml version="1.0" encoding="UTF-8" standalone="yes"?>
<Relationships xmlns="http://schemas.openxmlformats.org/package/2006/relationships"><Relationship Id="rId26" Type="http://schemas.openxmlformats.org/officeDocument/2006/relationships/image" Target="../media/image1381.png"/><Relationship Id="rId21" Type="http://schemas.openxmlformats.org/officeDocument/2006/relationships/customXml" Target="../ink/ink1381.xml"/><Relationship Id="rId42" Type="http://schemas.openxmlformats.org/officeDocument/2006/relationships/image" Target="../media/image1389.png"/><Relationship Id="rId47" Type="http://schemas.openxmlformats.org/officeDocument/2006/relationships/customXml" Target="../ink/ink1394.xml"/><Relationship Id="rId63" Type="http://schemas.openxmlformats.org/officeDocument/2006/relationships/customXml" Target="../ink/ink1402.xml"/><Relationship Id="rId68" Type="http://schemas.openxmlformats.org/officeDocument/2006/relationships/image" Target="../media/image1402.png"/><Relationship Id="rId84" Type="http://schemas.openxmlformats.org/officeDocument/2006/relationships/image" Target="../media/image1410.png"/><Relationship Id="rId89" Type="http://schemas.openxmlformats.org/officeDocument/2006/relationships/customXml" Target="../ink/ink1415.xml"/><Relationship Id="rId16" Type="http://schemas.openxmlformats.org/officeDocument/2006/relationships/image" Target="../media/image1376.png"/><Relationship Id="rId11" Type="http://schemas.openxmlformats.org/officeDocument/2006/relationships/customXml" Target="../ink/ink1376.xml"/><Relationship Id="rId32" Type="http://schemas.openxmlformats.org/officeDocument/2006/relationships/image" Target="../media/image1384.png"/><Relationship Id="rId37" Type="http://schemas.openxmlformats.org/officeDocument/2006/relationships/customXml" Target="../ink/ink1389.xml"/><Relationship Id="rId53" Type="http://schemas.openxmlformats.org/officeDocument/2006/relationships/customXml" Target="../ink/ink1397.xml"/><Relationship Id="rId58" Type="http://schemas.openxmlformats.org/officeDocument/2006/relationships/image" Target="../media/image1397.png"/><Relationship Id="rId74" Type="http://schemas.openxmlformats.org/officeDocument/2006/relationships/image" Target="../media/image1405.png"/><Relationship Id="rId79" Type="http://schemas.openxmlformats.org/officeDocument/2006/relationships/customXml" Target="../ink/ink1410.xml"/><Relationship Id="rId5" Type="http://schemas.openxmlformats.org/officeDocument/2006/relationships/customXml" Target="../ink/ink1373.xml"/><Relationship Id="rId90" Type="http://schemas.openxmlformats.org/officeDocument/2006/relationships/image" Target="../media/image1413.png"/><Relationship Id="rId14" Type="http://schemas.openxmlformats.org/officeDocument/2006/relationships/image" Target="../media/image1375.png"/><Relationship Id="rId22" Type="http://schemas.openxmlformats.org/officeDocument/2006/relationships/image" Target="../media/image1379.png"/><Relationship Id="rId27" Type="http://schemas.openxmlformats.org/officeDocument/2006/relationships/customXml" Target="../ink/ink1384.xml"/><Relationship Id="rId30" Type="http://schemas.openxmlformats.org/officeDocument/2006/relationships/image" Target="../media/image1383.png"/><Relationship Id="rId35" Type="http://schemas.openxmlformats.org/officeDocument/2006/relationships/customXml" Target="../ink/ink1388.xml"/><Relationship Id="rId43" Type="http://schemas.openxmlformats.org/officeDocument/2006/relationships/customXml" Target="../ink/ink1392.xml"/><Relationship Id="rId48" Type="http://schemas.openxmlformats.org/officeDocument/2006/relationships/image" Target="../media/image1392.png"/><Relationship Id="rId56" Type="http://schemas.openxmlformats.org/officeDocument/2006/relationships/image" Target="../media/image1396.png"/><Relationship Id="rId64" Type="http://schemas.openxmlformats.org/officeDocument/2006/relationships/image" Target="../media/image1400.png"/><Relationship Id="rId69" Type="http://schemas.openxmlformats.org/officeDocument/2006/relationships/customXml" Target="../ink/ink1405.xml"/><Relationship Id="rId77" Type="http://schemas.openxmlformats.org/officeDocument/2006/relationships/customXml" Target="../ink/ink1409.xml"/><Relationship Id="rId8" Type="http://schemas.openxmlformats.org/officeDocument/2006/relationships/image" Target="../media/image1372.png"/><Relationship Id="rId51" Type="http://schemas.openxmlformats.org/officeDocument/2006/relationships/customXml" Target="../ink/ink1396.xml"/><Relationship Id="rId72" Type="http://schemas.openxmlformats.org/officeDocument/2006/relationships/image" Target="../media/image1404.png"/><Relationship Id="rId80" Type="http://schemas.openxmlformats.org/officeDocument/2006/relationships/image" Target="../media/image1408.png"/><Relationship Id="rId85" Type="http://schemas.openxmlformats.org/officeDocument/2006/relationships/customXml" Target="../ink/ink1413.xml"/><Relationship Id="rId3" Type="http://schemas.openxmlformats.org/officeDocument/2006/relationships/oleObject" Target="../embeddings/oleObject1.bin"/><Relationship Id="rId12" Type="http://schemas.openxmlformats.org/officeDocument/2006/relationships/image" Target="../media/image1374.png"/><Relationship Id="rId17" Type="http://schemas.openxmlformats.org/officeDocument/2006/relationships/customXml" Target="../ink/ink1379.xml"/><Relationship Id="rId25" Type="http://schemas.openxmlformats.org/officeDocument/2006/relationships/customXml" Target="../ink/ink1383.xml"/><Relationship Id="rId33" Type="http://schemas.openxmlformats.org/officeDocument/2006/relationships/customXml" Target="../ink/ink1387.xml"/><Relationship Id="rId38" Type="http://schemas.openxmlformats.org/officeDocument/2006/relationships/image" Target="../media/image1387.png"/><Relationship Id="rId46" Type="http://schemas.openxmlformats.org/officeDocument/2006/relationships/image" Target="../media/image1391.png"/><Relationship Id="rId59" Type="http://schemas.openxmlformats.org/officeDocument/2006/relationships/customXml" Target="../ink/ink1400.xml"/><Relationship Id="rId67" Type="http://schemas.openxmlformats.org/officeDocument/2006/relationships/customXml" Target="../ink/ink1404.xml"/><Relationship Id="rId20" Type="http://schemas.openxmlformats.org/officeDocument/2006/relationships/image" Target="../media/image1378.png"/><Relationship Id="rId41" Type="http://schemas.openxmlformats.org/officeDocument/2006/relationships/customXml" Target="../ink/ink1391.xml"/><Relationship Id="rId54" Type="http://schemas.openxmlformats.org/officeDocument/2006/relationships/image" Target="../media/image1395.png"/><Relationship Id="rId62" Type="http://schemas.openxmlformats.org/officeDocument/2006/relationships/image" Target="../media/image1399.png"/><Relationship Id="rId70" Type="http://schemas.openxmlformats.org/officeDocument/2006/relationships/image" Target="../media/image1403.png"/><Relationship Id="rId75" Type="http://schemas.openxmlformats.org/officeDocument/2006/relationships/customXml" Target="../ink/ink1408.xml"/><Relationship Id="rId83" Type="http://schemas.openxmlformats.org/officeDocument/2006/relationships/customXml" Target="../ink/ink1412.xml"/><Relationship Id="rId88" Type="http://schemas.openxmlformats.org/officeDocument/2006/relationships/image" Target="../media/image1412.png"/><Relationship Id="rId1" Type="http://schemas.openxmlformats.org/officeDocument/2006/relationships/vmlDrawing" Target="../drawings/vmlDrawing1.vml"/><Relationship Id="rId6" Type="http://schemas.openxmlformats.org/officeDocument/2006/relationships/image" Target="../media/image1371.png"/><Relationship Id="rId15" Type="http://schemas.openxmlformats.org/officeDocument/2006/relationships/customXml" Target="../ink/ink1378.xml"/><Relationship Id="rId23" Type="http://schemas.openxmlformats.org/officeDocument/2006/relationships/customXml" Target="../ink/ink1382.xml"/><Relationship Id="rId28" Type="http://schemas.openxmlformats.org/officeDocument/2006/relationships/image" Target="../media/image1382.png"/><Relationship Id="rId36" Type="http://schemas.openxmlformats.org/officeDocument/2006/relationships/image" Target="../media/image1386.png"/><Relationship Id="rId49" Type="http://schemas.openxmlformats.org/officeDocument/2006/relationships/customXml" Target="../ink/ink1395.xml"/><Relationship Id="rId57" Type="http://schemas.openxmlformats.org/officeDocument/2006/relationships/customXml" Target="../ink/ink1399.xml"/><Relationship Id="rId10" Type="http://schemas.openxmlformats.org/officeDocument/2006/relationships/image" Target="../media/image1373.png"/><Relationship Id="rId31" Type="http://schemas.openxmlformats.org/officeDocument/2006/relationships/customXml" Target="../ink/ink1386.xml"/><Relationship Id="rId44" Type="http://schemas.openxmlformats.org/officeDocument/2006/relationships/image" Target="../media/image1390.png"/><Relationship Id="rId52" Type="http://schemas.openxmlformats.org/officeDocument/2006/relationships/image" Target="../media/image1394.png"/><Relationship Id="rId60" Type="http://schemas.openxmlformats.org/officeDocument/2006/relationships/image" Target="../media/image1398.png"/><Relationship Id="rId65" Type="http://schemas.openxmlformats.org/officeDocument/2006/relationships/customXml" Target="../ink/ink1403.xml"/><Relationship Id="rId73" Type="http://schemas.openxmlformats.org/officeDocument/2006/relationships/customXml" Target="../ink/ink1407.xml"/><Relationship Id="rId78" Type="http://schemas.openxmlformats.org/officeDocument/2006/relationships/image" Target="../media/image1407.png"/><Relationship Id="rId81" Type="http://schemas.openxmlformats.org/officeDocument/2006/relationships/customXml" Target="../ink/ink1411.xml"/><Relationship Id="rId86" Type="http://schemas.openxmlformats.org/officeDocument/2006/relationships/image" Target="../media/image1411.png"/><Relationship Id="rId4" Type="http://schemas.openxmlformats.org/officeDocument/2006/relationships/image" Target="../media/image359.wmf"/><Relationship Id="rId9" Type="http://schemas.openxmlformats.org/officeDocument/2006/relationships/customXml" Target="../ink/ink1375.xml"/><Relationship Id="rId13" Type="http://schemas.openxmlformats.org/officeDocument/2006/relationships/customXml" Target="../ink/ink1377.xml"/><Relationship Id="rId18" Type="http://schemas.openxmlformats.org/officeDocument/2006/relationships/image" Target="../media/image1377.png"/><Relationship Id="rId39" Type="http://schemas.openxmlformats.org/officeDocument/2006/relationships/customXml" Target="../ink/ink1390.xml"/><Relationship Id="rId34" Type="http://schemas.openxmlformats.org/officeDocument/2006/relationships/image" Target="../media/image1385.png"/><Relationship Id="rId50" Type="http://schemas.openxmlformats.org/officeDocument/2006/relationships/image" Target="../media/image1393.png"/><Relationship Id="rId55" Type="http://schemas.openxmlformats.org/officeDocument/2006/relationships/customXml" Target="../ink/ink1398.xml"/><Relationship Id="rId76" Type="http://schemas.openxmlformats.org/officeDocument/2006/relationships/image" Target="../media/image1406.png"/><Relationship Id="rId7" Type="http://schemas.openxmlformats.org/officeDocument/2006/relationships/customXml" Target="../ink/ink1374.xml"/><Relationship Id="rId71" Type="http://schemas.openxmlformats.org/officeDocument/2006/relationships/customXml" Target="../ink/ink1406.xml"/><Relationship Id="rId2" Type="http://schemas.openxmlformats.org/officeDocument/2006/relationships/slideLayout" Target="../slideLayouts/slideLayout2.xml"/><Relationship Id="rId29" Type="http://schemas.openxmlformats.org/officeDocument/2006/relationships/customXml" Target="../ink/ink1385.xml"/><Relationship Id="rId24" Type="http://schemas.openxmlformats.org/officeDocument/2006/relationships/image" Target="../media/image1380.png"/><Relationship Id="rId40" Type="http://schemas.openxmlformats.org/officeDocument/2006/relationships/image" Target="../media/image1388.png"/><Relationship Id="rId45" Type="http://schemas.openxmlformats.org/officeDocument/2006/relationships/customXml" Target="../ink/ink1393.xml"/><Relationship Id="rId66" Type="http://schemas.openxmlformats.org/officeDocument/2006/relationships/image" Target="../media/image1401.png"/><Relationship Id="rId87" Type="http://schemas.openxmlformats.org/officeDocument/2006/relationships/customXml" Target="../ink/ink1414.xml"/><Relationship Id="rId61" Type="http://schemas.openxmlformats.org/officeDocument/2006/relationships/customXml" Target="../ink/ink1401.xml"/><Relationship Id="rId82" Type="http://schemas.openxmlformats.org/officeDocument/2006/relationships/image" Target="../media/image1409.png"/><Relationship Id="rId19" Type="http://schemas.openxmlformats.org/officeDocument/2006/relationships/customXml" Target="../ink/ink1380.xml"/></Relationships>
</file>

<file path=ppt/slides/_rels/slide34.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6" Type="http://schemas.openxmlformats.org/officeDocument/2006/relationships/customXml" Target="../ink/ink1428.xml"/><Relationship Id="rId21" Type="http://schemas.openxmlformats.org/officeDocument/2006/relationships/image" Target="../media/image1425.png"/><Relationship Id="rId34" Type="http://schemas.openxmlformats.org/officeDocument/2006/relationships/customXml" Target="../ink/ink1432.xml"/><Relationship Id="rId42" Type="http://schemas.openxmlformats.org/officeDocument/2006/relationships/customXml" Target="../ink/ink1436.xml"/><Relationship Id="rId47" Type="http://schemas.openxmlformats.org/officeDocument/2006/relationships/image" Target="../media/image1438.png"/><Relationship Id="rId50" Type="http://schemas.openxmlformats.org/officeDocument/2006/relationships/customXml" Target="../ink/ink1440.xml"/><Relationship Id="rId55" Type="http://schemas.openxmlformats.org/officeDocument/2006/relationships/image" Target="../media/image1442.png"/><Relationship Id="rId63" Type="http://schemas.openxmlformats.org/officeDocument/2006/relationships/image" Target="../media/image1446.png"/><Relationship Id="rId7" Type="http://schemas.openxmlformats.org/officeDocument/2006/relationships/image" Target="../media/image1418.png"/><Relationship Id="rId2" Type="http://schemas.openxmlformats.org/officeDocument/2006/relationships/customXml" Target="../ink/ink1416.xml"/><Relationship Id="rId16" Type="http://schemas.openxmlformats.org/officeDocument/2006/relationships/customXml" Target="../ink/ink1423.xml"/><Relationship Id="rId29" Type="http://schemas.openxmlformats.org/officeDocument/2006/relationships/image" Target="../media/image1429.png"/><Relationship Id="rId11" Type="http://schemas.openxmlformats.org/officeDocument/2006/relationships/image" Target="../media/image1420.png"/><Relationship Id="rId24" Type="http://schemas.openxmlformats.org/officeDocument/2006/relationships/customXml" Target="../ink/ink1427.xml"/><Relationship Id="rId32" Type="http://schemas.openxmlformats.org/officeDocument/2006/relationships/customXml" Target="../ink/ink1431.xml"/><Relationship Id="rId37" Type="http://schemas.openxmlformats.org/officeDocument/2006/relationships/image" Target="../media/image1433.png"/><Relationship Id="rId40" Type="http://schemas.openxmlformats.org/officeDocument/2006/relationships/customXml" Target="../ink/ink1435.xml"/><Relationship Id="rId45" Type="http://schemas.openxmlformats.org/officeDocument/2006/relationships/image" Target="../media/image1437.png"/><Relationship Id="rId53" Type="http://schemas.openxmlformats.org/officeDocument/2006/relationships/image" Target="../media/image1441.png"/><Relationship Id="rId58" Type="http://schemas.openxmlformats.org/officeDocument/2006/relationships/customXml" Target="../ink/ink1444.xml"/><Relationship Id="rId5" Type="http://schemas.openxmlformats.org/officeDocument/2006/relationships/image" Target="../media/image1417.png"/><Relationship Id="rId61" Type="http://schemas.openxmlformats.org/officeDocument/2006/relationships/image" Target="../media/image1445.png"/><Relationship Id="rId19" Type="http://schemas.openxmlformats.org/officeDocument/2006/relationships/image" Target="../media/image1424.png"/><Relationship Id="rId14" Type="http://schemas.openxmlformats.org/officeDocument/2006/relationships/customXml" Target="../ink/ink1422.xml"/><Relationship Id="rId22" Type="http://schemas.openxmlformats.org/officeDocument/2006/relationships/customXml" Target="../ink/ink1426.xml"/><Relationship Id="rId27" Type="http://schemas.openxmlformats.org/officeDocument/2006/relationships/image" Target="../media/image1428.png"/><Relationship Id="rId30" Type="http://schemas.openxmlformats.org/officeDocument/2006/relationships/customXml" Target="../ink/ink1430.xml"/><Relationship Id="rId35" Type="http://schemas.openxmlformats.org/officeDocument/2006/relationships/image" Target="../media/image1432.png"/><Relationship Id="rId43" Type="http://schemas.openxmlformats.org/officeDocument/2006/relationships/image" Target="../media/image1436.png"/><Relationship Id="rId48" Type="http://schemas.openxmlformats.org/officeDocument/2006/relationships/customXml" Target="../ink/ink1439.xml"/><Relationship Id="rId56" Type="http://schemas.openxmlformats.org/officeDocument/2006/relationships/customXml" Target="../ink/ink1443.xml"/><Relationship Id="rId64" Type="http://schemas.openxmlformats.org/officeDocument/2006/relationships/customXml" Target="../ink/ink1447.xml"/><Relationship Id="rId8" Type="http://schemas.openxmlformats.org/officeDocument/2006/relationships/customXml" Target="../ink/ink1419.xml"/><Relationship Id="rId51" Type="http://schemas.openxmlformats.org/officeDocument/2006/relationships/image" Target="../media/image1440.png"/><Relationship Id="rId3" Type="http://schemas.openxmlformats.org/officeDocument/2006/relationships/image" Target="../media/image1416.png"/><Relationship Id="rId12" Type="http://schemas.openxmlformats.org/officeDocument/2006/relationships/customXml" Target="../ink/ink1421.xml"/><Relationship Id="rId17" Type="http://schemas.openxmlformats.org/officeDocument/2006/relationships/image" Target="../media/image1423.png"/><Relationship Id="rId25" Type="http://schemas.openxmlformats.org/officeDocument/2006/relationships/image" Target="../media/image1427.png"/><Relationship Id="rId33" Type="http://schemas.openxmlformats.org/officeDocument/2006/relationships/image" Target="../media/image1431.png"/><Relationship Id="rId38" Type="http://schemas.openxmlformats.org/officeDocument/2006/relationships/customXml" Target="../ink/ink1434.xml"/><Relationship Id="rId46" Type="http://schemas.openxmlformats.org/officeDocument/2006/relationships/customXml" Target="../ink/ink1438.xml"/><Relationship Id="rId59" Type="http://schemas.openxmlformats.org/officeDocument/2006/relationships/image" Target="../media/image1444.png"/><Relationship Id="rId20" Type="http://schemas.openxmlformats.org/officeDocument/2006/relationships/customXml" Target="../ink/ink1425.xml"/><Relationship Id="rId41" Type="http://schemas.openxmlformats.org/officeDocument/2006/relationships/image" Target="../media/image1435.png"/><Relationship Id="rId54" Type="http://schemas.openxmlformats.org/officeDocument/2006/relationships/customXml" Target="../ink/ink1442.xml"/><Relationship Id="rId62" Type="http://schemas.openxmlformats.org/officeDocument/2006/relationships/customXml" Target="../ink/ink1446.xml"/><Relationship Id="rId1" Type="http://schemas.openxmlformats.org/officeDocument/2006/relationships/slideLayout" Target="../slideLayouts/slideLayout7.xml"/><Relationship Id="rId6" Type="http://schemas.openxmlformats.org/officeDocument/2006/relationships/customXml" Target="../ink/ink1418.xml"/><Relationship Id="rId15" Type="http://schemas.openxmlformats.org/officeDocument/2006/relationships/image" Target="../media/image1422.png"/><Relationship Id="rId23" Type="http://schemas.openxmlformats.org/officeDocument/2006/relationships/image" Target="../media/image1426.png"/><Relationship Id="rId28" Type="http://schemas.openxmlformats.org/officeDocument/2006/relationships/customXml" Target="../ink/ink1429.xml"/><Relationship Id="rId36" Type="http://schemas.openxmlformats.org/officeDocument/2006/relationships/customXml" Target="../ink/ink1433.xml"/><Relationship Id="rId49" Type="http://schemas.openxmlformats.org/officeDocument/2006/relationships/image" Target="../media/image1439.png"/><Relationship Id="rId57" Type="http://schemas.openxmlformats.org/officeDocument/2006/relationships/image" Target="../media/image1443.png"/><Relationship Id="rId10" Type="http://schemas.openxmlformats.org/officeDocument/2006/relationships/customXml" Target="../ink/ink1420.xml"/><Relationship Id="rId31" Type="http://schemas.openxmlformats.org/officeDocument/2006/relationships/image" Target="../media/image1430.png"/><Relationship Id="rId44" Type="http://schemas.openxmlformats.org/officeDocument/2006/relationships/customXml" Target="../ink/ink1437.xml"/><Relationship Id="rId52" Type="http://schemas.openxmlformats.org/officeDocument/2006/relationships/customXml" Target="../ink/ink1441.xml"/><Relationship Id="rId60" Type="http://schemas.openxmlformats.org/officeDocument/2006/relationships/customXml" Target="../ink/ink1445.xml"/><Relationship Id="rId65" Type="http://schemas.openxmlformats.org/officeDocument/2006/relationships/image" Target="../media/image1447.png"/><Relationship Id="rId4" Type="http://schemas.openxmlformats.org/officeDocument/2006/relationships/customXml" Target="../ink/ink1417.xml"/><Relationship Id="rId9" Type="http://schemas.openxmlformats.org/officeDocument/2006/relationships/image" Target="../media/image1419.png"/><Relationship Id="rId13" Type="http://schemas.openxmlformats.org/officeDocument/2006/relationships/image" Target="../media/image1421.png"/><Relationship Id="rId18" Type="http://schemas.openxmlformats.org/officeDocument/2006/relationships/customXml" Target="../ink/ink1424.xml"/><Relationship Id="rId39" Type="http://schemas.openxmlformats.org/officeDocument/2006/relationships/image" Target="../media/image1434.png"/></Relationships>
</file>

<file path=ppt/slides/_rels/slide37.xml.rels><?xml version="1.0" encoding="UTF-8" standalone="yes"?>
<Relationships xmlns="http://schemas.openxmlformats.org/package/2006/relationships"><Relationship Id="rId26" Type="http://schemas.openxmlformats.org/officeDocument/2006/relationships/customXml" Target="../ink/ink1460.xml"/><Relationship Id="rId21" Type="http://schemas.openxmlformats.org/officeDocument/2006/relationships/image" Target="../media/image1457.png"/><Relationship Id="rId42" Type="http://schemas.openxmlformats.org/officeDocument/2006/relationships/customXml" Target="../ink/ink1468.xml"/><Relationship Id="rId47" Type="http://schemas.openxmlformats.org/officeDocument/2006/relationships/image" Target="../media/image1470.png"/><Relationship Id="rId63" Type="http://schemas.openxmlformats.org/officeDocument/2006/relationships/image" Target="../media/image1478.png"/><Relationship Id="rId68" Type="http://schemas.openxmlformats.org/officeDocument/2006/relationships/customXml" Target="../ink/ink1481.xml"/><Relationship Id="rId84" Type="http://schemas.openxmlformats.org/officeDocument/2006/relationships/customXml" Target="../ink/ink1489.xml"/><Relationship Id="rId89" Type="http://schemas.openxmlformats.org/officeDocument/2006/relationships/image" Target="../media/image1491.png"/><Relationship Id="rId16" Type="http://schemas.openxmlformats.org/officeDocument/2006/relationships/customXml" Target="../ink/ink1455.xml"/><Relationship Id="rId11" Type="http://schemas.openxmlformats.org/officeDocument/2006/relationships/image" Target="../media/image1452.png"/><Relationship Id="rId32" Type="http://schemas.openxmlformats.org/officeDocument/2006/relationships/customXml" Target="../ink/ink1463.xml"/><Relationship Id="rId37" Type="http://schemas.openxmlformats.org/officeDocument/2006/relationships/image" Target="../media/image1465.png"/><Relationship Id="rId53" Type="http://schemas.openxmlformats.org/officeDocument/2006/relationships/image" Target="../media/image1473.png"/><Relationship Id="rId58" Type="http://schemas.openxmlformats.org/officeDocument/2006/relationships/customXml" Target="../ink/ink1476.xml"/><Relationship Id="rId74" Type="http://schemas.openxmlformats.org/officeDocument/2006/relationships/customXml" Target="../ink/ink1484.xml"/><Relationship Id="rId79" Type="http://schemas.openxmlformats.org/officeDocument/2006/relationships/image" Target="../media/image1486.png"/><Relationship Id="rId5" Type="http://schemas.openxmlformats.org/officeDocument/2006/relationships/image" Target="../media/image1449.png"/><Relationship Id="rId90" Type="http://schemas.openxmlformats.org/officeDocument/2006/relationships/customXml" Target="../ink/ink1492.xml"/><Relationship Id="rId95" Type="http://schemas.openxmlformats.org/officeDocument/2006/relationships/image" Target="../media/image1494.png"/><Relationship Id="rId22" Type="http://schemas.openxmlformats.org/officeDocument/2006/relationships/customXml" Target="../ink/ink1458.xml"/><Relationship Id="rId27" Type="http://schemas.openxmlformats.org/officeDocument/2006/relationships/image" Target="../media/image1460.png"/><Relationship Id="rId43" Type="http://schemas.openxmlformats.org/officeDocument/2006/relationships/image" Target="../media/image1468.png"/><Relationship Id="rId48" Type="http://schemas.openxmlformats.org/officeDocument/2006/relationships/customXml" Target="../ink/ink1471.xml"/><Relationship Id="rId64" Type="http://schemas.openxmlformats.org/officeDocument/2006/relationships/customXml" Target="../ink/ink1479.xml"/><Relationship Id="rId69" Type="http://schemas.openxmlformats.org/officeDocument/2006/relationships/image" Target="../media/image1481.png"/><Relationship Id="rId80" Type="http://schemas.openxmlformats.org/officeDocument/2006/relationships/customXml" Target="../ink/ink1487.xml"/><Relationship Id="rId85" Type="http://schemas.openxmlformats.org/officeDocument/2006/relationships/image" Target="../media/image1489.png"/><Relationship Id="rId12" Type="http://schemas.openxmlformats.org/officeDocument/2006/relationships/customXml" Target="../ink/ink1453.xml"/><Relationship Id="rId17" Type="http://schemas.openxmlformats.org/officeDocument/2006/relationships/image" Target="../media/image1455.png"/><Relationship Id="rId25" Type="http://schemas.openxmlformats.org/officeDocument/2006/relationships/image" Target="../media/image1459.png"/><Relationship Id="rId33" Type="http://schemas.openxmlformats.org/officeDocument/2006/relationships/image" Target="../media/image1463.png"/><Relationship Id="rId38" Type="http://schemas.openxmlformats.org/officeDocument/2006/relationships/customXml" Target="../ink/ink1466.xml"/><Relationship Id="rId46" Type="http://schemas.openxmlformats.org/officeDocument/2006/relationships/customXml" Target="../ink/ink1470.xml"/><Relationship Id="rId59" Type="http://schemas.openxmlformats.org/officeDocument/2006/relationships/image" Target="../media/image1476.png"/><Relationship Id="rId67" Type="http://schemas.openxmlformats.org/officeDocument/2006/relationships/image" Target="../media/image1480.png"/><Relationship Id="rId20" Type="http://schemas.openxmlformats.org/officeDocument/2006/relationships/customXml" Target="../ink/ink1457.xml"/><Relationship Id="rId41" Type="http://schemas.openxmlformats.org/officeDocument/2006/relationships/image" Target="../media/image1467.png"/><Relationship Id="rId54" Type="http://schemas.openxmlformats.org/officeDocument/2006/relationships/customXml" Target="../ink/ink1474.xml"/><Relationship Id="rId62" Type="http://schemas.openxmlformats.org/officeDocument/2006/relationships/customXml" Target="../ink/ink1478.xml"/><Relationship Id="rId70" Type="http://schemas.openxmlformats.org/officeDocument/2006/relationships/customXml" Target="../ink/ink1482.xml"/><Relationship Id="rId75" Type="http://schemas.openxmlformats.org/officeDocument/2006/relationships/image" Target="../media/image1484.png"/><Relationship Id="rId83" Type="http://schemas.openxmlformats.org/officeDocument/2006/relationships/image" Target="../media/image1488.png"/><Relationship Id="rId88" Type="http://schemas.openxmlformats.org/officeDocument/2006/relationships/customXml" Target="../ink/ink1491.xml"/><Relationship Id="rId91" Type="http://schemas.openxmlformats.org/officeDocument/2006/relationships/image" Target="../media/image1492.png"/><Relationship Id="rId96" Type="http://schemas.openxmlformats.org/officeDocument/2006/relationships/customXml" Target="../ink/ink1495.xml"/><Relationship Id="rId1" Type="http://schemas.openxmlformats.org/officeDocument/2006/relationships/slideLayout" Target="../slideLayouts/slideLayout7.xml"/><Relationship Id="rId6" Type="http://schemas.openxmlformats.org/officeDocument/2006/relationships/customXml" Target="../ink/ink1450.xml"/><Relationship Id="rId15" Type="http://schemas.openxmlformats.org/officeDocument/2006/relationships/image" Target="../media/image1454.png"/><Relationship Id="rId23" Type="http://schemas.openxmlformats.org/officeDocument/2006/relationships/image" Target="../media/image1458.png"/><Relationship Id="rId28" Type="http://schemas.openxmlformats.org/officeDocument/2006/relationships/customXml" Target="../ink/ink1461.xml"/><Relationship Id="rId36" Type="http://schemas.openxmlformats.org/officeDocument/2006/relationships/customXml" Target="../ink/ink1465.xml"/><Relationship Id="rId49" Type="http://schemas.openxmlformats.org/officeDocument/2006/relationships/image" Target="../media/image1471.png"/><Relationship Id="rId57" Type="http://schemas.openxmlformats.org/officeDocument/2006/relationships/image" Target="../media/image1475.png"/><Relationship Id="rId10" Type="http://schemas.openxmlformats.org/officeDocument/2006/relationships/customXml" Target="../ink/ink1452.xml"/><Relationship Id="rId31" Type="http://schemas.openxmlformats.org/officeDocument/2006/relationships/image" Target="../media/image1462.png"/><Relationship Id="rId44" Type="http://schemas.openxmlformats.org/officeDocument/2006/relationships/customXml" Target="../ink/ink1469.xml"/><Relationship Id="rId52" Type="http://schemas.openxmlformats.org/officeDocument/2006/relationships/customXml" Target="../ink/ink1473.xml"/><Relationship Id="rId60" Type="http://schemas.openxmlformats.org/officeDocument/2006/relationships/customXml" Target="../ink/ink1477.xml"/><Relationship Id="rId65" Type="http://schemas.openxmlformats.org/officeDocument/2006/relationships/image" Target="../media/image1479.png"/><Relationship Id="rId73" Type="http://schemas.openxmlformats.org/officeDocument/2006/relationships/image" Target="../media/image1483.png"/><Relationship Id="rId78" Type="http://schemas.openxmlformats.org/officeDocument/2006/relationships/customXml" Target="../ink/ink1486.xml"/><Relationship Id="rId81" Type="http://schemas.openxmlformats.org/officeDocument/2006/relationships/image" Target="../media/image1487.png"/><Relationship Id="rId86" Type="http://schemas.openxmlformats.org/officeDocument/2006/relationships/customXml" Target="../ink/ink1490.xml"/><Relationship Id="rId94" Type="http://schemas.openxmlformats.org/officeDocument/2006/relationships/customXml" Target="../ink/ink1494.xml"/><Relationship Id="rId99" Type="http://schemas.openxmlformats.org/officeDocument/2006/relationships/image" Target="../media/image1496.png"/><Relationship Id="rId101" Type="http://schemas.openxmlformats.org/officeDocument/2006/relationships/image" Target="../media/image1497.png"/><Relationship Id="rId4" Type="http://schemas.openxmlformats.org/officeDocument/2006/relationships/customXml" Target="../ink/ink1449.xml"/><Relationship Id="rId9" Type="http://schemas.openxmlformats.org/officeDocument/2006/relationships/image" Target="../media/image1451.png"/><Relationship Id="rId13" Type="http://schemas.openxmlformats.org/officeDocument/2006/relationships/image" Target="../media/image1453.png"/><Relationship Id="rId18" Type="http://schemas.openxmlformats.org/officeDocument/2006/relationships/customXml" Target="../ink/ink1456.xml"/><Relationship Id="rId39" Type="http://schemas.openxmlformats.org/officeDocument/2006/relationships/image" Target="../media/image1466.png"/><Relationship Id="rId34" Type="http://schemas.openxmlformats.org/officeDocument/2006/relationships/customXml" Target="../ink/ink1464.xml"/><Relationship Id="rId50" Type="http://schemas.openxmlformats.org/officeDocument/2006/relationships/customXml" Target="../ink/ink1472.xml"/><Relationship Id="rId55" Type="http://schemas.openxmlformats.org/officeDocument/2006/relationships/image" Target="../media/image1474.png"/><Relationship Id="rId76" Type="http://schemas.openxmlformats.org/officeDocument/2006/relationships/customXml" Target="../ink/ink1485.xml"/><Relationship Id="rId97" Type="http://schemas.openxmlformats.org/officeDocument/2006/relationships/image" Target="../media/image1495.png"/><Relationship Id="rId7" Type="http://schemas.openxmlformats.org/officeDocument/2006/relationships/image" Target="../media/image1450.png"/><Relationship Id="rId71" Type="http://schemas.openxmlformats.org/officeDocument/2006/relationships/image" Target="../media/image1482.png"/><Relationship Id="rId92" Type="http://schemas.openxmlformats.org/officeDocument/2006/relationships/customXml" Target="../ink/ink1493.xml"/><Relationship Id="rId2" Type="http://schemas.openxmlformats.org/officeDocument/2006/relationships/customXml" Target="../ink/ink1448.xml"/><Relationship Id="rId29" Type="http://schemas.openxmlformats.org/officeDocument/2006/relationships/image" Target="../media/image1461.png"/><Relationship Id="rId24" Type="http://schemas.openxmlformats.org/officeDocument/2006/relationships/customXml" Target="../ink/ink1459.xml"/><Relationship Id="rId40" Type="http://schemas.openxmlformats.org/officeDocument/2006/relationships/customXml" Target="../ink/ink1467.xml"/><Relationship Id="rId45" Type="http://schemas.openxmlformats.org/officeDocument/2006/relationships/image" Target="../media/image1469.png"/><Relationship Id="rId66" Type="http://schemas.openxmlformats.org/officeDocument/2006/relationships/customXml" Target="../ink/ink1480.xml"/><Relationship Id="rId87" Type="http://schemas.openxmlformats.org/officeDocument/2006/relationships/image" Target="../media/image1490.png"/><Relationship Id="rId61" Type="http://schemas.openxmlformats.org/officeDocument/2006/relationships/image" Target="../media/image1477.png"/><Relationship Id="rId82" Type="http://schemas.openxmlformats.org/officeDocument/2006/relationships/customXml" Target="../ink/ink1488.xml"/><Relationship Id="rId19" Type="http://schemas.openxmlformats.org/officeDocument/2006/relationships/image" Target="../media/image1456.png"/><Relationship Id="rId14" Type="http://schemas.openxmlformats.org/officeDocument/2006/relationships/customXml" Target="../ink/ink1454.xml"/><Relationship Id="rId30" Type="http://schemas.openxmlformats.org/officeDocument/2006/relationships/customXml" Target="../ink/ink1462.xml"/><Relationship Id="rId35" Type="http://schemas.openxmlformats.org/officeDocument/2006/relationships/image" Target="../media/image1464.png"/><Relationship Id="rId56" Type="http://schemas.openxmlformats.org/officeDocument/2006/relationships/customXml" Target="../ink/ink1475.xml"/><Relationship Id="rId77" Type="http://schemas.openxmlformats.org/officeDocument/2006/relationships/image" Target="../media/image1485.png"/><Relationship Id="rId100" Type="http://schemas.openxmlformats.org/officeDocument/2006/relationships/customXml" Target="../ink/ink1497.xml"/><Relationship Id="rId8" Type="http://schemas.openxmlformats.org/officeDocument/2006/relationships/customXml" Target="../ink/ink1451.xml"/><Relationship Id="rId51" Type="http://schemas.openxmlformats.org/officeDocument/2006/relationships/image" Target="../media/image1472.png"/><Relationship Id="rId72" Type="http://schemas.openxmlformats.org/officeDocument/2006/relationships/customXml" Target="../ink/ink1483.xml"/><Relationship Id="rId93" Type="http://schemas.openxmlformats.org/officeDocument/2006/relationships/image" Target="../media/image1493.png"/><Relationship Id="rId98" Type="http://schemas.openxmlformats.org/officeDocument/2006/relationships/customXml" Target="../ink/ink1496.xml"/><Relationship Id="rId3" Type="http://schemas.openxmlformats.org/officeDocument/2006/relationships/image" Target="../media/image1448.png"/></Relationships>
</file>

<file path=ppt/slides/_rels/slide38.xml.rels><?xml version="1.0" encoding="UTF-8" standalone="yes"?>
<Relationships xmlns="http://schemas.openxmlformats.org/package/2006/relationships"><Relationship Id="rId117" Type="http://schemas.openxmlformats.org/officeDocument/2006/relationships/image" Target="../media/image1555.png"/><Relationship Id="rId21" Type="http://schemas.openxmlformats.org/officeDocument/2006/relationships/image" Target="../media/image1507.png"/><Relationship Id="rId42" Type="http://schemas.openxmlformats.org/officeDocument/2006/relationships/customXml" Target="../ink/ink1518.xml"/><Relationship Id="rId63" Type="http://schemas.openxmlformats.org/officeDocument/2006/relationships/image" Target="../media/image1528.png"/><Relationship Id="rId84" Type="http://schemas.openxmlformats.org/officeDocument/2006/relationships/customXml" Target="../ink/ink1539.xml"/><Relationship Id="rId138" Type="http://schemas.openxmlformats.org/officeDocument/2006/relationships/customXml" Target="../ink/ink1566.xml"/><Relationship Id="rId107" Type="http://schemas.openxmlformats.org/officeDocument/2006/relationships/image" Target="../media/image1550.png"/><Relationship Id="rId11" Type="http://schemas.openxmlformats.org/officeDocument/2006/relationships/image" Target="../media/image1502.png"/><Relationship Id="rId32" Type="http://schemas.openxmlformats.org/officeDocument/2006/relationships/customXml" Target="../ink/ink1513.xml"/><Relationship Id="rId53" Type="http://schemas.openxmlformats.org/officeDocument/2006/relationships/image" Target="../media/image1523.png"/><Relationship Id="rId74" Type="http://schemas.openxmlformats.org/officeDocument/2006/relationships/customXml" Target="../ink/ink1534.xml"/><Relationship Id="rId128" Type="http://schemas.openxmlformats.org/officeDocument/2006/relationships/customXml" Target="../ink/ink1561.xml"/><Relationship Id="rId5" Type="http://schemas.openxmlformats.org/officeDocument/2006/relationships/image" Target="../media/image1499.png"/><Relationship Id="rId90" Type="http://schemas.openxmlformats.org/officeDocument/2006/relationships/customXml" Target="../ink/ink1542.xml"/><Relationship Id="rId95" Type="http://schemas.openxmlformats.org/officeDocument/2006/relationships/image" Target="../media/image1544.png"/><Relationship Id="rId22" Type="http://schemas.openxmlformats.org/officeDocument/2006/relationships/customXml" Target="../ink/ink1508.xml"/><Relationship Id="rId27" Type="http://schemas.openxmlformats.org/officeDocument/2006/relationships/image" Target="../media/image1510.png"/><Relationship Id="rId43" Type="http://schemas.openxmlformats.org/officeDocument/2006/relationships/image" Target="../media/image1518.png"/><Relationship Id="rId48" Type="http://schemas.openxmlformats.org/officeDocument/2006/relationships/customXml" Target="../ink/ink1521.xml"/><Relationship Id="rId64" Type="http://schemas.openxmlformats.org/officeDocument/2006/relationships/customXml" Target="../ink/ink1529.xml"/><Relationship Id="rId69" Type="http://schemas.openxmlformats.org/officeDocument/2006/relationships/image" Target="../media/image1531.png"/><Relationship Id="rId113" Type="http://schemas.openxmlformats.org/officeDocument/2006/relationships/image" Target="../media/image1553.png"/><Relationship Id="rId118" Type="http://schemas.openxmlformats.org/officeDocument/2006/relationships/customXml" Target="../ink/ink1556.xml"/><Relationship Id="rId134" Type="http://schemas.openxmlformats.org/officeDocument/2006/relationships/customXml" Target="../ink/ink1564.xml"/><Relationship Id="rId139" Type="http://schemas.openxmlformats.org/officeDocument/2006/relationships/image" Target="../media/image1566.png"/><Relationship Id="rId80" Type="http://schemas.openxmlformats.org/officeDocument/2006/relationships/customXml" Target="../ink/ink1537.xml"/><Relationship Id="rId85" Type="http://schemas.openxmlformats.org/officeDocument/2006/relationships/image" Target="../media/image1539.png"/><Relationship Id="rId12" Type="http://schemas.openxmlformats.org/officeDocument/2006/relationships/customXml" Target="../ink/ink1503.xml"/><Relationship Id="rId17" Type="http://schemas.openxmlformats.org/officeDocument/2006/relationships/image" Target="../media/image1505.png"/><Relationship Id="rId33" Type="http://schemas.openxmlformats.org/officeDocument/2006/relationships/image" Target="../media/image1513.png"/><Relationship Id="rId38" Type="http://schemas.openxmlformats.org/officeDocument/2006/relationships/customXml" Target="../ink/ink1516.xml"/><Relationship Id="rId59" Type="http://schemas.openxmlformats.org/officeDocument/2006/relationships/image" Target="../media/image1526.png"/><Relationship Id="rId103" Type="http://schemas.openxmlformats.org/officeDocument/2006/relationships/image" Target="../media/image1548.png"/><Relationship Id="rId108" Type="http://schemas.openxmlformats.org/officeDocument/2006/relationships/customXml" Target="../ink/ink1551.xml"/><Relationship Id="rId124" Type="http://schemas.openxmlformats.org/officeDocument/2006/relationships/customXml" Target="../ink/ink1559.xml"/><Relationship Id="rId129" Type="http://schemas.openxmlformats.org/officeDocument/2006/relationships/image" Target="../media/image1561.png"/><Relationship Id="rId54" Type="http://schemas.openxmlformats.org/officeDocument/2006/relationships/customXml" Target="../ink/ink1524.xml"/><Relationship Id="rId70" Type="http://schemas.openxmlformats.org/officeDocument/2006/relationships/customXml" Target="../ink/ink1532.xml"/><Relationship Id="rId75" Type="http://schemas.openxmlformats.org/officeDocument/2006/relationships/image" Target="../media/image1534.png"/><Relationship Id="rId91" Type="http://schemas.openxmlformats.org/officeDocument/2006/relationships/image" Target="../media/image1542.png"/><Relationship Id="rId96" Type="http://schemas.openxmlformats.org/officeDocument/2006/relationships/customXml" Target="../ink/ink1545.xml"/><Relationship Id="rId140" Type="http://schemas.openxmlformats.org/officeDocument/2006/relationships/customXml" Target="../ink/ink1567.xml"/><Relationship Id="rId145" Type="http://schemas.openxmlformats.org/officeDocument/2006/relationships/image" Target="../media/image1569.png"/><Relationship Id="rId1" Type="http://schemas.openxmlformats.org/officeDocument/2006/relationships/slideLayout" Target="../slideLayouts/slideLayout7.xml"/><Relationship Id="rId6" Type="http://schemas.openxmlformats.org/officeDocument/2006/relationships/customXml" Target="../ink/ink1500.xml"/><Relationship Id="rId23" Type="http://schemas.openxmlformats.org/officeDocument/2006/relationships/image" Target="../media/image1508.png"/><Relationship Id="rId28" Type="http://schemas.openxmlformats.org/officeDocument/2006/relationships/customXml" Target="../ink/ink1511.xml"/><Relationship Id="rId49" Type="http://schemas.openxmlformats.org/officeDocument/2006/relationships/image" Target="../media/image1521.png"/><Relationship Id="rId114" Type="http://schemas.openxmlformats.org/officeDocument/2006/relationships/customXml" Target="../ink/ink1554.xml"/><Relationship Id="rId119" Type="http://schemas.openxmlformats.org/officeDocument/2006/relationships/image" Target="../media/image1556.png"/><Relationship Id="rId44" Type="http://schemas.openxmlformats.org/officeDocument/2006/relationships/customXml" Target="../ink/ink1519.xml"/><Relationship Id="rId60" Type="http://schemas.openxmlformats.org/officeDocument/2006/relationships/customXml" Target="../ink/ink1527.xml"/><Relationship Id="rId65" Type="http://schemas.openxmlformats.org/officeDocument/2006/relationships/image" Target="../media/image1529.png"/><Relationship Id="rId81" Type="http://schemas.openxmlformats.org/officeDocument/2006/relationships/image" Target="../media/image1537.png"/><Relationship Id="rId86" Type="http://schemas.openxmlformats.org/officeDocument/2006/relationships/customXml" Target="../ink/ink1540.xml"/><Relationship Id="rId130" Type="http://schemas.openxmlformats.org/officeDocument/2006/relationships/customXml" Target="../ink/ink1562.xml"/><Relationship Id="rId135" Type="http://schemas.openxmlformats.org/officeDocument/2006/relationships/image" Target="../media/image1564.png"/><Relationship Id="rId13" Type="http://schemas.openxmlformats.org/officeDocument/2006/relationships/image" Target="../media/image1503.png"/><Relationship Id="rId18" Type="http://schemas.openxmlformats.org/officeDocument/2006/relationships/customXml" Target="../ink/ink1506.xml"/><Relationship Id="rId39" Type="http://schemas.openxmlformats.org/officeDocument/2006/relationships/image" Target="../media/image1516.png"/><Relationship Id="rId109" Type="http://schemas.openxmlformats.org/officeDocument/2006/relationships/image" Target="../media/image1551.png"/><Relationship Id="rId34" Type="http://schemas.openxmlformats.org/officeDocument/2006/relationships/customXml" Target="../ink/ink1514.xml"/><Relationship Id="rId50" Type="http://schemas.openxmlformats.org/officeDocument/2006/relationships/customXml" Target="../ink/ink1522.xml"/><Relationship Id="rId55" Type="http://schemas.openxmlformats.org/officeDocument/2006/relationships/image" Target="../media/image1524.png"/><Relationship Id="rId76" Type="http://schemas.openxmlformats.org/officeDocument/2006/relationships/customXml" Target="../ink/ink1535.xml"/><Relationship Id="rId97" Type="http://schemas.openxmlformats.org/officeDocument/2006/relationships/image" Target="../media/image1545.png"/><Relationship Id="rId104" Type="http://schemas.openxmlformats.org/officeDocument/2006/relationships/customXml" Target="../ink/ink1549.xml"/><Relationship Id="rId120" Type="http://schemas.openxmlformats.org/officeDocument/2006/relationships/customXml" Target="../ink/ink1557.xml"/><Relationship Id="rId125" Type="http://schemas.openxmlformats.org/officeDocument/2006/relationships/image" Target="../media/image1559.png"/><Relationship Id="rId141" Type="http://schemas.openxmlformats.org/officeDocument/2006/relationships/image" Target="../media/image1567.png"/><Relationship Id="rId146" Type="http://schemas.openxmlformats.org/officeDocument/2006/relationships/customXml" Target="../ink/ink1570.xml"/><Relationship Id="rId7" Type="http://schemas.openxmlformats.org/officeDocument/2006/relationships/image" Target="../media/image1500.png"/><Relationship Id="rId71" Type="http://schemas.openxmlformats.org/officeDocument/2006/relationships/image" Target="../media/image1532.png"/><Relationship Id="rId92" Type="http://schemas.openxmlformats.org/officeDocument/2006/relationships/customXml" Target="../ink/ink1543.xml"/><Relationship Id="rId2" Type="http://schemas.openxmlformats.org/officeDocument/2006/relationships/customXml" Target="../ink/ink1498.xml"/><Relationship Id="rId29" Type="http://schemas.openxmlformats.org/officeDocument/2006/relationships/image" Target="../media/image1511.png"/><Relationship Id="rId24" Type="http://schemas.openxmlformats.org/officeDocument/2006/relationships/customXml" Target="../ink/ink1509.xml"/><Relationship Id="rId40" Type="http://schemas.openxmlformats.org/officeDocument/2006/relationships/customXml" Target="../ink/ink1517.xml"/><Relationship Id="rId45" Type="http://schemas.openxmlformats.org/officeDocument/2006/relationships/image" Target="../media/image1519.png"/><Relationship Id="rId66" Type="http://schemas.openxmlformats.org/officeDocument/2006/relationships/customXml" Target="../ink/ink1530.xml"/><Relationship Id="rId87" Type="http://schemas.openxmlformats.org/officeDocument/2006/relationships/image" Target="../media/image1540.png"/><Relationship Id="rId110" Type="http://schemas.openxmlformats.org/officeDocument/2006/relationships/customXml" Target="../ink/ink1552.xml"/><Relationship Id="rId115" Type="http://schemas.openxmlformats.org/officeDocument/2006/relationships/image" Target="../media/image1554.png"/><Relationship Id="rId131" Type="http://schemas.openxmlformats.org/officeDocument/2006/relationships/image" Target="../media/image1562.png"/><Relationship Id="rId136" Type="http://schemas.openxmlformats.org/officeDocument/2006/relationships/customXml" Target="../ink/ink1565.xml"/><Relationship Id="rId61" Type="http://schemas.openxmlformats.org/officeDocument/2006/relationships/image" Target="../media/image1527.png"/><Relationship Id="rId82" Type="http://schemas.openxmlformats.org/officeDocument/2006/relationships/customXml" Target="../ink/ink1538.xml"/><Relationship Id="rId19" Type="http://schemas.openxmlformats.org/officeDocument/2006/relationships/image" Target="../media/image1506.png"/><Relationship Id="rId14" Type="http://schemas.openxmlformats.org/officeDocument/2006/relationships/customXml" Target="../ink/ink1504.xml"/><Relationship Id="rId30" Type="http://schemas.openxmlformats.org/officeDocument/2006/relationships/customXml" Target="../ink/ink1512.xml"/><Relationship Id="rId35" Type="http://schemas.openxmlformats.org/officeDocument/2006/relationships/image" Target="../media/image1514.png"/><Relationship Id="rId56" Type="http://schemas.openxmlformats.org/officeDocument/2006/relationships/customXml" Target="../ink/ink1525.xml"/><Relationship Id="rId77" Type="http://schemas.openxmlformats.org/officeDocument/2006/relationships/image" Target="../media/image1535.png"/><Relationship Id="rId100" Type="http://schemas.openxmlformats.org/officeDocument/2006/relationships/customXml" Target="../ink/ink1547.xml"/><Relationship Id="rId105" Type="http://schemas.openxmlformats.org/officeDocument/2006/relationships/image" Target="../media/image1549.png"/><Relationship Id="rId126" Type="http://schemas.openxmlformats.org/officeDocument/2006/relationships/customXml" Target="../ink/ink1560.xml"/><Relationship Id="rId147" Type="http://schemas.openxmlformats.org/officeDocument/2006/relationships/image" Target="../media/image1570.png"/><Relationship Id="rId8" Type="http://schemas.openxmlformats.org/officeDocument/2006/relationships/customXml" Target="../ink/ink1501.xml"/><Relationship Id="rId51" Type="http://schemas.openxmlformats.org/officeDocument/2006/relationships/image" Target="../media/image1522.png"/><Relationship Id="rId72" Type="http://schemas.openxmlformats.org/officeDocument/2006/relationships/customXml" Target="../ink/ink1533.xml"/><Relationship Id="rId93" Type="http://schemas.openxmlformats.org/officeDocument/2006/relationships/image" Target="../media/image1543.png"/><Relationship Id="rId98" Type="http://schemas.openxmlformats.org/officeDocument/2006/relationships/customXml" Target="../ink/ink1546.xml"/><Relationship Id="rId121" Type="http://schemas.openxmlformats.org/officeDocument/2006/relationships/image" Target="../media/image1557.png"/><Relationship Id="rId142" Type="http://schemas.openxmlformats.org/officeDocument/2006/relationships/customXml" Target="../ink/ink1568.xml"/><Relationship Id="rId3" Type="http://schemas.openxmlformats.org/officeDocument/2006/relationships/image" Target="../media/image1498.png"/><Relationship Id="rId25" Type="http://schemas.openxmlformats.org/officeDocument/2006/relationships/image" Target="../media/image1509.png"/><Relationship Id="rId46" Type="http://schemas.openxmlformats.org/officeDocument/2006/relationships/customXml" Target="../ink/ink1520.xml"/><Relationship Id="rId67" Type="http://schemas.openxmlformats.org/officeDocument/2006/relationships/image" Target="../media/image1530.png"/><Relationship Id="rId116" Type="http://schemas.openxmlformats.org/officeDocument/2006/relationships/customXml" Target="../ink/ink1555.xml"/><Relationship Id="rId137" Type="http://schemas.openxmlformats.org/officeDocument/2006/relationships/image" Target="../media/image1565.png"/><Relationship Id="rId20" Type="http://schemas.openxmlformats.org/officeDocument/2006/relationships/customXml" Target="../ink/ink1507.xml"/><Relationship Id="rId41" Type="http://schemas.openxmlformats.org/officeDocument/2006/relationships/image" Target="../media/image1517.png"/><Relationship Id="rId62" Type="http://schemas.openxmlformats.org/officeDocument/2006/relationships/customXml" Target="../ink/ink1528.xml"/><Relationship Id="rId83" Type="http://schemas.openxmlformats.org/officeDocument/2006/relationships/image" Target="../media/image1538.png"/><Relationship Id="rId88" Type="http://schemas.openxmlformats.org/officeDocument/2006/relationships/customXml" Target="../ink/ink1541.xml"/><Relationship Id="rId111" Type="http://schemas.openxmlformats.org/officeDocument/2006/relationships/image" Target="../media/image1552.png"/><Relationship Id="rId132" Type="http://schemas.openxmlformats.org/officeDocument/2006/relationships/customXml" Target="../ink/ink1563.xml"/><Relationship Id="rId15" Type="http://schemas.openxmlformats.org/officeDocument/2006/relationships/image" Target="../media/image1504.png"/><Relationship Id="rId36" Type="http://schemas.openxmlformats.org/officeDocument/2006/relationships/customXml" Target="../ink/ink1515.xml"/><Relationship Id="rId57" Type="http://schemas.openxmlformats.org/officeDocument/2006/relationships/image" Target="../media/image1525.png"/><Relationship Id="rId106" Type="http://schemas.openxmlformats.org/officeDocument/2006/relationships/customXml" Target="../ink/ink1550.xml"/><Relationship Id="rId127" Type="http://schemas.openxmlformats.org/officeDocument/2006/relationships/image" Target="../media/image1560.png"/><Relationship Id="rId10" Type="http://schemas.openxmlformats.org/officeDocument/2006/relationships/customXml" Target="../ink/ink1502.xml"/><Relationship Id="rId31" Type="http://schemas.openxmlformats.org/officeDocument/2006/relationships/image" Target="../media/image1512.png"/><Relationship Id="rId52" Type="http://schemas.openxmlformats.org/officeDocument/2006/relationships/customXml" Target="../ink/ink1523.xml"/><Relationship Id="rId73" Type="http://schemas.openxmlformats.org/officeDocument/2006/relationships/image" Target="../media/image1533.png"/><Relationship Id="rId78" Type="http://schemas.openxmlformats.org/officeDocument/2006/relationships/customXml" Target="../ink/ink1536.xml"/><Relationship Id="rId94" Type="http://schemas.openxmlformats.org/officeDocument/2006/relationships/customXml" Target="../ink/ink1544.xml"/><Relationship Id="rId99" Type="http://schemas.openxmlformats.org/officeDocument/2006/relationships/image" Target="../media/image1546.png"/><Relationship Id="rId101" Type="http://schemas.openxmlformats.org/officeDocument/2006/relationships/image" Target="../media/image1547.png"/><Relationship Id="rId122" Type="http://schemas.openxmlformats.org/officeDocument/2006/relationships/customXml" Target="../ink/ink1558.xml"/><Relationship Id="rId143" Type="http://schemas.openxmlformats.org/officeDocument/2006/relationships/image" Target="../media/image1568.png"/><Relationship Id="rId4" Type="http://schemas.openxmlformats.org/officeDocument/2006/relationships/customXml" Target="../ink/ink1499.xml"/><Relationship Id="rId9" Type="http://schemas.openxmlformats.org/officeDocument/2006/relationships/image" Target="../media/image1501.png"/><Relationship Id="rId26" Type="http://schemas.openxmlformats.org/officeDocument/2006/relationships/customXml" Target="../ink/ink1510.xml"/><Relationship Id="rId47" Type="http://schemas.openxmlformats.org/officeDocument/2006/relationships/image" Target="../media/image1520.png"/><Relationship Id="rId68" Type="http://schemas.openxmlformats.org/officeDocument/2006/relationships/customXml" Target="../ink/ink1531.xml"/><Relationship Id="rId89" Type="http://schemas.openxmlformats.org/officeDocument/2006/relationships/image" Target="../media/image1541.png"/><Relationship Id="rId112" Type="http://schemas.openxmlformats.org/officeDocument/2006/relationships/customXml" Target="../ink/ink1553.xml"/><Relationship Id="rId133" Type="http://schemas.openxmlformats.org/officeDocument/2006/relationships/image" Target="../media/image1563.png"/><Relationship Id="rId16" Type="http://schemas.openxmlformats.org/officeDocument/2006/relationships/customXml" Target="../ink/ink1505.xml"/><Relationship Id="rId37" Type="http://schemas.openxmlformats.org/officeDocument/2006/relationships/image" Target="../media/image1515.png"/><Relationship Id="rId58" Type="http://schemas.openxmlformats.org/officeDocument/2006/relationships/customXml" Target="../ink/ink1526.xml"/><Relationship Id="rId79" Type="http://schemas.openxmlformats.org/officeDocument/2006/relationships/image" Target="../media/image1536.png"/><Relationship Id="rId102" Type="http://schemas.openxmlformats.org/officeDocument/2006/relationships/customXml" Target="../ink/ink1548.xml"/><Relationship Id="rId123" Type="http://schemas.openxmlformats.org/officeDocument/2006/relationships/image" Target="../media/image1558.png"/><Relationship Id="rId144" Type="http://schemas.openxmlformats.org/officeDocument/2006/relationships/customXml" Target="../ink/ink1569.xml"/></Relationships>
</file>

<file path=ppt/slides/_rels/slide39.xml.rels><?xml version="1.0" encoding="UTF-8" standalone="yes"?>
<Relationships xmlns="http://schemas.openxmlformats.org/package/2006/relationships"><Relationship Id="rId26" Type="http://schemas.openxmlformats.org/officeDocument/2006/relationships/customXml" Target="../ink/ink1583.xml"/><Relationship Id="rId21" Type="http://schemas.openxmlformats.org/officeDocument/2006/relationships/image" Target="../media/image1580.png"/><Relationship Id="rId42" Type="http://schemas.openxmlformats.org/officeDocument/2006/relationships/customXml" Target="../ink/ink1591.xml"/><Relationship Id="rId47" Type="http://schemas.openxmlformats.org/officeDocument/2006/relationships/image" Target="../media/image1593.png"/><Relationship Id="rId63" Type="http://schemas.openxmlformats.org/officeDocument/2006/relationships/image" Target="../media/image1601.png"/><Relationship Id="rId68" Type="http://schemas.openxmlformats.org/officeDocument/2006/relationships/customXml" Target="../ink/ink1604.xml"/><Relationship Id="rId84" Type="http://schemas.openxmlformats.org/officeDocument/2006/relationships/customXml" Target="../ink/ink1612.xml"/><Relationship Id="rId16" Type="http://schemas.openxmlformats.org/officeDocument/2006/relationships/customXml" Target="../ink/ink1578.xml"/><Relationship Id="rId11" Type="http://schemas.openxmlformats.org/officeDocument/2006/relationships/image" Target="../media/image1575.png"/><Relationship Id="rId32" Type="http://schemas.openxmlformats.org/officeDocument/2006/relationships/customXml" Target="../ink/ink1586.xml"/><Relationship Id="rId37" Type="http://schemas.openxmlformats.org/officeDocument/2006/relationships/image" Target="../media/image1588.png"/><Relationship Id="rId53" Type="http://schemas.openxmlformats.org/officeDocument/2006/relationships/image" Target="../media/image1596.png"/><Relationship Id="rId58" Type="http://schemas.openxmlformats.org/officeDocument/2006/relationships/customXml" Target="../ink/ink1599.xml"/><Relationship Id="rId74" Type="http://schemas.openxmlformats.org/officeDocument/2006/relationships/customXml" Target="../ink/ink1607.xml"/><Relationship Id="rId79" Type="http://schemas.openxmlformats.org/officeDocument/2006/relationships/image" Target="../media/image1609.png"/><Relationship Id="rId5" Type="http://schemas.openxmlformats.org/officeDocument/2006/relationships/image" Target="../media/image1572.png"/><Relationship Id="rId19" Type="http://schemas.openxmlformats.org/officeDocument/2006/relationships/image" Target="../media/image1579.png"/><Relationship Id="rId14" Type="http://schemas.openxmlformats.org/officeDocument/2006/relationships/customXml" Target="../ink/ink1577.xml"/><Relationship Id="rId22" Type="http://schemas.openxmlformats.org/officeDocument/2006/relationships/customXml" Target="../ink/ink1581.xml"/><Relationship Id="rId27" Type="http://schemas.openxmlformats.org/officeDocument/2006/relationships/image" Target="../media/image1583.png"/><Relationship Id="rId30" Type="http://schemas.openxmlformats.org/officeDocument/2006/relationships/customXml" Target="../ink/ink1585.xml"/><Relationship Id="rId35" Type="http://schemas.openxmlformats.org/officeDocument/2006/relationships/image" Target="../media/image1587.png"/><Relationship Id="rId43" Type="http://schemas.openxmlformats.org/officeDocument/2006/relationships/image" Target="../media/image1591.png"/><Relationship Id="rId48" Type="http://schemas.openxmlformats.org/officeDocument/2006/relationships/customXml" Target="../ink/ink1594.xml"/><Relationship Id="rId56" Type="http://schemas.openxmlformats.org/officeDocument/2006/relationships/customXml" Target="../ink/ink1598.xml"/><Relationship Id="rId64" Type="http://schemas.openxmlformats.org/officeDocument/2006/relationships/customXml" Target="../ink/ink1602.xml"/><Relationship Id="rId69" Type="http://schemas.openxmlformats.org/officeDocument/2006/relationships/image" Target="../media/image1604.png"/><Relationship Id="rId77" Type="http://schemas.openxmlformats.org/officeDocument/2006/relationships/image" Target="../media/image1608.png"/><Relationship Id="rId8" Type="http://schemas.openxmlformats.org/officeDocument/2006/relationships/customXml" Target="../ink/ink1574.xml"/><Relationship Id="rId51" Type="http://schemas.openxmlformats.org/officeDocument/2006/relationships/image" Target="../media/image1595.png"/><Relationship Id="rId72" Type="http://schemas.openxmlformats.org/officeDocument/2006/relationships/customXml" Target="../ink/ink1606.xml"/><Relationship Id="rId80" Type="http://schemas.openxmlformats.org/officeDocument/2006/relationships/customXml" Target="../ink/ink1610.xml"/><Relationship Id="rId85" Type="http://schemas.openxmlformats.org/officeDocument/2006/relationships/image" Target="../media/image1612.png"/><Relationship Id="rId3" Type="http://schemas.openxmlformats.org/officeDocument/2006/relationships/image" Target="../media/image1571.png"/><Relationship Id="rId12" Type="http://schemas.openxmlformats.org/officeDocument/2006/relationships/customXml" Target="../ink/ink1576.xml"/><Relationship Id="rId17" Type="http://schemas.openxmlformats.org/officeDocument/2006/relationships/image" Target="../media/image1578.png"/><Relationship Id="rId25" Type="http://schemas.openxmlformats.org/officeDocument/2006/relationships/image" Target="../media/image1582.png"/><Relationship Id="rId33" Type="http://schemas.openxmlformats.org/officeDocument/2006/relationships/image" Target="../media/image1586.png"/><Relationship Id="rId38" Type="http://schemas.openxmlformats.org/officeDocument/2006/relationships/customXml" Target="../ink/ink1589.xml"/><Relationship Id="rId46" Type="http://schemas.openxmlformats.org/officeDocument/2006/relationships/customXml" Target="../ink/ink1593.xml"/><Relationship Id="rId59" Type="http://schemas.openxmlformats.org/officeDocument/2006/relationships/image" Target="../media/image1599.png"/><Relationship Id="rId67" Type="http://schemas.openxmlformats.org/officeDocument/2006/relationships/image" Target="../media/image1603.png"/><Relationship Id="rId20" Type="http://schemas.openxmlformats.org/officeDocument/2006/relationships/customXml" Target="../ink/ink1580.xml"/><Relationship Id="rId41" Type="http://schemas.openxmlformats.org/officeDocument/2006/relationships/image" Target="../media/image1590.png"/><Relationship Id="rId54" Type="http://schemas.openxmlformats.org/officeDocument/2006/relationships/customXml" Target="../ink/ink1597.xml"/><Relationship Id="rId62" Type="http://schemas.openxmlformats.org/officeDocument/2006/relationships/customXml" Target="../ink/ink1601.xml"/><Relationship Id="rId70" Type="http://schemas.openxmlformats.org/officeDocument/2006/relationships/customXml" Target="../ink/ink1605.xml"/><Relationship Id="rId75" Type="http://schemas.openxmlformats.org/officeDocument/2006/relationships/image" Target="../media/image1607.png"/><Relationship Id="rId83" Type="http://schemas.openxmlformats.org/officeDocument/2006/relationships/image" Target="../media/image1611.png"/><Relationship Id="rId1" Type="http://schemas.openxmlformats.org/officeDocument/2006/relationships/slideLayout" Target="../slideLayouts/slideLayout7.xml"/><Relationship Id="rId6" Type="http://schemas.openxmlformats.org/officeDocument/2006/relationships/customXml" Target="../ink/ink1573.xml"/><Relationship Id="rId15" Type="http://schemas.openxmlformats.org/officeDocument/2006/relationships/image" Target="../media/image1577.png"/><Relationship Id="rId23" Type="http://schemas.openxmlformats.org/officeDocument/2006/relationships/image" Target="../media/image1581.png"/><Relationship Id="rId28" Type="http://schemas.openxmlformats.org/officeDocument/2006/relationships/customXml" Target="../ink/ink1584.xml"/><Relationship Id="rId36" Type="http://schemas.openxmlformats.org/officeDocument/2006/relationships/customXml" Target="../ink/ink1588.xml"/><Relationship Id="rId49" Type="http://schemas.openxmlformats.org/officeDocument/2006/relationships/image" Target="../media/image1594.png"/><Relationship Id="rId57" Type="http://schemas.openxmlformats.org/officeDocument/2006/relationships/image" Target="../media/image1598.png"/><Relationship Id="rId10" Type="http://schemas.openxmlformats.org/officeDocument/2006/relationships/customXml" Target="../ink/ink1575.xml"/><Relationship Id="rId31" Type="http://schemas.openxmlformats.org/officeDocument/2006/relationships/image" Target="../media/image1585.png"/><Relationship Id="rId44" Type="http://schemas.openxmlformats.org/officeDocument/2006/relationships/customXml" Target="../ink/ink1592.xml"/><Relationship Id="rId52" Type="http://schemas.openxmlformats.org/officeDocument/2006/relationships/customXml" Target="../ink/ink1596.xml"/><Relationship Id="rId60" Type="http://schemas.openxmlformats.org/officeDocument/2006/relationships/customXml" Target="../ink/ink1600.xml"/><Relationship Id="rId65" Type="http://schemas.openxmlformats.org/officeDocument/2006/relationships/image" Target="../media/image1602.png"/><Relationship Id="rId73" Type="http://schemas.openxmlformats.org/officeDocument/2006/relationships/image" Target="../media/image1606.png"/><Relationship Id="rId78" Type="http://schemas.openxmlformats.org/officeDocument/2006/relationships/customXml" Target="../ink/ink1609.xml"/><Relationship Id="rId81" Type="http://schemas.openxmlformats.org/officeDocument/2006/relationships/image" Target="../media/image1610.png"/><Relationship Id="rId86" Type="http://schemas.openxmlformats.org/officeDocument/2006/relationships/customXml" Target="../ink/ink1613.xml"/><Relationship Id="rId4" Type="http://schemas.openxmlformats.org/officeDocument/2006/relationships/customXml" Target="../ink/ink1572.xml"/><Relationship Id="rId9" Type="http://schemas.openxmlformats.org/officeDocument/2006/relationships/image" Target="../media/image1574.png"/><Relationship Id="rId13" Type="http://schemas.openxmlformats.org/officeDocument/2006/relationships/image" Target="../media/image1576.png"/><Relationship Id="rId18" Type="http://schemas.openxmlformats.org/officeDocument/2006/relationships/customXml" Target="../ink/ink1579.xml"/><Relationship Id="rId39" Type="http://schemas.openxmlformats.org/officeDocument/2006/relationships/image" Target="../media/image1589.png"/><Relationship Id="rId34" Type="http://schemas.openxmlformats.org/officeDocument/2006/relationships/customXml" Target="../ink/ink1587.xml"/><Relationship Id="rId50" Type="http://schemas.openxmlformats.org/officeDocument/2006/relationships/customXml" Target="../ink/ink1595.xml"/><Relationship Id="rId55" Type="http://schemas.openxmlformats.org/officeDocument/2006/relationships/image" Target="../media/image1597.png"/><Relationship Id="rId76" Type="http://schemas.openxmlformats.org/officeDocument/2006/relationships/customXml" Target="../ink/ink1608.xml"/><Relationship Id="rId7" Type="http://schemas.openxmlformats.org/officeDocument/2006/relationships/image" Target="../media/image1573.png"/><Relationship Id="rId71" Type="http://schemas.openxmlformats.org/officeDocument/2006/relationships/image" Target="../media/image1605.png"/><Relationship Id="rId2" Type="http://schemas.openxmlformats.org/officeDocument/2006/relationships/customXml" Target="../ink/ink1571.xml"/><Relationship Id="rId29" Type="http://schemas.openxmlformats.org/officeDocument/2006/relationships/image" Target="../media/image1584.png"/><Relationship Id="rId24" Type="http://schemas.openxmlformats.org/officeDocument/2006/relationships/customXml" Target="../ink/ink1582.xml"/><Relationship Id="rId40" Type="http://schemas.openxmlformats.org/officeDocument/2006/relationships/customXml" Target="../ink/ink1590.xml"/><Relationship Id="rId45" Type="http://schemas.openxmlformats.org/officeDocument/2006/relationships/image" Target="../media/image1592.png"/><Relationship Id="rId66" Type="http://schemas.openxmlformats.org/officeDocument/2006/relationships/customXml" Target="../ink/ink1603.xml"/><Relationship Id="rId87" Type="http://schemas.openxmlformats.org/officeDocument/2006/relationships/image" Target="../media/image1613.png"/><Relationship Id="rId61" Type="http://schemas.openxmlformats.org/officeDocument/2006/relationships/image" Target="../media/image1600.png"/><Relationship Id="rId82" Type="http://schemas.openxmlformats.org/officeDocument/2006/relationships/customXml" Target="../ink/ink1611.xml"/></Relationships>
</file>

<file path=ppt/slides/_rels/slide4.xml.rels><?xml version="1.0" encoding="UTF-8" standalone="yes"?>
<Relationships xmlns="http://schemas.openxmlformats.org/package/2006/relationships"><Relationship Id="rId26" Type="http://schemas.openxmlformats.org/officeDocument/2006/relationships/image" Target="../media/image61.png"/><Relationship Id="rId117" Type="http://schemas.openxmlformats.org/officeDocument/2006/relationships/customXml" Target="../ink/ink106.xml"/><Relationship Id="rId21" Type="http://schemas.openxmlformats.org/officeDocument/2006/relationships/customXml" Target="../ink/ink58.xml"/><Relationship Id="rId42" Type="http://schemas.openxmlformats.org/officeDocument/2006/relationships/image" Target="../media/image69.png"/><Relationship Id="rId47" Type="http://schemas.openxmlformats.org/officeDocument/2006/relationships/customXml" Target="../ink/ink71.xml"/><Relationship Id="rId63" Type="http://schemas.openxmlformats.org/officeDocument/2006/relationships/customXml" Target="../ink/ink79.xml"/><Relationship Id="rId68" Type="http://schemas.openxmlformats.org/officeDocument/2006/relationships/image" Target="../media/image82.png"/><Relationship Id="rId84" Type="http://schemas.openxmlformats.org/officeDocument/2006/relationships/image" Target="../media/image90.png"/><Relationship Id="rId89" Type="http://schemas.openxmlformats.org/officeDocument/2006/relationships/customXml" Target="../ink/ink92.xml"/><Relationship Id="rId112" Type="http://schemas.openxmlformats.org/officeDocument/2006/relationships/image" Target="../media/image104.png"/><Relationship Id="rId16" Type="http://schemas.openxmlformats.org/officeDocument/2006/relationships/image" Target="../media/image56.png"/><Relationship Id="rId107" Type="http://schemas.openxmlformats.org/officeDocument/2006/relationships/customXml" Target="../ink/ink101.xml"/><Relationship Id="rId11" Type="http://schemas.openxmlformats.org/officeDocument/2006/relationships/customXml" Target="../ink/ink53.xml"/><Relationship Id="rId32" Type="http://schemas.openxmlformats.org/officeDocument/2006/relationships/image" Target="../media/image64.png"/><Relationship Id="rId37" Type="http://schemas.openxmlformats.org/officeDocument/2006/relationships/customXml" Target="../ink/ink66.xml"/><Relationship Id="rId53" Type="http://schemas.openxmlformats.org/officeDocument/2006/relationships/customXml" Target="../ink/ink74.xml"/><Relationship Id="rId58" Type="http://schemas.openxmlformats.org/officeDocument/2006/relationships/image" Target="../media/image77.png"/><Relationship Id="rId74" Type="http://schemas.openxmlformats.org/officeDocument/2006/relationships/image" Target="../media/image85.png"/><Relationship Id="rId79" Type="http://schemas.openxmlformats.org/officeDocument/2006/relationships/customXml" Target="../ink/ink87.xml"/><Relationship Id="rId102" Type="http://schemas.openxmlformats.org/officeDocument/2006/relationships/image" Target="../media/image99.png"/><Relationship Id="rId123" Type="http://schemas.openxmlformats.org/officeDocument/2006/relationships/customXml" Target="../ink/ink109.xml"/><Relationship Id="rId5" Type="http://schemas.openxmlformats.org/officeDocument/2006/relationships/customXml" Target="../ink/ink50.xml"/><Relationship Id="rId90" Type="http://schemas.openxmlformats.org/officeDocument/2006/relationships/image" Target="../media/image93.png"/><Relationship Id="rId95" Type="http://schemas.openxmlformats.org/officeDocument/2006/relationships/customXml" Target="../ink/ink95.xml"/><Relationship Id="rId22" Type="http://schemas.openxmlformats.org/officeDocument/2006/relationships/image" Target="../media/image59.png"/><Relationship Id="rId27" Type="http://schemas.openxmlformats.org/officeDocument/2006/relationships/customXml" Target="../ink/ink61.xml"/><Relationship Id="rId43" Type="http://schemas.openxmlformats.org/officeDocument/2006/relationships/customXml" Target="../ink/ink69.xml"/><Relationship Id="rId48" Type="http://schemas.openxmlformats.org/officeDocument/2006/relationships/image" Target="../media/image72.png"/><Relationship Id="rId64" Type="http://schemas.openxmlformats.org/officeDocument/2006/relationships/image" Target="../media/image80.png"/><Relationship Id="rId69" Type="http://schemas.openxmlformats.org/officeDocument/2006/relationships/customXml" Target="../ink/ink82.xml"/><Relationship Id="rId113" Type="http://schemas.openxmlformats.org/officeDocument/2006/relationships/customXml" Target="../ink/ink104.xml"/><Relationship Id="rId118" Type="http://schemas.openxmlformats.org/officeDocument/2006/relationships/image" Target="../media/image107.png"/><Relationship Id="rId80" Type="http://schemas.openxmlformats.org/officeDocument/2006/relationships/image" Target="../media/image88.png"/><Relationship Id="rId85" Type="http://schemas.openxmlformats.org/officeDocument/2006/relationships/customXml" Target="../ink/ink90.xml"/><Relationship Id="rId12" Type="http://schemas.openxmlformats.org/officeDocument/2006/relationships/image" Target="../media/image54.png"/><Relationship Id="rId17" Type="http://schemas.openxmlformats.org/officeDocument/2006/relationships/customXml" Target="../ink/ink56.xml"/><Relationship Id="rId33" Type="http://schemas.openxmlformats.org/officeDocument/2006/relationships/customXml" Target="../ink/ink64.xml"/><Relationship Id="rId38" Type="http://schemas.openxmlformats.org/officeDocument/2006/relationships/image" Target="../media/image67.png"/><Relationship Id="rId59" Type="http://schemas.openxmlformats.org/officeDocument/2006/relationships/customXml" Target="../ink/ink77.xml"/><Relationship Id="rId103" Type="http://schemas.openxmlformats.org/officeDocument/2006/relationships/customXml" Target="../ink/ink99.xml"/><Relationship Id="rId108" Type="http://schemas.openxmlformats.org/officeDocument/2006/relationships/image" Target="../media/image102.png"/><Relationship Id="rId124" Type="http://schemas.openxmlformats.org/officeDocument/2006/relationships/image" Target="../media/image110.png"/><Relationship Id="rId54" Type="http://schemas.openxmlformats.org/officeDocument/2006/relationships/image" Target="../media/image75.png"/><Relationship Id="rId70" Type="http://schemas.openxmlformats.org/officeDocument/2006/relationships/image" Target="../media/image83.png"/><Relationship Id="rId75" Type="http://schemas.openxmlformats.org/officeDocument/2006/relationships/customXml" Target="../ink/ink85.xml"/><Relationship Id="rId91" Type="http://schemas.openxmlformats.org/officeDocument/2006/relationships/customXml" Target="../ink/ink93.xml"/><Relationship Id="rId9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51.png"/><Relationship Id="rId23" Type="http://schemas.openxmlformats.org/officeDocument/2006/relationships/customXml" Target="../ink/ink59.xml"/><Relationship Id="rId28" Type="http://schemas.openxmlformats.org/officeDocument/2006/relationships/image" Target="../media/image62.png"/><Relationship Id="rId49" Type="http://schemas.openxmlformats.org/officeDocument/2006/relationships/customXml" Target="../ink/ink72.xml"/><Relationship Id="rId114" Type="http://schemas.openxmlformats.org/officeDocument/2006/relationships/image" Target="../media/image105.png"/><Relationship Id="rId119" Type="http://schemas.openxmlformats.org/officeDocument/2006/relationships/customXml" Target="../ink/ink107.xml"/><Relationship Id="rId44" Type="http://schemas.openxmlformats.org/officeDocument/2006/relationships/image" Target="../media/image70.png"/><Relationship Id="rId60" Type="http://schemas.openxmlformats.org/officeDocument/2006/relationships/image" Target="../media/image78.png"/><Relationship Id="rId65" Type="http://schemas.openxmlformats.org/officeDocument/2006/relationships/customXml" Target="../ink/ink80.xml"/><Relationship Id="rId81" Type="http://schemas.openxmlformats.org/officeDocument/2006/relationships/customXml" Target="../ink/ink88.xml"/><Relationship Id="rId86" Type="http://schemas.openxmlformats.org/officeDocument/2006/relationships/image" Target="../media/image91.png"/><Relationship Id="rId4" Type="http://schemas.openxmlformats.org/officeDocument/2006/relationships/image" Target="../media/image50.png"/><Relationship Id="rId9" Type="http://schemas.openxmlformats.org/officeDocument/2006/relationships/customXml" Target="../ink/ink52.xml"/><Relationship Id="rId13" Type="http://schemas.openxmlformats.org/officeDocument/2006/relationships/customXml" Target="../ink/ink54.xml"/><Relationship Id="rId18" Type="http://schemas.openxmlformats.org/officeDocument/2006/relationships/image" Target="../media/image57.png"/><Relationship Id="rId39" Type="http://schemas.openxmlformats.org/officeDocument/2006/relationships/customXml" Target="../ink/ink67.xml"/><Relationship Id="rId109" Type="http://schemas.openxmlformats.org/officeDocument/2006/relationships/customXml" Target="../ink/ink102.xml"/><Relationship Id="rId34" Type="http://schemas.openxmlformats.org/officeDocument/2006/relationships/image" Target="../media/image65.png"/><Relationship Id="rId50" Type="http://schemas.openxmlformats.org/officeDocument/2006/relationships/image" Target="../media/image73.png"/><Relationship Id="rId55" Type="http://schemas.openxmlformats.org/officeDocument/2006/relationships/customXml" Target="../ink/ink75.xml"/><Relationship Id="rId76" Type="http://schemas.openxmlformats.org/officeDocument/2006/relationships/image" Target="../media/image86.png"/><Relationship Id="rId97" Type="http://schemas.openxmlformats.org/officeDocument/2006/relationships/customXml" Target="../ink/ink96.xml"/><Relationship Id="rId104" Type="http://schemas.openxmlformats.org/officeDocument/2006/relationships/image" Target="../media/image100.png"/><Relationship Id="rId120" Type="http://schemas.openxmlformats.org/officeDocument/2006/relationships/image" Target="../media/image108.png"/><Relationship Id="rId7" Type="http://schemas.openxmlformats.org/officeDocument/2006/relationships/customXml" Target="../ink/ink51.xml"/><Relationship Id="rId71" Type="http://schemas.openxmlformats.org/officeDocument/2006/relationships/customXml" Target="../ink/ink83.xml"/><Relationship Id="rId92" Type="http://schemas.openxmlformats.org/officeDocument/2006/relationships/image" Target="../media/image94.png"/><Relationship Id="rId2" Type="http://schemas.openxmlformats.org/officeDocument/2006/relationships/image" Target="../media/image1.jpeg"/><Relationship Id="rId29" Type="http://schemas.openxmlformats.org/officeDocument/2006/relationships/customXml" Target="../ink/ink62.xml"/><Relationship Id="rId24" Type="http://schemas.openxmlformats.org/officeDocument/2006/relationships/image" Target="../media/image60.png"/><Relationship Id="rId40" Type="http://schemas.openxmlformats.org/officeDocument/2006/relationships/image" Target="../media/image68.png"/><Relationship Id="rId45" Type="http://schemas.openxmlformats.org/officeDocument/2006/relationships/customXml" Target="../ink/ink70.xml"/><Relationship Id="rId66" Type="http://schemas.openxmlformats.org/officeDocument/2006/relationships/image" Target="../media/image81.png"/><Relationship Id="rId87" Type="http://schemas.openxmlformats.org/officeDocument/2006/relationships/customXml" Target="../ink/ink91.xml"/><Relationship Id="rId110" Type="http://schemas.openxmlformats.org/officeDocument/2006/relationships/image" Target="../media/image103.png"/><Relationship Id="rId115" Type="http://schemas.openxmlformats.org/officeDocument/2006/relationships/customXml" Target="../ink/ink105.xml"/><Relationship Id="rId61" Type="http://schemas.openxmlformats.org/officeDocument/2006/relationships/customXml" Target="../ink/ink78.xml"/><Relationship Id="rId82" Type="http://schemas.openxmlformats.org/officeDocument/2006/relationships/image" Target="../media/image89.png"/><Relationship Id="rId19" Type="http://schemas.openxmlformats.org/officeDocument/2006/relationships/customXml" Target="../ink/ink57.xml"/><Relationship Id="rId14" Type="http://schemas.openxmlformats.org/officeDocument/2006/relationships/image" Target="../media/image55.png"/><Relationship Id="rId30" Type="http://schemas.openxmlformats.org/officeDocument/2006/relationships/image" Target="../media/image63.png"/><Relationship Id="rId35" Type="http://schemas.openxmlformats.org/officeDocument/2006/relationships/customXml" Target="../ink/ink65.xml"/><Relationship Id="rId56" Type="http://schemas.openxmlformats.org/officeDocument/2006/relationships/image" Target="../media/image76.png"/><Relationship Id="rId77" Type="http://schemas.openxmlformats.org/officeDocument/2006/relationships/customXml" Target="../ink/ink86.xml"/><Relationship Id="rId100" Type="http://schemas.openxmlformats.org/officeDocument/2006/relationships/image" Target="../media/image98.png"/><Relationship Id="rId105" Type="http://schemas.openxmlformats.org/officeDocument/2006/relationships/customXml" Target="../ink/ink100.xml"/><Relationship Id="rId8" Type="http://schemas.openxmlformats.org/officeDocument/2006/relationships/image" Target="../media/image52.png"/><Relationship Id="rId51" Type="http://schemas.openxmlformats.org/officeDocument/2006/relationships/customXml" Target="../ink/ink73.xml"/><Relationship Id="rId72" Type="http://schemas.openxmlformats.org/officeDocument/2006/relationships/image" Target="../media/image84.png"/><Relationship Id="rId93" Type="http://schemas.openxmlformats.org/officeDocument/2006/relationships/customXml" Target="../ink/ink94.xml"/><Relationship Id="rId98" Type="http://schemas.openxmlformats.org/officeDocument/2006/relationships/image" Target="../media/image97.png"/><Relationship Id="rId121" Type="http://schemas.openxmlformats.org/officeDocument/2006/relationships/customXml" Target="../ink/ink108.xml"/><Relationship Id="rId3" Type="http://schemas.openxmlformats.org/officeDocument/2006/relationships/customXml" Target="../ink/ink49.xml"/><Relationship Id="rId25" Type="http://schemas.openxmlformats.org/officeDocument/2006/relationships/customXml" Target="../ink/ink60.xml"/><Relationship Id="rId46" Type="http://schemas.openxmlformats.org/officeDocument/2006/relationships/image" Target="../media/image71.png"/><Relationship Id="rId67" Type="http://schemas.openxmlformats.org/officeDocument/2006/relationships/customXml" Target="../ink/ink81.xml"/><Relationship Id="rId116" Type="http://schemas.openxmlformats.org/officeDocument/2006/relationships/image" Target="../media/image106.png"/><Relationship Id="rId20" Type="http://schemas.openxmlformats.org/officeDocument/2006/relationships/image" Target="../media/image58.png"/><Relationship Id="rId41" Type="http://schemas.openxmlformats.org/officeDocument/2006/relationships/customXml" Target="../ink/ink68.xml"/><Relationship Id="rId62" Type="http://schemas.openxmlformats.org/officeDocument/2006/relationships/image" Target="../media/image79.png"/><Relationship Id="rId83" Type="http://schemas.openxmlformats.org/officeDocument/2006/relationships/customXml" Target="../ink/ink89.xml"/><Relationship Id="rId88" Type="http://schemas.openxmlformats.org/officeDocument/2006/relationships/image" Target="../media/image92.png"/><Relationship Id="rId111" Type="http://schemas.openxmlformats.org/officeDocument/2006/relationships/customXml" Target="../ink/ink103.xml"/><Relationship Id="rId15" Type="http://schemas.openxmlformats.org/officeDocument/2006/relationships/customXml" Target="../ink/ink55.xml"/><Relationship Id="rId36" Type="http://schemas.openxmlformats.org/officeDocument/2006/relationships/image" Target="../media/image66.png"/><Relationship Id="rId57" Type="http://schemas.openxmlformats.org/officeDocument/2006/relationships/customXml" Target="../ink/ink76.xml"/><Relationship Id="rId106" Type="http://schemas.openxmlformats.org/officeDocument/2006/relationships/image" Target="../media/image101.png"/><Relationship Id="rId10" Type="http://schemas.openxmlformats.org/officeDocument/2006/relationships/image" Target="../media/image53.png"/><Relationship Id="rId31" Type="http://schemas.openxmlformats.org/officeDocument/2006/relationships/customXml" Target="../ink/ink63.xml"/><Relationship Id="rId52" Type="http://schemas.openxmlformats.org/officeDocument/2006/relationships/image" Target="../media/image74.png"/><Relationship Id="rId73" Type="http://schemas.openxmlformats.org/officeDocument/2006/relationships/customXml" Target="../ink/ink84.xml"/><Relationship Id="rId78" Type="http://schemas.openxmlformats.org/officeDocument/2006/relationships/image" Target="../media/image87.png"/><Relationship Id="rId94" Type="http://schemas.openxmlformats.org/officeDocument/2006/relationships/image" Target="../media/image95.png"/><Relationship Id="rId99" Type="http://schemas.openxmlformats.org/officeDocument/2006/relationships/customXml" Target="../ink/ink97.xml"/><Relationship Id="rId101" Type="http://schemas.openxmlformats.org/officeDocument/2006/relationships/customXml" Target="../ink/ink98.xml"/><Relationship Id="rId122" Type="http://schemas.openxmlformats.org/officeDocument/2006/relationships/image" Target="../media/image109.png"/></Relationships>
</file>

<file path=ppt/slides/_rels/slide40.xml.rels><?xml version="1.0" encoding="UTF-8" standalone="yes"?>
<Relationships xmlns="http://schemas.openxmlformats.org/package/2006/relationships"><Relationship Id="rId13" Type="http://schemas.openxmlformats.org/officeDocument/2006/relationships/image" Target="../media/image1619.png"/><Relationship Id="rId18" Type="http://schemas.openxmlformats.org/officeDocument/2006/relationships/customXml" Target="../ink/ink1622.xml"/><Relationship Id="rId26" Type="http://schemas.openxmlformats.org/officeDocument/2006/relationships/customXml" Target="../ink/ink1626.xml"/><Relationship Id="rId39" Type="http://schemas.openxmlformats.org/officeDocument/2006/relationships/image" Target="../media/image1632.png"/><Relationship Id="rId21" Type="http://schemas.openxmlformats.org/officeDocument/2006/relationships/image" Target="../media/image1623.png"/><Relationship Id="rId34" Type="http://schemas.openxmlformats.org/officeDocument/2006/relationships/customXml" Target="../ink/ink1630.xml"/><Relationship Id="rId42" Type="http://schemas.openxmlformats.org/officeDocument/2006/relationships/customXml" Target="../ink/ink1634.xml"/><Relationship Id="rId47" Type="http://schemas.openxmlformats.org/officeDocument/2006/relationships/image" Target="../media/image1636.png"/><Relationship Id="rId50" Type="http://schemas.openxmlformats.org/officeDocument/2006/relationships/customXml" Target="../ink/ink1638.xml"/><Relationship Id="rId7" Type="http://schemas.openxmlformats.org/officeDocument/2006/relationships/image" Target="../media/image1616.png"/><Relationship Id="rId2" Type="http://schemas.openxmlformats.org/officeDocument/2006/relationships/customXml" Target="../ink/ink1614.xml"/><Relationship Id="rId16" Type="http://schemas.openxmlformats.org/officeDocument/2006/relationships/customXml" Target="../ink/ink1621.xml"/><Relationship Id="rId29" Type="http://schemas.openxmlformats.org/officeDocument/2006/relationships/image" Target="../media/image1627.png"/><Relationship Id="rId11" Type="http://schemas.openxmlformats.org/officeDocument/2006/relationships/image" Target="../media/image1618.png"/><Relationship Id="rId24" Type="http://schemas.openxmlformats.org/officeDocument/2006/relationships/customXml" Target="../ink/ink1625.xml"/><Relationship Id="rId32" Type="http://schemas.openxmlformats.org/officeDocument/2006/relationships/customXml" Target="../ink/ink1629.xml"/><Relationship Id="rId37" Type="http://schemas.openxmlformats.org/officeDocument/2006/relationships/image" Target="../media/image1631.png"/><Relationship Id="rId40" Type="http://schemas.openxmlformats.org/officeDocument/2006/relationships/customXml" Target="../ink/ink1633.xml"/><Relationship Id="rId45" Type="http://schemas.openxmlformats.org/officeDocument/2006/relationships/image" Target="../media/image1635.png"/><Relationship Id="rId5" Type="http://schemas.openxmlformats.org/officeDocument/2006/relationships/image" Target="../media/image1615.png"/><Relationship Id="rId15" Type="http://schemas.openxmlformats.org/officeDocument/2006/relationships/image" Target="../media/image1620.png"/><Relationship Id="rId23" Type="http://schemas.openxmlformats.org/officeDocument/2006/relationships/image" Target="../media/image1624.png"/><Relationship Id="rId28" Type="http://schemas.openxmlformats.org/officeDocument/2006/relationships/customXml" Target="../ink/ink1627.xml"/><Relationship Id="rId36" Type="http://schemas.openxmlformats.org/officeDocument/2006/relationships/customXml" Target="../ink/ink1631.xml"/><Relationship Id="rId49" Type="http://schemas.openxmlformats.org/officeDocument/2006/relationships/image" Target="../media/image1637.png"/><Relationship Id="rId10" Type="http://schemas.openxmlformats.org/officeDocument/2006/relationships/customXml" Target="../ink/ink1618.xml"/><Relationship Id="rId19" Type="http://schemas.openxmlformats.org/officeDocument/2006/relationships/image" Target="../media/image1622.png"/><Relationship Id="rId31" Type="http://schemas.openxmlformats.org/officeDocument/2006/relationships/image" Target="../media/image1628.png"/><Relationship Id="rId44" Type="http://schemas.openxmlformats.org/officeDocument/2006/relationships/customXml" Target="../ink/ink1635.xml"/><Relationship Id="rId4" Type="http://schemas.openxmlformats.org/officeDocument/2006/relationships/customXml" Target="../ink/ink1615.xml"/><Relationship Id="rId9" Type="http://schemas.openxmlformats.org/officeDocument/2006/relationships/image" Target="../media/image1617.png"/><Relationship Id="rId14" Type="http://schemas.openxmlformats.org/officeDocument/2006/relationships/customXml" Target="../ink/ink1620.xml"/><Relationship Id="rId22" Type="http://schemas.openxmlformats.org/officeDocument/2006/relationships/customXml" Target="../ink/ink1624.xml"/><Relationship Id="rId27" Type="http://schemas.openxmlformats.org/officeDocument/2006/relationships/image" Target="../media/image1626.png"/><Relationship Id="rId30" Type="http://schemas.openxmlformats.org/officeDocument/2006/relationships/customXml" Target="../ink/ink1628.xml"/><Relationship Id="rId35" Type="http://schemas.openxmlformats.org/officeDocument/2006/relationships/image" Target="../media/image1630.png"/><Relationship Id="rId43" Type="http://schemas.openxmlformats.org/officeDocument/2006/relationships/image" Target="../media/image1634.png"/><Relationship Id="rId48" Type="http://schemas.openxmlformats.org/officeDocument/2006/relationships/customXml" Target="../ink/ink1637.xml"/><Relationship Id="rId8" Type="http://schemas.openxmlformats.org/officeDocument/2006/relationships/customXml" Target="../ink/ink1617.xml"/><Relationship Id="rId51" Type="http://schemas.openxmlformats.org/officeDocument/2006/relationships/image" Target="../media/image1638.png"/><Relationship Id="rId3" Type="http://schemas.openxmlformats.org/officeDocument/2006/relationships/image" Target="../media/image1614.png"/><Relationship Id="rId12" Type="http://schemas.openxmlformats.org/officeDocument/2006/relationships/customXml" Target="../ink/ink1619.xml"/><Relationship Id="rId17" Type="http://schemas.openxmlformats.org/officeDocument/2006/relationships/image" Target="../media/image1621.png"/><Relationship Id="rId25" Type="http://schemas.openxmlformats.org/officeDocument/2006/relationships/image" Target="../media/image1625.png"/><Relationship Id="rId33" Type="http://schemas.openxmlformats.org/officeDocument/2006/relationships/image" Target="../media/image1629.png"/><Relationship Id="rId38" Type="http://schemas.openxmlformats.org/officeDocument/2006/relationships/customXml" Target="../ink/ink1632.xml"/><Relationship Id="rId46" Type="http://schemas.openxmlformats.org/officeDocument/2006/relationships/customXml" Target="../ink/ink1636.xml"/><Relationship Id="rId20" Type="http://schemas.openxmlformats.org/officeDocument/2006/relationships/customXml" Target="../ink/ink1623.xml"/><Relationship Id="rId41" Type="http://schemas.openxmlformats.org/officeDocument/2006/relationships/image" Target="../media/image1633.png"/><Relationship Id="rId1" Type="http://schemas.openxmlformats.org/officeDocument/2006/relationships/slideLayout" Target="../slideLayouts/slideLayout7.xml"/><Relationship Id="rId6" Type="http://schemas.openxmlformats.org/officeDocument/2006/relationships/customXml" Target="../ink/ink1616.xml"/></Relationships>
</file>

<file path=ppt/slides/_rels/slide41.xml.rels><?xml version="1.0" encoding="UTF-8" standalone="yes"?>
<Relationships xmlns="http://schemas.openxmlformats.org/package/2006/relationships"><Relationship Id="rId26" Type="http://schemas.openxmlformats.org/officeDocument/2006/relationships/customXml" Target="../ink/ink1651.xml"/><Relationship Id="rId117" Type="http://schemas.openxmlformats.org/officeDocument/2006/relationships/image" Target="../media/image1696.png"/><Relationship Id="rId21" Type="http://schemas.openxmlformats.org/officeDocument/2006/relationships/image" Target="../media/image1648.png"/><Relationship Id="rId42" Type="http://schemas.openxmlformats.org/officeDocument/2006/relationships/customXml" Target="../ink/ink1659.xml"/><Relationship Id="rId47" Type="http://schemas.openxmlformats.org/officeDocument/2006/relationships/image" Target="../media/image1661.png"/><Relationship Id="rId63" Type="http://schemas.openxmlformats.org/officeDocument/2006/relationships/image" Target="../media/image1669.png"/><Relationship Id="rId68" Type="http://schemas.openxmlformats.org/officeDocument/2006/relationships/customXml" Target="../ink/ink1672.xml"/><Relationship Id="rId84" Type="http://schemas.openxmlformats.org/officeDocument/2006/relationships/customXml" Target="../ink/ink1680.xml"/><Relationship Id="rId89" Type="http://schemas.openxmlformats.org/officeDocument/2006/relationships/image" Target="../media/image1682.png"/><Relationship Id="rId112" Type="http://schemas.openxmlformats.org/officeDocument/2006/relationships/customXml" Target="../ink/ink1694.xml"/><Relationship Id="rId16" Type="http://schemas.openxmlformats.org/officeDocument/2006/relationships/customXml" Target="../ink/ink1646.xml"/><Relationship Id="rId107" Type="http://schemas.openxmlformats.org/officeDocument/2006/relationships/image" Target="../media/image1691.png"/><Relationship Id="rId11" Type="http://schemas.openxmlformats.org/officeDocument/2006/relationships/image" Target="../media/image1643.png"/><Relationship Id="rId32" Type="http://schemas.openxmlformats.org/officeDocument/2006/relationships/customXml" Target="../ink/ink1654.xml"/><Relationship Id="rId37" Type="http://schemas.openxmlformats.org/officeDocument/2006/relationships/image" Target="../media/image1656.png"/><Relationship Id="rId53" Type="http://schemas.openxmlformats.org/officeDocument/2006/relationships/image" Target="../media/image1664.png"/><Relationship Id="rId58" Type="http://schemas.openxmlformats.org/officeDocument/2006/relationships/customXml" Target="../ink/ink1667.xml"/><Relationship Id="rId74" Type="http://schemas.openxmlformats.org/officeDocument/2006/relationships/customXml" Target="../ink/ink1675.xml"/><Relationship Id="rId79" Type="http://schemas.openxmlformats.org/officeDocument/2006/relationships/image" Target="../media/image1677.png"/><Relationship Id="rId102" Type="http://schemas.openxmlformats.org/officeDocument/2006/relationships/customXml" Target="../ink/ink1689.xml"/><Relationship Id="rId123" Type="http://schemas.openxmlformats.org/officeDocument/2006/relationships/image" Target="../media/image1699.png"/><Relationship Id="rId5" Type="http://schemas.openxmlformats.org/officeDocument/2006/relationships/image" Target="../media/image1640.png"/><Relationship Id="rId90" Type="http://schemas.openxmlformats.org/officeDocument/2006/relationships/customXml" Target="../ink/ink1683.xml"/><Relationship Id="rId95" Type="http://schemas.openxmlformats.org/officeDocument/2006/relationships/image" Target="../media/image1685.png"/><Relationship Id="rId22" Type="http://schemas.openxmlformats.org/officeDocument/2006/relationships/customXml" Target="../ink/ink1649.xml"/><Relationship Id="rId27" Type="http://schemas.openxmlformats.org/officeDocument/2006/relationships/image" Target="../media/image1651.png"/><Relationship Id="rId43" Type="http://schemas.openxmlformats.org/officeDocument/2006/relationships/image" Target="../media/image1659.png"/><Relationship Id="rId48" Type="http://schemas.openxmlformats.org/officeDocument/2006/relationships/customXml" Target="../ink/ink1662.xml"/><Relationship Id="rId64" Type="http://schemas.openxmlformats.org/officeDocument/2006/relationships/customXml" Target="../ink/ink1670.xml"/><Relationship Id="rId69" Type="http://schemas.openxmlformats.org/officeDocument/2006/relationships/image" Target="../media/image1672.png"/><Relationship Id="rId113" Type="http://schemas.openxmlformats.org/officeDocument/2006/relationships/image" Target="../media/image1694.png"/><Relationship Id="rId118" Type="http://schemas.openxmlformats.org/officeDocument/2006/relationships/customXml" Target="../ink/ink1697.xml"/><Relationship Id="rId80" Type="http://schemas.openxmlformats.org/officeDocument/2006/relationships/customXml" Target="../ink/ink1678.xml"/><Relationship Id="rId85" Type="http://schemas.openxmlformats.org/officeDocument/2006/relationships/image" Target="../media/image1680.png"/><Relationship Id="rId12" Type="http://schemas.openxmlformats.org/officeDocument/2006/relationships/customXml" Target="../ink/ink1644.xml"/><Relationship Id="rId17" Type="http://schemas.openxmlformats.org/officeDocument/2006/relationships/image" Target="../media/image1646.png"/><Relationship Id="rId33" Type="http://schemas.openxmlformats.org/officeDocument/2006/relationships/image" Target="../media/image1654.png"/><Relationship Id="rId38" Type="http://schemas.openxmlformats.org/officeDocument/2006/relationships/customXml" Target="../ink/ink1657.xml"/><Relationship Id="rId59" Type="http://schemas.openxmlformats.org/officeDocument/2006/relationships/image" Target="../media/image1667.png"/><Relationship Id="rId103" Type="http://schemas.openxmlformats.org/officeDocument/2006/relationships/image" Target="../media/image1689.png"/><Relationship Id="rId108" Type="http://schemas.openxmlformats.org/officeDocument/2006/relationships/customXml" Target="../ink/ink1692.xml"/><Relationship Id="rId54" Type="http://schemas.openxmlformats.org/officeDocument/2006/relationships/customXml" Target="../ink/ink1665.xml"/><Relationship Id="rId70" Type="http://schemas.openxmlformats.org/officeDocument/2006/relationships/customXml" Target="../ink/ink1673.xml"/><Relationship Id="rId75" Type="http://schemas.openxmlformats.org/officeDocument/2006/relationships/image" Target="../media/image1675.png"/><Relationship Id="rId91" Type="http://schemas.openxmlformats.org/officeDocument/2006/relationships/image" Target="../media/image1683.png"/><Relationship Id="rId96" Type="http://schemas.openxmlformats.org/officeDocument/2006/relationships/customXml" Target="../ink/ink1686.xml"/><Relationship Id="rId1" Type="http://schemas.openxmlformats.org/officeDocument/2006/relationships/slideLayout" Target="../slideLayouts/slideLayout7.xml"/><Relationship Id="rId6" Type="http://schemas.openxmlformats.org/officeDocument/2006/relationships/customXml" Target="../ink/ink1641.xml"/><Relationship Id="rId23" Type="http://schemas.openxmlformats.org/officeDocument/2006/relationships/image" Target="../media/image1649.png"/><Relationship Id="rId28" Type="http://schemas.openxmlformats.org/officeDocument/2006/relationships/customXml" Target="../ink/ink1652.xml"/><Relationship Id="rId49" Type="http://schemas.openxmlformats.org/officeDocument/2006/relationships/image" Target="../media/image1662.png"/><Relationship Id="rId114" Type="http://schemas.openxmlformats.org/officeDocument/2006/relationships/customXml" Target="../ink/ink1695.xml"/><Relationship Id="rId119" Type="http://schemas.openxmlformats.org/officeDocument/2006/relationships/image" Target="../media/image1697.png"/><Relationship Id="rId44" Type="http://schemas.openxmlformats.org/officeDocument/2006/relationships/customXml" Target="../ink/ink1660.xml"/><Relationship Id="rId60" Type="http://schemas.openxmlformats.org/officeDocument/2006/relationships/customXml" Target="../ink/ink1668.xml"/><Relationship Id="rId65" Type="http://schemas.openxmlformats.org/officeDocument/2006/relationships/image" Target="../media/image1670.png"/><Relationship Id="rId81" Type="http://schemas.openxmlformats.org/officeDocument/2006/relationships/image" Target="../media/image1678.png"/><Relationship Id="rId86" Type="http://schemas.openxmlformats.org/officeDocument/2006/relationships/customXml" Target="../ink/ink1681.xml"/><Relationship Id="rId4" Type="http://schemas.openxmlformats.org/officeDocument/2006/relationships/customXml" Target="../ink/ink1640.xml"/><Relationship Id="rId9" Type="http://schemas.openxmlformats.org/officeDocument/2006/relationships/image" Target="../media/image1642.png"/><Relationship Id="rId13" Type="http://schemas.openxmlformats.org/officeDocument/2006/relationships/image" Target="../media/image1644.png"/><Relationship Id="rId18" Type="http://schemas.openxmlformats.org/officeDocument/2006/relationships/customXml" Target="../ink/ink1647.xml"/><Relationship Id="rId39" Type="http://schemas.openxmlformats.org/officeDocument/2006/relationships/image" Target="../media/image1657.png"/><Relationship Id="rId109" Type="http://schemas.openxmlformats.org/officeDocument/2006/relationships/image" Target="../media/image1692.png"/><Relationship Id="rId34" Type="http://schemas.openxmlformats.org/officeDocument/2006/relationships/customXml" Target="../ink/ink1655.xml"/><Relationship Id="rId50" Type="http://schemas.openxmlformats.org/officeDocument/2006/relationships/customXml" Target="../ink/ink1663.xml"/><Relationship Id="rId55" Type="http://schemas.openxmlformats.org/officeDocument/2006/relationships/image" Target="../media/image1665.png"/><Relationship Id="rId76" Type="http://schemas.openxmlformats.org/officeDocument/2006/relationships/customXml" Target="../ink/ink1676.xml"/><Relationship Id="rId97" Type="http://schemas.openxmlformats.org/officeDocument/2006/relationships/image" Target="../media/image1686.png"/><Relationship Id="rId104" Type="http://schemas.openxmlformats.org/officeDocument/2006/relationships/customXml" Target="../ink/ink1690.xml"/><Relationship Id="rId120" Type="http://schemas.openxmlformats.org/officeDocument/2006/relationships/customXml" Target="../ink/ink1698.xml"/><Relationship Id="rId7" Type="http://schemas.openxmlformats.org/officeDocument/2006/relationships/image" Target="../media/image1641.png"/><Relationship Id="rId71" Type="http://schemas.openxmlformats.org/officeDocument/2006/relationships/image" Target="../media/image1673.png"/><Relationship Id="rId92" Type="http://schemas.openxmlformats.org/officeDocument/2006/relationships/customXml" Target="../ink/ink1684.xml"/><Relationship Id="rId2" Type="http://schemas.openxmlformats.org/officeDocument/2006/relationships/customXml" Target="../ink/ink1639.xml"/><Relationship Id="rId29" Type="http://schemas.openxmlformats.org/officeDocument/2006/relationships/image" Target="../media/image1652.png"/><Relationship Id="rId24" Type="http://schemas.openxmlformats.org/officeDocument/2006/relationships/customXml" Target="../ink/ink1650.xml"/><Relationship Id="rId40" Type="http://schemas.openxmlformats.org/officeDocument/2006/relationships/customXml" Target="../ink/ink1658.xml"/><Relationship Id="rId45" Type="http://schemas.openxmlformats.org/officeDocument/2006/relationships/image" Target="../media/image1660.png"/><Relationship Id="rId66" Type="http://schemas.openxmlformats.org/officeDocument/2006/relationships/customXml" Target="../ink/ink1671.xml"/><Relationship Id="rId87" Type="http://schemas.openxmlformats.org/officeDocument/2006/relationships/image" Target="../media/image1681.png"/><Relationship Id="rId110" Type="http://schemas.openxmlformats.org/officeDocument/2006/relationships/customXml" Target="../ink/ink1693.xml"/><Relationship Id="rId115" Type="http://schemas.openxmlformats.org/officeDocument/2006/relationships/image" Target="../media/image1695.png"/><Relationship Id="rId61" Type="http://schemas.openxmlformats.org/officeDocument/2006/relationships/image" Target="../media/image1668.png"/><Relationship Id="rId82" Type="http://schemas.openxmlformats.org/officeDocument/2006/relationships/customXml" Target="../ink/ink1679.xml"/><Relationship Id="rId19" Type="http://schemas.openxmlformats.org/officeDocument/2006/relationships/image" Target="../media/image1647.png"/><Relationship Id="rId14" Type="http://schemas.openxmlformats.org/officeDocument/2006/relationships/customXml" Target="../ink/ink1645.xml"/><Relationship Id="rId30" Type="http://schemas.openxmlformats.org/officeDocument/2006/relationships/customXml" Target="../ink/ink1653.xml"/><Relationship Id="rId35" Type="http://schemas.openxmlformats.org/officeDocument/2006/relationships/image" Target="../media/image1655.png"/><Relationship Id="rId56" Type="http://schemas.openxmlformats.org/officeDocument/2006/relationships/customXml" Target="../ink/ink1666.xml"/><Relationship Id="rId77" Type="http://schemas.openxmlformats.org/officeDocument/2006/relationships/image" Target="../media/image1676.png"/><Relationship Id="rId100" Type="http://schemas.openxmlformats.org/officeDocument/2006/relationships/customXml" Target="../ink/ink1688.xml"/><Relationship Id="rId105" Type="http://schemas.openxmlformats.org/officeDocument/2006/relationships/image" Target="../media/image1690.png"/><Relationship Id="rId8" Type="http://schemas.openxmlformats.org/officeDocument/2006/relationships/customXml" Target="../ink/ink1642.xml"/><Relationship Id="rId51" Type="http://schemas.openxmlformats.org/officeDocument/2006/relationships/image" Target="../media/image1663.png"/><Relationship Id="rId72" Type="http://schemas.openxmlformats.org/officeDocument/2006/relationships/customXml" Target="../ink/ink1674.xml"/><Relationship Id="rId93" Type="http://schemas.openxmlformats.org/officeDocument/2006/relationships/image" Target="../media/image1684.png"/><Relationship Id="rId98" Type="http://schemas.openxmlformats.org/officeDocument/2006/relationships/customXml" Target="../ink/ink1687.xml"/><Relationship Id="rId121" Type="http://schemas.openxmlformats.org/officeDocument/2006/relationships/image" Target="../media/image1698.png"/><Relationship Id="rId3" Type="http://schemas.openxmlformats.org/officeDocument/2006/relationships/image" Target="../media/image1639.png"/><Relationship Id="rId25" Type="http://schemas.openxmlformats.org/officeDocument/2006/relationships/image" Target="../media/image1650.png"/><Relationship Id="rId46" Type="http://schemas.openxmlformats.org/officeDocument/2006/relationships/customXml" Target="../ink/ink1661.xml"/><Relationship Id="rId67" Type="http://schemas.openxmlformats.org/officeDocument/2006/relationships/image" Target="../media/image1671.png"/><Relationship Id="rId116" Type="http://schemas.openxmlformats.org/officeDocument/2006/relationships/customXml" Target="../ink/ink1696.xml"/><Relationship Id="rId20" Type="http://schemas.openxmlformats.org/officeDocument/2006/relationships/customXml" Target="../ink/ink1648.xml"/><Relationship Id="rId41" Type="http://schemas.openxmlformats.org/officeDocument/2006/relationships/image" Target="../media/image1658.png"/><Relationship Id="rId62" Type="http://schemas.openxmlformats.org/officeDocument/2006/relationships/customXml" Target="../ink/ink1669.xml"/><Relationship Id="rId83" Type="http://schemas.openxmlformats.org/officeDocument/2006/relationships/image" Target="../media/image1679.png"/><Relationship Id="rId88" Type="http://schemas.openxmlformats.org/officeDocument/2006/relationships/customXml" Target="../ink/ink1682.xml"/><Relationship Id="rId111" Type="http://schemas.openxmlformats.org/officeDocument/2006/relationships/image" Target="../media/image1693.png"/><Relationship Id="rId15" Type="http://schemas.openxmlformats.org/officeDocument/2006/relationships/image" Target="../media/image1645.png"/><Relationship Id="rId36" Type="http://schemas.openxmlformats.org/officeDocument/2006/relationships/customXml" Target="../ink/ink1656.xml"/><Relationship Id="rId57" Type="http://schemas.openxmlformats.org/officeDocument/2006/relationships/image" Target="../media/image1666.png"/><Relationship Id="rId106" Type="http://schemas.openxmlformats.org/officeDocument/2006/relationships/customXml" Target="../ink/ink1691.xml"/><Relationship Id="rId10" Type="http://schemas.openxmlformats.org/officeDocument/2006/relationships/customXml" Target="../ink/ink1643.xml"/><Relationship Id="rId31" Type="http://schemas.openxmlformats.org/officeDocument/2006/relationships/image" Target="../media/image1653.png"/><Relationship Id="rId52" Type="http://schemas.openxmlformats.org/officeDocument/2006/relationships/customXml" Target="../ink/ink1664.xml"/><Relationship Id="rId73" Type="http://schemas.openxmlformats.org/officeDocument/2006/relationships/image" Target="../media/image1674.png"/><Relationship Id="rId78" Type="http://schemas.openxmlformats.org/officeDocument/2006/relationships/customXml" Target="../ink/ink1677.xml"/><Relationship Id="rId94" Type="http://schemas.openxmlformats.org/officeDocument/2006/relationships/customXml" Target="../ink/ink1685.xml"/><Relationship Id="rId99" Type="http://schemas.openxmlformats.org/officeDocument/2006/relationships/image" Target="../media/image1687.png"/><Relationship Id="rId101" Type="http://schemas.openxmlformats.org/officeDocument/2006/relationships/image" Target="../media/image1688.png"/><Relationship Id="rId122" Type="http://schemas.openxmlformats.org/officeDocument/2006/relationships/customXml" Target="../ink/ink1699.xml"/></Relationships>
</file>

<file path=ppt/slides/_rels/slide42.xml.rels><?xml version="1.0" encoding="UTF-8" standalone="yes"?>
<Relationships xmlns="http://schemas.openxmlformats.org/package/2006/relationships"><Relationship Id="rId117" Type="http://schemas.openxmlformats.org/officeDocument/2006/relationships/image" Target="../media/image1757.png"/><Relationship Id="rId21" Type="http://schemas.openxmlformats.org/officeDocument/2006/relationships/image" Target="../media/image1709.png"/><Relationship Id="rId42" Type="http://schemas.openxmlformats.org/officeDocument/2006/relationships/customXml" Target="../ink/ink1720.xml"/><Relationship Id="rId47" Type="http://schemas.openxmlformats.org/officeDocument/2006/relationships/image" Target="../media/image1722.png"/><Relationship Id="rId63" Type="http://schemas.openxmlformats.org/officeDocument/2006/relationships/image" Target="../media/image1730.png"/><Relationship Id="rId68" Type="http://schemas.openxmlformats.org/officeDocument/2006/relationships/customXml" Target="../ink/ink1733.xml"/><Relationship Id="rId84" Type="http://schemas.openxmlformats.org/officeDocument/2006/relationships/customXml" Target="../ink/ink1741.xml"/><Relationship Id="rId89" Type="http://schemas.openxmlformats.org/officeDocument/2006/relationships/image" Target="../media/image1743.png"/><Relationship Id="rId112" Type="http://schemas.openxmlformats.org/officeDocument/2006/relationships/customXml" Target="../ink/ink1755.xml"/><Relationship Id="rId16" Type="http://schemas.openxmlformats.org/officeDocument/2006/relationships/customXml" Target="../ink/ink1707.xml"/><Relationship Id="rId107" Type="http://schemas.openxmlformats.org/officeDocument/2006/relationships/image" Target="../media/image1752.png"/><Relationship Id="rId11" Type="http://schemas.openxmlformats.org/officeDocument/2006/relationships/image" Target="../media/image1704.png"/><Relationship Id="rId32" Type="http://schemas.openxmlformats.org/officeDocument/2006/relationships/customXml" Target="../ink/ink1715.xml"/><Relationship Id="rId37" Type="http://schemas.openxmlformats.org/officeDocument/2006/relationships/image" Target="../media/image1717.png"/><Relationship Id="rId53" Type="http://schemas.openxmlformats.org/officeDocument/2006/relationships/image" Target="../media/image1725.png"/><Relationship Id="rId58" Type="http://schemas.openxmlformats.org/officeDocument/2006/relationships/customXml" Target="../ink/ink1728.xml"/><Relationship Id="rId74" Type="http://schemas.openxmlformats.org/officeDocument/2006/relationships/customXml" Target="../ink/ink1736.xml"/><Relationship Id="rId79" Type="http://schemas.openxmlformats.org/officeDocument/2006/relationships/image" Target="../media/image1738.png"/><Relationship Id="rId102" Type="http://schemas.openxmlformats.org/officeDocument/2006/relationships/customXml" Target="../ink/ink1750.xml"/><Relationship Id="rId123" Type="http://schemas.openxmlformats.org/officeDocument/2006/relationships/image" Target="../media/image1760.png"/><Relationship Id="rId128" Type="http://schemas.openxmlformats.org/officeDocument/2006/relationships/customXml" Target="../ink/ink1763.xml"/><Relationship Id="rId5" Type="http://schemas.openxmlformats.org/officeDocument/2006/relationships/image" Target="../media/image1701.png"/><Relationship Id="rId90" Type="http://schemas.openxmlformats.org/officeDocument/2006/relationships/customXml" Target="../ink/ink1744.xml"/><Relationship Id="rId95" Type="http://schemas.openxmlformats.org/officeDocument/2006/relationships/image" Target="../media/image1746.png"/><Relationship Id="rId22" Type="http://schemas.openxmlformats.org/officeDocument/2006/relationships/customXml" Target="../ink/ink1710.xml"/><Relationship Id="rId27" Type="http://schemas.openxmlformats.org/officeDocument/2006/relationships/image" Target="../media/image1712.png"/><Relationship Id="rId43" Type="http://schemas.openxmlformats.org/officeDocument/2006/relationships/image" Target="../media/image1720.png"/><Relationship Id="rId48" Type="http://schemas.openxmlformats.org/officeDocument/2006/relationships/customXml" Target="../ink/ink1723.xml"/><Relationship Id="rId64" Type="http://schemas.openxmlformats.org/officeDocument/2006/relationships/customXml" Target="../ink/ink1731.xml"/><Relationship Id="rId69" Type="http://schemas.openxmlformats.org/officeDocument/2006/relationships/image" Target="../media/image1733.png"/><Relationship Id="rId113" Type="http://schemas.openxmlformats.org/officeDocument/2006/relationships/image" Target="../media/image1755.png"/><Relationship Id="rId118" Type="http://schemas.openxmlformats.org/officeDocument/2006/relationships/customXml" Target="../ink/ink1758.xml"/><Relationship Id="rId80" Type="http://schemas.openxmlformats.org/officeDocument/2006/relationships/customXml" Target="../ink/ink1739.xml"/><Relationship Id="rId85" Type="http://schemas.openxmlformats.org/officeDocument/2006/relationships/image" Target="../media/image1741.png"/><Relationship Id="rId12" Type="http://schemas.openxmlformats.org/officeDocument/2006/relationships/customXml" Target="../ink/ink1705.xml"/><Relationship Id="rId17" Type="http://schemas.openxmlformats.org/officeDocument/2006/relationships/image" Target="../media/image1707.png"/><Relationship Id="rId33" Type="http://schemas.openxmlformats.org/officeDocument/2006/relationships/image" Target="../media/image1715.png"/><Relationship Id="rId38" Type="http://schemas.openxmlformats.org/officeDocument/2006/relationships/customXml" Target="../ink/ink1718.xml"/><Relationship Id="rId59" Type="http://schemas.openxmlformats.org/officeDocument/2006/relationships/image" Target="../media/image1728.png"/><Relationship Id="rId103" Type="http://schemas.openxmlformats.org/officeDocument/2006/relationships/image" Target="../media/image1750.png"/><Relationship Id="rId108" Type="http://schemas.openxmlformats.org/officeDocument/2006/relationships/customXml" Target="../ink/ink1753.xml"/><Relationship Id="rId124" Type="http://schemas.openxmlformats.org/officeDocument/2006/relationships/customXml" Target="../ink/ink1761.xml"/><Relationship Id="rId129" Type="http://schemas.openxmlformats.org/officeDocument/2006/relationships/image" Target="../media/image1763.png"/><Relationship Id="rId54" Type="http://schemas.openxmlformats.org/officeDocument/2006/relationships/customXml" Target="../ink/ink1726.xml"/><Relationship Id="rId70" Type="http://schemas.openxmlformats.org/officeDocument/2006/relationships/customXml" Target="../ink/ink1734.xml"/><Relationship Id="rId75" Type="http://schemas.openxmlformats.org/officeDocument/2006/relationships/image" Target="../media/image1736.png"/><Relationship Id="rId91" Type="http://schemas.openxmlformats.org/officeDocument/2006/relationships/image" Target="../media/image1744.png"/><Relationship Id="rId96" Type="http://schemas.openxmlformats.org/officeDocument/2006/relationships/customXml" Target="../ink/ink1747.xml"/><Relationship Id="rId1" Type="http://schemas.openxmlformats.org/officeDocument/2006/relationships/slideLayout" Target="../slideLayouts/slideLayout7.xml"/><Relationship Id="rId6" Type="http://schemas.openxmlformats.org/officeDocument/2006/relationships/customXml" Target="../ink/ink1702.xml"/><Relationship Id="rId23" Type="http://schemas.openxmlformats.org/officeDocument/2006/relationships/image" Target="../media/image1710.png"/><Relationship Id="rId28" Type="http://schemas.openxmlformats.org/officeDocument/2006/relationships/customXml" Target="../ink/ink1713.xml"/><Relationship Id="rId49" Type="http://schemas.openxmlformats.org/officeDocument/2006/relationships/image" Target="../media/image1723.png"/><Relationship Id="rId114" Type="http://schemas.openxmlformats.org/officeDocument/2006/relationships/customXml" Target="../ink/ink1756.xml"/><Relationship Id="rId119" Type="http://schemas.openxmlformats.org/officeDocument/2006/relationships/image" Target="../media/image1758.png"/><Relationship Id="rId44" Type="http://schemas.openxmlformats.org/officeDocument/2006/relationships/customXml" Target="../ink/ink1721.xml"/><Relationship Id="rId60" Type="http://schemas.openxmlformats.org/officeDocument/2006/relationships/customXml" Target="../ink/ink1729.xml"/><Relationship Id="rId65" Type="http://schemas.openxmlformats.org/officeDocument/2006/relationships/image" Target="../media/image1731.png"/><Relationship Id="rId81" Type="http://schemas.openxmlformats.org/officeDocument/2006/relationships/image" Target="../media/image1739.png"/><Relationship Id="rId86" Type="http://schemas.openxmlformats.org/officeDocument/2006/relationships/customXml" Target="../ink/ink1742.xml"/><Relationship Id="rId13" Type="http://schemas.openxmlformats.org/officeDocument/2006/relationships/image" Target="../media/image1705.png"/><Relationship Id="rId18" Type="http://schemas.openxmlformats.org/officeDocument/2006/relationships/customXml" Target="../ink/ink1708.xml"/><Relationship Id="rId39" Type="http://schemas.openxmlformats.org/officeDocument/2006/relationships/image" Target="../media/image1718.png"/><Relationship Id="rId109" Type="http://schemas.openxmlformats.org/officeDocument/2006/relationships/image" Target="../media/image1753.png"/><Relationship Id="rId34" Type="http://schemas.openxmlformats.org/officeDocument/2006/relationships/customXml" Target="../ink/ink1716.xml"/><Relationship Id="rId50" Type="http://schemas.openxmlformats.org/officeDocument/2006/relationships/customXml" Target="../ink/ink1724.xml"/><Relationship Id="rId55" Type="http://schemas.openxmlformats.org/officeDocument/2006/relationships/image" Target="../media/image1726.png"/><Relationship Id="rId76" Type="http://schemas.openxmlformats.org/officeDocument/2006/relationships/customXml" Target="../ink/ink1737.xml"/><Relationship Id="rId97" Type="http://schemas.openxmlformats.org/officeDocument/2006/relationships/image" Target="../media/image1747.png"/><Relationship Id="rId104" Type="http://schemas.openxmlformats.org/officeDocument/2006/relationships/customXml" Target="../ink/ink1751.xml"/><Relationship Id="rId120" Type="http://schemas.openxmlformats.org/officeDocument/2006/relationships/customXml" Target="../ink/ink1759.xml"/><Relationship Id="rId125" Type="http://schemas.openxmlformats.org/officeDocument/2006/relationships/image" Target="../media/image1761.png"/><Relationship Id="rId7" Type="http://schemas.openxmlformats.org/officeDocument/2006/relationships/image" Target="../media/image1702.png"/><Relationship Id="rId71" Type="http://schemas.openxmlformats.org/officeDocument/2006/relationships/image" Target="../media/image1734.png"/><Relationship Id="rId92" Type="http://schemas.openxmlformats.org/officeDocument/2006/relationships/customXml" Target="../ink/ink1745.xml"/><Relationship Id="rId2" Type="http://schemas.openxmlformats.org/officeDocument/2006/relationships/customXml" Target="../ink/ink1700.xml"/><Relationship Id="rId29" Type="http://schemas.openxmlformats.org/officeDocument/2006/relationships/image" Target="../media/image1713.png"/><Relationship Id="rId24" Type="http://schemas.openxmlformats.org/officeDocument/2006/relationships/customXml" Target="../ink/ink1711.xml"/><Relationship Id="rId40" Type="http://schemas.openxmlformats.org/officeDocument/2006/relationships/customXml" Target="../ink/ink1719.xml"/><Relationship Id="rId45" Type="http://schemas.openxmlformats.org/officeDocument/2006/relationships/image" Target="../media/image1721.png"/><Relationship Id="rId66" Type="http://schemas.openxmlformats.org/officeDocument/2006/relationships/customXml" Target="../ink/ink1732.xml"/><Relationship Id="rId87" Type="http://schemas.openxmlformats.org/officeDocument/2006/relationships/image" Target="../media/image1742.png"/><Relationship Id="rId110" Type="http://schemas.openxmlformats.org/officeDocument/2006/relationships/customXml" Target="../ink/ink1754.xml"/><Relationship Id="rId115" Type="http://schemas.openxmlformats.org/officeDocument/2006/relationships/image" Target="../media/image1756.png"/><Relationship Id="rId61" Type="http://schemas.openxmlformats.org/officeDocument/2006/relationships/image" Target="../media/image1729.png"/><Relationship Id="rId82" Type="http://schemas.openxmlformats.org/officeDocument/2006/relationships/customXml" Target="../ink/ink1740.xml"/><Relationship Id="rId19" Type="http://schemas.openxmlformats.org/officeDocument/2006/relationships/image" Target="../media/image1708.png"/><Relationship Id="rId14" Type="http://schemas.openxmlformats.org/officeDocument/2006/relationships/customXml" Target="../ink/ink1706.xml"/><Relationship Id="rId30" Type="http://schemas.openxmlformats.org/officeDocument/2006/relationships/customXml" Target="../ink/ink1714.xml"/><Relationship Id="rId35" Type="http://schemas.openxmlformats.org/officeDocument/2006/relationships/image" Target="../media/image1716.png"/><Relationship Id="rId56" Type="http://schemas.openxmlformats.org/officeDocument/2006/relationships/customXml" Target="../ink/ink1727.xml"/><Relationship Id="rId77" Type="http://schemas.openxmlformats.org/officeDocument/2006/relationships/image" Target="../media/image1737.png"/><Relationship Id="rId100" Type="http://schemas.openxmlformats.org/officeDocument/2006/relationships/customXml" Target="../ink/ink1749.xml"/><Relationship Id="rId105" Type="http://schemas.openxmlformats.org/officeDocument/2006/relationships/image" Target="../media/image1751.png"/><Relationship Id="rId126" Type="http://schemas.openxmlformats.org/officeDocument/2006/relationships/customXml" Target="../ink/ink1762.xml"/><Relationship Id="rId8" Type="http://schemas.openxmlformats.org/officeDocument/2006/relationships/customXml" Target="../ink/ink1703.xml"/><Relationship Id="rId51" Type="http://schemas.openxmlformats.org/officeDocument/2006/relationships/image" Target="../media/image1724.png"/><Relationship Id="rId72" Type="http://schemas.openxmlformats.org/officeDocument/2006/relationships/customXml" Target="../ink/ink1735.xml"/><Relationship Id="rId93" Type="http://schemas.openxmlformats.org/officeDocument/2006/relationships/image" Target="../media/image1745.png"/><Relationship Id="rId98" Type="http://schemas.openxmlformats.org/officeDocument/2006/relationships/customXml" Target="../ink/ink1748.xml"/><Relationship Id="rId121" Type="http://schemas.openxmlformats.org/officeDocument/2006/relationships/image" Target="../media/image1759.png"/><Relationship Id="rId3" Type="http://schemas.openxmlformats.org/officeDocument/2006/relationships/image" Target="../media/image1700.png"/><Relationship Id="rId25" Type="http://schemas.openxmlformats.org/officeDocument/2006/relationships/image" Target="../media/image1711.png"/><Relationship Id="rId46" Type="http://schemas.openxmlformats.org/officeDocument/2006/relationships/customXml" Target="../ink/ink1722.xml"/><Relationship Id="rId67" Type="http://schemas.openxmlformats.org/officeDocument/2006/relationships/image" Target="../media/image1732.png"/><Relationship Id="rId116" Type="http://schemas.openxmlformats.org/officeDocument/2006/relationships/customXml" Target="../ink/ink1757.xml"/><Relationship Id="rId20" Type="http://schemas.openxmlformats.org/officeDocument/2006/relationships/customXml" Target="../ink/ink1709.xml"/><Relationship Id="rId41" Type="http://schemas.openxmlformats.org/officeDocument/2006/relationships/image" Target="../media/image1719.png"/><Relationship Id="rId62" Type="http://schemas.openxmlformats.org/officeDocument/2006/relationships/customXml" Target="../ink/ink1730.xml"/><Relationship Id="rId83" Type="http://schemas.openxmlformats.org/officeDocument/2006/relationships/image" Target="../media/image1740.png"/><Relationship Id="rId88" Type="http://schemas.openxmlformats.org/officeDocument/2006/relationships/customXml" Target="../ink/ink1743.xml"/><Relationship Id="rId111" Type="http://schemas.openxmlformats.org/officeDocument/2006/relationships/image" Target="../media/image1754.png"/><Relationship Id="rId15" Type="http://schemas.openxmlformats.org/officeDocument/2006/relationships/image" Target="../media/image1706.png"/><Relationship Id="rId36" Type="http://schemas.openxmlformats.org/officeDocument/2006/relationships/customXml" Target="../ink/ink1717.xml"/><Relationship Id="rId57" Type="http://schemas.openxmlformats.org/officeDocument/2006/relationships/image" Target="../media/image1727.png"/><Relationship Id="rId106" Type="http://schemas.openxmlformats.org/officeDocument/2006/relationships/customXml" Target="../ink/ink1752.xml"/><Relationship Id="rId127" Type="http://schemas.openxmlformats.org/officeDocument/2006/relationships/image" Target="../media/image1762.png"/><Relationship Id="rId10" Type="http://schemas.openxmlformats.org/officeDocument/2006/relationships/customXml" Target="../ink/ink1704.xml"/><Relationship Id="rId31" Type="http://schemas.openxmlformats.org/officeDocument/2006/relationships/image" Target="../media/image1714.png"/><Relationship Id="rId52" Type="http://schemas.openxmlformats.org/officeDocument/2006/relationships/customXml" Target="../ink/ink1725.xml"/><Relationship Id="rId73" Type="http://schemas.openxmlformats.org/officeDocument/2006/relationships/image" Target="../media/image1735.png"/><Relationship Id="rId78" Type="http://schemas.openxmlformats.org/officeDocument/2006/relationships/customXml" Target="../ink/ink1738.xml"/><Relationship Id="rId94" Type="http://schemas.openxmlformats.org/officeDocument/2006/relationships/customXml" Target="../ink/ink1746.xml"/><Relationship Id="rId99" Type="http://schemas.openxmlformats.org/officeDocument/2006/relationships/image" Target="../media/image1748.png"/><Relationship Id="rId101" Type="http://schemas.openxmlformats.org/officeDocument/2006/relationships/image" Target="../media/image1749.png"/><Relationship Id="rId122" Type="http://schemas.openxmlformats.org/officeDocument/2006/relationships/customXml" Target="../ink/ink1760.xml"/><Relationship Id="rId4" Type="http://schemas.openxmlformats.org/officeDocument/2006/relationships/customXml" Target="../ink/ink1701.xml"/><Relationship Id="rId9" Type="http://schemas.openxmlformats.org/officeDocument/2006/relationships/image" Target="../media/image1703.png"/><Relationship Id="rId26" Type="http://schemas.openxmlformats.org/officeDocument/2006/relationships/customXml" Target="../ink/ink1712.xml"/></Relationships>
</file>

<file path=ppt/slides/_rels/slide43.xml.rels><?xml version="1.0" encoding="UTF-8" standalone="yes"?>
<Relationships xmlns="http://schemas.openxmlformats.org/package/2006/relationships"><Relationship Id="rId26" Type="http://schemas.openxmlformats.org/officeDocument/2006/relationships/customXml" Target="../ink/ink1776.xml"/><Relationship Id="rId21" Type="http://schemas.openxmlformats.org/officeDocument/2006/relationships/image" Target="../media/image1773.png"/><Relationship Id="rId42" Type="http://schemas.openxmlformats.org/officeDocument/2006/relationships/customXml" Target="../ink/ink1784.xml"/><Relationship Id="rId47" Type="http://schemas.openxmlformats.org/officeDocument/2006/relationships/image" Target="../media/image1786.png"/><Relationship Id="rId63" Type="http://schemas.openxmlformats.org/officeDocument/2006/relationships/image" Target="../media/image1794.png"/><Relationship Id="rId68" Type="http://schemas.openxmlformats.org/officeDocument/2006/relationships/customXml" Target="../ink/ink1797.xml"/><Relationship Id="rId84" Type="http://schemas.openxmlformats.org/officeDocument/2006/relationships/customXml" Target="../ink/ink1805.xml"/><Relationship Id="rId89" Type="http://schemas.openxmlformats.org/officeDocument/2006/relationships/image" Target="../media/image1807.png"/><Relationship Id="rId16" Type="http://schemas.openxmlformats.org/officeDocument/2006/relationships/customXml" Target="../ink/ink1771.xml"/><Relationship Id="rId11" Type="http://schemas.openxmlformats.org/officeDocument/2006/relationships/image" Target="../media/image1768.png"/><Relationship Id="rId32" Type="http://schemas.openxmlformats.org/officeDocument/2006/relationships/customXml" Target="../ink/ink1779.xml"/><Relationship Id="rId37" Type="http://schemas.openxmlformats.org/officeDocument/2006/relationships/image" Target="../media/image1781.png"/><Relationship Id="rId53" Type="http://schemas.openxmlformats.org/officeDocument/2006/relationships/image" Target="../media/image1789.png"/><Relationship Id="rId58" Type="http://schemas.openxmlformats.org/officeDocument/2006/relationships/customXml" Target="../ink/ink1792.xml"/><Relationship Id="rId74" Type="http://schemas.openxmlformats.org/officeDocument/2006/relationships/customXml" Target="../ink/ink1800.xml"/><Relationship Id="rId79" Type="http://schemas.openxmlformats.org/officeDocument/2006/relationships/image" Target="../media/image1802.png"/><Relationship Id="rId5" Type="http://schemas.openxmlformats.org/officeDocument/2006/relationships/image" Target="../media/image1765.png"/><Relationship Id="rId90" Type="http://schemas.openxmlformats.org/officeDocument/2006/relationships/customXml" Target="../ink/ink1808.xml"/><Relationship Id="rId14" Type="http://schemas.openxmlformats.org/officeDocument/2006/relationships/customXml" Target="../ink/ink1770.xml"/><Relationship Id="rId22" Type="http://schemas.openxmlformats.org/officeDocument/2006/relationships/customXml" Target="../ink/ink1774.xml"/><Relationship Id="rId27" Type="http://schemas.openxmlformats.org/officeDocument/2006/relationships/image" Target="../media/image1776.png"/><Relationship Id="rId30" Type="http://schemas.openxmlformats.org/officeDocument/2006/relationships/customXml" Target="../ink/ink1778.xml"/><Relationship Id="rId35" Type="http://schemas.openxmlformats.org/officeDocument/2006/relationships/image" Target="../media/image1780.png"/><Relationship Id="rId43" Type="http://schemas.openxmlformats.org/officeDocument/2006/relationships/image" Target="../media/image1784.png"/><Relationship Id="rId48" Type="http://schemas.openxmlformats.org/officeDocument/2006/relationships/customXml" Target="../ink/ink1787.xml"/><Relationship Id="rId56" Type="http://schemas.openxmlformats.org/officeDocument/2006/relationships/customXml" Target="../ink/ink1791.xml"/><Relationship Id="rId64" Type="http://schemas.openxmlformats.org/officeDocument/2006/relationships/customXml" Target="../ink/ink1795.xml"/><Relationship Id="rId69" Type="http://schemas.openxmlformats.org/officeDocument/2006/relationships/image" Target="../media/image1797.png"/><Relationship Id="rId77" Type="http://schemas.openxmlformats.org/officeDocument/2006/relationships/image" Target="../media/image1801.png"/><Relationship Id="rId8" Type="http://schemas.openxmlformats.org/officeDocument/2006/relationships/customXml" Target="../ink/ink1767.xml"/><Relationship Id="rId51" Type="http://schemas.openxmlformats.org/officeDocument/2006/relationships/image" Target="../media/image1788.png"/><Relationship Id="rId72" Type="http://schemas.openxmlformats.org/officeDocument/2006/relationships/customXml" Target="../ink/ink1799.xml"/><Relationship Id="rId80" Type="http://schemas.openxmlformats.org/officeDocument/2006/relationships/customXml" Target="../ink/ink1803.xml"/><Relationship Id="rId85" Type="http://schemas.openxmlformats.org/officeDocument/2006/relationships/image" Target="../media/image1805.png"/><Relationship Id="rId3" Type="http://schemas.openxmlformats.org/officeDocument/2006/relationships/image" Target="../media/image1764.png"/><Relationship Id="rId12" Type="http://schemas.openxmlformats.org/officeDocument/2006/relationships/customXml" Target="../ink/ink1769.xml"/><Relationship Id="rId17" Type="http://schemas.openxmlformats.org/officeDocument/2006/relationships/image" Target="../media/image1771.png"/><Relationship Id="rId25" Type="http://schemas.openxmlformats.org/officeDocument/2006/relationships/image" Target="../media/image1775.png"/><Relationship Id="rId33" Type="http://schemas.openxmlformats.org/officeDocument/2006/relationships/image" Target="../media/image1779.png"/><Relationship Id="rId38" Type="http://schemas.openxmlformats.org/officeDocument/2006/relationships/customXml" Target="../ink/ink1782.xml"/><Relationship Id="rId46" Type="http://schemas.openxmlformats.org/officeDocument/2006/relationships/customXml" Target="../ink/ink1786.xml"/><Relationship Id="rId59" Type="http://schemas.openxmlformats.org/officeDocument/2006/relationships/image" Target="../media/image1792.png"/><Relationship Id="rId67" Type="http://schemas.openxmlformats.org/officeDocument/2006/relationships/image" Target="../media/image1796.png"/><Relationship Id="rId20" Type="http://schemas.openxmlformats.org/officeDocument/2006/relationships/customXml" Target="../ink/ink1773.xml"/><Relationship Id="rId41" Type="http://schemas.openxmlformats.org/officeDocument/2006/relationships/image" Target="../media/image1783.png"/><Relationship Id="rId54" Type="http://schemas.openxmlformats.org/officeDocument/2006/relationships/customXml" Target="../ink/ink1790.xml"/><Relationship Id="rId62" Type="http://schemas.openxmlformats.org/officeDocument/2006/relationships/customXml" Target="../ink/ink1794.xml"/><Relationship Id="rId70" Type="http://schemas.openxmlformats.org/officeDocument/2006/relationships/customXml" Target="../ink/ink1798.xml"/><Relationship Id="rId75" Type="http://schemas.openxmlformats.org/officeDocument/2006/relationships/image" Target="../media/image1800.png"/><Relationship Id="rId83" Type="http://schemas.openxmlformats.org/officeDocument/2006/relationships/image" Target="../media/image1804.png"/><Relationship Id="rId88" Type="http://schemas.openxmlformats.org/officeDocument/2006/relationships/customXml" Target="../ink/ink1807.xml"/><Relationship Id="rId91" Type="http://schemas.openxmlformats.org/officeDocument/2006/relationships/image" Target="../media/image1808.png"/><Relationship Id="rId1" Type="http://schemas.openxmlformats.org/officeDocument/2006/relationships/slideLayout" Target="../slideLayouts/slideLayout7.xml"/><Relationship Id="rId6" Type="http://schemas.openxmlformats.org/officeDocument/2006/relationships/customXml" Target="../ink/ink1766.xml"/><Relationship Id="rId15" Type="http://schemas.openxmlformats.org/officeDocument/2006/relationships/image" Target="../media/image1770.png"/><Relationship Id="rId23" Type="http://schemas.openxmlformats.org/officeDocument/2006/relationships/image" Target="../media/image1774.png"/><Relationship Id="rId28" Type="http://schemas.openxmlformats.org/officeDocument/2006/relationships/customXml" Target="../ink/ink1777.xml"/><Relationship Id="rId36" Type="http://schemas.openxmlformats.org/officeDocument/2006/relationships/customXml" Target="../ink/ink1781.xml"/><Relationship Id="rId49" Type="http://schemas.openxmlformats.org/officeDocument/2006/relationships/image" Target="../media/image1787.png"/><Relationship Id="rId57" Type="http://schemas.openxmlformats.org/officeDocument/2006/relationships/image" Target="../media/image1791.png"/><Relationship Id="rId10" Type="http://schemas.openxmlformats.org/officeDocument/2006/relationships/customXml" Target="../ink/ink1768.xml"/><Relationship Id="rId31" Type="http://schemas.openxmlformats.org/officeDocument/2006/relationships/image" Target="../media/image1778.png"/><Relationship Id="rId44" Type="http://schemas.openxmlformats.org/officeDocument/2006/relationships/customXml" Target="../ink/ink1785.xml"/><Relationship Id="rId52" Type="http://schemas.openxmlformats.org/officeDocument/2006/relationships/customXml" Target="../ink/ink1789.xml"/><Relationship Id="rId60" Type="http://schemas.openxmlformats.org/officeDocument/2006/relationships/customXml" Target="../ink/ink1793.xml"/><Relationship Id="rId65" Type="http://schemas.openxmlformats.org/officeDocument/2006/relationships/image" Target="../media/image1795.png"/><Relationship Id="rId73" Type="http://schemas.openxmlformats.org/officeDocument/2006/relationships/image" Target="../media/image1799.png"/><Relationship Id="rId78" Type="http://schemas.openxmlformats.org/officeDocument/2006/relationships/customXml" Target="../ink/ink1802.xml"/><Relationship Id="rId81" Type="http://schemas.openxmlformats.org/officeDocument/2006/relationships/image" Target="../media/image1803.png"/><Relationship Id="rId86" Type="http://schemas.openxmlformats.org/officeDocument/2006/relationships/customXml" Target="../ink/ink1806.xml"/><Relationship Id="rId4" Type="http://schemas.openxmlformats.org/officeDocument/2006/relationships/customXml" Target="../ink/ink1765.xml"/><Relationship Id="rId9" Type="http://schemas.openxmlformats.org/officeDocument/2006/relationships/image" Target="../media/image1767.png"/><Relationship Id="rId13" Type="http://schemas.openxmlformats.org/officeDocument/2006/relationships/image" Target="../media/image1769.png"/><Relationship Id="rId18" Type="http://schemas.openxmlformats.org/officeDocument/2006/relationships/customXml" Target="../ink/ink1772.xml"/><Relationship Id="rId39" Type="http://schemas.openxmlformats.org/officeDocument/2006/relationships/image" Target="../media/image1782.png"/><Relationship Id="rId34" Type="http://schemas.openxmlformats.org/officeDocument/2006/relationships/customXml" Target="../ink/ink1780.xml"/><Relationship Id="rId50" Type="http://schemas.openxmlformats.org/officeDocument/2006/relationships/customXml" Target="../ink/ink1788.xml"/><Relationship Id="rId55" Type="http://schemas.openxmlformats.org/officeDocument/2006/relationships/image" Target="../media/image1790.png"/><Relationship Id="rId76" Type="http://schemas.openxmlformats.org/officeDocument/2006/relationships/customXml" Target="../ink/ink1801.xml"/><Relationship Id="rId7" Type="http://schemas.openxmlformats.org/officeDocument/2006/relationships/image" Target="../media/image1766.png"/><Relationship Id="rId71" Type="http://schemas.openxmlformats.org/officeDocument/2006/relationships/image" Target="../media/image1798.png"/><Relationship Id="rId2" Type="http://schemas.openxmlformats.org/officeDocument/2006/relationships/customXml" Target="../ink/ink1764.xml"/><Relationship Id="rId29" Type="http://schemas.openxmlformats.org/officeDocument/2006/relationships/image" Target="../media/image1777.png"/><Relationship Id="rId24" Type="http://schemas.openxmlformats.org/officeDocument/2006/relationships/customXml" Target="../ink/ink1775.xml"/><Relationship Id="rId40" Type="http://schemas.openxmlformats.org/officeDocument/2006/relationships/customXml" Target="../ink/ink1783.xml"/><Relationship Id="rId45" Type="http://schemas.openxmlformats.org/officeDocument/2006/relationships/image" Target="../media/image1785.png"/><Relationship Id="rId66" Type="http://schemas.openxmlformats.org/officeDocument/2006/relationships/customXml" Target="../ink/ink1796.xml"/><Relationship Id="rId87" Type="http://schemas.openxmlformats.org/officeDocument/2006/relationships/image" Target="../media/image1806.png"/><Relationship Id="rId61" Type="http://schemas.openxmlformats.org/officeDocument/2006/relationships/image" Target="../media/image1793.png"/><Relationship Id="rId82" Type="http://schemas.openxmlformats.org/officeDocument/2006/relationships/customXml" Target="../ink/ink1804.xml"/><Relationship Id="rId19" Type="http://schemas.openxmlformats.org/officeDocument/2006/relationships/image" Target="../media/image1772.png"/></Relationships>
</file>

<file path=ppt/slides/_rels/slide44.xml.rels><?xml version="1.0" encoding="UTF-8" standalone="yes"?>
<Relationships xmlns="http://schemas.openxmlformats.org/package/2006/relationships"><Relationship Id="rId26" Type="http://schemas.openxmlformats.org/officeDocument/2006/relationships/customXml" Target="../ink/ink1821.xml"/><Relationship Id="rId21" Type="http://schemas.openxmlformats.org/officeDocument/2006/relationships/image" Target="../media/image1818.png"/><Relationship Id="rId42" Type="http://schemas.openxmlformats.org/officeDocument/2006/relationships/customXml" Target="../ink/ink1829.xml"/><Relationship Id="rId47" Type="http://schemas.openxmlformats.org/officeDocument/2006/relationships/image" Target="../media/image1831.png"/><Relationship Id="rId63" Type="http://schemas.openxmlformats.org/officeDocument/2006/relationships/image" Target="../media/image1839.png"/><Relationship Id="rId68" Type="http://schemas.openxmlformats.org/officeDocument/2006/relationships/customXml" Target="../ink/ink1842.xml"/><Relationship Id="rId84" Type="http://schemas.openxmlformats.org/officeDocument/2006/relationships/customXml" Target="../ink/ink1850.xml"/><Relationship Id="rId89" Type="http://schemas.openxmlformats.org/officeDocument/2006/relationships/image" Target="../media/image1852.png"/><Relationship Id="rId16" Type="http://schemas.openxmlformats.org/officeDocument/2006/relationships/customXml" Target="../ink/ink1816.xml"/><Relationship Id="rId11" Type="http://schemas.openxmlformats.org/officeDocument/2006/relationships/image" Target="../media/image1813.png"/><Relationship Id="rId32" Type="http://schemas.openxmlformats.org/officeDocument/2006/relationships/customXml" Target="../ink/ink1824.xml"/><Relationship Id="rId37" Type="http://schemas.openxmlformats.org/officeDocument/2006/relationships/image" Target="../media/image1826.png"/><Relationship Id="rId53" Type="http://schemas.openxmlformats.org/officeDocument/2006/relationships/image" Target="../media/image1834.png"/><Relationship Id="rId58" Type="http://schemas.openxmlformats.org/officeDocument/2006/relationships/customXml" Target="../ink/ink1837.xml"/><Relationship Id="rId74" Type="http://schemas.openxmlformats.org/officeDocument/2006/relationships/customXml" Target="../ink/ink1845.xml"/><Relationship Id="rId79" Type="http://schemas.openxmlformats.org/officeDocument/2006/relationships/image" Target="../media/image1847.png"/><Relationship Id="rId5" Type="http://schemas.openxmlformats.org/officeDocument/2006/relationships/image" Target="../media/image1810.png"/><Relationship Id="rId90" Type="http://schemas.openxmlformats.org/officeDocument/2006/relationships/customXml" Target="../ink/ink1853.xml"/><Relationship Id="rId14" Type="http://schemas.openxmlformats.org/officeDocument/2006/relationships/customXml" Target="../ink/ink1815.xml"/><Relationship Id="rId22" Type="http://schemas.openxmlformats.org/officeDocument/2006/relationships/customXml" Target="../ink/ink1819.xml"/><Relationship Id="rId27" Type="http://schemas.openxmlformats.org/officeDocument/2006/relationships/image" Target="../media/image1821.png"/><Relationship Id="rId30" Type="http://schemas.openxmlformats.org/officeDocument/2006/relationships/customXml" Target="../ink/ink1823.xml"/><Relationship Id="rId35" Type="http://schemas.openxmlformats.org/officeDocument/2006/relationships/image" Target="../media/image1825.png"/><Relationship Id="rId43" Type="http://schemas.openxmlformats.org/officeDocument/2006/relationships/image" Target="../media/image1829.png"/><Relationship Id="rId48" Type="http://schemas.openxmlformats.org/officeDocument/2006/relationships/customXml" Target="../ink/ink1832.xml"/><Relationship Id="rId56" Type="http://schemas.openxmlformats.org/officeDocument/2006/relationships/customXml" Target="../ink/ink1836.xml"/><Relationship Id="rId64" Type="http://schemas.openxmlformats.org/officeDocument/2006/relationships/customXml" Target="../ink/ink1840.xml"/><Relationship Id="rId69" Type="http://schemas.openxmlformats.org/officeDocument/2006/relationships/image" Target="../media/image1842.png"/><Relationship Id="rId77" Type="http://schemas.openxmlformats.org/officeDocument/2006/relationships/image" Target="../media/image1846.png"/><Relationship Id="rId8" Type="http://schemas.openxmlformats.org/officeDocument/2006/relationships/customXml" Target="../ink/ink1812.xml"/><Relationship Id="rId51" Type="http://schemas.openxmlformats.org/officeDocument/2006/relationships/image" Target="../media/image1833.png"/><Relationship Id="rId72" Type="http://schemas.openxmlformats.org/officeDocument/2006/relationships/customXml" Target="../ink/ink1844.xml"/><Relationship Id="rId80" Type="http://schemas.openxmlformats.org/officeDocument/2006/relationships/customXml" Target="../ink/ink1848.xml"/><Relationship Id="rId85" Type="http://schemas.openxmlformats.org/officeDocument/2006/relationships/image" Target="../media/image1850.png"/><Relationship Id="rId3" Type="http://schemas.openxmlformats.org/officeDocument/2006/relationships/image" Target="../media/image1809.png"/><Relationship Id="rId12" Type="http://schemas.openxmlformats.org/officeDocument/2006/relationships/customXml" Target="../ink/ink1814.xml"/><Relationship Id="rId17" Type="http://schemas.openxmlformats.org/officeDocument/2006/relationships/image" Target="../media/image1816.png"/><Relationship Id="rId25" Type="http://schemas.openxmlformats.org/officeDocument/2006/relationships/image" Target="../media/image1820.png"/><Relationship Id="rId33" Type="http://schemas.openxmlformats.org/officeDocument/2006/relationships/image" Target="../media/image1824.png"/><Relationship Id="rId38" Type="http://schemas.openxmlformats.org/officeDocument/2006/relationships/customXml" Target="../ink/ink1827.xml"/><Relationship Id="rId46" Type="http://schemas.openxmlformats.org/officeDocument/2006/relationships/customXml" Target="../ink/ink1831.xml"/><Relationship Id="rId59" Type="http://schemas.openxmlformats.org/officeDocument/2006/relationships/image" Target="../media/image1837.png"/><Relationship Id="rId67" Type="http://schemas.openxmlformats.org/officeDocument/2006/relationships/image" Target="../media/image1841.png"/><Relationship Id="rId20" Type="http://schemas.openxmlformats.org/officeDocument/2006/relationships/customXml" Target="../ink/ink1818.xml"/><Relationship Id="rId41" Type="http://schemas.openxmlformats.org/officeDocument/2006/relationships/image" Target="../media/image1828.png"/><Relationship Id="rId54" Type="http://schemas.openxmlformats.org/officeDocument/2006/relationships/customXml" Target="../ink/ink1835.xml"/><Relationship Id="rId62" Type="http://schemas.openxmlformats.org/officeDocument/2006/relationships/customXml" Target="../ink/ink1839.xml"/><Relationship Id="rId70" Type="http://schemas.openxmlformats.org/officeDocument/2006/relationships/customXml" Target="../ink/ink1843.xml"/><Relationship Id="rId75" Type="http://schemas.openxmlformats.org/officeDocument/2006/relationships/image" Target="../media/image1845.png"/><Relationship Id="rId83" Type="http://schemas.openxmlformats.org/officeDocument/2006/relationships/image" Target="../media/image1849.png"/><Relationship Id="rId88" Type="http://schemas.openxmlformats.org/officeDocument/2006/relationships/customXml" Target="../ink/ink1852.xml"/><Relationship Id="rId91" Type="http://schemas.openxmlformats.org/officeDocument/2006/relationships/image" Target="../media/image1853.png"/><Relationship Id="rId1" Type="http://schemas.openxmlformats.org/officeDocument/2006/relationships/slideLayout" Target="../slideLayouts/slideLayout7.xml"/><Relationship Id="rId6" Type="http://schemas.openxmlformats.org/officeDocument/2006/relationships/customXml" Target="../ink/ink1811.xml"/><Relationship Id="rId15" Type="http://schemas.openxmlformats.org/officeDocument/2006/relationships/image" Target="../media/image1815.png"/><Relationship Id="rId23" Type="http://schemas.openxmlformats.org/officeDocument/2006/relationships/image" Target="../media/image1819.png"/><Relationship Id="rId28" Type="http://schemas.openxmlformats.org/officeDocument/2006/relationships/customXml" Target="../ink/ink1822.xml"/><Relationship Id="rId36" Type="http://schemas.openxmlformats.org/officeDocument/2006/relationships/customXml" Target="../ink/ink1826.xml"/><Relationship Id="rId49" Type="http://schemas.openxmlformats.org/officeDocument/2006/relationships/image" Target="../media/image1832.png"/><Relationship Id="rId57" Type="http://schemas.openxmlformats.org/officeDocument/2006/relationships/image" Target="../media/image1836.png"/><Relationship Id="rId10" Type="http://schemas.openxmlformats.org/officeDocument/2006/relationships/customXml" Target="../ink/ink1813.xml"/><Relationship Id="rId31" Type="http://schemas.openxmlformats.org/officeDocument/2006/relationships/image" Target="../media/image1823.png"/><Relationship Id="rId44" Type="http://schemas.openxmlformats.org/officeDocument/2006/relationships/customXml" Target="../ink/ink1830.xml"/><Relationship Id="rId52" Type="http://schemas.openxmlformats.org/officeDocument/2006/relationships/customXml" Target="../ink/ink1834.xml"/><Relationship Id="rId60" Type="http://schemas.openxmlformats.org/officeDocument/2006/relationships/customXml" Target="../ink/ink1838.xml"/><Relationship Id="rId65" Type="http://schemas.openxmlformats.org/officeDocument/2006/relationships/image" Target="../media/image1840.png"/><Relationship Id="rId73" Type="http://schemas.openxmlformats.org/officeDocument/2006/relationships/image" Target="../media/image1844.png"/><Relationship Id="rId78" Type="http://schemas.openxmlformats.org/officeDocument/2006/relationships/customXml" Target="../ink/ink1847.xml"/><Relationship Id="rId81" Type="http://schemas.openxmlformats.org/officeDocument/2006/relationships/image" Target="../media/image1848.png"/><Relationship Id="rId86" Type="http://schemas.openxmlformats.org/officeDocument/2006/relationships/customXml" Target="../ink/ink1851.xml"/><Relationship Id="rId4" Type="http://schemas.openxmlformats.org/officeDocument/2006/relationships/customXml" Target="../ink/ink1810.xml"/><Relationship Id="rId9" Type="http://schemas.openxmlformats.org/officeDocument/2006/relationships/image" Target="../media/image1812.png"/><Relationship Id="rId13" Type="http://schemas.openxmlformats.org/officeDocument/2006/relationships/image" Target="../media/image1814.png"/><Relationship Id="rId18" Type="http://schemas.openxmlformats.org/officeDocument/2006/relationships/customXml" Target="../ink/ink1817.xml"/><Relationship Id="rId39" Type="http://schemas.openxmlformats.org/officeDocument/2006/relationships/image" Target="../media/image1827.png"/><Relationship Id="rId34" Type="http://schemas.openxmlformats.org/officeDocument/2006/relationships/customXml" Target="../ink/ink1825.xml"/><Relationship Id="rId50" Type="http://schemas.openxmlformats.org/officeDocument/2006/relationships/customXml" Target="../ink/ink1833.xml"/><Relationship Id="rId55" Type="http://schemas.openxmlformats.org/officeDocument/2006/relationships/image" Target="../media/image1835.png"/><Relationship Id="rId76" Type="http://schemas.openxmlformats.org/officeDocument/2006/relationships/customXml" Target="../ink/ink1846.xml"/><Relationship Id="rId7" Type="http://schemas.openxmlformats.org/officeDocument/2006/relationships/image" Target="../media/image1811.png"/><Relationship Id="rId71" Type="http://schemas.openxmlformats.org/officeDocument/2006/relationships/image" Target="../media/image1843.png"/><Relationship Id="rId2" Type="http://schemas.openxmlformats.org/officeDocument/2006/relationships/customXml" Target="../ink/ink1809.xml"/><Relationship Id="rId29" Type="http://schemas.openxmlformats.org/officeDocument/2006/relationships/image" Target="../media/image1822.png"/><Relationship Id="rId24" Type="http://schemas.openxmlformats.org/officeDocument/2006/relationships/customXml" Target="../ink/ink1820.xml"/><Relationship Id="rId40" Type="http://schemas.openxmlformats.org/officeDocument/2006/relationships/customXml" Target="../ink/ink1828.xml"/><Relationship Id="rId45" Type="http://schemas.openxmlformats.org/officeDocument/2006/relationships/image" Target="../media/image1830.png"/><Relationship Id="rId66" Type="http://schemas.openxmlformats.org/officeDocument/2006/relationships/customXml" Target="../ink/ink1841.xml"/><Relationship Id="rId87" Type="http://schemas.openxmlformats.org/officeDocument/2006/relationships/image" Target="../media/image1851.png"/><Relationship Id="rId61" Type="http://schemas.openxmlformats.org/officeDocument/2006/relationships/image" Target="../media/image1838.png"/><Relationship Id="rId82" Type="http://schemas.openxmlformats.org/officeDocument/2006/relationships/customXml" Target="../ink/ink1849.xml"/><Relationship Id="rId19" Type="http://schemas.openxmlformats.org/officeDocument/2006/relationships/image" Target="../media/image1817.png"/></Relationships>
</file>

<file path=ppt/slides/_rels/slide45.xml.rels><?xml version="1.0" encoding="UTF-8" standalone="yes"?>
<Relationships xmlns="http://schemas.openxmlformats.org/package/2006/relationships"><Relationship Id="rId8" Type="http://schemas.openxmlformats.org/officeDocument/2006/relationships/image" Target="../media/image1856.png"/><Relationship Id="rId13" Type="http://schemas.openxmlformats.org/officeDocument/2006/relationships/customXml" Target="../ink/ink1859.xml"/><Relationship Id="rId18" Type="http://schemas.openxmlformats.org/officeDocument/2006/relationships/image" Target="../media/image1860.png"/><Relationship Id="rId3" Type="http://schemas.openxmlformats.org/officeDocument/2006/relationships/customXml" Target="../ink/ink1854.xml"/><Relationship Id="rId21" Type="http://schemas.openxmlformats.org/officeDocument/2006/relationships/customXml" Target="../ink/ink1863.xml"/><Relationship Id="rId7" Type="http://schemas.openxmlformats.org/officeDocument/2006/relationships/customXml" Target="../ink/ink1856.xml"/><Relationship Id="rId12" Type="http://schemas.openxmlformats.org/officeDocument/2006/relationships/image" Target="../media/image1857.png"/><Relationship Id="rId17" Type="http://schemas.openxmlformats.org/officeDocument/2006/relationships/customXml" Target="../ink/ink1861.xml"/><Relationship Id="rId2" Type="http://schemas.openxmlformats.org/officeDocument/2006/relationships/image" Target="../media/image358.png"/><Relationship Id="rId16" Type="http://schemas.openxmlformats.org/officeDocument/2006/relationships/image" Target="../media/image1859.png"/><Relationship Id="rId20" Type="http://schemas.openxmlformats.org/officeDocument/2006/relationships/image" Target="../media/image1861.png"/><Relationship Id="rId1" Type="http://schemas.openxmlformats.org/officeDocument/2006/relationships/slideLayout" Target="../slideLayouts/slideLayout7.xml"/><Relationship Id="rId6" Type="http://schemas.openxmlformats.org/officeDocument/2006/relationships/image" Target="../media/image1855.png"/><Relationship Id="rId11" Type="http://schemas.openxmlformats.org/officeDocument/2006/relationships/customXml" Target="../ink/ink1858.xml"/><Relationship Id="rId24" Type="http://schemas.openxmlformats.org/officeDocument/2006/relationships/image" Target="../media/image1863.png"/><Relationship Id="rId5" Type="http://schemas.openxmlformats.org/officeDocument/2006/relationships/customXml" Target="../ink/ink1855.xml"/><Relationship Id="rId15" Type="http://schemas.openxmlformats.org/officeDocument/2006/relationships/customXml" Target="../ink/ink1860.xml"/><Relationship Id="rId23" Type="http://schemas.openxmlformats.org/officeDocument/2006/relationships/customXml" Target="../ink/ink1864.xml"/><Relationship Id="rId10" Type="http://schemas.openxmlformats.org/officeDocument/2006/relationships/image" Target="../media/image172.png"/><Relationship Id="rId19" Type="http://schemas.openxmlformats.org/officeDocument/2006/relationships/customXml" Target="../ink/ink1862.xml"/><Relationship Id="rId4" Type="http://schemas.openxmlformats.org/officeDocument/2006/relationships/image" Target="../media/image1854.png"/><Relationship Id="rId9" Type="http://schemas.openxmlformats.org/officeDocument/2006/relationships/customXml" Target="../ink/ink1857.xml"/><Relationship Id="rId14" Type="http://schemas.openxmlformats.org/officeDocument/2006/relationships/image" Target="../media/image1858.png"/><Relationship Id="rId22" Type="http://schemas.openxmlformats.org/officeDocument/2006/relationships/image" Target="../media/image1862.png"/></Relationships>
</file>

<file path=ppt/slides/_rels/slide46.xml.rels><?xml version="1.0" encoding="UTF-8" standalone="yes"?>
<Relationships xmlns="http://schemas.openxmlformats.org/package/2006/relationships"><Relationship Id="rId26" Type="http://schemas.openxmlformats.org/officeDocument/2006/relationships/customXml" Target="../ink/ink1877.xml"/><Relationship Id="rId21" Type="http://schemas.openxmlformats.org/officeDocument/2006/relationships/image" Target="../media/image1873.png"/><Relationship Id="rId34" Type="http://schemas.openxmlformats.org/officeDocument/2006/relationships/customXml" Target="../ink/ink1881.xml"/><Relationship Id="rId42" Type="http://schemas.openxmlformats.org/officeDocument/2006/relationships/customXml" Target="../ink/ink1885.xml"/><Relationship Id="rId47" Type="http://schemas.openxmlformats.org/officeDocument/2006/relationships/image" Target="../media/image1886.png"/><Relationship Id="rId50" Type="http://schemas.openxmlformats.org/officeDocument/2006/relationships/customXml" Target="../ink/ink1889.xml"/><Relationship Id="rId55" Type="http://schemas.openxmlformats.org/officeDocument/2006/relationships/image" Target="../media/image1890.png"/><Relationship Id="rId63" Type="http://schemas.openxmlformats.org/officeDocument/2006/relationships/image" Target="../media/image1894.png"/><Relationship Id="rId7" Type="http://schemas.openxmlformats.org/officeDocument/2006/relationships/image" Target="../media/image1866.png"/><Relationship Id="rId2" Type="http://schemas.openxmlformats.org/officeDocument/2006/relationships/customXml" Target="../ink/ink1865.xml"/><Relationship Id="rId16" Type="http://schemas.openxmlformats.org/officeDocument/2006/relationships/customXml" Target="../ink/ink1872.xml"/><Relationship Id="rId29" Type="http://schemas.openxmlformats.org/officeDocument/2006/relationships/image" Target="../media/image1877.png"/><Relationship Id="rId11" Type="http://schemas.openxmlformats.org/officeDocument/2006/relationships/image" Target="../media/image1868.png"/><Relationship Id="rId24" Type="http://schemas.openxmlformats.org/officeDocument/2006/relationships/customXml" Target="../ink/ink1876.xml"/><Relationship Id="rId32" Type="http://schemas.openxmlformats.org/officeDocument/2006/relationships/customXml" Target="../ink/ink1880.xml"/><Relationship Id="rId37" Type="http://schemas.openxmlformats.org/officeDocument/2006/relationships/image" Target="../media/image1881.png"/><Relationship Id="rId40" Type="http://schemas.openxmlformats.org/officeDocument/2006/relationships/customXml" Target="../ink/ink1884.xml"/><Relationship Id="rId45" Type="http://schemas.openxmlformats.org/officeDocument/2006/relationships/image" Target="../media/image1885.png"/><Relationship Id="rId53" Type="http://schemas.openxmlformats.org/officeDocument/2006/relationships/image" Target="../media/image1889.png"/><Relationship Id="rId58" Type="http://schemas.openxmlformats.org/officeDocument/2006/relationships/customXml" Target="../ink/ink1893.xml"/><Relationship Id="rId5" Type="http://schemas.openxmlformats.org/officeDocument/2006/relationships/image" Target="../media/image1865.png"/><Relationship Id="rId61" Type="http://schemas.openxmlformats.org/officeDocument/2006/relationships/image" Target="../media/image1893.png"/><Relationship Id="rId19" Type="http://schemas.openxmlformats.org/officeDocument/2006/relationships/image" Target="../media/image1872.png"/><Relationship Id="rId14" Type="http://schemas.openxmlformats.org/officeDocument/2006/relationships/customXml" Target="../ink/ink1871.xml"/><Relationship Id="rId22" Type="http://schemas.openxmlformats.org/officeDocument/2006/relationships/customXml" Target="../ink/ink1875.xml"/><Relationship Id="rId27" Type="http://schemas.openxmlformats.org/officeDocument/2006/relationships/image" Target="../media/image1876.png"/><Relationship Id="rId30" Type="http://schemas.openxmlformats.org/officeDocument/2006/relationships/customXml" Target="../ink/ink1879.xml"/><Relationship Id="rId35" Type="http://schemas.openxmlformats.org/officeDocument/2006/relationships/image" Target="../media/image1880.png"/><Relationship Id="rId43" Type="http://schemas.openxmlformats.org/officeDocument/2006/relationships/image" Target="../media/image1884.png"/><Relationship Id="rId48" Type="http://schemas.openxmlformats.org/officeDocument/2006/relationships/customXml" Target="../ink/ink1888.xml"/><Relationship Id="rId56" Type="http://schemas.openxmlformats.org/officeDocument/2006/relationships/customXml" Target="../ink/ink1892.xml"/><Relationship Id="rId64" Type="http://schemas.openxmlformats.org/officeDocument/2006/relationships/customXml" Target="../ink/ink1896.xml"/><Relationship Id="rId8" Type="http://schemas.openxmlformats.org/officeDocument/2006/relationships/customXml" Target="../ink/ink1868.xml"/><Relationship Id="rId51" Type="http://schemas.openxmlformats.org/officeDocument/2006/relationships/image" Target="../media/image1888.png"/><Relationship Id="rId3" Type="http://schemas.openxmlformats.org/officeDocument/2006/relationships/image" Target="../media/image1864.png"/><Relationship Id="rId12" Type="http://schemas.openxmlformats.org/officeDocument/2006/relationships/customXml" Target="../ink/ink1870.xml"/><Relationship Id="rId17" Type="http://schemas.openxmlformats.org/officeDocument/2006/relationships/image" Target="../media/image1871.png"/><Relationship Id="rId25" Type="http://schemas.openxmlformats.org/officeDocument/2006/relationships/image" Target="../media/image1875.png"/><Relationship Id="rId33" Type="http://schemas.openxmlformats.org/officeDocument/2006/relationships/image" Target="../media/image1879.png"/><Relationship Id="rId38" Type="http://schemas.openxmlformats.org/officeDocument/2006/relationships/customXml" Target="../ink/ink1883.xml"/><Relationship Id="rId46" Type="http://schemas.openxmlformats.org/officeDocument/2006/relationships/customXml" Target="../ink/ink1887.xml"/><Relationship Id="rId59" Type="http://schemas.openxmlformats.org/officeDocument/2006/relationships/image" Target="../media/image1892.png"/><Relationship Id="rId20" Type="http://schemas.openxmlformats.org/officeDocument/2006/relationships/customXml" Target="../ink/ink1874.xml"/><Relationship Id="rId41" Type="http://schemas.openxmlformats.org/officeDocument/2006/relationships/image" Target="../media/image1883.png"/><Relationship Id="rId54" Type="http://schemas.openxmlformats.org/officeDocument/2006/relationships/customXml" Target="../ink/ink1891.xml"/><Relationship Id="rId62" Type="http://schemas.openxmlformats.org/officeDocument/2006/relationships/customXml" Target="../ink/ink1895.xml"/><Relationship Id="rId1" Type="http://schemas.openxmlformats.org/officeDocument/2006/relationships/slideLayout" Target="../slideLayouts/slideLayout7.xml"/><Relationship Id="rId6" Type="http://schemas.openxmlformats.org/officeDocument/2006/relationships/customXml" Target="../ink/ink1867.xml"/><Relationship Id="rId15" Type="http://schemas.openxmlformats.org/officeDocument/2006/relationships/image" Target="../media/image1870.png"/><Relationship Id="rId23" Type="http://schemas.openxmlformats.org/officeDocument/2006/relationships/image" Target="../media/image1874.png"/><Relationship Id="rId28" Type="http://schemas.openxmlformats.org/officeDocument/2006/relationships/customXml" Target="../ink/ink1878.xml"/><Relationship Id="rId36" Type="http://schemas.openxmlformats.org/officeDocument/2006/relationships/customXml" Target="../ink/ink1882.xml"/><Relationship Id="rId49" Type="http://schemas.openxmlformats.org/officeDocument/2006/relationships/image" Target="../media/image1887.png"/><Relationship Id="rId57" Type="http://schemas.openxmlformats.org/officeDocument/2006/relationships/image" Target="../media/image1891.png"/><Relationship Id="rId10" Type="http://schemas.openxmlformats.org/officeDocument/2006/relationships/customXml" Target="../ink/ink1869.xml"/><Relationship Id="rId31" Type="http://schemas.openxmlformats.org/officeDocument/2006/relationships/image" Target="../media/image1878.png"/><Relationship Id="rId44" Type="http://schemas.openxmlformats.org/officeDocument/2006/relationships/customXml" Target="../ink/ink1886.xml"/><Relationship Id="rId52" Type="http://schemas.openxmlformats.org/officeDocument/2006/relationships/customXml" Target="../ink/ink1890.xml"/><Relationship Id="rId60" Type="http://schemas.openxmlformats.org/officeDocument/2006/relationships/customXml" Target="../ink/ink1894.xml"/><Relationship Id="rId65" Type="http://schemas.openxmlformats.org/officeDocument/2006/relationships/image" Target="../media/image1895.png"/><Relationship Id="rId4" Type="http://schemas.openxmlformats.org/officeDocument/2006/relationships/customXml" Target="../ink/ink1866.xml"/><Relationship Id="rId9" Type="http://schemas.openxmlformats.org/officeDocument/2006/relationships/image" Target="../media/image1867.png"/><Relationship Id="rId13" Type="http://schemas.openxmlformats.org/officeDocument/2006/relationships/image" Target="../media/image1869.png"/><Relationship Id="rId18" Type="http://schemas.openxmlformats.org/officeDocument/2006/relationships/customXml" Target="../ink/ink1873.xml"/><Relationship Id="rId39" Type="http://schemas.openxmlformats.org/officeDocument/2006/relationships/image" Target="../media/image1882.png"/></Relationships>
</file>

<file path=ppt/slides/_rels/slide47.xml.rels><?xml version="1.0" encoding="UTF-8" standalone="yes"?>
<Relationships xmlns="http://schemas.openxmlformats.org/package/2006/relationships"><Relationship Id="rId13" Type="http://schemas.openxmlformats.org/officeDocument/2006/relationships/image" Target="../media/image1902.png"/><Relationship Id="rId18" Type="http://schemas.openxmlformats.org/officeDocument/2006/relationships/customXml" Target="../ink/ink1903.xml"/><Relationship Id="rId26" Type="http://schemas.openxmlformats.org/officeDocument/2006/relationships/customXml" Target="../ink/ink1907.xml"/><Relationship Id="rId3" Type="http://schemas.openxmlformats.org/officeDocument/2006/relationships/image" Target="../media/image1897.png"/><Relationship Id="rId21" Type="http://schemas.openxmlformats.org/officeDocument/2006/relationships/image" Target="../media/image1906.png"/><Relationship Id="rId7" Type="http://schemas.openxmlformats.org/officeDocument/2006/relationships/image" Target="../media/image842.png"/><Relationship Id="rId12" Type="http://schemas.openxmlformats.org/officeDocument/2006/relationships/customXml" Target="../ink/ink1900.xml"/><Relationship Id="rId17" Type="http://schemas.openxmlformats.org/officeDocument/2006/relationships/image" Target="../media/image1904.png"/><Relationship Id="rId25" Type="http://schemas.openxmlformats.org/officeDocument/2006/relationships/image" Target="../media/image1908.png"/><Relationship Id="rId33" Type="http://schemas.openxmlformats.org/officeDocument/2006/relationships/image" Target="../media/image1911.png"/><Relationship Id="rId2" Type="http://schemas.openxmlformats.org/officeDocument/2006/relationships/image" Target="../media/image471.jpeg"/><Relationship Id="rId16" Type="http://schemas.openxmlformats.org/officeDocument/2006/relationships/customXml" Target="../ink/ink1902.xml"/><Relationship Id="rId20" Type="http://schemas.openxmlformats.org/officeDocument/2006/relationships/customXml" Target="../ink/ink1904.xml"/><Relationship Id="rId29" Type="http://schemas.openxmlformats.org/officeDocument/2006/relationships/image" Target="../media/image1910.png"/><Relationship Id="rId1" Type="http://schemas.openxmlformats.org/officeDocument/2006/relationships/slideLayout" Target="../slideLayouts/slideLayout2.xml"/><Relationship Id="rId6" Type="http://schemas.openxmlformats.org/officeDocument/2006/relationships/customXml" Target="../ink/ink1897.xml"/><Relationship Id="rId11" Type="http://schemas.openxmlformats.org/officeDocument/2006/relationships/image" Target="../media/image1901.png"/><Relationship Id="rId24" Type="http://schemas.openxmlformats.org/officeDocument/2006/relationships/customXml" Target="../ink/ink1906.xml"/><Relationship Id="rId32" Type="http://schemas.openxmlformats.org/officeDocument/2006/relationships/customXml" Target="../ink/ink1911.xml"/><Relationship Id="rId5" Type="http://schemas.openxmlformats.org/officeDocument/2006/relationships/image" Target="../media/image480.png"/><Relationship Id="rId15" Type="http://schemas.openxmlformats.org/officeDocument/2006/relationships/image" Target="../media/image1903.png"/><Relationship Id="rId23" Type="http://schemas.openxmlformats.org/officeDocument/2006/relationships/image" Target="../media/image1907.png"/><Relationship Id="rId28" Type="http://schemas.openxmlformats.org/officeDocument/2006/relationships/customXml" Target="../ink/ink1908.xml"/><Relationship Id="rId10" Type="http://schemas.openxmlformats.org/officeDocument/2006/relationships/customXml" Target="../ink/ink1899.xml"/><Relationship Id="rId19" Type="http://schemas.openxmlformats.org/officeDocument/2006/relationships/image" Target="../media/image1905.png"/><Relationship Id="rId31" Type="http://schemas.openxmlformats.org/officeDocument/2006/relationships/customXml" Target="../ink/ink1910.xml"/><Relationship Id="rId4" Type="http://schemas.openxmlformats.org/officeDocument/2006/relationships/image" Target="../media/image1898.png"/><Relationship Id="rId9" Type="http://schemas.openxmlformats.org/officeDocument/2006/relationships/image" Target="../media/image1900.png"/><Relationship Id="rId14" Type="http://schemas.openxmlformats.org/officeDocument/2006/relationships/customXml" Target="../ink/ink1901.xml"/><Relationship Id="rId22" Type="http://schemas.openxmlformats.org/officeDocument/2006/relationships/customXml" Target="../ink/ink1905.xml"/><Relationship Id="rId27" Type="http://schemas.openxmlformats.org/officeDocument/2006/relationships/image" Target="../media/image1909.png"/><Relationship Id="rId30" Type="http://schemas.openxmlformats.org/officeDocument/2006/relationships/customXml" Target="../ink/ink1909.xml"/><Relationship Id="rId8" Type="http://schemas.openxmlformats.org/officeDocument/2006/relationships/customXml" Target="../ink/ink1898.xml"/></Relationships>
</file>

<file path=ppt/slides/_rels/slide48.xml.rels><?xml version="1.0" encoding="UTF-8" standalone="yes"?>
<Relationships xmlns="http://schemas.openxmlformats.org/package/2006/relationships"><Relationship Id="rId2" Type="http://schemas.openxmlformats.org/officeDocument/2006/relationships/image" Target="../media/image137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13.png"/><Relationship Id="rId2" Type="http://schemas.openxmlformats.org/officeDocument/2006/relationships/image" Target="../media/image91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123.png"/><Relationship Id="rId21" Type="http://schemas.openxmlformats.org/officeDocument/2006/relationships/customXml" Target="../ink/ink119.xml"/><Relationship Id="rId34" Type="http://schemas.openxmlformats.org/officeDocument/2006/relationships/image" Target="../media/image127.png"/><Relationship Id="rId42" Type="http://schemas.openxmlformats.org/officeDocument/2006/relationships/image" Target="../media/image131.png"/><Relationship Id="rId47" Type="http://schemas.openxmlformats.org/officeDocument/2006/relationships/customXml" Target="../ink/ink132.xml"/><Relationship Id="rId50" Type="http://schemas.openxmlformats.org/officeDocument/2006/relationships/image" Target="../media/image135.png"/><Relationship Id="rId55" Type="http://schemas.openxmlformats.org/officeDocument/2006/relationships/customXml" Target="../ink/ink136.xml"/><Relationship Id="rId63" Type="http://schemas.openxmlformats.org/officeDocument/2006/relationships/customXml" Target="../ink/ink140.xml"/><Relationship Id="rId68" Type="http://schemas.openxmlformats.org/officeDocument/2006/relationships/image" Target="../media/image144.png"/><Relationship Id="rId7" Type="http://schemas.openxmlformats.org/officeDocument/2006/relationships/customXml" Target="../ink/ink112.xml"/><Relationship Id="rId2" Type="http://schemas.openxmlformats.org/officeDocument/2006/relationships/image" Target="../media/image2.emf"/><Relationship Id="rId16" Type="http://schemas.openxmlformats.org/officeDocument/2006/relationships/image" Target="../media/image118.png"/><Relationship Id="rId29" Type="http://schemas.openxmlformats.org/officeDocument/2006/relationships/customXml" Target="../ink/ink123.xml"/><Relationship Id="rId11" Type="http://schemas.openxmlformats.org/officeDocument/2006/relationships/customXml" Target="../ink/ink114.xml"/><Relationship Id="rId24" Type="http://schemas.openxmlformats.org/officeDocument/2006/relationships/image" Target="../media/image122.png"/><Relationship Id="rId32" Type="http://schemas.openxmlformats.org/officeDocument/2006/relationships/image" Target="../media/image126.png"/><Relationship Id="rId37" Type="http://schemas.openxmlformats.org/officeDocument/2006/relationships/customXml" Target="../ink/ink127.xml"/><Relationship Id="rId40" Type="http://schemas.openxmlformats.org/officeDocument/2006/relationships/image" Target="../media/image130.png"/><Relationship Id="rId45" Type="http://schemas.openxmlformats.org/officeDocument/2006/relationships/customXml" Target="../ink/ink131.xml"/><Relationship Id="rId53" Type="http://schemas.openxmlformats.org/officeDocument/2006/relationships/customXml" Target="../ink/ink135.xml"/><Relationship Id="rId58" Type="http://schemas.openxmlformats.org/officeDocument/2006/relationships/image" Target="../media/image139.png"/><Relationship Id="rId66" Type="http://schemas.openxmlformats.org/officeDocument/2006/relationships/image" Target="../media/image143.png"/><Relationship Id="rId5" Type="http://schemas.openxmlformats.org/officeDocument/2006/relationships/customXml" Target="../ink/ink111.xml"/><Relationship Id="rId61" Type="http://schemas.openxmlformats.org/officeDocument/2006/relationships/customXml" Target="../ink/ink139.xml"/><Relationship Id="rId19" Type="http://schemas.openxmlformats.org/officeDocument/2006/relationships/customXml" Target="../ink/ink118.xml"/><Relationship Id="rId14" Type="http://schemas.openxmlformats.org/officeDocument/2006/relationships/image" Target="../media/image117.png"/><Relationship Id="rId22" Type="http://schemas.openxmlformats.org/officeDocument/2006/relationships/image" Target="../media/image121.png"/><Relationship Id="rId27" Type="http://schemas.openxmlformats.org/officeDocument/2006/relationships/customXml" Target="../ink/ink122.xml"/><Relationship Id="rId30" Type="http://schemas.openxmlformats.org/officeDocument/2006/relationships/image" Target="../media/image125.png"/><Relationship Id="rId35" Type="http://schemas.openxmlformats.org/officeDocument/2006/relationships/customXml" Target="../ink/ink126.xml"/><Relationship Id="rId43" Type="http://schemas.openxmlformats.org/officeDocument/2006/relationships/customXml" Target="../ink/ink130.xml"/><Relationship Id="rId48" Type="http://schemas.openxmlformats.org/officeDocument/2006/relationships/image" Target="../media/image134.png"/><Relationship Id="rId56" Type="http://schemas.openxmlformats.org/officeDocument/2006/relationships/image" Target="../media/image138.png"/><Relationship Id="rId64" Type="http://schemas.openxmlformats.org/officeDocument/2006/relationships/image" Target="../media/image142.png"/><Relationship Id="rId8" Type="http://schemas.openxmlformats.org/officeDocument/2006/relationships/image" Target="../media/image114.png"/><Relationship Id="rId51" Type="http://schemas.openxmlformats.org/officeDocument/2006/relationships/customXml" Target="../ink/ink134.xml"/><Relationship Id="rId3" Type="http://schemas.openxmlformats.org/officeDocument/2006/relationships/customXml" Target="../ink/ink110.xml"/><Relationship Id="rId12" Type="http://schemas.openxmlformats.org/officeDocument/2006/relationships/image" Target="../media/image116.png"/><Relationship Id="rId17" Type="http://schemas.openxmlformats.org/officeDocument/2006/relationships/customXml" Target="../ink/ink117.xml"/><Relationship Id="rId25" Type="http://schemas.openxmlformats.org/officeDocument/2006/relationships/customXml" Target="../ink/ink121.xml"/><Relationship Id="rId33" Type="http://schemas.openxmlformats.org/officeDocument/2006/relationships/customXml" Target="../ink/ink125.xml"/><Relationship Id="rId38" Type="http://schemas.openxmlformats.org/officeDocument/2006/relationships/image" Target="../media/image129.png"/><Relationship Id="rId46" Type="http://schemas.openxmlformats.org/officeDocument/2006/relationships/image" Target="../media/image133.png"/><Relationship Id="rId59" Type="http://schemas.openxmlformats.org/officeDocument/2006/relationships/customXml" Target="../ink/ink138.xml"/><Relationship Id="rId67" Type="http://schemas.openxmlformats.org/officeDocument/2006/relationships/customXml" Target="../ink/ink142.xml"/><Relationship Id="rId20" Type="http://schemas.openxmlformats.org/officeDocument/2006/relationships/image" Target="../media/image120.png"/><Relationship Id="rId41" Type="http://schemas.openxmlformats.org/officeDocument/2006/relationships/customXml" Target="../ink/ink129.xml"/><Relationship Id="rId54" Type="http://schemas.openxmlformats.org/officeDocument/2006/relationships/image" Target="../media/image137.png"/><Relationship Id="rId6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13.png"/><Relationship Id="rId15" Type="http://schemas.openxmlformats.org/officeDocument/2006/relationships/customXml" Target="../ink/ink116.xml"/><Relationship Id="rId23" Type="http://schemas.openxmlformats.org/officeDocument/2006/relationships/customXml" Target="../ink/ink120.xml"/><Relationship Id="rId28" Type="http://schemas.openxmlformats.org/officeDocument/2006/relationships/image" Target="../media/image124.png"/><Relationship Id="rId36" Type="http://schemas.openxmlformats.org/officeDocument/2006/relationships/image" Target="../media/image128.png"/><Relationship Id="rId49" Type="http://schemas.openxmlformats.org/officeDocument/2006/relationships/customXml" Target="../ink/ink133.xml"/><Relationship Id="rId57" Type="http://schemas.openxmlformats.org/officeDocument/2006/relationships/customXml" Target="../ink/ink137.xml"/><Relationship Id="rId10" Type="http://schemas.openxmlformats.org/officeDocument/2006/relationships/image" Target="../media/image115.png"/><Relationship Id="rId31" Type="http://schemas.openxmlformats.org/officeDocument/2006/relationships/customXml" Target="../ink/ink124.xml"/><Relationship Id="rId44" Type="http://schemas.openxmlformats.org/officeDocument/2006/relationships/image" Target="../media/image132.png"/><Relationship Id="rId52" Type="http://schemas.openxmlformats.org/officeDocument/2006/relationships/image" Target="../media/image136.png"/><Relationship Id="rId60" Type="http://schemas.openxmlformats.org/officeDocument/2006/relationships/image" Target="../media/image140.png"/><Relationship Id="rId65" Type="http://schemas.openxmlformats.org/officeDocument/2006/relationships/customXml" Target="../ink/ink141.xml"/><Relationship Id="rId4" Type="http://schemas.openxmlformats.org/officeDocument/2006/relationships/image" Target="../media/image112.png"/><Relationship Id="rId9" Type="http://schemas.openxmlformats.org/officeDocument/2006/relationships/customXml" Target="../ink/ink113.xml"/><Relationship Id="rId13" Type="http://schemas.openxmlformats.org/officeDocument/2006/relationships/customXml" Target="../ink/ink115.xml"/><Relationship Id="rId18" Type="http://schemas.openxmlformats.org/officeDocument/2006/relationships/image" Target="../media/image119.png"/><Relationship Id="rId39" Type="http://schemas.openxmlformats.org/officeDocument/2006/relationships/customXml" Target="../ink/ink128.xml"/></Relationships>
</file>

<file path=ppt/slides/_rels/slide50.xml.rels><?xml version="1.0" encoding="UTF-8" standalone="yes"?>
<Relationships xmlns="http://schemas.openxmlformats.org/package/2006/relationships"><Relationship Id="rId3" Type="http://schemas.openxmlformats.org/officeDocument/2006/relationships/image" Target="../media/image1914.png"/><Relationship Id="rId2" Type="http://schemas.openxmlformats.org/officeDocument/2006/relationships/customXml" Target="../ink/ink19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376.wmf"/><Relationship Id="rId3" Type="http://schemas.openxmlformats.org/officeDocument/2006/relationships/image" Target="../media/image1371.wmf"/><Relationship Id="rId7" Type="http://schemas.openxmlformats.org/officeDocument/2006/relationships/image" Target="../media/image137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74.wmf"/><Relationship Id="rId5" Type="http://schemas.openxmlformats.org/officeDocument/2006/relationships/image" Target="../media/image1373.wmf"/><Relationship Id="rId4" Type="http://schemas.openxmlformats.org/officeDocument/2006/relationships/image" Target="../media/image1372.wmf"/><Relationship Id="rId9" Type="http://schemas.openxmlformats.org/officeDocument/2006/relationships/image" Target="../media/image141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15.png"/><Relationship Id="rId2" Type="http://schemas.openxmlformats.org/officeDocument/2006/relationships/hyperlink" Target="http://80.251.40.59/ankara.edu.tr/isgor/index.html" TargetMode="External"/><Relationship Id="rId1" Type="http://schemas.openxmlformats.org/officeDocument/2006/relationships/slideLayout" Target="../slideLayouts/slideLayout6.xml"/><Relationship Id="rId4" Type="http://schemas.openxmlformats.org/officeDocument/2006/relationships/image" Target="../media/image1896.png"/></Relationships>
</file>

<file path=ppt/slides/_rels/slide57.xml.rels><?xml version="1.0" encoding="UTF-8" standalone="yes"?>
<Relationships xmlns="http://schemas.openxmlformats.org/package/2006/relationships"><Relationship Id="rId2" Type="http://schemas.openxmlformats.org/officeDocument/2006/relationships/hyperlink" Target="http://80.251.40.59/ankara.edu.tr/isgor/index.html"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50.png"/><Relationship Id="rId18" Type="http://schemas.openxmlformats.org/officeDocument/2006/relationships/customXml" Target="../ink/ink151.xml"/><Relationship Id="rId26" Type="http://schemas.openxmlformats.org/officeDocument/2006/relationships/customXml" Target="../ink/ink155.xml"/><Relationship Id="rId39" Type="http://schemas.openxmlformats.org/officeDocument/2006/relationships/image" Target="../media/image163.png"/><Relationship Id="rId21" Type="http://schemas.openxmlformats.org/officeDocument/2006/relationships/image" Target="../media/image154.png"/><Relationship Id="rId34" Type="http://schemas.openxmlformats.org/officeDocument/2006/relationships/customXml" Target="../ink/ink159.xml"/><Relationship Id="rId42" Type="http://schemas.openxmlformats.org/officeDocument/2006/relationships/customXml" Target="../ink/ink163.xml"/><Relationship Id="rId47" Type="http://schemas.openxmlformats.org/officeDocument/2006/relationships/image" Target="../media/image167.png"/><Relationship Id="rId50" Type="http://schemas.openxmlformats.org/officeDocument/2006/relationships/customXml" Target="../ink/ink167.xml"/><Relationship Id="rId55" Type="http://schemas.openxmlformats.org/officeDocument/2006/relationships/image" Target="../media/image171.png"/><Relationship Id="rId7" Type="http://schemas.openxmlformats.org/officeDocument/2006/relationships/image" Target="../media/image147.png"/><Relationship Id="rId2" Type="http://schemas.openxmlformats.org/officeDocument/2006/relationships/customXml" Target="../ink/ink143.xml"/><Relationship Id="rId16" Type="http://schemas.openxmlformats.org/officeDocument/2006/relationships/customXml" Target="../ink/ink150.xml"/><Relationship Id="rId29" Type="http://schemas.openxmlformats.org/officeDocument/2006/relationships/image" Target="../media/image158.png"/><Relationship Id="rId11" Type="http://schemas.openxmlformats.org/officeDocument/2006/relationships/image" Target="../media/image149.png"/><Relationship Id="rId24" Type="http://schemas.openxmlformats.org/officeDocument/2006/relationships/customXml" Target="../ink/ink154.xml"/><Relationship Id="rId32" Type="http://schemas.openxmlformats.org/officeDocument/2006/relationships/customXml" Target="../ink/ink158.xml"/><Relationship Id="rId37" Type="http://schemas.openxmlformats.org/officeDocument/2006/relationships/image" Target="../media/image162.png"/><Relationship Id="rId40" Type="http://schemas.openxmlformats.org/officeDocument/2006/relationships/customXml" Target="../ink/ink162.xml"/><Relationship Id="rId45" Type="http://schemas.openxmlformats.org/officeDocument/2006/relationships/image" Target="../media/image166.png"/><Relationship Id="rId53" Type="http://schemas.openxmlformats.org/officeDocument/2006/relationships/image" Target="../media/image170.png"/><Relationship Id="rId5" Type="http://schemas.openxmlformats.org/officeDocument/2006/relationships/image" Target="../media/image146.png"/><Relationship Id="rId10" Type="http://schemas.openxmlformats.org/officeDocument/2006/relationships/customXml" Target="../ink/ink147.xml"/><Relationship Id="rId19" Type="http://schemas.openxmlformats.org/officeDocument/2006/relationships/image" Target="../media/image153.png"/><Relationship Id="rId31" Type="http://schemas.openxmlformats.org/officeDocument/2006/relationships/image" Target="../media/image159.png"/><Relationship Id="rId44" Type="http://schemas.openxmlformats.org/officeDocument/2006/relationships/customXml" Target="../ink/ink164.xml"/><Relationship Id="rId52" Type="http://schemas.openxmlformats.org/officeDocument/2006/relationships/customXml" Target="../ink/ink168.xml"/><Relationship Id="rId4" Type="http://schemas.openxmlformats.org/officeDocument/2006/relationships/customXml" Target="../ink/ink144.xml"/><Relationship Id="rId9" Type="http://schemas.openxmlformats.org/officeDocument/2006/relationships/image" Target="../media/image148.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157.png"/><Relationship Id="rId30" Type="http://schemas.openxmlformats.org/officeDocument/2006/relationships/customXml" Target="../ink/ink157.xml"/><Relationship Id="rId35" Type="http://schemas.openxmlformats.org/officeDocument/2006/relationships/image" Target="../media/image161.png"/><Relationship Id="rId43" Type="http://schemas.openxmlformats.org/officeDocument/2006/relationships/image" Target="../media/image165.png"/><Relationship Id="rId48" Type="http://schemas.openxmlformats.org/officeDocument/2006/relationships/customXml" Target="../ink/ink166.xml"/><Relationship Id="rId8" Type="http://schemas.openxmlformats.org/officeDocument/2006/relationships/customXml" Target="../ink/ink146.xml"/><Relationship Id="rId51" Type="http://schemas.openxmlformats.org/officeDocument/2006/relationships/image" Target="../media/image169.png"/><Relationship Id="rId3" Type="http://schemas.openxmlformats.org/officeDocument/2006/relationships/image" Target="../media/image145.png"/><Relationship Id="rId12" Type="http://schemas.openxmlformats.org/officeDocument/2006/relationships/customXml" Target="../ink/ink148.xml"/><Relationship Id="rId17" Type="http://schemas.openxmlformats.org/officeDocument/2006/relationships/image" Target="../media/image152.png"/><Relationship Id="rId25" Type="http://schemas.openxmlformats.org/officeDocument/2006/relationships/image" Target="../media/image156.png"/><Relationship Id="rId33" Type="http://schemas.openxmlformats.org/officeDocument/2006/relationships/image" Target="../media/image160.png"/><Relationship Id="rId38" Type="http://schemas.openxmlformats.org/officeDocument/2006/relationships/customXml" Target="../ink/ink161.xml"/><Relationship Id="rId46" Type="http://schemas.openxmlformats.org/officeDocument/2006/relationships/customXml" Target="../ink/ink165.xml"/><Relationship Id="rId20" Type="http://schemas.openxmlformats.org/officeDocument/2006/relationships/customXml" Target="../ink/ink152.xml"/><Relationship Id="rId41" Type="http://schemas.openxmlformats.org/officeDocument/2006/relationships/image" Target="../media/image164.png"/><Relationship Id="rId54" Type="http://schemas.openxmlformats.org/officeDocument/2006/relationships/customXml" Target="../ink/ink169.xml"/><Relationship Id="rId1" Type="http://schemas.openxmlformats.org/officeDocument/2006/relationships/slideLayout" Target="../slideLayouts/slideLayout2.xml"/><Relationship Id="rId6" Type="http://schemas.openxmlformats.org/officeDocument/2006/relationships/customXml" Target="../ink/ink145.xml"/><Relationship Id="rId15" Type="http://schemas.openxmlformats.org/officeDocument/2006/relationships/image" Target="../media/image151.png"/><Relationship Id="rId23" Type="http://schemas.openxmlformats.org/officeDocument/2006/relationships/image" Target="../media/image155.png"/><Relationship Id="rId28" Type="http://schemas.openxmlformats.org/officeDocument/2006/relationships/customXml" Target="../ink/ink156.xml"/><Relationship Id="rId36" Type="http://schemas.openxmlformats.org/officeDocument/2006/relationships/customXml" Target="../ink/ink160.xml"/><Relationship Id="rId49" Type="http://schemas.openxmlformats.org/officeDocument/2006/relationships/image" Target="../media/image168.png"/></Relationships>
</file>

<file path=ppt/slides/_rels/slide6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99.png"/><Relationship Id="rId2" Type="http://schemas.openxmlformats.org/officeDocument/2006/relationships/image" Target="../media/image1897.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9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1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18.png"/><Relationship Id="rId2" Type="http://schemas.openxmlformats.org/officeDocument/2006/relationships/image" Target="../media/image191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920.jpeg"/><Relationship Id="rId2" Type="http://schemas.openxmlformats.org/officeDocument/2006/relationships/image" Target="../media/image19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6" Type="http://schemas.openxmlformats.org/officeDocument/2006/relationships/customXml" Target="../ink/ink182.xml"/><Relationship Id="rId21" Type="http://schemas.openxmlformats.org/officeDocument/2006/relationships/image" Target="../media/image181.png"/><Relationship Id="rId42" Type="http://schemas.openxmlformats.org/officeDocument/2006/relationships/image" Target="../media/image191.png"/><Relationship Id="rId47" Type="http://schemas.openxmlformats.org/officeDocument/2006/relationships/customXml" Target="../ink/ink193.xml"/><Relationship Id="rId63" Type="http://schemas.openxmlformats.org/officeDocument/2006/relationships/customXml" Target="../ink/ink201.xml"/><Relationship Id="rId68" Type="http://schemas.openxmlformats.org/officeDocument/2006/relationships/image" Target="../media/image204.png"/><Relationship Id="rId16" Type="http://schemas.openxmlformats.org/officeDocument/2006/relationships/customXml" Target="../ink/ink177.xml"/><Relationship Id="rId11" Type="http://schemas.openxmlformats.org/officeDocument/2006/relationships/image" Target="../media/image176.png"/><Relationship Id="rId24" Type="http://schemas.openxmlformats.org/officeDocument/2006/relationships/customXml" Target="../ink/ink181.xml"/><Relationship Id="rId32" Type="http://schemas.openxmlformats.org/officeDocument/2006/relationships/customXml" Target="../ink/ink185.xml"/><Relationship Id="rId37" Type="http://schemas.openxmlformats.org/officeDocument/2006/relationships/customXml" Target="../ink/ink188.xml"/><Relationship Id="rId40" Type="http://schemas.openxmlformats.org/officeDocument/2006/relationships/image" Target="../media/image190.png"/><Relationship Id="rId45" Type="http://schemas.openxmlformats.org/officeDocument/2006/relationships/customXml" Target="../ink/ink192.xml"/><Relationship Id="rId53" Type="http://schemas.openxmlformats.org/officeDocument/2006/relationships/customXml" Target="../ink/ink196.xml"/><Relationship Id="rId58" Type="http://schemas.openxmlformats.org/officeDocument/2006/relationships/image" Target="../media/image199.png"/><Relationship Id="rId66" Type="http://schemas.openxmlformats.org/officeDocument/2006/relationships/image" Target="../media/image203.png"/><Relationship Id="rId74" Type="http://schemas.openxmlformats.org/officeDocument/2006/relationships/image" Target="../media/image207.png"/><Relationship Id="rId5" Type="http://schemas.openxmlformats.org/officeDocument/2006/relationships/image" Target="../media/image173.png"/><Relationship Id="rId61" Type="http://schemas.openxmlformats.org/officeDocument/2006/relationships/customXml" Target="../ink/ink200.xml"/><Relationship Id="rId19" Type="http://schemas.openxmlformats.org/officeDocument/2006/relationships/image" Target="../media/image180.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4.png"/><Relationship Id="rId30" Type="http://schemas.openxmlformats.org/officeDocument/2006/relationships/customXml" Target="../ink/ink184.xml"/><Relationship Id="rId35" Type="http://schemas.openxmlformats.org/officeDocument/2006/relationships/customXml" Target="../ink/ink187.xml"/><Relationship Id="rId43" Type="http://schemas.openxmlformats.org/officeDocument/2006/relationships/customXml" Target="../ink/ink191.xml"/><Relationship Id="rId48" Type="http://schemas.openxmlformats.org/officeDocument/2006/relationships/image" Target="../media/image194.png"/><Relationship Id="rId56" Type="http://schemas.openxmlformats.org/officeDocument/2006/relationships/image" Target="../media/image198.png"/><Relationship Id="rId64" Type="http://schemas.openxmlformats.org/officeDocument/2006/relationships/image" Target="../media/image202.png"/><Relationship Id="rId69" Type="http://schemas.openxmlformats.org/officeDocument/2006/relationships/customXml" Target="../ink/ink204.xml"/><Relationship Id="rId77" Type="http://schemas.openxmlformats.org/officeDocument/2006/relationships/customXml" Target="../ink/ink208.xml"/><Relationship Id="rId8" Type="http://schemas.openxmlformats.org/officeDocument/2006/relationships/customXml" Target="../ink/ink173.xml"/><Relationship Id="rId51" Type="http://schemas.openxmlformats.org/officeDocument/2006/relationships/customXml" Target="../ink/ink195.xml"/><Relationship Id="rId72" Type="http://schemas.openxmlformats.org/officeDocument/2006/relationships/image" Target="../media/image206.png"/><Relationship Id="rId3" Type="http://schemas.openxmlformats.org/officeDocument/2006/relationships/image" Target="../media/image172.png"/><Relationship Id="rId12" Type="http://schemas.openxmlformats.org/officeDocument/2006/relationships/customXml" Target="../ink/ink175.xml"/><Relationship Id="rId17" Type="http://schemas.openxmlformats.org/officeDocument/2006/relationships/image" Target="../media/image179.png"/><Relationship Id="rId25" Type="http://schemas.openxmlformats.org/officeDocument/2006/relationships/image" Target="../media/image183.png"/><Relationship Id="rId33" Type="http://schemas.openxmlformats.org/officeDocument/2006/relationships/customXml" Target="../ink/ink186.xml"/><Relationship Id="rId38" Type="http://schemas.openxmlformats.org/officeDocument/2006/relationships/image" Target="../media/image189.png"/><Relationship Id="rId46" Type="http://schemas.openxmlformats.org/officeDocument/2006/relationships/image" Target="../media/image193.png"/><Relationship Id="rId59" Type="http://schemas.openxmlformats.org/officeDocument/2006/relationships/customXml" Target="../ink/ink199.xml"/><Relationship Id="rId67" Type="http://schemas.openxmlformats.org/officeDocument/2006/relationships/customXml" Target="../ink/ink203.xml"/><Relationship Id="rId20" Type="http://schemas.openxmlformats.org/officeDocument/2006/relationships/customXml" Target="../ink/ink179.xml"/><Relationship Id="rId41" Type="http://schemas.openxmlformats.org/officeDocument/2006/relationships/customXml" Target="../ink/ink190.xml"/><Relationship Id="rId54" Type="http://schemas.openxmlformats.org/officeDocument/2006/relationships/image" Target="../media/image197.png"/><Relationship Id="rId62" Type="http://schemas.openxmlformats.org/officeDocument/2006/relationships/image" Target="../media/image201.png"/><Relationship Id="rId70" Type="http://schemas.openxmlformats.org/officeDocument/2006/relationships/image" Target="../media/image205.png"/><Relationship Id="rId75" Type="http://schemas.openxmlformats.org/officeDocument/2006/relationships/customXml" Target="../ink/ink207.xml"/><Relationship Id="rId1" Type="http://schemas.openxmlformats.org/officeDocument/2006/relationships/slideLayout" Target="../slideLayouts/slideLayout7.xml"/><Relationship Id="rId6" Type="http://schemas.openxmlformats.org/officeDocument/2006/relationships/customXml" Target="../ink/ink172.xml"/><Relationship Id="rId15" Type="http://schemas.openxmlformats.org/officeDocument/2006/relationships/image" Target="../media/image178.png"/><Relationship Id="rId23" Type="http://schemas.openxmlformats.org/officeDocument/2006/relationships/image" Target="../media/image182.png"/><Relationship Id="rId28" Type="http://schemas.openxmlformats.org/officeDocument/2006/relationships/customXml" Target="../ink/ink183.xml"/><Relationship Id="rId36" Type="http://schemas.openxmlformats.org/officeDocument/2006/relationships/image" Target="../media/image188.png"/><Relationship Id="rId49" Type="http://schemas.openxmlformats.org/officeDocument/2006/relationships/customXml" Target="../ink/ink194.xml"/><Relationship Id="rId57" Type="http://schemas.openxmlformats.org/officeDocument/2006/relationships/customXml" Target="../ink/ink198.xml"/><Relationship Id="rId10" Type="http://schemas.openxmlformats.org/officeDocument/2006/relationships/customXml" Target="../ink/ink174.xml"/><Relationship Id="rId31" Type="http://schemas.openxmlformats.org/officeDocument/2006/relationships/image" Target="../media/image186.png"/><Relationship Id="rId44" Type="http://schemas.openxmlformats.org/officeDocument/2006/relationships/image" Target="../media/image192.png"/><Relationship Id="rId52" Type="http://schemas.openxmlformats.org/officeDocument/2006/relationships/image" Target="../media/image196.png"/><Relationship Id="rId60" Type="http://schemas.openxmlformats.org/officeDocument/2006/relationships/image" Target="../media/image200.png"/><Relationship Id="rId65" Type="http://schemas.openxmlformats.org/officeDocument/2006/relationships/customXml" Target="../ink/ink202.xml"/><Relationship Id="rId73" Type="http://schemas.openxmlformats.org/officeDocument/2006/relationships/customXml" Target="../ink/ink206.xml"/><Relationship Id="rId78" Type="http://schemas.openxmlformats.org/officeDocument/2006/relationships/image" Target="../media/image209.png"/><Relationship Id="rId4" Type="http://schemas.openxmlformats.org/officeDocument/2006/relationships/customXml" Target="../ink/ink171.xml"/><Relationship Id="rId9" Type="http://schemas.openxmlformats.org/officeDocument/2006/relationships/image" Target="../media/image175.png"/><Relationship Id="rId13" Type="http://schemas.openxmlformats.org/officeDocument/2006/relationships/image" Target="../media/image177.png"/><Relationship Id="rId18" Type="http://schemas.openxmlformats.org/officeDocument/2006/relationships/customXml" Target="../ink/ink178.xml"/><Relationship Id="rId39" Type="http://schemas.openxmlformats.org/officeDocument/2006/relationships/customXml" Target="../ink/ink189.xml"/><Relationship Id="rId34" Type="http://schemas.openxmlformats.org/officeDocument/2006/relationships/image" Target="../media/image187.png"/><Relationship Id="rId50" Type="http://schemas.openxmlformats.org/officeDocument/2006/relationships/image" Target="../media/image195.png"/><Relationship Id="rId55" Type="http://schemas.openxmlformats.org/officeDocument/2006/relationships/customXml" Target="../ink/ink197.xml"/><Relationship Id="rId76" Type="http://schemas.openxmlformats.org/officeDocument/2006/relationships/image" Target="../media/image208.png"/><Relationship Id="rId7" Type="http://schemas.openxmlformats.org/officeDocument/2006/relationships/image" Target="../media/image174.png"/><Relationship Id="rId71" Type="http://schemas.openxmlformats.org/officeDocument/2006/relationships/customXml" Target="../ink/ink205.xml"/><Relationship Id="rId2" Type="http://schemas.openxmlformats.org/officeDocument/2006/relationships/customXml" Target="../ink/ink170.xml"/><Relationship Id="rId29" Type="http://schemas.openxmlformats.org/officeDocument/2006/relationships/image" Target="../media/image185.png"/></Relationships>
</file>

<file path=ppt/slides/_rels/slide70.xml.rels><?xml version="1.0" encoding="UTF-8" standalone="yes"?>
<Relationships xmlns="http://schemas.openxmlformats.org/package/2006/relationships"><Relationship Id="rId3" Type="http://schemas.openxmlformats.org/officeDocument/2006/relationships/image" Target="../media/image1922.jpeg"/><Relationship Id="rId2" Type="http://schemas.openxmlformats.org/officeDocument/2006/relationships/image" Target="../media/image19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924.png"/><Relationship Id="rId2" Type="http://schemas.openxmlformats.org/officeDocument/2006/relationships/image" Target="../media/image19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9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27.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92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9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30.png"/></Relationships>
</file>

<file path=ppt/slides/_rels/slide78.xml.rels><?xml version="1.0" encoding="UTF-8" standalone="yes"?>
<Relationships xmlns="http://schemas.openxmlformats.org/package/2006/relationships"><Relationship Id="rId3" Type="http://schemas.openxmlformats.org/officeDocument/2006/relationships/image" Target="../media/image1922.jpeg"/><Relationship Id="rId2" Type="http://schemas.openxmlformats.org/officeDocument/2006/relationships/image" Target="../media/image1921.png"/><Relationship Id="rId1" Type="http://schemas.openxmlformats.org/officeDocument/2006/relationships/slideLayout" Target="../slideLayouts/slideLayout6.xml"/><Relationship Id="rId4" Type="http://schemas.openxmlformats.org/officeDocument/2006/relationships/image" Target="../media/image1931.png"/></Relationships>
</file>

<file path=ppt/slides/_rels/slide79.xml.rels><?xml version="1.0" encoding="UTF-8" standalone="yes"?>
<Relationships xmlns="http://schemas.openxmlformats.org/package/2006/relationships"><Relationship Id="rId2" Type="http://schemas.openxmlformats.org/officeDocument/2006/relationships/image" Target="../media/image19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215.png"/><Relationship Id="rId18" Type="http://schemas.openxmlformats.org/officeDocument/2006/relationships/customXml" Target="../ink/ink217.xml"/><Relationship Id="rId26" Type="http://schemas.openxmlformats.org/officeDocument/2006/relationships/customXml" Target="../ink/ink221.xml"/><Relationship Id="rId39" Type="http://schemas.openxmlformats.org/officeDocument/2006/relationships/image" Target="../media/image228.png"/><Relationship Id="rId21" Type="http://schemas.openxmlformats.org/officeDocument/2006/relationships/image" Target="../media/image219.png"/><Relationship Id="rId34" Type="http://schemas.openxmlformats.org/officeDocument/2006/relationships/customXml" Target="../ink/ink225.xml"/><Relationship Id="rId42" Type="http://schemas.openxmlformats.org/officeDocument/2006/relationships/customXml" Target="../ink/ink229.xml"/><Relationship Id="rId47" Type="http://schemas.openxmlformats.org/officeDocument/2006/relationships/image" Target="../media/image232.png"/><Relationship Id="rId50" Type="http://schemas.openxmlformats.org/officeDocument/2006/relationships/customXml" Target="../ink/ink233.xml"/><Relationship Id="rId7" Type="http://schemas.openxmlformats.org/officeDocument/2006/relationships/image" Target="../media/image212.png"/><Relationship Id="rId2" Type="http://schemas.openxmlformats.org/officeDocument/2006/relationships/customXml" Target="../ink/ink209.xml"/><Relationship Id="rId16" Type="http://schemas.openxmlformats.org/officeDocument/2006/relationships/customXml" Target="../ink/ink216.xml"/><Relationship Id="rId29" Type="http://schemas.openxmlformats.org/officeDocument/2006/relationships/image" Target="../media/image223.png"/><Relationship Id="rId11" Type="http://schemas.openxmlformats.org/officeDocument/2006/relationships/image" Target="../media/image214.png"/><Relationship Id="rId24" Type="http://schemas.openxmlformats.org/officeDocument/2006/relationships/customXml" Target="../ink/ink220.xml"/><Relationship Id="rId32" Type="http://schemas.openxmlformats.org/officeDocument/2006/relationships/customXml" Target="../ink/ink224.xml"/><Relationship Id="rId37" Type="http://schemas.openxmlformats.org/officeDocument/2006/relationships/image" Target="../media/image227.png"/><Relationship Id="rId40" Type="http://schemas.openxmlformats.org/officeDocument/2006/relationships/customXml" Target="../ink/ink228.xml"/><Relationship Id="rId45" Type="http://schemas.openxmlformats.org/officeDocument/2006/relationships/image" Target="../media/image231.png"/><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222.xml"/><Relationship Id="rId36" Type="http://schemas.openxmlformats.org/officeDocument/2006/relationships/customXml" Target="../ink/ink226.xml"/><Relationship Id="rId49" Type="http://schemas.openxmlformats.org/officeDocument/2006/relationships/image" Target="../media/image233.png"/><Relationship Id="rId10" Type="http://schemas.openxmlformats.org/officeDocument/2006/relationships/customXml" Target="../ink/ink213.xml"/><Relationship Id="rId19" Type="http://schemas.openxmlformats.org/officeDocument/2006/relationships/image" Target="../media/image218.png"/><Relationship Id="rId31" Type="http://schemas.openxmlformats.org/officeDocument/2006/relationships/image" Target="../media/image224.png"/><Relationship Id="rId44" Type="http://schemas.openxmlformats.org/officeDocument/2006/relationships/customXml" Target="../ink/ink230.xml"/><Relationship Id="rId4" Type="http://schemas.openxmlformats.org/officeDocument/2006/relationships/customXml" Target="../ink/ink210.xml"/><Relationship Id="rId9" Type="http://schemas.openxmlformats.org/officeDocument/2006/relationships/image" Target="../media/image213.png"/><Relationship Id="rId14" Type="http://schemas.openxmlformats.org/officeDocument/2006/relationships/customXml" Target="../ink/ink215.xml"/><Relationship Id="rId22" Type="http://schemas.openxmlformats.org/officeDocument/2006/relationships/customXml" Target="../ink/ink219.xml"/><Relationship Id="rId27" Type="http://schemas.openxmlformats.org/officeDocument/2006/relationships/image" Target="../media/image222.png"/><Relationship Id="rId30" Type="http://schemas.openxmlformats.org/officeDocument/2006/relationships/customXml" Target="../ink/ink223.xml"/><Relationship Id="rId35" Type="http://schemas.openxmlformats.org/officeDocument/2006/relationships/image" Target="../media/image226.png"/><Relationship Id="rId43" Type="http://schemas.openxmlformats.org/officeDocument/2006/relationships/image" Target="../media/image230.png"/><Relationship Id="rId48" Type="http://schemas.openxmlformats.org/officeDocument/2006/relationships/customXml" Target="../ink/ink232.xml"/><Relationship Id="rId8" Type="http://schemas.openxmlformats.org/officeDocument/2006/relationships/customXml" Target="../ink/ink212.xml"/><Relationship Id="rId51" Type="http://schemas.openxmlformats.org/officeDocument/2006/relationships/image" Target="../media/image234.png"/><Relationship Id="rId3" Type="http://schemas.openxmlformats.org/officeDocument/2006/relationships/image" Target="../media/image210.png"/><Relationship Id="rId12" Type="http://schemas.openxmlformats.org/officeDocument/2006/relationships/customXml" Target="../ink/ink214.xml"/><Relationship Id="rId17" Type="http://schemas.openxmlformats.org/officeDocument/2006/relationships/image" Target="../media/image217.png"/><Relationship Id="rId25" Type="http://schemas.openxmlformats.org/officeDocument/2006/relationships/image" Target="../media/image221.png"/><Relationship Id="rId33" Type="http://schemas.openxmlformats.org/officeDocument/2006/relationships/image" Target="../media/image225.png"/><Relationship Id="rId38" Type="http://schemas.openxmlformats.org/officeDocument/2006/relationships/customXml" Target="../ink/ink227.xml"/><Relationship Id="rId46" Type="http://schemas.openxmlformats.org/officeDocument/2006/relationships/customXml" Target="../ink/ink231.xml"/><Relationship Id="rId20" Type="http://schemas.openxmlformats.org/officeDocument/2006/relationships/customXml" Target="../ink/ink218.xml"/><Relationship Id="rId41" Type="http://schemas.openxmlformats.org/officeDocument/2006/relationships/image" Target="../media/image229.png"/><Relationship Id="rId1" Type="http://schemas.openxmlformats.org/officeDocument/2006/relationships/slideLayout" Target="../slideLayouts/slideLayout7.xml"/><Relationship Id="rId6" Type="http://schemas.openxmlformats.org/officeDocument/2006/relationships/customXml" Target="../ink/ink211.xml"/></Relationships>
</file>

<file path=ppt/slides/_rels/slide80.xml.rels><?xml version="1.0" encoding="UTF-8" standalone="yes"?>
<Relationships xmlns="http://schemas.openxmlformats.org/package/2006/relationships"><Relationship Id="rId2" Type="http://schemas.openxmlformats.org/officeDocument/2006/relationships/image" Target="../media/image193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35.wmf"/><Relationship Id="rId5" Type="http://schemas.openxmlformats.org/officeDocument/2006/relationships/oleObject" Target="../embeddings/oleObject3.bin"/><Relationship Id="rId4" Type="http://schemas.openxmlformats.org/officeDocument/2006/relationships/image" Target="../media/image1934.wmf"/></Relationships>
</file>

<file path=ppt/slides/_rels/slide9.xml.rels><?xml version="1.0" encoding="UTF-8" standalone="yes"?>
<Relationships xmlns="http://schemas.openxmlformats.org/package/2006/relationships"><Relationship Id="rId26" Type="http://schemas.openxmlformats.org/officeDocument/2006/relationships/customXml" Target="../ink/ink246.xml"/><Relationship Id="rId21" Type="http://schemas.openxmlformats.org/officeDocument/2006/relationships/image" Target="../media/image244.png"/><Relationship Id="rId42" Type="http://schemas.openxmlformats.org/officeDocument/2006/relationships/customXml" Target="../ink/ink254.xml"/><Relationship Id="rId47" Type="http://schemas.openxmlformats.org/officeDocument/2006/relationships/image" Target="../media/image257.png"/><Relationship Id="rId63" Type="http://schemas.openxmlformats.org/officeDocument/2006/relationships/image" Target="../media/image265.png"/><Relationship Id="rId68" Type="http://schemas.openxmlformats.org/officeDocument/2006/relationships/customXml" Target="../ink/ink267.xml"/><Relationship Id="rId84" Type="http://schemas.openxmlformats.org/officeDocument/2006/relationships/customXml" Target="../ink/ink275.xml"/><Relationship Id="rId89" Type="http://schemas.openxmlformats.org/officeDocument/2006/relationships/image" Target="../media/image278.png"/><Relationship Id="rId16" Type="http://schemas.openxmlformats.org/officeDocument/2006/relationships/customXml" Target="../ink/ink241.xml"/><Relationship Id="rId107" Type="http://schemas.openxmlformats.org/officeDocument/2006/relationships/image" Target="../media/image287.png"/><Relationship Id="rId11" Type="http://schemas.openxmlformats.org/officeDocument/2006/relationships/image" Target="../media/image239.png"/><Relationship Id="rId32" Type="http://schemas.openxmlformats.org/officeDocument/2006/relationships/customXml" Target="../ink/ink249.xml"/><Relationship Id="rId37" Type="http://schemas.openxmlformats.org/officeDocument/2006/relationships/image" Target="../media/image252.png"/><Relationship Id="rId53" Type="http://schemas.openxmlformats.org/officeDocument/2006/relationships/image" Target="../media/image260.png"/><Relationship Id="rId58" Type="http://schemas.openxmlformats.org/officeDocument/2006/relationships/customXml" Target="../ink/ink262.xml"/><Relationship Id="rId74" Type="http://schemas.openxmlformats.org/officeDocument/2006/relationships/customXml" Target="../ink/ink270.xml"/><Relationship Id="rId79" Type="http://schemas.openxmlformats.org/officeDocument/2006/relationships/image" Target="../media/image273.png"/><Relationship Id="rId102" Type="http://schemas.openxmlformats.org/officeDocument/2006/relationships/customXml" Target="../ink/ink284.xml"/><Relationship Id="rId5" Type="http://schemas.openxmlformats.org/officeDocument/2006/relationships/image" Target="../media/image236.png"/><Relationship Id="rId90" Type="http://schemas.openxmlformats.org/officeDocument/2006/relationships/customXml" Target="../ink/ink278.xml"/><Relationship Id="rId95" Type="http://schemas.openxmlformats.org/officeDocument/2006/relationships/image" Target="../media/image281.png"/><Relationship Id="rId22" Type="http://schemas.openxmlformats.org/officeDocument/2006/relationships/customXml" Target="../ink/ink244.xml"/><Relationship Id="rId27" Type="http://schemas.openxmlformats.org/officeDocument/2006/relationships/image" Target="../media/image247.png"/><Relationship Id="rId43" Type="http://schemas.openxmlformats.org/officeDocument/2006/relationships/image" Target="../media/image255.png"/><Relationship Id="rId48" Type="http://schemas.openxmlformats.org/officeDocument/2006/relationships/customXml" Target="../ink/ink257.xml"/><Relationship Id="rId64" Type="http://schemas.openxmlformats.org/officeDocument/2006/relationships/customXml" Target="../ink/ink265.xml"/><Relationship Id="rId69" Type="http://schemas.openxmlformats.org/officeDocument/2006/relationships/image" Target="../media/image268.png"/><Relationship Id="rId80" Type="http://schemas.openxmlformats.org/officeDocument/2006/relationships/customXml" Target="../ink/ink273.xml"/><Relationship Id="rId85" Type="http://schemas.openxmlformats.org/officeDocument/2006/relationships/image" Target="../media/image276.png"/><Relationship Id="rId12" Type="http://schemas.openxmlformats.org/officeDocument/2006/relationships/customXml" Target="../ink/ink239.xml"/><Relationship Id="rId17" Type="http://schemas.openxmlformats.org/officeDocument/2006/relationships/image" Target="../media/image242.png"/><Relationship Id="rId33" Type="http://schemas.openxmlformats.org/officeDocument/2006/relationships/image" Target="../media/image250.png"/><Relationship Id="rId38" Type="http://schemas.openxmlformats.org/officeDocument/2006/relationships/customXml" Target="../ink/ink252.xml"/><Relationship Id="rId59" Type="http://schemas.openxmlformats.org/officeDocument/2006/relationships/image" Target="../media/image263.png"/><Relationship Id="rId103" Type="http://schemas.openxmlformats.org/officeDocument/2006/relationships/image" Target="../media/image285.png"/><Relationship Id="rId20" Type="http://schemas.openxmlformats.org/officeDocument/2006/relationships/customXml" Target="../ink/ink243.xml"/><Relationship Id="rId41" Type="http://schemas.openxmlformats.org/officeDocument/2006/relationships/image" Target="../media/image254.png"/><Relationship Id="rId54" Type="http://schemas.openxmlformats.org/officeDocument/2006/relationships/customXml" Target="../ink/ink260.xml"/><Relationship Id="rId62" Type="http://schemas.openxmlformats.org/officeDocument/2006/relationships/customXml" Target="../ink/ink264.xml"/><Relationship Id="rId70" Type="http://schemas.openxmlformats.org/officeDocument/2006/relationships/customXml" Target="../ink/ink268.xml"/><Relationship Id="rId75" Type="http://schemas.openxmlformats.org/officeDocument/2006/relationships/image" Target="../media/image271.png"/><Relationship Id="rId83" Type="http://schemas.openxmlformats.org/officeDocument/2006/relationships/image" Target="../media/image275.png"/><Relationship Id="rId88" Type="http://schemas.openxmlformats.org/officeDocument/2006/relationships/customXml" Target="../ink/ink277.xml"/><Relationship Id="rId91" Type="http://schemas.openxmlformats.org/officeDocument/2006/relationships/image" Target="../media/image279.png"/><Relationship Id="rId96" Type="http://schemas.openxmlformats.org/officeDocument/2006/relationships/customXml" Target="../ink/ink281.xml"/><Relationship Id="rId1" Type="http://schemas.openxmlformats.org/officeDocument/2006/relationships/slideLayout" Target="../slideLayouts/slideLayout7.xml"/><Relationship Id="rId6" Type="http://schemas.openxmlformats.org/officeDocument/2006/relationships/customXml" Target="../ink/ink236.xml"/><Relationship Id="rId15" Type="http://schemas.openxmlformats.org/officeDocument/2006/relationships/image" Target="../media/image241.png"/><Relationship Id="rId23" Type="http://schemas.openxmlformats.org/officeDocument/2006/relationships/image" Target="../media/image245.png"/><Relationship Id="rId28" Type="http://schemas.openxmlformats.org/officeDocument/2006/relationships/customXml" Target="../ink/ink247.xml"/><Relationship Id="rId36" Type="http://schemas.openxmlformats.org/officeDocument/2006/relationships/customXml" Target="../ink/ink251.xml"/><Relationship Id="rId49" Type="http://schemas.openxmlformats.org/officeDocument/2006/relationships/image" Target="../media/image258.png"/><Relationship Id="rId57" Type="http://schemas.openxmlformats.org/officeDocument/2006/relationships/image" Target="../media/image262.png"/><Relationship Id="rId106" Type="http://schemas.openxmlformats.org/officeDocument/2006/relationships/customXml" Target="../ink/ink286.xml"/><Relationship Id="rId10" Type="http://schemas.openxmlformats.org/officeDocument/2006/relationships/customXml" Target="../ink/ink238.xml"/><Relationship Id="rId31" Type="http://schemas.openxmlformats.org/officeDocument/2006/relationships/image" Target="../media/image249.png"/><Relationship Id="rId44" Type="http://schemas.openxmlformats.org/officeDocument/2006/relationships/customXml" Target="../ink/ink255.xml"/><Relationship Id="rId52" Type="http://schemas.openxmlformats.org/officeDocument/2006/relationships/customXml" Target="../ink/ink259.xml"/><Relationship Id="rId60" Type="http://schemas.openxmlformats.org/officeDocument/2006/relationships/customXml" Target="../ink/ink263.xml"/><Relationship Id="rId65" Type="http://schemas.openxmlformats.org/officeDocument/2006/relationships/image" Target="../media/image266.png"/><Relationship Id="rId73" Type="http://schemas.openxmlformats.org/officeDocument/2006/relationships/image" Target="../media/image270.png"/><Relationship Id="rId78" Type="http://schemas.openxmlformats.org/officeDocument/2006/relationships/customXml" Target="../ink/ink272.xml"/><Relationship Id="rId81" Type="http://schemas.openxmlformats.org/officeDocument/2006/relationships/image" Target="../media/image274.png"/><Relationship Id="rId86" Type="http://schemas.openxmlformats.org/officeDocument/2006/relationships/customXml" Target="../ink/ink276.xml"/><Relationship Id="rId94" Type="http://schemas.openxmlformats.org/officeDocument/2006/relationships/customXml" Target="../ink/ink280.xml"/><Relationship Id="rId99" Type="http://schemas.openxmlformats.org/officeDocument/2006/relationships/image" Target="../media/image283.png"/><Relationship Id="rId101" Type="http://schemas.openxmlformats.org/officeDocument/2006/relationships/image" Target="../media/image284.png"/><Relationship Id="rId4" Type="http://schemas.openxmlformats.org/officeDocument/2006/relationships/customXml" Target="../ink/ink235.xml"/><Relationship Id="rId9" Type="http://schemas.openxmlformats.org/officeDocument/2006/relationships/image" Target="../media/image238.png"/><Relationship Id="rId13" Type="http://schemas.openxmlformats.org/officeDocument/2006/relationships/image" Target="../media/image240.png"/><Relationship Id="rId18" Type="http://schemas.openxmlformats.org/officeDocument/2006/relationships/customXml" Target="../ink/ink242.xml"/><Relationship Id="rId39" Type="http://schemas.openxmlformats.org/officeDocument/2006/relationships/image" Target="../media/image253.png"/><Relationship Id="rId34" Type="http://schemas.openxmlformats.org/officeDocument/2006/relationships/customXml" Target="../ink/ink250.xml"/><Relationship Id="rId50" Type="http://schemas.openxmlformats.org/officeDocument/2006/relationships/customXml" Target="../ink/ink258.xml"/><Relationship Id="rId55" Type="http://schemas.openxmlformats.org/officeDocument/2006/relationships/image" Target="../media/image261.png"/><Relationship Id="rId76" Type="http://schemas.openxmlformats.org/officeDocument/2006/relationships/customXml" Target="../ink/ink271.xml"/><Relationship Id="rId97" Type="http://schemas.openxmlformats.org/officeDocument/2006/relationships/image" Target="../media/image282.png"/><Relationship Id="rId104" Type="http://schemas.openxmlformats.org/officeDocument/2006/relationships/customXml" Target="../ink/ink285.xml"/><Relationship Id="rId7" Type="http://schemas.openxmlformats.org/officeDocument/2006/relationships/image" Target="../media/image237.png"/><Relationship Id="rId71" Type="http://schemas.openxmlformats.org/officeDocument/2006/relationships/image" Target="../media/image269.png"/><Relationship Id="rId92" Type="http://schemas.openxmlformats.org/officeDocument/2006/relationships/customXml" Target="../ink/ink279.xml"/><Relationship Id="rId2" Type="http://schemas.openxmlformats.org/officeDocument/2006/relationships/customXml" Target="../ink/ink234.xml"/><Relationship Id="rId29" Type="http://schemas.openxmlformats.org/officeDocument/2006/relationships/image" Target="../media/image248.png"/><Relationship Id="rId24" Type="http://schemas.openxmlformats.org/officeDocument/2006/relationships/customXml" Target="../ink/ink245.xml"/><Relationship Id="rId40" Type="http://schemas.openxmlformats.org/officeDocument/2006/relationships/customXml" Target="../ink/ink253.xml"/><Relationship Id="rId45" Type="http://schemas.openxmlformats.org/officeDocument/2006/relationships/image" Target="../media/image256.png"/><Relationship Id="rId66" Type="http://schemas.openxmlformats.org/officeDocument/2006/relationships/customXml" Target="../ink/ink266.xml"/><Relationship Id="rId87" Type="http://schemas.openxmlformats.org/officeDocument/2006/relationships/image" Target="../media/image277.png"/><Relationship Id="rId61" Type="http://schemas.openxmlformats.org/officeDocument/2006/relationships/image" Target="../media/image264.png"/><Relationship Id="rId82" Type="http://schemas.openxmlformats.org/officeDocument/2006/relationships/customXml" Target="../ink/ink274.xml"/><Relationship Id="rId19" Type="http://schemas.openxmlformats.org/officeDocument/2006/relationships/image" Target="../media/image243.png"/><Relationship Id="rId14" Type="http://schemas.openxmlformats.org/officeDocument/2006/relationships/customXml" Target="../ink/ink240.xml"/><Relationship Id="rId30" Type="http://schemas.openxmlformats.org/officeDocument/2006/relationships/customXml" Target="../ink/ink248.xml"/><Relationship Id="rId35" Type="http://schemas.openxmlformats.org/officeDocument/2006/relationships/image" Target="../media/image251.png"/><Relationship Id="rId56" Type="http://schemas.openxmlformats.org/officeDocument/2006/relationships/customXml" Target="../ink/ink261.xml"/><Relationship Id="rId77" Type="http://schemas.openxmlformats.org/officeDocument/2006/relationships/image" Target="../media/image272.png"/><Relationship Id="rId100" Type="http://schemas.openxmlformats.org/officeDocument/2006/relationships/customXml" Target="../ink/ink283.xml"/><Relationship Id="rId105" Type="http://schemas.openxmlformats.org/officeDocument/2006/relationships/image" Target="../media/image286.png"/><Relationship Id="rId8" Type="http://schemas.openxmlformats.org/officeDocument/2006/relationships/customXml" Target="../ink/ink237.xml"/><Relationship Id="rId51" Type="http://schemas.openxmlformats.org/officeDocument/2006/relationships/image" Target="../media/image259.png"/><Relationship Id="rId72" Type="http://schemas.openxmlformats.org/officeDocument/2006/relationships/customXml" Target="../ink/ink269.xml"/><Relationship Id="rId93" Type="http://schemas.openxmlformats.org/officeDocument/2006/relationships/image" Target="../media/image280.png"/><Relationship Id="rId98" Type="http://schemas.openxmlformats.org/officeDocument/2006/relationships/customXml" Target="../ink/ink282.xml"/><Relationship Id="rId3" Type="http://schemas.openxmlformats.org/officeDocument/2006/relationships/image" Target="../media/image235.png"/><Relationship Id="rId25" Type="http://schemas.openxmlformats.org/officeDocument/2006/relationships/image" Target="../media/image246.png"/><Relationship Id="rId46" Type="http://schemas.openxmlformats.org/officeDocument/2006/relationships/customXml" Target="../ink/ink256.xml"/><Relationship Id="rId67" Type="http://schemas.openxmlformats.org/officeDocument/2006/relationships/image" Target="../media/image26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7"/>
            <a:ext cx="6517482" cy="1061414"/>
          </a:xfrm>
        </p:spPr>
        <p:txBody>
          <a:bodyPr/>
          <a:lstStyle/>
          <a:p>
            <a:r>
              <a:rPr lang="en-US" dirty="0">
                <a:latin typeface="Comic Sans MS" panose="030F0702030302020204" pitchFamily="66" charset="0"/>
              </a:rPr>
              <a:t>TLT103 </a:t>
            </a:r>
            <a:r>
              <a:rPr lang="en-US" dirty="0" err="1">
                <a:latin typeface="Comic Sans MS" panose="030F0702030302020204" pitchFamily="66" charset="0"/>
              </a:rPr>
              <a:t>Temel</a:t>
            </a:r>
            <a:r>
              <a:rPr lang="en-US" dirty="0">
                <a:latin typeface="Comic Sans MS" panose="030F0702030302020204" pitchFamily="66" charset="0"/>
              </a:rPr>
              <a:t> </a:t>
            </a:r>
            <a:r>
              <a:rPr lang="tr-TR" dirty="0">
                <a:latin typeface="Comic Sans MS" panose="030F0702030302020204" pitchFamily="66" charset="0"/>
              </a:rPr>
              <a:t>Kimya</a:t>
            </a:r>
            <a:endParaRPr lang="en-US" dirty="0">
              <a:latin typeface="Comic Sans MS" panose="030F0702030302020204" pitchFamily="66" charset="0"/>
            </a:endParaRPr>
          </a:p>
        </p:txBody>
      </p:sp>
      <p:sp>
        <p:nvSpPr>
          <p:cNvPr id="4" name="Subtitle 3"/>
          <p:cNvSpPr>
            <a:spLocks noGrp="1"/>
          </p:cNvSpPr>
          <p:nvPr>
            <p:ph type="subTitle" idx="1"/>
          </p:nvPr>
        </p:nvSpPr>
        <p:spPr>
          <a:xfrm>
            <a:off x="1332309" y="3200400"/>
            <a:ext cx="6517482" cy="2057399"/>
          </a:xfrm>
        </p:spPr>
        <p:txBody>
          <a:bodyPr>
            <a:normAutofit/>
          </a:bodyPr>
          <a:lstStyle/>
          <a:p>
            <a:pPr algn="l"/>
            <a:r>
              <a:rPr lang="en-US" sz="2400" dirty="0" err="1">
                <a:solidFill>
                  <a:schemeClr val="tx1"/>
                </a:solidFill>
              </a:rPr>
              <a:t>Bölüm</a:t>
            </a:r>
            <a:r>
              <a:rPr lang="en-US" sz="2400" dirty="0">
                <a:solidFill>
                  <a:schemeClr val="tx1"/>
                </a:solidFill>
              </a:rPr>
              <a:t> 2: </a:t>
            </a:r>
            <a:r>
              <a:rPr lang="en-US" sz="2400" dirty="0" err="1">
                <a:solidFill>
                  <a:schemeClr val="tx1"/>
                </a:solidFill>
              </a:rPr>
              <a:t>Temel</a:t>
            </a:r>
            <a:r>
              <a:rPr lang="en-US" sz="2400" dirty="0">
                <a:solidFill>
                  <a:schemeClr val="tx1"/>
                </a:solidFill>
              </a:rPr>
              <a:t> </a:t>
            </a:r>
            <a:r>
              <a:rPr lang="en-US" sz="2400" dirty="0" err="1">
                <a:solidFill>
                  <a:schemeClr val="tx1"/>
                </a:solidFill>
              </a:rPr>
              <a:t>Kavramlar</a:t>
            </a:r>
            <a:r>
              <a:rPr lang="en-US" sz="2400" dirty="0"/>
              <a:t>, </a:t>
            </a:r>
            <a:r>
              <a:rPr lang="en-US" sz="2400" dirty="0" err="1"/>
              <a:t>Teori</a:t>
            </a:r>
            <a:r>
              <a:rPr lang="en-US" sz="2400" dirty="0"/>
              <a:t> </a:t>
            </a:r>
            <a:r>
              <a:rPr lang="en-US" sz="2400" dirty="0" err="1"/>
              <a:t>ve</a:t>
            </a:r>
            <a:r>
              <a:rPr lang="en-US" sz="2400" dirty="0"/>
              <a:t> </a:t>
            </a:r>
            <a:r>
              <a:rPr lang="en-US" sz="2400" dirty="0" err="1"/>
              <a:t>Yasalar</a:t>
            </a:r>
            <a:endParaRPr lang="en-US" sz="2400" dirty="0">
              <a:solidFill>
                <a:schemeClr val="tx1"/>
              </a:solidFill>
            </a:endParaRPr>
          </a:p>
          <a:p>
            <a:pPr marL="342900" indent="-342900" algn="l">
              <a:buFont typeface="Arial" panose="020B0604020202020204" pitchFamily="34" charset="0"/>
              <a:buChar char="•"/>
            </a:pPr>
            <a:r>
              <a:rPr lang="tr-TR" sz="2400" dirty="0">
                <a:solidFill>
                  <a:schemeClr val="tx1"/>
                </a:solidFill>
              </a:rPr>
              <a:t>Atom ve Elementler</a:t>
            </a:r>
          </a:p>
          <a:p>
            <a:pPr marL="342900" indent="-342900" algn="l">
              <a:buFont typeface="Arial" panose="020B0604020202020204" pitchFamily="34" charset="0"/>
              <a:buChar char="•"/>
            </a:pPr>
            <a:r>
              <a:rPr lang="tr-TR" sz="2400" dirty="0">
                <a:solidFill>
                  <a:schemeClr val="tx1"/>
                </a:solidFill>
              </a:rPr>
              <a:t>molekül ve iyonlar</a:t>
            </a:r>
          </a:p>
          <a:p>
            <a:pPr marL="342900" indent="-342900" algn="l">
              <a:buFont typeface="Arial" panose="020B0604020202020204" pitchFamily="34" charset="0"/>
              <a:buChar char="•"/>
            </a:pPr>
            <a:r>
              <a:rPr lang="tr-TR" sz="2400" dirty="0">
                <a:solidFill>
                  <a:schemeClr val="tx1"/>
                </a:solidFill>
              </a:rPr>
              <a:t>Kimyasal Bağlar</a:t>
            </a:r>
          </a:p>
          <a:p>
            <a:endParaRPr lang="tr-TR" sz="2400" dirty="0">
              <a:solidFill>
                <a:schemeClr val="tx1"/>
              </a:solidFill>
            </a:endParaRPr>
          </a:p>
        </p:txBody>
      </p:sp>
    </p:spTree>
    <p:extLst>
      <p:ext uri="{BB962C8B-B14F-4D97-AF65-F5344CB8AC3E}">
        <p14:creationId xmlns:p14="http://schemas.microsoft.com/office/powerpoint/2010/main" val="332244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679FC453-71FC-4389-8BCE-206585F705B9}"/>
                  </a:ext>
                </a:extLst>
              </p14:cNvPr>
              <p14:cNvContentPartPr/>
              <p14:nvPr/>
            </p14:nvContentPartPr>
            <p14:xfrm>
              <a:off x="3984326" y="2322463"/>
              <a:ext cx="105480" cy="833400"/>
            </p14:xfrm>
          </p:contentPart>
        </mc:Choice>
        <mc:Fallback xmlns="">
          <p:pic>
            <p:nvPicPr>
              <p:cNvPr id="18" name="Ink 17">
                <a:extLst>
                  <a:ext uri="{FF2B5EF4-FFF2-40B4-BE49-F238E27FC236}">
                    <a16:creationId xmlns:a16="http://schemas.microsoft.com/office/drawing/2014/main" id="{679FC453-71FC-4389-8BCE-206585F705B9}"/>
                  </a:ext>
                </a:extLst>
              </p:cNvPr>
              <p:cNvPicPr/>
              <p:nvPr/>
            </p:nvPicPr>
            <p:blipFill>
              <a:blip r:embed="rId3"/>
              <a:stretch>
                <a:fillRect/>
              </a:stretch>
            </p:blipFill>
            <p:spPr>
              <a:xfrm>
                <a:off x="3966326" y="2304463"/>
                <a:ext cx="14112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1E10B188-E975-47AB-A285-AC73C1ABE94A}"/>
                  </a:ext>
                </a:extLst>
              </p14:cNvPr>
              <p14:cNvContentPartPr/>
              <p14:nvPr/>
            </p14:nvContentPartPr>
            <p14:xfrm>
              <a:off x="3926006" y="2885503"/>
              <a:ext cx="1464840" cy="410760"/>
            </p14:xfrm>
          </p:contentPart>
        </mc:Choice>
        <mc:Fallback xmlns="">
          <p:pic>
            <p:nvPicPr>
              <p:cNvPr id="19" name="Ink 18">
                <a:extLst>
                  <a:ext uri="{FF2B5EF4-FFF2-40B4-BE49-F238E27FC236}">
                    <a16:creationId xmlns:a16="http://schemas.microsoft.com/office/drawing/2014/main" id="{1E10B188-E975-47AB-A285-AC73C1ABE94A}"/>
                  </a:ext>
                </a:extLst>
              </p:cNvPr>
              <p:cNvPicPr/>
              <p:nvPr/>
            </p:nvPicPr>
            <p:blipFill>
              <a:blip r:embed="rId5"/>
              <a:stretch>
                <a:fillRect/>
              </a:stretch>
            </p:blipFill>
            <p:spPr>
              <a:xfrm>
                <a:off x="3908366" y="2867503"/>
                <a:ext cx="15004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A328922D-8141-48C9-8152-E2D42EC06106}"/>
                  </a:ext>
                </a:extLst>
              </p14:cNvPr>
              <p14:cNvContentPartPr/>
              <p14:nvPr/>
            </p14:nvContentPartPr>
            <p14:xfrm>
              <a:off x="5530166" y="2826823"/>
              <a:ext cx="525960" cy="541080"/>
            </p14:xfrm>
          </p:contentPart>
        </mc:Choice>
        <mc:Fallback xmlns="">
          <p:pic>
            <p:nvPicPr>
              <p:cNvPr id="20" name="Ink 19">
                <a:extLst>
                  <a:ext uri="{FF2B5EF4-FFF2-40B4-BE49-F238E27FC236}">
                    <a16:creationId xmlns:a16="http://schemas.microsoft.com/office/drawing/2014/main" id="{A328922D-8141-48C9-8152-E2D42EC06106}"/>
                  </a:ext>
                </a:extLst>
              </p:cNvPr>
              <p:cNvPicPr/>
              <p:nvPr/>
            </p:nvPicPr>
            <p:blipFill>
              <a:blip r:embed="rId7"/>
              <a:stretch>
                <a:fillRect/>
              </a:stretch>
            </p:blipFill>
            <p:spPr>
              <a:xfrm>
                <a:off x="5512166" y="2809183"/>
                <a:ext cx="56160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77DA9C19-2552-4C4B-BEB7-95D9A08BA43D}"/>
                  </a:ext>
                </a:extLst>
              </p14:cNvPr>
              <p14:cNvContentPartPr/>
              <p14:nvPr/>
            </p14:nvContentPartPr>
            <p14:xfrm>
              <a:off x="5446646" y="2810623"/>
              <a:ext cx="215280" cy="605880"/>
            </p14:xfrm>
          </p:contentPart>
        </mc:Choice>
        <mc:Fallback xmlns="">
          <p:pic>
            <p:nvPicPr>
              <p:cNvPr id="21" name="Ink 20">
                <a:extLst>
                  <a:ext uri="{FF2B5EF4-FFF2-40B4-BE49-F238E27FC236}">
                    <a16:creationId xmlns:a16="http://schemas.microsoft.com/office/drawing/2014/main" id="{77DA9C19-2552-4C4B-BEB7-95D9A08BA43D}"/>
                  </a:ext>
                </a:extLst>
              </p:cNvPr>
              <p:cNvPicPr/>
              <p:nvPr/>
            </p:nvPicPr>
            <p:blipFill>
              <a:blip r:embed="rId9"/>
              <a:stretch>
                <a:fillRect/>
              </a:stretch>
            </p:blipFill>
            <p:spPr>
              <a:xfrm>
                <a:off x="5428646" y="2792983"/>
                <a:ext cx="25092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AA06D71C-3330-4778-951B-CFE095447C4E}"/>
                  </a:ext>
                </a:extLst>
              </p14:cNvPr>
              <p14:cNvContentPartPr/>
              <p14:nvPr/>
            </p14:nvContentPartPr>
            <p14:xfrm>
              <a:off x="5824646" y="2912863"/>
              <a:ext cx="1092240" cy="900000"/>
            </p14:xfrm>
          </p:contentPart>
        </mc:Choice>
        <mc:Fallback xmlns="">
          <p:pic>
            <p:nvPicPr>
              <p:cNvPr id="22" name="Ink 21">
                <a:extLst>
                  <a:ext uri="{FF2B5EF4-FFF2-40B4-BE49-F238E27FC236}">
                    <a16:creationId xmlns:a16="http://schemas.microsoft.com/office/drawing/2014/main" id="{AA06D71C-3330-4778-951B-CFE095447C4E}"/>
                  </a:ext>
                </a:extLst>
              </p:cNvPr>
              <p:cNvPicPr/>
              <p:nvPr/>
            </p:nvPicPr>
            <p:blipFill>
              <a:blip r:embed="rId11"/>
              <a:stretch>
                <a:fillRect/>
              </a:stretch>
            </p:blipFill>
            <p:spPr>
              <a:xfrm>
                <a:off x="5807006" y="2895223"/>
                <a:ext cx="1127880" cy="93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F6558CDA-7690-4812-BB92-B558C1A3E28B}"/>
                  </a:ext>
                </a:extLst>
              </p14:cNvPr>
              <p14:cNvContentPartPr/>
              <p14:nvPr/>
            </p14:nvContentPartPr>
            <p14:xfrm>
              <a:off x="7281926" y="2853823"/>
              <a:ext cx="868320" cy="585000"/>
            </p14:xfrm>
          </p:contentPart>
        </mc:Choice>
        <mc:Fallback xmlns="">
          <p:pic>
            <p:nvPicPr>
              <p:cNvPr id="23" name="Ink 22">
                <a:extLst>
                  <a:ext uri="{FF2B5EF4-FFF2-40B4-BE49-F238E27FC236}">
                    <a16:creationId xmlns:a16="http://schemas.microsoft.com/office/drawing/2014/main" id="{F6558CDA-7690-4812-BB92-B558C1A3E28B}"/>
                  </a:ext>
                </a:extLst>
              </p:cNvPr>
              <p:cNvPicPr/>
              <p:nvPr/>
            </p:nvPicPr>
            <p:blipFill>
              <a:blip r:embed="rId13"/>
              <a:stretch>
                <a:fillRect/>
              </a:stretch>
            </p:blipFill>
            <p:spPr>
              <a:xfrm>
                <a:off x="7263926" y="2836183"/>
                <a:ext cx="90396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2C2F772F-D1CA-40F8-8BE5-02BF2FDC8E3E}"/>
                  </a:ext>
                </a:extLst>
              </p14:cNvPr>
              <p14:cNvContentPartPr/>
              <p14:nvPr/>
            </p14:nvContentPartPr>
            <p14:xfrm>
              <a:off x="7972046" y="3149383"/>
              <a:ext cx="463320" cy="321840"/>
            </p14:xfrm>
          </p:contentPart>
        </mc:Choice>
        <mc:Fallback xmlns="">
          <p:pic>
            <p:nvPicPr>
              <p:cNvPr id="24" name="Ink 23">
                <a:extLst>
                  <a:ext uri="{FF2B5EF4-FFF2-40B4-BE49-F238E27FC236}">
                    <a16:creationId xmlns:a16="http://schemas.microsoft.com/office/drawing/2014/main" id="{2C2F772F-D1CA-40F8-8BE5-02BF2FDC8E3E}"/>
                  </a:ext>
                </a:extLst>
              </p:cNvPr>
              <p:cNvPicPr/>
              <p:nvPr/>
            </p:nvPicPr>
            <p:blipFill>
              <a:blip r:embed="rId15"/>
              <a:stretch>
                <a:fillRect/>
              </a:stretch>
            </p:blipFill>
            <p:spPr>
              <a:xfrm>
                <a:off x="7954046" y="3131383"/>
                <a:ext cx="4989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4CE31450-40CB-4600-828C-6AF11848DF95}"/>
                  </a:ext>
                </a:extLst>
              </p14:cNvPr>
              <p14:cNvContentPartPr/>
              <p14:nvPr/>
            </p14:nvContentPartPr>
            <p14:xfrm>
              <a:off x="5333246" y="4284103"/>
              <a:ext cx="1927440" cy="433440"/>
            </p14:xfrm>
          </p:contentPart>
        </mc:Choice>
        <mc:Fallback xmlns="">
          <p:pic>
            <p:nvPicPr>
              <p:cNvPr id="25" name="Ink 24">
                <a:extLst>
                  <a:ext uri="{FF2B5EF4-FFF2-40B4-BE49-F238E27FC236}">
                    <a16:creationId xmlns:a16="http://schemas.microsoft.com/office/drawing/2014/main" id="{4CE31450-40CB-4600-828C-6AF11848DF95}"/>
                  </a:ext>
                </a:extLst>
              </p:cNvPr>
              <p:cNvPicPr/>
              <p:nvPr/>
            </p:nvPicPr>
            <p:blipFill>
              <a:blip r:embed="rId17"/>
              <a:stretch>
                <a:fillRect/>
              </a:stretch>
            </p:blipFill>
            <p:spPr>
              <a:xfrm>
                <a:off x="5315246" y="4266103"/>
                <a:ext cx="1963080" cy="469080"/>
              </a:xfrm>
              <a:prstGeom prst="rect">
                <a:avLst/>
              </a:prstGeom>
            </p:spPr>
          </p:pic>
        </mc:Fallback>
      </mc:AlternateContent>
      <p:grpSp>
        <p:nvGrpSpPr>
          <p:cNvPr id="32" name="Group 31">
            <a:extLst>
              <a:ext uri="{FF2B5EF4-FFF2-40B4-BE49-F238E27FC236}">
                <a16:creationId xmlns:a16="http://schemas.microsoft.com/office/drawing/2014/main" id="{30827907-AD4C-41A6-8D34-A7F3C89C9142}"/>
              </a:ext>
            </a:extLst>
          </p:cNvPr>
          <p:cNvGrpSpPr/>
          <p:nvPr/>
        </p:nvGrpSpPr>
        <p:grpSpPr>
          <a:xfrm>
            <a:off x="941966" y="955903"/>
            <a:ext cx="2396880" cy="3628440"/>
            <a:chOff x="941966" y="955903"/>
            <a:chExt cx="2396880" cy="3628440"/>
          </a:xfrm>
        </p:grpSpPr>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C35D8D20-0345-4845-B593-5CF0DE4D18F6}"/>
                    </a:ext>
                  </a:extLst>
                </p14:cNvPr>
                <p14:cNvContentPartPr/>
                <p14:nvPr/>
              </p14:nvContentPartPr>
              <p14:xfrm>
                <a:off x="1006046" y="955903"/>
                <a:ext cx="447840" cy="476280"/>
              </p14:xfrm>
            </p:contentPart>
          </mc:Choice>
          <mc:Fallback xmlns="">
            <p:pic>
              <p:nvPicPr>
                <p:cNvPr id="2" name="Ink 1">
                  <a:extLst>
                    <a:ext uri="{FF2B5EF4-FFF2-40B4-BE49-F238E27FC236}">
                      <a16:creationId xmlns:a16="http://schemas.microsoft.com/office/drawing/2014/main" id="{C35D8D20-0345-4845-B593-5CF0DE4D18F6}"/>
                    </a:ext>
                  </a:extLst>
                </p:cNvPr>
                <p:cNvPicPr/>
                <p:nvPr/>
              </p:nvPicPr>
              <p:blipFill>
                <a:blip r:embed="rId19"/>
                <a:stretch>
                  <a:fillRect/>
                </a:stretch>
              </p:blipFill>
              <p:spPr>
                <a:xfrm>
                  <a:off x="988046" y="938263"/>
                  <a:ext cx="48348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 name="Ink 2">
                  <a:extLst>
                    <a:ext uri="{FF2B5EF4-FFF2-40B4-BE49-F238E27FC236}">
                      <a16:creationId xmlns:a16="http://schemas.microsoft.com/office/drawing/2014/main" id="{1A28E3F2-93A8-4549-8117-2ADD7D9DF2D0}"/>
                    </a:ext>
                  </a:extLst>
                </p14:cNvPr>
                <p14:cNvContentPartPr/>
                <p14:nvPr/>
              </p14:nvContentPartPr>
              <p14:xfrm>
                <a:off x="1217366" y="1209343"/>
                <a:ext cx="337320" cy="45000"/>
              </p14:xfrm>
            </p:contentPart>
          </mc:Choice>
          <mc:Fallback xmlns="">
            <p:pic>
              <p:nvPicPr>
                <p:cNvPr id="3" name="Ink 2">
                  <a:extLst>
                    <a:ext uri="{FF2B5EF4-FFF2-40B4-BE49-F238E27FC236}">
                      <a16:creationId xmlns:a16="http://schemas.microsoft.com/office/drawing/2014/main" id="{1A28E3F2-93A8-4549-8117-2ADD7D9DF2D0}"/>
                    </a:ext>
                  </a:extLst>
                </p:cNvPr>
                <p:cNvPicPr/>
                <p:nvPr/>
              </p:nvPicPr>
              <p:blipFill>
                <a:blip r:embed="rId21"/>
                <a:stretch>
                  <a:fillRect/>
                </a:stretch>
              </p:blipFill>
              <p:spPr>
                <a:xfrm>
                  <a:off x="1199366" y="1191703"/>
                  <a:ext cx="372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DB0993DC-5497-42AA-84C0-6AB17D2D946A}"/>
                    </a:ext>
                  </a:extLst>
                </p14:cNvPr>
                <p14:cNvContentPartPr/>
                <p14:nvPr/>
              </p14:nvContentPartPr>
              <p14:xfrm>
                <a:off x="1841246" y="1162183"/>
                <a:ext cx="92880" cy="299520"/>
              </p14:xfrm>
            </p:contentPart>
          </mc:Choice>
          <mc:Fallback xmlns="">
            <p:pic>
              <p:nvPicPr>
                <p:cNvPr id="4" name="Ink 3">
                  <a:extLst>
                    <a:ext uri="{FF2B5EF4-FFF2-40B4-BE49-F238E27FC236}">
                      <a16:creationId xmlns:a16="http://schemas.microsoft.com/office/drawing/2014/main" id="{DB0993DC-5497-42AA-84C0-6AB17D2D946A}"/>
                    </a:ext>
                  </a:extLst>
                </p:cNvPr>
                <p:cNvPicPr/>
                <p:nvPr/>
              </p:nvPicPr>
              <p:blipFill>
                <a:blip r:embed="rId23"/>
                <a:stretch>
                  <a:fillRect/>
                </a:stretch>
              </p:blipFill>
              <p:spPr>
                <a:xfrm>
                  <a:off x="1823246" y="1144543"/>
                  <a:ext cx="1285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Ink 4">
                  <a:extLst>
                    <a:ext uri="{FF2B5EF4-FFF2-40B4-BE49-F238E27FC236}">
                      <a16:creationId xmlns:a16="http://schemas.microsoft.com/office/drawing/2014/main" id="{84EE1FA9-A510-44D6-B999-58FDCD054173}"/>
                    </a:ext>
                  </a:extLst>
                </p14:cNvPr>
                <p14:cNvContentPartPr/>
                <p14:nvPr/>
              </p14:nvContentPartPr>
              <p14:xfrm>
                <a:off x="1831526" y="1097383"/>
                <a:ext cx="482040" cy="405720"/>
              </p14:xfrm>
            </p:contentPart>
          </mc:Choice>
          <mc:Fallback xmlns="">
            <p:pic>
              <p:nvPicPr>
                <p:cNvPr id="5" name="Ink 4">
                  <a:extLst>
                    <a:ext uri="{FF2B5EF4-FFF2-40B4-BE49-F238E27FC236}">
                      <a16:creationId xmlns:a16="http://schemas.microsoft.com/office/drawing/2014/main" id="{84EE1FA9-A510-44D6-B999-58FDCD054173}"/>
                    </a:ext>
                  </a:extLst>
                </p:cNvPr>
                <p:cNvPicPr/>
                <p:nvPr/>
              </p:nvPicPr>
              <p:blipFill>
                <a:blip r:embed="rId25"/>
                <a:stretch>
                  <a:fillRect/>
                </a:stretch>
              </p:blipFill>
              <p:spPr>
                <a:xfrm>
                  <a:off x="1813526" y="1079743"/>
                  <a:ext cx="51768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Ink 5">
                  <a:extLst>
                    <a:ext uri="{FF2B5EF4-FFF2-40B4-BE49-F238E27FC236}">
                      <a16:creationId xmlns:a16="http://schemas.microsoft.com/office/drawing/2014/main" id="{964D232C-A7C1-49B9-8ADC-C60BF9A592CE}"/>
                    </a:ext>
                  </a:extLst>
                </p14:cNvPr>
                <p14:cNvContentPartPr/>
                <p14:nvPr/>
              </p14:nvContentPartPr>
              <p14:xfrm>
                <a:off x="2225726" y="968863"/>
                <a:ext cx="244080" cy="397440"/>
              </p14:xfrm>
            </p:contentPart>
          </mc:Choice>
          <mc:Fallback xmlns="">
            <p:pic>
              <p:nvPicPr>
                <p:cNvPr id="6" name="Ink 5">
                  <a:extLst>
                    <a:ext uri="{FF2B5EF4-FFF2-40B4-BE49-F238E27FC236}">
                      <a16:creationId xmlns:a16="http://schemas.microsoft.com/office/drawing/2014/main" id="{964D232C-A7C1-49B9-8ADC-C60BF9A592CE}"/>
                    </a:ext>
                  </a:extLst>
                </p:cNvPr>
                <p:cNvPicPr/>
                <p:nvPr/>
              </p:nvPicPr>
              <p:blipFill>
                <a:blip r:embed="rId27"/>
                <a:stretch>
                  <a:fillRect/>
                </a:stretch>
              </p:blipFill>
              <p:spPr>
                <a:xfrm>
                  <a:off x="2208086" y="951223"/>
                  <a:ext cx="27972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03EAA3E9-F27C-4D8E-8C26-313D88E5A295}"/>
                    </a:ext>
                  </a:extLst>
                </p14:cNvPr>
                <p14:cNvContentPartPr/>
                <p14:nvPr/>
              </p14:nvContentPartPr>
              <p14:xfrm>
                <a:off x="2599406" y="1238503"/>
                <a:ext cx="232200" cy="424440"/>
              </p14:xfrm>
            </p:contentPart>
          </mc:Choice>
          <mc:Fallback xmlns="">
            <p:pic>
              <p:nvPicPr>
                <p:cNvPr id="9" name="Ink 8">
                  <a:extLst>
                    <a:ext uri="{FF2B5EF4-FFF2-40B4-BE49-F238E27FC236}">
                      <a16:creationId xmlns:a16="http://schemas.microsoft.com/office/drawing/2014/main" id="{03EAA3E9-F27C-4D8E-8C26-313D88E5A295}"/>
                    </a:ext>
                  </a:extLst>
                </p:cNvPr>
                <p:cNvPicPr/>
                <p:nvPr/>
              </p:nvPicPr>
              <p:blipFill>
                <a:blip r:embed="rId29"/>
                <a:stretch>
                  <a:fillRect/>
                </a:stretch>
              </p:blipFill>
              <p:spPr>
                <a:xfrm>
                  <a:off x="2581406" y="1220503"/>
                  <a:ext cx="267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Ink 10">
                  <a:extLst>
                    <a:ext uri="{FF2B5EF4-FFF2-40B4-BE49-F238E27FC236}">
                      <a16:creationId xmlns:a16="http://schemas.microsoft.com/office/drawing/2014/main" id="{9408FE65-7281-4C08-90AB-0B6266A43C83}"/>
                    </a:ext>
                  </a:extLst>
                </p14:cNvPr>
                <p14:cNvContentPartPr/>
                <p14:nvPr/>
              </p14:nvContentPartPr>
              <p14:xfrm>
                <a:off x="1084166" y="1613983"/>
                <a:ext cx="441000" cy="24840"/>
              </p14:xfrm>
            </p:contentPart>
          </mc:Choice>
          <mc:Fallback xmlns="">
            <p:pic>
              <p:nvPicPr>
                <p:cNvPr id="11" name="Ink 10">
                  <a:extLst>
                    <a:ext uri="{FF2B5EF4-FFF2-40B4-BE49-F238E27FC236}">
                      <a16:creationId xmlns:a16="http://schemas.microsoft.com/office/drawing/2014/main" id="{9408FE65-7281-4C08-90AB-0B6266A43C83}"/>
                    </a:ext>
                  </a:extLst>
                </p:cNvPr>
                <p:cNvPicPr/>
                <p:nvPr/>
              </p:nvPicPr>
              <p:blipFill>
                <a:blip r:embed="rId31"/>
                <a:stretch>
                  <a:fillRect/>
                </a:stretch>
              </p:blipFill>
              <p:spPr>
                <a:xfrm>
                  <a:off x="1066526" y="1595983"/>
                  <a:ext cx="476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Ink 11">
                  <a:extLst>
                    <a:ext uri="{FF2B5EF4-FFF2-40B4-BE49-F238E27FC236}">
                      <a16:creationId xmlns:a16="http://schemas.microsoft.com/office/drawing/2014/main" id="{25B48432-1AD6-491A-AD13-701C3F7522A2}"/>
                    </a:ext>
                  </a:extLst>
                </p14:cNvPr>
                <p14:cNvContentPartPr/>
                <p14:nvPr/>
              </p14:nvContentPartPr>
              <p14:xfrm>
                <a:off x="2220326" y="1630183"/>
                <a:ext cx="263520" cy="2880"/>
              </p14:xfrm>
            </p:contentPart>
          </mc:Choice>
          <mc:Fallback xmlns="">
            <p:pic>
              <p:nvPicPr>
                <p:cNvPr id="12" name="Ink 11">
                  <a:extLst>
                    <a:ext uri="{FF2B5EF4-FFF2-40B4-BE49-F238E27FC236}">
                      <a16:creationId xmlns:a16="http://schemas.microsoft.com/office/drawing/2014/main" id="{25B48432-1AD6-491A-AD13-701C3F7522A2}"/>
                    </a:ext>
                  </a:extLst>
                </p:cNvPr>
                <p:cNvPicPr/>
                <p:nvPr/>
              </p:nvPicPr>
              <p:blipFill>
                <a:blip r:embed="rId33"/>
                <a:stretch>
                  <a:fillRect/>
                </a:stretch>
              </p:blipFill>
              <p:spPr>
                <a:xfrm>
                  <a:off x="2202686" y="1612183"/>
                  <a:ext cx="299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 name="Ink 13">
                  <a:extLst>
                    <a:ext uri="{FF2B5EF4-FFF2-40B4-BE49-F238E27FC236}">
                      <a16:creationId xmlns:a16="http://schemas.microsoft.com/office/drawing/2014/main" id="{5CFD5AED-60B9-4BEA-BE1C-F258B70263B3}"/>
                    </a:ext>
                  </a:extLst>
                </p14:cNvPr>
                <p14:cNvContentPartPr/>
                <p14:nvPr/>
              </p14:nvContentPartPr>
              <p14:xfrm>
                <a:off x="3006206" y="1523983"/>
                <a:ext cx="208080" cy="799920"/>
              </p14:xfrm>
            </p:contentPart>
          </mc:Choice>
          <mc:Fallback xmlns="">
            <p:pic>
              <p:nvPicPr>
                <p:cNvPr id="14" name="Ink 13">
                  <a:extLst>
                    <a:ext uri="{FF2B5EF4-FFF2-40B4-BE49-F238E27FC236}">
                      <a16:creationId xmlns:a16="http://schemas.microsoft.com/office/drawing/2014/main" id="{5CFD5AED-60B9-4BEA-BE1C-F258B70263B3}"/>
                    </a:ext>
                  </a:extLst>
                </p:cNvPr>
                <p:cNvPicPr/>
                <p:nvPr/>
              </p:nvPicPr>
              <p:blipFill>
                <a:blip r:embed="rId35"/>
                <a:stretch>
                  <a:fillRect/>
                </a:stretch>
              </p:blipFill>
              <p:spPr>
                <a:xfrm>
                  <a:off x="2988566" y="1505983"/>
                  <a:ext cx="24372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Ink 14">
                  <a:extLst>
                    <a:ext uri="{FF2B5EF4-FFF2-40B4-BE49-F238E27FC236}">
                      <a16:creationId xmlns:a16="http://schemas.microsoft.com/office/drawing/2014/main" id="{8FE04265-9407-4DF3-B05F-29BC2F525E46}"/>
                    </a:ext>
                  </a:extLst>
                </p14:cNvPr>
                <p14:cNvContentPartPr/>
                <p14:nvPr/>
              </p14:nvContentPartPr>
              <p14:xfrm>
                <a:off x="2894966" y="2246503"/>
                <a:ext cx="389520" cy="1150920"/>
              </p14:xfrm>
            </p:contentPart>
          </mc:Choice>
          <mc:Fallback xmlns="">
            <p:pic>
              <p:nvPicPr>
                <p:cNvPr id="15" name="Ink 14">
                  <a:extLst>
                    <a:ext uri="{FF2B5EF4-FFF2-40B4-BE49-F238E27FC236}">
                      <a16:creationId xmlns:a16="http://schemas.microsoft.com/office/drawing/2014/main" id="{8FE04265-9407-4DF3-B05F-29BC2F525E46}"/>
                    </a:ext>
                  </a:extLst>
                </p:cNvPr>
                <p:cNvPicPr/>
                <p:nvPr/>
              </p:nvPicPr>
              <p:blipFill>
                <a:blip r:embed="rId37"/>
                <a:stretch>
                  <a:fillRect/>
                </a:stretch>
              </p:blipFill>
              <p:spPr>
                <a:xfrm>
                  <a:off x="2876966" y="2228863"/>
                  <a:ext cx="425160" cy="1186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FC4B1B2D-C71C-4397-8F96-588194BF95C9}"/>
                    </a:ext>
                  </a:extLst>
                </p14:cNvPr>
                <p14:cNvContentPartPr/>
                <p14:nvPr/>
              </p14:nvContentPartPr>
              <p14:xfrm>
                <a:off x="3044366" y="3498223"/>
                <a:ext cx="294480" cy="1086120"/>
              </p14:xfrm>
            </p:contentPart>
          </mc:Choice>
          <mc:Fallback xmlns="">
            <p:pic>
              <p:nvPicPr>
                <p:cNvPr id="17" name="Ink 16">
                  <a:extLst>
                    <a:ext uri="{FF2B5EF4-FFF2-40B4-BE49-F238E27FC236}">
                      <a16:creationId xmlns:a16="http://schemas.microsoft.com/office/drawing/2014/main" id="{FC4B1B2D-C71C-4397-8F96-588194BF95C9}"/>
                    </a:ext>
                  </a:extLst>
                </p:cNvPr>
                <p:cNvPicPr/>
                <p:nvPr/>
              </p:nvPicPr>
              <p:blipFill>
                <a:blip r:embed="rId39"/>
                <a:stretch>
                  <a:fillRect/>
                </a:stretch>
              </p:blipFill>
              <p:spPr>
                <a:xfrm>
                  <a:off x="3026366" y="3480223"/>
                  <a:ext cx="330120" cy="112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54B7B3F-4333-416E-A3E8-F3FBD76E04E6}"/>
                    </a:ext>
                  </a:extLst>
                </p14:cNvPr>
                <p14:cNvContentPartPr/>
                <p14:nvPr/>
              </p14:nvContentPartPr>
              <p14:xfrm>
                <a:off x="995966" y="2202223"/>
                <a:ext cx="396720" cy="426960"/>
              </p14:xfrm>
            </p:contentPart>
          </mc:Choice>
          <mc:Fallback xmlns="">
            <p:pic>
              <p:nvPicPr>
                <p:cNvPr id="27" name="Ink 26">
                  <a:extLst>
                    <a:ext uri="{FF2B5EF4-FFF2-40B4-BE49-F238E27FC236}">
                      <a16:creationId xmlns:a16="http://schemas.microsoft.com/office/drawing/2014/main" id="{354B7B3F-4333-416E-A3E8-F3FBD76E04E6}"/>
                    </a:ext>
                  </a:extLst>
                </p:cNvPr>
                <p:cNvPicPr/>
                <p:nvPr/>
              </p:nvPicPr>
              <p:blipFill>
                <a:blip r:embed="rId41"/>
                <a:stretch>
                  <a:fillRect/>
                </a:stretch>
              </p:blipFill>
              <p:spPr>
                <a:xfrm>
                  <a:off x="978326" y="2184223"/>
                  <a:ext cx="43236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DB069900-4ED0-473A-9F7C-66DF5C6CB1FB}"/>
                    </a:ext>
                  </a:extLst>
                </p14:cNvPr>
                <p14:cNvContentPartPr/>
                <p14:nvPr/>
              </p14:nvContentPartPr>
              <p14:xfrm>
                <a:off x="2000006" y="2222023"/>
                <a:ext cx="331200" cy="384120"/>
              </p14:xfrm>
            </p:contentPart>
          </mc:Choice>
          <mc:Fallback xmlns="">
            <p:pic>
              <p:nvPicPr>
                <p:cNvPr id="28" name="Ink 27">
                  <a:extLst>
                    <a:ext uri="{FF2B5EF4-FFF2-40B4-BE49-F238E27FC236}">
                      <a16:creationId xmlns:a16="http://schemas.microsoft.com/office/drawing/2014/main" id="{DB069900-4ED0-473A-9F7C-66DF5C6CB1FB}"/>
                    </a:ext>
                  </a:extLst>
                </p:cNvPr>
                <p:cNvPicPr/>
                <p:nvPr/>
              </p:nvPicPr>
              <p:blipFill>
                <a:blip r:embed="rId43"/>
                <a:stretch>
                  <a:fillRect/>
                </a:stretch>
              </p:blipFill>
              <p:spPr>
                <a:xfrm>
                  <a:off x="1982006" y="2204383"/>
                  <a:ext cx="36684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B6E398DB-4075-4155-9CFD-3F55EA4CFFF0}"/>
                    </a:ext>
                  </a:extLst>
                </p14:cNvPr>
                <p14:cNvContentPartPr/>
                <p14:nvPr/>
              </p14:nvContentPartPr>
              <p14:xfrm>
                <a:off x="941966" y="3388783"/>
                <a:ext cx="630000" cy="378360"/>
              </p14:xfrm>
            </p:contentPart>
          </mc:Choice>
          <mc:Fallback xmlns="">
            <p:pic>
              <p:nvPicPr>
                <p:cNvPr id="29" name="Ink 28">
                  <a:extLst>
                    <a:ext uri="{FF2B5EF4-FFF2-40B4-BE49-F238E27FC236}">
                      <a16:creationId xmlns:a16="http://schemas.microsoft.com/office/drawing/2014/main" id="{B6E398DB-4075-4155-9CFD-3F55EA4CFFF0}"/>
                    </a:ext>
                  </a:extLst>
                </p:cNvPr>
                <p:cNvPicPr/>
                <p:nvPr/>
              </p:nvPicPr>
              <p:blipFill>
                <a:blip r:embed="rId45"/>
                <a:stretch>
                  <a:fillRect/>
                </a:stretch>
              </p:blipFill>
              <p:spPr>
                <a:xfrm>
                  <a:off x="924326" y="3371143"/>
                  <a:ext cx="6656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32EB1E0D-52FC-4320-8A68-6C551AE7CB12}"/>
                    </a:ext>
                  </a:extLst>
                </p14:cNvPr>
                <p14:cNvContentPartPr/>
                <p14:nvPr/>
              </p14:nvContentPartPr>
              <p14:xfrm>
                <a:off x="2038886" y="3355663"/>
                <a:ext cx="257040" cy="361080"/>
              </p14:xfrm>
            </p:contentPart>
          </mc:Choice>
          <mc:Fallback xmlns="">
            <p:pic>
              <p:nvPicPr>
                <p:cNvPr id="30" name="Ink 29">
                  <a:extLst>
                    <a:ext uri="{FF2B5EF4-FFF2-40B4-BE49-F238E27FC236}">
                      <a16:creationId xmlns:a16="http://schemas.microsoft.com/office/drawing/2014/main" id="{32EB1E0D-52FC-4320-8A68-6C551AE7CB12}"/>
                    </a:ext>
                  </a:extLst>
                </p:cNvPr>
                <p:cNvPicPr/>
                <p:nvPr/>
              </p:nvPicPr>
              <p:blipFill>
                <a:blip r:embed="rId47"/>
                <a:stretch>
                  <a:fillRect/>
                </a:stretch>
              </p:blipFill>
              <p:spPr>
                <a:xfrm>
                  <a:off x="2020886" y="3337663"/>
                  <a:ext cx="2926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AB0A949E-DD90-4238-97A1-D04E41D5FD75}"/>
                    </a:ext>
                  </a:extLst>
                </p14:cNvPr>
                <p14:cNvContentPartPr/>
                <p14:nvPr/>
              </p14:nvContentPartPr>
              <p14:xfrm>
                <a:off x="2514086" y="3698383"/>
                <a:ext cx="299160" cy="323280"/>
              </p14:xfrm>
            </p:contentPart>
          </mc:Choice>
          <mc:Fallback xmlns="">
            <p:pic>
              <p:nvPicPr>
                <p:cNvPr id="31" name="Ink 30">
                  <a:extLst>
                    <a:ext uri="{FF2B5EF4-FFF2-40B4-BE49-F238E27FC236}">
                      <a16:creationId xmlns:a16="http://schemas.microsoft.com/office/drawing/2014/main" id="{AB0A949E-DD90-4238-97A1-D04E41D5FD75}"/>
                    </a:ext>
                  </a:extLst>
                </p:cNvPr>
                <p:cNvPicPr/>
                <p:nvPr/>
              </p:nvPicPr>
              <p:blipFill>
                <a:blip r:embed="rId49"/>
                <a:stretch>
                  <a:fillRect/>
                </a:stretch>
              </p:blipFill>
              <p:spPr>
                <a:xfrm>
                  <a:off x="2496446" y="3680383"/>
                  <a:ext cx="334800" cy="358920"/>
                </a:xfrm>
                <a:prstGeom prst="rect">
                  <a:avLst/>
                </a:prstGeom>
              </p:spPr>
            </p:pic>
          </mc:Fallback>
        </mc:AlternateContent>
      </p:grpSp>
      <p:grpSp>
        <p:nvGrpSpPr>
          <p:cNvPr id="39" name="Group 38">
            <a:extLst>
              <a:ext uri="{FF2B5EF4-FFF2-40B4-BE49-F238E27FC236}">
                <a16:creationId xmlns:a16="http://schemas.microsoft.com/office/drawing/2014/main" id="{F3113914-A351-4BDC-84EF-1639F817E95E}"/>
              </a:ext>
            </a:extLst>
          </p:cNvPr>
          <p:cNvGrpSpPr/>
          <p:nvPr/>
        </p:nvGrpSpPr>
        <p:grpSpPr>
          <a:xfrm>
            <a:off x="3810446" y="470263"/>
            <a:ext cx="4704120" cy="1332360"/>
            <a:chOff x="3810446" y="470263"/>
            <a:chExt cx="4704120" cy="1332360"/>
          </a:xfrm>
        </p:grpSpPr>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650F7B39-3C08-4E92-9151-CEF049075061}"/>
                    </a:ext>
                  </a:extLst>
                </p14:cNvPr>
                <p14:cNvContentPartPr/>
                <p14:nvPr/>
              </p14:nvContentPartPr>
              <p14:xfrm>
                <a:off x="3810446" y="470263"/>
                <a:ext cx="43920" cy="616320"/>
              </p14:xfrm>
            </p:contentPart>
          </mc:Choice>
          <mc:Fallback xmlns="">
            <p:pic>
              <p:nvPicPr>
                <p:cNvPr id="33" name="Ink 32">
                  <a:extLst>
                    <a:ext uri="{FF2B5EF4-FFF2-40B4-BE49-F238E27FC236}">
                      <a16:creationId xmlns:a16="http://schemas.microsoft.com/office/drawing/2014/main" id="{650F7B39-3C08-4E92-9151-CEF049075061}"/>
                    </a:ext>
                  </a:extLst>
                </p:cNvPr>
                <p:cNvPicPr/>
                <p:nvPr/>
              </p:nvPicPr>
              <p:blipFill>
                <a:blip r:embed="rId51"/>
                <a:stretch>
                  <a:fillRect/>
                </a:stretch>
              </p:blipFill>
              <p:spPr>
                <a:xfrm>
                  <a:off x="3792806" y="452623"/>
                  <a:ext cx="7956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7088E451-97E7-4C1A-A406-B29AABE50FEF}"/>
                    </a:ext>
                  </a:extLst>
                </p14:cNvPr>
                <p14:cNvContentPartPr/>
                <p14:nvPr/>
              </p14:nvContentPartPr>
              <p14:xfrm>
                <a:off x="3878846" y="661063"/>
                <a:ext cx="250200" cy="423000"/>
              </p14:xfrm>
            </p:contentPart>
          </mc:Choice>
          <mc:Fallback xmlns="">
            <p:pic>
              <p:nvPicPr>
                <p:cNvPr id="34" name="Ink 33">
                  <a:extLst>
                    <a:ext uri="{FF2B5EF4-FFF2-40B4-BE49-F238E27FC236}">
                      <a16:creationId xmlns:a16="http://schemas.microsoft.com/office/drawing/2014/main" id="{7088E451-97E7-4C1A-A406-B29AABE50FEF}"/>
                    </a:ext>
                  </a:extLst>
                </p:cNvPr>
                <p:cNvPicPr/>
                <p:nvPr/>
              </p:nvPicPr>
              <p:blipFill>
                <a:blip r:embed="rId53"/>
                <a:stretch>
                  <a:fillRect/>
                </a:stretch>
              </p:blipFill>
              <p:spPr>
                <a:xfrm>
                  <a:off x="3861206" y="643063"/>
                  <a:ext cx="2858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B38CD24B-FD75-4780-8348-09226A459D84}"/>
                    </a:ext>
                  </a:extLst>
                </p14:cNvPr>
                <p14:cNvContentPartPr/>
                <p14:nvPr/>
              </p14:nvContentPartPr>
              <p14:xfrm>
                <a:off x="4191686" y="634423"/>
                <a:ext cx="1062000" cy="569160"/>
              </p14:xfrm>
            </p:contentPart>
          </mc:Choice>
          <mc:Fallback xmlns="">
            <p:pic>
              <p:nvPicPr>
                <p:cNvPr id="35" name="Ink 34">
                  <a:extLst>
                    <a:ext uri="{FF2B5EF4-FFF2-40B4-BE49-F238E27FC236}">
                      <a16:creationId xmlns:a16="http://schemas.microsoft.com/office/drawing/2014/main" id="{B38CD24B-FD75-4780-8348-09226A459D84}"/>
                    </a:ext>
                  </a:extLst>
                </p:cNvPr>
                <p:cNvPicPr/>
                <p:nvPr/>
              </p:nvPicPr>
              <p:blipFill>
                <a:blip r:embed="rId55"/>
                <a:stretch>
                  <a:fillRect/>
                </a:stretch>
              </p:blipFill>
              <p:spPr>
                <a:xfrm>
                  <a:off x="4174046" y="616423"/>
                  <a:ext cx="109764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66275330-1634-4854-90AA-E389FC4F69BE}"/>
                    </a:ext>
                  </a:extLst>
                </p14:cNvPr>
                <p14:cNvContentPartPr/>
                <p14:nvPr/>
              </p14:nvContentPartPr>
              <p14:xfrm>
                <a:off x="5618726" y="734863"/>
                <a:ext cx="2895840" cy="526680"/>
              </p14:xfrm>
            </p:contentPart>
          </mc:Choice>
          <mc:Fallback xmlns="">
            <p:pic>
              <p:nvPicPr>
                <p:cNvPr id="36" name="Ink 35">
                  <a:extLst>
                    <a:ext uri="{FF2B5EF4-FFF2-40B4-BE49-F238E27FC236}">
                      <a16:creationId xmlns:a16="http://schemas.microsoft.com/office/drawing/2014/main" id="{66275330-1634-4854-90AA-E389FC4F69BE}"/>
                    </a:ext>
                  </a:extLst>
                </p:cNvPr>
                <p:cNvPicPr/>
                <p:nvPr/>
              </p:nvPicPr>
              <p:blipFill>
                <a:blip r:embed="rId57"/>
                <a:stretch>
                  <a:fillRect/>
                </a:stretch>
              </p:blipFill>
              <p:spPr>
                <a:xfrm>
                  <a:off x="5601086" y="717223"/>
                  <a:ext cx="2931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8B339D0A-3E22-4028-A8D5-775D6DBD52BD}"/>
                    </a:ext>
                  </a:extLst>
                </p14:cNvPr>
                <p14:cNvContentPartPr/>
                <p14:nvPr/>
              </p14:nvContentPartPr>
              <p14:xfrm>
                <a:off x="4463126" y="1502383"/>
                <a:ext cx="3386520" cy="65160"/>
              </p14:xfrm>
            </p:contentPart>
          </mc:Choice>
          <mc:Fallback xmlns="">
            <p:pic>
              <p:nvPicPr>
                <p:cNvPr id="37" name="Ink 36">
                  <a:extLst>
                    <a:ext uri="{FF2B5EF4-FFF2-40B4-BE49-F238E27FC236}">
                      <a16:creationId xmlns:a16="http://schemas.microsoft.com/office/drawing/2014/main" id="{8B339D0A-3E22-4028-A8D5-775D6DBD52BD}"/>
                    </a:ext>
                  </a:extLst>
                </p:cNvPr>
                <p:cNvPicPr/>
                <p:nvPr/>
              </p:nvPicPr>
              <p:blipFill>
                <a:blip r:embed="rId59"/>
                <a:stretch>
                  <a:fillRect/>
                </a:stretch>
              </p:blipFill>
              <p:spPr>
                <a:xfrm>
                  <a:off x="4445486" y="1484383"/>
                  <a:ext cx="342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F68CEA33-EC22-47B6-979F-AC5C98F3C5C9}"/>
                    </a:ext>
                  </a:extLst>
                </p14:cNvPr>
                <p14:cNvContentPartPr/>
                <p14:nvPr/>
              </p14:nvContentPartPr>
              <p14:xfrm>
                <a:off x="4771286" y="1619383"/>
                <a:ext cx="3309480" cy="183240"/>
              </p14:xfrm>
            </p:contentPart>
          </mc:Choice>
          <mc:Fallback xmlns="">
            <p:pic>
              <p:nvPicPr>
                <p:cNvPr id="38" name="Ink 37">
                  <a:extLst>
                    <a:ext uri="{FF2B5EF4-FFF2-40B4-BE49-F238E27FC236}">
                      <a16:creationId xmlns:a16="http://schemas.microsoft.com/office/drawing/2014/main" id="{F68CEA33-EC22-47B6-979F-AC5C98F3C5C9}"/>
                    </a:ext>
                  </a:extLst>
                </p:cNvPr>
                <p:cNvPicPr/>
                <p:nvPr/>
              </p:nvPicPr>
              <p:blipFill>
                <a:blip r:embed="rId61"/>
                <a:stretch>
                  <a:fillRect/>
                </a:stretch>
              </p:blipFill>
              <p:spPr>
                <a:xfrm>
                  <a:off x="4753646" y="1601743"/>
                  <a:ext cx="3345120" cy="218880"/>
                </a:xfrm>
                <a:prstGeom prst="rect">
                  <a:avLst/>
                </a:prstGeom>
              </p:spPr>
            </p:pic>
          </mc:Fallback>
        </mc:AlternateContent>
      </p:grpSp>
    </p:spTree>
    <p:extLst>
      <p:ext uri="{BB962C8B-B14F-4D97-AF65-F5344CB8AC3E}">
        <p14:creationId xmlns:p14="http://schemas.microsoft.com/office/powerpoint/2010/main" val="232285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7886700" cy="5262563"/>
          </a:xfrm>
        </p:spPr>
        <p:txBody>
          <a:bodyPr>
            <a:normAutofit fontScale="85000" lnSpcReduction="10000"/>
          </a:bodyPr>
          <a:lstStyle/>
          <a:p>
            <a:pPr>
              <a:lnSpc>
                <a:spcPct val="160000"/>
              </a:lnSpc>
            </a:pPr>
            <a:r>
              <a:rPr lang="tr-TR" altLang="en-US" sz="2400" dirty="0"/>
              <a:t>Atom yapısal olarak pozitif, </a:t>
            </a:r>
            <a:r>
              <a:rPr lang="en-US" altLang="en-US" sz="2400" dirty="0" err="1"/>
              <a:t>negati</a:t>
            </a:r>
            <a:r>
              <a:rPr lang="tr-TR" altLang="en-US" sz="2400" dirty="0"/>
              <a:t>f</a:t>
            </a:r>
            <a:r>
              <a:rPr lang="en-US" altLang="en-US" sz="2400" dirty="0"/>
              <a:t> </a:t>
            </a:r>
            <a:r>
              <a:rPr lang="tr-TR" altLang="en-US" sz="2400" dirty="0"/>
              <a:t>ve nötr</a:t>
            </a:r>
            <a:r>
              <a:rPr lang="en-US" altLang="en-US" sz="2400" dirty="0"/>
              <a:t> </a:t>
            </a:r>
            <a:r>
              <a:rPr lang="tr-TR" altLang="en-US" sz="2400" dirty="0"/>
              <a:t>kısımlardan oluşur ve bunlara </a:t>
            </a:r>
            <a:r>
              <a:rPr lang="tr-TR" altLang="en-US" sz="2400" u="sng" dirty="0"/>
              <a:t>sırasıyla</a:t>
            </a:r>
            <a:r>
              <a:rPr lang="tr-TR" altLang="en-US" sz="2400" dirty="0"/>
              <a:t> </a:t>
            </a:r>
            <a:r>
              <a:rPr lang="en-US" altLang="en-US" sz="2400" b="1" dirty="0"/>
              <a:t>proton</a:t>
            </a:r>
            <a:r>
              <a:rPr lang="en-US" altLang="en-US" sz="2400" dirty="0"/>
              <a:t>, </a:t>
            </a:r>
            <a:r>
              <a:rPr lang="en-US" altLang="en-US" sz="2400" b="1" dirty="0" err="1"/>
              <a:t>ele</a:t>
            </a:r>
            <a:r>
              <a:rPr lang="tr-TR" altLang="en-US" sz="2400" b="1" dirty="0" err="1"/>
              <a:t>ktron</a:t>
            </a:r>
            <a:r>
              <a:rPr lang="tr-TR" altLang="en-US" sz="2400" b="1" dirty="0"/>
              <a:t> ve nötron  </a:t>
            </a:r>
            <a:r>
              <a:rPr lang="tr-TR" altLang="en-US" sz="2400" dirty="0"/>
              <a:t> adı verilir.</a:t>
            </a:r>
          </a:p>
          <a:p>
            <a:pPr>
              <a:lnSpc>
                <a:spcPct val="160000"/>
              </a:lnSpc>
            </a:pPr>
            <a:r>
              <a:rPr lang="tr-TR" altLang="en-US" sz="2400" dirty="0"/>
              <a:t>Proton ve nötronlar çok küçük bir hacim kaplayan atom çekirdeğinde yer alır. Ancak hacimce küçük olmasına rağmen hayli yoğundur. Dolayısıyla atomun kütlesinin çoğu çekirdek kütlesinden oluşur.</a:t>
            </a:r>
          </a:p>
          <a:p>
            <a:pPr>
              <a:lnSpc>
                <a:spcPct val="160000"/>
              </a:lnSpc>
            </a:pPr>
            <a:r>
              <a:rPr lang="tr-TR" altLang="en-US" sz="2400" dirty="0"/>
              <a:t>Elektronlar çekirdek dışında lokalizedir (yer alır). Bir atomun tamamen hacmini belirleyen dolayısıyla elektronların varlığı, sayısı ve lokalizasyonudur. </a:t>
            </a:r>
          </a:p>
          <a:p>
            <a:pPr>
              <a:lnSpc>
                <a:spcPct val="160000"/>
              </a:lnSpc>
            </a:pPr>
            <a:r>
              <a:rPr lang="tr-TR" altLang="en-US" sz="2400" dirty="0"/>
              <a:t>Eşit sayıda proton ve elektron atomların elektrik yükü sıfırdır, yani net elektrik yükleri yoktur.</a:t>
            </a:r>
          </a:p>
        </p:txBody>
      </p:sp>
      <p:sp>
        <p:nvSpPr>
          <p:cNvPr id="5" name="Title 1"/>
          <p:cNvSpPr txBox="1">
            <a:spLocks/>
          </p:cNvSpPr>
          <p:nvPr/>
        </p:nvSpPr>
        <p:spPr>
          <a:xfrm>
            <a:off x="685800" y="152400"/>
            <a:ext cx="7773338" cy="60960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en-US" b="1" cap="none" dirty="0">
                <a:latin typeface="Comic Sans MS" panose="030F0702030302020204" pitchFamily="66" charset="0"/>
              </a:rPr>
              <a:t>Atom Yapısının Modern İncelemesi-1</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B0F14C6-2874-429B-970A-64C37C3680BF}"/>
                  </a:ext>
                </a:extLst>
              </p14:cNvPr>
              <p14:cNvContentPartPr/>
              <p14:nvPr/>
            </p14:nvContentPartPr>
            <p14:xfrm>
              <a:off x="3999806" y="7543183"/>
              <a:ext cx="23400" cy="38880"/>
            </p14:xfrm>
          </p:contentPart>
        </mc:Choice>
        <mc:Fallback xmlns="">
          <p:pic>
            <p:nvPicPr>
              <p:cNvPr id="2" name="Ink 1">
                <a:extLst>
                  <a:ext uri="{FF2B5EF4-FFF2-40B4-BE49-F238E27FC236}">
                    <a16:creationId xmlns:a16="http://schemas.microsoft.com/office/drawing/2014/main" id="{4B0F14C6-2874-429B-970A-64C37C3680BF}"/>
                  </a:ext>
                </a:extLst>
              </p:cNvPr>
              <p:cNvPicPr/>
              <p:nvPr/>
            </p:nvPicPr>
            <p:blipFill>
              <a:blip r:embed="rId3"/>
              <a:stretch>
                <a:fillRect/>
              </a:stretch>
            </p:blipFill>
            <p:spPr>
              <a:xfrm>
                <a:off x="3982166" y="7525543"/>
                <a:ext cx="59040" cy="74520"/>
              </a:xfrm>
              <a:prstGeom prst="rect">
                <a:avLst/>
              </a:prstGeom>
            </p:spPr>
          </p:pic>
        </mc:Fallback>
      </mc:AlternateContent>
      <p:grpSp>
        <p:nvGrpSpPr>
          <p:cNvPr id="14" name="Group 13">
            <a:extLst>
              <a:ext uri="{FF2B5EF4-FFF2-40B4-BE49-F238E27FC236}">
                <a16:creationId xmlns:a16="http://schemas.microsoft.com/office/drawing/2014/main" id="{7B5261A2-9D6B-4DA8-996D-F7DD2046E084}"/>
              </a:ext>
            </a:extLst>
          </p:cNvPr>
          <p:cNvGrpSpPr/>
          <p:nvPr/>
        </p:nvGrpSpPr>
        <p:grpSpPr>
          <a:xfrm>
            <a:off x="2401406" y="4852183"/>
            <a:ext cx="178560" cy="128880"/>
            <a:chOff x="2401406" y="4852183"/>
            <a:chExt cx="178560" cy="12888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B56B411-F887-4519-B955-DE47C8760755}"/>
                    </a:ext>
                  </a:extLst>
                </p14:cNvPr>
                <p14:cNvContentPartPr/>
                <p14:nvPr/>
              </p14:nvContentPartPr>
              <p14:xfrm>
                <a:off x="2401406" y="4887823"/>
                <a:ext cx="178560" cy="76680"/>
              </p14:xfrm>
            </p:contentPart>
          </mc:Choice>
          <mc:Fallback xmlns="">
            <p:pic>
              <p:nvPicPr>
                <p:cNvPr id="10" name="Ink 9">
                  <a:extLst>
                    <a:ext uri="{FF2B5EF4-FFF2-40B4-BE49-F238E27FC236}">
                      <a16:creationId xmlns:a16="http://schemas.microsoft.com/office/drawing/2014/main" id="{5B56B411-F887-4519-B955-DE47C8760755}"/>
                    </a:ext>
                  </a:extLst>
                </p:cNvPr>
                <p:cNvPicPr/>
                <p:nvPr/>
              </p:nvPicPr>
              <p:blipFill>
                <a:blip r:embed="rId5"/>
                <a:stretch>
                  <a:fillRect/>
                </a:stretch>
              </p:blipFill>
              <p:spPr>
                <a:xfrm>
                  <a:off x="2383766" y="4869823"/>
                  <a:ext cx="21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9E3B496-397C-479C-AB4B-734890402A3B}"/>
                    </a:ext>
                  </a:extLst>
                </p14:cNvPr>
                <p14:cNvContentPartPr/>
                <p14:nvPr/>
              </p14:nvContentPartPr>
              <p14:xfrm>
                <a:off x="2518766" y="4852183"/>
                <a:ext cx="14400" cy="128880"/>
              </p14:xfrm>
            </p:contentPart>
          </mc:Choice>
          <mc:Fallback xmlns="">
            <p:pic>
              <p:nvPicPr>
                <p:cNvPr id="11" name="Ink 10">
                  <a:extLst>
                    <a:ext uri="{FF2B5EF4-FFF2-40B4-BE49-F238E27FC236}">
                      <a16:creationId xmlns:a16="http://schemas.microsoft.com/office/drawing/2014/main" id="{29E3B496-397C-479C-AB4B-734890402A3B}"/>
                    </a:ext>
                  </a:extLst>
                </p:cNvPr>
                <p:cNvPicPr/>
                <p:nvPr/>
              </p:nvPicPr>
              <p:blipFill>
                <a:blip r:embed="rId7"/>
                <a:stretch>
                  <a:fillRect/>
                </a:stretch>
              </p:blipFill>
              <p:spPr>
                <a:xfrm>
                  <a:off x="2500766" y="4834183"/>
                  <a:ext cx="5004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09BE653D-67AD-437D-959A-8A4966821C6F}"/>
                  </a:ext>
                </a:extLst>
              </p14:cNvPr>
              <p14:cNvContentPartPr/>
              <p14:nvPr/>
            </p14:nvContentPartPr>
            <p14:xfrm>
              <a:off x="3409046" y="4860823"/>
              <a:ext cx="203760" cy="12240"/>
            </p14:xfrm>
          </p:contentPart>
        </mc:Choice>
        <mc:Fallback xmlns="">
          <p:pic>
            <p:nvPicPr>
              <p:cNvPr id="13" name="Ink 12">
                <a:extLst>
                  <a:ext uri="{FF2B5EF4-FFF2-40B4-BE49-F238E27FC236}">
                    <a16:creationId xmlns:a16="http://schemas.microsoft.com/office/drawing/2014/main" id="{09BE653D-67AD-437D-959A-8A4966821C6F}"/>
                  </a:ext>
                </a:extLst>
              </p:cNvPr>
              <p:cNvPicPr/>
              <p:nvPr/>
            </p:nvPicPr>
            <p:blipFill>
              <a:blip r:embed="rId9"/>
              <a:stretch>
                <a:fillRect/>
              </a:stretch>
            </p:blipFill>
            <p:spPr>
              <a:xfrm>
                <a:off x="3391046" y="4842823"/>
                <a:ext cx="239400" cy="47880"/>
              </a:xfrm>
              <a:prstGeom prst="rect">
                <a:avLst/>
              </a:prstGeom>
            </p:spPr>
          </p:pic>
        </mc:Fallback>
      </mc:AlternateContent>
      <p:grpSp>
        <p:nvGrpSpPr>
          <p:cNvPr id="25" name="Group 24">
            <a:extLst>
              <a:ext uri="{FF2B5EF4-FFF2-40B4-BE49-F238E27FC236}">
                <a16:creationId xmlns:a16="http://schemas.microsoft.com/office/drawing/2014/main" id="{6B142FE6-5340-4F8F-B318-81D57E00932D}"/>
              </a:ext>
            </a:extLst>
          </p:cNvPr>
          <p:cNvGrpSpPr/>
          <p:nvPr/>
        </p:nvGrpSpPr>
        <p:grpSpPr>
          <a:xfrm>
            <a:off x="2220326" y="5314783"/>
            <a:ext cx="5794200" cy="1375200"/>
            <a:chOff x="2220326" y="5314783"/>
            <a:chExt cx="5794200" cy="1375200"/>
          </a:xfrm>
        </p:grpSpPr>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AA796AB7-9DBA-4FEA-86CD-33FDAE97F624}"/>
                    </a:ext>
                  </a:extLst>
                </p14:cNvPr>
                <p14:cNvContentPartPr/>
                <p14:nvPr/>
              </p14:nvContentPartPr>
              <p14:xfrm>
                <a:off x="5081606" y="5342143"/>
                <a:ext cx="2932920" cy="79560"/>
              </p14:xfrm>
            </p:contentPart>
          </mc:Choice>
          <mc:Fallback xmlns="">
            <p:pic>
              <p:nvPicPr>
                <p:cNvPr id="4" name="Ink 3">
                  <a:extLst>
                    <a:ext uri="{FF2B5EF4-FFF2-40B4-BE49-F238E27FC236}">
                      <a16:creationId xmlns:a16="http://schemas.microsoft.com/office/drawing/2014/main" id="{AA796AB7-9DBA-4FEA-86CD-33FDAE97F624}"/>
                    </a:ext>
                  </a:extLst>
                </p:cNvPr>
                <p:cNvPicPr/>
                <p:nvPr/>
              </p:nvPicPr>
              <p:blipFill>
                <a:blip r:embed="rId11"/>
                <a:stretch>
                  <a:fillRect/>
                </a:stretch>
              </p:blipFill>
              <p:spPr>
                <a:xfrm>
                  <a:off x="5063606" y="5324143"/>
                  <a:ext cx="2968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19959A2F-DADD-4CDC-89D0-6ED24B487850}"/>
                    </a:ext>
                  </a:extLst>
                </p14:cNvPr>
                <p14:cNvContentPartPr/>
                <p14:nvPr/>
              </p14:nvContentPartPr>
              <p14:xfrm>
                <a:off x="4153886" y="5314783"/>
                <a:ext cx="392040" cy="66960"/>
              </p14:xfrm>
            </p:contentPart>
          </mc:Choice>
          <mc:Fallback xmlns="">
            <p:pic>
              <p:nvPicPr>
                <p:cNvPr id="6" name="Ink 5">
                  <a:extLst>
                    <a:ext uri="{FF2B5EF4-FFF2-40B4-BE49-F238E27FC236}">
                      <a16:creationId xmlns:a16="http://schemas.microsoft.com/office/drawing/2014/main" id="{19959A2F-DADD-4CDC-89D0-6ED24B487850}"/>
                    </a:ext>
                  </a:extLst>
                </p:cNvPr>
                <p:cNvPicPr/>
                <p:nvPr/>
              </p:nvPicPr>
              <p:blipFill>
                <a:blip r:embed="rId13"/>
                <a:stretch>
                  <a:fillRect/>
                </a:stretch>
              </p:blipFill>
              <p:spPr>
                <a:xfrm>
                  <a:off x="4136246" y="5297143"/>
                  <a:ext cx="427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C7C01EE6-3B58-4A22-AFCB-D7F7A4A29958}"/>
                    </a:ext>
                  </a:extLst>
                </p14:cNvPr>
                <p14:cNvContentPartPr/>
                <p14:nvPr/>
              </p14:nvContentPartPr>
              <p14:xfrm>
                <a:off x="4106366" y="5395423"/>
                <a:ext cx="370080" cy="69840"/>
              </p14:xfrm>
            </p:contentPart>
          </mc:Choice>
          <mc:Fallback xmlns="">
            <p:pic>
              <p:nvPicPr>
                <p:cNvPr id="7" name="Ink 6">
                  <a:extLst>
                    <a:ext uri="{FF2B5EF4-FFF2-40B4-BE49-F238E27FC236}">
                      <a16:creationId xmlns:a16="http://schemas.microsoft.com/office/drawing/2014/main" id="{C7C01EE6-3B58-4A22-AFCB-D7F7A4A29958}"/>
                    </a:ext>
                  </a:extLst>
                </p:cNvPr>
                <p:cNvPicPr/>
                <p:nvPr/>
              </p:nvPicPr>
              <p:blipFill>
                <a:blip r:embed="rId15"/>
                <a:stretch>
                  <a:fillRect/>
                </a:stretch>
              </p:blipFill>
              <p:spPr>
                <a:xfrm>
                  <a:off x="4088726" y="5377423"/>
                  <a:ext cx="40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30361E63-08DD-45C4-917C-A940ADD6B927}"/>
                    </a:ext>
                  </a:extLst>
                </p14:cNvPr>
                <p14:cNvContentPartPr/>
                <p14:nvPr/>
              </p14:nvContentPartPr>
              <p14:xfrm>
                <a:off x="2220326" y="5342863"/>
                <a:ext cx="340560" cy="13680"/>
              </p14:xfrm>
            </p:contentPart>
          </mc:Choice>
          <mc:Fallback xmlns="">
            <p:pic>
              <p:nvPicPr>
                <p:cNvPr id="9" name="Ink 8">
                  <a:extLst>
                    <a:ext uri="{FF2B5EF4-FFF2-40B4-BE49-F238E27FC236}">
                      <a16:creationId xmlns:a16="http://schemas.microsoft.com/office/drawing/2014/main" id="{30361E63-08DD-45C4-917C-A940ADD6B927}"/>
                    </a:ext>
                  </a:extLst>
                </p:cNvPr>
                <p:cNvPicPr/>
                <p:nvPr/>
              </p:nvPicPr>
              <p:blipFill>
                <a:blip r:embed="rId17"/>
                <a:stretch>
                  <a:fillRect/>
                </a:stretch>
              </p:blipFill>
              <p:spPr>
                <a:xfrm>
                  <a:off x="2202686" y="5324863"/>
                  <a:ext cx="376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49B0CB6-3354-4532-9F1E-137F00BAD576}"/>
                    </a:ext>
                  </a:extLst>
                </p14:cNvPr>
                <p14:cNvContentPartPr/>
                <p14:nvPr/>
              </p14:nvContentPartPr>
              <p14:xfrm>
                <a:off x="3287366" y="5378863"/>
                <a:ext cx="313560" cy="68760"/>
              </p14:xfrm>
            </p:contentPart>
          </mc:Choice>
          <mc:Fallback xmlns="">
            <p:pic>
              <p:nvPicPr>
                <p:cNvPr id="12" name="Ink 11">
                  <a:extLst>
                    <a:ext uri="{FF2B5EF4-FFF2-40B4-BE49-F238E27FC236}">
                      <a16:creationId xmlns:a16="http://schemas.microsoft.com/office/drawing/2014/main" id="{749B0CB6-3354-4532-9F1E-137F00BAD576}"/>
                    </a:ext>
                  </a:extLst>
                </p:cNvPr>
                <p:cNvPicPr/>
                <p:nvPr/>
              </p:nvPicPr>
              <p:blipFill>
                <a:blip r:embed="rId19"/>
                <a:stretch>
                  <a:fillRect/>
                </a:stretch>
              </p:blipFill>
              <p:spPr>
                <a:xfrm>
                  <a:off x="3269366" y="5360863"/>
                  <a:ext cx="349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CFF0EF0-A9B0-4B7B-AD55-0C8DFF185674}"/>
                    </a:ext>
                  </a:extLst>
                </p14:cNvPr>
                <p14:cNvContentPartPr/>
                <p14:nvPr/>
              </p14:nvContentPartPr>
              <p14:xfrm>
                <a:off x="2342006" y="5355823"/>
                <a:ext cx="1073520" cy="1167120"/>
              </p14:xfrm>
            </p:contentPart>
          </mc:Choice>
          <mc:Fallback xmlns="">
            <p:pic>
              <p:nvPicPr>
                <p:cNvPr id="15" name="Ink 14">
                  <a:extLst>
                    <a:ext uri="{FF2B5EF4-FFF2-40B4-BE49-F238E27FC236}">
                      <a16:creationId xmlns:a16="http://schemas.microsoft.com/office/drawing/2014/main" id="{CCFF0EF0-A9B0-4B7B-AD55-0C8DFF185674}"/>
                    </a:ext>
                  </a:extLst>
                </p:cNvPr>
                <p:cNvPicPr/>
                <p:nvPr/>
              </p:nvPicPr>
              <p:blipFill>
                <a:blip r:embed="rId21"/>
                <a:stretch>
                  <a:fillRect/>
                </a:stretch>
              </p:blipFill>
              <p:spPr>
                <a:xfrm>
                  <a:off x="2324006" y="5337823"/>
                  <a:ext cx="1109160" cy="120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0254713-2037-47B4-BF7C-437E797407F9}"/>
                    </a:ext>
                  </a:extLst>
                </p14:cNvPr>
                <p14:cNvContentPartPr/>
                <p14:nvPr/>
              </p14:nvContentPartPr>
              <p14:xfrm>
                <a:off x="3621086" y="6242503"/>
                <a:ext cx="232560" cy="330840"/>
              </p14:xfrm>
            </p:contentPart>
          </mc:Choice>
          <mc:Fallback xmlns="">
            <p:pic>
              <p:nvPicPr>
                <p:cNvPr id="16" name="Ink 15">
                  <a:extLst>
                    <a:ext uri="{FF2B5EF4-FFF2-40B4-BE49-F238E27FC236}">
                      <a16:creationId xmlns:a16="http://schemas.microsoft.com/office/drawing/2014/main" id="{20254713-2037-47B4-BF7C-437E797407F9}"/>
                    </a:ext>
                  </a:extLst>
                </p:cNvPr>
                <p:cNvPicPr/>
                <p:nvPr/>
              </p:nvPicPr>
              <p:blipFill>
                <a:blip r:embed="rId23"/>
                <a:stretch>
                  <a:fillRect/>
                </a:stretch>
              </p:blipFill>
              <p:spPr>
                <a:xfrm>
                  <a:off x="3603446" y="6224863"/>
                  <a:ext cx="2682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FEA5A66-D229-4EAB-B679-3AB21D061B58}"/>
                    </a:ext>
                  </a:extLst>
                </p14:cNvPr>
                <p14:cNvContentPartPr/>
                <p14:nvPr/>
              </p14:nvContentPartPr>
              <p14:xfrm>
                <a:off x="3842486" y="6259063"/>
                <a:ext cx="1211400" cy="430920"/>
              </p14:xfrm>
            </p:contentPart>
          </mc:Choice>
          <mc:Fallback xmlns="">
            <p:pic>
              <p:nvPicPr>
                <p:cNvPr id="17" name="Ink 16">
                  <a:extLst>
                    <a:ext uri="{FF2B5EF4-FFF2-40B4-BE49-F238E27FC236}">
                      <a16:creationId xmlns:a16="http://schemas.microsoft.com/office/drawing/2014/main" id="{2FEA5A66-D229-4EAB-B679-3AB21D061B58}"/>
                    </a:ext>
                  </a:extLst>
                </p:cNvPr>
                <p:cNvPicPr/>
                <p:nvPr/>
              </p:nvPicPr>
              <p:blipFill>
                <a:blip r:embed="rId25"/>
                <a:stretch>
                  <a:fillRect/>
                </a:stretch>
              </p:blipFill>
              <p:spPr>
                <a:xfrm>
                  <a:off x="3824486" y="6241063"/>
                  <a:ext cx="1247040" cy="466560"/>
                </a:xfrm>
                <a:prstGeom prst="rect">
                  <a:avLst/>
                </a:prstGeom>
              </p:spPr>
            </p:pic>
          </mc:Fallback>
        </mc:AlternateContent>
      </p:grpSp>
      <p:grpSp>
        <p:nvGrpSpPr>
          <p:cNvPr id="24" name="Group 23">
            <a:extLst>
              <a:ext uri="{FF2B5EF4-FFF2-40B4-BE49-F238E27FC236}">
                <a16:creationId xmlns:a16="http://schemas.microsoft.com/office/drawing/2014/main" id="{A74A30EA-5F45-46DE-9B43-A5EF3A921181}"/>
              </a:ext>
            </a:extLst>
          </p:cNvPr>
          <p:cNvGrpSpPr/>
          <p:nvPr/>
        </p:nvGrpSpPr>
        <p:grpSpPr>
          <a:xfrm>
            <a:off x="3736286" y="4370143"/>
            <a:ext cx="4403160" cy="748800"/>
            <a:chOff x="3736286" y="4370143"/>
            <a:chExt cx="4403160" cy="74880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5F437857-514E-4565-8C7F-9F25510B479D}"/>
                    </a:ext>
                  </a:extLst>
                </p14:cNvPr>
                <p14:cNvContentPartPr/>
                <p14:nvPr/>
              </p14:nvContentPartPr>
              <p14:xfrm>
                <a:off x="3736286" y="4622143"/>
                <a:ext cx="1377720" cy="351720"/>
              </p14:xfrm>
            </p:contentPart>
          </mc:Choice>
          <mc:Fallback xmlns="">
            <p:pic>
              <p:nvPicPr>
                <p:cNvPr id="18" name="Ink 17">
                  <a:extLst>
                    <a:ext uri="{FF2B5EF4-FFF2-40B4-BE49-F238E27FC236}">
                      <a16:creationId xmlns:a16="http://schemas.microsoft.com/office/drawing/2014/main" id="{5F437857-514E-4565-8C7F-9F25510B479D}"/>
                    </a:ext>
                  </a:extLst>
                </p:cNvPr>
                <p:cNvPicPr/>
                <p:nvPr/>
              </p:nvPicPr>
              <p:blipFill>
                <a:blip r:embed="rId27"/>
                <a:stretch>
                  <a:fillRect/>
                </a:stretch>
              </p:blipFill>
              <p:spPr>
                <a:xfrm>
                  <a:off x="3718286" y="4604143"/>
                  <a:ext cx="14133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57F8C9D-5B82-42E1-B818-3E371CA5680B}"/>
                    </a:ext>
                  </a:extLst>
                </p14:cNvPr>
                <p14:cNvContentPartPr/>
                <p14:nvPr/>
              </p14:nvContentPartPr>
              <p14:xfrm>
                <a:off x="5436206" y="4491823"/>
                <a:ext cx="856440" cy="627120"/>
              </p14:xfrm>
            </p:contentPart>
          </mc:Choice>
          <mc:Fallback xmlns="">
            <p:pic>
              <p:nvPicPr>
                <p:cNvPr id="19" name="Ink 18">
                  <a:extLst>
                    <a:ext uri="{FF2B5EF4-FFF2-40B4-BE49-F238E27FC236}">
                      <a16:creationId xmlns:a16="http://schemas.microsoft.com/office/drawing/2014/main" id="{A57F8C9D-5B82-42E1-B818-3E371CA5680B}"/>
                    </a:ext>
                  </a:extLst>
                </p:cNvPr>
                <p:cNvPicPr/>
                <p:nvPr/>
              </p:nvPicPr>
              <p:blipFill>
                <a:blip r:embed="rId29"/>
                <a:stretch>
                  <a:fillRect/>
                </a:stretch>
              </p:blipFill>
              <p:spPr>
                <a:xfrm>
                  <a:off x="5418206" y="4473823"/>
                  <a:ext cx="89208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6C7E5D12-6DC9-42F1-AEA3-0DD9F1E0CD2D}"/>
                    </a:ext>
                  </a:extLst>
                </p14:cNvPr>
                <p14:cNvContentPartPr/>
                <p14:nvPr/>
              </p14:nvContentPartPr>
              <p14:xfrm>
                <a:off x="6073766" y="4596583"/>
                <a:ext cx="258840" cy="79920"/>
              </p14:xfrm>
            </p:contentPart>
          </mc:Choice>
          <mc:Fallback xmlns="">
            <p:pic>
              <p:nvPicPr>
                <p:cNvPr id="20" name="Ink 19">
                  <a:extLst>
                    <a:ext uri="{FF2B5EF4-FFF2-40B4-BE49-F238E27FC236}">
                      <a16:creationId xmlns:a16="http://schemas.microsoft.com/office/drawing/2014/main" id="{6C7E5D12-6DC9-42F1-AEA3-0DD9F1E0CD2D}"/>
                    </a:ext>
                  </a:extLst>
                </p:cNvPr>
                <p:cNvPicPr/>
                <p:nvPr/>
              </p:nvPicPr>
              <p:blipFill>
                <a:blip r:embed="rId31"/>
                <a:stretch>
                  <a:fillRect/>
                </a:stretch>
              </p:blipFill>
              <p:spPr>
                <a:xfrm>
                  <a:off x="6056126" y="4578943"/>
                  <a:ext cx="29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33F0000-8BFF-454B-92B7-E8BB41745755}"/>
                    </a:ext>
                  </a:extLst>
                </p14:cNvPr>
                <p14:cNvContentPartPr/>
                <p14:nvPr/>
              </p14:nvContentPartPr>
              <p14:xfrm>
                <a:off x="6388406" y="4646623"/>
                <a:ext cx="131760" cy="216360"/>
              </p14:xfrm>
            </p:contentPart>
          </mc:Choice>
          <mc:Fallback xmlns="">
            <p:pic>
              <p:nvPicPr>
                <p:cNvPr id="21" name="Ink 20">
                  <a:extLst>
                    <a:ext uri="{FF2B5EF4-FFF2-40B4-BE49-F238E27FC236}">
                      <a16:creationId xmlns:a16="http://schemas.microsoft.com/office/drawing/2014/main" id="{733F0000-8BFF-454B-92B7-E8BB41745755}"/>
                    </a:ext>
                  </a:extLst>
                </p:cNvPr>
                <p:cNvPicPr/>
                <p:nvPr/>
              </p:nvPicPr>
              <p:blipFill>
                <a:blip r:embed="rId33"/>
                <a:stretch>
                  <a:fillRect/>
                </a:stretch>
              </p:blipFill>
              <p:spPr>
                <a:xfrm>
                  <a:off x="6370766" y="4628983"/>
                  <a:ext cx="167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555AEED7-8302-4C52-9BD2-2E5F4DDD1414}"/>
                    </a:ext>
                  </a:extLst>
                </p14:cNvPr>
                <p14:cNvContentPartPr/>
                <p14:nvPr/>
              </p14:nvContentPartPr>
              <p14:xfrm>
                <a:off x="6545366" y="4562383"/>
                <a:ext cx="1594080" cy="316440"/>
              </p14:xfrm>
            </p:contentPart>
          </mc:Choice>
          <mc:Fallback xmlns="">
            <p:pic>
              <p:nvPicPr>
                <p:cNvPr id="22" name="Ink 21">
                  <a:extLst>
                    <a:ext uri="{FF2B5EF4-FFF2-40B4-BE49-F238E27FC236}">
                      <a16:creationId xmlns:a16="http://schemas.microsoft.com/office/drawing/2014/main" id="{555AEED7-8302-4C52-9BD2-2E5F4DDD1414}"/>
                    </a:ext>
                  </a:extLst>
                </p:cNvPr>
                <p:cNvPicPr/>
                <p:nvPr/>
              </p:nvPicPr>
              <p:blipFill>
                <a:blip r:embed="rId35"/>
                <a:stretch>
                  <a:fillRect/>
                </a:stretch>
              </p:blipFill>
              <p:spPr>
                <a:xfrm>
                  <a:off x="6527726" y="4544743"/>
                  <a:ext cx="16297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BB38A8A6-4388-496E-BDF7-ED17F779411B}"/>
                    </a:ext>
                  </a:extLst>
                </p14:cNvPr>
                <p14:cNvContentPartPr/>
                <p14:nvPr/>
              </p14:nvContentPartPr>
              <p14:xfrm>
                <a:off x="7141886" y="4370143"/>
                <a:ext cx="35640" cy="19440"/>
              </p14:xfrm>
            </p:contentPart>
          </mc:Choice>
          <mc:Fallback xmlns="">
            <p:pic>
              <p:nvPicPr>
                <p:cNvPr id="23" name="Ink 22">
                  <a:extLst>
                    <a:ext uri="{FF2B5EF4-FFF2-40B4-BE49-F238E27FC236}">
                      <a16:creationId xmlns:a16="http://schemas.microsoft.com/office/drawing/2014/main" id="{BB38A8A6-4388-496E-BDF7-ED17F779411B}"/>
                    </a:ext>
                  </a:extLst>
                </p:cNvPr>
                <p:cNvPicPr/>
                <p:nvPr/>
              </p:nvPicPr>
              <p:blipFill>
                <a:blip r:embed="rId37"/>
                <a:stretch>
                  <a:fillRect/>
                </a:stretch>
              </p:blipFill>
              <p:spPr>
                <a:xfrm>
                  <a:off x="7124246" y="4352503"/>
                  <a:ext cx="71280" cy="55080"/>
                </a:xfrm>
                <a:prstGeom prst="rect">
                  <a:avLst/>
                </a:prstGeom>
              </p:spPr>
            </p:pic>
          </mc:Fallback>
        </mc:AlternateContent>
      </p:grpSp>
      <p:grpSp>
        <p:nvGrpSpPr>
          <p:cNvPr id="37" name="Group 36">
            <a:extLst>
              <a:ext uri="{FF2B5EF4-FFF2-40B4-BE49-F238E27FC236}">
                <a16:creationId xmlns:a16="http://schemas.microsoft.com/office/drawing/2014/main" id="{A6D02AAD-F023-46DA-AAEF-1F13F239F6FD}"/>
              </a:ext>
            </a:extLst>
          </p:cNvPr>
          <p:cNvGrpSpPr/>
          <p:nvPr/>
        </p:nvGrpSpPr>
        <p:grpSpPr>
          <a:xfrm>
            <a:off x="5964326" y="5751463"/>
            <a:ext cx="2775600" cy="1300320"/>
            <a:chOff x="5964326" y="5751463"/>
            <a:chExt cx="2775600" cy="130032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4A9BABDA-C137-40E6-A899-255F482567A8}"/>
                    </a:ext>
                  </a:extLst>
                </p14:cNvPr>
                <p14:cNvContentPartPr/>
                <p14:nvPr/>
              </p14:nvContentPartPr>
              <p14:xfrm>
                <a:off x="6230726" y="6267343"/>
                <a:ext cx="311760" cy="223200"/>
              </p14:xfrm>
            </p:contentPart>
          </mc:Choice>
          <mc:Fallback xmlns="">
            <p:pic>
              <p:nvPicPr>
                <p:cNvPr id="27" name="Ink 26">
                  <a:extLst>
                    <a:ext uri="{FF2B5EF4-FFF2-40B4-BE49-F238E27FC236}">
                      <a16:creationId xmlns:a16="http://schemas.microsoft.com/office/drawing/2014/main" id="{4A9BABDA-C137-40E6-A899-255F482567A8}"/>
                    </a:ext>
                  </a:extLst>
                </p:cNvPr>
                <p:cNvPicPr/>
                <p:nvPr/>
              </p:nvPicPr>
              <p:blipFill>
                <a:blip r:embed="rId39"/>
                <a:stretch>
                  <a:fillRect/>
                </a:stretch>
              </p:blipFill>
              <p:spPr>
                <a:xfrm>
                  <a:off x="6212726" y="6249343"/>
                  <a:ext cx="347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971197BF-D0F8-49CF-AF43-3DFE3B64F1CD}"/>
                    </a:ext>
                  </a:extLst>
                </p14:cNvPr>
                <p14:cNvContentPartPr/>
                <p14:nvPr/>
              </p14:nvContentPartPr>
              <p14:xfrm>
                <a:off x="6609446" y="6241063"/>
                <a:ext cx="262800" cy="220680"/>
              </p14:xfrm>
            </p:contentPart>
          </mc:Choice>
          <mc:Fallback xmlns="">
            <p:pic>
              <p:nvPicPr>
                <p:cNvPr id="28" name="Ink 27">
                  <a:extLst>
                    <a:ext uri="{FF2B5EF4-FFF2-40B4-BE49-F238E27FC236}">
                      <a16:creationId xmlns:a16="http://schemas.microsoft.com/office/drawing/2014/main" id="{971197BF-D0F8-49CF-AF43-3DFE3B64F1CD}"/>
                    </a:ext>
                  </a:extLst>
                </p:cNvPr>
                <p:cNvPicPr/>
                <p:nvPr/>
              </p:nvPicPr>
              <p:blipFill>
                <a:blip r:embed="rId41"/>
                <a:stretch>
                  <a:fillRect/>
                </a:stretch>
              </p:blipFill>
              <p:spPr>
                <a:xfrm>
                  <a:off x="6591806" y="6223423"/>
                  <a:ext cx="298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1B2C9024-EFFE-4402-B38F-F431773050F6}"/>
                    </a:ext>
                  </a:extLst>
                </p14:cNvPr>
                <p14:cNvContentPartPr/>
                <p14:nvPr/>
              </p14:nvContentPartPr>
              <p14:xfrm>
                <a:off x="6735446" y="5989783"/>
                <a:ext cx="193680" cy="209520"/>
              </p14:xfrm>
            </p:contentPart>
          </mc:Choice>
          <mc:Fallback xmlns="">
            <p:pic>
              <p:nvPicPr>
                <p:cNvPr id="29" name="Ink 28">
                  <a:extLst>
                    <a:ext uri="{FF2B5EF4-FFF2-40B4-BE49-F238E27FC236}">
                      <a16:creationId xmlns:a16="http://schemas.microsoft.com/office/drawing/2014/main" id="{1B2C9024-EFFE-4402-B38F-F431773050F6}"/>
                    </a:ext>
                  </a:extLst>
                </p:cNvPr>
                <p:cNvPicPr/>
                <p:nvPr/>
              </p:nvPicPr>
              <p:blipFill>
                <a:blip r:embed="rId43"/>
                <a:stretch>
                  <a:fillRect/>
                </a:stretch>
              </p:blipFill>
              <p:spPr>
                <a:xfrm>
                  <a:off x="6717806" y="5972143"/>
                  <a:ext cx="229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8AFCB7D-6FBF-4BE8-97F9-12A0EB665E86}"/>
                    </a:ext>
                  </a:extLst>
                </p14:cNvPr>
                <p14:cNvContentPartPr/>
                <p14:nvPr/>
              </p14:nvContentPartPr>
              <p14:xfrm>
                <a:off x="7065566" y="6009583"/>
                <a:ext cx="49680" cy="425160"/>
              </p14:xfrm>
            </p:contentPart>
          </mc:Choice>
          <mc:Fallback xmlns="">
            <p:pic>
              <p:nvPicPr>
                <p:cNvPr id="30" name="Ink 29">
                  <a:extLst>
                    <a:ext uri="{FF2B5EF4-FFF2-40B4-BE49-F238E27FC236}">
                      <a16:creationId xmlns:a16="http://schemas.microsoft.com/office/drawing/2014/main" id="{78AFCB7D-6FBF-4BE8-97F9-12A0EB665E86}"/>
                    </a:ext>
                  </a:extLst>
                </p:cNvPr>
                <p:cNvPicPr/>
                <p:nvPr/>
              </p:nvPicPr>
              <p:blipFill>
                <a:blip r:embed="rId45"/>
                <a:stretch>
                  <a:fillRect/>
                </a:stretch>
              </p:blipFill>
              <p:spPr>
                <a:xfrm>
                  <a:off x="7047566" y="5991583"/>
                  <a:ext cx="853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D3C3A949-CA46-4A8D-AE2E-387E58C5DD0D}"/>
                    </a:ext>
                  </a:extLst>
                </p14:cNvPr>
                <p14:cNvContentPartPr/>
                <p14:nvPr/>
              </p14:nvContentPartPr>
              <p14:xfrm>
                <a:off x="7000046" y="6167623"/>
                <a:ext cx="845640" cy="208800"/>
              </p14:xfrm>
            </p:contentPart>
          </mc:Choice>
          <mc:Fallback xmlns="">
            <p:pic>
              <p:nvPicPr>
                <p:cNvPr id="31" name="Ink 30">
                  <a:extLst>
                    <a:ext uri="{FF2B5EF4-FFF2-40B4-BE49-F238E27FC236}">
                      <a16:creationId xmlns:a16="http://schemas.microsoft.com/office/drawing/2014/main" id="{D3C3A949-CA46-4A8D-AE2E-387E58C5DD0D}"/>
                    </a:ext>
                  </a:extLst>
                </p:cNvPr>
                <p:cNvPicPr/>
                <p:nvPr/>
              </p:nvPicPr>
              <p:blipFill>
                <a:blip r:embed="rId47"/>
                <a:stretch>
                  <a:fillRect/>
                </a:stretch>
              </p:blipFill>
              <p:spPr>
                <a:xfrm>
                  <a:off x="6982406" y="6149983"/>
                  <a:ext cx="8812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DA9B9B6C-BE95-494C-9B33-B67E06DDF1A0}"/>
                    </a:ext>
                  </a:extLst>
                </p14:cNvPr>
                <p14:cNvContentPartPr/>
                <p14:nvPr/>
              </p14:nvContentPartPr>
              <p14:xfrm>
                <a:off x="5964326" y="5751463"/>
                <a:ext cx="2313000" cy="1300320"/>
              </p14:xfrm>
            </p:contentPart>
          </mc:Choice>
          <mc:Fallback xmlns="">
            <p:pic>
              <p:nvPicPr>
                <p:cNvPr id="34" name="Ink 33">
                  <a:extLst>
                    <a:ext uri="{FF2B5EF4-FFF2-40B4-BE49-F238E27FC236}">
                      <a16:creationId xmlns:a16="http://schemas.microsoft.com/office/drawing/2014/main" id="{DA9B9B6C-BE95-494C-9B33-B67E06DDF1A0}"/>
                    </a:ext>
                  </a:extLst>
                </p:cNvPr>
                <p:cNvPicPr/>
                <p:nvPr/>
              </p:nvPicPr>
              <p:blipFill>
                <a:blip r:embed="rId49"/>
                <a:stretch>
                  <a:fillRect/>
                </a:stretch>
              </p:blipFill>
              <p:spPr>
                <a:xfrm>
                  <a:off x="5946686" y="5733823"/>
                  <a:ext cx="2348640" cy="1335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5FD6C711-2EB6-4422-905D-4459AB210D4F}"/>
                    </a:ext>
                  </a:extLst>
                </p14:cNvPr>
                <p14:cNvContentPartPr/>
                <p14:nvPr/>
              </p14:nvContentPartPr>
              <p14:xfrm>
                <a:off x="8498366" y="5811583"/>
                <a:ext cx="241560" cy="289080"/>
              </p14:xfrm>
            </p:contentPart>
          </mc:Choice>
          <mc:Fallback xmlns="">
            <p:pic>
              <p:nvPicPr>
                <p:cNvPr id="35" name="Ink 34">
                  <a:extLst>
                    <a:ext uri="{FF2B5EF4-FFF2-40B4-BE49-F238E27FC236}">
                      <a16:creationId xmlns:a16="http://schemas.microsoft.com/office/drawing/2014/main" id="{5FD6C711-2EB6-4422-905D-4459AB210D4F}"/>
                    </a:ext>
                  </a:extLst>
                </p:cNvPr>
                <p:cNvPicPr/>
                <p:nvPr/>
              </p:nvPicPr>
              <p:blipFill>
                <a:blip r:embed="rId51"/>
                <a:stretch>
                  <a:fillRect/>
                </a:stretch>
              </p:blipFill>
              <p:spPr>
                <a:xfrm>
                  <a:off x="8480366" y="5793583"/>
                  <a:ext cx="277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4F9FA37E-E6E0-42CC-A373-360A2170C97A}"/>
                    </a:ext>
                  </a:extLst>
                </p14:cNvPr>
                <p14:cNvContentPartPr/>
                <p14:nvPr/>
              </p14:nvContentPartPr>
              <p14:xfrm>
                <a:off x="8595566" y="6270223"/>
                <a:ext cx="13320" cy="124560"/>
              </p14:xfrm>
            </p:contentPart>
          </mc:Choice>
          <mc:Fallback xmlns="">
            <p:pic>
              <p:nvPicPr>
                <p:cNvPr id="36" name="Ink 35">
                  <a:extLst>
                    <a:ext uri="{FF2B5EF4-FFF2-40B4-BE49-F238E27FC236}">
                      <a16:creationId xmlns:a16="http://schemas.microsoft.com/office/drawing/2014/main" id="{4F9FA37E-E6E0-42CC-A373-360A2170C97A}"/>
                    </a:ext>
                  </a:extLst>
                </p:cNvPr>
                <p:cNvPicPr/>
                <p:nvPr/>
              </p:nvPicPr>
              <p:blipFill>
                <a:blip r:embed="rId53"/>
                <a:stretch>
                  <a:fillRect/>
                </a:stretch>
              </p:blipFill>
              <p:spPr>
                <a:xfrm>
                  <a:off x="8577566" y="6252583"/>
                  <a:ext cx="48960" cy="160200"/>
                </a:xfrm>
                <a:prstGeom prst="rect">
                  <a:avLst/>
                </a:prstGeom>
              </p:spPr>
            </p:pic>
          </mc:Fallback>
        </mc:AlternateContent>
      </p:grpSp>
    </p:spTree>
    <p:extLst>
      <p:ext uri="{BB962C8B-B14F-4D97-AF65-F5344CB8AC3E}">
        <p14:creationId xmlns:p14="http://schemas.microsoft.com/office/powerpoint/2010/main" val="67620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E0A585-6504-4303-8A96-AAB591A7EBE2}"/>
              </a:ext>
            </a:extLst>
          </p:cNvPr>
          <p:cNvGrpSpPr/>
          <p:nvPr/>
        </p:nvGrpSpPr>
        <p:grpSpPr>
          <a:xfrm>
            <a:off x="-154" y="505183"/>
            <a:ext cx="4885920" cy="1739880"/>
            <a:chOff x="-154" y="505183"/>
            <a:chExt cx="4885920" cy="173988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BE304AF-D838-4811-853E-78A83EA11848}"/>
                    </a:ext>
                  </a:extLst>
                </p14:cNvPr>
                <p14:cNvContentPartPr/>
                <p14:nvPr/>
              </p14:nvContentPartPr>
              <p14:xfrm>
                <a:off x="642446" y="505183"/>
                <a:ext cx="226080" cy="585000"/>
              </p14:xfrm>
            </p:contentPart>
          </mc:Choice>
          <mc:Fallback xmlns="">
            <p:pic>
              <p:nvPicPr>
                <p:cNvPr id="4" name="Ink 3">
                  <a:extLst>
                    <a:ext uri="{FF2B5EF4-FFF2-40B4-BE49-F238E27FC236}">
                      <a16:creationId xmlns:a16="http://schemas.microsoft.com/office/drawing/2014/main" id="{ABE304AF-D838-4811-853E-78A83EA11848}"/>
                    </a:ext>
                  </a:extLst>
                </p:cNvPr>
                <p:cNvPicPr/>
                <p:nvPr/>
              </p:nvPicPr>
              <p:blipFill>
                <a:blip r:embed="rId3"/>
                <a:stretch>
                  <a:fillRect/>
                </a:stretch>
              </p:blipFill>
              <p:spPr>
                <a:xfrm>
                  <a:off x="624446" y="487183"/>
                  <a:ext cx="26172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9D04EEF-0906-4F02-833C-2E9FCBD943DC}"/>
                    </a:ext>
                  </a:extLst>
                </p14:cNvPr>
                <p14:cNvContentPartPr/>
                <p14:nvPr/>
              </p14:nvContentPartPr>
              <p14:xfrm>
                <a:off x="1010006" y="849343"/>
                <a:ext cx="481320" cy="320760"/>
              </p14:xfrm>
            </p:contentPart>
          </mc:Choice>
          <mc:Fallback xmlns="">
            <p:pic>
              <p:nvPicPr>
                <p:cNvPr id="5" name="Ink 4">
                  <a:extLst>
                    <a:ext uri="{FF2B5EF4-FFF2-40B4-BE49-F238E27FC236}">
                      <a16:creationId xmlns:a16="http://schemas.microsoft.com/office/drawing/2014/main" id="{79D04EEF-0906-4F02-833C-2E9FCBD943DC}"/>
                    </a:ext>
                  </a:extLst>
                </p:cNvPr>
                <p:cNvPicPr/>
                <p:nvPr/>
              </p:nvPicPr>
              <p:blipFill>
                <a:blip r:embed="rId5"/>
                <a:stretch>
                  <a:fillRect/>
                </a:stretch>
              </p:blipFill>
              <p:spPr>
                <a:xfrm>
                  <a:off x="992366" y="831343"/>
                  <a:ext cx="5169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EA74191-82E4-4BB4-819B-975100429BFF}"/>
                    </a:ext>
                  </a:extLst>
                </p14:cNvPr>
                <p14:cNvContentPartPr/>
                <p14:nvPr/>
              </p14:nvContentPartPr>
              <p14:xfrm>
                <a:off x="1632806" y="725863"/>
                <a:ext cx="2351160" cy="841680"/>
              </p14:xfrm>
            </p:contentPart>
          </mc:Choice>
          <mc:Fallback xmlns="">
            <p:pic>
              <p:nvPicPr>
                <p:cNvPr id="6" name="Ink 5">
                  <a:extLst>
                    <a:ext uri="{FF2B5EF4-FFF2-40B4-BE49-F238E27FC236}">
                      <a16:creationId xmlns:a16="http://schemas.microsoft.com/office/drawing/2014/main" id="{DEA74191-82E4-4BB4-819B-975100429BFF}"/>
                    </a:ext>
                  </a:extLst>
                </p:cNvPr>
                <p:cNvPicPr/>
                <p:nvPr/>
              </p:nvPicPr>
              <p:blipFill>
                <a:blip r:embed="rId7"/>
                <a:stretch>
                  <a:fillRect/>
                </a:stretch>
              </p:blipFill>
              <p:spPr>
                <a:xfrm>
                  <a:off x="1615166" y="707863"/>
                  <a:ext cx="2386800" cy="87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86BFBF0-5DC3-4EE2-B4B2-14D73819D533}"/>
                    </a:ext>
                  </a:extLst>
                </p14:cNvPr>
                <p14:cNvContentPartPr/>
                <p14:nvPr/>
              </p14:nvContentPartPr>
              <p14:xfrm>
                <a:off x="-154" y="1539103"/>
                <a:ext cx="4885920" cy="705960"/>
              </p14:xfrm>
            </p:contentPart>
          </mc:Choice>
          <mc:Fallback xmlns="">
            <p:pic>
              <p:nvPicPr>
                <p:cNvPr id="7" name="Ink 6">
                  <a:extLst>
                    <a:ext uri="{FF2B5EF4-FFF2-40B4-BE49-F238E27FC236}">
                      <a16:creationId xmlns:a16="http://schemas.microsoft.com/office/drawing/2014/main" id="{986BFBF0-5DC3-4EE2-B4B2-14D73819D533}"/>
                    </a:ext>
                  </a:extLst>
                </p:cNvPr>
                <p:cNvPicPr/>
                <p:nvPr/>
              </p:nvPicPr>
              <p:blipFill>
                <a:blip r:embed="rId9"/>
                <a:stretch>
                  <a:fillRect/>
                </a:stretch>
              </p:blipFill>
              <p:spPr>
                <a:xfrm>
                  <a:off x="-17794" y="1521463"/>
                  <a:ext cx="4921560" cy="741600"/>
                </a:xfrm>
                <a:prstGeom prst="rect">
                  <a:avLst/>
                </a:prstGeom>
              </p:spPr>
            </p:pic>
          </mc:Fallback>
        </mc:AlternateContent>
      </p:grpSp>
      <p:grpSp>
        <p:nvGrpSpPr>
          <p:cNvPr id="20" name="Group 19">
            <a:extLst>
              <a:ext uri="{FF2B5EF4-FFF2-40B4-BE49-F238E27FC236}">
                <a16:creationId xmlns:a16="http://schemas.microsoft.com/office/drawing/2014/main" id="{A5736454-820B-4FC6-B490-57DBE15ADE38}"/>
              </a:ext>
            </a:extLst>
          </p:cNvPr>
          <p:cNvGrpSpPr/>
          <p:nvPr/>
        </p:nvGrpSpPr>
        <p:grpSpPr>
          <a:xfrm>
            <a:off x="849086" y="3135343"/>
            <a:ext cx="4808520" cy="2077920"/>
            <a:chOff x="849086" y="3135343"/>
            <a:chExt cx="4808520" cy="20779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91D0583-6BC4-4E15-8417-D23325258070}"/>
                    </a:ext>
                  </a:extLst>
                </p14:cNvPr>
                <p14:cNvContentPartPr/>
                <p14:nvPr/>
              </p14:nvContentPartPr>
              <p14:xfrm>
                <a:off x="862046" y="3135343"/>
                <a:ext cx="115920" cy="707040"/>
              </p14:xfrm>
            </p:contentPart>
          </mc:Choice>
          <mc:Fallback xmlns="">
            <p:pic>
              <p:nvPicPr>
                <p:cNvPr id="9" name="Ink 8">
                  <a:extLst>
                    <a:ext uri="{FF2B5EF4-FFF2-40B4-BE49-F238E27FC236}">
                      <a16:creationId xmlns:a16="http://schemas.microsoft.com/office/drawing/2014/main" id="{891D0583-6BC4-4E15-8417-D23325258070}"/>
                    </a:ext>
                  </a:extLst>
                </p:cNvPr>
                <p:cNvPicPr/>
                <p:nvPr/>
              </p:nvPicPr>
              <p:blipFill>
                <a:blip r:embed="rId11"/>
                <a:stretch>
                  <a:fillRect/>
                </a:stretch>
              </p:blipFill>
              <p:spPr>
                <a:xfrm>
                  <a:off x="844406" y="3117343"/>
                  <a:ext cx="15156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7E82318-6580-4F20-B1DF-07FBD2209A33}"/>
                    </a:ext>
                  </a:extLst>
                </p14:cNvPr>
                <p14:cNvContentPartPr/>
                <p14:nvPr/>
              </p14:nvContentPartPr>
              <p14:xfrm>
                <a:off x="849086" y="3215263"/>
                <a:ext cx="255960" cy="325080"/>
              </p14:xfrm>
            </p:contentPart>
          </mc:Choice>
          <mc:Fallback xmlns="">
            <p:pic>
              <p:nvPicPr>
                <p:cNvPr id="10" name="Ink 9">
                  <a:extLst>
                    <a:ext uri="{FF2B5EF4-FFF2-40B4-BE49-F238E27FC236}">
                      <a16:creationId xmlns:a16="http://schemas.microsoft.com/office/drawing/2014/main" id="{47E82318-6580-4F20-B1DF-07FBD2209A33}"/>
                    </a:ext>
                  </a:extLst>
                </p:cNvPr>
                <p:cNvPicPr/>
                <p:nvPr/>
              </p:nvPicPr>
              <p:blipFill>
                <a:blip r:embed="rId13"/>
                <a:stretch>
                  <a:fillRect/>
                </a:stretch>
              </p:blipFill>
              <p:spPr>
                <a:xfrm>
                  <a:off x="831446" y="3197263"/>
                  <a:ext cx="2916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1AD2582-9B88-4524-8F85-755955B321A7}"/>
                    </a:ext>
                  </a:extLst>
                </p14:cNvPr>
                <p14:cNvContentPartPr/>
                <p14:nvPr/>
              </p14:nvContentPartPr>
              <p14:xfrm>
                <a:off x="1358126" y="3487063"/>
                <a:ext cx="349200" cy="27000"/>
              </p14:xfrm>
            </p:contentPart>
          </mc:Choice>
          <mc:Fallback xmlns="">
            <p:pic>
              <p:nvPicPr>
                <p:cNvPr id="11" name="Ink 10">
                  <a:extLst>
                    <a:ext uri="{FF2B5EF4-FFF2-40B4-BE49-F238E27FC236}">
                      <a16:creationId xmlns:a16="http://schemas.microsoft.com/office/drawing/2014/main" id="{F1AD2582-9B88-4524-8F85-755955B321A7}"/>
                    </a:ext>
                  </a:extLst>
                </p:cNvPr>
                <p:cNvPicPr/>
                <p:nvPr/>
              </p:nvPicPr>
              <p:blipFill>
                <a:blip r:embed="rId15"/>
                <a:stretch>
                  <a:fillRect/>
                </a:stretch>
              </p:blipFill>
              <p:spPr>
                <a:xfrm>
                  <a:off x="1340486" y="3469063"/>
                  <a:ext cx="384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FF04817-41F4-4C29-9845-E8CDCDF67546}"/>
                    </a:ext>
                  </a:extLst>
                </p14:cNvPr>
                <p14:cNvContentPartPr/>
                <p14:nvPr/>
              </p14:nvContentPartPr>
              <p14:xfrm>
                <a:off x="1589966" y="3343783"/>
                <a:ext cx="70560" cy="324360"/>
              </p14:xfrm>
            </p:contentPart>
          </mc:Choice>
          <mc:Fallback xmlns="">
            <p:pic>
              <p:nvPicPr>
                <p:cNvPr id="12" name="Ink 11">
                  <a:extLst>
                    <a:ext uri="{FF2B5EF4-FFF2-40B4-BE49-F238E27FC236}">
                      <a16:creationId xmlns:a16="http://schemas.microsoft.com/office/drawing/2014/main" id="{0FF04817-41F4-4C29-9845-E8CDCDF67546}"/>
                    </a:ext>
                  </a:extLst>
                </p:cNvPr>
                <p:cNvPicPr/>
                <p:nvPr/>
              </p:nvPicPr>
              <p:blipFill>
                <a:blip r:embed="rId17"/>
                <a:stretch>
                  <a:fillRect/>
                </a:stretch>
              </p:blipFill>
              <p:spPr>
                <a:xfrm>
                  <a:off x="1571966" y="3325783"/>
                  <a:ext cx="106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E94E5D1-39E2-4D7C-A41A-0FC307AABBE4}"/>
                    </a:ext>
                  </a:extLst>
                </p14:cNvPr>
                <p14:cNvContentPartPr/>
                <p14:nvPr/>
              </p14:nvContentPartPr>
              <p14:xfrm>
                <a:off x="2168486" y="3372583"/>
                <a:ext cx="296280" cy="295560"/>
              </p14:xfrm>
            </p:contentPart>
          </mc:Choice>
          <mc:Fallback xmlns="">
            <p:pic>
              <p:nvPicPr>
                <p:cNvPr id="13" name="Ink 12">
                  <a:extLst>
                    <a:ext uri="{FF2B5EF4-FFF2-40B4-BE49-F238E27FC236}">
                      <a16:creationId xmlns:a16="http://schemas.microsoft.com/office/drawing/2014/main" id="{AE94E5D1-39E2-4D7C-A41A-0FC307AABBE4}"/>
                    </a:ext>
                  </a:extLst>
                </p:cNvPr>
                <p:cNvPicPr/>
                <p:nvPr/>
              </p:nvPicPr>
              <p:blipFill>
                <a:blip r:embed="rId19"/>
                <a:stretch>
                  <a:fillRect/>
                </a:stretch>
              </p:blipFill>
              <p:spPr>
                <a:xfrm>
                  <a:off x="2150846" y="3354943"/>
                  <a:ext cx="3319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13237DB-6297-40A3-BDD3-CF3C6C00EEBA}"/>
                    </a:ext>
                  </a:extLst>
                </p14:cNvPr>
                <p14:cNvContentPartPr/>
                <p14:nvPr/>
              </p14:nvContentPartPr>
              <p14:xfrm>
                <a:off x="2834486" y="3552943"/>
                <a:ext cx="1355040" cy="700920"/>
              </p14:xfrm>
            </p:contentPart>
          </mc:Choice>
          <mc:Fallback xmlns="">
            <p:pic>
              <p:nvPicPr>
                <p:cNvPr id="14" name="Ink 13">
                  <a:extLst>
                    <a:ext uri="{FF2B5EF4-FFF2-40B4-BE49-F238E27FC236}">
                      <a16:creationId xmlns:a16="http://schemas.microsoft.com/office/drawing/2014/main" id="{813237DB-6297-40A3-BDD3-CF3C6C00EEBA}"/>
                    </a:ext>
                  </a:extLst>
                </p:cNvPr>
                <p:cNvPicPr/>
                <p:nvPr/>
              </p:nvPicPr>
              <p:blipFill>
                <a:blip r:embed="rId21"/>
                <a:stretch>
                  <a:fillRect/>
                </a:stretch>
              </p:blipFill>
              <p:spPr>
                <a:xfrm>
                  <a:off x="2816486" y="3535303"/>
                  <a:ext cx="139068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021DB07-85F3-4944-915A-0F0876260B5F}"/>
                    </a:ext>
                  </a:extLst>
                </p14:cNvPr>
                <p14:cNvContentPartPr/>
                <p14:nvPr/>
              </p14:nvContentPartPr>
              <p14:xfrm>
                <a:off x="4359086" y="4245583"/>
                <a:ext cx="321120" cy="359280"/>
              </p14:xfrm>
            </p:contentPart>
          </mc:Choice>
          <mc:Fallback xmlns="">
            <p:pic>
              <p:nvPicPr>
                <p:cNvPr id="15" name="Ink 14">
                  <a:extLst>
                    <a:ext uri="{FF2B5EF4-FFF2-40B4-BE49-F238E27FC236}">
                      <a16:creationId xmlns:a16="http://schemas.microsoft.com/office/drawing/2014/main" id="{E021DB07-85F3-4944-915A-0F0876260B5F}"/>
                    </a:ext>
                  </a:extLst>
                </p:cNvPr>
                <p:cNvPicPr/>
                <p:nvPr/>
              </p:nvPicPr>
              <p:blipFill>
                <a:blip r:embed="rId23"/>
                <a:stretch>
                  <a:fillRect/>
                </a:stretch>
              </p:blipFill>
              <p:spPr>
                <a:xfrm>
                  <a:off x="4341446" y="4227583"/>
                  <a:ext cx="35676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93110850-926E-4F7E-AA60-4A132C158DF0}"/>
                    </a:ext>
                  </a:extLst>
                </p14:cNvPr>
                <p14:cNvContentPartPr/>
                <p14:nvPr/>
              </p14:nvContentPartPr>
              <p14:xfrm>
                <a:off x="4370246" y="4391383"/>
                <a:ext cx="226080" cy="48960"/>
              </p14:xfrm>
            </p:contentPart>
          </mc:Choice>
          <mc:Fallback xmlns="">
            <p:pic>
              <p:nvPicPr>
                <p:cNvPr id="16" name="Ink 15">
                  <a:extLst>
                    <a:ext uri="{FF2B5EF4-FFF2-40B4-BE49-F238E27FC236}">
                      <a16:creationId xmlns:a16="http://schemas.microsoft.com/office/drawing/2014/main" id="{93110850-926E-4F7E-AA60-4A132C158DF0}"/>
                    </a:ext>
                  </a:extLst>
                </p:cNvPr>
                <p:cNvPicPr/>
                <p:nvPr/>
              </p:nvPicPr>
              <p:blipFill>
                <a:blip r:embed="rId25"/>
                <a:stretch>
                  <a:fillRect/>
                </a:stretch>
              </p:blipFill>
              <p:spPr>
                <a:xfrm>
                  <a:off x="4352606" y="4373383"/>
                  <a:ext cx="261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61635B9-B2FE-4626-99AA-BD078F828AED}"/>
                    </a:ext>
                  </a:extLst>
                </p14:cNvPr>
                <p14:cNvContentPartPr/>
                <p14:nvPr/>
              </p14:nvContentPartPr>
              <p14:xfrm>
                <a:off x="4938326" y="4626823"/>
                <a:ext cx="719280" cy="586440"/>
              </p14:xfrm>
            </p:contentPart>
          </mc:Choice>
          <mc:Fallback xmlns="">
            <p:pic>
              <p:nvPicPr>
                <p:cNvPr id="19" name="Ink 18">
                  <a:extLst>
                    <a:ext uri="{FF2B5EF4-FFF2-40B4-BE49-F238E27FC236}">
                      <a16:creationId xmlns:a16="http://schemas.microsoft.com/office/drawing/2014/main" id="{461635B9-B2FE-4626-99AA-BD078F828AED}"/>
                    </a:ext>
                  </a:extLst>
                </p:cNvPr>
                <p:cNvPicPr/>
                <p:nvPr/>
              </p:nvPicPr>
              <p:blipFill>
                <a:blip r:embed="rId27"/>
                <a:stretch>
                  <a:fillRect/>
                </a:stretch>
              </p:blipFill>
              <p:spPr>
                <a:xfrm>
                  <a:off x="4920686" y="4609183"/>
                  <a:ext cx="754920" cy="62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B0D70E76-A4D2-4DDD-8A5C-714EB8D1B1F3}"/>
                  </a:ext>
                </a:extLst>
              </p14:cNvPr>
              <p14:cNvContentPartPr/>
              <p14:nvPr/>
            </p14:nvContentPartPr>
            <p14:xfrm>
              <a:off x="3370166" y="5850823"/>
              <a:ext cx="226440" cy="315000"/>
            </p14:xfrm>
          </p:contentPart>
        </mc:Choice>
        <mc:Fallback xmlns="">
          <p:pic>
            <p:nvPicPr>
              <p:cNvPr id="26" name="Ink 25">
                <a:extLst>
                  <a:ext uri="{FF2B5EF4-FFF2-40B4-BE49-F238E27FC236}">
                    <a16:creationId xmlns:a16="http://schemas.microsoft.com/office/drawing/2014/main" id="{B0D70E76-A4D2-4DDD-8A5C-714EB8D1B1F3}"/>
                  </a:ext>
                </a:extLst>
              </p:cNvPr>
              <p:cNvPicPr/>
              <p:nvPr/>
            </p:nvPicPr>
            <p:blipFill>
              <a:blip r:embed="rId29"/>
              <a:stretch>
                <a:fillRect/>
              </a:stretch>
            </p:blipFill>
            <p:spPr>
              <a:xfrm>
                <a:off x="3352166" y="5832823"/>
                <a:ext cx="262080" cy="350640"/>
              </a:xfrm>
              <a:prstGeom prst="rect">
                <a:avLst/>
              </a:prstGeom>
            </p:spPr>
          </p:pic>
        </mc:Fallback>
      </mc:AlternateContent>
    </p:spTree>
    <p:extLst>
      <p:ext uri="{BB962C8B-B14F-4D97-AF65-F5344CB8AC3E}">
        <p14:creationId xmlns:p14="http://schemas.microsoft.com/office/powerpoint/2010/main" val="115586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78CB7-1BD6-4FBF-841B-6EB63636F01F}"/>
              </a:ext>
            </a:extLst>
          </p:cNvPr>
          <p:cNvPicPr>
            <a:picLocks noChangeAspect="1"/>
          </p:cNvPicPr>
          <p:nvPr/>
        </p:nvPicPr>
        <p:blipFill>
          <a:blip r:embed="rId2"/>
          <a:stretch>
            <a:fillRect/>
          </a:stretch>
        </p:blipFill>
        <p:spPr>
          <a:xfrm>
            <a:off x="362347" y="97247"/>
            <a:ext cx="8419306" cy="666350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EC8A0DF-A521-4D35-80F7-B4C2E7A036A1}"/>
                  </a:ext>
                </a:extLst>
              </p14:cNvPr>
              <p14:cNvContentPartPr/>
              <p14:nvPr/>
            </p14:nvContentPartPr>
            <p14:xfrm>
              <a:off x="1382246" y="3082063"/>
              <a:ext cx="1181880" cy="399240"/>
            </p14:xfrm>
          </p:contentPart>
        </mc:Choice>
        <mc:Fallback xmlns="">
          <p:pic>
            <p:nvPicPr>
              <p:cNvPr id="4" name="Ink 3">
                <a:extLst>
                  <a:ext uri="{FF2B5EF4-FFF2-40B4-BE49-F238E27FC236}">
                    <a16:creationId xmlns:a16="http://schemas.microsoft.com/office/drawing/2014/main" id="{1EC8A0DF-A521-4D35-80F7-B4C2E7A036A1}"/>
                  </a:ext>
                </a:extLst>
              </p:cNvPr>
              <p:cNvPicPr/>
              <p:nvPr/>
            </p:nvPicPr>
            <p:blipFill>
              <a:blip r:embed="rId4"/>
              <a:stretch>
                <a:fillRect/>
              </a:stretch>
            </p:blipFill>
            <p:spPr>
              <a:xfrm>
                <a:off x="1364246" y="3064063"/>
                <a:ext cx="1217520" cy="434880"/>
              </a:xfrm>
              <a:prstGeom prst="rect">
                <a:avLst/>
              </a:prstGeom>
            </p:spPr>
          </p:pic>
        </mc:Fallback>
      </mc:AlternateContent>
      <p:grpSp>
        <p:nvGrpSpPr>
          <p:cNvPr id="14" name="Group 13">
            <a:extLst>
              <a:ext uri="{FF2B5EF4-FFF2-40B4-BE49-F238E27FC236}">
                <a16:creationId xmlns:a16="http://schemas.microsoft.com/office/drawing/2014/main" id="{056DFF6E-2F54-47CC-8543-849B9701EB61}"/>
              </a:ext>
            </a:extLst>
          </p:cNvPr>
          <p:cNvGrpSpPr/>
          <p:nvPr/>
        </p:nvGrpSpPr>
        <p:grpSpPr>
          <a:xfrm>
            <a:off x="574406" y="3387703"/>
            <a:ext cx="1162080" cy="610200"/>
            <a:chOff x="574406" y="3387703"/>
            <a:chExt cx="1162080" cy="61020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36AEFFC6-B79E-4A5B-B327-127BBA400535}"/>
                    </a:ext>
                  </a:extLst>
                </p14:cNvPr>
                <p14:cNvContentPartPr/>
                <p14:nvPr/>
              </p14:nvContentPartPr>
              <p14:xfrm>
                <a:off x="574406" y="3527023"/>
                <a:ext cx="118440" cy="470880"/>
              </p14:xfrm>
            </p:contentPart>
          </mc:Choice>
          <mc:Fallback xmlns="">
            <p:pic>
              <p:nvPicPr>
                <p:cNvPr id="9" name="Ink 8">
                  <a:extLst>
                    <a:ext uri="{FF2B5EF4-FFF2-40B4-BE49-F238E27FC236}">
                      <a16:creationId xmlns:a16="http://schemas.microsoft.com/office/drawing/2014/main" id="{36AEFFC6-B79E-4A5B-B327-127BBA400535}"/>
                    </a:ext>
                  </a:extLst>
                </p:cNvPr>
                <p:cNvPicPr/>
                <p:nvPr/>
              </p:nvPicPr>
              <p:blipFill>
                <a:blip r:embed="rId6"/>
                <a:stretch>
                  <a:fillRect/>
                </a:stretch>
              </p:blipFill>
              <p:spPr>
                <a:xfrm>
                  <a:off x="556766" y="3509383"/>
                  <a:ext cx="1540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1B66A89-1DA0-4E6C-A38B-91E02DFA31EB}"/>
                    </a:ext>
                  </a:extLst>
                </p14:cNvPr>
                <p14:cNvContentPartPr/>
                <p14:nvPr/>
              </p14:nvContentPartPr>
              <p14:xfrm>
                <a:off x="626246" y="3663103"/>
                <a:ext cx="512640" cy="298800"/>
              </p14:xfrm>
            </p:contentPart>
          </mc:Choice>
          <mc:Fallback xmlns="">
            <p:pic>
              <p:nvPicPr>
                <p:cNvPr id="10" name="Ink 9">
                  <a:extLst>
                    <a:ext uri="{FF2B5EF4-FFF2-40B4-BE49-F238E27FC236}">
                      <a16:creationId xmlns:a16="http://schemas.microsoft.com/office/drawing/2014/main" id="{41B66A89-1DA0-4E6C-A38B-91E02DFA31EB}"/>
                    </a:ext>
                  </a:extLst>
                </p:cNvPr>
                <p:cNvPicPr/>
                <p:nvPr/>
              </p:nvPicPr>
              <p:blipFill>
                <a:blip r:embed="rId8"/>
                <a:stretch>
                  <a:fillRect/>
                </a:stretch>
              </p:blipFill>
              <p:spPr>
                <a:xfrm>
                  <a:off x="608606" y="3645103"/>
                  <a:ext cx="548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D7088D2-FF80-434E-9BCA-9B063B4C084F}"/>
                    </a:ext>
                  </a:extLst>
                </p14:cNvPr>
                <p14:cNvContentPartPr/>
                <p14:nvPr/>
              </p14:nvContentPartPr>
              <p14:xfrm>
                <a:off x="867086" y="3497503"/>
                <a:ext cx="88920" cy="130680"/>
              </p14:xfrm>
            </p:contentPart>
          </mc:Choice>
          <mc:Fallback xmlns="">
            <p:pic>
              <p:nvPicPr>
                <p:cNvPr id="11" name="Ink 10">
                  <a:extLst>
                    <a:ext uri="{FF2B5EF4-FFF2-40B4-BE49-F238E27FC236}">
                      <a16:creationId xmlns:a16="http://schemas.microsoft.com/office/drawing/2014/main" id="{3D7088D2-FF80-434E-9BCA-9B063B4C084F}"/>
                    </a:ext>
                  </a:extLst>
                </p:cNvPr>
                <p:cNvPicPr/>
                <p:nvPr/>
              </p:nvPicPr>
              <p:blipFill>
                <a:blip r:embed="rId10"/>
                <a:stretch>
                  <a:fillRect/>
                </a:stretch>
              </p:blipFill>
              <p:spPr>
                <a:xfrm>
                  <a:off x="849086" y="3479863"/>
                  <a:ext cx="124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8DD118D7-D916-4C49-932A-8B3DB5A296CB}"/>
                    </a:ext>
                  </a:extLst>
                </p14:cNvPr>
                <p14:cNvContentPartPr/>
                <p14:nvPr/>
              </p14:nvContentPartPr>
              <p14:xfrm>
                <a:off x="979406" y="3387703"/>
                <a:ext cx="317520" cy="419040"/>
              </p14:xfrm>
            </p:contentPart>
          </mc:Choice>
          <mc:Fallback xmlns="">
            <p:pic>
              <p:nvPicPr>
                <p:cNvPr id="12" name="Ink 11">
                  <a:extLst>
                    <a:ext uri="{FF2B5EF4-FFF2-40B4-BE49-F238E27FC236}">
                      <a16:creationId xmlns:a16="http://schemas.microsoft.com/office/drawing/2014/main" id="{8DD118D7-D916-4C49-932A-8B3DB5A296CB}"/>
                    </a:ext>
                  </a:extLst>
                </p:cNvPr>
                <p:cNvPicPr/>
                <p:nvPr/>
              </p:nvPicPr>
              <p:blipFill>
                <a:blip r:embed="rId12"/>
                <a:stretch>
                  <a:fillRect/>
                </a:stretch>
              </p:blipFill>
              <p:spPr>
                <a:xfrm>
                  <a:off x="961406" y="3370063"/>
                  <a:ext cx="3531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8B5FE4D-2E06-41BC-82AB-BCD6E0E8D55C}"/>
                    </a:ext>
                  </a:extLst>
                </p14:cNvPr>
                <p14:cNvContentPartPr/>
                <p14:nvPr/>
              </p14:nvContentPartPr>
              <p14:xfrm>
                <a:off x="1165886" y="3557623"/>
                <a:ext cx="570600" cy="220320"/>
              </p14:xfrm>
            </p:contentPart>
          </mc:Choice>
          <mc:Fallback xmlns="">
            <p:pic>
              <p:nvPicPr>
                <p:cNvPr id="13" name="Ink 12">
                  <a:extLst>
                    <a:ext uri="{FF2B5EF4-FFF2-40B4-BE49-F238E27FC236}">
                      <a16:creationId xmlns:a16="http://schemas.microsoft.com/office/drawing/2014/main" id="{18B5FE4D-2E06-41BC-82AB-BCD6E0E8D55C}"/>
                    </a:ext>
                  </a:extLst>
                </p:cNvPr>
                <p:cNvPicPr/>
                <p:nvPr/>
              </p:nvPicPr>
              <p:blipFill>
                <a:blip r:embed="rId14"/>
                <a:stretch>
                  <a:fillRect/>
                </a:stretch>
              </p:blipFill>
              <p:spPr>
                <a:xfrm>
                  <a:off x="1147886" y="3539983"/>
                  <a:ext cx="606240" cy="25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3DB517BE-4E04-4042-A2FC-96F18055AE4C}"/>
                  </a:ext>
                </a:extLst>
              </p14:cNvPr>
              <p14:cNvContentPartPr/>
              <p14:nvPr/>
            </p14:nvContentPartPr>
            <p14:xfrm>
              <a:off x="1528046" y="4064503"/>
              <a:ext cx="1074240" cy="403200"/>
            </p14:xfrm>
          </p:contentPart>
        </mc:Choice>
        <mc:Fallback xmlns="">
          <p:pic>
            <p:nvPicPr>
              <p:cNvPr id="15" name="Ink 14">
                <a:extLst>
                  <a:ext uri="{FF2B5EF4-FFF2-40B4-BE49-F238E27FC236}">
                    <a16:creationId xmlns:a16="http://schemas.microsoft.com/office/drawing/2014/main" id="{3DB517BE-4E04-4042-A2FC-96F18055AE4C}"/>
                  </a:ext>
                </a:extLst>
              </p:cNvPr>
              <p:cNvPicPr/>
              <p:nvPr/>
            </p:nvPicPr>
            <p:blipFill>
              <a:blip r:embed="rId16"/>
              <a:stretch>
                <a:fillRect/>
              </a:stretch>
            </p:blipFill>
            <p:spPr>
              <a:xfrm>
                <a:off x="1510046" y="4046863"/>
                <a:ext cx="1109880" cy="438840"/>
              </a:xfrm>
              <a:prstGeom prst="rect">
                <a:avLst/>
              </a:prstGeom>
            </p:spPr>
          </p:pic>
        </mc:Fallback>
      </mc:AlternateContent>
      <p:grpSp>
        <p:nvGrpSpPr>
          <p:cNvPr id="25" name="Group 24">
            <a:extLst>
              <a:ext uri="{FF2B5EF4-FFF2-40B4-BE49-F238E27FC236}">
                <a16:creationId xmlns:a16="http://schemas.microsoft.com/office/drawing/2014/main" id="{5FCBF9BD-C06A-47F4-ABBD-F277BDB13652}"/>
              </a:ext>
            </a:extLst>
          </p:cNvPr>
          <p:cNvGrpSpPr/>
          <p:nvPr/>
        </p:nvGrpSpPr>
        <p:grpSpPr>
          <a:xfrm>
            <a:off x="191726" y="4111303"/>
            <a:ext cx="1626480" cy="687240"/>
            <a:chOff x="191726" y="4111303"/>
            <a:chExt cx="1626480" cy="68724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33311350-E8D3-432F-A314-DCB12D60B729}"/>
                    </a:ext>
                  </a:extLst>
                </p14:cNvPr>
                <p14:cNvContentPartPr/>
                <p14:nvPr/>
              </p14:nvContentPartPr>
              <p14:xfrm>
                <a:off x="191726" y="4375543"/>
                <a:ext cx="135000" cy="423000"/>
              </p14:xfrm>
            </p:contentPart>
          </mc:Choice>
          <mc:Fallback xmlns="">
            <p:pic>
              <p:nvPicPr>
                <p:cNvPr id="16" name="Ink 15">
                  <a:extLst>
                    <a:ext uri="{FF2B5EF4-FFF2-40B4-BE49-F238E27FC236}">
                      <a16:creationId xmlns:a16="http://schemas.microsoft.com/office/drawing/2014/main" id="{33311350-E8D3-432F-A314-DCB12D60B729}"/>
                    </a:ext>
                  </a:extLst>
                </p:cNvPr>
                <p:cNvPicPr/>
                <p:nvPr/>
              </p:nvPicPr>
              <p:blipFill>
                <a:blip r:embed="rId18"/>
                <a:stretch>
                  <a:fillRect/>
                </a:stretch>
              </p:blipFill>
              <p:spPr>
                <a:xfrm>
                  <a:off x="174086" y="4357903"/>
                  <a:ext cx="1706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E647C9D0-93FD-4FD3-82DF-7C3A49E507BD}"/>
                    </a:ext>
                  </a:extLst>
                </p14:cNvPr>
                <p14:cNvContentPartPr/>
                <p14:nvPr/>
              </p14:nvContentPartPr>
              <p14:xfrm>
                <a:off x="221966" y="4387783"/>
                <a:ext cx="294120" cy="227880"/>
              </p14:xfrm>
            </p:contentPart>
          </mc:Choice>
          <mc:Fallback xmlns="">
            <p:pic>
              <p:nvPicPr>
                <p:cNvPr id="17" name="Ink 16">
                  <a:extLst>
                    <a:ext uri="{FF2B5EF4-FFF2-40B4-BE49-F238E27FC236}">
                      <a16:creationId xmlns:a16="http://schemas.microsoft.com/office/drawing/2014/main" id="{E647C9D0-93FD-4FD3-82DF-7C3A49E507BD}"/>
                    </a:ext>
                  </a:extLst>
                </p:cNvPr>
                <p:cNvPicPr/>
                <p:nvPr/>
              </p:nvPicPr>
              <p:blipFill>
                <a:blip r:embed="rId20"/>
                <a:stretch>
                  <a:fillRect/>
                </a:stretch>
              </p:blipFill>
              <p:spPr>
                <a:xfrm>
                  <a:off x="204326" y="4369783"/>
                  <a:ext cx="329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A2F10E73-11A7-454C-B985-DEE7FC4DE184}"/>
                    </a:ext>
                  </a:extLst>
                </p14:cNvPr>
                <p14:cNvContentPartPr/>
                <p14:nvPr/>
              </p14:nvContentPartPr>
              <p14:xfrm>
                <a:off x="225566" y="4344943"/>
                <a:ext cx="379440" cy="279360"/>
              </p14:xfrm>
            </p:contentPart>
          </mc:Choice>
          <mc:Fallback xmlns="">
            <p:pic>
              <p:nvPicPr>
                <p:cNvPr id="18" name="Ink 17">
                  <a:extLst>
                    <a:ext uri="{FF2B5EF4-FFF2-40B4-BE49-F238E27FC236}">
                      <a16:creationId xmlns:a16="http://schemas.microsoft.com/office/drawing/2014/main" id="{A2F10E73-11A7-454C-B985-DEE7FC4DE184}"/>
                    </a:ext>
                  </a:extLst>
                </p:cNvPr>
                <p:cNvPicPr/>
                <p:nvPr/>
              </p:nvPicPr>
              <p:blipFill>
                <a:blip r:embed="rId22"/>
                <a:stretch>
                  <a:fillRect/>
                </a:stretch>
              </p:blipFill>
              <p:spPr>
                <a:xfrm>
                  <a:off x="207926" y="4326943"/>
                  <a:ext cx="415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411A768F-B339-4943-AAC5-71063546EEF4}"/>
                    </a:ext>
                  </a:extLst>
                </p14:cNvPr>
                <p14:cNvContentPartPr/>
                <p14:nvPr/>
              </p14:nvContentPartPr>
              <p14:xfrm>
                <a:off x="539126" y="4511983"/>
                <a:ext cx="739440" cy="127080"/>
              </p14:xfrm>
            </p:contentPart>
          </mc:Choice>
          <mc:Fallback xmlns="">
            <p:pic>
              <p:nvPicPr>
                <p:cNvPr id="19" name="Ink 18">
                  <a:extLst>
                    <a:ext uri="{FF2B5EF4-FFF2-40B4-BE49-F238E27FC236}">
                      <a16:creationId xmlns:a16="http://schemas.microsoft.com/office/drawing/2014/main" id="{411A768F-B339-4943-AAC5-71063546EEF4}"/>
                    </a:ext>
                  </a:extLst>
                </p:cNvPr>
                <p:cNvPicPr/>
                <p:nvPr/>
              </p:nvPicPr>
              <p:blipFill>
                <a:blip r:embed="rId24"/>
                <a:stretch>
                  <a:fillRect/>
                </a:stretch>
              </p:blipFill>
              <p:spPr>
                <a:xfrm>
                  <a:off x="521486" y="4494343"/>
                  <a:ext cx="775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99409A0E-FF84-49D9-B627-C46BCC552DF6}"/>
                    </a:ext>
                  </a:extLst>
                </p14:cNvPr>
                <p14:cNvContentPartPr/>
                <p14:nvPr/>
              </p14:nvContentPartPr>
              <p14:xfrm>
                <a:off x="1321046" y="4111303"/>
                <a:ext cx="327240" cy="408960"/>
              </p14:xfrm>
            </p:contentPart>
          </mc:Choice>
          <mc:Fallback xmlns="">
            <p:pic>
              <p:nvPicPr>
                <p:cNvPr id="20" name="Ink 19">
                  <a:extLst>
                    <a:ext uri="{FF2B5EF4-FFF2-40B4-BE49-F238E27FC236}">
                      <a16:creationId xmlns:a16="http://schemas.microsoft.com/office/drawing/2014/main" id="{99409A0E-FF84-49D9-B627-C46BCC552DF6}"/>
                    </a:ext>
                  </a:extLst>
                </p:cNvPr>
                <p:cNvPicPr/>
                <p:nvPr/>
              </p:nvPicPr>
              <p:blipFill>
                <a:blip r:embed="rId26"/>
                <a:stretch>
                  <a:fillRect/>
                </a:stretch>
              </p:blipFill>
              <p:spPr>
                <a:xfrm>
                  <a:off x="1303406" y="4093303"/>
                  <a:ext cx="3628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9C7D38DE-B3D7-44E4-BA84-3AA18C1C3C74}"/>
                    </a:ext>
                  </a:extLst>
                </p14:cNvPr>
                <p14:cNvContentPartPr/>
                <p14:nvPr/>
              </p14:nvContentPartPr>
              <p14:xfrm>
                <a:off x="1703366" y="4149103"/>
                <a:ext cx="114840" cy="161280"/>
              </p14:xfrm>
            </p:contentPart>
          </mc:Choice>
          <mc:Fallback xmlns="">
            <p:pic>
              <p:nvPicPr>
                <p:cNvPr id="21" name="Ink 20">
                  <a:extLst>
                    <a:ext uri="{FF2B5EF4-FFF2-40B4-BE49-F238E27FC236}">
                      <a16:creationId xmlns:a16="http://schemas.microsoft.com/office/drawing/2014/main" id="{9C7D38DE-B3D7-44E4-BA84-3AA18C1C3C74}"/>
                    </a:ext>
                  </a:extLst>
                </p:cNvPr>
                <p:cNvPicPr/>
                <p:nvPr/>
              </p:nvPicPr>
              <p:blipFill>
                <a:blip r:embed="rId28"/>
                <a:stretch>
                  <a:fillRect/>
                </a:stretch>
              </p:blipFill>
              <p:spPr>
                <a:xfrm>
                  <a:off x="1685366" y="4131463"/>
                  <a:ext cx="150480" cy="196920"/>
                </a:xfrm>
                <a:prstGeom prst="rect">
                  <a:avLst/>
                </a:prstGeom>
              </p:spPr>
            </p:pic>
          </mc:Fallback>
        </mc:AlternateContent>
      </p:grpSp>
      <p:grpSp>
        <p:nvGrpSpPr>
          <p:cNvPr id="24" name="Group 23">
            <a:extLst>
              <a:ext uri="{FF2B5EF4-FFF2-40B4-BE49-F238E27FC236}">
                <a16:creationId xmlns:a16="http://schemas.microsoft.com/office/drawing/2014/main" id="{D57F2375-17BC-4DA2-AE91-D7F7064965E3}"/>
              </a:ext>
            </a:extLst>
          </p:cNvPr>
          <p:cNvGrpSpPr/>
          <p:nvPr/>
        </p:nvGrpSpPr>
        <p:grpSpPr>
          <a:xfrm>
            <a:off x="2288006" y="4467703"/>
            <a:ext cx="207720" cy="208440"/>
            <a:chOff x="2288006" y="4467703"/>
            <a:chExt cx="207720" cy="208440"/>
          </a:xfrm>
        </p:grpSpPr>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DF24A5FB-DF6B-492A-BBA8-6A0146BF5A1B}"/>
                    </a:ext>
                  </a:extLst>
                </p14:cNvPr>
                <p14:cNvContentPartPr/>
                <p14:nvPr/>
              </p14:nvContentPartPr>
              <p14:xfrm>
                <a:off x="2311766" y="4467703"/>
                <a:ext cx="178200" cy="208440"/>
              </p14:xfrm>
            </p:contentPart>
          </mc:Choice>
          <mc:Fallback xmlns="">
            <p:pic>
              <p:nvPicPr>
                <p:cNvPr id="22" name="Ink 21">
                  <a:extLst>
                    <a:ext uri="{FF2B5EF4-FFF2-40B4-BE49-F238E27FC236}">
                      <a16:creationId xmlns:a16="http://schemas.microsoft.com/office/drawing/2014/main" id="{DF24A5FB-DF6B-492A-BBA8-6A0146BF5A1B}"/>
                    </a:ext>
                  </a:extLst>
                </p:cNvPr>
                <p:cNvPicPr/>
                <p:nvPr/>
              </p:nvPicPr>
              <p:blipFill>
                <a:blip r:embed="rId30"/>
                <a:stretch>
                  <a:fillRect/>
                </a:stretch>
              </p:blipFill>
              <p:spPr>
                <a:xfrm>
                  <a:off x="2293766" y="4449703"/>
                  <a:ext cx="213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A76F285E-F063-4CFC-9097-860A485BBE28}"/>
                    </a:ext>
                  </a:extLst>
                </p14:cNvPr>
                <p14:cNvContentPartPr/>
                <p14:nvPr/>
              </p14:nvContentPartPr>
              <p14:xfrm>
                <a:off x="2288006" y="4532143"/>
                <a:ext cx="207720" cy="27360"/>
              </p14:xfrm>
            </p:contentPart>
          </mc:Choice>
          <mc:Fallback xmlns="">
            <p:pic>
              <p:nvPicPr>
                <p:cNvPr id="23" name="Ink 22">
                  <a:extLst>
                    <a:ext uri="{FF2B5EF4-FFF2-40B4-BE49-F238E27FC236}">
                      <a16:creationId xmlns:a16="http://schemas.microsoft.com/office/drawing/2014/main" id="{A76F285E-F063-4CFC-9097-860A485BBE28}"/>
                    </a:ext>
                  </a:extLst>
                </p:cNvPr>
                <p:cNvPicPr/>
                <p:nvPr/>
              </p:nvPicPr>
              <p:blipFill>
                <a:blip r:embed="rId32"/>
                <a:stretch>
                  <a:fillRect/>
                </a:stretch>
              </p:blipFill>
              <p:spPr>
                <a:xfrm>
                  <a:off x="2270006" y="4514143"/>
                  <a:ext cx="24336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55B7B1C0-8DA4-4950-8AE6-4D85713FFE8A}"/>
                  </a:ext>
                </a:extLst>
              </p14:cNvPr>
              <p14:cNvContentPartPr/>
              <p14:nvPr/>
            </p14:nvContentPartPr>
            <p14:xfrm>
              <a:off x="4611086" y="3866503"/>
              <a:ext cx="205920" cy="23760"/>
            </p14:xfrm>
          </p:contentPart>
        </mc:Choice>
        <mc:Fallback xmlns="">
          <p:pic>
            <p:nvPicPr>
              <p:cNvPr id="26" name="Ink 25">
                <a:extLst>
                  <a:ext uri="{FF2B5EF4-FFF2-40B4-BE49-F238E27FC236}">
                    <a16:creationId xmlns:a16="http://schemas.microsoft.com/office/drawing/2014/main" id="{55B7B1C0-8DA4-4950-8AE6-4D85713FFE8A}"/>
                  </a:ext>
                </a:extLst>
              </p:cNvPr>
              <p:cNvPicPr/>
              <p:nvPr/>
            </p:nvPicPr>
            <p:blipFill>
              <a:blip r:embed="rId34"/>
              <a:stretch>
                <a:fillRect/>
              </a:stretch>
            </p:blipFill>
            <p:spPr>
              <a:xfrm>
                <a:off x="4593446" y="3848863"/>
                <a:ext cx="241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19CFC65D-7153-4A0F-99B8-E5311E36AF55}"/>
                  </a:ext>
                </a:extLst>
              </p14:cNvPr>
              <p14:cNvContentPartPr/>
              <p14:nvPr/>
            </p14:nvContentPartPr>
            <p14:xfrm>
              <a:off x="4532966" y="3302383"/>
              <a:ext cx="189360" cy="26640"/>
            </p14:xfrm>
          </p:contentPart>
        </mc:Choice>
        <mc:Fallback xmlns="">
          <p:pic>
            <p:nvPicPr>
              <p:cNvPr id="27" name="Ink 26">
                <a:extLst>
                  <a:ext uri="{FF2B5EF4-FFF2-40B4-BE49-F238E27FC236}">
                    <a16:creationId xmlns:a16="http://schemas.microsoft.com/office/drawing/2014/main" id="{19CFC65D-7153-4A0F-99B8-E5311E36AF55}"/>
                  </a:ext>
                </a:extLst>
              </p:cNvPr>
              <p:cNvPicPr/>
              <p:nvPr/>
            </p:nvPicPr>
            <p:blipFill>
              <a:blip r:embed="rId36"/>
              <a:stretch>
                <a:fillRect/>
              </a:stretch>
            </p:blipFill>
            <p:spPr>
              <a:xfrm>
                <a:off x="4514966" y="3284743"/>
                <a:ext cx="225000" cy="62280"/>
              </a:xfrm>
              <a:prstGeom prst="rect">
                <a:avLst/>
              </a:prstGeom>
            </p:spPr>
          </p:pic>
        </mc:Fallback>
      </mc:AlternateContent>
      <p:grpSp>
        <p:nvGrpSpPr>
          <p:cNvPr id="31" name="Group 30">
            <a:extLst>
              <a:ext uri="{FF2B5EF4-FFF2-40B4-BE49-F238E27FC236}">
                <a16:creationId xmlns:a16="http://schemas.microsoft.com/office/drawing/2014/main" id="{E9FEE2F3-CDFA-4299-8B4E-99BCF931E57C}"/>
              </a:ext>
            </a:extLst>
          </p:cNvPr>
          <p:cNvGrpSpPr/>
          <p:nvPr/>
        </p:nvGrpSpPr>
        <p:grpSpPr>
          <a:xfrm>
            <a:off x="6564806" y="5264383"/>
            <a:ext cx="1052640" cy="903960"/>
            <a:chOff x="6564806" y="5264383"/>
            <a:chExt cx="1052640" cy="903960"/>
          </a:xfrm>
        </p:grpSpPr>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1ADF12EA-3FE3-4AC7-8450-E120B3247A8E}"/>
                    </a:ext>
                  </a:extLst>
                </p14:cNvPr>
                <p14:cNvContentPartPr/>
                <p14:nvPr/>
              </p14:nvContentPartPr>
              <p14:xfrm>
                <a:off x="6935966" y="5722303"/>
                <a:ext cx="681480" cy="446040"/>
              </p14:xfrm>
            </p:contentPart>
          </mc:Choice>
          <mc:Fallback xmlns="">
            <p:pic>
              <p:nvPicPr>
                <p:cNvPr id="28" name="Ink 27">
                  <a:extLst>
                    <a:ext uri="{FF2B5EF4-FFF2-40B4-BE49-F238E27FC236}">
                      <a16:creationId xmlns:a16="http://schemas.microsoft.com/office/drawing/2014/main" id="{1ADF12EA-3FE3-4AC7-8450-E120B3247A8E}"/>
                    </a:ext>
                  </a:extLst>
                </p:cNvPr>
                <p:cNvPicPr/>
                <p:nvPr/>
              </p:nvPicPr>
              <p:blipFill>
                <a:blip r:embed="rId38"/>
                <a:stretch>
                  <a:fillRect/>
                </a:stretch>
              </p:blipFill>
              <p:spPr>
                <a:xfrm>
                  <a:off x="6918326" y="5704303"/>
                  <a:ext cx="7171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FD396EAB-B4B6-41DD-9E1E-D804696E863E}"/>
                    </a:ext>
                  </a:extLst>
                </p14:cNvPr>
                <p14:cNvContentPartPr/>
                <p14:nvPr/>
              </p14:nvContentPartPr>
              <p14:xfrm>
                <a:off x="6564806" y="5264383"/>
                <a:ext cx="18000" cy="447840"/>
              </p14:xfrm>
            </p:contentPart>
          </mc:Choice>
          <mc:Fallback xmlns="">
            <p:pic>
              <p:nvPicPr>
                <p:cNvPr id="29" name="Ink 28">
                  <a:extLst>
                    <a:ext uri="{FF2B5EF4-FFF2-40B4-BE49-F238E27FC236}">
                      <a16:creationId xmlns:a16="http://schemas.microsoft.com/office/drawing/2014/main" id="{FD396EAB-B4B6-41DD-9E1E-D804696E863E}"/>
                    </a:ext>
                  </a:extLst>
                </p:cNvPr>
                <p:cNvPicPr/>
                <p:nvPr/>
              </p:nvPicPr>
              <p:blipFill>
                <a:blip r:embed="rId40"/>
                <a:stretch>
                  <a:fillRect/>
                </a:stretch>
              </p:blipFill>
              <p:spPr>
                <a:xfrm>
                  <a:off x="6546806" y="5246383"/>
                  <a:ext cx="536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A3157748-38BE-44CA-99C7-8DAE42AA3D7C}"/>
                    </a:ext>
                  </a:extLst>
                </p14:cNvPr>
                <p14:cNvContentPartPr/>
                <p14:nvPr/>
              </p14:nvContentPartPr>
              <p14:xfrm>
                <a:off x="6705206" y="5330983"/>
                <a:ext cx="243360" cy="277200"/>
              </p14:xfrm>
            </p:contentPart>
          </mc:Choice>
          <mc:Fallback xmlns="">
            <p:pic>
              <p:nvPicPr>
                <p:cNvPr id="30" name="Ink 29">
                  <a:extLst>
                    <a:ext uri="{FF2B5EF4-FFF2-40B4-BE49-F238E27FC236}">
                      <a16:creationId xmlns:a16="http://schemas.microsoft.com/office/drawing/2014/main" id="{A3157748-38BE-44CA-99C7-8DAE42AA3D7C}"/>
                    </a:ext>
                  </a:extLst>
                </p:cNvPr>
                <p:cNvPicPr/>
                <p:nvPr/>
              </p:nvPicPr>
              <p:blipFill>
                <a:blip r:embed="rId42"/>
                <a:stretch>
                  <a:fillRect/>
                </a:stretch>
              </p:blipFill>
              <p:spPr>
                <a:xfrm>
                  <a:off x="6687566" y="5312983"/>
                  <a:ext cx="279000" cy="31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6EDA46F2-26E0-48F0-85D3-3CC9D9F242F0}"/>
                  </a:ext>
                </a:extLst>
              </p14:cNvPr>
              <p14:cNvContentPartPr/>
              <p14:nvPr/>
            </p14:nvContentPartPr>
            <p14:xfrm>
              <a:off x="6672806" y="6275263"/>
              <a:ext cx="259920" cy="438120"/>
            </p14:xfrm>
          </p:contentPart>
        </mc:Choice>
        <mc:Fallback xmlns="">
          <p:pic>
            <p:nvPicPr>
              <p:cNvPr id="32" name="Ink 31">
                <a:extLst>
                  <a:ext uri="{FF2B5EF4-FFF2-40B4-BE49-F238E27FC236}">
                    <a16:creationId xmlns:a16="http://schemas.microsoft.com/office/drawing/2014/main" id="{6EDA46F2-26E0-48F0-85D3-3CC9D9F242F0}"/>
                  </a:ext>
                </a:extLst>
              </p:cNvPr>
              <p:cNvPicPr/>
              <p:nvPr/>
            </p:nvPicPr>
            <p:blipFill>
              <a:blip r:embed="rId44"/>
              <a:stretch>
                <a:fillRect/>
              </a:stretch>
            </p:blipFill>
            <p:spPr>
              <a:xfrm>
                <a:off x="6654806" y="6257623"/>
                <a:ext cx="2955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C7275417-69E3-4DE8-BBE5-EF3C090CF7B2}"/>
                  </a:ext>
                </a:extLst>
              </p14:cNvPr>
              <p14:cNvContentPartPr/>
              <p14:nvPr/>
            </p14:nvContentPartPr>
            <p14:xfrm>
              <a:off x="7649846" y="5330263"/>
              <a:ext cx="182520" cy="259920"/>
            </p14:xfrm>
          </p:contentPart>
        </mc:Choice>
        <mc:Fallback xmlns="">
          <p:pic>
            <p:nvPicPr>
              <p:cNvPr id="39" name="Ink 38">
                <a:extLst>
                  <a:ext uri="{FF2B5EF4-FFF2-40B4-BE49-F238E27FC236}">
                    <a16:creationId xmlns:a16="http://schemas.microsoft.com/office/drawing/2014/main" id="{C7275417-69E3-4DE8-BBE5-EF3C090CF7B2}"/>
                  </a:ext>
                </a:extLst>
              </p:cNvPr>
              <p:cNvPicPr/>
              <p:nvPr/>
            </p:nvPicPr>
            <p:blipFill>
              <a:blip r:embed="rId46"/>
              <a:stretch>
                <a:fillRect/>
              </a:stretch>
            </p:blipFill>
            <p:spPr>
              <a:xfrm>
                <a:off x="7632206" y="5312623"/>
                <a:ext cx="218160" cy="295560"/>
              </a:xfrm>
              <a:prstGeom prst="rect">
                <a:avLst/>
              </a:prstGeom>
            </p:spPr>
          </p:pic>
        </mc:Fallback>
      </mc:AlternateContent>
      <p:grpSp>
        <p:nvGrpSpPr>
          <p:cNvPr id="42" name="Group 41">
            <a:extLst>
              <a:ext uri="{FF2B5EF4-FFF2-40B4-BE49-F238E27FC236}">
                <a16:creationId xmlns:a16="http://schemas.microsoft.com/office/drawing/2014/main" id="{51B160BE-B197-420C-81A7-36B761D361A0}"/>
              </a:ext>
            </a:extLst>
          </p:cNvPr>
          <p:cNvGrpSpPr/>
          <p:nvPr/>
        </p:nvGrpSpPr>
        <p:grpSpPr>
          <a:xfrm>
            <a:off x="3317606" y="3448543"/>
            <a:ext cx="378000" cy="15480"/>
            <a:chOff x="3317606" y="3448543"/>
            <a:chExt cx="378000" cy="15480"/>
          </a:xfrm>
        </p:grpSpPr>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CF692168-7288-49FF-96C4-114B2CC0545D}"/>
                    </a:ext>
                  </a:extLst>
                </p14:cNvPr>
                <p14:cNvContentPartPr/>
                <p14:nvPr/>
              </p14:nvContentPartPr>
              <p14:xfrm>
                <a:off x="3317606" y="3448543"/>
                <a:ext cx="37800" cy="15480"/>
              </p14:xfrm>
            </p:contentPart>
          </mc:Choice>
          <mc:Fallback xmlns="">
            <p:pic>
              <p:nvPicPr>
                <p:cNvPr id="40" name="Ink 39">
                  <a:extLst>
                    <a:ext uri="{FF2B5EF4-FFF2-40B4-BE49-F238E27FC236}">
                      <a16:creationId xmlns:a16="http://schemas.microsoft.com/office/drawing/2014/main" id="{CF692168-7288-49FF-96C4-114B2CC0545D}"/>
                    </a:ext>
                  </a:extLst>
                </p:cNvPr>
                <p:cNvPicPr/>
                <p:nvPr/>
              </p:nvPicPr>
              <p:blipFill>
                <a:blip r:embed="rId48"/>
                <a:stretch>
                  <a:fillRect/>
                </a:stretch>
              </p:blipFill>
              <p:spPr>
                <a:xfrm>
                  <a:off x="3299966" y="3430903"/>
                  <a:ext cx="73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3CB008A1-2A86-475D-8D5D-C36DA0F1EA66}"/>
                    </a:ext>
                  </a:extLst>
                </p14:cNvPr>
                <p14:cNvContentPartPr/>
                <p14:nvPr/>
              </p14:nvContentPartPr>
              <p14:xfrm>
                <a:off x="3618206" y="3448543"/>
                <a:ext cx="77400" cy="12240"/>
              </p14:xfrm>
            </p:contentPart>
          </mc:Choice>
          <mc:Fallback xmlns="">
            <p:pic>
              <p:nvPicPr>
                <p:cNvPr id="41" name="Ink 40">
                  <a:extLst>
                    <a:ext uri="{FF2B5EF4-FFF2-40B4-BE49-F238E27FC236}">
                      <a16:creationId xmlns:a16="http://schemas.microsoft.com/office/drawing/2014/main" id="{3CB008A1-2A86-475D-8D5D-C36DA0F1EA66}"/>
                    </a:ext>
                  </a:extLst>
                </p:cNvPr>
                <p:cNvPicPr/>
                <p:nvPr/>
              </p:nvPicPr>
              <p:blipFill>
                <a:blip r:embed="rId50"/>
                <a:stretch>
                  <a:fillRect/>
                </a:stretch>
              </p:blipFill>
              <p:spPr>
                <a:xfrm>
                  <a:off x="3600566" y="3430903"/>
                  <a:ext cx="11304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5BF41F3D-227E-4229-9BD3-3A81C922A67F}"/>
                  </a:ext>
                </a:extLst>
              </p14:cNvPr>
              <p14:cNvContentPartPr/>
              <p14:nvPr/>
            </p14:nvContentPartPr>
            <p14:xfrm>
              <a:off x="308726" y="5904103"/>
              <a:ext cx="2143080" cy="83880"/>
            </p14:xfrm>
          </p:contentPart>
        </mc:Choice>
        <mc:Fallback xmlns="">
          <p:pic>
            <p:nvPicPr>
              <p:cNvPr id="43" name="Ink 42">
                <a:extLst>
                  <a:ext uri="{FF2B5EF4-FFF2-40B4-BE49-F238E27FC236}">
                    <a16:creationId xmlns:a16="http://schemas.microsoft.com/office/drawing/2014/main" id="{5BF41F3D-227E-4229-9BD3-3A81C922A67F}"/>
                  </a:ext>
                </a:extLst>
              </p:cNvPr>
              <p:cNvPicPr/>
              <p:nvPr/>
            </p:nvPicPr>
            <p:blipFill>
              <a:blip r:embed="rId52"/>
              <a:stretch>
                <a:fillRect/>
              </a:stretch>
            </p:blipFill>
            <p:spPr>
              <a:xfrm>
                <a:off x="291086" y="5886103"/>
                <a:ext cx="2178720" cy="119520"/>
              </a:xfrm>
              <a:prstGeom prst="rect">
                <a:avLst/>
              </a:prstGeom>
            </p:spPr>
          </p:pic>
        </mc:Fallback>
      </mc:AlternateContent>
      <p:grpSp>
        <p:nvGrpSpPr>
          <p:cNvPr id="46" name="Group 45">
            <a:extLst>
              <a:ext uri="{FF2B5EF4-FFF2-40B4-BE49-F238E27FC236}">
                <a16:creationId xmlns:a16="http://schemas.microsoft.com/office/drawing/2014/main" id="{245FDD38-CB39-4D26-8215-AA4CE2CBA4E4}"/>
              </a:ext>
            </a:extLst>
          </p:cNvPr>
          <p:cNvGrpSpPr/>
          <p:nvPr/>
        </p:nvGrpSpPr>
        <p:grpSpPr>
          <a:xfrm>
            <a:off x="692846" y="6031903"/>
            <a:ext cx="482400" cy="421560"/>
            <a:chOff x="692846" y="6031903"/>
            <a:chExt cx="482400" cy="421560"/>
          </a:xfrm>
        </p:grpSpPr>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FCA00E11-C7D9-4D50-8009-41B525AF02BD}"/>
                    </a:ext>
                  </a:extLst>
                </p14:cNvPr>
                <p14:cNvContentPartPr/>
                <p14:nvPr/>
              </p14:nvContentPartPr>
              <p14:xfrm>
                <a:off x="1097846" y="6031903"/>
                <a:ext cx="77400" cy="400320"/>
              </p14:xfrm>
            </p:contentPart>
          </mc:Choice>
          <mc:Fallback xmlns="">
            <p:pic>
              <p:nvPicPr>
                <p:cNvPr id="44" name="Ink 43">
                  <a:extLst>
                    <a:ext uri="{FF2B5EF4-FFF2-40B4-BE49-F238E27FC236}">
                      <a16:creationId xmlns:a16="http://schemas.microsoft.com/office/drawing/2014/main" id="{FCA00E11-C7D9-4D50-8009-41B525AF02BD}"/>
                    </a:ext>
                  </a:extLst>
                </p:cNvPr>
                <p:cNvPicPr/>
                <p:nvPr/>
              </p:nvPicPr>
              <p:blipFill>
                <a:blip r:embed="rId54"/>
                <a:stretch>
                  <a:fillRect/>
                </a:stretch>
              </p:blipFill>
              <p:spPr>
                <a:xfrm>
                  <a:off x="1080206" y="6013903"/>
                  <a:ext cx="1130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70B94541-D855-4BC7-A93B-71530B008DB1}"/>
                    </a:ext>
                  </a:extLst>
                </p14:cNvPr>
                <p14:cNvContentPartPr/>
                <p14:nvPr/>
              </p14:nvContentPartPr>
              <p14:xfrm>
                <a:off x="692846" y="6053143"/>
                <a:ext cx="158040" cy="400320"/>
              </p14:xfrm>
            </p:contentPart>
          </mc:Choice>
          <mc:Fallback xmlns="">
            <p:pic>
              <p:nvPicPr>
                <p:cNvPr id="45" name="Ink 44">
                  <a:extLst>
                    <a:ext uri="{FF2B5EF4-FFF2-40B4-BE49-F238E27FC236}">
                      <a16:creationId xmlns:a16="http://schemas.microsoft.com/office/drawing/2014/main" id="{70B94541-D855-4BC7-A93B-71530B008DB1}"/>
                    </a:ext>
                  </a:extLst>
                </p:cNvPr>
                <p:cNvPicPr/>
                <p:nvPr/>
              </p:nvPicPr>
              <p:blipFill>
                <a:blip r:embed="rId56"/>
                <a:stretch>
                  <a:fillRect/>
                </a:stretch>
              </p:blipFill>
              <p:spPr>
                <a:xfrm>
                  <a:off x="674846" y="6035143"/>
                  <a:ext cx="193680" cy="43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8491CD0D-219E-406E-ACDE-B753BB522D83}"/>
                  </a:ext>
                </a:extLst>
              </p14:cNvPr>
              <p14:cNvContentPartPr/>
              <p14:nvPr/>
            </p14:nvContentPartPr>
            <p14:xfrm>
              <a:off x="1487366" y="6031543"/>
              <a:ext cx="164520" cy="448920"/>
            </p14:xfrm>
          </p:contentPart>
        </mc:Choice>
        <mc:Fallback xmlns="">
          <p:pic>
            <p:nvPicPr>
              <p:cNvPr id="47" name="Ink 46">
                <a:extLst>
                  <a:ext uri="{FF2B5EF4-FFF2-40B4-BE49-F238E27FC236}">
                    <a16:creationId xmlns:a16="http://schemas.microsoft.com/office/drawing/2014/main" id="{8491CD0D-219E-406E-ACDE-B753BB522D83}"/>
                  </a:ext>
                </a:extLst>
              </p:cNvPr>
              <p:cNvPicPr/>
              <p:nvPr/>
            </p:nvPicPr>
            <p:blipFill>
              <a:blip r:embed="rId58"/>
              <a:stretch>
                <a:fillRect/>
              </a:stretch>
            </p:blipFill>
            <p:spPr>
              <a:xfrm>
                <a:off x="1469726" y="6013903"/>
                <a:ext cx="2001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13EC9713-5DE5-4A11-93AB-11F372955E81}"/>
                  </a:ext>
                </a:extLst>
              </p14:cNvPr>
              <p14:cNvContentPartPr/>
              <p14:nvPr/>
            </p14:nvContentPartPr>
            <p14:xfrm>
              <a:off x="2091086" y="6004183"/>
              <a:ext cx="89280" cy="566280"/>
            </p14:xfrm>
          </p:contentPart>
        </mc:Choice>
        <mc:Fallback xmlns="">
          <p:pic>
            <p:nvPicPr>
              <p:cNvPr id="48" name="Ink 47">
                <a:extLst>
                  <a:ext uri="{FF2B5EF4-FFF2-40B4-BE49-F238E27FC236}">
                    <a16:creationId xmlns:a16="http://schemas.microsoft.com/office/drawing/2014/main" id="{13EC9713-5DE5-4A11-93AB-11F372955E81}"/>
                  </a:ext>
                </a:extLst>
              </p:cNvPr>
              <p:cNvPicPr/>
              <p:nvPr/>
            </p:nvPicPr>
            <p:blipFill>
              <a:blip r:embed="rId60"/>
              <a:stretch>
                <a:fillRect/>
              </a:stretch>
            </p:blipFill>
            <p:spPr>
              <a:xfrm>
                <a:off x="2073086" y="5986543"/>
                <a:ext cx="1249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1A2AAF3E-6D71-4B5A-AC75-3CEEBF305F7E}"/>
                  </a:ext>
                </a:extLst>
              </p14:cNvPr>
              <p14:cNvContentPartPr/>
              <p14:nvPr/>
            </p14:nvContentPartPr>
            <p14:xfrm>
              <a:off x="4611086" y="7537423"/>
              <a:ext cx="360" cy="360"/>
            </p14:xfrm>
          </p:contentPart>
        </mc:Choice>
        <mc:Fallback xmlns="">
          <p:pic>
            <p:nvPicPr>
              <p:cNvPr id="49" name="Ink 48">
                <a:extLst>
                  <a:ext uri="{FF2B5EF4-FFF2-40B4-BE49-F238E27FC236}">
                    <a16:creationId xmlns:a16="http://schemas.microsoft.com/office/drawing/2014/main" id="{1A2AAF3E-6D71-4B5A-AC75-3CEEBF305F7E}"/>
                  </a:ext>
                </a:extLst>
              </p:cNvPr>
              <p:cNvPicPr/>
              <p:nvPr/>
            </p:nvPicPr>
            <p:blipFill>
              <a:blip r:embed="rId62"/>
              <a:stretch>
                <a:fillRect/>
              </a:stretch>
            </p:blipFill>
            <p:spPr>
              <a:xfrm>
                <a:off x="4593446" y="7519423"/>
                <a:ext cx="36000" cy="36000"/>
              </a:xfrm>
              <a:prstGeom prst="rect">
                <a:avLst/>
              </a:prstGeom>
            </p:spPr>
          </p:pic>
        </mc:Fallback>
      </mc:AlternateContent>
    </p:spTree>
    <p:extLst>
      <p:ext uri="{BB962C8B-B14F-4D97-AF65-F5344CB8AC3E}">
        <p14:creationId xmlns:p14="http://schemas.microsoft.com/office/powerpoint/2010/main" val="202599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39D58-123D-4F8A-9D35-28FDC6140F37}"/>
              </a:ext>
            </a:extLst>
          </p:cNvPr>
          <p:cNvGrpSpPr/>
          <p:nvPr/>
        </p:nvGrpSpPr>
        <p:grpSpPr>
          <a:xfrm>
            <a:off x="574406" y="488263"/>
            <a:ext cx="8003880" cy="1036800"/>
            <a:chOff x="574406" y="488263"/>
            <a:chExt cx="8003880" cy="10368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5187CAC-B9DB-4522-A775-02816CB8818B}"/>
                    </a:ext>
                  </a:extLst>
                </p14:cNvPr>
                <p14:cNvContentPartPr/>
                <p14:nvPr/>
              </p14:nvContentPartPr>
              <p14:xfrm>
                <a:off x="655406" y="666103"/>
                <a:ext cx="55800" cy="385560"/>
              </p14:xfrm>
            </p:contentPart>
          </mc:Choice>
          <mc:Fallback xmlns="">
            <p:pic>
              <p:nvPicPr>
                <p:cNvPr id="2" name="Ink 1">
                  <a:extLst>
                    <a:ext uri="{FF2B5EF4-FFF2-40B4-BE49-F238E27FC236}">
                      <a16:creationId xmlns:a16="http://schemas.microsoft.com/office/drawing/2014/main" id="{F5187CAC-B9DB-4522-A775-02816CB8818B}"/>
                    </a:ext>
                  </a:extLst>
                </p:cNvPr>
                <p:cNvPicPr/>
                <p:nvPr/>
              </p:nvPicPr>
              <p:blipFill>
                <a:blip r:embed="rId3"/>
                <a:stretch>
                  <a:fillRect/>
                </a:stretch>
              </p:blipFill>
              <p:spPr>
                <a:xfrm>
                  <a:off x="637406" y="648103"/>
                  <a:ext cx="914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895D313-3EA6-47DD-9589-7DB0B0E704E6}"/>
                    </a:ext>
                  </a:extLst>
                </p14:cNvPr>
                <p14:cNvContentPartPr/>
                <p14:nvPr/>
              </p14:nvContentPartPr>
              <p14:xfrm>
                <a:off x="574406" y="488263"/>
                <a:ext cx="43560" cy="60840"/>
              </p14:xfrm>
            </p:contentPart>
          </mc:Choice>
          <mc:Fallback xmlns="">
            <p:pic>
              <p:nvPicPr>
                <p:cNvPr id="3" name="Ink 2">
                  <a:extLst>
                    <a:ext uri="{FF2B5EF4-FFF2-40B4-BE49-F238E27FC236}">
                      <a16:creationId xmlns:a16="http://schemas.microsoft.com/office/drawing/2014/main" id="{1895D313-3EA6-47DD-9589-7DB0B0E704E6}"/>
                    </a:ext>
                  </a:extLst>
                </p:cNvPr>
                <p:cNvPicPr/>
                <p:nvPr/>
              </p:nvPicPr>
              <p:blipFill>
                <a:blip r:embed="rId5"/>
                <a:stretch>
                  <a:fillRect/>
                </a:stretch>
              </p:blipFill>
              <p:spPr>
                <a:xfrm>
                  <a:off x="556766" y="470623"/>
                  <a:ext cx="79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19EE8BB-E3EF-4030-836B-7407DB12F499}"/>
                    </a:ext>
                  </a:extLst>
                </p14:cNvPr>
                <p14:cNvContentPartPr/>
                <p14:nvPr/>
              </p14:nvContentPartPr>
              <p14:xfrm>
                <a:off x="796526" y="796783"/>
                <a:ext cx="493200" cy="273960"/>
              </p14:xfrm>
            </p:contentPart>
          </mc:Choice>
          <mc:Fallback xmlns="">
            <p:pic>
              <p:nvPicPr>
                <p:cNvPr id="4" name="Ink 3">
                  <a:extLst>
                    <a:ext uri="{FF2B5EF4-FFF2-40B4-BE49-F238E27FC236}">
                      <a16:creationId xmlns:a16="http://schemas.microsoft.com/office/drawing/2014/main" id="{219EE8BB-E3EF-4030-836B-7407DB12F499}"/>
                    </a:ext>
                  </a:extLst>
                </p:cNvPr>
                <p:cNvPicPr/>
                <p:nvPr/>
              </p:nvPicPr>
              <p:blipFill>
                <a:blip r:embed="rId7"/>
                <a:stretch>
                  <a:fillRect/>
                </a:stretch>
              </p:blipFill>
              <p:spPr>
                <a:xfrm>
                  <a:off x="778526" y="779143"/>
                  <a:ext cx="52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C98EB89-4988-49A9-B67A-1C65E86BFD8E}"/>
                    </a:ext>
                  </a:extLst>
                </p14:cNvPr>
                <p14:cNvContentPartPr/>
                <p14:nvPr/>
              </p14:nvContentPartPr>
              <p14:xfrm>
                <a:off x="1502126" y="657463"/>
                <a:ext cx="39960" cy="374040"/>
              </p14:xfrm>
            </p:contentPart>
          </mc:Choice>
          <mc:Fallback xmlns="">
            <p:pic>
              <p:nvPicPr>
                <p:cNvPr id="5" name="Ink 4">
                  <a:extLst>
                    <a:ext uri="{FF2B5EF4-FFF2-40B4-BE49-F238E27FC236}">
                      <a16:creationId xmlns:a16="http://schemas.microsoft.com/office/drawing/2014/main" id="{1C98EB89-4988-49A9-B67A-1C65E86BFD8E}"/>
                    </a:ext>
                  </a:extLst>
                </p:cNvPr>
                <p:cNvPicPr/>
                <p:nvPr/>
              </p:nvPicPr>
              <p:blipFill>
                <a:blip r:embed="rId9"/>
                <a:stretch>
                  <a:fillRect/>
                </a:stretch>
              </p:blipFill>
              <p:spPr>
                <a:xfrm>
                  <a:off x="1484126" y="639823"/>
                  <a:ext cx="756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9905131-900F-4C59-BA29-C2200AEFA231}"/>
                    </a:ext>
                  </a:extLst>
                </p14:cNvPr>
                <p14:cNvContentPartPr/>
                <p14:nvPr/>
              </p14:nvContentPartPr>
              <p14:xfrm>
                <a:off x="1489166" y="916663"/>
                <a:ext cx="349560" cy="138960"/>
              </p14:xfrm>
            </p:contentPart>
          </mc:Choice>
          <mc:Fallback xmlns="">
            <p:pic>
              <p:nvPicPr>
                <p:cNvPr id="6" name="Ink 5">
                  <a:extLst>
                    <a:ext uri="{FF2B5EF4-FFF2-40B4-BE49-F238E27FC236}">
                      <a16:creationId xmlns:a16="http://schemas.microsoft.com/office/drawing/2014/main" id="{C9905131-900F-4C59-BA29-C2200AEFA231}"/>
                    </a:ext>
                  </a:extLst>
                </p:cNvPr>
                <p:cNvPicPr/>
                <p:nvPr/>
              </p:nvPicPr>
              <p:blipFill>
                <a:blip r:embed="rId11"/>
                <a:stretch>
                  <a:fillRect/>
                </a:stretch>
              </p:blipFill>
              <p:spPr>
                <a:xfrm>
                  <a:off x="1471166" y="899023"/>
                  <a:ext cx="38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75AD5697-36F0-4F21-82E3-B2B2EF6996CE}"/>
                    </a:ext>
                  </a:extLst>
                </p14:cNvPr>
                <p14:cNvContentPartPr/>
                <p14:nvPr/>
              </p14:nvContentPartPr>
              <p14:xfrm>
                <a:off x="1998206" y="825583"/>
                <a:ext cx="277200" cy="587160"/>
              </p14:xfrm>
            </p:contentPart>
          </mc:Choice>
          <mc:Fallback xmlns="">
            <p:pic>
              <p:nvPicPr>
                <p:cNvPr id="7" name="Ink 6">
                  <a:extLst>
                    <a:ext uri="{FF2B5EF4-FFF2-40B4-BE49-F238E27FC236}">
                      <a16:creationId xmlns:a16="http://schemas.microsoft.com/office/drawing/2014/main" id="{75AD5697-36F0-4F21-82E3-B2B2EF6996CE}"/>
                    </a:ext>
                  </a:extLst>
                </p:cNvPr>
                <p:cNvPicPr/>
                <p:nvPr/>
              </p:nvPicPr>
              <p:blipFill>
                <a:blip r:embed="rId13"/>
                <a:stretch>
                  <a:fillRect/>
                </a:stretch>
              </p:blipFill>
              <p:spPr>
                <a:xfrm>
                  <a:off x="1980566" y="807943"/>
                  <a:ext cx="31284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2C5C528B-7763-4A10-BC47-1722518784D9}"/>
                    </a:ext>
                  </a:extLst>
                </p14:cNvPr>
                <p14:cNvContentPartPr/>
                <p14:nvPr/>
              </p14:nvContentPartPr>
              <p14:xfrm>
                <a:off x="2377286" y="876343"/>
                <a:ext cx="375480" cy="181800"/>
              </p14:xfrm>
            </p:contentPart>
          </mc:Choice>
          <mc:Fallback xmlns="">
            <p:pic>
              <p:nvPicPr>
                <p:cNvPr id="8" name="Ink 7">
                  <a:extLst>
                    <a:ext uri="{FF2B5EF4-FFF2-40B4-BE49-F238E27FC236}">
                      <a16:creationId xmlns:a16="http://schemas.microsoft.com/office/drawing/2014/main" id="{2C5C528B-7763-4A10-BC47-1722518784D9}"/>
                    </a:ext>
                  </a:extLst>
                </p:cNvPr>
                <p:cNvPicPr/>
                <p:nvPr/>
              </p:nvPicPr>
              <p:blipFill>
                <a:blip r:embed="rId15"/>
                <a:stretch>
                  <a:fillRect/>
                </a:stretch>
              </p:blipFill>
              <p:spPr>
                <a:xfrm>
                  <a:off x="2359286" y="858343"/>
                  <a:ext cx="411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C54C65B9-DECB-4EB9-A334-61297863DCFD}"/>
                    </a:ext>
                  </a:extLst>
                </p14:cNvPr>
                <p14:cNvContentPartPr/>
                <p14:nvPr/>
              </p14:nvContentPartPr>
              <p14:xfrm>
                <a:off x="3532166" y="942223"/>
                <a:ext cx="165600" cy="190800"/>
              </p14:xfrm>
            </p:contentPart>
          </mc:Choice>
          <mc:Fallback xmlns="">
            <p:pic>
              <p:nvPicPr>
                <p:cNvPr id="9" name="Ink 8">
                  <a:extLst>
                    <a:ext uri="{FF2B5EF4-FFF2-40B4-BE49-F238E27FC236}">
                      <a16:creationId xmlns:a16="http://schemas.microsoft.com/office/drawing/2014/main" id="{C54C65B9-DECB-4EB9-A334-61297863DCFD}"/>
                    </a:ext>
                  </a:extLst>
                </p:cNvPr>
                <p:cNvPicPr/>
                <p:nvPr/>
              </p:nvPicPr>
              <p:blipFill>
                <a:blip r:embed="rId17"/>
                <a:stretch>
                  <a:fillRect/>
                </a:stretch>
              </p:blipFill>
              <p:spPr>
                <a:xfrm>
                  <a:off x="3514526" y="924583"/>
                  <a:ext cx="201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45B84FDA-ADFF-494E-979C-D698AB546C15}"/>
                    </a:ext>
                  </a:extLst>
                </p14:cNvPr>
                <p14:cNvContentPartPr/>
                <p14:nvPr/>
              </p14:nvContentPartPr>
              <p14:xfrm>
                <a:off x="3892886" y="776983"/>
                <a:ext cx="815040" cy="428760"/>
              </p14:xfrm>
            </p:contentPart>
          </mc:Choice>
          <mc:Fallback xmlns="">
            <p:pic>
              <p:nvPicPr>
                <p:cNvPr id="10" name="Ink 9">
                  <a:extLst>
                    <a:ext uri="{FF2B5EF4-FFF2-40B4-BE49-F238E27FC236}">
                      <a16:creationId xmlns:a16="http://schemas.microsoft.com/office/drawing/2014/main" id="{45B84FDA-ADFF-494E-979C-D698AB546C15}"/>
                    </a:ext>
                  </a:extLst>
                </p:cNvPr>
                <p:cNvPicPr/>
                <p:nvPr/>
              </p:nvPicPr>
              <p:blipFill>
                <a:blip r:embed="rId19"/>
                <a:stretch>
                  <a:fillRect/>
                </a:stretch>
              </p:blipFill>
              <p:spPr>
                <a:xfrm>
                  <a:off x="3874886" y="759343"/>
                  <a:ext cx="85068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79ECBA86-3F73-42D6-87F8-F74296CDBC91}"/>
                    </a:ext>
                  </a:extLst>
                </p14:cNvPr>
                <p14:cNvContentPartPr/>
                <p14:nvPr/>
              </p14:nvContentPartPr>
              <p14:xfrm>
                <a:off x="4746086" y="944023"/>
                <a:ext cx="1168920" cy="581040"/>
              </p14:xfrm>
            </p:contentPart>
          </mc:Choice>
          <mc:Fallback xmlns="">
            <p:pic>
              <p:nvPicPr>
                <p:cNvPr id="11" name="Ink 10">
                  <a:extLst>
                    <a:ext uri="{FF2B5EF4-FFF2-40B4-BE49-F238E27FC236}">
                      <a16:creationId xmlns:a16="http://schemas.microsoft.com/office/drawing/2014/main" id="{79ECBA86-3F73-42D6-87F8-F74296CDBC91}"/>
                    </a:ext>
                  </a:extLst>
                </p:cNvPr>
                <p:cNvPicPr/>
                <p:nvPr/>
              </p:nvPicPr>
              <p:blipFill>
                <a:blip r:embed="rId21"/>
                <a:stretch>
                  <a:fillRect/>
                </a:stretch>
              </p:blipFill>
              <p:spPr>
                <a:xfrm>
                  <a:off x="4728086" y="926383"/>
                  <a:ext cx="120456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D6435ADD-EE6C-4E00-AD91-821375452078}"/>
                    </a:ext>
                  </a:extLst>
                </p14:cNvPr>
                <p14:cNvContentPartPr/>
                <p14:nvPr/>
              </p14:nvContentPartPr>
              <p14:xfrm>
                <a:off x="6492806" y="797503"/>
                <a:ext cx="1780560" cy="399960"/>
              </p14:xfrm>
            </p:contentPart>
          </mc:Choice>
          <mc:Fallback xmlns="">
            <p:pic>
              <p:nvPicPr>
                <p:cNvPr id="12" name="Ink 11">
                  <a:extLst>
                    <a:ext uri="{FF2B5EF4-FFF2-40B4-BE49-F238E27FC236}">
                      <a16:creationId xmlns:a16="http://schemas.microsoft.com/office/drawing/2014/main" id="{D6435ADD-EE6C-4E00-AD91-821375452078}"/>
                    </a:ext>
                  </a:extLst>
                </p:cNvPr>
                <p:cNvPicPr/>
                <p:nvPr/>
              </p:nvPicPr>
              <p:blipFill>
                <a:blip r:embed="rId23"/>
                <a:stretch>
                  <a:fillRect/>
                </a:stretch>
              </p:blipFill>
              <p:spPr>
                <a:xfrm>
                  <a:off x="6475166" y="779863"/>
                  <a:ext cx="18162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02E4EDD8-6F01-4959-BE74-B22018F869EA}"/>
                    </a:ext>
                  </a:extLst>
                </p14:cNvPr>
                <p14:cNvContentPartPr/>
                <p14:nvPr/>
              </p14:nvContentPartPr>
              <p14:xfrm>
                <a:off x="8096966" y="999103"/>
                <a:ext cx="481320" cy="98640"/>
              </p14:xfrm>
            </p:contentPart>
          </mc:Choice>
          <mc:Fallback xmlns="">
            <p:pic>
              <p:nvPicPr>
                <p:cNvPr id="13" name="Ink 12">
                  <a:extLst>
                    <a:ext uri="{FF2B5EF4-FFF2-40B4-BE49-F238E27FC236}">
                      <a16:creationId xmlns:a16="http://schemas.microsoft.com/office/drawing/2014/main" id="{02E4EDD8-6F01-4959-BE74-B22018F869EA}"/>
                    </a:ext>
                  </a:extLst>
                </p:cNvPr>
                <p:cNvPicPr/>
                <p:nvPr/>
              </p:nvPicPr>
              <p:blipFill>
                <a:blip r:embed="rId25"/>
                <a:stretch>
                  <a:fillRect/>
                </a:stretch>
              </p:blipFill>
              <p:spPr>
                <a:xfrm>
                  <a:off x="8079326" y="981463"/>
                  <a:ext cx="516960" cy="134280"/>
                </a:xfrm>
                <a:prstGeom prst="rect">
                  <a:avLst/>
                </a:prstGeom>
              </p:spPr>
            </p:pic>
          </mc:Fallback>
        </mc:AlternateContent>
      </p:grpSp>
      <p:grpSp>
        <p:nvGrpSpPr>
          <p:cNvPr id="22" name="Group 21">
            <a:extLst>
              <a:ext uri="{FF2B5EF4-FFF2-40B4-BE49-F238E27FC236}">
                <a16:creationId xmlns:a16="http://schemas.microsoft.com/office/drawing/2014/main" id="{DF40D1AD-9F0A-4CA7-922D-3222498A4C1C}"/>
              </a:ext>
            </a:extLst>
          </p:cNvPr>
          <p:cNvGrpSpPr/>
          <p:nvPr/>
        </p:nvGrpSpPr>
        <p:grpSpPr>
          <a:xfrm>
            <a:off x="574406" y="1668343"/>
            <a:ext cx="3239640" cy="577440"/>
            <a:chOff x="574406" y="1668343"/>
            <a:chExt cx="3239640" cy="577440"/>
          </a:xfrm>
        </p:grpSpPr>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B4DEDCD2-39E1-40D5-B90F-DB65EF91FA06}"/>
                    </a:ext>
                  </a:extLst>
                </p14:cNvPr>
                <p14:cNvContentPartPr/>
                <p14:nvPr/>
              </p14:nvContentPartPr>
              <p14:xfrm>
                <a:off x="574406" y="1919983"/>
                <a:ext cx="221040" cy="267120"/>
              </p14:xfrm>
            </p:contentPart>
          </mc:Choice>
          <mc:Fallback xmlns="">
            <p:pic>
              <p:nvPicPr>
                <p:cNvPr id="14" name="Ink 13">
                  <a:extLst>
                    <a:ext uri="{FF2B5EF4-FFF2-40B4-BE49-F238E27FC236}">
                      <a16:creationId xmlns:a16="http://schemas.microsoft.com/office/drawing/2014/main" id="{B4DEDCD2-39E1-40D5-B90F-DB65EF91FA06}"/>
                    </a:ext>
                  </a:extLst>
                </p:cNvPr>
                <p:cNvPicPr/>
                <p:nvPr/>
              </p:nvPicPr>
              <p:blipFill>
                <a:blip r:embed="rId27"/>
                <a:stretch>
                  <a:fillRect/>
                </a:stretch>
              </p:blipFill>
              <p:spPr>
                <a:xfrm>
                  <a:off x="556766" y="1902343"/>
                  <a:ext cx="2566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FE61FE3D-1BF7-48F2-A615-14F64187D034}"/>
                    </a:ext>
                  </a:extLst>
                </p14:cNvPr>
                <p14:cNvContentPartPr/>
                <p14:nvPr/>
              </p14:nvContentPartPr>
              <p14:xfrm>
                <a:off x="911366" y="1997023"/>
                <a:ext cx="513000" cy="205560"/>
              </p14:xfrm>
            </p:contentPart>
          </mc:Choice>
          <mc:Fallback xmlns="">
            <p:pic>
              <p:nvPicPr>
                <p:cNvPr id="15" name="Ink 14">
                  <a:extLst>
                    <a:ext uri="{FF2B5EF4-FFF2-40B4-BE49-F238E27FC236}">
                      <a16:creationId xmlns:a16="http://schemas.microsoft.com/office/drawing/2014/main" id="{FE61FE3D-1BF7-48F2-A615-14F64187D034}"/>
                    </a:ext>
                  </a:extLst>
                </p:cNvPr>
                <p:cNvPicPr/>
                <p:nvPr/>
              </p:nvPicPr>
              <p:blipFill>
                <a:blip r:embed="rId29"/>
                <a:stretch>
                  <a:fillRect/>
                </a:stretch>
              </p:blipFill>
              <p:spPr>
                <a:xfrm>
                  <a:off x="893366" y="1979383"/>
                  <a:ext cx="548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6F1A3768-342B-40EB-8158-888C126F1232}"/>
                    </a:ext>
                  </a:extLst>
                </p14:cNvPr>
                <p14:cNvContentPartPr/>
                <p14:nvPr/>
              </p14:nvContentPartPr>
              <p14:xfrm>
                <a:off x="1776806" y="2013943"/>
                <a:ext cx="767520" cy="231840"/>
              </p14:xfrm>
            </p:contentPart>
          </mc:Choice>
          <mc:Fallback xmlns="">
            <p:pic>
              <p:nvPicPr>
                <p:cNvPr id="16" name="Ink 15">
                  <a:extLst>
                    <a:ext uri="{FF2B5EF4-FFF2-40B4-BE49-F238E27FC236}">
                      <a16:creationId xmlns:a16="http://schemas.microsoft.com/office/drawing/2014/main" id="{6F1A3768-342B-40EB-8158-888C126F1232}"/>
                    </a:ext>
                  </a:extLst>
                </p:cNvPr>
                <p:cNvPicPr/>
                <p:nvPr/>
              </p:nvPicPr>
              <p:blipFill>
                <a:blip r:embed="rId31"/>
                <a:stretch>
                  <a:fillRect/>
                </a:stretch>
              </p:blipFill>
              <p:spPr>
                <a:xfrm>
                  <a:off x="1758806" y="1995943"/>
                  <a:ext cx="8031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A7A3F30A-64AD-4A4A-BA5D-8E2999CAA089}"/>
                    </a:ext>
                  </a:extLst>
                </p14:cNvPr>
                <p14:cNvContentPartPr/>
                <p14:nvPr/>
              </p14:nvContentPartPr>
              <p14:xfrm>
                <a:off x="2612366" y="1856623"/>
                <a:ext cx="854280" cy="288360"/>
              </p14:xfrm>
            </p:contentPart>
          </mc:Choice>
          <mc:Fallback xmlns="">
            <p:pic>
              <p:nvPicPr>
                <p:cNvPr id="17" name="Ink 16">
                  <a:extLst>
                    <a:ext uri="{FF2B5EF4-FFF2-40B4-BE49-F238E27FC236}">
                      <a16:creationId xmlns:a16="http://schemas.microsoft.com/office/drawing/2014/main" id="{A7A3F30A-64AD-4A4A-BA5D-8E2999CAA089}"/>
                    </a:ext>
                  </a:extLst>
                </p:cNvPr>
                <p:cNvPicPr/>
                <p:nvPr/>
              </p:nvPicPr>
              <p:blipFill>
                <a:blip r:embed="rId33"/>
                <a:stretch>
                  <a:fillRect/>
                </a:stretch>
              </p:blipFill>
              <p:spPr>
                <a:xfrm>
                  <a:off x="2594366" y="1838983"/>
                  <a:ext cx="889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FA490549-B596-4E79-9E4A-719A33B7CE31}"/>
                    </a:ext>
                  </a:extLst>
                </p14:cNvPr>
                <p14:cNvContentPartPr/>
                <p14:nvPr/>
              </p14:nvContentPartPr>
              <p14:xfrm>
                <a:off x="3605246" y="1668343"/>
                <a:ext cx="208800" cy="574200"/>
              </p14:xfrm>
            </p:contentPart>
          </mc:Choice>
          <mc:Fallback xmlns="">
            <p:pic>
              <p:nvPicPr>
                <p:cNvPr id="18" name="Ink 17">
                  <a:extLst>
                    <a:ext uri="{FF2B5EF4-FFF2-40B4-BE49-F238E27FC236}">
                      <a16:creationId xmlns:a16="http://schemas.microsoft.com/office/drawing/2014/main" id="{FA490549-B596-4E79-9E4A-719A33B7CE31}"/>
                    </a:ext>
                  </a:extLst>
                </p:cNvPr>
                <p:cNvPicPr/>
                <p:nvPr/>
              </p:nvPicPr>
              <p:blipFill>
                <a:blip r:embed="rId35"/>
                <a:stretch>
                  <a:fillRect/>
                </a:stretch>
              </p:blipFill>
              <p:spPr>
                <a:xfrm>
                  <a:off x="3587606" y="1650703"/>
                  <a:ext cx="244440" cy="609840"/>
                </a:xfrm>
                <a:prstGeom prst="rect">
                  <a:avLst/>
                </a:prstGeom>
              </p:spPr>
            </p:pic>
          </mc:Fallback>
        </mc:AlternateContent>
      </p:grpSp>
      <p:grpSp>
        <p:nvGrpSpPr>
          <p:cNvPr id="30" name="Group 29">
            <a:extLst>
              <a:ext uri="{FF2B5EF4-FFF2-40B4-BE49-F238E27FC236}">
                <a16:creationId xmlns:a16="http://schemas.microsoft.com/office/drawing/2014/main" id="{059B8770-72F5-4A80-B43A-427F8E2A5B9B}"/>
              </a:ext>
            </a:extLst>
          </p:cNvPr>
          <p:cNvGrpSpPr/>
          <p:nvPr/>
        </p:nvGrpSpPr>
        <p:grpSpPr>
          <a:xfrm>
            <a:off x="505286" y="3047503"/>
            <a:ext cx="2723760" cy="549720"/>
            <a:chOff x="505286" y="3047503"/>
            <a:chExt cx="2723760" cy="549720"/>
          </a:xfrm>
        </p:grpSpPr>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D16D6DC7-A418-482C-B938-331547F8F0DD}"/>
                    </a:ext>
                  </a:extLst>
                </p14:cNvPr>
                <p14:cNvContentPartPr/>
                <p14:nvPr/>
              </p14:nvContentPartPr>
              <p14:xfrm>
                <a:off x="505286" y="3330823"/>
                <a:ext cx="1005840" cy="245880"/>
              </p14:xfrm>
            </p:contentPart>
          </mc:Choice>
          <mc:Fallback xmlns="">
            <p:pic>
              <p:nvPicPr>
                <p:cNvPr id="19" name="Ink 18">
                  <a:extLst>
                    <a:ext uri="{FF2B5EF4-FFF2-40B4-BE49-F238E27FC236}">
                      <a16:creationId xmlns:a16="http://schemas.microsoft.com/office/drawing/2014/main" id="{D16D6DC7-A418-482C-B938-331547F8F0DD}"/>
                    </a:ext>
                  </a:extLst>
                </p:cNvPr>
                <p:cNvPicPr/>
                <p:nvPr/>
              </p:nvPicPr>
              <p:blipFill>
                <a:blip r:embed="rId37"/>
                <a:stretch>
                  <a:fillRect/>
                </a:stretch>
              </p:blipFill>
              <p:spPr>
                <a:xfrm>
                  <a:off x="487286" y="3313183"/>
                  <a:ext cx="10414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4F25D4BC-2A6A-4612-9595-B8CC979A55E9}"/>
                    </a:ext>
                  </a:extLst>
                </p14:cNvPr>
                <p14:cNvContentPartPr/>
                <p14:nvPr/>
              </p14:nvContentPartPr>
              <p14:xfrm>
                <a:off x="1725326" y="3047503"/>
                <a:ext cx="310680" cy="480960"/>
              </p14:xfrm>
            </p:contentPart>
          </mc:Choice>
          <mc:Fallback xmlns="">
            <p:pic>
              <p:nvPicPr>
                <p:cNvPr id="20" name="Ink 19">
                  <a:extLst>
                    <a:ext uri="{FF2B5EF4-FFF2-40B4-BE49-F238E27FC236}">
                      <a16:creationId xmlns:a16="http://schemas.microsoft.com/office/drawing/2014/main" id="{4F25D4BC-2A6A-4612-9595-B8CC979A55E9}"/>
                    </a:ext>
                  </a:extLst>
                </p:cNvPr>
                <p:cNvPicPr/>
                <p:nvPr/>
              </p:nvPicPr>
              <p:blipFill>
                <a:blip r:embed="rId39"/>
                <a:stretch>
                  <a:fillRect/>
                </a:stretch>
              </p:blipFill>
              <p:spPr>
                <a:xfrm>
                  <a:off x="1707686" y="3029863"/>
                  <a:ext cx="3463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21E61A75-2470-40B1-95BE-07099BE17F0F}"/>
                    </a:ext>
                  </a:extLst>
                </p14:cNvPr>
                <p14:cNvContentPartPr/>
                <p14:nvPr/>
              </p14:nvContentPartPr>
              <p14:xfrm>
                <a:off x="2168846" y="3302023"/>
                <a:ext cx="1060200" cy="295200"/>
              </p14:xfrm>
            </p:contentPart>
          </mc:Choice>
          <mc:Fallback xmlns="">
            <p:pic>
              <p:nvPicPr>
                <p:cNvPr id="24" name="Ink 23">
                  <a:extLst>
                    <a:ext uri="{FF2B5EF4-FFF2-40B4-BE49-F238E27FC236}">
                      <a16:creationId xmlns:a16="http://schemas.microsoft.com/office/drawing/2014/main" id="{21E61A75-2470-40B1-95BE-07099BE17F0F}"/>
                    </a:ext>
                  </a:extLst>
                </p:cNvPr>
                <p:cNvPicPr/>
                <p:nvPr/>
              </p:nvPicPr>
              <p:blipFill>
                <a:blip r:embed="rId41"/>
                <a:stretch>
                  <a:fillRect/>
                </a:stretch>
              </p:blipFill>
              <p:spPr>
                <a:xfrm>
                  <a:off x="2151206" y="3284383"/>
                  <a:ext cx="1095840" cy="330840"/>
                </a:xfrm>
                <a:prstGeom prst="rect">
                  <a:avLst/>
                </a:prstGeom>
              </p:spPr>
            </p:pic>
          </mc:Fallback>
        </mc:AlternateContent>
      </p:grpSp>
      <p:grpSp>
        <p:nvGrpSpPr>
          <p:cNvPr id="29" name="Group 28">
            <a:extLst>
              <a:ext uri="{FF2B5EF4-FFF2-40B4-BE49-F238E27FC236}">
                <a16:creationId xmlns:a16="http://schemas.microsoft.com/office/drawing/2014/main" id="{857B8764-D88A-4E57-8DFE-C300F7AD6747}"/>
              </a:ext>
            </a:extLst>
          </p:cNvPr>
          <p:cNvGrpSpPr/>
          <p:nvPr/>
        </p:nvGrpSpPr>
        <p:grpSpPr>
          <a:xfrm>
            <a:off x="3892886" y="2987023"/>
            <a:ext cx="3521520" cy="956520"/>
            <a:chOff x="3892886" y="2987023"/>
            <a:chExt cx="3521520" cy="956520"/>
          </a:xfrm>
        </p:grpSpPr>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724B99C2-28B2-4BA1-837B-8681B7AA43FE}"/>
                    </a:ext>
                  </a:extLst>
                </p14:cNvPr>
                <p14:cNvContentPartPr/>
                <p14:nvPr/>
              </p14:nvContentPartPr>
              <p14:xfrm>
                <a:off x="3892886" y="3017263"/>
                <a:ext cx="2864160" cy="926280"/>
              </p14:xfrm>
            </p:contentPart>
          </mc:Choice>
          <mc:Fallback xmlns="">
            <p:pic>
              <p:nvPicPr>
                <p:cNvPr id="25" name="Ink 24">
                  <a:extLst>
                    <a:ext uri="{FF2B5EF4-FFF2-40B4-BE49-F238E27FC236}">
                      <a16:creationId xmlns:a16="http://schemas.microsoft.com/office/drawing/2014/main" id="{724B99C2-28B2-4BA1-837B-8681B7AA43FE}"/>
                    </a:ext>
                  </a:extLst>
                </p:cNvPr>
                <p:cNvPicPr/>
                <p:nvPr/>
              </p:nvPicPr>
              <p:blipFill>
                <a:blip r:embed="rId43"/>
                <a:stretch>
                  <a:fillRect/>
                </a:stretch>
              </p:blipFill>
              <p:spPr>
                <a:xfrm>
                  <a:off x="3874886" y="2999623"/>
                  <a:ext cx="2899800" cy="961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CD9E60BA-C3C5-4A17-A454-CDE602DE973A}"/>
                    </a:ext>
                  </a:extLst>
                </p14:cNvPr>
                <p14:cNvContentPartPr/>
                <p14:nvPr/>
              </p14:nvContentPartPr>
              <p14:xfrm>
                <a:off x="6587846" y="3026983"/>
                <a:ext cx="87480" cy="213120"/>
              </p14:xfrm>
            </p:contentPart>
          </mc:Choice>
          <mc:Fallback xmlns="">
            <p:pic>
              <p:nvPicPr>
                <p:cNvPr id="26" name="Ink 25">
                  <a:extLst>
                    <a:ext uri="{FF2B5EF4-FFF2-40B4-BE49-F238E27FC236}">
                      <a16:creationId xmlns:a16="http://schemas.microsoft.com/office/drawing/2014/main" id="{CD9E60BA-C3C5-4A17-A454-CDE602DE973A}"/>
                    </a:ext>
                  </a:extLst>
                </p:cNvPr>
                <p:cNvPicPr/>
                <p:nvPr/>
              </p:nvPicPr>
              <p:blipFill>
                <a:blip r:embed="rId45"/>
                <a:stretch>
                  <a:fillRect/>
                </a:stretch>
              </p:blipFill>
              <p:spPr>
                <a:xfrm>
                  <a:off x="6569846" y="3008983"/>
                  <a:ext cx="123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4753B7EF-A162-4BEA-A4AB-56C742FBE0CD}"/>
                    </a:ext>
                  </a:extLst>
                </p14:cNvPr>
                <p14:cNvContentPartPr/>
                <p14:nvPr/>
              </p14:nvContentPartPr>
              <p14:xfrm>
                <a:off x="5584886" y="3106543"/>
                <a:ext cx="89640" cy="80640"/>
              </p14:xfrm>
            </p:contentPart>
          </mc:Choice>
          <mc:Fallback xmlns="">
            <p:pic>
              <p:nvPicPr>
                <p:cNvPr id="27" name="Ink 26">
                  <a:extLst>
                    <a:ext uri="{FF2B5EF4-FFF2-40B4-BE49-F238E27FC236}">
                      <a16:creationId xmlns:a16="http://schemas.microsoft.com/office/drawing/2014/main" id="{4753B7EF-A162-4BEA-A4AB-56C742FBE0CD}"/>
                    </a:ext>
                  </a:extLst>
                </p:cNvPr>
                <p:cNvPicPr/>
                <p:nvPr/>
              </p:nvPicPr>
              <p:blipFill>
                <a:blip r:embed="rId47"/>
                <a:stretch>
                  <a:fillRect/>
                </a:stretch>
              </p:blipFill>
              <p:spPr>
                <a:xfrm>
                  <a:off x="5567246" y="3088903"/>
                  <a:ext cx="12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19E391A8-B4CF-49AB-9A5D-9992E725283C}"/>
                    </a:ext>
                  </a:extLst>
                </p14:cNvPr>
                <p14:cNvContentPartPr/>
                <p14:nvPr/>
              </p14:nvContentPartPr>
              <p14:xfrm>
                <a:off x="7152326" y="2987023"/>
                <a:ext cx="262080" cy="799560"/>
              </p14:xfrm>
            </p:contentPart>
          </mc:Choice>
          <mc:Fallback xmlns="">
            <p:pic>
              <p:nvPicPr>
                <p:cNvPr id="28" name="Ink 27">
                  <a:extLst>
                    <a:ext uri="{FF2B5EF4-FFF2-40B4-BE49-F238E27FC236}">
                      <a16:creationId xmlns:a16="http://schemas.microsoft.com/office/drawing/2014/main" id="{19E391A8-B4CF-49AB-9A5D-9992E725283C}"/>
                    </a:ext>
                  </a:extLst>
                </p:cNvPr>
                <p:cNvPicPr/>
                <p:nvPr/>
              </p:nvPicPr>
              <p:blipFill>
                <a:blip r:embed="rId49"/>
                <a:stretch>
                  <a:fillRect/>
                </a:stretch>
              </p:blipFill>
              <p:spPr>
                <a:xfrm>
                  <a:off x="7134686" y="2969023"/>
                  <a:ext cx="297720" cy="835200"/>
                </a:xfrm>
                <a:prstGeom prst="rect">
                  <a:avLst/>
                </a:prstGeom>
              </p:spPr>
            </p:pic>
          </mc:Fallback>
        </mc:AlternateContent>
      </p:grpSp>
    </p:spTree>
    <p:extLst>
      <p:ext uri="{BB962C8B-B14F-4D97-AF65-F5344CB8AC3E}">
        <p14:creationId xmlns:p14="http://schemas.microsoft.com/office/powerpoint/2010/main" val="380569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286750" cy="5638800"/>
          </a:xfrm>
        </p:spPr>
        <p:txBody>
          <a:bodyPr>
            <a:normAutofit/>
          </a:bodyPr>
          <a:lstStyle/>
          <a:p>
            <a:pPr marL="0" indent="0">
              <a:lnSpc>
                <a:spcPct val="110000"/>
              </a:lnSpc>
              <a:buNone/>
            </a:pPr>
            <a:r>
              <a:rPr lang="tr-TR" altLang="en-US" sz="2400" b="1" dirty="0"/>
              <a:t>Atom kütlesi </a:t>
            </a:r>
          </a:p>
          <a:p>
            <a:pPr>
              <a:lnSpc>
                <a:spcPct val="110000"/>
              </a:lnSpc>
            </a:pPr>
            <a:r>
              <a:rPr lang="tr-TR" altLang="en-US" sz="2400" dirty="0"/>
              <a:t>çok düşük olduğundan atom kütle birimi (</a:t>
            </a:r>
            <a:r>
              <a:rPr lang="tr-TR" altLang="en-US" sz="2400" dirty="0" err="1"/>
              <a:t>a.k.b</a:t>
            </a:r>
            <a:r>
              <a:rPr lang="tr-TR" altLang="en-US" sz="2400" dirty="0"/>
              <a:t>) ile ifade edilir.</a:t>
            </a:r>
          </a:p>
          <a:p>
            <a:pPr marL="342900" lvl="1" indent="0">
              <a:lnSpc>
                <a:spcPct val="110000"/>
              </a:lnSpc>
              <a:buNone/>
            </a:pPr>
            <a:r>
              <a:rPr lang="tr-TR" altLang="en-US" sz="2000" dirty="0"/>
              <a:t>	</a:t>
            </a:r>
            <a:r>
              <a:rPr lang="tr-TR" altLang="en-US" sz="2000" b="1" dirty="0"/>
              <a:t>1 </a:t>
            </a:r>
            <a:r>
              <a:rPr lang="tr-TR" altLang="en-US" sz="2000" b="1" dirty="0" err="1"/>
              <a:t>a.k.b</a:t>
            </a:r>
            <a:r>
              <a:rPr lang="tr-TR" altLang="en-US" sz="2000" b="1" dirty="0"/>
              <a:t> = </a:t>
            </a:r>
            <a:r>
              <a:rPr lang="en-US" altLang="en-US" sz="2000" b="1" dirty="0"/>
              <a:t>1.66054 x 10</a:t>
            </a:r>
            <a:r>
              <a:rPr lang="en-US" altLang="en-US" sz="2000" b="1" baseline="30000" dirty="0"/>
              <a:t>–24</a:t>
            </a:r>
            <a:r>
              <a:rPr lang="en-US" altLang="en-US" sz="2000" b="1" dirty="0"/>
              <a:t> g.</a:t>
            </a:r>
          </a:p>
          <a:p>
            <a:pPr>
              <a:lnSpc>
                <a:spcPct val="110000"/>
              </a:lnSpc>
            </a:pPr>
            <a:r>
              <a:rPr lang="tr-TR" altLang="en-US" sz="2400" dirty="0"/>
              <a:t>Proton kütlesi = </a:t>
            </a:r>
            <a:r>
              <a:rPr lang="en-US" altLang="en-US" sz="2400" dirty="0"/>
              <a:t>1.0073 </a:t>
            </a:r>
            <a:r>
              <a:rPr lang="tr-TR" altLang="en-US" sz="2400" dirty="0" err="1"/>
              <a:t>a.k.b</a:t>
            </a:r>
            <a:r>
              <a:rPr lang="en-US" altLang="en-US" sz="2400" dirty="0"/>
              <a:t>, </a:t>
            </a:r>
            <a:endParaRPr lang="tr-TR" altLang="en-US" sz="2400" dirty="0"/>
          </a:p>
          <a:p>
            <a:pPr>
              <a:lnSpc>
                <a:spcPct val="110000"/>
              </a:lnSpc>
            </a:pPr>
            <a:r>
              <a:rPr lang="tr-TR" altLang="en-US" sz="2400" dirty="0"/>
              <a:t>Nötron Kütlesi = </a:t>
            </a:r>
            <a:r>
              <a:rPr lang="en-US" altLang="en-US" sz="2400" dirty="0"/>
              <a:t>1.0087 </a:t>
            </a:r>
            <a:r>
              <a:rPr lang="tr-TR" altLang="en-US" sz="2400" dirty="0" err="1"/>
              <a:t>a.k.b</a:t>
            </a:r>
            <a:r>
              <a:rPr lang="en-US" altLang="en-US" sz="2400" dirty="0"/>
              <a:t>, </a:t>
            </a:r>
            <a:endParaRPr lang="tr-TR" altLang="en-US" sz="2400" dirty="0"/>
          </a:p>
          <a:p>
            <a:pPr>
              <a:lnSpc>
                <a:spcPct val="110000"/>
              </a:lnSpc>
            </a:pPr>
            <a:r>
              <a:rPr lang="tr-TR" altLang="en-US" sz="2400" dirty="0"/>
              <a:t>Elektron Kütlesi = </a:t>
            </a:r>
            <a:r>
              <a:rPr lang="en-US" altLang="en-US" sz="2400" dirty="0"/>
              <a:t>5.486 x 10</a:t>
            </a:r>
            <a:r>
              <a:rPr lang="en-US" altLang="en-US" sz="2400" baseline="30000" dirty="0"/>
              <a:t>–4</a:t>
            </a:r>
            <a:r>
              <a:rPr lang="en-US" altLang="en-US" sz="2400" dirty="0"/>
              <a:t>  </a:t>
            </a:r>
            <a:r>
              <a:rPr lang="tr-TR" altLang="en-US" sz="2400" dirty="0" err="1"/>
              <a:t>a.k.b</a:t>
            </a:r>
          </a:p>
          <a:p>
            <a:pPr marL="0" indent="0">
              <a:lnSpc>
                <a:spcPct val="110000"/>
              </a:lnSpc>
              <a:buNone/>
            </a:pPr>
            <a:r>
              <a:rPr lang="tr-TR" altLang="en-US" sz="2400" b="1" dirty="0"/>
              <a:t>Atom Hacmi</a:t>
            </a:r>
          </a:p>
          <a:p>
            <a:pPr>
              <a:lnSpc>
                <a:spcPct val="110000"/>
              </a:lnSpc>
            </a:pPr>
            <a:r>
              <a:rPr lang="tr-TR" altLang="en-US" sz="2400" dirty="0"/>
              <a:t>Bir çok atomun çapı </a:t>
            </a:r>
            <a:r>
              <a:rPr lang="en-US" altLang="en-US" sz="2400" dirty="0"/>
              <a:t>1 x 10</a:t>
            </a:r>
            <a:r>
              <a:rPr lang="en-US" altLang="en-US" sz="2400" baseline="30000" dirty="0"/>
              <a:t>–</a:t>
            </a:r>
            <a:r>
              <a:rPr lang="tr-TR" altLang="en-US" sz="2400" baseline="30000" dirty="0"/>
              <a:t>10</a:t>
            </a:r>
            <a:r>
              <a:rPr lang="en-US" altLang="en-US" sz="2400" dirty="0"/>
              <a:t> m</a:t>
            </a:r>
            <a:r>
              <a:rPr lang="tr-TR" altLang="en-US" sz="2400" dirty="0"/>
              <a:t> civarında olduğundan ifadede kolaylık olması açısından </a:t>
            </a:r>
            <a:r>
              <a:rPr lang="en-US" altLang="en-US" sz="2400" b="1" dirty="0" err="1"/>
              <a:t>angström</a:t>
            </a:r>
            <a:r>
              <a:rPr lang="tr-TR" altLang="en-US" sz="2400" b="1" dirty="0"/>
              <a:t> birimi </a:t>
            </a:r>
            <a:r>
              <a:rPr lang="tr-TR" altLang="en-US" sz="2400" dirty="0"/>
              <a:t> tanımlanmıştır:</a:t>
            </a:r>
          </a:p>
          <a:p>
            <a:pPr>
              <a:lnSpc>
                <a:spcPct val="110000"/>
              </a:lnSpc>
            </a:pPr>
            <a:r>
              <a:rPr lang="tr-TR" altLang="en-US" sz="2400" dirty="0"/>
              <a:t> 1 </a:t>
            </a:r>
            <a:r>
              <a:rPr lang="en-US" altLang="en-US" sz="2400" b="1" dirty="0"/>
              <a:t>angstrom </a:t>
            </a:r>
            <a:r>
              <a:rPr lang="tr-TR" altLang="en-US" sz="2400" b="1" dirty="0"/>
              <a:t>=</a:t>
            </a:r>
            <a:r>
              <a:rPr lang="en-US" altLang="en-US" sz="2400" dirty="0"/>
              <a:t>1 Å </a:t>
            </a:r>
            <a:r>
              <a:rPr lang="en-US" altLang="en-US" sz="2400" b="1" dirty="0"/>
              <a:t>= </a:t>
            </a:r>
            <a:r>
              <a:rPr lang="en-US" altLang="en-US" sz="2400" dirty="0"/>
              <a:t>1 x 10</a:t>
            </a:r>
            <a:r>
              <a:rPr lang="en-US" altLang="en-US" sz="2400" baseline="30000" dirty="0"/>
              <a:t>–10</a:t>
            </a:r>
            <a:r>
              <a:rPr lang="en-US" altLang="en-US" sz="2400" dirty="0"/>
              <a:t> m.</a:t>
            </a:r>
            <a:endParaRPr lang="tr-TR" altLang="en-US" sz="2400" dirty="0"/>
          </a:p>
          <a:p>
            <a:r>
              <a:rPr lang="tr-TR" sz="2400" dirty="0"/>
              <a:t>Atom boyutunu ifade için kullanılmasına rağmen Angström bir SI birimi değildir!</a:t>
            </a:r>
            <a:endParaRPr lang="en-US" sz="2400" dirty="0"/>
          </a:p>
        </p:txBody>
      </p:sp>
      <p:sp>
        <p:nvSpPr>
          <p:cNvPr id="4" name="Title 1"/>
          <p:cNvSpPr txBox="1">
            <a:spLocks/>
          </p:cNvSpPr>
          <p:nvPr/>
        </p:nvSpPr>
        <p:spPr>
          <a:xfrm>
            <a:off x="685800" y="152400"/>
            <a:ext cx="7773338" cy="60960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en-US" b="1" cap="none" dirty="0">
                <a:latin typeface="Comic Sans MS" panose="030F0702030302020204" pitchFamily="66" charset="0"/>
              </a:rPr>
              <a:t>Atom Yapısının Modern İncelemesi-2</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BF0BB95-651A-44B4-827F-6008464617D3}"/>
                  </a:ext>
                </a:extLst>
              </p14:cNvPr>
              <p14:cNvContentPartPr/>
              <p14:nvPr/>
            </p14:nvContentPartPr>
            <p14:xfrm>
              <a:off x="4781006" y="2364583"/>
              <a:ext cx="335520" cy="886680"/>
            </p14:xfrm>
          </p:contentPart>
        </mc:Choice>
        <mc:Fallback xmlns="">
          <p:pic>
            <p:nvPicPr>
              <p:cNvPr id="2" name="Ink 1">
                <a:extLst>
                  <a:ext uri="{FF2B5EF4-FFF2-40B4-BE49-F238E27FC236}">
                    <a16:creationId xmlns:a16="http://schemas.microsoft.com/office/drawing/2014/main" id="{CBF0BB95-651A-44B4-827F-6008464617D3}"/>
                  </a:ext>
                </a:extLst>
              </p:cNvPr>
              <p:cNvPicPr/>
              <p:nvPr/>
            </p:nvPicPr>
            <p:blipFill>
              <a:blip r:embed="rId3"/>
              <a:stretch>
                <a:fillRect/>
              </a:stretch>
            </p:blipFill>
            <p:spPr>
              <a:xfrm>
                <a:off x="4763006" y="2346583"/>
                <a:ext cx="371160" cy="92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1167186-1C93-47AE-859B-77724DD32D25}"/>
                  </a:ext>
                </a:extLst>
              </p14:cNvPr>
              <p14:cNvContentPartPr/>
              <p14:nvPr/>
            </p14:nvContentPartPr>
            <p14:xfrm>
              <a:off x="2690846" y="2821783"/>
              <a:ext cx="1411920" cy="37800"/>
            </p14:xfrm>
          </p:contentPart>
        </mc:Choice>
        <mc:Fallback xmlns="">
          <p:pic>
            <p:nvPicPr>
              <p:cNvPr id="5" name="Ink 4">
                <a:extLst>
                  <a:ext uri="{FF2B5EF4-FFF2-40B4-BE49-F238E27FC236}">
                    <a16:creationId xmlns:a16="http://schemas.microsoft.com/office/drawing/2014/main" id="{E1167186-1C93-47AE-859B-77724DD32D25}"/>
                  </a:ext>
                </a:extLst>
              </p:cNvPr>
              <p:cNvPicPr/>
              <p:nvPr/>
            </p:nvPicPr>
            <p:blipFill>
              <a:blip r:embed="rId5"/>
              <a:stretch>
                <a:fillRect/>
              </a:stretch>
            </p:blipFill>
            <p:spPr>
              <a:xfrm>
                <a:off x="2672846" y="2803783"/>
                <a:ext cx="1447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E96F682-9585-4E85-8944-7E6025F4B8F9}"/>
                  </a:ext>
                </a:extLst>
              </p14:cNvPr>
              <p14:cNvContentPartPr/>
              <p14:nvPr/>
            </p14:nvContentPartPr>
            <p14:xfrm>
              <a:off x="2917646" y="3343063"/>
              <a:ext cx="1540080" cy="106200"/>
            </p14:xfrm>
          </p:contentPart>
        </mc:Choice>
        <mc:Fallback xmlns="">
          <p:pic>
            <p:nvPicPr>
              <p:cNvPr id="6" name="Ink 5">
                <a:extLst>
                  <a:ext uri="{FF2B5EF4-FFF2-40B4-BE49-F238E27FC236}">
                    <a16:creationId xmlns:a16="http://schemas.microsoft.com/office/drawing/2014/main" id="{4E96F682-9585-4E85-8944-7E6025F4B8F9}"/>
                  </a:ext>
                </a:extLst>
              </p:cNvPr>
              <p:cNvPicPr/>
              <p:nvPr/>
            </p:nvPicPr>
            <p:blipFill>
              <a:blip r:embed="rId7"/>
              <a:stretch>
                <a:fillRect/>
              </a:stretch>
            </p:blipFill>
            <p:spPr>
              <a:xfrm>
                <a:off x="2899646" y="3325423"/>
                <a:ext cx="1575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8E57245-ECFB-427A-9712-3F8CB63CEFFB}"/>
                  </a:ext>
                </a:extLst>
              </p14:cNvPr>
              <p14:cNvContentPartPr/>
              <p14:nvPr/>
            </p14:nvContentPartPr>
            <p14:xfrm>
              <a:off x="3047246" y="3821503"/>
              <a:ext cx="2408040" cy="111600"/>
            </p14:xfrm>
          </p:contentPart>
        </mc:Choice>
        <mc:Fallback xmlns="">
          <p:pic>
            <p:nvPicPr>
              <p:cNvPr id="7" name="Ink 6">
                <a:extLst>
                  <a:ext uri="{FF2B5EF4-FFF2-40B4-BE49-F238E27FC236}">
                    <a16:creationId xmlns:a16="http://schemas.microsoft.com/office/drawing/2014/main" id="{18E57245-ECFB-427A-9712-3F8CB63CEFFB}"/>
                  </a:ext>
                </a:extLst>
              </p:cNvPr>
              <p:cNvPicPr/>
              <p:nvPr/>
            </p:nvPicPr>
            <p:blipFill>
              <a:blip r:embed="rId9"/>
              <a:stretch>
                <a:fillRect/>
              </a:stretch>
            </p:blipFill>
            <p:spPr>
              <a:xfrm>
                <a:off x="3029606" y="3803503"/>
                <a:ext cx="2443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1341B54-A61D-4776-B314-020C6E8A7194}"/>
                  </a:ext>
                </a:extLst>
              </p14:cNvPr>
              <p14:cNvContentPartPr/>
              <p14:nvPr/>
            </p14:nvContentPartPr>
            <p14:xfrm>
              <a:off x="8464526" y="4179703"/>
              <a:ext cx="356040" cy="1370880"/>
            </p14:xfrm>
          </p:contentPart>
        </mc:Choice>
        <mc:Fallback xmlns="">
          <p:pic>
            <p:nvPicPr>
              <p:cNvPr id="8" name="Ink 7">
                <a:extLst>
                  <a:ext uri="{FF2B5EF4-FFF2-40B4-BE49-F238E27FC236}">
                    <a16:creationId xmlns:a16="http://schemas.microsoft.com/office/drawing/2014/main" id="{11341B54-A61D-4776-B314-020C6E8A7194}"/>
                  </a:ext>
                </a:extLst>
              </p:cNvPr>
              <p:cNvPicPr/>
              <p:nvPr/>
            </p:nvPicPr>
            <p:blipFill>
              <a:blip r:embed="rId11"/>
              <a:stretch>
                <a:fillRect/>
              </a:stretch>
            </p:blipFill>
            <p:spPr>
              <a:xfrm>
                <a:off x="8446886" y="4161703"/>
                <a:ext cx="391680" cy="1406520"/>
              </a:xfrm>
              <a:prstGeom prst="rect">
                <a:avLst/>
              </a:prstGeom>
            </p:spPr>
          </p:pic>
        </mc:Fallback>
      </mc:AlternateContent>
      <p:grpSp>
        <p:nvGrpSpPr>
          <p:cNvPr id="24" name="Group 23">
            <a:extLst>
              <a:ext uri="{FF2B5EF4-FFF2-40B4-BE49-F238E27FC236}">
                <a16:creationId xmlns:a16="http://schemas.microsoft.com/office/drawing/2014/main" id="{615BAC3C-76D4-4177-8197-8EA462C99DF3}"/>
              </a:ext>
            </a:extLst>
          </p:cNvPr>
          <p:cNvGrpSpPr/>
          <p:nvPr/>
        </p:nvGrpSpPr>
        <p:grpSpPr>
          <a:xfrm>
            <a:off x="6844680" y="2052103"/>
            <a:ext cx="2416886" cy="2741400"/>
            <a:chOff x="6844680" y="2052103"/>
            <a:chExt cx="2416886" cy="27414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6CD94FE-1A93-4708-8F51-4062D404F6AB}"/>
                    </a:ext>
                  </a:extLst>
                </p14:cNvPr>
                <p14:cNvContentPartPr/>
                <p14:nvPr/>
              </p14:nvContentPartPr>
              <p14:xfrm>
                <a:off x="7458686" y="2494543"/>
                <a:ext cx="69120" cy="459360"/>
              </p14:xfrm>
            </p:contentPart>
          </mc:Choice>
          <mc:Fallback xmlns="">
            <p:pic>
              <p:nvPicPr>
                <p:cNvPr id="9" name="Ink 8">
                  <a:extLst>
                    <a:ext uri="{FF2B5EF4-FFF2-40B4-BE49-F238E27FC236}">
                      <a16:creationId xmlns:a16="http://schemas.microsoft.com/office/drawing/2014/main" id="{F6CD94FE-1A93-4708-8F51-4062D404F6AB}"/>
                    </a:ext>
                  </a:extLst>
                </p:cNvPr>
                <p:cNvPicPr/>
                <p:nvPr/>
              </p:nvPicPr>
              <p:blipFill>
                <a:blip r:embed="rId13"/>
                <a:stretch>
                  <a:fillRect/>
                </a:stretch>
              </p:blipFill>
              <p:spPr>
                <a:xfrm>
                  <a:off x="7441046" y="2476903"/>
                  <a:ext cx="1047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589265C1-1BEC-430C-BED2-39028A8CD099}"/>
                    </a:ext>
                  </a:extLst>
                </p14:cNvPr>
                <p14:cNvContentPartPr/>
                <p14:nvPr/>
              </p14:nvContentPartPr>
              <p14:xfrm>
                <a:off x="7380206" y="2521543"/>
                <a:ext cx="360000" cy="40320"/>
              </p14:xfrm>
            </p:contentPart>
          </mc:Choice>
          <mc:Fallback xmlns="">
            <p:pic>
              <p:nvPicPr>
                <p:cNvPr id="10" name="Ink 9">
                  <a:extLst>
                    <a:ext uri="{FF2B5EF4-FFF2-40B4-BE49-F238E27FC236}">
                      <a16:creationId xmlns:a16="http://schemas.microsoft.com/office/drawing/2014/main" id="{589265C1-1BEC-430C-BED2-39028A8CD099}"/>
                    </a:ext>
                  </a:extLst>
                </p:cNvPr>
                <p:cNvPicPr/>
                <p:nvPr/>
              </p:nvPicPr>
              <p:blipFill>
                <a:blip r:embed="rId15"/>
                <a:stretch>
                  <a:fillRect/>
                </a:stretch>
              </p:blipFill>
              <p:spPr>
                <a:xfrm>
                  <a:off x="7362566" y="2503543"/>
                  <a:ext cx="395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3F24813-E303-4C63-AAE1-32C6D2935107}"/>
                    </a:ext>
                  </a:extLst>
                </p14:cNvPr>
                <p14:cNvContentPartPr/>
                <p14:nvPr/>
              </p14:nvContentPartPr>
              <p14:xfrm>
                <a:off x="7439966" y="2690743"/>
                <a:ext cx="346320" cy="60120"/>
              </p14:xfrm>
            </p:contentPart>
          </mc:Choice>
          <mc:Fallback xmlns="">
            <p:pic>
              <p:nvPicPr>
                <p:cNvPr id="11" name="Ink 10">
                  <a:extLst>
                    <a:ext uri="{FF2B5EF4-FFF2-40B4-BE49-F238E27FC236}">
                      <a16:creationId xmlns:a16="http://schemas.microsoft.com/office/drawing/2014/main" id="{03F24813-E303-4C63-AAE1-32C6D2935107}"/>
                    </a:ext>
                  </a:extLst>
                </p:cNvPr>
                <p:cNvPicPr/>
                <p:nvPr/>
              </p:nvPicPr>
              <p:blipFill>
                <a:blip r:embed="rId17"/>
                <a:stretch>
                  <a:fillRect/>
                </a:stretch>
              </p:blipFill>
              <p:spPr>
                <a:xfrm>
                  <a:off x="7421966" y="2673103"/>
                  <a:ext cx="381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635FF56-3DF8-47B7-BE58-3F10EB074B32}"/>
                    </a:ext>
                  </a:extLst>
                </p14:cNvPr>
                <p14:cNvContentPartPr/>
                <p14:nvPr/>
              </p14:nvContentPartPr>
              <p14:xfrm>
                <a:off x="7472006" y="3379063"/>
                <a:ext cx="415440" cy="424440"/>
              </p14:xfrm>
            </p:contentPart>
          </mc:Choice>
          <mc:Fallback xmlns="">
            <p:pic>
              <p:nvPicPr>
                <p:cNvPr id="12" name="Ink 11">
                  <a:extLst>
                    <a:ext uri="{FF2B5EF4-FFF2-40B4-BE49-F238E27FC236}">
                      <a16:creationId xmlns:a16="http://schemas.microsoft.com/office/drawing/2014/main" id="{6635FF56-3DF8-47B7-BE58-3F10EB074B32}"/>
                    </a:ext>
                  </a:extLst>
                </p:cNvPr>
                <p:cNvPicPr/>
                <p:nvPr/>
              </p:nvPicPr>
              <p:blipFill>
                <a:blip r:embed="rId19"/>
                <a:stretch>
                  <a:fillRect/>
                </a:stretch>
              </p:blipFill>
              <p:spPr>
                <a:xfrm>
                  <a:off x="7454366" y="3361423"/>
                  <a:ext cx="45108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41DCE9A-72FD-44DA-8BC2-5F0072734138}"/>
                    </a:ext>
                  </a:extLst>
                </p14:cNvPr>
                <p14:cNvContentPartPr/>
                <p14:nvPr/>
              </p14:nvContentPartPr>
              <p14:xfrm>
                <a:off x="8545166" y="2747623"/>
                <a:ext cx="51120" cy="540360"/>
              </p14:xfrm>
            </p:contentPart>
          </mc:Choice>
          <mc:Fallback xmlns="">
            <p:pic>
              <p:nvPicPr>
                <p:cNvPr id="13" name="Ink 12">
                  <a:extLst>
                    <a:ext uri="{FF2B5EF4-FFF2-40B4-BE49-F238E27FC236}">
                      <a16:creationId xmlns:a16="http://schemas.microsoft.com/office/drawing/2014/main" id="{441DCE9A-72FD-44DA-8BC2-5F0072734138}"/>
                    </a:ext>
                  </a:extLst>
                </p:cNvPr>
                <p:cNvPicPr/>
                <p:nvPr/>
              </p:nvPicPr>
              <p:blipFill>
                <a:blip r:embed="rId21"/>
                <a:stretch>
                  <a:fillRect/>
                </a:stretch>
              </p:blipFill>
              <p:spPr>
                <a:xfrm>
                  <a:off x="8527526" y="2729623"/>
                  <a:ext cx="8676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E2771AD9-D87C-46D0-9DA0-93339F67830F}"/>
                    </a:ext>
                  </a:extLst>
                </p14:cNvPr>
                <p14:cNvContentPartPr/>
                <p14:nvPr/>
              </p14:nvContentPartPr>
              <p14:xfrm>
                <a:off x="8478206" y="2832943"/>
                <a:ext cx="256320" cy="473400"/>
              </p14:xfrm>
            </p:contentPart>
          </mc:Choice>
          <mc:Fallback xmlns="">
            <p:pic>
              <p:nvPicPr>
                <p:cNvPr id="14" name="Ink 13">
                  <a:extLst>
                    <a:ext uri="{FF2B5EF4-FFF2-40B4-BE49-F238E27FC236}">
                      <a16:creationId xmlns:a16="http://schemas.microsoft.com/office/drawing/2014/main" id="{E2771AD9-D87C-46D0-9DA0-93339F67830F}"/>
                    </a:ext>
                  </a:extLst>
                </p:cNvPr>
                <p:cNvPicPr/>
                <p:nvPr/>
              </p:nvPicPr>
              <p:blipFill>
                <a:blip r:embed="rId23"/>
                <a:stretch>
                  <a:fillRect/>
                </a:stretch>
              </p:blipFill>
              <p:spPr>
                <a:xfrm>
                  <a:off x="8460206" y="2814943"/>
                  <a:ext cx="2919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8B60476-AB68-4CB7-BCF1-477815F987D9}"/>
                    </a:ext>
                  </a:extLst>
                </p14:cNvPr>
                <p14:cNvContentPartPr/>
                <p14:nvPr/>
              </p14:nvContentPartPr>
              <p14:xfrm>
                <a:off x="8791046" y="3227503"/>
                <a:ext cx="176760" cy="113400"/>
              </p14:xfrm>
            </p:contentPart>
          </mc:Choice>
          <mc:Fallback xmlns="">
            <p:pic>
              <p:nvPicPr>
                <p:cNvPr id="15" name="Ink 14">
                  <a:extLst>
                    <a:ext uri="{FF2B5EF4-FFF2-40B4-BE49-F238E27FC236}">
                      <a16:creationId xmlns:a16="http://schemas.microsoft.com/office/drawing/2014/main" id="{E8B60476-AB68-4CB7-BCF1-477815F987D9}"/>
                    </a:ext>
                  </a:extLst>
                </p:cNvPr>
                <p:cNvPicPr/>
                <p:nvPr/>
              </p:nvPicPr>
              <p:blipFill>
                <a:blip r:embed="rId25"/>
                <a:stretch>
                  <a:fillRect/>
                </a:stretch>
              </p:blipFill>
              <p:spPr>
                <a:xfrm>
                  <a:off x="8773406" y="3209863"/>
                  <a:ext cx="212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2430FAEF-E012-41B4-B7B6-E95406A67CE9}"/>
                    </a:ext>
                  </a:extLst>
                </p14:cNvPr>
                <p14:cNvContentPartPr/>
                <p14:nvPr/>
              </p14:nvContentPartPr>
              <p14:xfrm>
                <a:off x="8712926" y="3773983"/>
                <a:ext cx="345600" cy="442440"/>
              </p14:xfrm>
            </p:contentPart>
          </mc:Choice>
          <mc:Fallback xmlns="">
            <p:pic>
              <p:nvPicPr>
                <p:cNvPr id="16" name="Ink 15">
                  <a:extLst>
                    <a:ext uri="{FF2B5EF4-FFF2-40B4-BE49-F238E27FC236}">
                      <a16:creationId xmlns:a16="http://schemas.microsoft.com/office/drawing/2014/main" id="{2430FAEF-E012-41B4-B7B6-E95406A67CE9}"/>
                    </a:ext>
                  </a:extLst>
                </p:cNvPr>
                <p:cNvPicPr/>
                <p:nvPr/>
              </p:nvPicPr>
              <p:blipFill>
                <a:blip r:embed="rId27"/>
                <a:stretch>
                  <a:fillRect/>
                </a:stretch>
              </p:blipFill>
              <p:spPr>
                <a:xfrm>
                  <a:off x="8694926" y="3755983"/>
                  <a:ext cx="38124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41D33A37-8C1D-4BC2-892E-273EA2A848F1}"/>
                    </a:ext>
                  </a:extLst>
                </p14:cNvPr>
                <p14:cNvContentPartPr/>
                <p14:nvPr/>
              </p14:nvContentPartPr>
              <p14:xfrm>
                <a:off x="7045046" y="2052103"/>
                <a:ext cx="2216520" cy="2640240"/>
              </p14:xfrm>
            </p:contentPart>
          </mc:Choice>
          <mc:Fallback xmlns="">
            <p:pic>
              <p:nvPicPr>
                <p:cNvPr id="19" name="Ink 18">
                  <a:extLst>
                    <a:ext uri="{FF2B5EF4-FFF2-40B4-BE49-F238E27FC236}">
                      <a16:creationId xmlns:a16="http://schemas.microsoft.com/office/drawing/2014/main" id="{41D33A37-8C1D-4BC2-892E-273EA2A848F1}"/>
                    </a:ext>
                  </a:extLst>
                </p:cNvPr>
                <p:cNvPicPr/>
                <p:nvPr/>
              </p:nvPicPr>
              <p:blipFill>
                <a:blip r:embed="rId29"/>
                <a:stretch>
                  <a:fillRect/>
                </a:stretch>
              </p:blipFill>
              <p:spPr>
                <a:xfrm>
                  <a:off x="7027046" y="2034103"/>
                  <a:ext cx="2252160" cy="2675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27C10CDF-44BE-4124-A519-DD09CAB88343}"/>
                    </a:ext>
                  </a:extLst>
                </p14:cNvPr>
                <p14:cNvContentPartPr/>
                <p14:nvPr/>
              </p14:nvContentPartPr>
              <p14:xfrm>
                <a:off x="6844680" y="2168023"/>
                <a:ext cx="1180440" cy="1140120"/>
              </p14:xfrm>
            </p:contentPart>
          </mc:Choice>
          <mc:Fallback xmlns="">
            <p:pic>
              <p:nvPicPr>
                <p:cNvPr id="21" name="Ink 20">
                  <a:extLst>
                    <a:ext uri="{FF2B5EF4-FFF2-40B4-BE49-F238E27FC236}">
                      <a16:creationId xmlns:a16="http://schemas.microsoft.com/office/drawing/2014/main" id="{27C10CDF-44BE-4124-A519-DD09CAB88343}"/>
                    </a:ext>
                  </a:extLst>
                </p:cNvPr>
                <p:cNvPicPr/>
                <p:nvPr/>
              </p:nvPicPr>
              <p:blipFill>
                <a:blip r:embed="rId31"/>
                <a:stretch>
                  <a:fillRect/>
                </a:stretch>
              </p:blipFill>
              <p:spPr>
                <a:xfrm>
                  <a:off x="6826680" y="2150383"/>
                  <a:ext cx="121608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7637D24-C395-419B-BDA0-E268FF10F8E7}"/>
                    </a:ext>
                  </a:extLst>
                </p14:cNvPr>
                <p14:cNvContentPartPr/>
                <p14:nvPr/>
              </p14:nvContentPartPr>
              <p14:xfrm>
                <a:off x="8466840" y="3682183"/>
                <a:ext cx="653400" cy="1111320"/>
              </p14:xfrm>
            </p:contentPart>
          </mc:Choice>
          <mc:Fallback xmlns="">
            <p:pic>
              <p:nvPicPr>
                <p:cNvPr id="23" name="Ink 22">
                  <a:extLst>
                    <a:ext uri="{FF2B5EF4-FFF2-40B4-BE49-F238E27FC236}">
                      <a16:creationId xmlns:a16="http://schemas.microsoft.com/office/drawing/2014/main" id="{77637D24-C395-419B-BDA0-E268FF10F8E7}"/>
                    </a:ext>
                  </a:extLst>
                </p:cNvPr>
                <p:cNvPicPr/>
                <p:nvPr/>
              </p:nvPicPr>
              <p:blipFill>
                <a:blip r:embed="rId33"/>
                <a:stretch>
                  <a:fillRect/>
                </a:stretch>
              </p:blipFill>
              <p:spPr>
                <a:xfrm>
                  <a:off x="8449200" y="3664543"/>
                  <a:ext cx="689040" cy="1146960"/>
                </a:xfrm>
                <a:prstGeom prst="rect">
                  <a:avLst/>
                </a:prstGeom>
              </p:spPr>
            </p:pic>
          </mc:Fallback>
        </mc:AlternateContent>
      </p:grpSp>
    </p:spTree>
    <p:extLst>
      <p:ext uri="{BB962C8B-B14F-4D97-AF65-F5344CB8AC3E}">
        <p14:creationId xmlns:p14="http://schemas.microsoft.com/office/powerpoint/2010/main" val="395017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207"/>
          <a:stretch/>
        </p:blipFill>
        <p:spPr>
          <a:xfrm>
            <a:off x="14990" y="381000"/>
            <a:ext cx="8360680" cy="2895600"/>
          </a:xfrm>
          <a:prstGeom prst="rect">
            <a:avLst/>
          </a:prstGeom>
        </p:spPr>
      </p:pic>
      <p:sp>
        <p:nvSpPr>
          <p:cNvPr id="5" name="TextBox 4"/>
          <p:cNvSpPr txBox="1"/>
          <p:nvPr/>
        </p:nvSpPr>
        <p:spPr>
          <a:xfrm>
            <a:off x="2764664" y="2404220"/>
            <a:ext cx="1055097" cy="369332"/>
          </a:xfrm>
          <a:prstGeom prst="rect">
            <a:avLst/>
          </a:prstGeom>
          <a:solidFill>
            <a:schemeClr val="bg1"/>
          </a:solidFill>
        </p:spPr>
        <p:txBody>
          <a:bodyPr wrap="none" rtlCol="0">
            <a:spAutoFit/>
          </a:bodyPr>
          <a:lstStyle/>
          <a:p>
            <a:r>
              <a:rPr lang="tr-TR" dirty="0">
                <a:latin typeface="Comic Sans MS" panose="030F0702030302020204" pitchFamily="66" charset="0"/>
              </a:rPr>
              <a:t>Atomlar</a:t>
            </a:r>
            <a:endParaRPr lang="en-US" dirty="0">
              <a:latin typeface="Comic Sans MS" panose="030F0702030302020204" pitchFamily="66" charset="0"/>
            </a:endParaRPr>
          </a:p>
        </p:txBody>
      </p:sp>
      <p:sp>
        <p:nvSpPr>
          <p:cNvPr id="6" name="TextBox 5"/>
          <p:cNvSpPr txBox="1"/>
          <p:nvPr/>
        </p:nvSpPr>
        <p:spPr>
          <a:xfrm>
            <a:off x="497714" y="2475131"/>
            <a:ext cx="1269899" cy="369332"/>
          </a:xfrm>
          <a:prstGeom prst="rect">
            <a:avLst/>
          </a:prstGeom>
          <a:solidFill>
            <a:schemeClr val="bg1"/>
          </a:solidFill>
        </p:spPr>
        <p:txBody>
          <a:bodyPr wrap="none" rtlCol="0">
            <a:spAutoFit/>
          </a:bodyPr>
          <a:lstStyle/>
          <a:p>
            <a:r>
              <a:rPr lang="tr-TR" dirty="0">
                <a:latin typeface="Comic Sans MS" panose="030F0702030302020204" pitchFamily="66" charset="0"/>
              </a:rPr>
              <a:t>Neon Gazı</a:t>
            </a:r>
            <a:endParaRPr lang="en-US" dirty="0">
              <a:latin typeface="Comic Sans MS" panose="030F0702030302020204" pitchFamily="66" charset="0"/>
            </a:endParaRPr>
          </a:p>
        </p:txBody>
      </p:sp>
      <p:sp>
        <p:nvSpPr>
          <p:cNvPr id="7" name="TextBox 6"/>
          <p:cNvSpPr txBox="1"/>
          <p:nvPr/>
        </p:nvSpPr>
        <p:spPr>
          <a:xfrm>
            <a:off x="6041264" y="1757889"/>
            <a:ext cx="2032929" cy="646331"/>
          </a:xfrm>
          <a:prstGeom prst="rect">
            <a:avLst/>
          </a:prstGeom>
          <a:solidFill>
            <a:schemeClr val="bg1"/>
          </a:solidFill>
        </p:spPr>
        <p:txBody>
          <a:bodyPr wrap="none" rtlCol="0">
            <a:spAutoFit/>
          </a:bodyPr>
          <a:lstStyle/>
          <a:p>
            <a:r>
              <a:rPr lang="tr-TR" dirty="0">
                <a:latin typeface="Comic Sans MS" panose="030F0702030302020204" pitchFamily="66" charset="0"/>
              </a:rPr>
              <a:t>Proton ve Nötron</a:t>
            </a:r>
          </a:p>
          <a:p>
            <a:r>
              <a:rPr lang="tr-TR" dirty="0">
                <a:latin typeface="Comic Sans MS" panose="030F0702030302020204" pitchFamily="66" charset="0"/>
              </a:rPr>
              <a:t> içeren Çekirdek</a:t>
            </a:r>
            <a:endParaRPr lang="en-US" dirty="0">
              <a:latin typeface="Comic Sans MS" panose="030F0702030302020204" pitchFamily="66" charset="0"/>
            </a:endParaRPr>
          </a:p>
        </p:txBody>
      </p:sp>
      <p:sp>
        <p:nvSpPr>
          <p:cNvPr id="8" name="TextBox 7"/>
          <p:cNvSpPr txBox="1"/>
          <p:nvPr/>
        </p:nvSpPr>
        <p:spPr>
          <a:xfrm>
            <a:off x="5872142" y="782381"/>
            <a:ext cx="3041217" cy="646331"/>
          </a:xfrm>
          <a:prstGeom prst="rect">
            <a:avLst/>
          </a:prstGeom>
          <a:solidFill>
            <a:schemeClr val="bg1"/>
          </a:solidFill>
        </p:spPr>
        <p:txBody>
          <a:bodyPr wrap="none" rtlCol="0">
            <a:spAutoFit/>
          </a:bodyPr>
          <a:lstStyle/>
          <a:p>
            <a:r>
              <a:rPr lang="tr-TR" dirty="0">
                <a:latin typeface="Comic Sans MS" panose="030F0702030302020204" pitchFamily="66" charset="0"/>
              </a:rPr>
              <a:t>Elektronların lokalizasyonu</a:t>
            </a:r>
          </a:p>
          <a:p>
            <a:r>
              <a:rPr lang="tr-TR" dirty="0">
                <a:latin typeface="Comic Sans MS" panose="030F0702030302020204" pitchFamily="66" charset="0"/>
              </a:rPr>
              <a:t>sebebiyle kapladığı hacim</a:t>
            </a:r>
            <a:endParaRPr lang="en-US" dirty="0">
              <a:latin typeface="Comic Sans MS" panose="030F0702030302020204" pitchFamily="66" charset="0"/>
            </a:endParaRPr>
          </a:p>
        </p:txBody>
      </p:sp>
      <p:sp>
        <p:nvSpPr>
          <p:cNvPr id="10" name="Content Placeholder 2"/>
          <p:cNvSpPr txBox="1">
            <a:spLocks/>
          </p:cNvSpPr>
          <p:nvPr/>
        </p:nvSpPr>
        <p:spPr>
          <a:xfrm>
            <a:off x="628650" y="3451932"/>
            <a:ext cx="8286750" cy="31774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pPr>
            <a:r>
              <a:rPr lang="tr-TR" altLang="en-US" sz="2400" b="1" dirty="0"/>
              <a:t>Atom Hacmi</a:t>
            </a:r>
          </a:p>
          <a:p>
            <a:pPr fontAlgn="auto">
              <a:lnSpc>
                <a:spcPct val="110000"/>
              </a:lnSpc>
              <a:spcAft>
                <a:spcPts val="0"/>
              </a:spcAft>
            </a:pPr>
            <a:r>
              <a:rPr lang="tr-TR" altLang="en-US" sz="2400" dirty="0"/>
              <a:t>Bir çok atomun çapı </a:t>
            </a:r>
            <a:r>
              <a:rPr lang="en-US" altLang="en-US" sz="2400" dirty="0"/>
              <a:t>1 x 10</a:t>
            </a:r>
            <a:r>
              <a:rPr lang="en-US" altLang="en-US" sz="2400" baseline="30000" dirty="0"/>
              <a:t>–</a:t>
            </a:r>
            <a:r>
              <a:rPr lang="tr-TR" altLang="en-US" sz="2400" baseline="30000" dirty="0"/>
              <a:t>10</a:t>
            </a:r>
            <a:r>
              <a:rPr lang="en-US" altLang="en-US" sz="2400" dirty="0"/>
              <a:t> m</a:t>
            </a:r>
            <a:r>
              <a:rPr lang="tr-TR" altLang="en-US" sz="2400" dirty="0"/>
              <a:t> civarında olduğundan ifadede kolaylık olması açısından </a:t>
            </a:r>
            <a:r>
              <a:rPr lang="en-US" altLang="en-US" sz="2400" b="1" dirty="0" err="1"/>
              <a:t>angström</a:t>
            </a:r>
            <a:r>
              <a:rPr lang="tr-TR" altLang="en-US" sz="2400" b="1" dirty="0"/>
              <a:t> birimi </a:t>
            </a:r>
            <a:r>
              <a:rPr lang="tr-TR" altLang="en-US" sz="2400" dirty="0"/>
              <a:t> tanımlanmıştır:</a:t>
            </a:r>
          </a:p>
          <a:p>
            <a:pPr fontAlgn="auto">
              <a:lnSpc>
                <a:spcPct val="110000"/>
              </a:lnSpc>
              <a:spcAft>
                <a:spcPts val="0"/>
              </a:spcAft>
            </a:pPr>
            <a:r>
              <a:rPr lang="tr-TR" altLang="en-US" sz="2400" dirty="0"/>
              <a:t> 1 </a:t>
            </a:r>
            <a:r>
              <a:rPr lang="en-US" altLang="en-US" sz="2400" b="1" dirty="0"/>
              <a:t>angstrom </a:t>
            </a:r>
            <a:r>
              <a:rPr lang="tr-TR" altLang="en-US" sz="2400" b="1" dirty="0"/>
              <a:t>=</a:t>
            </a:r>
            <a:r>
              <a:rPr lang="en-US" altLang="en-US" sz="2400" dirty="0"/>
              <a:t>1 Å </a:t>
            </a:r>
            <a:r>
              <a:rPr lang="en-US" altLang="en-US" sz="2400" b="1" dirty="0"/>
              <a:t>= </a:t>
            </a:r>
            <a:r>
              <a:rPr lang="en-US" altLang="en-US" sz="2400" dirty="0"/>
              <a:t>1 x 10</a:t>
            </a:r>
            <a:r>
              <a:rPr lang="en-US" altLang="en-US" sz="2400" baseline="30000" dirty="0"/>
              <a:t>–10</a:t>
            </a:r>
            <a:r>
              <a:rPr lang="en-US" altLang="en-US" sz="2400" dirty="0"/>
              <a:t> m.</a:t>
            </a:r>
            <a:endParaRPr lang="tr-TR" altLang="en-US" sz="2400" dirty="0"/>
          </a:p>
          <a:p>
            <a:pPr fontAlgn="auto">
              <a:spcAft>
                <a:spcPts val="0"/>
              </a:spcAft>
            </a:pPr>
            <a:r>
              <a:rPr lang="tr-TR" sz="2400" dirty="0"/>
              <a:t>Atom boyutunu ifade için kullanılmasına rağmen Angström bir SI birimi değildir!</a:t>
            </a:r>
            <a:endParaRPr lang="en-US" sz="2400" dirty="0"/>
          </a:p>
        </p:txBody>
      </p:sp>
    </p:spTree>
    <p:extLst>
      <p:ext uri="{BB962C8B-B14F-4D97-AF65-F5344CB8AC3E}">
        <p14:creationId xmlns:p14="http://schemas.microsoft.com/office/powerpoint/2010/main" val="33186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381000" y="762000"/>
                <a:ext cx="8382000" cy="5943600"/>
              </a:xfrm>
            </p:spPr>
            <p:txBody>
              <a:bodyPr>
                <a:normAutofit/>
              </a:bodyPr>
              <a:lstStyle/>
              <a:p>
                <a:pPr>
                  <a:lnSpc>
                    <a:spcPct val="120000"/>
                  </a:lnSpc>
                  <a:buFontTx/>
                  <a:buNone/>
                </a:pPr>
                <a:r>
                  <a:rPr lang="tr-TR" altLang="en-US" sz="1600" b="1" dirty="0"/>
                  <a:t>İzotoplar, Atom Numarası ve Kütle Numarası Kavramları</a:t>
                </a:r>
              </a:p>
              <a:p>
                <a:pPr>
                  <a:lnSpc>
                    <a:spcPct val="120000"/>
                  </a:lnSpc>
                </a:pPr>
                <a:r>
                  <a:rPr lang="tr-TR" altLang="en-US" sz="1600" dirty="0"/>
                  <a:t>Bir elemente ait atomların hepsinde aynı sayıda proton bulunur</a:t>
                </a:r>
              </a:p>
              <a:p>
                <a:pPr>
                  <a:lnSpc>
                    <a:spcPct val="120000"/>
                  </a:lnSpc>
                </a:pPr>
                <a:r>
                  <a:rPr lang="tr-TR" altLang="en-US" sz="1600" b="1" dirty="0"/>
                  <a:t>İzotoplar bir elementin farklı sayıda nötron içeren atomlarıdır</a:t>
                </a:r>
                <a:r>
                  <a:rPr lang="en-US" altLang="en-US" sz="1600" dirty="0"/>
                  <a:t>.  </a:t>
                </a:r>
                <a:r>
                  <a:rPr lang="tr-TR" altLang="en-US" sz="1600" dirty="0"/>
                  <a:t>Yani proton sayıları aynıdır.</a:t>
                </a:r>
                <a:endParaRPr lang="en-US" altLang="en-US" sz="1600" dirty="0"/>
              </a:p>
              <a:p>
                <a:pPr>
                  <a:lnSpc>
                    <a:spcPct val="120000"/>
                  </a:lnSpc>
                </a:pPr>
                <a:r>
                  <a:rPr lang="tr-TR" altLang="en-US" sz="1600" b="1" dirty="0"/>
                  <a:t>Atom </a:t>
                </a:r>
                <a:r>
                  <a:rPr lang="tr-TR" altLang="en-US" sz="1600" b="1" dirty="0" err="1"/>
                  <a:t>Nuumarası</a:t>
                </a:r>
                <a:r>
                  <a:rPr lang="tr-TR" altLang="en-US" sz="1600" b="1" dirty="0"/>
                  <a:t> </a:t>
                </a:r>
                <a:r>
                  <a:rPr lang="en-US" altLang="en-US" sz="1600" dirty="0"/>
                  <a:t>(Z) = </a:t>
                </a:r>
                <a:r>
                  <a:rPr lang="tr-TR" altLang="en-US" sz="1600" dirty="0"/>
                  <a:t>Çekirdekteki toplam proton sayısını gösterir</a:t>
                </a:r>
                <a:r>
                  <a:rPr lang="en-US" altLang="en-US" sz="1600" dirty="0"/>
                  <a:t>.</a:t>
                </a:r>
              </a:p>
              <a:p>
                <a:pPr>
                  <a:lnSpc>
                    <a:spcPct val="120000"/>
                  </a:lnSpc>
                </a:pPr>
                <a:r>
                  <a:rPr lang="tr-TR" altLang="en-US" sz="1600" b="1" dirty="0"/>
                  <a:t>Kütle Numarası </a:t>
                </a:r>
                <a:r>
                  <a:rPr lang="en-US" altLang="en-US" sz="1600" dirty="0"/>
                  <a:t>(A) = </a:t>
                </a:r>
                <a:r>
                  <a:rPr lang="tr-TR" altLang="en-US" sz="1600" dirty="0"/>
                  <a:t>Çekirdekteki toplam </a:t>
                </a:r>
                <a:r>
                  <a:rPr lang="tr-TR" altLang="en-US" sz="1600" b="1" dirty="0"/>
                  <a:t>nükleon</a:t>
                </a:r>
                <a:r>
                  <a:rPr lang="tr-TR" altLang="en-US" sz="1600" dirty="0"/>
                  <a:t> (</a:t>
                </a:r>
                <a:r>
                  <a:rPr lang="tr-TR" altLang="en-US" sz="1600" b="1" dirty="0"/>
                  <a:t>proton ve nötron</a:t>
                </a:r>
                <a:r>
                  <a:rPr lang="tr-TR" altLang="en-US" sz="1600" dirty="0"/>
                  <a:t>) sayısını gösterir </a:t>
                </a:r>
              </a:p>
              <a:p>
                <a:pPr marL="0" indent="0">
                  <a:lnSpc>
                    <a:spcPct val="120000"/>
                  </a:lnSpc>
                  <a:buNone/>
                </a:pPr>
                <a:endParaRPr lang="tr-TR" altLang="en-US" sz="2400" b="0" i="1" dirty="0">
                  <a:latin typeface="Cambria Math" panose="02040503050406030204" pitchFamily="18" charset="0"/>
                </a:endParaRPr>
              </a:p>
              <a:p>
                <a:pPr marL="0" indent="0">
                  <a:lnSpc>
                    <a:spcPct val="120000"/>
                  </a:lnSpc>
                  <a:buNone/>
                </a:pPr>
                <a:r>
                  <a:rPr lang="tr-TR" altLang="en-US" sz="2400" b="0" dirty="0"/>
                  <a:t>                                                           </a:t>
                </a:r>
                <a14:m>
                  <m:oMath xmlns:m="http://schemas.openxmlformats.org/officeDocument/2006/math">
                    <m:sPre>
                      <m:sPrePr>
                        <m:ctrlPr>
                          <a:rPr lang="tr-TR" altLang="en-US" sz="2400" b="0" i="1" smtClean="0">
                            <a:latin typeface="Cambria Math" panose="02040503050406030204" pitchFamily="18" charset="0"/>
                          </a:rPr>
                        </m:ctrlPr>
                      </m:sPrePr>
                      <m:sub>
                        <m:r>
                          <a:rPr lang="tr-TR" altLang="en-US" sz="2400" b="0" i="1" smtClean="0">
                            <a:latin typeface="Cambria Math" panose="02040503050406030204" pitchFamily="18" charset="0"/>
                          </a:rPr>
                          <m:t>6</m:t>
                        </m:r>
                      </m:sub>
                      <m:sup>
                        <m:r>
                          <a:rPr lang="tr-TR" sz="2400" b="0" i="1" smtClean="0">
                            <a:latin typeface="Cambria Math" panose="02040503050406030204" pitchFamily="18" charset="0"/>
                          </a:rPr>
                          <m:t>12</m:t>
                        </m:r>
                      </m:sup>
                      <m:e>
                        <m:r>
                          <a:rPr lang="tr-TR" sz="2400" b="0" i="1" smtClean="0">
                            <a:latin typeface="Cambria Math" panose="02040503050406030204" pitchFamily="18" charset="0"/>
                          </a:rPr>
                          <m:t>𝐶</m:t>
                        </m:r>
                      </m:e>
                    </m:sPre>
                  </m:oMath>
                </a14:m>
                <a:r>
                  <a:rPr lang="tr-TR" altLang="en-US" sz="2400" b="0" i="1" baseline="30000" dirty="0">
                    <a:latin typeface="Cambria Math" panose="02040503050406030204" pitchFamily="18" charset="0"/>
                  </a:rPr>
                  <a:t>0</a:t>
                </a:r>
              </a:p>
              <a:p>
                <a:pPr marL="0" indent="0">
                  <a:lnSpc>
                    <a:spcPct val="120000"/>
                  </a:lnSpc>
                  <a:buNone/>
                </a:pPr>
                <a:endParaRPr lang="tr-TR" altLang="en-US" sz="2400" b="0" i="1" baseline="30000" dirty="0">
                  <a:latin typeface="Cambria Math" panose="02040503050406030204" pitchFamily="18" charset="0"/>
                </a:endParaRPr>
              </a:p>
              <a:p>
                <a:pPr>
                  <a:lnSpc>
                    <a:spcPct val="120000"/>
                  </a:lnSpc>
                </a:pPr>
                <a:endParaRPr lang="tr-TR" altLang="en-US" sz="1600" dirty="0"/>
              </a:p>
              <a:p>
                <a:pPr>
                  <a:lnSpc>
                    <a:spcPct val="120000"/>
                  </a:lnSpc>
                </a:pPr>
                <a:r>
                  <a:rPr lang="tr-TR" altLang="en-US" sz="1600" dirty="0"/>
                  <a:t>Bir elemente ait İzotopların hepsi </a:t>
                </a:r>
                <a:r>
                  <a:rPr lang="tr-TR" altLang="en-US" sz="1600" dirty="0" err="1"/>
                  <a:t>ayn</a:t>
                </a:r>
                <a:r>
                  <a:rPr lang="tr-TR" altLang="en-US" sz="1600" dirty="0"/>
                  <a:t> Z fakat farklı A değerlerine sahiptir. </a:t>
                </a:r>
              </a:p>
              <a:p>
                <a:pPr>
                  <a:lnSpc>
                    <a:spcPct val="120000"/>
                  </a:lnSpc>
                </a:pPr>
                <a:r>
                  <a:rPr lang="tr-TR" altLang="en-US" sz="1600" dirty="0" err="1"/>
                  <a:t>Karbon’un</a:t>
                </a:r>
                <a:r>
                  <a:rPr lang="tr-TR" altLang="en-US" sz="1600" dirty="0"/>
                  <a:t> bilinen 4 izotopu vardır:</a:t>
                </a:r>
              </a:p>
              <a:p>
                <a:pPr marL="0" indent="0">
                  <a:lnSpc>
                    <a:spcPct val="120000"/>
                  </a:lnSpc>
                  <a:buNone/>
                </a:pPr>
                <a:r>
                  <a:rPr lang="tr-TR" altLang="en-US" sz="1800" dirty="0"/>
                  <a:t> </a:t>
                </a:r>
                <a14:m>
                  <m:oMath xmlns:m="http://schemas.openxmlformats.org/officeDocument/2006/math">
                    <m:sPre>
                      <m:sPrePr>
                        <m:ctrlPr>
                          <a:rPr lang="tr-TR" altLang="en-US" sz="1800" b="0" i="1" smtClean="0">
                            <a:latin typeface="Cambria Math" panose="02040503050406030204" pitchFamily="18" charset="0"/>
                          </a:rPr>
                        </m:ctrlPr>
                      </m:sPrePr>
                      <m:sub>
                        <m:r>
                          <a:rPr lang="tr-TR" altLang="en-US" sz="1800" b="0" i="1" smtClean="0">
                            <a:latin typeface="Cambria Math" panose="02040503050406030204" pitchFamily="18" charset="0"/>
                          </a:rPr>
                          <m:t>6</m:t>
                        </m:r>
                      </m:sub>
                      <m:sup>
                        <m:r>
                          <a:rPr lang="tr-TR" sz="1800" b="0" i="1" smtClean="0">
                            <a:latin typeface="Cambria Math" panose="02040503050406030204" pitchFamily="18" charset="0"/>
                          </a:rPr>
                          <m:t>11</m:t>
                        </m:r>
                      </m:sup>
                      <m:e>
                        <m:r>
                          <a:rPr lang="tr-TR" sz="1800" b="0" i="1" smtClean="0">
                            <a:latin typeface="Cambria Math" panose="02040503050406030204" pitchFamily="18" charset="0"/>
                          </a:rPr>
                          <m:t>𝐶</m:t>
                        </m:r>
                      </m:e>
                    </m:sPre>
                    <m:r>
                      <a:rPr lang="tr-TR" sz="1800" b="0" i="1" smtClean="0">
                        <a:latin typeface="Cambria Math" panose="02040503050406030204" pitchFamily="18" charset="0"/>
                      </a:rPr>
                      <m:t> </m:t>
                    </m:r>
                  </m:oMath>
                </a14:m>
                <a:r>
                  <a:rPr lang="tr-TR" altLang="en-US" sz="1800" b="0" i="1" baseline="30000" dirty="0">
                    <a:latin typeface="Cambria Math" panose="02040503050406030204" pitchFamily="18" charset="0"/>
                  </a:rPr>
                  <a:t>  </a:t>
                </a:r>
                <a14:m>
                  <m:oMath xmlns:m="http://schemas.openxmlformats.org/officeDocument/2006/math">
                    <m:sPre>
                      <m:sPrePr>
                        <m:ctrlPr>
                          <a:rPr lang="tr-TR" altLang="en-US" sz="1800" b="0" i="1" smtClean="0">
                            <a:latin typeface="Cambria Math" panose="02040503050406030204" pitchFamily="18" charset="0"/>
                          </a:rPr>
                        </m:ctrlPr>
                      </m:sPrePr>
                      <m:sub>
                        <m:r>
                          <a:rPr lang="tr-TR" altLang="en-US" sz="1800" b="0" i="1" smtClean="0">
                            <a:latin typeface="Cambria Math" panose="02040503050406030204" pitchFamily="18" charset="0"/>
                          </a:rPr>
                          <m:t>6</m:t>
                        </m:r>
                      </m:sub>
                      <m:sup>
                        <m:r>
                          <a:rPr lang="tr-TR" sz="1800" b="0" i="1" smtClean="0">
                            <a:latin typeface="Cambria Math" panose="02040503050406030204" pitchFamily="18" charset="0"/>
                          </a:rPr>
                          <m:t>12</m:t>
                        </m:r>
                      </m:sup>
                      <m:e>
                        <m:r>
                          <a:rPr lang="tr-TR" sz="1800" b="0" i="1" smtClean="0">
                            <a:latin typeface="Cambria Math" panose="02040503050406030204" pitchFamily="18" charset="0"/>
                          </a:rPr>
                          <m:t>𝐶</m:t>
                        </m:r>
                      </m:e>
                    </m:sPre>
                  </m:oMath>
                </a14:m>
                <a:r>
                  <a:rPr lang="tr-TR" altLang="en-US" sz="1800" dirty="0"/>
                  <a:t>  </a:t>
                </a:r>
                <a14:m>
                  <m:oMath xmlns:m="http://schemas.openxmlformats.org/officeDocument/2006/math">
                    <m:sPre>
                      <m:sPrePr>
                        <m:ctrlPr>
                          <a:rPr lang="tr-TR" altLang="en-US" sz="1800" b="0" i="1" smtClean="0">
                            <a:latin typeface="Cambria Math" panose="02040503050406030204" pitchFamily="18" charset="0"/>
                          </a:rPr>
                        </m:ctrlPr>
                      </m:sPrePr>
                      <m:sub>
                        <m:r>
                          <a:rPr lang="tr-TR" altLang="en-US" sz="1800" b="0" i="1" smtClean="0">
                            <a:latin typeface="Cambria Math" panose="02040503050406030204" pitchFamily="18" charset="0"/>
                          </a:rPr>
                          <m:t>6</m:t>
                        </m:r>
                      </m:sub>
                      <m:sup>
                        <m:r>
                          <a:rPr lang="tr-TR" sz="1800" b="0" i="1" smtClean="0">
                            <a:latin typeface="Cambria Math" panose="02040503050406030204" pitchFamily="18" charset="0"/>
                          </a:rPr>
                          <m:t>13</m:t>
                        </m:r>
                      </m:sup>
                      <m:e>
                        <m:r>
                          <a:rPr lang="tr-TR" sz="1800" b="0" i="1" smtClean="0">
                            <a:latin typeface="Cambria Math" panose="02040503050406030204" pitchFamily="18" charset="0"/>
                          </a:rPr>
                          <m:t>𝐶</m:t>
                        </m:r>
                      </m:e>
                    </m:sPre>
                    <m:r>
                      <a:rPr lang="tr-TR" sz="1800" b="0" i="1" smtClean="0">
                        <a:latin typeface="Cambria Math" panose="02040503050406030204" pitchFamily="18" charset="0"/>
                      </a:rPr>
                      <m:t> </m:t>
                    </m:r>
                  </m:oMath>
                </a14:m>
                <a:r>
                  <a:rPr lang="tr-TR" altLang="en-US" sz="1800" b="0" i="1" baseline="30000" dirty="0">
                    <a:latin typeface="Cambria Math" panose="02040503050406030204" pitchFamily="18" charset="0"/>
                  </a:rPr>
                  <a:t> </a:t>
                </a:r>
                <a14:m>
                  <m:oMath xmlns:m="http://schemas.openxmlformats.org/officeDocument/2006/math">
                    <m:sPre>
                      <m:sPrePr>
                        <m:ctrlPr>
                          <a:rPr lang="tr-TR" altLang="en-US" sz="1800" b="0" i="1" smtClean="0">
                            <a:latin typeface="Cambria Math" panose="02040503050406030204" pitchFamily="18" charset="0"/>
                          </a:rPr>
                        </m:ctrlPr>
                      </m:sPrePr>
                      <m:sub>
                        <m:r>
                          <a:rPr lang="tr-TR" altLang="en-US" sz="1800" b="0" i="1" smtClean="0">
                            <a:latin typeface="Cambria Math" panose="02040503050406030204" pitchFamily="18" charset="0"/>
                          </a:rPr>
                          <m:t>6</m:t>
                        </m:r>
                      </m:sub>
                      <m:sup>
                        <m:r>
                          <a:rPr lang="tr-TR" sz="1800" b="0" i="1" smtClean="0">
                            <a:latin typeface="Cambria Math" panose="02040503050406030204" pitchFamily="18" charset="0"/>
                          </a:rPr>
                          <m:t>14</m:t>
                        </m:r>
                      </m:sup>
                      <m:e>
                        <m:r>
                          <a:rPr lang="tr-TR" sz="1800" b="0" i="1" smtClean="0">
                            <a:latin typeface="Cambria Math" panose="02040503050406030204" pitchFamily="18" charset="0"/>
                          </a:rPr>
                          <m:t>𝐶</m:t>
                        </m:r>
                      </m:e>
                    </m:sPre>
                  </m:oMath>
                </a14:m>
                <a:endParaRPr lang="tr-TR" altLang="en-US" sz="1600" b="0" i="1" baseline="30000" dirty="0">
                  <a:latin typeface="Cambria Math" panose="02040503050406030204" pitchFamily="18" charset="0"/>
                </a:endParaRPr>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381000" y="762000"/>
                <a:ext cx="8382000" cy="5943600"/>
              </a:xfrm>
              <a:blipFill rotWithShape="0">
                <a:blip r:embed="rId2"/>
                <a:stretch>
                  <a:fillRect l="-436"/>
                </a:stretch>
              </a:blipFill>
            </p:spPr>
            <p:txBody>
              <a:bodyPr/>
              <a:lstStyle/>
              <a:p>
                <a:r>
                  <a:rPr lang="en-US">
                    <a:noFill/>
                  </a:rPr>
                  <a:t> </a:t>
                </a:r>
              </a:p>
            </p:txBody>
          </p:sp>
        </mc:Fallback>
      </mc:AlternateContent>
      <p:sp>
        <p:nvSpPr>
          <p:cNvPr id="5" name="Title 1"/>
          <p:cNvSpPr txBox="1">
            <a:spLocks/>
          </p:cNvSpPr>
          <p:nvPr/>
        </p:nvSpPr>
        <p:spPr>
          <a:xfrm>
            <a:off x="685800" y="152400"/>
            <a:ext cx="7773338" cy="60960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en-US" b="1" cap="none" dirty="0">
                <a:latin typeface="Comic Sans MS" panose="030F0702030302020204" pitchFamily="66" charset="0"/>
              </a:rPr>
              <a:t>Atom Yapısının Modern İncelemesi-2</a:t>
            </a:r>
            <a:endParaRPr lang="en-US" dirty="0"/>
          </a:p>
        </p:txBody>
      </p:sp>
      <p:cxnSp>
        <p:nvCxnSpPr>
          <p:cNvPr id="9" name="Straight Arrow Connector 8"/>
          <p:cNvCxnSpPr/>
          <p:nvPr/>
        </p:nvCxnSpPr>
        <p:spPr>
          <a:xfrm>
            <a:off x="5002641" y="3667124"/>
            <a:ext cx="609600" cy="152400"/>
          </a:xfrm>
          <a:prstGeom prst="straightConnector1">
            <a:avLst/>
          </a:prstGeom>
          <a:ln>
            <a:solidFill>
              <a:schemeClr val="accent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29822" y="3674506"/>
            <a:ext cx="842178" cy="211694"/>
          </a:xfrm>
          <a:prstGeom prst="straightConnector1">
            <a:avLst/>
          </a:prstGeom>
          <a:ln>
            <a:solidFill>
              <a:schemeClr val="accent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74070" y="3162300"/>
            <a:ext cx="600075" cy="228600"/>
          </a:xfrm>
          <a:prstGeom prst="straightConnector1">
            <a:avLst/>
          </a:prstGeom>
          <a:ln>
            <a:solidFill>
              <a:schemeClr val="accent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5834" y="2915721"/>
            <a:ext cx="994183" cy="369332"/>
          </a:xfrm>
          <a:prstGeom prst="rect">
            <a:avLst/>
          </a:prstGeom>
          <a:noFill/>
          <a:ln>
            <a:solidFill>
              <a:schemeClr val="accent1">
                <a:lumMod val="50000"/>
              </a:schemeClr>
            </a:solidFill>
          </a:ln>
        </p:spPr>
        <p:txBody>
          <a:bodyPr wrap="none" rtlCol="0">
            <a:spAutoFit/>
          </a:bodyPr>
          <a:lstStyle/>
          <a:p>
            <a:r>
              <a:rPr lang="tr-TR" dirty="0">
                <a:latin typeface="Comic Sans MS" panose="030F0702030302020204" pitchFamily="66" charset="0"/>
              </a:rPr>
              <a:t>A=(</a:t>
            </a:r>
            <a:r>
              <a:rPr lang="tr-TR" dirty="0" err="1">
                <a:latin typeface="Comic Sans MS" panose="030F0702030302020204" pitchFamily="66" charset="0"/>
              </a:rPr>
              <a:t>p+n</a:t>
            </a:r>
            <a:r>
              <a:rPr lang="tr-TR" dirty="0">
                <a:latin typeface="Comic Sans MS" panose="030F0702030302020204" pitchFamily="66" charset="0"/>
              </a:rPr>
              <a:t>)</a:t>
            </a:r>
            <a:endParaRPr lang="en-US" dirty="0">
              <a:latin typeface="Comic Sans MS" panose="030F0702030302020204" pitchFamily="66" charset="0"/>
            </a:endParaRPr>
          </a:p>
        </p:txBody>
      </p:sp>
      <p:sp>
        <p:nvSpPr>
          <p:cNvPr id="18" name="TextBox 17"/>
          <p:cNvSpPr txBox="1"/>
          <p:nvPr/>
        </p:nvSpPr>
        <p:spPr>
          <a:xfrm>
            <a:off x="2900794" y="3823691"/>
            <a:ext cx="824265" cy="369332"/>
          </a:xfrm>
          <a:prstGeom prst="rect">
            <a:avLst/>
          </a:prstGeom>
          <a:noFill/>
          <a:ln>
            <a:solidFill>
              <a:schemeClr val="accent1">
                <a:lumMod val="50000"/>
              </a:schemeClr>
            </a:solidFill>
          </a:ln>
        </p:spPr>
        <p:txBody>
          <a:bodyPr wrap="none" rtlCol="0">
            <a:spAutoFit/>
          </a:bodyPr>
          <a:lstStyle/>
          <a:p>
            <a:r>
              <a:rPr lang="tr-TR" dirty="0">
                <a:latin typeface="Comic Sans MS" panose="030F0702030302020204" pitchFamily="66" charset="0"/>
              </a:rPr>
              <a:t>Z= (p)</a:t>
            </a:r>
            <a:endParaRPr lang="en-US" baseline="30000" dirty="0">
              <a:latin typeface="Comic Sans MS" panose="030F0702030302020204" pitchFamily="66" charset="0"/>
            </a:endParaRPr>
          </a:p>
        </p:txBody>
      </p:sp>
      <p:sp>
        <p:nvSpPr>
          <p:cNvPr id="19" name="TextBox 18"/>
          <p:cNvSpPr txBox="1"/>
          <p:nvPr/>
        </p:nvSpPr>
        <p:spPr>
          <a:xfrm>
            <a:off x="5670874" y="3826309"/>
            <a:ext cx="2029723" cy="369332"/>
          </a:xfrm>
          <a:prstGeom prst="rect">
            <a:avLst/>
          </a:prstGeom>
          <a:noFill/>
          <a:ln>
            <a:solidFill>
              <a:schemeClr val="accent1">
                <a:lumMod val="50000"/>
              </a:schemeClr>
            </a:solidFill>
          </a:ln>
        </p:spPr>
        <p:txBody>
          <a:bodyPr wrap="none" rtlCol="0">
            <a:spAutoFit/>
          </a:bodyPr>
          <a:lstStyle/>
          <a:p>
            <a:r>
              <a:rPr lang="tr-TR" dirty="0">
                <a:latin typeface="Comic Sans MS" panose="030F0702030302020204" pitchFamily="66" charset="0"/>
              </a:rPr>
              <a:t>Element Sembolü</a:t>
            </a:r>
            <a:endParaRPr lang="en-US" dirty="0">
              <a:latin typeface="Comic Sans MS" panose="030F0702030302020204" pitchFamily="66" charset="0"/>
            </a:endParaRPr>
          </a:p>
        </p:txBody>
      </p:sp>
      <p:sp>
        <p:nvSpPr>
          <p:cNvPr id="22" name="TextBox 21"/>
          <p:cNvSpPr txBox="1"/>
          <p:nvPr/>
        </p:nvSpPr>
        <p:spPr>
          <a:xfrm>
            <a:off x="5867062" y="2915721"/>
            <a:ext cx="2606804" cy="369332"/>
          </a:xfrm>
          <a:prstGeom prst="rect">
            <a:avLst/>
          </a:prstGeom>
          <a:noFill/>
          <a:ln>
            <a:solidFill>
              <a:schemeClr val="accent1">
                <a:lumMod val="50000"/>
              </a:schemeClr>
            </a:solidFill>
          </a:ln>
        </p:spPr>
        <p:txBody>
          <a:bodyPr wrap="none" rtlCol="0">
            <a:spAutoFit/>
          </a:bodyPr>
          <a:lstStyle/>
          <a:p>
            <a:r>
              <a:rPr lang="tr-TR" dirty="0">
                <a:latin typeface="Comic Sans MS" panose="030F0702030302020204" pitchFamily="66" charset="0"/>
              </a:rPr>
              <a:t>(Net elektronik yük)=y</a:t>
            </a:r>
            <a:endParaRPr lang="en-US" dirty="0">
              <a:latin typeface="Comic Sans MS" panose="030F0702030302020204" pitchFamily="66" charset="0"/>
            </a:endParaRPr>
          </a:p>
        </p:txBody>
      </p:sp>
      <p:cxnSp>
        <p:nvCxnSpPr>
          <p:cNvPr id="23" name="Straight Arrow Connector 22"/>
          <p:cNvCxnSpPr/>
          <p:nvPr/>
        </p:nvCxnSpPr>
        <p:spPr>
          <a:xfrm flipV="1">
            <a:off x="5202934" y="3162300"/>
            <a:ext cx="642331" cy="279081"/>
          </a:xfrm>
          <a:prstGeom prst="straightConnector1">
            <a:avLst/>
          </a:prstGeom>
          <a:ln>
            <a:solidFill>
              <a:schemeClr val="accent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94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FA9F10-3C8C-4EA0-9BEB-17E7996B99AD}"/>
              </a:ext>
            </a:extLst>
          </p:cNvPr>
          <p:cNvGrpSpPr/>
          <p:nvPr/>
        </p:nvGrpSpPr>
        <p:grpSpPr>
          <a:xfrm>
            <a:off x="1901726" y="200983"/>
            <a:ext cx="1211760" cy="501120"/>
            <a:chOff x="1901726" y="200983"/>
            <a:chExt cx="1211760" cy="5011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2D67DB9-A45D-42D1-9F55-9B9BD4062C1C}"/>
                    </a:ext>
                  </a:extLst>
                </p14:cNvPr>
                <p14:cNvContentPartPr/>
                <p14:nvPr/>
              </p14:nvContentPartPr>
              <p14:xfrm>
                <a:off x="1901726" y="200983"/>
                <a:ext cx="196920" cy="384120"/>
              </p14:xfrm>
            </p:contentPart>
          </mc:Choice>
          <mc:Fallback xmlns="">
            <p:pic>
              <p:nvPicPr>
                <p:cNvPr id="4" name="Ink 3">
                  <a:extLst>
                    <a:ext uri="{FF2B5EF4-FFF2-40B4-BE49-F238E27FC236}">
                      <a16:creationId xmlns:a16="http://schemas.microsoft.com/office/drawing/2014/main" id="{62D67DB9-A45D-42D1-9F55-9B9BD4062C1C}"/>
                    </a:ext>
                  </a:extLst>
                </p:cNvPr>
                <p:cNvPicPr/>
                <p:nvPr/>
              </p:nvPicPr>
              <p:blipFill>
                <a:blip r:embed="rId3"/>
                <a:stretch>
                  <a:fillRect/>
                </a:stretch>
              </p:blipFill>
              <p:spPr>
                <a:xfrm>
                  <a:off x="1883726" y="183343"/>
                  <a:ext cx="2325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976756-9CD0-4565-9B9D-41483BDBEF9E}"/>
                    </a:ext>
                  </a:extLst>
                </p14:cNvPr>
                <p14:cNvContentPartPr/>
                <p14:nvPr/>
              </p14:nvContentPartPr>
              <p14:xfrm>
                <a:off x="1943486" y="402943"/>
                <a:ext cx="190080" cy="28440"/>
              </p14:xfrm>
            </p:contentPart>
          </mc:Choice>
          <mc:Fallback xmlns="">
            <p:pic>
              <p:nvPicPr>
                <p:cNvPr id="5" name="Ink 4">
                  <a:extLst>
                    <a:ext uri="{FF2B5EF4-FFF2-40B4-BE49-F238E27FC236}">
                      <a16:creationId xmlns:a16="http://schemas.microsoft.com/office/drawing/2014/main" id="{63976756-9CD0-4565-9B9D-41483BDBEF9E}"/>
                    </a:ext>
                  </a:extLst>
                </p:cNvPr>
                <p:cNvPicPr/>
                <p:nvPr/>
              </p:nvPicPr>
              <p:blipFill>
                <a:blip r:embed="rId5"/>
                <a:stretch>
                  <a:fillRect/>
                </a:stretch>
              </p:blipFill>
              <p:spPr>
                <a:xfrm>
                  <a:off x="1925486" y="384943"/>
                  <a:ext cx="225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66FF62A-5CEE-47DD-965C-4C4810FF7993}"/>
                    </a:ext>
                  </a:extLst>
                </p14:cNvPr>
                <p14:cNvContentPartPr/>
                <p14:nvPr/>
              </p14:nvContentPartPr>
              <p14:xfrm>
                <a:off x="2285846" y="282343"/>
                <a:ext cx="22680" cy="343800"/>
              </p14:xfrm>
            </p:contentPart>
          </mc:Choice>
          <mc:Fallback xmlns="">
            <p:pic>
              <p:nvPicPr>
                <p:cNvPr id="6" name="Ink 5">
                  <a:extLst>
                    <a:ext uri="{FF2B5EF4-FFF2-40B4-BE49-F238E27FC236}">
                      <a16:creationId xmlns:a16="http://schemas.microsoft.com/office/drawing/2014/main" id="{766FF62A-5CEE-47DD-965C-4C4810FF7993}"/>
                    </a:ext>
                  </a:extLst>
                </p:cNvPr>
                <p:cNvPicPr/>
                <p:nvPr/>
              </p:nvPicPr>
              <p:blipFill>
                <a:blip r:embed="rId7"/>
                <a:stretch>
                  <a:fillRect/>
                </a:stretch>
              </p:blipFill>
              <p:spPr>
                <a:xfrm>
                  <a:off x="2267846" y="264703"/>
                  <a:ext cx="583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09FEE22-0E01-47E5-AFFA-BD84EA27FC30}"/>
                    </a:ext>
                  </a:extLst>
                </p14:cNvPr>
                <p14:cNvContentPartPr/>
                <p14:nvPr/>
              </p14:nvContentPartPr>
              <p14:xfrm>
                <a:off x="2232566" y="458383"/>
                <a:ext cx="357480" cy="168840"/>
              </p14:xfrm>
            </p:contentPart>
          </mc:Choice>
          <mc:Fallback xmlns="">
            <p:pic>
              <p:nvPicPr>
                <p:cNvPr id="7" name="Ink 6">
                  <a:extLst>
                    <a:ext uri="{FF2B5EF4-FFF2-40B4-BE49-F238E27FC236}">
                      <a16:creationId xmlns:a16="http://schemas.microsoft.com/office/drawing/2014/main" id="{509FEE22-0E01-47E5-AFFA-BD84EA27FC30}"/>
                    </a:ext>
                  </a:extLst>
                </p:cNvPr>
                <p:cNvPicPr/>
                <p:nvPr/>
              </p:nvPicPr>
              <p:blipFill>
                <a:blip r:embed="rId9"/>
                <a:stretch>
                  <a:fillRect/>
                </a:stretch>
              </p:blipFill>
              <p:spPr>
                <a:xfrm>
                  <a:off x="2214566" y="440383"/>
                  <a:ext cx="393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AAEB62E1-6BA4-4288-B368-DDE13FCB84F7}"/>
                    </a:ext>
                  </a:extLst>
                </p14:cNvPr>
                <p14:cNvContentPartPr/>
                <p14:nvPr/>
              </p14:nvContentPartPr>
              <p14:xfrm>
                <a:off x="2599406" y="501223"/>
                <a:ext cx="514080" cy="200880"/>
              </p14:xfrm>
            </p:contentPart>
          </mc:Choice>
          <mc:Fallback xmlns="">
            <p:pic>
              <p:nvPicPr>
                <p:cNvPr id="8" name="Ink 7">
                  <a:extLst>
                    <a:ext uri="{FF2B5EF4-FFF2-40B4-BE49-F238E27FC236}">
                      <a16:creationId xmlns:a16="http://schemas.microsoft.com/office/drawing/2014/main" id="{AAEB62E1-6BA4-4288-B368-DDE13FCB84F7}"/>
                    </a:ext>
                  </a:extLst>
                </p:cNvPr>
                <p:cNvPicPr/>
                <p:nvPr/>
              </p:nvPicPr>
              <p:blipFill>
                <a:blip r:embed="rId11"/>
                <a:stretch>
                  <a:fillRect/>
                </a:stretch>
              </p:blipFill>
              <p:spPr>
                <a:xfrm>
                  <a:off x="2581406" y="483223"/>
                  <a:ext cx="549720" cy="236520"/>
                </a:xfrm>
                <a:prstGeom prst="rect">
                  <a:avLst/>
                </a:prstGeom>
              </p:spPr>
            </p:pic>
          </mc:Fallback>
        </mc:AlternateContent>
      </p:grpSp>
      <p:grpSp>
        <p:nvGrpSpPr>
          <p:cNvPr id="14" name="Group 13">
            <a:extLst>
              <a:ext uri="{FF2B5EF4-FFF2-40B4-BE49-F238E27FC236}">
                <a16:creationId xmlns:a16="http://schemas.microsoft.com/office/drawing/2014/main" id="{DF640752-495A-46AE-BC23-C32CFBB3DF35}"/>
              </a:ext>
            </a:extLst>
          </p:cNvPr>
          <p:cNvGrpSpPr/>
          <p:nvPr/>
        </p:nvGrpSpPr>
        <p:grpSpPr>
          <a:xfrm>
            <a:off x="3617486" y="276943"/>
            <a:ext cx="1699200" cy="462600"/>
            <a:chOff x="3617486" y="276943"/>
            <a:chExt cx="1699200" cy="46260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9C31D72D-A125-4267-8D35-66545D88C542}"/>
                    </a:ext>
                  </a:extLst>
                </p14:cNvPr>
                <p14:cNvContentPartPr/>
                <p14:nvPr/>
              </p14:nvContentPartPr>
              <p14:xfrm>
                <a:off x="3617486" y="357583"/>
                <a:ext cx="580680" cy="360360"/>
              </p14:xfrm>
            </p:contentPart>
          </mc:Choice>
          <mc:Fallback xmlns="">
            <p:pic>
              <p:nvPicPr>
                <p:cNvPr id="10" name="Ink 9">
                  <a:extLst>
                    <a:ext uri="{FF2B5EF4-FFF2-40B4-BE49-F238E27FC236}">
                      <a16:creationId xmlns:a16="http://schemas.microsoft.com/office/drawing/2014/main" id="{9C31D72D-A125-4267-8D35-66545D88C542}"/>
                    </a:ext>
                  </a:extLst>
                </p:cNvPr>
                <p:cNvPicPr/>
                <p:nvPr/>
              </p:nvPicPr>
              <p:blipFill>
                <a:blip r:embed="rId13"/>
                <a:stretch>
                  <a:fillRect/>
                </a:stretch>
              </p:blipFill>
              <p:spPr>
                <a:xfrm>
                  <a:off x="3599846" y="339943"/>
                  <a:ext cx="6163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BBAFB6D-5E6B-4472-9458-2171870BC1A2}"/>
                    </a:ext>
                  </a:extLst>
                </p14:cNvPr>
                <p14:cNvContentPartPr/>
                <p14:nvPr/>
              </p14:nvContentPartPr>
              <p14:xfrm>
                <a:off x="4019966" y="326623"/>
                <a:ext cx="432720" cy="362880"/>
              </p14:xfrm>
            </p:contentPart>
          </mc:Choice>
          <mc:Fallback xmlns="">
            <p:pic>
              <p:nvPicPr>
                <p:cNvPr id="11" name="Ink 10">
                  <a:extLst>
                    <a:ext uri="{FF2B5EF4-FFF2-40B4-BE49-F238E27FC236}">
                      <a16:creationId xmlns:a16="http://schemas.microsoft.com/office/drawing/2014/main" id="{4BBAFB6D-5E6B-4472-9458-2171870BC1A2}"/>
                    </a:ext>
                  </a:extLst>
                </p:cNvPr>
                <p:cNvPicPr/>
                <p:nvPr/>
              </p:nvPicPr>
              <p:blipFill>
                <a:blip r:embed="rId15"/>
                <a:stretch>
                  <a:fillRect/>
                </a:stretch>
              </p:blipFill>
              <p:spPr>
                <a:xfrm>
                  <a:off x="4002326" y="308623"/>
                  <a:ext cx="4683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DFB1A50-5038-4715-9279-56EA18974461}"/>
                    </a:ext>
                  </a:extLst>
                </p14:cNvPr>
                <p14:cNvContentPartPr/>
                <p14:nvPr/>
              </p14:nvContentPartPr>
              <p14:xfrm>
                <a:off x="4367366" y="375583"/>
                <a:ext cx="763920" cy="363960"/>
              </p14:xfrm>
            </p:contentPart>
          </mc:Choice>
          <mc:Fallback xmlns="">
            <p:pic>
              <p:nvPicPr>
                <p:cNvPr id="12" name="Ink 11">
                  <a:extLst>
                    <a:ext uri="{FF2B5EF4-FFF2-40B4-BE49-F238E27FC236}">
                      <a16:creationId xmlns:a16="http://schemas.microsoft.com/office/drawing/2014/main" id="{2DFB1A50-5038-4715-9279-56EA18974461}"/>
                    </a:ext>
                  </a:extLst>
                </p:cNvPr>
                <p:cNvPicPr/>
                <p:nvPr/>
              </p:nvPicPr>
              <p:blipFill>
                <a:blip r:embed="rId17"/>
                <a:stretch>
                  <a:fillRect/>
                </a:stretch>
              </p:blipFill>
              <p:spPr>
                <a:xfrm>
                  <a:off x="4349366" y="357943"/>
                  <a:ext cx="7995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5BB6AAE-B2AD-469B-9CB4-379276C95CFC}"/>
                    </a:ext>
                  </a:extLst>
                </p14:cNvPr>
                <p14:cNvContentPartPr/>
                <p14:nvPr/>
              </p14:nvContentPartPr>
              <p14:xfrm>
                <a:off x="5225246" y="276943"/>
                <a:ext cx="91440" cy="373320"/>
              </p14:xfrm>
            </p:contentPart>
          </mc:Choice>
          <mc:Fallback xmlns="">
            <p:pic>
              <p:nvPicPr>
                <p:cNvPr id="13" name="Ink 12">
                  <a:extLst>
                    <a:ext uri="{FF2B5EF4-FFF2-40B4-BE49-F238E27FC236}">
                      <a16:creationId xmlns:a16="http://schemas.microsoft.com/office/drawing/2014/main" id="{45BB6AAE-B2AD-469B-9CB4-379276C95CFC}"/>
                    </a:ext>
                  </a:extLst>
                </p:cNvPr>
                <p:cNvPicPr/>
                <p:nvPr/>
              </p:nvPicPr>
              <p:blipFill>
                <a:blip r:embed="rId19"/>
                <a:stretch>
                  <a:fillRect/>
                </a:stretch>
              </p:blipFill>
              <p:spPr>
                <a:xfrm>
                  <a:off x="5207606" y="258943"/>
                  <a:ext cx="127080" cy="408960"/>
                </a:xfrm>
                <a:prstGeom prst="rect">
                  <a:avLst/>
                </a:prstGeom>
              </p:spPr>
            </p:pic>
          </mc:Fallback>
        </mc:AlternateContent>
      </p:grpSp>
      <p:grpSp>
        <p:nvGrpSpPr>
          <p:cNvPr id="22" name="Group 21">
            <a:extLst>
              <a:ext uri="{FF2B5EF4-FFF2-40B4-BE49-F238E27FC236}">
                <a16:creationId xmlns:a16="http://schemas.microsoft.com/office/drawing/2014/main" id="{2F97647F-12BC-49A0-BA0A-B1F9AF4913FA}"/>
              </a:ext>
            </a:extLst>
          </p:cNvPr>
          <p:cNvGrpSpPr/>
          <p:nvPr/>
        </p:nvGrpSpPr>
        <p:grpSpPr>
          <a:xfrm>
            <a:off x="1357766" y="1309063"/>
            <a:ext cx="791640" cy="496440"/>
            <a:chOff x="1357766" y="1309063"/>
            <a:chExt cx="791640" cy="49644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3923225-44BC-40FF-A2E0-0534B8F0B67A}"/>
                    </a:ext>
                  </a:extLst>
                </p14:cNvPr>
                <p14:cNvContentPartPr/>
                <p14:nvPr/>
              </p14:nvContentPartPr>
              <p14:xfrm>
                <a:off x="1805246" y="1528663"/>
                <a:ext cx="344160" cy="276840"/>
              </p14:xfrm>
            </p:contentPart>
          </mc:Choice>
          <mc:Fallback xmlns="">
            <p:pic>
              <p:nvPicPr>
                <p:cNvPr id="15" name="Ink 14">
                  <a:extLst>
                    <a:ext uri="{FF2B5EF4-FFF2-40B4-BE49-F238E27FC236}">
                      <a16:creationId xmlns:a16="http://schemas.microsoft.com/office/drawing/2014/main" id="{F3923225-44BC-40FF-A2E0-0534B8F0B67A}"/>
                    </a:ext>
                  </a:extLst>
                </p:cNvPr>
                <p:cNvPicPr/>
                <p:nvPr/>
              </p:nvPicPr>
              <p:blipFill>
                <a:blip r:embed="rId21"/>
                <a:stretch>
                  <a:fillRect/>
                </a:stretch>
              </p:blipFill>
              <p:spPr>
                <a:xfrm>
                  <a:off x="1787246" y="1510663"/>
                  <a:ext cx="3798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B511F3C-EA78-4A56-9A6A-005485515E39}"/>
                    </a:ext>
                  </a:extLst>
                </p14:cNvPr>
                <p14:cNvContentPartPr/>
                <p14:nvPr/>
              </p14:nvContentPartPr>
              <p14:xfrm>
                <a:off x="1357766" y="1319143"/>
                <a:ext cx="27360" cy="251640"/>
              </p14:xfrm>
            </p:contentPart>
          </mc:Choice>
          <mc:Fallback xmlns="">
            <p:pic>
              <p:nvPicPr>
                <p:cNvPr id="16" name="Ink 15">
                  <a:extLst>
                    <a:ext uri="{FF2B5EF4-FFF2-40B4-BE49-F238E27FC236}">
                      <a16:creationId xmlns:a16="http://schemas.microsoft.com/office/drawing/2014/main" id="{8B511F3C-EA78-4A56-9A6A-005485515E39}"/>
                    </a:ext>
                  </a:extLst>
                </p:cNvPr>
                <p:cNvPicPr/>
                <p:nvPr/>
              </p:nvPicPr>
              <p:blipFill>
                <a:blip r:embed="rId23"/>
                <a:stretch>
                  <a:fillRect/>
                </a:stretch>
              </p:blipFill>
              <p:spPr>
                <a:xfrm>
                  <a:off x="1339766" y="1301143"/>
                  <a:ext cx="63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3A16F30-B54F-4BA6-B7CF-C1039AF93E04}"/>
                    </a:ext>
                  </a:extLst>
                </p14:cNvPr>
                <p14:cNvContentPartPr/>
                <p14:nvPr/>
              </p14:nvContentPartPr>
              <p14:xfrm>
                <a:off x="1502126" y="1309063"/>
                <a:ext cx="287640" cy="165600"/>
              </p14:xfrm>
            </p:contentPart>
          </mc:Choice>
          <mc:Fallback xmlns="">
            <p:pic>
              <p:nvPicPr>
                <p:cNvPr id="17" name="Ink 16">
                  <a:extLst>
                    <a:ext uri="{FF2B5EF4-FFF2-40B4-BE49-F238E27FC236}">
                      <a16:creationId xmlns:a16="http://schemas.microsoft.com/office/drawing/2014/main" id="{63A16F30-B54F-4BA6-B7CF-C1039AF93E04}"/>
                    </a:ext>
                  </a:extLst>
                </p:cNvPr>
                <p:cNvPicPr/>
                <p:nvPr/>
              </p:nvPicPr>
              <p:blipFill>
                <a:blip r:embed="rId25"/>
                <a:stretch>
                  <a:fillRect/>
                </a:stretch>
              </p:blipFill>
              <p:spPr>
                <a:xfrm>
                  <a:off x="1484126" y="1291423"/>
                  <a:ext cx="323280" cy="201240"/>
                </a:xfrm>
                <a:prstGeom prst="rect">
                  <a:avLst/>
                </a:prstGeom>
              </p:spPr>
            </p:pic>
          </mc:Fallback>
        </mc:AlternateContent>
      </p:grpSp>
      <p:grpSp>
        <p:nvGrpSpPr>
          <p:cNvPr id="21" name="Group 20">
            <a:extLst>
              <a:ext uri="{FF2B5EF4-FFF2-40B4-BE49-F238E27FC236}">
                <a16:creationId xmlns:a16="http://schemas.microsoft.com/office/drawing/2014/main" id="{00787BDD-DFC0-42F6-AB01-54594378FA65}"/>
              </a:ext>
            </a:extLst>
          </p:cNvPr>
          <p:cNvGrpSpPr/>
          <p:nvPr/>
        </p:nvGrpSpPr>
        <p:grpSpPr>
          <a:xfrm>
            <a:off x="2911526" y="1162183"/>
            <a:ext cx="748080" cy="653040"/>
            <a:chOff x="2911526" y="1162183"/>
            <a:chExt cx="748080" cy="65304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53565ED-4865-4922-9766-9BA210F05E9F}"/>
                    </a:ext>
                  </a:extLst>
                </p14:cNvPr>
                <p14:cNvContentPartPr/>
                <p14:nvPr/>
              </p14:nvContentPartPr>
              <p14:xfrm>
                <a:off x="3356846" y="1428583"/>
                <a:ext cx="302760" cy="386640"/>
              </p14:xfrm>
            </p:contentPart>
          </mc:Choice>
          <mc:Fallback xmlns="">
            <p:pic>
              <p:nvPicPr>
                <p:cNvPr id="18" name="Ink 17">
                  <a:extLst>
                    <a:ext uri="{FF2B5EF4-FFF2-40B4-BE49-F238E27FC236}">
                      <a16:creationId xmlns:a16="http://schemas.microsoft.com/office/drawing/2014/main" id="{E53565ED-4865-4922-9766-9BA210F05E9F}"/>
                    </a:ext>
                  </a:extLst>
                </p:cNvPr>
                <p:cNvPicPr/>
                <p:nvPr/>
              </p:nvPicPr>
              <p:blipFill>
                <a:blip r:embed="rId27"/>
                <a:stretch>
                  <a:fillRect/>
                </a:stretch>
              </p:blipFill>
              <p:spPr>
                <a:xfrm>
                  <a:off x="3338846" y="1410583"/>
                  <a:ext cx="3384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4E6DC9C4-1930-4D20-8225-64FA43F00A0B}"/>
                    </a:ext>
                  </a:extLst>
                </p14:cNvPr>
                <p14:cNvContentPartPr/>
                <p14:nvPr/>
              </p14:nvContentPartPr>
              <p14:xfrm>
                <a:off x="2911526" y="1162183"/>
                <a:ext cx="54000" cy="377640"/>
              </p14:xfrm>
            </p:contentPart>
          </mc:Choice>
          <mc:Fallback xmlns="">
            <p:pic>
              <p:nvPicPr>
                <p:cNvPr id="19" name="Ink 18">
                  <a:extLst>
                    <a:ext uri="{FF2B5EF4-FFF2-40B4-BE49-F238E27FC236}">
                      <a16:creationId xmlns:a16="http://schemas.microsoft.com/office/drawing/2014/main" id="{4E6DC9C4-1930-4D20-8225-64FA43F00A0B}"/>
                    </a:ext>
                  </a:extLst>
                </p:cNvPr>
                <p:cNvPicPr/>
                <p:nvPr/>
              </p:nvPicPr>
              <p:blipFill>
                <a:blip r:embed="rId29"/>
                <a:stretch>
                  <a:fillRect/>
                </a:stretch>
              </p:blipFill>
              <p:spPr>
                <a:xfrm>
                  <a:off x="2893886" y="1144543"/>
                  <a:ext cx="896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118A491-8955-4CDE-B1A6-E90525D92696}"/>
                    </a:ext>
                  </a:extLst>
                </p14:cNvPr>
                <p14:cNvContentPartPr/>
                <p14:nvPr/>
              </p14:nvContentPartPr>
              <p14:xfrm>
                <a:off x="3085046" y="1162183"/>
                <a:ext cx="121320" cy="349920"/>
              </p14:xfrm>
            </p:contentPart>
          </mc:Choice>
          <mc:Fallback xmlns="">
            <p:pic>
              <p:nvPicPr>
                <p:cNvPr id="20" name="Ink 19">
                  <a:extLst>
                    <a:ext uri="{FF2B5EF4-FFF2-40B4-BE49-F238E27FC236}">
                      <a16:creationId xmlns:a16="http://schemas.microsoft.com/office/drawing/2014/main" id="{B118A491-8955-4CDE-B1A6-E90525D92696}"/>
                    </a:ext>
                  </a:extLst>
                </p:cNvPr>
                <p:cNvPicPr/>
                <p:nvPr/>
              </p:nvPicPr>
              <p:blipFill>
                <a:blip r:embed="rId31"/>
                <a:stretch>
                  <a:fillRect/>
                </a:stretch>
              </p:blipFill>
              <p:spPr>
                <a:xfrm>
                  <a:off x="3067046" y="1144543"/>
                  <a:ext cx="156960" cy="385560"/>
                </a:xfrm>
                <a:prstGeom prst="rect">
                  <a:avLst/>
                </a:prstGeom>
              </p:spPr>
            </p:pic>
          </mc:Fallback>
        </mc:AlternateContent>
      </p:grpSp>
      <p:grpSp>
        <p:nvGrpSpPr>
          <p:cNvPr id="28" name="Group 27">
            <a:extLst>
              <a:ext uri="{FF2B5EF4-FFF2-40B4-BE49-F238E27FC236}">
                <a16:creationId xmlns:a16="http://schemas.microsoft.com/office/drawing/2014/main" id="{BCE1FAB4-DAAD-42CB-A11B-7E9ADE622222}"/>
              </a:ext>
            </a:extLst>
          </p:cNvPr>
          <p:cNvGrpSpPr/>
          <p:nvPr/>
        </p:nvGrpSpPr>
        <p:grpSpPr>
          <a:xfrm>
            <a:off x="4728446" y="1475743"/>
            <a:ext cx="328320" cy="416520"/>
            <a:chOff x="4728446" y="1475743"/>
            <a:chExt cx="328320" cy="41652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5C2DF6DC-9FD2-4222-B069-6E0A8FE72084}"/>
                    </a:ext>
                  </a:extLst>
                </p14:cNvPr>
                <p14:cNvContentPartPr/>
                <p14:nvPr/>
              </p14:nvContentPartPr>
              <p14:xfrm>
                <a:off x="4728446" y="1475743"/>
                <a:ext cx="77400" cy="416520"/>
              </p14:xfrm>
            </p:contentPart>
          </mc:Choice>
          <mc:Fallback xmlns="">
            <p:pic>
              <p:nvPicPr>
                <p:cNvPr id="23" name="Ink 22">
                  <a:extLst>
                    <a:ext uri="{FF2B5EF4-FFF2-40B4-BE49-F238E27FC236}">
                      <a16:creationId xmlns:a16="http://schemas.microsoft.com/office/drawing/2014/main" id="{5C2DF6DC-9FD2-4222-B069-6E0A8FE72084}"/>
                    </a:ext>
                  </a:extLst>
                </p:cNvPr>
                <p:cNvPicPr/>
                <p:nvPr/>
              </p:nvPicPr>
              <p:blipFill>
                <a:blip r:embed="rId33"/>
                <a:stretch>
                  <a:fillRect/>
                </a:stretch>
              </p:blipFill>
              <p:spPr>
                <a:xfrm>
                  <a:off x="4710806" y="1457743"/>
                  <a:ext cx="1130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B9E9107-87C9-43EF-B750-644B37EDB188}"/>
                    </a:ext>
                  </a:extLst>
                </p14:cNvPr>
                <p14:cNvContentPartPr/>
                <p14:nvPr/>
              </p14:nvContentPartPr>
              <p14:xfrm>
                <a:off x="5003126" y="1545943"/>
                <a:ext cx="53640" cy="291600"/>
              </p14:xfrm>
            </p:contentPart>
          </mc:Choice>
          <mc:Fallback xmlns="">
            <p:pic>
              <p:nvPicPr>
                <p:cNvPr id="24" name="Ink 23">
                  <a:extLst>
                    <a:ext uri="{FF2B5EF4-FFF2-40B4-BE49-F238E27FC236}">
                      <a16:creationId xmlns:a16="http://schemas.microsoft.com/office/drawing/2014/main" id="{7B9E9107-87C9-43EF-B750-644B37EDB188}"/>
                    </a:ext>
                  </a:extLst>
                </p:cNvPr>
                <p:cNvPicPr/>
                <p:nvPr/>
              </p:nvPicPr>
              <p:blipFill>
                <a:blip r:embed="rId35"/>
                <a:stretch>
                  <a:fillRect/>
                </a:stretch>
              </p:blipFill>
              <p:spPr>
                <a:xfrm>
                  <a:off x="4985126" y="1528303"/>
                  <a:ext cx="892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B5400CA-1392-4E04-B96E-2F30B5A8ED37}"/>
                    </a:ext>
                  </a:extLst>
                </p14:cNvPr>
                <p14:cNvContentPartPr/>
                <p14:nvPr/>
              </p14:nvContentPartPr>
              <p14:xfrm>
                <a:off x="4829246" y="1600303"/>
                <a:ext cx="160560" cy="97920"/>
              </p14:xfrm>
            </p:contentPart>
          </mc:Choice>
          <mc:Fallback xmlns="">
            <p:pic>
              <p:nvPicPr>
                <p:cNvPr id="25" name="Ink 24">
                  <a:extLst>
                    <a:ext uri="{FF2B5EF4-FFF2-40B4-BE49-F238E27FC236}">
                      <a16:creationId xmlns:a16="http://schemas.microsoft.com/office/drawing/2014/main" id="{0B5400CA-1392-4E04-B96E-2F30B5A8ED37}"/>
                    </a:ext>
                  </a:extLst>
                </p:cNvPr>
                <p:cNvPicPr/>
                <p:nvPr/>
              </p:nvPicPr>
              <p:blipFill>
                <a:blip r:embed="rId37"/>
                <a:stretch>
                  <a:fillRect/>
                </a:stretch>
              </p:blipFill>
              <p:spPr>
                <a:xfrm>
                  <a:off x="4811606" y="1582303"/>
                  <a:ext cx="19620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8BE2E137-6287-4FA7-BB9E-6ABDEFAFBB04}"/>
                  </a:ext>
                </a:extLst>
              </p14:cNvPr>
              <p14:cNvContentPartPr/>
              <p14:nvPr/>
            </p14:nvContentPartPr>
            <p14:xfrm>
              <a:off x="4388966" y="1073983"/>
              <a:ext cx="57600" cy="320400"/>
            </p14:xfrm>
          </p:contentPart>
        </mc:Choice>
        <mc:Fallback xmlns="">
          <p:pic>
            <p:nvPicPr>
              <p:cNvPr id="26" name="Ink 25">
                <a:extLst>
                  <a:ext uri="{FF2B5EF4-FFF2-40B4-BE49-F238E27FC236}">
                    <a16:creationId xmlns:a16="http://schemas.microsoft.com/office/drawing/2014/main" id="{8BE2E137-6287-4FA7-BB9E-6ABDEFAFBB04}"/>
                  </a:ext>
                </a:extLst>
              </p:cNvPr>
              <p:cNvPicPr/>
              <p:nvPr/>
            </p:nvPicPr>
            <p:blipFill>
              <a:blip r:embed="rId39"/>
              <a:stretch>
                <a:fillRect/>
              </a:stretch>
            </p:blipFill>
            <p:spPr>
              <a:xfrm>
                <a:off x="4371326" y="1056343"/>
                <a:ext cx="932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63045871-1B04-4BFB-94BC-9857DE1982BE}"/>
                  </a:ext>
                </a:extLst>
              </p14:cNvPr>
              <p14:cNvContentPartPr/>
              <p14:nvPr/>
            </p14:nvContentPartPr>
            <p14:xfrm>
              <a:off x="351566" y="2344063"/>
              <a:ext cx="8165160" cy="86040"/>
            </p14:xfrm>
          </p:contentPart>
        </mc:Choice>
        <mc:Fallback xmlns="">
          <p:pic>
            <p:nvPicPr>
              <p:cNvPr id="27" name="Ink 26">
                <a:extLst>
                  <a:ext uri="{FF2B5EF4-FFF2-40B4-BE49-F238E27FC236}">
                    <a16:creationId xmlns:a16="http://schemas.microsoft.com/office/drawing/2014/main" id="{63045871-1B04-4BFB-94BC-9857DE1982BE}"/>
                  </a:ext>
                </a:extLst>
              </p:cNvPr>
              <p:cNvPicPr/>
              <p:nvPr/>
            </p:nvPicPr>
            <p:blipFill>
              <a:blip r:embed="rId41"/>
              <a:stretch>
                <a:fillRect/>
              </a:stretch>
            </p:blipFill>
            <p:spPr>
              <a:xfrm>
                <a:off x="333926" y="2326423"/>
                <a:ext cx="8200800" cy="121680"/>
              </a:xfrm>
              <a:prstGeom prst="rect">
                <a:avLst/>
              </a:prstGeom>
            </p:spPr>
          </p:pic>
        </mc:Fallback>
      </mc:AlternateContent>
      <p:grpSp>
        <p:nvGrpSpPr>
          <p:cNvPr id="41" name="Group 40">
            <a:extLst>
              <a:ext uri="{FF2B5EF4-FFF2-40B4-BE49-F238E27FC236}">
                <a16:creationId xmlns:a16="http://schemas.microsoft.com/office/drawing/2014/main" id="{AB533B4E-BD2A-465A-B859-C8D81C2099B9}"/>
              </a:ext>
            </a:extLst>
          </p:cNvPr>
          <p:cNvGrpSpPr/>
          <p:nvPr/>
        </p:nvGrpSpPr>
        <p:grpSpPr>
          <a:xfrm>
            <a:off x="755846" y="3135343"/>
            <a:ext cx="2696760" cy="498960"/>
            <a:chOff x="755846" y="3135343"/>
            <a:chExt cx="2696760" cy="49896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6B67142E-0F2F-4A2C-93F7-0A4C3A7B6AEB}"/>
                    </a:ext>
                  </a:extLst>
                </p14:cNvPr>
                <p14:cNvContentPartPr/>
                <p14:nvPr/>
              </p14:nvContentPartPr>
              <p14:xfrm>
                <a:off x="755846" y="3185743"/>
                <a:ext cx="246240" cy="326880"/>
              </p14:xfrm>
            </p:contentPart>
          </mc:Choice>
          <mc:Fallback xmlns="">
            <p:pic>
              <p:nvPicPr>
                <p:cNvPr id="29" name="Ink 28">
                  <a:extLst>
                    <a:ext uri="{FF2B5EF4-FFF2-40B4-BE49-F238E27FC236}">
                      <a16:creationId xmlns:a16="http://schemas.microsoft.com/office/drawing/2014/main" id="{6B67142E-0F2F-4A2C-93F7-0A4C3A7B6AEB}"/>
                    </a:ext>
                  </a:extLst>
                </p:cNvPr>
                <p:cNvPicPr/>
                <p:nvPr/>
              </p:nvPicPr>
              <p:blipFill>
                <a:blip r:embed="rId43"/>
                <a:stretch>
                  <a:fillRect/>
                </a:stretch>
              </p:blipFill>
              <p:spPr>
                <a:xfrm>
                  <a:off x="738206" y="3168103"/>
                  <a:ext cx="2818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D628E961-BEF7-419C-8459-2E2292475524}"/>
                    </a:ext>
                  </a:extLst>
                </p14:cNvPr>
                <p14:cNvContentPartPr/>
                <p14:nvPr/>
              </p14:nvContentPartPr>
              <p14:xfrm>
                <a:off x="1214486" y="3465823"/>
                <a:ext cx="16200" cy="22320"/>
              </p14:xfrm>
            </p:contentPart>
          </mc:Choice>
          <mc:Fallback xmlns="">
            <p:pic>
              <p:nvPicPr>
                <p:cNvPr id="30" name="Ink 29">
                  <a:extLst>
                    <a:ext uri="{FF2B5EF4-FFF2-40B4-BE49-F238E27FC236}">
                      <a16:creationId xmlns:a16="http://schemas.microsoft.com/office/drawing/2014/main" id="{D628E961-BEF7-419C-8459-2E2292475524}"/>
                    </a:ext>
                  </a:extLst>
                </p:cNvPr>
                <p:cNvPicPr/>
                <p:nvPr/>
              </p:nvPicPr>
              <p:blipFill>
                <a:blip r:embed="rId45"/>
                <a:stretch>
                  <a:fillRect/>
                </a:stretch>
              </p:blipFill>
              <p:spPr>
                <a:xfrm>
                  <a:off x="1196486" y="3447823"/>
                  <a:ext cx="51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5BDFB9B7-E468-4495-9965-C7BCD315AD5D}"/>
                    </a:ext>
                  </a:extLst>
                </p14:cNvPr>
                <p14:cNvContentPartPr/>
                <p14:nvPr/>
              </p14:nvContentPartPr>
              <p14:xfrm>
                <a:off x="1370366" y="3135343"/>
                <a:ext cx="206280" cy="433800"/>
              </p14:xfrm>
            </p:contentPart>
          </mc:Choice>
          <mc:Fallback xmlns="">
            <p:pic>
              <p:nvPicPr>
                <p:cNvPr id="31" name="Ink 30">
                  <a:extLst>
                    <a:ext uri="{FF2B5EF4-FFF2-40B4-BE49-F238E27FC236}">
                      <a16:creationId xmlns:a16="http://schemas.microsoft.com/office/drawing/2014/main" id="{5BDFB9B7-E468-4495-9965-C7BCD315AD5D}"/>
                    </a:ext>
                  </a:extLst>
                </p:cNvPr>
                <p:cNvPicPr/>
                <p:nvPr/>
              </p:nvPicPr>
              <p:blipFill>
                <a:blip r:embed="rId47"/>
                <a:stretch>
                  <a:fillRect/>
                </a:stretch>
              </p:blipFill>
              <p:spPr>
                <a:xfrm>
                  <a:off x="1352366" y="3117343"/>
                  <a:ext cx="24192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428C331F-E44B-43A2-A87C-FBE7FE98158B}"/>
                    </a:ext>
                  </a:extLst>
                </p14:cNvPr>
                <p14:cNvContentPartPr/>
                <p14:nvPr/>
              </p14:nvContentPartPr>
              <p14:xfrm>
                <a:off x="1846646" y="3461863"/>
                <a:ext cx="8640" cy="20160"/>
              </p14:xfrm>
            </p:contentPart>
          </mc:Choice>
          <mc:Fallback xmlns="">
            <p:pic>
              <p:nvPicPr>
                <p:cNvPr id="32" name="Ink 31">
                  <a:extLst>
                    <a:ext uri="{FF2B5EF4-FFF2-40B4-BE49-F238E27FC236}">
                      <a16:creationId xmlns:a16="http://schemas.microsoft.com/office/drawing/2014/main" id="{428C331F-E44B-43A2-A87C-FBE7FE98158B}"/>
                    </a:ext>
                  </a:extLst>
                </p:cNvPr>
                <p:cNvPicPr/>
                <p:nvPr/>
              </p:nvPicPr>
              <p:blipFill>
                <a:blip r:embed="rId49"/>
                <a:stretch>
                  <a:fillRect/>
                </a:stretch>
              </p:blipFill>
              <p:spPr>
                <a:xfrm>
                  <a:off x="1829006" y="3443863"/>
                  <a:ext cx="44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D588A817-CE05-44EE-BC0D-470B62C21750}"/>
                    </a:ext>
                  </a:extLst>
                </p14:cNvPr>
                <p14:cNvContentPartPr/>
                <p14:nvPr/>
              </p14:nvContentPartPr>
              <p14:xfrm>
                <a:off x="1998206" y="3213463"/>
                <a:ext cx="264600" cy="420840"/>
              </p14:xfrm>
            </p:contentPart>
          </mc:Choice>
          <mc:Fallback xmlns="">
            <p:pic>
              <p:nvPicPr>
                <p:cNvPr id="33" name="Ink 32">
                  <a:extLst>
                    <a:ext uri="{FF2B5EF4-FFF2-40B4-BE49-F238E27FC236}">
                      <a16:creationId xmlns:a16="http://schemas.microsoft.com/office/drawing/2014/main" id="{D588A817-CE05-44EE-BC0D-470B62C21750}"/>
                    </a:ext>
                  </a:extLst>
                </p:cNvPr>
                <p:cNvPicPr/>
                <p:nvPr/>
              </p:nvPicPr>
              <p:blipFill>
                <a:blip r:embed="rId51"/>
                <a:stretch>
                  <a:fillRect/>
                </a:stretch>
              </p:blipFill>
              <p:spPr>
                <a:xfrm>
                  <a:off x="1980566" y="3195823"/>
                  <a:ext cx="3002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F0B6A111-C7CE-43DA-BC79-1609158520FC}"/>
                    </a:ext>
                  </a:extLst>
                </p14:cNvPr>
                <p14:cNvContentPartPr/>
                <p14:nvPr/>
              </p14:nvContentPartPr>
              <p14:xfrm>
                <a:off x="2455406" y="3389143"/>
                <a:ext cx="997200" cy="226080"/>
              </p14:xfrm>
            </p:contentPart>
          </mc:Choice>
          <mc:Fallback xmlns="">
            <p:pic>
              <p:nvPicPr>
                <p:cNvPr id="36" name="Ink 35">
                  <a:extLst>
                    <a:ext uri="{FF2B5EF4-FFF2-40B4-BE49-F238E27FC236}">
                      <a16:creationId xmlns:a16="http://schemas.microsoft.com/office/drawing/2014/main" id="{F0B6A111-C7CE-43DA-BC79-1609158520FC}"/>
                    </a:ext>
                  </a:extLst>
                </p:cNvPr>
                <p:cNvPicPr/>
                <p:nvPr/>
              </p:nvPicPr>
              <p:blipFill>
                <a:blip r:embed="rId53"/>
                <a:stretch>
                  <a:fillRect/>
                </a:stretch>
              </p:blipFill>
              <p:spPr>
                <a:xfrm>
                  <a:off x="2437766" y="3371143"/>
                  <a:ext cx="1032840" cy="261720"/>
                </a:xfrm>
                <a:prstGeom prst="rect">
                  <a:avLst/>
                </a:prstGeom>
              </p:spPr>
            </p:pic>
          </mc:Fallback>
        </mc:AlternateContent>
      </p:grpSp>
      <p:grpSp>
        <p:nvGrpSpPr>
          <p:cNvPr id="51" name="Group 50">
            <a:extLst>
              <a:ext uri="{FF2B5EF4-FFF2-40B4-BE49-F238E27FC236}">
                <a16:creationId xmlns:a16="http://schemas.microsoft.com/office/drawing/2014/main" id="{6B8DDF8C-35AB-4055-A8C3-7844352FDBC0}"/>
              </a:ext>
            </a:extLst>
          </p:cNvPr>
          <p:cNvGrpSpPr/>
          <p:nvPr/>
        </p:nvGrpSpPr>
        <p:grpSpPr>
          <a:xfrm>
            <a:off x="4258286" y="3111223"/>
            <a:ext cx="3332160" cy="653040"/>
            <a:chOff x="4258286" y="3111223"/>
            <a:chExt cx="3332160" cy="65304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8587989C-CDC9-4FAA-B94C-81B01098A33A}"/>
                    </a:ext>
                  </a:extLst>
                </p14:cNvPr>
                <p14:cNvContentPartPr/>
                <p14:nvPr/>
              </p14:nvContentPartPr>
              <p14:xfrm>
                <a:off x="4258286" y="3111223"/>
                <a:ext cx="121680" cy="546120"/>
              </p14:xfrm>
            </p:contentPart>
          </mc:Choice>
          <mc:Fallback xmlns="">
            <p:pic>
              <p:nvPicPr>
                <p:cNvPr id="37" name="Ink 36">
                  <a:extLst>
                    <a:ext uri="{FF2B5EF4-FFF2-40B4-BE49-F238E27FC236}">
                      <a16:creationId xmlns:a16="http://schemas.microsoft.com/office/drawing/2014/main" id="{8587989C-CDC9-4FAA-B94C-81B01098A33A}"/>
                    </a:ext>
                  </a:extLst>
                </p:cNvPr>
                <p:cNvPicPr/>
                <p:nvPr/>
              </p:nvPicPr>
              <p:blipFill>
                <a:blip r:embed="rId55"/>
                <a:stretch>
                  <a:fillRect/>
                </a:stretch>
              </p:blipFill>
              <p:spPr>
                <a:xfrm>
                  <a:off x="4240286" y="3093583"/>
                  <a:ext cx="15732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C7FC3249-3365-4CAA-B8DB-CEA3FD2E7023}"/>
                    </a:ext>
                  </a:extLst>
                </p14:cNvPr>
                <p14:cNvContentPartPr/>
                <p14:nvPr/>
              </p14:nvContentPartPr>
              <p14:xfrm>
                <a:off x="4702526" y="3360343"/>
                <a:ext cx="399600" cy="310320"/>
              </p14:xfrm>
            </p:contentPart>
          </mc:Choice>
          <mc:Fallback xmlns="">
            <p:pic>
              <p:nvPicPr>
                <p:cNvPr id="38" name="Ink 37">
                  <a:extLst>
                    <a:ext uri="{FF2B5EF4-FFF2-40B4-BE49-F238E27FC236}">
                      <a16:creationId xmlns:a16="http://schemas.microsoft.com/office/drawing/2014/main" id="{C7FC3249-3365-4CAA-B8DB-CEA3FD2E7023}"/>
                    </a:ext>
                  </a:extLst>
                </p:cNvPr>
                <p:cNvPicPr/>
                <p:nvPr/>
              </p:nvPicPr>
              <p:blipFill>
                <a:blip r:embed="rId57"/>
                <a:stretch>
                  <a:fillRect/>
                </a:stretch>
              </p:blipFill>
              <p:spPr>
                <a:xfrm>
                  <a:off x="4684886" y="3342343"/>
                  <a:ext cx="4352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E31817EF-7DA1-48CB-B5EF-BE04BA3C6910}"/>
                    </a:ext>
                  </a:extLst>
                </p14:cNvPr>
                <p14:cNvContentPartPr/>
                <p14:nvPr/>
              </p14:nvContentPartPr>
              <p14:xfrm>
                <a:off x="5130206" y="3266743"/>
                <a:ext cx="461520" cy="375840"/>
              </p14:xfrm>
            </p:contentPart>
          </mc:Choice>
          <mc:Fallback xmlns="">
            <p:pic>
              <p:nvPicPr>
                <p:cNvPr id="39" name="Ink 38">
                  <a:extLst>
                    <a:ext uri="{FF2B5EF4-FFF2-40B4-BE49-F238E27FC236}">
                      <a16:creationId xmlns:a16="http://schemas.microsoft.com/office/drawing/2014/main" id="{E31817EF-7DA1-48CB-B5EF-BE04BA3C6910}"/>
                    </a:ext>
                  </a:extLst>
                </p:cNvPr>
                <p:cNvPicPr/>
                <p:nvPr/>
              </p:nvPicPr>
              <p:blipFill>
                <a:blip r:embed="rId59"/>
                <a:stretch>
                  <a:fillRect/>
                </a:stretch>
              </p:blipFill>
              <p:spPr>
                <a:xfrm>
                  <a:off x="5112206" y="3249103"/>
                  <a:ext cx="4971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814576D2-FA32-492F-A007-87023E3487BD}"/>
                    </a:ext>
                  </a:extLst>
                </p14:cNvPr>
                <p14:cNvContentPartPr/>
                <p14:nvPr/>
              </p14:nvContentPartPr>
              <p14:xfrm>
                <a:off x="5656166" y="3438463"/>
                <a:ext cx="486000" cy="217080"/>
              </p14:xfrm>
            </p:contentPart>
          </mc:Choice>
          <mc:Fallback xmlns="">
            <p:pic>
              <p:nvPicPr>
                <p:cNvPr id="42" name="Ink 41">
                  <a:extLst>
                    <a:ext uri="{FF2B5EF4-FFF2-40B4-BE49-F238E27FC236}">
                      <a16:creationId xmlns:a16="http://schemas.microsoft.com/office/drawing/2014/main" id="{814576D2-FA32-492F-A007-87023E3487BD}"/>
                    </a:ext>
                  </a:extLst>
                </p:cNvPr>
                <p:cNvPicPr/>
                <p:nvPr/>
              </p:nvPicPr>
              <p:blipFill>
                <a:blip r:embed="rId61"/>
                <a:stretch>
                  <a:fillRect/>
                </a:stretch>
              </p:blipFill>
              <p:spPr>
                <a:xfrm>
                  <a:off x="5638166" y="3420823"/>
                  <a:ext cx="521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86EECC06-72AB-4BA1-8703-68DB7C297E83}"/>
                    </a:ext>
                  </a:extLst>
                </p14:cNvPr>
                <p14:cNvContentPartPr/>
                <p14:nvPr/>
              </p14:nvContentPartPr>
              <p14:xfrm>
                <a:off x="6361406" y="3415063"/>
                <a:ext cx="272160" cy="286920"/>
              </p14:xfrm>
            </p:contentPart>
          </mc:Choice>
          <mc:Fallback xmlns="">
            <p:pic>
              <p:nvPicPr>
                <p:cNvPr id="43" name="Ink 42">
                  <a:extLst>
                    <a:ext uri="{FF2B5EF4-FFF2-40B4-BE49-F238E27FC236}">
                      <a16:creationId xmlns:a16="http://schemas.microsoft.com/office/drawing/2014/main" id="{86EECC06-72AB-4BA1-8703-68DB7C297E83}"/>
                    </a:ext>
                  </a:extLst>
                </p:cNvPr>
                <p:cNvPicPr/>
                <p:nvPr/>
              </p:nvPicPr>
              <p:blipFill>
                <a:blip r:embed="rId63"/>
                <a:stretch>
                  <a:fillRect/>
                </a:stretch>
              </p:blipFill>
              <p:spPr>
                <a:xfrm>
                  <a:off x="6343766" y="3397063"/>
                  <a:ext cx="307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D079B7C6-8C8C-4AD1-A7B8-168684960073}"/>
                    </a:ext>
                  </a:extLst>
                </p14:cNvPr>
                <p14:cNvContentPartPr/>
                <p14:nvPr/>
              </p14:nvContentPartPr>
              <p14:xfrm>
                <a:off x="6686846" y="3474823"/>
                <a:ext cx="339840" cy="289440"/>
              </p14:xfrm>
            </p:contentPart>
          </mc:Choice>
          <mc:Fallback xmlns="">
            <p:pic>
              <p:nvPicPr>
                <p:cNvPr id="44" name="Ink 43">
                  <a:extLst>
                    <a:ext uri="{FF2B5EF4-FFF2-40B4-BE49-F238E27FC236}">
                      <a16:creationId xmlns:a16="http://schemas.microsoft.com/office/drawing/2014/main" id="{D079B7C6-8C8C-4AD1-A7B8-168684960073}"/>
                    </a:ext>
                  </a:extLst>
                </p:cNvPr>
                <p:cNvPicPr/>
                <p:nvPr/>
              </p:nvPicPr>
              <p:blipFill>
                <a:blip r:embed="rId65"/>
                <a:stretch>
                  <a:fillRect/>
                </a:stretch>
              </p:blipFill>
              <p:spPr>
                <a:xfrm>
                  <a:off x="6668846" y="3456823"/>
                  <a:ext cx="375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B3659326-A4BF-416D-8A53-5F504E27A7E9}"/>
                    </a:ext>
                  </a:extLst>
                </p14:cNvPr>
                <p14:cNvContentPartPr/>
                <p14:nvPr/>
              </p14:nvContentPartPr>
              <p14:xfrm>
                <a:off x="7075646" y="3435223"/>
                <a:ext cx="514800" cy="243000"/>
              </p14:xfrm>
            </p:contentPart>
          </mc:Choice>
          <mc:Fallback xmlns="">
            <p:pic>
              <p:nvPicPr>
                <p:cNvPr id="45" name="Ink 44">
                  <a:extLst>
                    <a:ext uri="{FF2B5EF4-FFF2-40B4-BE49-F238E27FC236}">
                      <a16:creationId xmlns:a16="http://schemas.microsoft.com/office/drawing/2014/main" id="{B3659326-A4BF-416D-8A53-5F504E27A7E9}"/>
                    </a:ext>
                  </a:extLst>
                </p:cNvPr>
                <p:cNvPicPr/>
                <p:nvPr/>
              </p:nvPicPr>
              <p:blipFill>
                <a:blip r:embed="rId67"/>
                <a:stretch>
                  <a:fillRect/>
                </a:stretch>
              </p:blipFill>
              <p:spPr>
                <a:xfrm>
                  <a:off x="7058006" y="3417223"/>
                  <a:ext cx="550440" cy="278640"/>
                </a:xfrm>
                <a:prstGeom prst="rect">
                  <a:avLst/>
                </a:prstGeom>
              </p:spPr>
            </p:pic>
          </mc:Fallback>
        </mc:AlternateContent>
      </p:grpSp>
      <p:grpSp>
        <p:nvGrpSpPr>
          <p:cNvPr id="50" name="Group 49">
            <a:extLst>
              <a:ext uri="{FF2B5EF4-FFF2-40B4-BE49-F238E27FC236}">
                <a16:creationId xmlns:a16="http://schemas.microsoft.com/office/drawing/2014/main" id="{67737479-F4B8-4DB7-B49A-FDFB4832135B}"/>
              </a:ext>
            </a:extLst>
          </p:cNvPr>
          <p:cNvGrpSpPr/>
          <p:nvPr/>
        </p:nvGrpSpPr>
        <p:grpSpPr>
          <a:xfrm>
            <a:off x="4125446" y="4092223"/>
            <a:ext cx="3609000" cy="963360"/>
            <a:chOff x="4125446" y="4092223"/>
            <a:chExt cx="3609000" cy="963360"/>
          </a:xfrm>
        </p:grpSpPr>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7604815C-4389-4585-97CD-A546060E0BE6}"/>
                    </a:ext>
                  </a:extLst>
                </p14:cNvPr>
                <p14:cNvContentPartPr/>
                <p14:nvPr/>
              </p14:nvContentPartPr>
              <p14:xfrm>
                <a:off x="4125446" y="4092223"/>
                <a:ext cx="831960" cy="626040"/>
              </p14:xfrm>
            </p:contentPart>
          </mc:Choice>
          <mc:Fallback xmlns="">
            <p:pic>
              <p:nvPicPr>
                <p:cNvPr id="46" name="Ink 45">
                  <a:extLst>
                    <a:ext uri="{FF2B5EF4-FFF2-40B4-BE49-F238E27FC236}">
                      <a16:creationId xmlns:a16="http://schemas.microsoft.com/office/drawing/2014/main" id="{7604815C-4389-4585-97CD-A546060E0BE6}"/>
                    </a:ext>
                  </a:extLst>
                </p:cNvPr>
                <p:cNvPicPr/>
                <p:nvPr/>
              </p:nvPicPr>
              <p:blipFill>
                <a:blip r:embed="rId69"/>
                <a:stretch>
                  <a:fillRect/>
                </a:stretch>
              </p:blipFill>
              <p:spPr>
                <a:xfrm>
                  <a:off x="4107446" y="4074223"/>
                  <a:ext cx="8676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535B7F4E-937D-4810-B03C-339099134C77}"/>
                    </a:ext>
                  </a:extLst>
                </p14:cNvPr>
                <p14:cNvContentPartPr/>
                <p14:nvPr/>
              </p14:nvContentPartPr>
              <p14:xfrm>
                <a:off x="4961006" y="4443943"/>
                <a:ext cx="159840" cy="273240"/>
              </p14:xfrm>
            </p:contentPart>
          </mc:Choice>
          <mc:Fallback xmlns="">
            <p:pic>
              <p:nvPicPr>
                <p:cNvPr id="47" name="Ink 46">
                  <a:extLst>
                    <a:ext uri="{FF2B5EF4-FFF2-40B4-BE49-F238E27FC236}">
                      <a16:creationId xmlns:a16="http://schemas.microsoft.com/office/drawing/2014/main" id="{535B7F4E-937D-4810-B03C-339099134C77}"/>
                    </a:ext>
                  </a:extLst>
                </p:cNvPr>
                <p:cNvPicPr/>
                <p:nvPr/>
              </p:nvPicPr>
              <p:blipFill>
                <a:blip r:embed="rId71"/>
                <a:stretch>
                  <a:fillRect/>
                </a:stretch>
              </p:blipFill>
              <p:spPr>
                <a:xfrm>
                  <a:off x="4943006" y="4426303"/>
                  <a:ext cx="1954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A8786A5E-7A24-437F-ADD6-0C538FDDF3C9}"/>
                    </a:ext>
                  </a:extLst>
                </p14:cNvPr>
                <p14:cNvContentPartPr/>
                <p14:nvPr/>
              </p14:nvContentPartPr>
              <p14:xfrm>
                <a:off x="5159726" y="4470583"/>
                <a:ext cx="653400" cy="585000"/>
              </p14:xfrm>
            </p:contentPart>
          </mc:Choice>
          <mc:Fallback xmlns="">
            <p:pic>
              <p:nvPicPr>
                <p:cNvPr id="48" name="Ink 47">
                  <a:extLst>
                    <a:ext uri="{FF2B5EF4-FFF2-40B4-BE49-F238E27FC236}">
                      <a16:creationId xmlns:a16="http://schemas.microsoft.com/office/drawing/2014/main" id="{A8786A5E-7A24-437F-ADD6-0C538FDDF3C9}"/>
                    </a:ext>
                  </a:extLst>
                </p:cNvPr>
                <p:cNvPicPr/>
                <p:nvPr/>
              </p:nvPicPr>
              <p:blipFill>
                <a:blip r:embed="rId73"/>
                <a:stretch>
                  <a:fillRect/>
                </a:stretch>
              </p:blipFill>
              <p:spPr>
                <a:xfrm>
                  <a:off x="5142086" y="4452943"/>
                  <a:ext cx="68904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D18D247A-7C3B-4D01-96AB-5C3ED763B992}"/>
                    </a:ext>
                  </a:extLst>
                </p14:cNvPr>
                <p14:cNvContentPartPr/>
                <p14:nvPr/>
              </p14:nvContentPartPr>
              <p14:xfrm>
                <a:off x="5956406" y="4249903"/>
                <a:ext cx="1778040" cy="560160"/>
              </p14:xfrm>
            </p:contentPart>
          </mc:Choice>
          <mc:Fallback xmlns="">
            <p:pic>
              <p:nvPicPr>
                <p:cNvPr id="49" name="Ink 48">
                  <a:extLst>
                    <a:ext uri="{FF2B5EF4-FFF2-40B4-BE49-F238E27FC236}">
                      <a16:creationId xmlns:a16="http://schemas.microsoft.com/office/drawing/2014/main" id="{D18D247A-7C3B-4D01-96AB-5C3ED763B992}"/>
                    </a:ext>
                  </a:extLst>
                </p:cNvPr>
                <p:cNvPicPr/>
                <p:nvPr/>
              </p:nvPicPr>
              <p:blipFill>
                <a:blip r:embed="rId75"/>
                <a:stretch>
                  <a:fillRect/>
                </a:stretch>
              </p:blipFill>
              <p:spPr>
                <a:xfrm>
                  <a:off x="5938766" y="4231903"/>
                  <a:ext cx="1813680" cy="595800"/>
                </a:xfrm>
                <a:prstGeom prst="rect">
                  <a:avLst/>
                </a:prstGeom>
              </p:spPr>
            </p:pic>
          </mc:Fallback>
        </mc:AlternateContent>
      </p:grpSp>
      <p:grpSp>
        <p:nvGrpSpPr>
          <p:cNvPr id="55" name="Group 54">
            <a:extLst>
              <a:ext uri="{FF2B5EF4-FFF2-40B4-BE49-F238E27FC236}">
                <a16:creationId xmlns:a16="http://schemas.microsoft.com/office/drawing/2014/main" id="{DAFA685D-4E60-4F76-9B89-EF4417BE6E12}"/>
              </a:ext>
            </a:extLst>
          </p:cNvPr>
          <p:cNvGrpSpPr/>
          <p:nvPr/>
        </p:nvGrpSpPr>
        <p:grpSpPr>
          <a:xfrm>
            <a:off x="4363046" y="5320183"/>
            <a:ext cx="1846080" cy="537840"/>
            <a:chOff x="4363046" y="5320183"/>
            <a:chExt cx="1846080" cy="537840"/>
          </a:xfrm>
        </p:grpSpPr>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98714F2-12D3-4FFE-90C3-2FB2A706C18A}"/>
                    </a:ext>
                  </a:extLst>
                </p14:cNvPr>
                <p14:cNvContentPartPr/>
                <p14:nvPr/>
              </p14:nvContentPartPr>
              <p14:xfrm>
                <a:off x="4363046" y="5320183"/>
                <a:ext cx="674640" cy="529920"/>
              </p14:xfrm>
            </p:contentPart>
          </mc:Choice>
          <mc:Fallback xmlns="">
            <p:pic>
              <p:nvPicPr>
                <p:cNvPr id="52" name="Ink 51">
                  <a:extLst>
                    <a:ext uri="{FF2B5EF4-FFF2-40B4-BE49-F238E27FC236}">
                      <a16:creationId xmlns:a16="http://schemas.microsoft.com/office/drawing/2014/main" id="{F98714F2-12D3-4FFE-90C3-2FB2A706C18A}"/>
                    </a:ext>
                  </a:extLst>
                </p:cNvPr>
                <p:cNvPicPr/>
                <p:nvPr/>
              </p:nvPicPr>
              <p:blipFill>
                <a:blip r:embed="rId77"/>
                <a:stretch>
                  <a:fillRect/>
                </a:stretch>
              </p:blipFill>
              <p:spPr>
                <a:xfrm>
                  <a:off x="4345406" y="5302183"/>
                  <a:ext cx="71028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CA88B8D4-47A3-46A1-8ACB-EF59E37FC8CF}"/>
                    </a:ext>
                  </a:extLst>
                </p14:cNvPr>
                <p14:cNvContentPartPr/>
                <p14:nvPr/>
              </p14:nvContentPartPr>
              <p14:xfrm>
                <a:off x="4665446" y="5359423"/>
                <a:ext cx="1296000" cy="498600"/>
              </p14:xfrm>
            </p:contentPart>
          </mc:Choice>
          <mc:Fallback xmlns="">
            <p:pic>
              <p:nvPicPr>
                <p:cNvPr id="53" name="Ink 52">
                  <a:extLst>
                    <a:ext uri="{FF2B5EF4-FFF2-40B4-BE49-F238E27FC236}">
                      <a16:creationId xmlns:a16="http://schemas.microsoft.com/office/drawing/2014/main" id="{CA88B8D4-47A3-46A1-8ACB-EF59E37FC8CF}"/>
                    </a:ext>
                  </a:extLst>
                </p:cNvPr>
                <p:cNvPicPr/>
                <p:nvPr/>
              </p:nvPicPr>
              <p:blipFill>
                <a:blip r:embed="rId79"/>
                <a:stretch>
                  <a:fillRect/>
                </a:stretch>
              </p:blipFill>
              <p:spPr>
                <a:xfrm>
                  <a:off x="4647446" y="5341423"/>
                  <a:ext cx="133164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D0E5B77B-A901-42CB-AF49-4F0164E1C967}"/>
                    </a:ext>
                  </a:extLst>
                </p14:cNvPr>
                <p14:cNvContentPartPr/>
                <p14:nvPr/>
              </p14:nvContentPartPr>
              <p14:xfrm>
                <a:off x="6165926" y="5742463"/>
                <a:ext cx="43200" cy="5400"/>
              </p14:xfrm>
            </p:contentPart>
          </mc:Choice>
          <mc:Fallback xmlns="">
            <p:pic>
              <p:nvPicPr>
                <p:cNvPr id="54" name="Ink 53">
                  <a:extLst>
                    <a:ext uri="{FF2B5EF4-FFF2-40B4-BE49-F238E27FC236}">
                      <a16:creationId xmlns:a16="http://schemas.microsoft.com/office/drawing/2014/main" id="{D0E5B77B-A901-42CB-AF49-4F0164E1C967}"/>
                    </a:ext>
                  </a:extLst>
                </p:cNvPr>
                <p:cNvPicPr/>
                <p:nvPr/>
              </p:nvPicPr>
              <p:blipFill>
                <a:blip r:embed="rId81"/>
                <a:stretch>
                  <a:fillRect/>
                </a:stretch>
              </p:blipFill>
              <p:spPr>
                <a:xfrm>
                  <a:off x="6147926" y="5724463"/>
                  <a:ext cx="78840" cy="41040"/>
                </a:xfrm>
                <a:prstGeom prst="rect">
                  <a:avLst/>
                </a:prstGeom>
              </p:spPr>
            </p:pic>
          </mc:Fallback>
        </mc:AlternateContent>
      </p:grpSp>
    </p:spTree>
    <p:extLst>
      <p:ext uri="{BB962C8B-B14F-4D97-AF65-F5344CB8AC3E}">
        <p14:creationId xmlns:p14="http://schemas.microsoft.com/office/powerpoint/2010/main" val="363311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8134350" cy="5562600"/>
          </a:xfrm>
        </p:spPr>
        <p:txBody>
          <a:bodyPr>
            <a:normAutofit fontScale="70000" lnSpcReduction="20000"/>
          </a:bodyPr>
          <a:lstStyle/>
          <a:p>
            <a:pPr eaLnBrk="1" hangingPunct="1">
              <a:lnSpc>
                <a:spcPct val="120000"/>
              </a:lnSpc>
              <a:defRPr/>
            </a:pPr>
            <a:r>
              <a:rPr lang="tr-TR" altLang="en-US" sz="2400" dirty="0">
                <a:solidFill>
                  <a:schemeClr val="tx1"/>
                </a:solidFill>
                <a:cs typeface="Times New Roman" panose="02020603050405020304" pitchFamily="18" charset="0"/>
              </a:rPr>
              <a:t>Elementlerin anlamlı bir şekilde sıralanması ve organize edilmesi amaçlı oluşturulmuştur</a:t>
            </a:r>
            <a:r>
              <a:rPr lang="en-US" altLang="en-US" sz="2400" dirty="0">
                <a:solidFill>
                  <a:schemeClr val="tx1"/>
                </a:solidFill>
                <a:cs typeface="Times New Roman" panose="02020603050405020304" pitchFamily="18" charset="0"/>
              </a:rPr>
              <a:t>.</a:t>
            </a:r>
          </a:p>
          <a:p>
            <a:pPr eaLnBrk="1" hangingPunct="1">
              <a:lnSpc>
                <a:spcPct val="120000"/>
              </a:lnSpc>
              <a:defRPr/>
            </a:pPr>
            <a:r>
              <a:rPr lang="tr-TR" altLang="en-US" sz="2400" dirty="0">
                <a:solidFill>
                  <a:schemeClr val="tx1"/>
                </a:solidFill>
                <a:cs typeface="Times New Roman" panose="02020603050405020304" pitchFamily="18" charset="0"/>
              </a:rPr>
              <a:t>Tabloda </a:t>
            </a:r>
            <a:r>
              <a:rPr lang="tr-TR" altLang="en-US" sz="2400" dirty="0" err="1">
                <a:solidFill>
                  <a:schemeClr val="tx1"/>
                </a:solidFill>
                <a:cs typeface="Times New Roman" panose="02020603050405020304" pitchFamily="18" charset="0"/>
              </a:rPr>
              <a:t>peryodik</a:t>
            </a:r>
            <a:r>
              <a:rPr lang="tr-TR" altLang="en-US" sz="2400" dirty="0">
                <a:solidFill>
                  <a:schemeClr val="tx1"/>
                </a:solidFill>
                <a:cs typeface="Times New Roman" panose="02020603050405020304" pitchFamily="18" charset="0"/>
              </a:rPr>
              <a:t> özelliklere göre düzenlenme vardır. Kolonlar Grup, Satırlara periyot adı verilir.</a:t>
            </a:r>
          </a:p>
          <a:p>
            <a:pPr eaLnBrk="1" hangingPunct="1">
              <a:lnSpc>
                <a:spcPct val="120000"/>
              </a:lnSpc>
              <a:defRPr/>
            </a:pPr>
            <a:r>
              <a:rPr lang="tr-TR" altLang="en-US" sz="2400" dirty="0">
                <a:solidFill>
                  <a:schemeClr val="tx1"/>
                </a:solidFill>
                <a:cs typeface="Times New Roman" panose="02020603050405020304" pitchFamily="18" charset="0"/>
              </a:rPr>
              <a:t>Kolonlar için farklı numaralandırmaya dayalı adlandırmalar mevcuttur.</a:t>
            </a:r>
          </a:p>
          <a:p>
            <a:pPr lvl="1" eaLnBrk="1" hangingPunct="1">
              <a:lnSpc>
                <a:spcPct val="120000"/>
              </a:lnSpc>
              <a:defRPr/>
            </a:pPr>
            <a:r>
              <a:rPr lang="en-US" altLang="en-US" dirty="0">
                <a:solidFill>
                  <a:schemeClr val="tx1"/>
                </a:solidFill>
                <a:cs typeface="Times New Roman" panose="02020603050405020304" pitchFamily="18" charset="0"/>
              </a:rPr>
              <a:t>1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 18, </a:t>
            </a:r>
            <a:r>
              <a:rPr lang="tr-TR" altLang="en-US" dirty="0">
                <a:solidFill>
                  <a:schemeClr val="tx1"/>
                </a:solidFill>
                <a:cs typeface="Times New Roman" panose="02020603050405020304" pitchFamily="18" charset="0"/>
              </a:rPr>
              <a:t>veya </a:t>
            </a:r>
            <a:r>
              <a:rPr lang="en-US" altLang="en-US" dirty="0">
                <a:solidFill>
                  <a:schemeClr val="tx1"/>
                </a:solidFill>
                <a:cs typeface="Times New Roman" panose="02020603050405020304" pitchFamily="18" charset="0"/>
              </a:rPr>
              <a:t>1A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 8A </a:t>
            </a:r>
            <a:r>
              <a:rPr lang="tr-TR" altLang="en-US" dirty="0">
                <a:solidFill>
                  <a:schemeClr val="tx1"/>
                </a:solidFill>
                <a:cs typeface="Times New Roman" panose="02020603050405020304" pitchFamily="18" charset="0"/>
              </a:rPr>
              <a:t>ve </a:t>
            </a:r>
            <a:r>
              <a:rPr lang="en-US" altLang="en-US" dirty="0">
                <a:solidFill>
                  <a:schemeClr val="tx1"/>
                </a:solidFill>
                <a:cs typeface="Times New Roman" panose="02020603050405020304" pitchFamily="18" charset="0"/>
              </a:rPr>
              <a:t>1B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8B</a:t>
            </a:r>
            <a:r>
              <a:rPr lang="tr-TR" altLang="en-US" dirty="0">
                <a:solidFill>
                  <a:schemeClr val="tx1"/>
                </a:solidFill>
                <a:cs typeface="Times New Roman" panose="02020603050405020304" pitchFamily="18" charset="0"/>
              </a:rPr>
              <a:t> gibi adlandırmalara rastlanabilir.</a:t>
            </a:r>
            <a:endParaRPr lang="en-US" altLang="en-US" dirty="0">
              <a:solidFill>
                <a:schemeClr val="tx1"/>
              </a:solidFill>
              <a:cs typeface="Times New Roman" panose="02020603050405020304" pitchFamily="18" charset="0"/>
            </a:endParaRPr>
          </a:p>
          <a:p>
            <a:pPr algn="just" eaLnBrk="1" hangingPunct="1">
              <a:lnSpc>
                <a:spcPct val="120000"/>
              </a:lnSpc>
              <a:defRPr/>
            </a:pPr>
            <a:r>
              <a:rPr lang="tr-TR" altLang="en-US" sz="2400" dirty="0">
                <a:solidFill>
                  <a:schemeClr val="tx1"/>
                </a:solidFill>
                <a:cs typeface="Times New Roman" panose="02020603050405020304" pitchFamily="18" charset="0"/>
              </a:rPr>
              <a:t>Tabloda (çizelge de denebilir) bazı gruplara özel adlar verilmiştir: </a:t>
            </a:r>
          </a:p>
          <a:p>
            <a:pPr lvl="1" algn="just" eaLnBrk="1" hangingPunct="1">
              <a:lnSpc>
                <a:spcPct val="120000"/>
              </a:lnSpc>
              <a:defRPr/>
            </a:pPr>
            <a:r>
              <a:rPr lang="en-US" altLang="en-US" dirty="0" err="1">
                <a:solidFill>
                  <a:schemeClr val="tx1"/>
                </a:solidFill>
                <a:cs typeface="Times New Roman" panose="02020603050405020304" pitchFamily="18" charset="0"/>
              </a:rPr>
              <a:t>Grup</a:t>
            </a:r>
            <a:r>
              <a:rPr lang="en-US" altLang="en-US" dirty="0">
                <a:solidFill>
                  <a:schemeClr val="tx1"/>
                </a:solidFill>
                <a:cs typeface="Times New Roman" panose="02020603050405020304" pitchFamily="18" charset="0"/>
              </a:rPr>
              <a:t> 1A: alkali metal</a:t>
            </a:r>
            <a:r>
              <a:rPr lang="tr-TR" altLang="en-US" dirty="0" err="1">
                <a:solidFill>
                  <a:schemeClr val="tx1"/>
                </a:solidFill>
                <a:cs typeface="Times New Roman" panose="02020603050405020304" pitchFamily="18" charset="0"/>
              </a:rPr>
              <a:t>ler</a:t>
            </a:r>
            <a:r>
              <a:rPr lang="tr-TR" altLang="en-US" dirty="0">
                <a:solidFill>
                  <a:schemeClr val="tx1"/>
                </a:solidFill>
                <a:cs typeface="Times New Roman" panose="02020603050405020304" pitchFamily="18" charset="0"/>
              </a:rPr>
              <a:t> ve G</a:t>
            </a:r>
            <a:r>
              <a:rPr lang="en-US" altLang="en-US" dirty="0" err="1">
                <a:solidFill>
                  <a:schemeClr val="tx1"/>
                </a:solidFill>
                <a:cs typeface="Times New Roman" panose="02020603050405020304" pitchFamily="18" charset="0"/>
              </a:rPr>
              <a:t>rup</a:t>
            </a:r>
            <a:r>
              <a:rPr lang="en-US" altLang="en-US" dirty="0">
                <a:solidFill>
                  <a:schemeClr val="tx1"/>
                </a:solidFill>
                <a:cs typeface="Times New Roman" panose="02020603050405020304" pitchFamily="18" charset="0"/>
              </a:rPr>
              <a:t> 7A: halo</a:t>
            </a:r>
            <a:r>
              <a:rPr lang="tr-TR" altLang="en-US" dirty="0">
                <a:solidFill>
                  <a:schemeClr val="tx1"/>
                </a:solidFill>
                <a:cs typeface="Times New Roman" panose="02020603050405020304" pitchFamily="18" charset="0"/>
              </a:rPr>
              <a:t>j</a:t>
            </a:r>
            <a:r>
              <a:rPr lang="en-US" altLang="en-US" dirty="0" err="1">
                <a:solidFill>
                  <a:schemeClr val="tx1"/>
                </a:solidFill>
                <a:cs typeface="Times New Roman" panose="02020603050405020304" pitchFamily="18" charset="0"/>
              </a:rPr>
              <a:t>en</a:t>
            </a:r>
            <a:r>
              <a:rPr lang="tr-TR" altLang="en-US" dirty="0" err="1">
                <a:solidFill>
                  <a:schemeClr val="tx1"/>
                </a:solidFill>
                <a:cs typeface="Times New Roman" panose="02020603050405020304" pitchFamily="18" charset="0"/>
              </a:rPr>
              <a:t>ler</a:t>
            </a:r>
            <a:r>
              <a:rPr lang="tr-TR" altLang="en-US" dirty="0">
                <a:solidFill>
                  <a:schemeClr val="tx1"/>
                </a:solidFill>
                <a:cs typeface="Times New Roman" panose="02020603050405020304" pitchFamily="18" charset="0"/>
              </a:rPr>
              <a:t> gibi.</a:t>
            </a:r>
          </a:p>
          <a:p>
            <a:pPr eaLnBrk="1" hangingPunct="1">
              <a:lnSpc>
                <a:spcPct val="120000"/>
              </a:lnSpc>
              <a:defRPr/>
            </a:pPr>
            <a:r>
              <a:rPr lang="en-US" altLang="en-US" sz="2400" b="1" dirty="0">
                <a:solidFill>
                  <a:schemeClr val="tx1"/>
                </a:solidFill>
              </a:rPr>
              <a:t>Metal</a:t>
            </a:r>
            <a:r>
              <a:rPr lang="tr-TR" altLang="en-US" sz="2400" b="1" dirty="0">
                <a:solidFill>
                  <a:schemeClr val="tx1"/>
                </a:solidFill>
              </a:rPr>
              <a:t> </a:t>
            </a:r>
            <a:r>
              <a:rPr lang="en-US" altLang="en-US" sz="2400" b="1" dirty="0">
                <a:solidFill>
                  <a:schemeClr val="tx1"/>
                </a:solidFill>
              </a:rPr>
              <a:t>element</a:t>
            </a:r>
            <a:r>
              <a:rPr lang="tr-TR" altLang="en-US" sz="2400" b="1" dirty="0" err="1">
                <a:solidFill>
                  <a:schemeClr val="tx1"/>
                </a:solidFill>
              </a:rPr>
              <a:t>ler</a:t>
            </a:r>
            <a:r>
              <a:rPr lang="en-US" altLang="en-US" sz="2400" dirty="0">
                <a:solidFill>
                  <a:schemeClr val="tx1"/>
                </a:solidFill>
              </a:rPr>
              <a:t> </a:t>
            </a:r>
            <a:r>
              <a:rPr lang="tr-TR" altLang="en-US" sz="2400" dirty="0">
                <a:solidFill>
                  <a:schemeClr val="tx1"/>
                </a:solidFill>
              </a:rPr>
              <a:t>tablonun sol tarafında yer alır ve çoğu element metal özelliktedir.</a:t>
            </a:r>
            <a:r>
              <a:rPr lang="en-US" altLang="en-US" sz="2400" dirty="0">
                <a:solidFill>
                  <a:schemeClr val="tx1"/>
                </a:solidFill>
              </a:rPr>
              <a:t>.</a:t>
            </a:r>
          </a:p>
          <a:p>
            <a:pPr eaLnBrk="1" hangingPunct="1">
              <a:lnSpc>
                <a:spcPct val="120000"/>
              </a:lnSpc>
              <a:defRPr/>
            </a:pPr>
            <a:r>
              <a:rPr lang="tr-TR" altLang="en-US" sz="2400" b="1" dirty="0">
                <a:solidFill>
                  <a:schemeClr val="tx1"/>
                </a:solidFill>
              </a:rPr>
              <a:t>A</a:t>
            </a:r>
            <a:r>
              <a:rPr lang="en-US" altLang="en-US" sz="2400" b="1" dirty="0">
                <a:solidFill>
                  <a:schemeClr val="tx1"/>
                </a:solidFill>
              </a:rPr>
              <a:t>metal element</a:t>
            </a:r>
            <a:r>
              <a:rPr lang="tr-TR" altLang="en-US" sz="2400" b="1" dirty="0" err="1">
                <a:solidFill>
                  <a:schemeClr val="tx1"/>
                </a:solidFill>
              </a:rPr>
              <a:t>ler</a:t>
            </a:r>
            <a:r>
              <a:rPr lang="en-US" altLang="en-US" sz="2400" dirty="0">
                <a:solidFill>
                  <a:schemeClr val="tx1"/>
                </a:solidFill>
              </a:rPr>
              <a:t> </a:t>
            </a:r>
            <a:r>
              <a:rPr lang="tr-TR" altLang="en-US" sz="2400" dirty="0">
                <a:solidFill>
                  <a:schemeClr val="tx1"/>
                </a:solidFill>
              </a:rPr>
              <a:t>Tabloda sağ üst bölgede yer alır</a:t>
            </a:r>
            <a:endParaRPr lang="en-US" altLang="en-US" sz="2400" dirty="0">
              <a:solidFill>
                <a:schemeClr val="tx1"/>
              </a:solidFill>
            </a:endParaRPr>
          </a:p>
          <a:p>
            <a:pPr lvl="1" eaLnBrk="1" hangingPunct="1">
              <a:lnSpc>
                <a:spcPct val="120000"/>
              </a:lnSpc>
              <a:defRPr/>
            </a:pPr>
            <a:r>
              <a:rPr lang="tr-TR" altLang="en-US" sz="2000" dirty="0">
                <a:solidFill>
                  <a:schemeClr val="tx1"/>
                </a:solidFill>
              </a:rPr>
              <a:t>hem metal hem ametal özellik gösteren elementler de mevcuttur. Bunlara </a:t>
            </a:r>
            <a:r>
              <a:rPr lang="tr-TR" altLang="en-US" sz="2000" dirty="0" err="1">
                <a:solidFill>
                  <a:schemeClr val="tx1"/>
                </a:solidFill>
              </a:rPr>
              <a:t>metaloidler</a:t>
            </a:r>
            <a:r>
              <a:rPr lang="tr-TR" altLang="en-US" sz="2000" dirty="0">
                <a:solidFill>
                  <a:schemeClr val="tx1"/>
                </a:solidFill>
              </a:rPr>
              <a:t> denir ve tabloda metal ile ametaller arasında dağılım göstermişlerdir. Örneğin </a:t>
            </a:r>
            <a:r>
              <a:rPr lang="en-US" altLang="en-US" sz="2000" dirty="0">
                <a:solidFill>
                  <a:schemeClr val="tx1"/>
                </a:solidFill>
              </a:rPr>
              <a:t>B, Si, Ge, As, Sb and </a:t>
            </a:r>
            <a:r>
              <a:rPr lang="en-US" altLang="en-US" sz="2000" dirty="0" err="1">
                <a:solidFill>
                  <a:schemeClr val="tx1"/>
                </a:solidFill>
              </a:rPr>
              <a:t>Te</a:t>
            </a:r>
            <a:r>
              <a:rPr lang="tr-TR" altLang="en-US" sz="2000" dirty="0">
                <a:solidFill>
                  <a:schemeClr val="tx1"/>
                </a:solidFill>
              </a:rPr>
              <a:t>. </a:t>
            </a:r>
          </a:p>
          <a:p>
            <a:pPr lvl="1" eaLnBrk="1" hangingPunct="1">
              <a:lnSpc>
                <a:spcPct val="120000"/>
              </a:lnSpc>
              <a:defRPr/>
            </a:pPr>
            <a:r>
              <a:rPr lang="tr-TR" altLang="en-US" sz="2000" dirty="0">
                <a:solidFill>
                  <a:schemeClr val="tx1"/>
                </a:solidFill>
                <a:cs typeface="Times New Roman" panose="02020603050405020304" pitchFamily="18" charset="0"/>
              </a:rPr>
              <a:t>Metaller dövülebilir (</a:t>
            </a:r>
            <a:r>
              <a:rPr lang="tr-TR" altLang="en-US" sz="2000" dirty="0" err="1">
                <a:solidFill>
                  <a:schemeClr val="tx1"/>
                </a:solidFill>
                <a:cs typeface="Times New Roman" panose="02020603050405020304" pitchFamily="18" charset="0"/>
              </a:rPr>
              <a:t>maleabilite</a:t>
            </a:r>
            <a:r>
              <a:rPr lang="tr-TR" altLang="en-US" sz="2000" dirty="0">
                <a:solidFill>
                  <a:schemeClr val="tx1"/>
                </a:solidFill>
                <a:cs typeface="Times New Roman" panose="02020603050405020304" pitchFamily="18" charset="0"/>
              </a:rPr>
              <a:t>, dövülgen), şekil alabilen, parlak özelliktedir. Termal ve elektrik iletkenlikleri çok iyidir. </a:t>
            </a:r>
          </a:p>
          <a:p>
            <a:pPr lvl="1" eaLnBrk="1" hangingPunct="1">
              <a:lnSpc>
                <a:spcPct val="120000"/>
              </a:lnSpc>
              <a:defRPr/>
            </a:pPr>
            <a:r>
              <a:rPr lang="tr-TR" altLang="en-US" sz="2000" dirty="0">
                <a:solidFill>
                  <a:schemeClr val="tx1"/>
                </a:solidFill>
                <a:cs typeface="Times New Roman" panose="02020603050405020304" pitchFamily="18" charset="0"/>
              </a:rPr>
              <a:t>Ametaller ise bu özellikleri göstermez, katı halde kırılgan, mat görünümlüdürler. Isı (termal) ve elektrik iletkenlikleri iyi değildir. </a:t>
            </a:r>
            <a:endParaRPr lang="tr-TR" altLang="en-US" dirty="0">
              <a:solidFill>
                <a:schemeClr val="tx1"/>
              </a:solidFill>
            </a:endParaRPr>
          </a:p>
        </p:txBody>
      </p:sp>
      <p:sp>
        <p:nvSpPr>
          <p:cNvPr id="6147" name="Title 1"/>
          <p:cNvSpPr txBox="1">
            <a:spLocks/>
          </p:cNvSpPr>
          <p:nvPr/>
        </p:nvSpPr>
        <p:spPr bwMode="auto">
          <a:xfrm>
            <a:off x="685800" y="152400"/>
            <a:ext cx="7773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C82E32"/>
                </a:solidFill>
                <a:latin typeface="Arial" panose="020B0604020202020204" pitchFamily="34" charset="0"/>
                <a:ea typeface="ＭＳ Ｐゴシック" panose="020B0600070205080204" pitchFamily="34" charset="-128"/>
              </a:defRPr>
            </a:lvl1pPr>
            <a:lvl2pPr marL="742950" indent="-285750">
              <a:defRPr sz="2800">
                <a:solidFill>
                  <a:srgbClr val="C82E32"/>
                </a:solidFill>
                <a:latin typeface="Arial" panose="020B0604020202020204" pitchFamily="34" charset="0"/>
                <a:ea typeface="ＭＳ Ｐゴシック" panose="020B0600070205080204" pitchFamily="34" charset="-128"/>
              </a:defRPr>
            </a:lvl2pPr>
            <a:lvl3pPr marL="1143000" indent="-228600">
              <a:defRPr sz="2800">
                <a:solidFill>
                  <a:srgbClr val="C82E32"/>
                </a:solidFill>
                <a:latin typeface="Arial" panose="020B0604020202020204" pitchFamily="34" charset="0"/>
                <a:ea typeface="ＭＳ Ｐゴシック" panose="020B0600070205080204" pitchFamily="34" charset="-128"/>
              </a:defRPr>
            </a:lvl3pPr>
            <a:lvl4pPr marL="1600200" indent="-228600">
              <a:defRPr sz="2800">
                <a:solidFill>
                  <a:srgbClr val="C82E32"/>
                </a:solidFill>
                <a:latin typeface="Arial" panose="020B0604020202020204" pitchFamily="34" charset="0"/>
                <a:ea typeface="ＭＳ Ｐゴシック" panose="020B0600070205080204" pitchFamily="34" charset="-128"/>
              </a:defRPr>
            </a:lvl4pPr>
            <a:lvl5pPr marL="2057400" indent="-228600">
              <a:defRPr sz="28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tr-TR" altLang="en-US" sz="3600" b="1">
                <a:solidFill>
                  <a:schemeClr val="tx1"/>
                </a:solidFill>
                <a:latin typeface="Comic Sans MS" panose="030F0702030302020204" pitchFamily="66" charset="0"/>
              </a:rPr>
              <a:t>Periyodik Tablo</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64A97F5-E271-4D6C-82A4-F66BEF26F2E8}"/>
                  </a:ext>
                </a:extLst>
              </p14:cNvPr>
              <p14:cNvContentPartPr/>
              <p14:nvPr/>
            </p14:nvContentPartPr>
            <p14:xfrm>
              <a:off x="4976486" y="6361663"/>
              <a:ext cx="360" cy="360"/>
            </p14:xfrm>
          </p:contentPart>
        </mc:Choice>
        <mc:Fallback xmlns="">
          <p:pic>
            <p:nvPicPr>
              <p:cNvPr id="2" name="Ink 1">
                <a:extLst>
                  <a:ext uri="{FF2B5EF4-FFF2-40B4-BE49-F238E27FC236}">
                    <a16:creationId xmlns:a16="http://schemas.microsoft.com/office/drawing/2014/main" id="{F64A97F5-E271-4D6C-82A4-F66BEF26F2E8}"/>
                  </a:ext>
                </a:extLst>
              </p:cNvPr>
              <p:cNvPicPr/>
              <p:nvPr/>
            </p:nvPicPr>
            <p:blipFill>
              <a:blip r:embed="rId3"/>
              <a:stretch>
                <a:fillRect/>
              </a:stretch>
            </p:blipFill>
            <p:spPr>
              <a:xfrm>
                <a:off x="4958846" y="6343663"/>
                <a:ext cx="36000" cy="36000"/>
              </a:xfrm>
              <a:prstGeom prst="rect">
                <a:avLst/>
              </a:prstGeom>
            </p:spPr>
          </p:pic>
        </mc:Fallback>
      </mc:AlternateContent>
    </p:spTree>
    <p:extLst>
      <p:ext uri="{BB962C8B-B14F-4D97-AF65-F5344CB8AC3E}">
        <p14:creationId xmlns:p14="http://schemas.microsoft.com/office/powerpoint/2010/main" val="160847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6AC1-99F8-48E5-B8D7-5788A51ED847}"/>
              </a:ext>
            </a:extLst>
          </p:cNvPr>
          <p:cNvSpPr>
            <a:spLocks noGrp="1"/>
          </p:cNvSpPr>
          <p:nvPr>
            <p:ph type="title"/>
          </p:nvPr>
        </p:nvSpPr>
        <p:spPr/>
        <p:txBody>
          <a:bodyPr/>
          <a:lstStyle/>
          <a:p>
            <a:r>
              <a:rPr lang="en-US" dirty="0" err="1"/>
              <a:t>Öğrenme</a:t>
            </a:r>
            <a:r>
              <a:rPr lang="en-US" dirty="0"/>
              <a:t> </a:t>
            </a:r>
            <a:r>
              <a:rPr lang="en-US" dirty="0" err="1"/>
              <a:t>hedefleri</a:t>
            </a:r>
            <a:endParaRPr lang="tr-TR" dirty="0"/>
          </a:p>
        </p:txBody>
      </p:sp>
      <p:sp>
        <p:nvSpPr>
          <p:cNvPr id="3" name="Content Placeholder 2">
            <a:extLst>
              <a:ext uri="{FF2B5EF4-FFF2-40B4-BE49-F238E27FC236}">
                <a16:creationId xmlns:a16="http://schemas.microsoft.com/office/drawing/2014/main" id="{5C726611-923D-4E65-BE51-732D75120786}"/>
              </a:ext>
            </a:extLst>
          </p:cNvPr>
          <p:cNvSpPr>
            <a:spLocks noGrp="1"/>
          </p:cNvSpPr>
          <p:nvPr>
            <p:ph idx="1"/>
          </p:nvPr>
        </p:nvSpPr>
        <p:spPr/>
        <p:txBody>
          <a:bodyPr/>
          <a:lstStyle/>
          <a:p>
            <a:pPr marL="0" indent="0">
              <a:buNone/>
            </a:pPr>
            <a:r>
              <a:rPr lang="en-US" dirty="0"/>
              <a:t>1. Atom </a:t>
            </a:r>
            <a:r>
              <a:rPr lang="en-US" dirty="0" err="1"/>
              <a:t>yapısının</a:t>
            </a:r>
            <a:r>
              <a:rPr lang="en-US" dirty="0"/>
              <a:t> </a:t>
            </a:r>
            <a:r>
              <a:rPr lang="en-US" dirty="0" err="1"/>
              <a:t>anlaşılması</a:t>
            </a:r>
            <a:endParaRPr lang="en-US" dirty="0"/>
          </a:p>
          <a:p>
            <a:pPr marL="0" indent="0">
              <a:buNone/>
            </a:pPr>
            <a:r>
              <a:rPr lang="en-US" dirty="0"/>
              <a:t>2. </a:t>
            </a:r>
            <a:r>
              <a:rPr lang="en-US" dirty="0" err="1"/>
              <a:t>Maddenin</a:t>
            </a:r>
            <a:r>
              <a:rPr lang="en-US" dirty="0"/>
              <a:t> Atom </a:t>
            </a:r>
            <a:r>
              <a:rPr lang="en-US" dirty="0" err="1"/>
              <a:t>teorisiyle</a:t>
            </a:r>
            <a:r>
              <a:rPr lang="en-US" dirty="0"/>
              <a:t> </a:t>
            </a:r>
            <a:r>
              <a:rPr lang="en-US" dirty="0" err="1"/>
              <a:t>madde</a:t>
            </a:r>
            <a:r>
              <a:rPr lang="en-US" dirty="0"/>
              <a:t>, element, atom </a:t>
            </a:r>
            <a:r>
              <a:rPr lang="en-US" dirty="0" err="1"/>
              <a:t>ilişkisinin</a:t>
            </a:r>
            <a:r>
              <a:rPr lang="en-US" dirty="0"/>
              <a:t> </a:t>
            </a:r>
            <a:r>
              <a:rPr lang="en-US" dirty="0" err="1"/>
              <a:t>kurulması</a:t>
            </a:r>
            <a:endParaRPr lang="en-US" dirty="0"/>
          </a:p>
          <a:p>
            <a:pPr marL="0" indent="0">
              <a:buNone/>
            </a:pPr>
            <a:r>
              <a:rPr lang="en-US" dirty="0"/>
              <a:t>3. Modern atom </a:t>
            </a:r>
            <a:r>
              <a:rPr lang="en-US" dirty="0" err="1"/>
              <a:t>teorisinde</a:t>
            </a:r>
            <a:r>
              <a:rPr lang="en-US" dirty="0"/>
              <a:t> </a:t>
            </a:r>
            <a:r>
              <a:rPr lang="en-US" dirty="0" err="1"/>
              <a:t>temel</a:t>
            </a:r>
            <a:r>
              <a:rPr lang="en-US" dirty="0"/>
              <a:t> </a:t>
            </a:r>
            <a:r>
              <a:rPr lang="en-US" dirty="0" err="1"/>
              <a:t>yasaların</a:t>
            </a:r>
            <a:r>
              <a:rPr lang="en-US" dirty="0"/>
              <a:t> </a:t>
            </a:r>
            <a:r>
              <a:rPr lang="en-US" dirty="0" err="1"/>
              <a:t>kavranması</a:t>
            </a:r>
            <a:endParaRPr lang="en-US" dirty="0"/>
          </a:p>
          <a:p>
            <a:pPr marL="0" indent="0">
              <a:buNone/>
            </a:pPr>
            <a:r>
              <a:rPr lang="en-US" dirty="0"/>
              <a:t>4. Atom </a:t>
            </a:r>
            <a:r>
              <a:rPr lang="en-US" dirty="0" err="1"/>
              <a:t>kütlesinin</a:t>
            </a:r>
            <a:r>
              <a:rPr lang="en-US" dirty="0"/>
              <a:t> </a:t>
            </a:r>
            <a:r>
              <a:rPr lang="en-US" dirty="0" err="1"/>
              <a:t>ifadesi</a:t>
            </a:r>
            <a:endParaRPr lang="en-US" dirty="0"/>
          </a:p>
          <a:p>
            <a:pPr marL="0" indent="0">
              <a:buNone/>
            </a:pPr>
            <a:r>
              <a:rPr lang="en-US" dirty="0"/>
              <a:t>5. atom, </a:t>
            </a:r>
            <a:r>
              <a:rPr lang="en-US" dirty="0" err="1"/>
              <a:t>molekül</a:t>
            </a:r>
            <a:r>
              <a:rPr lang="en-US" dirty="0"/>
              <a:t>, </a:t>
            </a:r>
            <a:r>
              <a:rPr lang="en-US" dirty="0" err="1"/>
              <a:t>molekül</a:t>
            </a:r>
            <a:r>
              <a:rPr lang="en-US" dirty="0"/>
              <a:t> </a:t>
            </a:r>
            <a:r>
              <a:rPr lang="en-US" dirty="0" err="1"/>
              <a:t>bileşik</a:t>
            </a:r>
            <a:r>
              <a:rPr lang="en-US" dirty="0"/>
              <a:t>, </a:t>
            </a:r>
            <a:r>
              <a:rPr lang="en-US" dirty="0" err="1"/>
              <a:t>basit</a:t>
            </a:r>
            <a:r>
              <a:rPr lang="en-US" dirty="0"/>
              <a:t> </a:t>
            </a:r>
            <a:r>
              <a:rPr lang="en-US" dirty="0" err="1"/>
              <a:t>ve</a:t>
            </a:r>
            <a:r>
              <a:rPr lang="en-US" dirty="0"/>
              <a:t> </a:t>
            </a:r>
            <a:r>
              <a:rPr lang="en-US" dirty="0" err="1"/>
              <a:t>bileşik</a:t>
            </a:r>
            <a:r>
              <a:rPr lang="en-US" dirty="0"/>
              <a:t> </a:t>
            </a:r>
            <a:r>
              <a:rPr lang="en-US" dirty="0" err="1"/>
              <a:t>formülü</a:t>
            </a:r>
            <a:r>
              <a:rPr lang="en-US" dirty="0"/>
              <a:t>, </a:t>
            </a:r>
            <a:r>
              <a:rPr lang="en-US" dirty="0" err="1"/>
              <a:t>fprmül</a:t>
            </a:r>
            <a:r>
              <a:rPr lang="en-US" dirty="0"/>
              <a:t> </a:t>
            </a:r>
            <a:r>
              <a:rPr lang="en-US" dirty="0" err="1"/>
              <a:t>ve</a:t>
            </a:r>
            <a:r>
              <a:rPr lang="en-US" dirty="0"/>
              <a:t> </a:t>
            </a:r>
            <a:r>
              <a:rPr lang="en-US" dirty="0" err="1"/>
              <a:t>molekül</a:t>
            </a:r>
            <a:r>
              <a:rPr lang="en-US" dirty="0"/>
              <a:t> </a:t>
            </a:r>
            <a:r>
              <a:rPr lang="en-US" dirty="0" err="1"/>
              <a:t>ağırlığı</a:t>
            </a:r>
            <a:r>
              <a:rPr lang="en-US" dirty="0"/>
              <a:t> </a:t>
            </a:r>
            <a:r>
              <a:rPr lang="en-US" dirty="0" err="1"/>
              <a:t>kavramlarının</a:t>
            </a:r>
            <a:r>
              <a:rPr lang="en-US" dirty="0"/>
              <a:t> </a:t>
            </a:r>
            <a:r>
              <a:rPr lang="en-US" dirty="0" err="1"/>
              <a:t>öğrenilmesi</a:t>
            </a:r>
            <a:endParaRPr lang="en-US" dirty="0"/>
          </a:p>
          <a:p>
            <a:pPr marL="0" indent="0">
              <a:buNone/>
            </a:pPr>
            <a:r>
              <a:rPr lang="en-US" dirty="0"/>
              <a:t>6. Avogadro </a:t>
            </a:r>
            <a:r>
              <a:rPr lang="en-US" dirty="0" err="1"/>
              <a:t>sayısı</a:t>
            </a:r>
            <a:r>
              <a:rPr lang="en-US" dirty="0"/>
              <a:t> </a:t>
            </a:r>
            <a:r>
              <a:rPr lang="en-US" dirty="0" err="1"/>
              <a:t>ve</a:t>
            </a:r>
            <a:r>
              <a:rPr lang="en-US" dirty="0"/>
              <a:t> mol </a:t>
            </a:r>
            <a:r>
              <a:rPr lang="en-US" dirty="0" err="1"/>
              <a:t>kavramı</a:t>
            </a:r>
            <a:endParaRPr lang="en-US" dirty="0"/>
          </a:p>
          <a:p>
            <a:pPr marL="0" indent="0">
              <a:buNone/>
            </a:pPr>
            <a:r>
              <a:rPr lang="en-US" dirty="0"/>
              <a:t>7. </a:t>
            </a:r>
            <a:r>
              <a:rPr lang="en-US" dirty="0" err="1"/>
              <a:t>Birimsel</a:t>
            </a:r>
            <a:r>
              <a:rPr lang="en-US" dirty="0"/>
              <a:t> </a:t>
            </a:r>
            <a:r>
              <a:rPr lang="en-US" dirty="0" err="1"/>
              <a:t>dönüşümler</a:t>
            </a:r>
            <a:r>
              <a:rPr lang="en-US" dirty="0"/>
              <a:t> </a:t>
            </a:r>
            <a:r>
              <a:rPr lang="en-US" dirty="0" err="1"/>
              <a:t>ve</a:t>
            </a:r>
            <a:r>
              <a:rPr lang="en-US" dirty="0"/>
              <a:t> </a:t>
            </a:r>
            <a:r>
              <a:rPr lang="en-US" dirty="0" err="1"/>
              <a:t>çevrim</a:t>
            </a:r>
            <a:r>
              <a:rPr lang="en-US" dirty="0"/>
              <a:t> (</a:t>
            </a:r>
            <a:r>
              <a:rPr lang="en-US" dirty="0" err="1"/>
              <a:t>dönüşüm</a:t>
            </a:r>
            <a:r>
              <a:rPr lang="en-US" dirty="0"/>
              <a:t>) </a:t>
            </a:r>
            <a:r>
              <a:rPr lang="en-US" dirty="0" err="1"/>
              <a:t>faktörü</a:t>
            </a:r>
            <a:r>
              <a:rPr lang="en-US" dirty="0"/>
              <a:t> </a:t>
            </a:r>
            <a:r>
              <a:rPr lang="en-US" dirty="0" err="1"/>
              <a:t>kavramı</a:t>
            </a:r>
            <a:endParaRPr lang="en-US" dirty="0"/>
          </a:p>
          <a:p>
            <a:pPr marL="0" indent="0">
              <a:buNone/>
            </a:pPr>
            <a:endParaRPr lang="tr-TR" dirty="0"/>
          </a:p>
        </p:txBody>
      </p:sp>
    </p:spTree>
    <p:extLst>
      <p:ext uri="{BB962C8B-B14F-4D97-AF65-F5344CB8AC3E}">
        <p14:creationId xmlns:p14="http://schemas.microsoft.com/office/powerpoint/2010/main" val="302646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3" y="762000"/>
            <a:ext cx="8010525"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95325" y="152400"/>
            <a:ext cx="7772400" cy="609600"/>
          </a:xfrm>
          <a:prstGeom prst="rect">
            <a:avLst/>
          </a:prstGeom>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defRPr/>
            </a:pPr>
            <a:r>
              <a:rPr lang="tr-TR" altLang="en-US" b="1" cap="none" dirty="0">
                <a:latin typeface="Comic Sans MS" panose="030F0702030302020204" pitchFamily="66" charset="0"/>
              </a:rPr>
              <a:t>Periyodik Tablo</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6FDAAE4-3A16-4703-B12D-50156F108A09}"/>
                  </a:ext>
                </a:extLst>
              </p14:cNvPr>
              <p14:cNvContentPartPr/>
              <p14:nvPr/>
            </p14:nvContentPartPr>
            <p14:xfrm>
              <a:off x="6647966" y="2416063"/>
              <a:ext cx="889920" cy="320760"/>
            </p14:xfrm>
          </p:contentPart>
        </mc:Choice>
        <mc:Fallback xmlns="">
          <p:pic>
            <p:nvPicPr>
              <p:cNvPr id="2" name="Ink 1">
                <a:extLst>
                  <a:ext uri="{FF2B5EF4-FFF2-40B4-BE49-F238E27FC236}">
                    <a16:creationId xmlns:a16="http://schemas.microsoft.com/office/drawing/2014/main" id="{76FDAAE4-3A16-4703-B12D-50156F108A09}"/>
                  </a:ext>
                </a:extLst>
              </p:cNvPr>
              <p:cNvPicPr/>
              <p:nvPr/>
            </p:nvPicPr>
            <p:blipFill>
              <a:blip r:embed="rId4"/>
              <a:stretch>
                <a:fillRect/>
              </a:stretch>
            </p:blipFill>
            <p:spPr>
              <a:xfrm>
                <a:off x="6630326" y="2398063"/>
                <a:ext cx="9255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5926B32-77A3-4DF6-91A5-67D641900B76}"/>
                  </a:ext>
                </a:extLst>
              </p14:cNvPr>
              <p14:cNvContentPartPr/>
              <p14:nvPr/>
            </p14:nvContentPartPr>
            <p14:xfrm>
              <a:off x="6393446" y="3718543"/>
              <a:ext cx="1026720" cy="655920"/>
            </p14:xfrm>
          </p:contentPart>
        </mc:Choice>
        <mc:Fallback xmlns="">
          <p:pic>
            <p:nvPicPr>
              <p:cNvPr id="3" name="Ink 2">
                <a:extLst>
                  <a:ext uri="{FF2B5EF4-FFF2-40B4-BE49-F238E27FC236}">
                    <a16:creationId xmlns:a16="http://schemas.microsoft.com/office/drawing/2014/main" id="{25926B32-77A3-4DF6-91A5-67D641900B76}"/>
                  </a:ext>
                </a:extLst>
              </p:cNvPr>
              <p:cNvPicPr/>
              <p:nvPr/>
            </p:nvPicPr>
            <p:blipFill>
              <a:blip r:embed="rId6"/>
              <a:stretch>
                <a:fillRect/>
              </a:stretch>
            </p:blipFill>
            <p:spPr>
              <a:xfrm>
                <a:off x="6375446" y="3700903"/>
                <a:ext cx="1062360" cy="691560"/>
              </a:xfrm>
              <a:prstGeom prst="rect">
                <a:avLst/>
              </a:prstGeom>
            </p:spPr>
          </p:pic>
        </mc:Fallback>
      </mc:AlternateContent>
      <p:grpSp>
        <p:nvGrpSpPr>
          <p:cNvPr id="8" name="Group 7">
            <a:extLst>
              <a:ext uri="{FF2B5EF4-FFF2-40B4-BE49-F238E27FC236}">
                <a16:creationId xmlns:a16="http://schemas.microsoft.com/office/drawing/2014/main" id="{7E3F90DC-D30A-4334-B7AF-184FD71B2E4D}"/>
              </a:ext>
            </a:extLst>
          </p:cNvPr>
          <p:cNvGrpSpPr/>
          <p:nvPr/>
        </p:nvGrpSpPr>
        <p:grpSpPr>
          <a:xfrm>
            <a:off x="1163006" y="4022383"/>
            <a:ext cx="416160" cy="536040"/>
            <a:chOff x="1163006" y="4022383"/>
            <a:chExt cx="416160" cy="53604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4C3021BA-DD83-4311-B20A-71A8F43F476A}"/>
                    </a:ext>
                  </a:extLst>
                </p14:cNvPr>
                <p14:cNvContentPartPr/>
                <p14:nvPr/>
              </p14:nvContentPartPr>
              <p14:xfrm>
                <a:off x="1163006" y="4022383"/>
                <a:ext cx="130680" cy="327600"/>
              </p14:xfrm>
            </p:contentPart>
          </mc:Choice>
          <mc:Fallback xmlns="">
            <p:pic>
              <p:nvPicPr>
                <p:cNvPr id="5" name="Ink 4">
                  <a:extLst>
                    <a:ext uri="{FF2B5EF4-FFF2-40B4-BE49-F238E27FC236}">
                      <a16:creationId xmlns:a16="http://schemas.microsoft.com/office/drawing/2014/main" id="{4C3021BA-DD83-4311-B20A-71A8F43F476A}"/>
                    </a:ext>
                  </a:extLst>
                </p:cNvPr>
                <p:cNvPicPr/>
                <p:nvPr/>
              </p:nvPicPr>
              <p:blipFill>
                <a:blip r:embed="rId8"/>
                <a:stretch>
                  <a:fillRect/>
                </a:stretch>
              </p:blipFill>
              <p:spPr>
                <a:xfrm>
                  <a:off x="1145366" y="4004743"/>
                  <a:ext cx="1663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A070A292-75FD-48FB-877B-A1CF73BDC3FD}"/>
                    </a:ext>
                  </a:extLst>
                </p14:cNvPr>
                <p14:cNvContentPartPr/>
                <p14:nvPr/>
              </p14:nvContentPartPr>
              <p14:xfrm>
                <a:off x="1410686" y="4056943"/>
                <a:ext cx="168480" cy="501480"/>
              </p14:xfrm>
            </p:contentPart>
          </mc:Choice>
          <mc:Fallback xmlns="">
            <p:pic>
              <p:nvPicPr>
                <p:cNvPr id="6" name="Ink 5">
                  <a:extLst>
                    <a:ext uri="{FF2B5EF4-FFF2-40B4-BE49-F238E27FC236}">
                      <a16:creationId xmlns:a16="http://schemas.microsoft.com/office/drawing/2014/main" id="{A070A292-75FD-48FB-877B-A1CF73BDC3FD}"/>
                    </a:ext>
                  </a:extLst>
                </p:cNvPr>
                <p:cNvPicPr/>
                <p:nvPr/>
              </p:nvPicPr>
              <p:blipFill>
                <a:blip r:embed="rId10"/>
                <a:stretch>
                  <a:fillRect/>
                </a:stretch>
              </p:blipFill>
              <p:spPr>
                <a:xfrm>
                  <a:off x="1393046" y="4039303"/>
                  <a:ext cx="204120" cy="53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DC9DECBD-0431-49F5-9C2F-AA8ACEAEC5A8}"/>
                  </a:ext>
                </a:extLst>
              </p14:cNvPr>
              <p14:cNvContentPartPr/>
              <p14:nvPr/>
            </p14:nvContentPartPr>
            <p14:xfrm>
              <a:off x="1933406" y="4120303"/>
              <a:ext cx="95400" cy="360720"/>
            </p14:xfrm>
          </p:contentPart>
        </mc:Choice>
        <mc:Fallback xmlns="">
          <p:pic>
            <p:nvPicPr>
              <p:cNvPr id="7" name="Ink 6">
                <a:extLst>
                  <a:ext uri="{FF2B5EF4-FFF2-40B4-BE49-F238E27FC236}">
                    <a16:creationId xmlns:a16="http://schemas.microsoft.com/office/drawing/2014/main" id="{DC9DECBD-0431-49F5-9C2F-AA8ACEAEC5A8}"/>
                  </a:ext>
                </a:extLst>
              </p:cNvPr>
              <p:cNvPicPr/>
              <p:nvPr/>
            </p:nvPicPr>
            <p:blipFill>
              <a:blip r:embed="rId12"/>
              <a:stretch>
                <a:fillRect/>
              </a:stretch>
            </p:blipFill>
            <p:spPr>
              <a:xfrm>
                <a:off x="1915766" y="4102303"/>
                <a:ext cx="1310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D891C174-20D1-4E9C-A486-BAC873C3D278}"/>
                  </a:ext>
                </a:extLst>
              </p14:cNvPr>
              <p14:cNvContentPartPr/>
              <p14:nvPr/>
            </p14:nvContentPartPr>
            <p14:xfrm>
              <a:off x="5208326" y="2076583"/>
              <a:ext cx="772200" cy="235800"/>
            </p14:xfrm>
          </p:contentPart>
        </mc:Choice>
        <mc:Fallback xmlns="">
          <p:pic>
            <p:nvPicPr>
              <p:cNvPr id="20" name="Ink 19">
                <a:extLst>
                  <a:ext uri="{FF2B5EF4-FFF2-40B4-BE49-F238E27FC236}">
                    <a16:creationId xmlns:a16="http://schemas.microsoft.com/office/drawing/2014/main" id="{D891C174-20D1-4E9C-A486-BAC873C3D278}"/>
                  </a:ext>
                </a:extLst>
              </p:cNvPr>
              <p:cNvPicPr/>
              <p:nvPr/>
            </p:nvPicPr>
            <p:blipFill>
              <a:blip r:embed="rId14"/>
              <a:stretch>
                <a:fillRect/>
              </a:stretch>
            </p:blipFill>
            <p:spPr>
              <a:xfrm>
                <a:off x="5172686" y="2004943"/>
                <a:ext cx="8438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FB6A6141-03D8-4BCC-B40D-D017410195B3}"/>
                  </a:ext>
                </a:extLst>
              </p14:cNvPr>
              <p14:cNvContentPartPr/>
              <p14:nvPr/>
            </p14:nvContentPartPr>
            <p14:xfrm>
              <a:off x="5786126" y="2402383"/>
              <a:ext cx="248400" cy="256680"/>
            </p14:xfrm>
          </p:contentPart>
        </mc:Choice>
        <mc:Fallback xmlns="">
          <p:pic>
            <p:nvPicPr>
              <p:cNvPr id="21" name="Ink 20">
                <a:extLst>
                  <a:ext uri="{FF2B5EF4-FFF2-40B4-BE49-F238E27FC236}">
                    <a16:creationId xmlns:a16="http://schemas.microsoft.com/office/drawing/2014/main" id="{FB6A6141-03D8-4BCC-B40D-D017410195B3}"/>
                  </a:ext>
                </a:extLst>
              </p:cNvPr>
              <p:cNvPicPr/>
              <p:nvPr/>
            </p:nvPicPr>
            <p:blipFill>
              <a:blip r:embed="rId16"/>
              <a:stretch>
                <a:fillRect/>
              </a:stretch>
            </p:blipFill>
            <p:spPr>
              <a:xfrm>
                <a:off x="5750486" y="2330383"/>
                <a:ext cx="3200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8F49F06D-CE8A-4CAF-8DB1-51AE51AC3074}"/>
                  </a:ext>
                </a:extLst>
              </p14:cNvPr>
              <p14:cNvContentPartPr/>
              <p14:nvPr/>
            </p14:nvContentPartPr>
            <p14:xfrm>
              <a:off x="1181006" y="1714063"/>
              <a:ext cx="165600" cy="192240"/>
            </p14:xfrm>
          </p:contentPart>
        </mc:Choice>
        <mc:Fallback xmlns="">
          <p:pic>
            <p:nvPicPr>
              <p:cNvPr id="22" name="Ink 21">
                <a:extLst>
                  <a:ext uri="{FF2B5EF4-FFF2-40B4-BE49-F238E27FC236}">
                    <a16:creationId xmlns:a16="http://schemas.microsoft.com/office/drawing/2014/main" id="{8F49F06D-CE8A-4CAF-8DB1-51AE51AC3074}"/>
                  </a:ext>
                </a:extLst>
              </p:cNvPr>
              <p:cNvPicPr/>
              <p:nvPr/>
            </p:nvPicPr>
            <p:blipFill>
              <a:blip r:embed="rId18"/>
              <a:stretch>
                <a:fillRect/>
              </a:stretch>
            </p:blipFill>
            <p:spPr>
              <a:xfrm>
                <a:off x="1145366" y="1642063"/>
                <a:ext cx="237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2A639518-974C-4FD1-91F0-32164C5237A9}"/>
                  </a:ext>
                </a:extLst>
              </p14:cNvPr>
              <p14:cNvContentPartPr/>
              <p14:nvPr/>
            </p14:nvContentPartPr>
            <p14:xfrm>
              <a:off x="5474366" y="2364943"/>
              <a:ext cx="214200" cy="223920"/>
            </p14:xfrm>
          </p:contentPart>
        </mc:Choice>
        <mc:Fallback xmlns="">
          <p:pic>
            <p:nvPicPr>
              <p:cNvPr id="23" name="Ink 22">
                <a:extLst>
                  <a:ext uri="{FF2B5EF4-FFF2-40B4-BE49-F238E27FC236}">
                    <a16:creationId xmlns:a16="http://schemas.microsoft.com/office/drawing/2014/main" id="{2A639518-974C-4FD1-91F0-32164C5237A9}"/>
                  </a:ext>
                </a:extLst>
              </p:cNvPr>
              <p:cNvPicPr/>
              <p:nvPr/>
            </p:nvPicPr>
            <p:blipFill>
              <a:blip r:embed="rId20"/>
              <a:stretch>
                <a:fillRect/>
              </a:stretch>
            </p:blipFill>
            <p:spPr>
              <a:xfrm>
                <a:off x="5438726" y="2292943"/>
                <a:ext cx="285840" cy="367560"/>
              </a:xfrm>
              <a:prstGeom prst="rect">
                <a:avLst/>
              </a:prstGeom>
            </p:spPr>
          </p:pic>
        </mc:Fallback>
      </mc:AlternateContent>
    </p:spTree>
    <p:extLst>
      <p:ext uri="{BB962C8B-B14F-4D97-AF65-F5344CB8AC3E}">
        <p14:creationId xmlns:p14="http://schemas.microsoft.com/office/powerpoint/2010/main" val="192667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clrChange>
              <a:clrFrom>
                <a:srgbClr val="DEE0B2"/>
              </a:clrFrom>
              <a:clrTo>
                <a:srgbClr val="DEE0B2">
                  <a:alpha val="0"/>
                </a:srgbClr>
              </a:clrTo>
            </a:clrChange>
            <a:extLst>
              <a:ext uri="{28A0092B-C50C-407E-A947-70E740481C1C}">
                <a14:useLocalDpi xmlns:a14="http://schemas.microsoft.com/office/drawing/2010/main" val="0"/>
              </a:ext>
            </a:extLst>
          </a:blip>
          <a:srcRect/>
          <a:stretch>
            <a:fillRect/>
          </a:stretch>
        </p:blipFill>
        <p:spPr bwMode="auto">
          <a:xfrm>
            <a:off x="79375" y="609600"/>
            <a:ext cx="89677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EAABD24-299C-46DA-BBB4-2C7CAC6DA127}"/>
                  </a:ext>
                </a:extLst>
              </p14:cNvPr>
              <p14:cNvContentPartPr/>
              <p14:nvPr/>
            </p14:nvContentPartPr>
            <p14:xfrm>
              <a:off x="6544646" y="1351543"/>
              <a:ext cx="481320" cy="515520"/>
            </p14:xfrm>
          </p:contentPart>
        </mc:Choice>
        <mc:Fallback xmlns="">
          <p:pic>
            <p:nvPicPr>
              <p:cNvPr id="2" name="Ink 1">
                <a:extLst>
                  <a:ext uri="{FF2B5EF4-FFF2-40B4-BE49-F238E27FC236}">
                    <a16:creationId xmlns:a16="http://schemas.microsoft.com/office/drawing/2014/main" id="{3EAABD24-299C-46DA-BBB4-2C7CAC6DA127}"/>
                  </a:ext>
                </a:extLst>
              </p:cNvPr>
              <p:cNvPicPr/>
              <p:nvPr/>
            </p:nvPicPr>
            <p:blipFill>
              <a:blip r:embed="rId4"/>
              <a:stretch>
                <a:fillRect/>
              </a:stretch>
            </p:blipFill>
            <p:spPr>
              <a:xfrm>
                <a:off x="6509006" y="1279903"/>
                <a:ext cx="55296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2D3A8F2-6FBC-4BEA-B7E8-AA3208764340}"/>
                  </a:ext>
                </a:extLst>
              </p14:cNvPr>
              <p14:cNvContentPartPr/>
              <p14:nvPr/>
            </p14:nvContentPartPr>
            <p14:xfrm>
              <a:off x="6077424" y="4198584"/>
              <a:ext cx="2860200" cy="508320"/>
            </p14:xfrm>
          </p:contentPart>
        </mc:Choice>
        <mc:Fallback xmlns="">
          <p:pic>
            <p:nvPicPr>
              <p:cNvPr id="3" name="Ink 2">
                <a:extLst>
                  <a:ext uri="{FF2B5EF4-FFF2-40B4-BE49-F238E27FC236}">
                    <a16:creationId xmlns:a16="http://schemas.microsoft.com/office/drawing/2014/main" id="{C2D3A8F2-6FBC-4BEA-B7E8-AA3208764340}"/>
                  </a:ext>
                </a:extLst>
              </p:cNvPr>
              <p:cNvPicPr/>
              <p:nvPr/>
            </p:nvPicPr>
            <p:blipFill>
              <a:blip r:embed="rId6"/>
              <a:stretch>
                <a:fillRect/>
              </a:stretch>
            </p:blipFill>
            <p:spPr>
              <a:xfrm>
                <a:off x="6041784" y="4126584"/>
                <a:ext cx="293184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E4F7D88-717E-4DAA-A6CD-FDDF6822B375}"/>
                  </a:ext>
                </a:extLst>
              </p14:cNvPr>
              <p14:cNvContentPartPr/>
              <p14:nvPr/>
            </p14:nvContentPartPr>
            <p14:xfrm>
              <a:off x="6101904" y="4200024"/>
              <a:ext cx="2764440" cy="483840"/>
            </p14:xfrm>
          </p:contentPart>
        </mc:Choice>
        <mc:Fallback xmlns="">
          <p:pic>
            <p:nvPicPr>
              <p:cNvPr id="4" name="Ink 3">
                <a:extLst>
                  <a:ext uri="{FF2B5EF4-FFF2-40B4-BE49-F238E27FC236}">
                    <a16:creationId xmlns:a16="http://schemas.microsoft.com/office/drawing/2014/main" id="{6E4F7D88-717E-4DAA-A6CD-FDDF6822B375}"/>
                  </a:ext>
                </a:extLst>
              </p:cNvPr>
              <p:cNvPicPr/>
              <p:nvPr/>
            </p:nvPicPr>
            <p:blipFill>
              <a:blip r:embed="rId8"/>
              <a:stretch>
                <a:fillRect/>
              </a:stretch>
            </p:blipFill>
            <p:spPr>
              <a:xfrm>
                <a:off x="6066264" y="4128384"/>
                <a:ext cx="2836080" cy="627480"/>
              </a:xfrm>
              <a:prstGeom prst="rect">
                <a:avLst/>
              </a:prstGeom>
            </p:spPr>
          </p:pic>
        </mc:Fallback>
      </mc:AlternateContent>
    </p:spTree>
    <p:extLst>
      <p:ext uri="{BB962C8B-B14F-4D97-AF65-F5344CB8AC3E}">
        <p14:creationId xmlns:p14="http://schemas.microsoft.com/office/powerpoint/2010/main" val="217515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234950" y="76200"/>
            <a:ext cx="7886700" cy="549275"/>
          </a:xfrm>
        </p:spPr>
        <p:txBody>
          <a:bodyPr/>
          <a:lstStyle/>
          <a:p>
            <a:pPr eaLnBrk="1" hangingPunct="1"/>
            <a:r>
              <a:rPr lang="tr-TR" altLang="en-US" sz="2400">
                <a:latin typeface="Comic Sans MS" panose="030F0702030302020204" pitchFamily="66" charset="0"/>
              </a:rPr>
              <a:t>Molekül ve molekül Bileşikler</a:t>
            </a:r>
            <a:endParaRPr lang="en-US" altLang="en-US" sz="2400">
              <a:latin typeface="Comic Sans MS" panose="030F0702030302020204" pitchFamily="66" charset="0"/>
            </a:endParaRPr>
          </a:p>
        </p:txBody>
      </p:sp>
      <p:sp>
        <p:nvSpPr>
          <p:cNvPr id="4" name="Rectangle 3"/>
          <p:cNvSpPr>
            <a:spLocks noGrp="1" noChangeArrowheads="1"/>
          </p:cNvSpPr>
          <p:nvPr>
            <p:ph idx="1"/>
          </p:nvPr>
        </p:nvSpPr>
        <p:spPr>
          <a:xfrm>
            <a:off x="234950" y="625475"/>
            <a:ext cx="8756650" cy="5399088"/>
          </a:xfrm>
        </p:spPr>
        <p:txBody>
          <a:bodyPr>
            <a:normAutofit fontScale="92500"/>
          </a:bodyPr>
          <a:lstStyle/>
          <a:p>
            <a:pPr eaLnBrk="1" hangingPunct="1">
              <a:lnSpc>
                <a:spcPct val="120000"/>
              </a:lnSpc>
              <a:defRPr/>
            </a:pPr>
            <a:r>
              <a:rPr lang="tr-TR" altLang="en-US" sz="1600" dirty="0">
                <a:solidFill>
                  <a:srgbClr val="000000"/>
                </a:solidFill>
                <a:cs typeface="Times New Roman" panose="02020603050405020304" pitchFamily="18" charset="0"/>
              </a:rPr>
              <a:t>Molekül, iki veya daha çok atomun bir araya gelmesiyle oluşur</a:t>
            </a:r>
            <a:r>
              <a:rPr lang="en-US" altLang="en-US" sz="1600" dirty="0">
                <a:solidFill>
                  <a:srgbClr val="000000"/>
                </a:solidFill>
                <a:cs typeface="Times New Roman" panose="02020603050405020304" pitchFamily="18" charset="0"/>
              </a:rPr>
              <a:t>.</a:t>
            </a:r>
            <a:endParaRPr lang="tr-TR" altLang="en-US" sz="1600" dirty="0">
              <a:solidFill>
                <a:srgbClr val="000000"/>
              </a:solidFill>
              <a:cs typeface="Times New Roman" panose="02020603050405020304" pitchFamily="18" charset="0"/>
            </a:endParaRPr>
          </a:p>
          <a:p>
            <a:pPr eaLnBrk="1" hangingPunct="1">
              <a:lnSpc>
                <a:spcPct val="120000"/>
              </a:lnSpc>
              <a:defRPr/>
            </a:pPr>
            <a:r>
              <a:rPr lang="tr-TR" altLang="en-US" sz="1600" dirty="0">
                <a:solidFill>
                  <a:srgbClr val="000000"/>
                </a:solidFill>
                <a:cs typeface="Times New Roman" panose="02020603050405020304" pitchFamily="18" charset="0"/>
              </a:rPr>
              <a:t>Her molekülün kimyasal bir formülü vardır</a:t>
            </a:r>
          </a:p>
          <a:p>
            <a:pPr eaLnBrk="1" hangingPunct="1">
              <a:lnSpc>
                <a:spcPct val="120000"/>
              </a:lnSpc>
              <a:defRPr/>
            </a:pPr>
            <a:r>
              <a:rPr lang="tr-TR" altLang="en-US" sz="1600" dirty="0">
                <a:solidFill>
                  <a:srgbClr val="000000"/>
                </a:solidFill>
                <a:cs typeface="Times New Roman" panose="02020603050405020304" pitchFamily="18" charset="0"/>
              </a:rPr>
              <a:t>Kimyasal formül: molekülde hangi atomların bulunduğunu ve hangi oranda bulundukları hakkında bilgi verir.</a:t>
            </a:r>
          </a:p>
          <a:p>
            <a:pPr eaLnBrk="1" hangingPunct="1">
              <a:lnSpc>
                <a:spcPct val="120000"/>
              </a:lnSpc>
              <a:defRPr/>
            </a:pPr>
            <a:r>
              <a:rPr lang="tr-TR" altLang="en-US" sz="1600" dirty="0">
                <a:solidFill>
                  <a:srgbClr val="000000"/>
                </a:solidFill>
              </a:rPr>
              <a:t>Bir molekül sadece iki atomdan (aynı atomlar) oluşmuşsa </a:t>
            </a:r>
            <a:r>
              <a:rPr lang="tr-TR" altLang="en-US" sz="1600" dirty="0" err="1">
                <a:solidFill>
                  <a:srgbClr val="000000"/>
                </a:solidFill>
              </a:rPr>
              <a:t>diatomik</a:t>
            </a:r>
            <a:r>
              <a:rPr lang="tr-TR" altLang="en-US" sz="1600" dirty="0">
                <a:solidFill>
                  <a:srgbClr val="000000"/>
                </a:solidFill>
              </a:rPr>
              <a:t> molekül adını alır.</a:t>
            </a:r>
          </a:p>
          <a:p>
            <a:pPr eaLnBrk="1" hangingPunct="1">
              <a:lnSpc>
                <a:spcPct val="120000"/>
              </a:lnSpc>
              <a:defRPr/>
            </a:pPr>
            <a:r>
              <a:rPr lang="tr-TR" altLang="en-US" sz="1600" dirty="0">
                <a:solidFill>
                  <a:srgbClr val="000000"/>
                </a:solidFill>
                <a:cs typeface="Times New Roman" panose="02020603050405020304" pitchFamily="18" charset="0"/>
              </a:rPr>
              <a:t>Moleküllerden oluşan bileşiklere molekül bileşikleri adı verilir.</a:t>
            </a:r>
          </a:p>
          <a:p>
            <a:pPr eaLnBrk="1" hangingPunct="1">
              <a:lnSpc>
                <a:spcPct val="120000"/>
              </a:lnSpc>
              <a:defRPr/>
            </a:pPr>
            <a:r>
              <a:rPr lang="tr-TR" altLang="en-US" sz="1600" dirty="0">
                <a:solidFill>
                  <a:srgbClr val="000000"/>
                </a:solidFill>
                <a:cs typeface="Times New Roman" panose="02020603050405020304" pitchFamily="18" charset="0"/>
              </a:rPr>
              <a:t>Bu bileşikler en az iki farklı atom içerirler. Molekül bileşiklerin çoğunluğu sadece ametallerden oluşur.</a:t>
            </a:r>
          </a:p>
          <a:p>
            <a:pPr marL="182563" indent="-182563" eaLnBrk="1" hangingPunct="1">
              <a:buFontTx/>
              <a:buNone/>
              <a:tabLst>
                <a:tab pos="365125" algn="l"/>
              </a:tabLst>
              <a:defRPr/>
            </a:pPr>
            <a:r>
              <a:rPr lang="tr-TR" altLang="en-US" sz="1600" b="1" dirty="0">
                <a:solidFill>
                  <a:srgbClr val="000000"/>
                </a:solidFill>
                <a:cs typeface="Times New Roman" panose="02020603050405020304" pitchFamily="18" charset="0"/>
              </a:rPr>
              <a:t>Moleküler (bileşik) formül ve Basit Formül</a:t>
            </a:r>
          </a:p>
          <a:p>
            <a:pPr eaLnBrk="1" hangingPunct="1">
              <a:lnSpc>
                <a:spcPct val="130000"/>
              </a:lnSpc>
              <a:tabLst>
                <a:tab pos="365125" algn="l"/>
              </a:tabLst>
              <a:defRPr/>
            </a:pPr>
            <a:r>
              <a:rPr lang="tr-TR" altLang="en-US" sz="1600" b="1" dirty="0">
                <a:solidFill>
                  <a:srgbClr val="000000"/>
                </a:solidFill>
                <a:cs typeface="Times New Roman" panose="02020603050405020304" pitchFamily="18" charset="0"/>
              </a:rPr>
              <a:t>Moleküler (Bileşik) Formülü: </a:t>
            </a:r>
            <a:r>
              <a:rPr lang="tr-TR" altLang="en-US" sz="1600" dirty="0">
                <a:solidFill>
                  <a:srgbClr val="000000"/>
                </a:solidFill>
                <a:cs typeface="Times New Roman" panose="02020603050405020304" pitchFamily="18" charset="0"/>
              </a:rPr>
              <a:t>Moleküllere ait formüller ya da bileşik formülleri bir molekül yapısında yer alan atomların </a:t>
            </a:r>
            <a:r>
              <a:rPr lang="tr-TR" altLang="en-US" sz="1600" b="1" dirty="0">
                <a:solidFill>
                  <a:srgbClr val="000000"/>
                </a:solidFill>
                <a:cs typeface="Times New Roman" panose="02020603050405020304" pitchFamily="18" charset="0"/>
              </a:rPr>
              <a:t>türü</a:t>
            </a:r>
            <a:r>
              <a:rPr lang="tr-TR" altLang="en-US" sz="1600" dirty="0">
                <a:solidFill>
                  <a:srgbClr val="000000"/>
                </a:solidFill>
                <a:cs typeface="Times New Roman" panose="02020603050405020304" pitchFamily="18" charset="0"/>
              </a:rPr>
              <a:t> ve </a:t>
            </a:r>
            <a:r>
              <a:rPr lang="tr-TR" altLang="en-US" sz="1600" b="1" dirty="0">
                <a:solidFill>
                  <a:srgbClr val="000000"/>
                </a:solidFill>
                <a:cs typeface="Times New Roman" panose="02020603050405020304" pitchFamily="18" charset="0"/>
              </a:rPr>
              <a:t>sayısı</a:t>
            </a:r>
            <a:r>
              <a:rPr lang="tr-TR" altLang="en-US" sz="1600" dirty="0">
                <a:solidFill>
                  <a:srgbClr val="000000"/>
                </a:solidFill>
                <a:cs typeface="Times New Roman" panose="02020603050405020304" pitchFamily="18" charset="0"/>
              </a:rPr>
              <a:t> hakkında bilgi verir.</a:t>
            </a:r>
          </a:p>
          <a:p>
            <a:pPr lvl="1" eaLnBrk="1" hangingPunct="1">
              <a:lnSpc>
                <a:spcPct val="130000"/>
              </a:lnSpc>
              <a:tabLst>
                <a:tab pos="365125" algn="l"/>
              </a:tabLst>
              <a:defRPr/>
            </a:pPr>
            <a:r>
              <a:rPr lang="pl-PL" altLang="en-US" sz="1700" dirty="0">
                <a:solidFill>
                  <a:srgbClr val="000000"/>
                </a:solidFill>
                <a:cs typeface="Times New Roman" panose="02020603050405020304" pitchFamily="18" charset="0"/>
              </a:rPr>
              <a:t>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 CO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CO, CH</a:t>
            </a:r>
            <a:r>
              <a:rPr lang="tr-TR" altLang="en-US" sz="1700" baseline="-25000" dirty="0">
                <a:solidFill>
                  <a:srgbClr val="000000"/>
                </a:solidFill>
                <a:cs typeface="Times New Roman" panose="02020603050405020304" pitchFamily="18" charset="0"/>
              </a:rPr>
              <a:t>4</a:t>
            </a:r>
            <a:r>
              <a:rPr lang="pl-PL" altLang="en-US" sz="1700" dirty="0">
                <a:solidFill>
                  <a:srgbClr val="000000"/>
                </a:solidFill>
                <a:cs typeface="Times New Roman" panose="02020603050405020304" pitchFamily="18" charset="0"/>
              </a:rPr>
              <a:t>, 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C</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H</a:t>
            </a:r>
            <a:r>
              <a:rPr lang="tr-TR" altLang="en-US" sz="1700" baseline="-25000" dirty="0">
                <a:solidFill>
                  <a:srgbClr val="000000"/>
                </a:solidFill>
                <a:cs typeface="Times New Roman" panose="02020603050405020304" pitchFamily="18" charset="0"/>
              </a:rPr>
              <a:t>4</a:t>
            </a:r>
            <a:r>
              <a:rPr lang="pl-PL" altLang="en-US" sz="1700" dirty="0">
                <a:solidFill>
                  <a:srgbClr val="000000"/>
                </a:solidFill>
                <a:cs typeface="Times New Roman" panose="02020603050405020304" pitchFamily="18" charset="0"/>
              </a:rPr>
              <a:t>.</a:t>
            </a:r>
            <a:endParaRPr lang="tr-TR" altLang="en-US" sz="1700" dirty="0">
              <a:solidFill>
                <a:srgbClr val="000000"/>
              </a:solidFill>
              <a:cs typeface="Times New Roman" panose="02020603050405020304" pitchFamily="18" charset="0"/>
            </a:endParaRPr>
          </a:p>
          <a:p>
            <a:pPr eaLnBrk="1" hangingPunct="1">
              <a:lnSpc>
                <a:spcPct val="130000"/>
              </a:lnSpc>
              <a:tabLst>
                <a:tab pos="365125" algn="l"/>
              </a:tabLst>
              <a:defRPr/>
            </a:pPr>
            <a:r>
              <a:rPr lang="tr-TR" altLang="en-US" sz="1600" b="1" dirty="0">
                <a:solidFill>
                  <a:srgbClr val="000000"/>
                </a:solidFill>
                <a:cs typeface="Times New Roman" panose="02020603050405020304" pitchFamily="18" charset="0"/>
              </a:rPr>
              <a:t>Basit Formüller </a:t>
            </a:r>
            <a:r>
              <a:rPr lang="tr-TR" altLang="en-US" sz="1600" dirty="0">
                <a:solidFill>
                  <a:srgbClr val="000000"/>
                </a:solidFill>
                <a:cs typeface="Times New Roman" panose="02020603050405020304" pitchFamily="18" charset="0"/>
              </a:rPr>
              <a:t>bir bileşikteki tüm atomların türü ve </a:t>
            </a:r>
            <a:r>
              <a:rPr lang="tr-TR" altLang="en-US" sz="1600" b="1" dirty="0">
                <a:solidFill>
                  <a:srgbClr val="000000"/>
                </a:solidFill>
                <a:cs typeface="Times New Roman" panose="02020603050405020304" pitchFamily="18" charset="0"/>
              </a:rPr>
              <a:t>birbirine</a:t>
            </a:r>
            <a:r>
              <a:rPr lang="tr-TR" altLang="en-US" sz="1600" dirty="0">
                <a:solidFill>
                  <a:srgbClr val="000000"/>
                </a:solidFill>
                <a:cs typeface="Times New Roman" panose="02020603050405020304" pitchFamily="18" charset="0"/>
              </a:rPr>
              <a:t> </a:t>
            </a:r>
            <a:r>
              <a:rPr lang="tr-TR" altLang="en-US" sz="1600" b="1" dirty="0">
                <a:solidFill>
                  <a:srgbClr val="000000"/>
                </a:solidFill>
                <a:cs typeface="Times New Roman" panose="02020603050405020304" pitchFamily="18" charset="0"/>
              </a:rPr>
              <a:t>oranı</a:t>
            </a:r>
            <a:r>
              <a:rPr lang="tr-TR" altLang="en-US" sz="1600" dirty="0">
                <a:solidFill>
                  <a:srgbClr val="000000"/>
                </a:solidFill>
                <a:cs typeface="Times New Roman" panose="02020603050405020304" pitchFamily="18" charset="0"/>
              </a:rPr>
              <a:t> hakkında bilgi verir. Yani bir referans atoma göre en küçük tam sayıyı verecek şekilde bileşikteki atomların oranı hakkında bilgi verir. </a:t>
            </a:r>
          </a:p>
          <a:p>
            <a:pPr lvl="1" eaLnBrk="1" hangingPunct="1">
              <a:lnSpc>
                <a:spcPct val="130000"/>
              </a:lnSpc>
              <a:tabLst>
                <a:tab pos="365125" algn="l"/>
              </a:tabLst>
              <a:defRPr/>
            </a:pPr>
            <a:r>
              <a:rPr lang="pl-PL" altLang="en-US" sz="1700" dirty="0">
                <a:solidFill>
                  <a:srgbClr val="000000"/>
                </a:solidFill>
                <a:cs typeface="Times New Roman" panose="02020603050405020304" pitchFamily="18" charset="0"/>
              </a:rPr>
              <a:t>HO</a:t>
            </a:r>
            <a:r>
              <a:rPr lang="tr-TR" altLang="en-US" sz="1700" dirty="0">
                <a:solidFill>
                  <a:srgbClr val="000000"/>
                </a:solidFill>
                <a:cs typeface="Times New Roman" panose="02020603050405020304" pitchFamily="18" charset="0"/>
              </a:rPr>
              <a:t> </a:t>
            </a:r>
            <a:r>
              <a:rPr lang="tr-TR" altLang="en-US" sz="1700" dirty="0">
                <a:solidFill>
                  <a:srgbClr val="000000"/>
                </a:solidFill>
                <a:cs typeface="Times New Roman" panose="02020603050405020304" pitchFamily="18" charset="0"/>
                <a:sym typeface="Wingdings" panose="05000000000000000000" pitchFamily="2" charset="2"/>
              </a:rPr>
              <a:t></a:t>
            </a:r>
            <a:r>
              <a:rPr lang="pl-PL" altLang="en-US" sz="1700" dirty="0">
                <a:solidFill>
                  <a:srgbClr val="000000"/>
                </a:solidFill>
                <a:cs typeface="Times New Roman" panose="02020603050405020304" pitchFamily="18" charset="0"/>
              </a:rPr>
              <a:t>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a:t>
            </a:r>
            <a:r>
              <a:rPr lang="pl-PL" altLang="en-US" sz="1700" baseline="-25000" dirty="0">
                <a:solidFill>
                  <a:srgbClr val="000000"/>
                </a:solidFill>
                <a:cs typeface="Times New Roman" panose="02020603050405020304" pitchFamily="18" charset="0"/>
              </a:rPr>
              <a:t>2</a:t>
            </a:r>
            <a:r>
              <a:rPr lang="tr-TR" altLang="en-US" sz="1700" baseline="-25000" dirty="0">
                <a:solidFill>
                  <a:srgbClr val="000000"/>
                </a:solidFill>
                <a:cs typeface="Times New Roman" panose="02020603050405020304" pitchFamily="18" charset="0"/>
              </a:rPr>
              <a:t> </a:t>
            </a:r>
            <a:r>
              <a:rPr lang="tr-TR" altLang="en-US" sz="1600" dirty="0">
                <a:solidFill>
                  <a:srgbClr val="000000"/>
                </a:solidFill>
                <a:cs typeface="Times New Roman" panose="02020603050405020304" pitchFamily="18" charset="0"/>
              </a:rPr>
              <a:t>bileşiğinin, ve </a:t>
            </a:r>
            <a:r>
              <a:rPr lang="pl-PL" altLang="en-US" sz="1700" dirty="0">
                <a:solidFill>
                  <a:srgbClr val="000000"/>
                </a:solidFill>
                <a:cs typeface="Times New Roman" panose="02020603050405020304" pitchFamily="18" charset="0"/>
              </a:rPr>
              <a:t>CH</a:t>
            </a:r>
            <a:r>
              <a:rPr lang="tr-TR" altLang="en-US" sz="1700" baseline="-25000" dirty="0">
                <a:solidFill>
                  <a:srgbClr val="000000"/>
                </a:solidFill>
                <a:cs typeface="Times New Roman" panose="02020603050405020304" pitchFamily="18" charset="0"/>
              </a:rPr>
              <a:t>2</a:t>
            </a:r>
            <a:r>
              <a:rPr lang="tr-TR" altLang="en-US" sz="1700" dirty="0">
                <a:solidFill>
                  <a:srgbClr val="000000"/>
                </a:solidFill>
                <a:cs typeface="Times New Roman" panose="02020603050405020304" pitchFamily="18" charset="0"/>
              </a:rPr>
              <a:t> </a:t>
            </a:r>
            <a:r>
              <a:rPr lang="tr-TR" altLang="en-US" sz="1700" dirty="0">
                <a:solidFill>
                  <a:srgbClr val="000000"/>
                </a:solidFill>
                <a:cs typeface="Times New Roman" panose="02020603050405020304" pitchFamily="18" charset="0"/>
                <a:sym typeface="Wingdings" panose="05000000000000000000" pitchFamily="2" charset="2"/>
              </a:rPr>
              <a:t> </a:t>
            </a:r>
            <a:r>
              <a:rPr lang="pl-PL" altLang="en-US" sz="1700" dirty="0">
                <a:solidFill>
                  <a:srgbClr val="000000"/>
                </a:solidFill>
                <a:cs typeface="Times New Roman" panose="02020603050405020304" pitchFamily="18" charset="0"/>
              </a:rPr>
              <a:t>C</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H</a:t>
            </a:r>
            <a:r>
              <a:rPr lang="tr-TR" altLang="en-US" sz="1700" baseline="-25000" dirty="0">
                <a:solidFill>
                  <a:srgbClr val="000000"/>
                </a:solidFill>
                <a:cs typeface="Times New Roman" panose="02020603050405020304" pitchFamily="18" charset="0"/>
              </a:rPr>
              <a:t>4 </a:t>
            </a:r>
            <a:r>
              <a:rPr lang="tr-TR" altLang="en-US" sz="1600" dirty="0">
                <a:solidFill>
                  <a:srgbClr val="000000"/>
                </a:solidFill>
                <a:cs typeface="Times New Roman" panose="02020603050405020304" pitchFamily="18" charset="0"/>
              </a:rPr>
              <a:t>bileşiğinin basit formülüdür</a:t>
            </a:r>
            <a:r>
              <a:rPr lang="pl-PL" altLang="en-US" sz="1700" dirty="0">
                <a:solidFill>
                  <a:srgbClr val="000000"/>
                </a:solidFill>
                <a:cs typeface="Times New Roman" panose="02020603050405020304" pitchFamily="18" charset="0"/>
              </a:rPr>
              <a:t>.</a:t>
            </a:r>
            <a:endParaRPr lang="tr-TR" altLang="en-US" sz="1700" dirty="0">
              <a:solidFill>
                <a:srgbClr val="000000"/>
              </a:solidFill>
              <a:cs typeface="Times New Roman" panose="02020603050405020304" pitchFamily="18" charset="0"/>
            </a:endParaRPr>
          </a:p>
          <a:p>
            <a:pPr marL="182563" indent="-182563" eaLnBrk="1" hangingPunct="1">
              <a:buFontTx/>
              <a:buNone/>
              <a:tabLst>
                <a:tab pos="365125" algn="l"/>
              </a:tabLst>
              <a:defRPr/>
            </a:pPr>
            <a:r>
              <a:rPr lang="tr-TR" altLang="en-US" sz="1600" dirty="0"/>
              <a:t>Diğer taraftan basit ve bileşik formülleri aynı olabilir:</a:t>
            </a:r>
            <a:r>
              <a:rPr lang="pl-PL" altLang="en-US" sz="1600" dirty="0">
                <a:solidFill>
                  <a:srgbClr val="000000"/>
                </a:solidFill>
                <a:cs typeface="Times New Roman" panose="02020603050405020304" pitchFamily="18" charset="0"/>
              </a:rPr>
              <a:t> H</a:t>
            </a:r>
            <a:r>
              <a:rPr lang="pl-PL" altLang="en-US" sz="1600" baseline="-25000" dirty="0">
                <a:solidFill>
                  <a:srgbClr val="000000"/>
                </a:solidFill>
                <a:cs typeface="Times New Roman" panose="02020603050405020304" pitchFamily="18" charset="0"/>
              </a:rPr>
              <a:t>2</a:t>
            </a:r>
            <a:r>
              <a:rPr lang="pl-PL" altLang="en-US" sz="1600" dirty="0">
                <a:solidFill>
                  <a:srgbClr val="000000"/>
                </a:solidFill>
                <a:cs typeface="Times New Roman" panose="02020603050405020304" pitchFamily="18" charset="0"/>
              </a:rPr>
              <a:t>O, CO</a:t>
            </a:r>
            <a:r>
              <a:rPr lang="pl-PL" altLang="en-US" sz="1600" baseline="-25000" dirty="0">
                <a:solidFill>
                  <a:srgbClr val="000000"/>
                </a:solidFill>
                <a:cs typeface="Times New Roman" panose="02020603050405020304" pitchFamily="18" charset="0"/>
              </a:rPr>
              <a:t>2</a:t>
            </a:r>
            <a:r>
              <a:rPr lang="pl-PL" altLang="en-US" sz="1600" dirty="0">
                <a:solidFill>
                  <a:srgbClr val="000000"/>
                </a:solidFill>
                <a:cs typeface="Times New Roman" panose="02020603050405020304" pitchFamily="18" charset="0"/>
              </a:rPr>
              <a:t>, CO, CH</a:t>
            </a:r>
            <a:r>
              <a:rPr lang="tr-TR" altLang="en-US" sz="1600" baseline="-25000" dirty="0">
                <a:solidFill>
                  <a:srgbClr val="000000"/>
                </a:solidFill>
                <a:cs typeface="Times New Roman" panose="02020603050405020304" pitchFamily="18" charset="0"/>
              </a:rPr>
              <a:t>4</a:t>
            </a:r>
            <a:r>
              <a:rPr lang="pl-PL" altLang="en-US" sz="1600" dirty="0">
                <a:solidFill>
                  <a:srgbClr val="000000"/>
                </a:solidFill>
                <a:cs typeface="Times New Roman" panose="02020603050405020304" pitchFamily="18" charset="0"/>
              </a:rPr>
              <a:t>, O</a:t>
            </a:r>
            <a:r>
              <a:rPr lang="pl-PL" altLang="en-US" sz="1600" baseline="-25000" dirty="0">
                <a:solidFill>
                  <a:srgbClr val="000000"/>
                </a:solidFill>
                <a:cs typeface="Times New Roman" panose="02020603050405020304" pitchFamily="18" charset="0"/>
              </a:rPr>
              <a:t>2</a:t>
            </a:r>
            <a:r>
              <a:rPr lang="tr-TR" altLang="en-US" sz="1600" dirty="0">
                <a:solidFill>
                  <a:srgbClr val="000000"/>
                </a:solidFill>
                <a:cs typeface="Times New Roman" panose="02020603050405020304" pitchFamily="18" charset="0"/>
              </a:rPr>
              <a:t> gibi.</a:t>
            </a:r>
            <a:endParaRPr lang="tr-TR" altLang="en-US" sz="1600" dirty="0"/>
          </a:p>
          <a:p>
            <a:pPr eaLnBrk="1" hangingPunct="1">
              <a:lnSpc>
                <a:spcPct val="120000"/>
              </a:lnSpc>
              <a:defRPr/>
            </a:pPr>
            <a:endParaRPr lang="tr-TR" altLang="en-US" sz="1600" dirty="0">
              <a:solidFill>
                <a:srgbClr val="000000"/>
              </a:solidFill>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A43FE45-9D94-4651-BDFF-896F490F248D}"/>
                  </a:ext>
                </a:extLst>
              </p14:cNvPr>
              <p14:cNvContentPartPr/>
              <p14:nvPr/>
            </p14:nvContentPartPr>
            <p14:xfrm>
              <a:off x="5131800" y="3463290"/>
              <a:ext cx="360" cy="360"/>
            </p14:xfrm>
          </p:contentPart>
        </mc:Choice>
        <mc:Fallback xmlns="">
          <p:pic>
            <p:nvPicPr>
              <p:cNvPr id="2" name="Ink 1">
                <a:extLst>
                  <a:ext uri="{FF2B5EF4-FFF2-40B4-BE49-F238E27FC236}">
                    <a16:creationId xmlns:a16="http://schemas.microsoft.com/office/drawing/2014/main" id="{7A43FE45-9D94-4651-BDFF-896F490F248D}"/>
                  </a:ext>
                </a:extLst>
              </p:cNvPr>
              <p:cNvPicPr/>
              <p:nvPr/>
            </p:nvPicPr>
            <p:blipFill>
              <a:blip r:embed="rId3"/>
              <a:stretch>
                <a:fillRect/>
              </a:stretch>
            </p:blipFill>
            <p:spPr>
              <a:xfrm>
                <a:off x="5095800" y="339129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C07D624-B449-433C-846F-B07B02BE397F}"/>
                  </a:ext>
                </a:extLst>
              </p14:cNvPr>
              <p14:cNvContentPartPr/>
              <p14:nvPr/>
            </p14:nvContentPartPr>
            <p14:xfrm>
              <a:off x="477200" y="800080"/>
              <a:ext cx="4937040" cy="64080"/>
            </p14:xfrm>
          </p:contentPart>
        </mc:Choice>
        <mc:Fallback xmlns="">
          <p:pic>
            <p:nvPicPr>
              <p:cNvPr id="3" name="Ink 2">
                <a:extLst>
                  <a:ext uri="{FF2B5EF4-FFF2-40B4-BE49-F238E27FC236}">
                    <a16:creationId xmlns:a16="http://schemas.microsoft.com/office/drawing/2014/main" id="{7C07D624-B449-433C-846F-B07B02BE397F}"/>
                  </a:ext>
                </a:extLst>
              </p:cNvPr>
              <p:cNvPicPr/>
              <p:nvPr/>
            </p:nvPicPr>
            <p:blipFill>
              <a:blip r:embed="rId5"/>
              <a:stretch>
                <a:fillRect/>
              </a:stretch>
            </p:blipFill>
            <p:spPr>
              <a:xfrm>
                <a:off x="441560" y="728080"/>
                <a:ext cx="5008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FFD50D8-DBB9-406F-A11F-9E0126F78D5E}"/>
                  </a:ext>
                </a:extLst>
              </p14:cNvPr>
              <p14:cNvContentPartPr/>
              <p14:nvPr/>
            </p14:nvContentPartPr>
            <p14:xfrm>
              <a:off x="457040" y="1177720"/>
              <a:ext cx="3467160" cy="32400"/>
            </p14:xfrm>
          </p:contentPart>
        </mc:Choice>
        <mc:Fallback xmlns="">
          <p:pic>
            <p:nvPicPr>
              <p:cNvPr id="5" name="Ink 4">
                <a:extLst>
                  <a:ext uri="{FF2B5EF4-FFF2-40B4-BE49-F238E27FC236}">
                    <a16:creationId xmlns:a16="http://schemas.microsoft.com/office/drawing/2014/main" id="{FFFD50D8-DBB9-406F-A11F-9E0126F78D5E}"/>
                  </a:ext>
                </a:extLst>
              </p:cNvPr>
              <p:cNvPicPr/>
              <p:nvPr/>
            </p:nvPicPr>
            <p:blipFill>
              <a:blip r:embed="rId7"/>
              <a:stretch>
                <a:fillRect/>
              </a:stretch>
            </p:blipFill>
            <p:spPr>
              <a:xfrm>
                <a:off x="421400" y="1105720"/>
                <a:ext cx="3538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7485CF8-D2D7-44CC-AC42-E06AB3D947A0}"/>
                  </a:ext>
                </a:extLst>
              </p14:cNvPr>
              <p14:cNvContentPartPr/>
              <p14:nvPr/>
            </p14:nvContentPartPr>
            <p14:xfrm>
              <a:off x="477200" y="1506760"/>
              <a:ext cx="1307160" cy="78840"/>
            </p14:xfrm>
          </p:contentPart>
        </mc:Choice>
        <mc:Fallback xmlns="">
          <p:pic>
            <p:nvPicPr>
              <p:cNvPr id="6" name="Ink 5">
                <a:extLst>
                  <a:ext uri="{FF2B5EF4-FFF2-40B4-BE49-F238E27FC236}">
                    <a16:creationId xmlns:a16="http://schemas.microsoft.com/office/drawing/2014/main" id="{C7485CF8-D2D7-44CC-AC42-E06AB3D947A0}"/>
                  </a:ext>
                </a:extLst>
              </p:cNvPr>
              <p:cNvPicPr/>
              <p:nvPr/>
            </p:nvPicPr>
            <p:blipFill>
              <a:blip r:embed="rId9"/>
              <a:stretch>
                <a:fillRect/>
              </a:stretch>
            </p:blipFill>
            <p:spPr>
              <a:xfrm>
                <a:off x="441560" y="1434760"/>
                <a:ext cx="1378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5979687-84D5-4BA8-9E69-66FC948F33C7}"/>
                  </a:ext>
                </a:extLst>
              </p14:cNvPr>
              <p14:cNvContentPartPr/>
              <p14:nvPr/>
            </p14:nvContentPartPr>
            <p14:xfrm>
              <a:off x="5217320" y="1523320"/>
              <a:ext cx="1008000" cy="82080"/>
            </p14:xfrm>
          </p:contentPart>
        </mc:Choice>
        <mc:Fallback xmlns="">
          <p:pic>
            <p:nvPicPr>
              <p:cNvPr id="7" name="Ink 6">
                <a:extLst>
                  <a:ext uri="{FF2B5EF4-FFF2-40B4-BE49-F238E27FC236}">
                    <a16:creationId xmlns:a16="http://schemas.microsoft.com/office/drawing/2014/main" id="{A5979687-84D5-4BA8-9E69-66FC948F33C7}"/>
                  </a:ext>
                </a:extLst>
              </p:cNvPr>
              <p:cNvPicPr/>
              <p:nvPr/>
            </p:nvPicPr>
            <p:blipFill>
              <a:blip r:embed="rId11"/>
              <a:stretch>
                <a:fillRect/>
              </a:stretch>
            </p:blipFill>
            <p:spPr>
              <a:xfrm>
                <a:off x="5181680" y="1451680"/>
                <a:ext cx="10796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3D00097-C50D-4390-8A38-7E1A5CD70992}"/>
                  </a:ext>
                </a:extLst>
              </p14:cNvPr>
              <p14:cNvContentPartPr/>
              <p14:nvPr/>
            </p14:nvContentPartPr>
            <p14:xfrm>
              <a:off x="2691920" y="1544200"/>
              <a:ext cx="1239120" cy="31320"/>
            </p14:xfrm>
          </p:contentPart>
        </mc:Choice>
        <mc:Fallback xmlns="">
          <p:pic>
            <p:nvPicPr>
              <p:cNvPr id="8" name="Ink 7">
                <a:extLst>
                  <a:ext uri="{FF2B5EF4-FFF2-40B4-BE49-F238E27FC236}">
                    <a16:creationId xmlns:a16="http://schemas.microsoft.com/office/drawing/2014/main" id="{33D00097-C50D-4390-8A38-7E1A5CD70992}"/>
                  </a:ext>
                </a:extLst>
              </p:cNvPr>
              <p:cNvPicPr/>
              <p:nvPr/>
            </p:nvPicPr>
            <p:blipFill>
              <a:blip r:embed="rId13"/>
              <a:stretch>
                <a:fillRect/>
              </a:stretch>
            </p:blipFill>
            <p:spPr>
              <a:xfrm>
                <a:off x="2656280" y="1472200"/>
                <a:ext cx="1310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5C91CA00-BC3D-4B8E-9CAE-1BCEE5D8FFBC}"/>
                  </a:ext>
                </a:extLst>
              </p14:cNvPr>
              <p14:cNvContentPartPr/>
              <p14:nvPr/>
            </p14:nvContentPartPr>
            <p14:xfrm>
              <a:off x="538400" y="1920400"/>
              <a:ext cx="6623640" cy="112680"/>
            </p14:xfrm>
          </p:contentPart>
        </mc:Choice>
        <mc:Fallback xmlns="">
          <p:pic>
            <p:nvPicPr>
              <p:cNvPr id="9" name="Ink 8">
                <a:extLst>
                  <a:ext uri="{FF2B5EF4-FFF2-40B4-BE49-F238E27FC236}">
                    <a16:creationId xmlns:a16="http://schemas.microsoft.com/office/drawing/2014/main" id="{5C91CA00-BC3D-4B8E-9CAE-1BCEE5D8FFBC}"/>
                  </a:ext>
                </a:extLst>
              </p:cNvPr>
              <p:cNvPicPr/>
              <p:nvPr/>
            </p:nvPicPr>
            <p:blipFill>
              <a:blip r:embed="rId15"/>
              <a:stretch>
                <a:fillRect/>
              </a:stretch>
            </p:blipFill>
            <p:spPr>
              <a:xfrm>
                <a:off x="502400" y="1848400"/>
                <a:ext cx="66952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A40AB07-906C-485C-9E46-A82224F3663C}"/>
                  </a:ext>
                </a:extLst>
              </p14:cNvPr>
              <p14:cNvContentPartPr/>
              <p14:nvPr/>
            </p14:nvContentPartPr>
            <p14:xfrm>
              <a:off x="487280" y="2254840"/>
              <a:ext cx="4932720" cy="82440"/>
            </p14:xfrm>
          </p:contentPart>
        </mc:Choice>
        <mc:Fallback xmlns="">
          <p:pic>
            <p:nvPicPr>
              <p:cNvPr id="10" name="Ink 9">
                <a:extLst>
                  <a:ext uri="{FF2B5EF4-FFF2-40B4-BE49-F238E27FC236}">
                    <a16:creationId xmlns:a16="http://schemas.microsoft.com/office/drawing/2014/main" id="{DA40AB07-906C-485C-9E46-A82224F3663C}"/>
                  </a:ext>
                </a:extLst>
              </p:cNvPr>
              <p:cNvPicPr/>
              <p:nvPr/>
            </p:nvPicPr>
            <p:blipFill>
              <a:blip r:embed="rId17"/>
              <a:stretch>
                <a:fillRect/>
              </a:stretch>
            </p:blipFill>
            <p:spPr>
              <a:xfrm>
                <a:off x="451640" y="2183200"/>
                <a:ext cx="500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4658E4D-D91D-4693-96A9-2239D6ED11A3}"/>
                  </a:ext>
                </a:extLst>
              </p14:cNvPr>
              <p14:cNvContentPartPr/>
              <p14:nvPr/>
            </p14:nvContentPartPr>
            <p14:xfrm>
              <a:off x="497360" y="2692960"/>
              <a:ext cx="2855160" cy="91440"/>
            </p14:xfrm>
          </p:contentPart>
        </mc:Choice>
        <mc:Fallback xmlns="">
          <p:pic>
            <p:nvPicPr>
              <p:cNvPr id="11" name="Ink 10">
                <a:extLst>
                  <a:ext uri="{FF2B5EF4-FFF2-40B4-BE49-F238E27FC236}">
                    <a16:creationId xmlns:a16="http://schemas.microsoft.com/office/drawing/2014/main" id="{94658E4D-D91D-4693-96A9-2239D6ED11A3}"/>
                  </a:ext>
                </a:extLst>
              </p:cNvPr>
              <p:cNvPicPr/>
              <p:nvPr/>
            </p:nvPicPr>
            <p:blipFill>
              <a:blip r:embed="rId19"/>
              <a:stretch>
                <a:fillRect/>
              </a:stretch>
            </p:blipFill>
            <p:spPr>
              <a:xfrm>
                <a:off x="461720" y="2621320"/>
                <a:ext cx="2926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A19C08B5-2829-41AD-8E32-18A9D8958C5B}"/>
                  </a:ext>
                </a:extLst>
              </p14:cNvPr>
              <p14:cNvContentPartPr/>
              <p14:nvPr/>
            </p14:nvContentPartPr>
            <p14:xfrm>
              <a:off x="553880" y="2641120"/>
              <a:ext cx="3084480" cy="93600"/>
            </p14:xfrm>
          </p:contentPart>
        </mc:Choice>
        <mc:Fallback xmlns="">
          <p:pic>
            <p:nvPicPr>
              <p:cNvPr id="12" name="Ink 11">
                <a:extLst>
                  <a:ext uri="{FF2B5EF4-FFF2-40B4-BE49-F238E27FC236}">
                    <a16:creationId xmlns:a16="http://schemas.microsoft.com/office/drawing/2014/main" id="{A19C08B5-2829-41AD-8E32-18A9D8958C5B}"/>
                  </a:ext>
                </a:extLst>
              </p:cNvPr>
              <p:cNvPicPr/>
              <p:nvPr/>
            </p:nvPicPr>
            <p:blipFill>
              <a:blip r:embed="rId21"/>
              <a:stretch>
                <a:fillRect/>
              </a:stretch>
            </p:blipFill>
            <p:spPr>
              <a:xfrm>
                <a:off x="517880" y="2569480"/>
                <a:ext cx="3156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D1816137-E367-406D-B479-7DE4CAF72F8E}"/>
                  </a:ext>
                </a:extLst>
              </p14:cNvPr>
              <p14:cNvContentPartPr/>
              <p14:nvPr/>
            </p14:nvContentPartPr>
            <p14:xfrm>
              <a:off x="696440" y="3922000"/>
              <a:ext cx="2918160" cy="174960"/>
            </p14:xfrm>
          </p:contentPart>
        </mc:Choice>
        <mc:Fallback xmlns="">
          <p:pic>
            <p:nvPicPr>
              <p:cNvPr id="13" name="Ink 12">
                <a:extLst>
                  <a:ext uri="{FF2B5EF4-FFF2-40B4-BE49-F238E27FC236}">
                    <a16:creationId xmlns:a16="http://schemas.microsoft.com/office/drawing/2014/main" id="{D1816137-E367-406D-B479-7DE4CAF72F8E}"/>
                  </a:ext>
                </a:extLst>
              </p:cNvPr>
              <p:cNvPicPr/>
              <p:nvPr/>
            </p:nvPicPr>
            <p:blipFill>
              <a:blip r:embed="rId23"/>
              <a:stretch>
                <a:fillRect/>
              </a:stretch>
            </p:blipFill>
            <p:spPr>
              <a:xfrm>
                <a:off x="660800" y="3850360"/>
                <a:ext cx="29898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3A468C5-08CB-442B-B475-C20B4CFBA257}"/>
                  </a:ext>
                </a:extLst>
              </p14:cNvPr>
              <p14:cNvContentPartPr/>
              <p14:nvPr/>
            </p14:nvContentPartPr>
            <p14:xfrm>
              <a:off x="487280" y="3362200"/>
              <a:ext cx="2238120" cy="52920"/>
            </p14:xfrm>
          </p:contentPart>
        </mc:Choice>
        <mc:Fallback xmlns="">
          <p:pic>
            <p:nvPicPr>
              <p:cNvPr id="16" name="Ink 15">
                <a:extLst>
                  <a:ext uri="{FF2B5EF4-FFF2-40B4-BE49-F238E27FC236}">
                    <a16:creationId xmlns:a16="http://schemas.microsoft.com/office/drawing/2014/main" id="{E3A468C5-08CB-442B-B475-C20B4CFBA257}"/>
                  </a:ext>
                </a:extLst>
              </p:cNvPr>
              <p:cNvPicPr/>
              <p:nvPr/>
            </p:nvPicPr>
            <p:blipFill>
              <a:blip r:embed="rId25"/>
              <a:stretch>
                <a:fillRect/>
              </a:stretch>
            </p:blipFill>
            <p:spPr>
              <a:xfrm>
                <a:off x="451640" y="3290200"/>
                <a:ext cx="2309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1EAF9F8-215F-4FCB-B2A7-1D341F919B65}"/>
                  </a:ext>
                </a:extLst>
              </p14:cNvPr>
              <p14:cNvContentPartPr/>
              <p14:nvPr/>
            </p14:nvContentPartPr>
            <p14:xfrm>
              <a:off x="487280" y="4409440"/>
              <a:ext cx="1249200" cy="50040"/>
            </p14:xfrm>
          </p:contentPart>
        </mc:Choice>
        <mc:Fallback xmlns="">
          <p:pic>
            <p:nvPicPr>
              <p:cNvPr id="17" name="Ink 16">
                <a:extLst>
                  <a:ext uri="{FF2B5EF4-FFF2-40B4-BE49-F238E27FC236}">
                    <a16:creationId xmlns:a16="http://schemas.microsoft.com/office/drawing/2014/main" id="{71EAF9F8-215F-4FCB-B2A7-1D341F919B65}"/>
                  </a:ext>
                </a:extLst>
              </p:cNvPr>
              <p:cNvPicPr/>
              <p:nvPr/>
            </p:nvPicPr>
            <p:blipFill>
              <a:blip r:embed="rId27"/>
              <a:stretch>
                <a:fillRect/>
              </a:stretch>
            </p:blipFill>
            <p:spPr>
              <a:xfrm>
                <a:off x="451640" y="4337800"/>
                <a:ext cx="13208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744AC56A-459E-4808-B96B-7A06FF1EF6B6}"/>
                  </a:ext>
                </a:extLst>
              </p14:cNvPr>
              <p14:cNvContentPartPr/>
              <p14:nvPr/>
            </p14:nvContentPartPr>
            <p14:xfrm>
              <a:off x="812720" y="5090200"/>
              <a:ext cx="852120" cy="21240"/>
            </p14:xfrm>
          </p:contentPart>
        </mc:Choice>
        <mc:Fallback xmlns="">
          <p:pic>
            <p:nvPicPr>
              <p:cNvPr id="18" name="Ink 17">
                <a:extLst>
                  <a:ext uri="{FF2B5EF4-FFF2-40B4-BE49-F238E27FC236}">
                    <a16:creationId xmlns:a16="http://schemas.microsoft.com/office/drawing/2014/main" id="{744AC56A-459E-4808-B96B-7A06FF1EF6B6}"/>
                  </a:ext>
                </a:extLst>
              </p:cNvPr>
              <p:cNvPicPr/>
              <p:nvPr/>
            </p:nvPicPr>
            <p:blipFill>
              <a:blip r:embed="rId29"/>
              <a:stretch>
                <a:fillRect/>
              </a:stretch>
            </p:blipFill>
            <p:spPr>
              <a:xfrm>
                <a:off x="777080" y="5018200"/>
                <a:ext cx="92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72D4BA1D-5CAC-4459-8C75-BC41856B6DB6}"/>
                  </a:ext>
                </a:extLst>
              </p14:cNvPr>
              <p14:cNvContentPartPr/>
              <p14:nvPr/>
            </p14:nvContentPartPr>
            <p14:xfrm>
              <a:off x="863120" y="5851960"/>
              <a:ext cx="49680" cy="335160"/>
            </p14:xfrm>
          </p:contentPart>
        </mc:Choice>
        <mc:Fallback xmlns="">
          <p:pic>
            <p:nvPicPr>
              <p:cNvPr id="19" name="Ink 18">
                <a:extLst>
                  <a:ext uri="{FF2B5EF4-FFF2-40B4-BE49-F238E27FC236}">
                    <a16:creationId xmlns:a16="http://schemas.microsoft.com/office/drawing/2014/main" id="{72D4BA1D-5CAC-4459-8C75-BC41856B6DB6}"/>
                  </a:ext>
                </a:extLst>
              </p:cNvPr>
              <p:cNvPicPr/>
              <p:nvPr/>
            </p:nvPicPr>
            <p:blipFill>
              <a:blip r:embed="rId31"/>
              <a:stretch>
                <a:fillRect/>
              </a:stretch>
            </p:blipFill>
            <p:spPr>
              <a:xfrm>
                <a:off x="845480" y="5833960"/>
                <a:ext cx="853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A2F7951-D6F5-40C2-B2A0-ECE74FA51F01}"/>
                  </a:ext>
                </a:extLst>
              </p14:cNvPr>
              <p14:cNvContentPartPr/>
              <p14:nvPr/>
            </p14:nvContentPartPr>
            <p14:xfrm>
              <a:off x="1070480" y="5872480"/>
              <a:ext cx="24840" cy="270000"/>
            </p14:xfrm>
          </p:contentPart>
        </mc:Choice>
        <mc:Fallback xmlns="">
          <p:pic>
            <p:nvPicPr>
              <p:cNvPr id="20" name="Ink 19">
                <a:extLst>
                  <a:ext uri="{FF2B5EF4-FFF2-40B4-BE49-F238E27FC236}">
                    <a16:creationId xmlns:a16="http://schemas.microsoft.com/office/drawing/2014/main" id="{1A2F7951-D6F5-40C2-B2A0-ECE74FA51F01}"/>
                  </a:ext>
                </a:extLst>
              </p:cNvPr>
              <p:cNvPicPr/>
              <p:nvPr/>
            </p:nvPicPr>
            <p:blipFill>
              <a:blip r:embed="rId33"/>
              <a:stretch>
                <a:fillRect/>
              </a:stretch>
            </p:blipFill>
            <p:spPr>
              <a:xfrm>
                <a:off x="1052480" y="5854840"/>
                <a:ext cx="604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EBE6B5D3-8F17-42DB-9E77-7DA54B046959}"/>
                  </a:ext>
                </a:extLst>
              </p14:cNvPr>
              <p14:cNvContentPartPr/>
              <p14:nvPr/>
            </p14:nvContentPartPr>
            <p14:xfrm>
              <a:off x="815240" y="6022960"/>
              <a:ext cx="424800" cy="345240"/>
            </p14:xfrm>
          </p:contentPart>
        </mc:Choice>
        <mc:Fallback xmlns="">
          <p:pic>
            <p:nvPicPr>
              <p:cNvPr id="21" name="Ink 20">
                <a:extLst>
                  <a:ext uri="{FF2B5EF4-FFF2-40B4-BE49-F238E27FC236}">
                    <a16:creationId xmlns:a16="http://schemas.microsoft.com/office/drawing/2014/main" id="{EBE6B5D3-8F17-42DB-9E77-7DA54B046959}"/>
                  </a:ext>
                </a:extLst>
              </p:cNvPr>
              <p:cNvPicPr/>
              <p:nvPr/>
            </p:nvPicPr>
            <p:blipFill>
              <a:blip r:embed="rId35"/>
              <a:stretch>
                <a:fillRect/>
              </a:stretch>
            </p:blipFill>
            <p:spPr>
              <a:xfrm>
                <a:off x="797600" y="6005320"/>
                <a:ext cx="4604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1A3C13AD-6815-4BEF-8E75-B15C1B11ADCB}"/>
                  </a:ext>
                </a:extLst>
              </p14:cNvPr>
              <p14:cNvContentPartPr/>
              <p14:nvPr/>
            </p14:nvContentPartPr>
            <p14:xfrm>
              <a:off x="1422920" y="5892280"/>
              <a:ext cx="330120" cy="284040"/>
            </p14:xfrm>
          </p:contentPart>
        </mc:Choice>
        <mc:Fallback xmlns="">
          <p:pic>
            <p:nvPicPr>
              <p:cNvPr id="22" name="Ink 21">
                <a:extLst>
                  <a:ext uri="{FF2B5EF4-FFF2-40B4-BE49-F238E27FC236}">
                    <a16:creationId xmlns:a16="http://schemas.microsoft.com/office/drawing/2014/main" id="{1A3C13AD-6815-4BEF-8E75-B15C1B11ADCB}"/>
                  </a:ext>
                </a:extLst>
              </p:cNvPr>
              <p:cNvPicPr/>
              <p:nvPr/>
            </p:nvPicPr>
            <p:blipFill>
              <a:blip r:embed="rId37"/>
              <a:stretch>
                <a:fillRect/>
              </a:stretch>
            </p:blipFill>
            <p:spPr>
              <a:xfrm>
                <a:off x="1404920" y="5874640"/>
                <a:ext cx="3657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7F9DD504-C3B3-408A-841F-D577CBF1FB6A}"/>
                  </a:ext>
                </a:extLst>
              </p14:cNvPr>
              <p14:cNvContentPartPr/>
              <p14:nvPr/>
            </p14:nvContentPartPr>
            <p14:xfrm>
              <a:off x="1836920" y="6166960"/>
              <a:ext cx="63000" cy="222120"/>
            </p14:xfrm>
          </p:contentPart>
        </mc:Choice>
        <mc:Fallback xmlns="">
          <p:pic>
            <p:nvPicPr>
              <p:cNvPr id="23" name="Ink 22">
                <a:extLst>
                  <a:ext uri="{FF2B5EF4-FFF2-40B4-BE49-F238E27FC236}">
                    <a16:creationId xmlns:a16="http://schemas.microsoft.com/office/drawing/2014/main" id="{7F9DD504-C3B3-408A-841F-D577CBF1FB6A}"/>
                  </a:ext>
                </a:extLst>
              </p:cNvPr>
              <p:cNvPicPr/>
              <p:nvPr/>
            </p:nvPicPr>
            <p:blipFill>
              <a:blip r:embed="rId39"/>
              <a:stretch>
                <a:fillRect/>
              </a:stretch>
            </p:blipFill>
            <p:spPr>
              <a:xfrm>
                <a:off x="1818920" y="6148960"/>
                <a:ext cx="98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FECC68B9-76B3-4466-8E53-A6D9D6084083}"/>
                  </a:ext>
                </a:extLst>
              </p14:cNvPr>
              <p14:cNvContentPartPr/>
              <p14:nvPr/>
            </p14:nvContentPartPr>
            <p14:xfrm>
              <a:off x="2377280" y="5769160"/>
              <a:ext cx="176400" cy="909720"/>
            </p14:xfrm>
          </p:contentPart>
        </mc:Choice>
        <mc:Fallback xmlns="">
          <p:pic>
            <p:nvPicPr>
              <p:cNvPr id="24" name="Ink 23">
                <a:extLst>
                  <a:ext uri="{FF2B5EF4-FFF2-40B4-BE49-F238E27FC236}">
                    <a16:creationId xmlns:a16="http://schemas.microsoft.com/office/drawing/2014/main" id="{FECC68B9-76B3-4466-8E53-A6D9D6084083}"/>
                  </a:ext>
                </a:extLst>
              </p:cNvPr>
              <p:cNvPicPr/>
              <p:nvPr/>
            </p:nvPicPr>
            <p:blipFill>
              <a:blip r:embed="rId41"/>
              <a:stretch>
                <a:fillRect/>
              </a:stretch>
            </p:blipFill>
            <p:spPr>
              <a:xfrm>
                <a:off x="2359280" y="5751160"/>
                <a:ext cx="212040" cy="94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F491642B-FB33-4130-94D1-ACF770022E79}"/>
                  </a:ext>
                </a:extLst>
              </p14:cNvPr>
              <p14:cNvContentPartPr/>
              <p14:nvPr/>
            </p14:nvContentPartPr>
            <p14:xfrm>
              <a:off x="3240920" y="5791120"/>
              <a:ext cx="42120" cy="541440"/>
            </p14:xfrm>
          </p:contentPart>
        </mc:Choice>
        <mc:Fallback xmlns="">
          <p:pic>
            <p:nvPicPr>
              <p:cNvPr id="31" name="Ink 30">
                <a:extLst>
                  <a:ext uri="{FF2B5EF4-FFF2-40B4-BE49-F238E27FC236}">
                    <a16:creationId xmlns:a16="http://schemas.microsoft.com/office/drawing/2014/main" id="{F491642B-FB33-4130-94D1-ACF770022E79}"/>
                  </a:ext>
                </a:extLst>
              </p:cNvPr>
              <p:cNvPicPr/>
              <p:nvPr/>
            </p:nvPicPr>
            <p:blipFill>
              <a:blip r:embed="rId43"/>
              <a:stretch>
                <a:fillRect/>
              </a:stretch>
            </p:blipFill>
            <p:spPr>
              <a:xfrm>
                <a:off x="3223280" y="5773120"/>
                <a:ext cx="7776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C2DD071E-76AF-40E3-9E0C-649C74BCF2C5}"/>
                  </a:ext>
                </a:extLst>
              </p14:cNvPr>
              <p14:cNvContentPartPr/>
              <p14:nvPr/>
            </p14:nvContentPartPr>
            <p14:xfrm>
              <a:off x="3403280" y="5957440"/>
              <a:ext cx="82080" cy="330120"/>
            </p14:xfrm>
          </p:contentPart>
        </mc:Choice>
        <mc:Fallback xmlns="">
          <p:pic>
            <p:nvPicPr>
              <p:cNvPr id="32" name="Ink 31">
                <a:extLst>
                  <a:ext uri="{FF2B5EF4-FFF2-40B4-BE49-F238E27FC236}">
                    <a16:creationId xmlns:a16="http://schemas.microsoft.com/office/drawing/2014/main" id="{C2DD071E-76AF-40E3-9E0C-649C74BCF2C5}"/>
                  </a:ext>
                </a:extLst>
              </p:cNvPr>
              <p:cNvPicPr/>
              <p:nvPr/>
            </p:nvPicPr>
            <p:blipFill>
              <a:blip r:embed="rId45"/>
              <a:stretch>
                <a:fillRect/>
              </a:stretch>
            </p:blipFill>
            <p:spPr>
              <a:xfrm>
                <a:off x="3385640" y="5939800"/>
                <a:ext cx="1177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1D241272-EE97-4C87-8046-36A4A50B23C2}"/>
                  </a:ext>
                </a:extLst>
              </p14:cNvPr>
              <p14:cNvContentPartPr/>
              <p14:nvPr/>
            </p14:nvContentPartPr>
            <p14:xfrm>
              <a:off x="3324080" y="6167320"/>
              <a:ext cx="182160" cy="30600"/>
            </p14:xfrm>
          </p:contentPart>
        </mc:Choice>
        <mc:Fallback xmlns="">
          <p:pic>
            <p:nvPicPr>
              <p:cNvPr id="33" name="Ink 32">
                <a:extLst>
                  <a:ext uri="{FF2B5EF4-FFF2-40B4-BE49-F238E27FC236}">
                    <a16:creationId xmlns:a16="http://schemas.microsoft.com/office/drawing/2014/main" id="{1D241272-EE97-4C87-8046-36A4A50B23C2}"/>
                  </a:ext>
                </a:extLst>
              </p:cNvPr>
              <p:cNvPicPr/>
              <p:nvPr/>
            </p:nvPicPr>
            <p:blipFill>
              <a:blip r:embed="rId47"/>
              <a:stretch>
                <a:fillRect/>
              </a:stretch>
            </p:blipFill>
            <p:spPr>
              <a:xfrm>
                <a:off x="3306080" y="6149320"/>
                <a:ext cx="217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DBFA8BE4-E3E2-43F9-8D1A-DB3E922197AD}"/>
                  </a:ext>
                </a:extLst>
              </p14:cNvPr>
              <p14:cNvContentPartPr/>
              <p14:nvPr/>
            </p14:nvContentPartPr>
            <p14:xfrm>
              <a:off x="2849960" y="5840800"/>
              <a:ext cx="137880" cy="366120"/>
            </p14:xfrm>
          </p:contentPart>
        </mc:Choice>
        <mc:Fallback xmlns="">
          <p:pic>
            <p:nvPicPr>
              <p:cNvPr id="37" name="Ink 36">
                <a:extLst>
                  <a:ext uri="{FF2B5EF4-FFF2-40B4-BE49-F238E27FC236}">
                    <a16:creationId xmlns:a16="http://schemas.microsoft.com/office/drawing/2014/main" id="{DBFA8BE4-E3E2-43F9-8D1A-DB3E922197AD}"/>
                  </a:ext>
                </a:extLst>
              </p:cNvPr>
              <p:cNvPicPr/>
              <p:nvPr/>
            </p:nvPicPr>
            <p:blipFill>
              <a:blip r:embed="rId49"/>
              <a:stretch>
                <a:fillRect/>
              </a:stretch>
            </p:blipFill>
            <p:spPr>
              <a:xfrm>
                <a:off x="2831960" y="5822800"/>
                <a:ext cx="1735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C87A2B86-A1B5-4446-8604-551D9D3C2E65}"/>
                  </a:ext>
                </a:extLst>
              </p14:cNvPr>
              <p14:cNvContentPartPr/>
              <p14:nvPr/>
            </p14:nvContentPartPr>
            <p14:xfrm>
              <a:off x="3810080" y="6003880"/>
              <a:ext cx="1044720" cy="253800"/>
            </p14:xfrm>
          </p:contentPart>
        </mc:Choice>
        <mc:Fallback xmlns="">
          <p:pic>
            <p:nvPicPr>
              <p:cNvPr id="34" name="Ink 33">
                <a:extLst>
                  <a:ext uri="{FF2B5EF4-FFF2-40B4-BE49-F238E27FC236}">
                    <a16:creationId xmlns:a16="http://schemas.microsoft.com/office/drawing/2014/main" id="{C87A2B86-A1B5-4446-8604-551D9D3C2E65}"/>
                  </a:ext>
                </a:extLst>
              </p:cNvPr>
              <p:cNvPicPr/>
              <p:nvPr/>
            </p:nvPicPr>
            <p:blipFill>
              <a:blip r:embed="rId51"/>
              <a:stretch>
                <a:fillRect/>
              </a:stretch>
            </p:blipFill>
            <p:spPr>
              <a:xfrm>
                <a:off x="3792080" y="5986240"/>
                <a:ext cx="10803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E9E857E3-4013-4A59-B1A8-2D82EE975995}"/>
                  </a:ext>
                </a:extLst>
              </p14:cNvPr>
              <p14:cNvContentPartPr/>
              <p14:nvPr/>
            </p14:nvContentPartPr>
            <p14:xfrm>
              <a:off x="5380040" y="5890120"/>
              <a:ext cx="298080" cy="444960"/>
            </p14:xfrm>
          </p:contentPart>
        </mc:Choice>
        <mc:Fallback xmlns="">
          <p:pic>
            <p:nvPicPr>
              <p:cNvPr id="35" name="Ink 34">
                <a:extLst>
                  <a:ext uri="{FF2B5EF4-FFF2-40B4-BE49-F238E27FC236}">
                    <a16:creationId xmlns:a16="http://schemas.microsoft.com/office/drawing/2014/main" id="{E9E857E3-4013-4A59-B1A8-2D82EE975995}"/>
                  </a:ext>
                </a:extLst>
              </p:cNvPr>
              <p:cNvPicPr/>
              <p:nvPr/>
            </p:nvPicPr>
            <p:blipFill>
              <a:blip r:embed="rId53"/>
              <a:stretch>
                <a:fillRect/>
              </a:stretch>
            </p:blipFill>
            <p:spPr>
              <a:xfrm>
                <a:off x="5362400" y="5872480"/>
                <a:ext cx="3337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2B9DCEA7-4EFD-4BC5-8E91-1865EFE32454}"/>
                  </a:ext>
                </a:extLst>
              </p14:cNvPr>
              <p14:cNvContentPartPr/>
              <p14:nvPr/>
            </p14:nvContentPartPr>
            <p14:xfrm>
              <a:off x="5080520" y="5989840"/>
              <a:ext cx="224280" cy="362880"/>
            </p14:xfrm>
          </p:contentPart>
        </mc:Choice>
        <mc:Fallback xmlns="">
          <p:pic>
            <p:nvPicPr>
              <p:cNvPr id="38" name="Ink 37">
                <a:extLst>
                  <a:ext uri="{FF2B5EF4-FFF2-40B4-BE49-F238E27FC236}">
                    <a16:creationId xmlns:a16="http://schemas.microsoft.com/office/drawing/2014/main" id="{2B9DCEA7-4EFD-4BC5-8E91-1865EFE32454}"/>
                  </a:ext>
                </a:extLst>
              </p:cNvPr>
              <p:cNvPicPr/>
              <p:nvPr/>
            </p:nvPicPr>
            <p:blipFill>
              <a:blip r:embed="rId55"/>
              <a:stretch>
                <a:fillRect/>
              </a:stretch>
            </p:blipFill>
            <p:spPr>
              <a:xfrm>
                <a:off x="5062880" y="5971840"/>
                <a:ext cx="25992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3146F274-0FD9-40D0-80BB-896F5E6058B2}"/>
                  </a:ext>
                </a:extLst>
              </p14:cNvPr>
              <p14:cNvContentPartPr/>
              <p14:nvPr/>
            </p14:nvContentPartPr>
            <p14:xfrm>
              <a:off x="6136400" y="6056800"/>
              <a:ext cx="618120" cy="217440"/>
            </p14:xfrm>
          </p:contentPart>
        </mc:Choice>
        <mc:Fallback xmlns="">
          <p:pic>
            <p:nvPicPr>
              <p:cNvPr id="39" name="Ink 38">
                <a:extLst>
                  <a:ext uri="{FF2B5EF4-FFF2-40B4-BE49-F238E27FC236}">
                    <a16:creationId xmlns:a16="http://schemas.microsoft.com/office/drawing/2014/main" id="{3146F274-0FD9-40D0-80BB-896F5E6058B2}"/>
                  </a:ext>
                </a:extLst>
              </p:cNvPr>
              <p:cNvPicPr/>
              <p:nvPr/>
            </p:nvPicPr>
            <p:blipFill>
              <a:blip r:embed="rId57"/>
              <a:stretch>
                <a:fillRect/>
              </a:stretch>
            </p:blipFill>
            <p:spPr>
              <a:xfrm>
                <a:off x="6118760" y="6039160"/>
                <a:ext cx="6537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F751CFA1-696B-4A20-8474-DB743D33D453}"/>
                  </a:ext>
                </a:extLst>
              </p14:cNvPr>
              <p14:cNvContentPartPr/>
              <p14:nvPr/>
            </p14:nvContentPartPr>
            <p14:xfrm>
              <a:off x="3483920" y="6553240"/>
              <a:ext cx="92880" cy="277560"/>
            </p14:xfrm>
          </p:contentPart>
        </mc:Choice>
        <mc:Fallback xmlns="">
          <p:pic>
            <p:nvPicPr>
              <p:cNvPr id="47" name="Ink 46">
                <a:extLst>
                  <a:ext uri="{FF2B5EF4-FFF2-40B4-BE49-F238E27FC236}">
                    <a16:creationId xmlns:a16="http://schemas.microsoft.com/office/drawing/2014/main" id="{F751CFA1-696B-4A20-8474-DB743D33D453}"/>
                  </a:ext>
                </a:extLst>
              </p:cNvPr>
              <p:cNvPicPr/>
              <p:nvPr/>
            </p:nvPicPr>
            <p:blipFill>
              <a:blip r:embed="rId59"/>
              <a:stretch>
                <a:fillRect/>
              </a:stretch>
            </p:blipFill>
            <p:spPr>
              <a:xfrm>
                <a:off x="3465920" y="6535240"/>
                <a:ext cx="1285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2302B644-1DB1-4F99-904A-43B7BB8D06A3}"/>
                  </a:ext>
                </a:extLst>
              </p14:cNvPr>
              <p14:cNvContentPartPr/>
              <p14:nvPr/>
            </p14:nvContentPartPr>
            <p14:xfrm>
              <a:off x="3555560" y="6531280"/>
              <a:ext cx="216720" cy="261720"/>
            </p14:xfrm>
          </p:contentPart>
        </mc:Choice>
        <mc:Fallback xmlns="">
          <p:pic>
            <p:nvPicPr>
              <p:cNvPr id="48" name="Ink 47">
                <a:extLst>
                  <a:ext uri="{FF2B5EF4-FFF2-40B4-BE49-F238E27FC236}">
                    <a16:creationId xmlns:a16="http://schemas.microsoft.com/office/drawing/2014/main" id="{2302B644-1DB1-4F99-904A-43B7BB8D06A3}"/>
                  </a:ext>
                </a:extLst>
              </p:cNvPr>
              <p:cNvPicPr/>
              <p:nvPr/>
            </p:nvPicPr>
            <p:blipFill>
              <a:blip r:embed="rId61"/>
              <a:stretch>
                <a:fillRect/>
              </a:stretch>
            </p:blipFill>
            <p:spPr>
              <a:xfrm>
                <a:off x="3537560" y="65132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DBEEB497-E0CF-4BF5-ADBB-0861BB6368AA}"/>
                  </a:ext>
                </a:extLst>
              </p14:cNvPr>
              <p14:cNvContentPartPr/>
              <p14:nvPr/>
            </p14:nvContentPartPr>
            <p14:xfrm>
              <a:off x="5549600" y="6480880"/>
              <a:ext cx="361800" cy="282960"/>
            </p14:xfrm>
          </p:contentPart>
        </mc:Choice>
        <mc:Fallback xmlns="">
          <p:pic>
            <p:nvPicPr>
              <p:cNvPr id="51" name="Ink 50">
                <a:extLst>
                  <a:ext uri="{FF2B5EF4-FFF2-40B4-BE49-F238E27FC236}">
                    <a16:creationId xmlns:a16="http://schemas.microsoft.com/office/drawing/2014/main" id="{DBEEB497-E0CF-4BF5-ADBB-0861BB6368AA}"/>
                  </a:ext>
                </a:extLst>
              </p:cNvPr>
              <p:cNvPicPr/>
              <p:nvPr/>
            </p:nvPicPr>
            <p:blipFill>
              <a:blip r:embed="rId63"/>
              <a:stretch>
                <a:fillRect/>
              </a:stretch>
            </p:blipFill>
            <p:spPr>
              <a:xfrm>
                <a:off x="5531960" y="6462880"/>
                <a:ext cx="3974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3F1E0247-51BD-469D-ADA3-B028DFC77259}"/>
                  </a:ext>
                </a:extLst>
              </p14:cNvPr>
              <p14:cNvContentPartPr/>
              <p14:nvPr/>
            </p14:nvContentPartPr>
            <p14:xfrm>
              <a:off x="6360320" y="6549280"/>
              <a:ext cx="632880" cy="200520"/>
            </p14:xfrm>
          </p:contentPart>
        </mc:Choice>
        <mc:Fallback xmlns="">
          <p:pic>
            <p:nvPicPr>
              <p:cNvPr id="52" name="Ink 51">
                <a:extLst>
                  <a:ext uri="{FF2B5EF4-FFF2-40B4-BE49-F238E27FC236}">
                    <a16:creationId xmlns:a16="http://schemas.microsoft.com/office/drawing/2014/main" id="{3F1E0247-51BD-469D-ADA3-B028DFC77259}"/>
                  </a:ext>
                </a:extLst>
              </p:cNvPr>
              <p:cNvPicPr/>
              <p:nvPr/>
            </p:nvPicPr>
            <p:blipFill>
              <a:blip r:embed="rId65"/>
              <a:stretch>
                <a:fillRect/>
              </a:stretch>
            </p:blipFill>
            <p:spPr>
              <a:xfrm>
                <a:off x="6342320" y="6531280"/>
                <a:ext cx="66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Ink 59">
                <a:extLst>
                  <a:ext uri="{FF2B5EF4-FFF2-40B4-BE49-F238E27FC236}">
                    <a16:creationId xmlns:a16="http://schemas.microsoft.com/office/drawing/2014/main" id="{6DE2F2D3-BECA-442B-A037-D205FF22304E}"/>
                  </a:ext>
                </a:extLst>
              </p14:cNvPr>
              <p14:cNvContentPartPr/>
              <p14:nvPr/>
            </p14:nvContentPartPr>
            <p14:xfrm>
              <a:off x="2932040" y="6523360"/>
              <a:ext cx="138960" cy="295200"/>
            </p14:xfrm>
          </p:contentPart>
        </mc:Choice>
        <mc:Fallback xmlns="">
          <p:pic>
            <p:nvPicPr>
              <p:cNvPr id="60" name="Ink 59">
                <a:extLst>
                  <a:ext uri="{FF2B5EF4-FFF2-40B4-BE49-F238E27FC236}">
                    <a16:creationId xmlns:a16="http://schemas.microsoft.com/office/drawing/2014/main" id="{6DE2F2D3-BECA-442B-A037-D205FF22304E}"/>
                  </a:ext>
                </a:extLst>
              </p:cNvPr>
              <p:cNvPicPr/>
              <p:nvPr/>
            </p:nvPicPr>
            <p:blipFill>
              <a:blip r:embed="rId67"/>
              <a:stretch>
                <a:fillRect/>
              </a:stretch>
            </p:blipFill>
            <p:spPr>
              <a:xfrm>
                <a:off x="2914040" y="6505360"/>
                <a:ext cx="1746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Ink 60">
                <a:extLst>
                  <a:ext uri="{FF2B5EF4-FFF2-40B4-BE49-F238E27FC236}">
                    <a16:creationId xmlns:a16="http://schemas.microsoft.com/office/drawing/2014/main" id="{4B98587E-F413-420E-B139-1D57116428FE}"/>
                  </a:ext>
                </a:extLst>
              </p14:cNvPr>
              <p14:cNvContentPartPr/>
              <p14:nvPr/>
            </p14:nvContentPartPr>
            <p14:xfrm>
              <a:off x="5263040" y="6510400"/>
              <a:ext cx="130320" cy="345960"/>
            </p14:xfrm>
          </p:contentPart>
        </mc:Choice>
        <mc:Fallback xmlns="">
          <p:pic>
            <p:nvPicPr>
              <p:cNvPr id="61" name="Ink 60">
                <a:extLst>
                  <a:ext uri="{FF2B5EF4-FFF2-40B4-BE49-F238E27FC236}">
                    <a16:creationId xmlns:a16="http://schemas.microsoft.com/office/drawing/2014/main" id="{4B98587E-F413-420E-B139-1D57116428FE}"/>
                  </a:ext>
                </a:extLst>
              </p:cNvPr>
              <p:cNvPicPr/>
              <p:nvPr/>
            </p:nvPicPr>
            <p:blipFill>
              <a:blip r:embed="rId69"/>
              <a:stretch>
                <a:fillRect/>
              </a:stretch>
            </p:blipFill>
            <p:spPr>
              <a:xfrm>
                <a:off x="5245040" y="6492400"/>
                <a:ext cx="165960" cy="381600"/>
              </a:xfrm>
              <a:prstGeom prst="rect">
                <a:avLst/>
              </a:prstGeom>
            </p:spPr>
          </p:pic>
        </mc:Fallback>
      </mc:AlternateContent>
      <p:grpSp>
        <p:nvGrpSpPr>
          <p:cNvPr id="9224" name="Group 9223">
            <a:extLst>
              <a:ext uri="{FF2B5EF4-FFF2-40B4-BE49-F238E27FC236}">
                <a16:creationId xmlns:a16="http://schemas.microsoft.com/office/drawing/2014/main" id="{93FDF662-F1BC-4060-8559-7CC5C6DF6609}"/>
              </a:ext>
            </a:extLst>
          </p:cNvPr>
          <p:cNvGrpSpPr/>
          <p:nvPr/>
        </p:nvGrpSpPr>
        <p:grpSpPr>
          <a:xfrm>
            <a:off x="7182920" y="5908120"/>
            <a:ext cx="1173960" cy="1109520"/>
            <a:chOff x="7182920" y="5908120"/>
            <a:chExt cx="1173960" cy="1109520"/>
          </a:xfrm>
        </p:grpSpPr>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A31CFB23-673B-4ABE-8132-98D9E7789762}"/>
                    </a:ext>
                  </a:extLst>
                </p14:cNvPr>
                <p14:cNvContentPartPr/>
                <p14:nvPr/>
              </p14:nvContentPartPr>
              <p14:xfrm>
                <a:off x="7182920" y="5912800"/>
                <a:ext cx="83160" cy="421920"/>
              </p14:xfrm>
            </p:contentPart>
          </mc:Choice>
          <mc:Fallback xmlns="">
            <p:pic>
              <p:nvPicPr>
                <p:cNvPr id="40" name="Ink 39">
                  <a:extLst>
                    <a:ext uri="{FF2B5EF4-FFF2-40B4-BE49-F238E27FC236}">
                      <a16:creationId xmlns:a16="http://schemas.microsoft.com/office/drawing/2014/main" id="{A31CFB23-673B-4ABE-8132-98D9E7789762}"/>
                    </a:ext>
                  </a:extLst>
                </p:cNvPr>
                <p:cNvPicPr/>
                <p:nvPr/>
              </p:nvPicPr>
              <p:blipFill>
                <a:blip r:embed="rId71"/>
                <a:stretch>
                  <a:fillRect/>
                </a:stretch>
              </p:blipFill>
              <p:spPr>
                <a:xfrm>
                  <a:off x="7165280" y="5895160"/>
                  <a:ext cx="11880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C83C54B1-7672-49A9-886D-566340CE1B51}"/>
                    </a:ext>
                  </a:extLst>
                </p14:cNvPr>
                <p14:cNvContentPartPr/>
                <p14:nvPr/>
              </p14:nvContentPartPr>
              <p14:xfrm>
                <a:off x="7391360" y="5914960"/>
                <a:ext cx="91800" cy="365400"/>
              </p14:xfrm>
            </p:contentPart>
          </mc:Choice>
          <mc:Fallback xmlns="">
            <p:pic>
              <p:nvPicPr>
                <p:cNvPr id="41" name="Ink 40">
                  <a:extLst>
                    <a:ext uri="{FF2B5EF4-FFF2-40B4-BE49-F238E27FC236}">
                      <a16:creationId xmlns:a16="http://schemas.microsoft.com/office/drawing/2014/main" id="{C83C54B1-7672-49A9-886D-566340CE1B51}"/>
                    </a:ext>
                  </a:extLst>
                </p:cNvPr>
                <p:cNvPicPr/>
                <p:nvPr/>
              </p:nvPicPr>
              <p:blipFill>
                <a:blip r:embed="rId73"/>
                <a:stretch>
                  <a:fillRect/>
                </a:stretch>
              </p:blipFill>
              <p:spPr>
                <a:xfrm>
                  <a:off x="7373720" y="5896960"/>
                  <a:ext cx="12744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5EF60FE9-FB38-4909-9F81-D639143CF467}"/>
                    </a:ext>
                  </a:extLst>
                </p14:cNvPr>
                <p14:cNvContentPartPr/>
                <p14:nvPr/>
              </p14:nvContentPartPr>
              <p14:xfrm>
                <a:off x="7257440" y="6122680"/>
                <a:ext cx="198000" cy="55080"/>
              </p14:xfrm>
            </p:contentPart>
          </mc:Choice>
          <mc:Fallback xmlns="">
            <p:pic>
              <p:nvPicPr>
                <p:cNvPr id="42" name="Ink 41">
                  <a:extLst>
                    <a:ext uri="{FF2B5EF4-FFF2-40B4-BE49-F238E27FC236}">
                      <a16:creationId xmlns:a16="http://schemas.microsoft.com/office/drawing/2014/main" id="{5EF60FE9-FB38-4909-9F81-D639143CF467}"/>
                    </a:ext>
                  </a:extLst>
                </p:cNvPr>
                <p:cNvPicPr/>
                <p:nvPr/>
              </p:nvPicPr>
              <p:blipFill>
                <a:blip r:embed="rId75"/>
                <a:stretch>
                  <a:fillRect/>
                </a:stretch>
              </p:blipFill>
              <p:spPr>
                <a:xfrm>
                  <a:off x="7239440" y="6105040"/>
                  <a:ext cx="233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7F562FB1-4921-4422-AA4D-8574C050B6E3}"/>
                    </a:ext>
                  </a:extLst>
                </p14:cNvPr>
                <p14:cNvContentPartPr/>
                <p14:nvPr/>
              </p14:nvContentPartPr>
              <p14:xfrm>
                <a:off x="7650560" y="5908120"/>
                <a:ext cx="536760" cy="444600"/>
              </p14:xfrm>
            </p:contentPart>
          </mc:Choice>
          <mc:Fallback xmlns="">
            <p:pic>
              <p:nvPicPr>
                <p:cNvPr id="43" name="Ink 42">
                  <a:extLst>
                    <a:ext uri="{FF2B5EF4-FFF2-40B4-BE49-F238E27FC236}">
                      <a16:creationId xmlns:a16="http://schemas.microsoft.com/office/drawing/2014/main" id="{7F562FB1-4921-4422-AA4D-8574C050B6E3}"/>
                    </a:ext>
                  </a:extLst>
                </p:cNvPr>
                <p:cNvPicPr/>
                <p:nvPr/>
              </p:nvPicPr>
              <p:blipFill>
                <a:blip r:embed="rId77"/>
                <a:stretch>
                  <a:fillRect/>
                </a:stretch>
              </p:blipFill>
              <p:spPr>
                <a:xfrm>
                  <a:off x="7632560" y="5890120"/>
                  <a:ext cx="5724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Ink 61">
                  <a:extLst>
                    <a:ext uri="{FF2B5EF4-FFF2-40B4-BE49-F238E27FC236}">
                      <a16:creationId xmlns:a16="http://schemas.microsoft.com/office/drawing/2014/main" id="{FD014882-466E-4C39-9FA1-4B6DDFE09287}"/>
                    </a:ext>
                  </a:extLst>
                </p14:cNvPr>
                <p14:cNvContentPartPr/>
                <p14:nvPr/>
              </p14:nvContentPartPr>
              <p14:xfrm>
                <a:off x="7304600" y="6622360"/>
                <a:ext cx="100440" cy="232200"/>
              </p14:xfrm>
            </p:contentPart>
          </mc:Choice>
          <mc:Fallback xmlns="">
            <p:pic>
              <p:nvPicPr>
                <p:cNvPr id="62" name="Ink 61">
                  <a:extLst>
                    <a:ext uri="{FF2B5EF4-FFF2-40B4-BE49-F238E27FC236}">
                      <a16:creationId xmlns:a16="http://schemas.microsoft.com/office/drawing/2014/main" id="{FD014882-466E-4C39-9FA1-4B6DDFE09287}"/>
                    </a:ext>
                  </a:extLst>
                </p:cNvPr>
                <p:cNvPicPr/>
                <p:nvPr/>
              </p:nvPicPr>
              <p:blipFill>
                <a:blip r:embed="rId79"/>
                <a:stretch>
                  <a:fillRect/>
                </a:stretch>
              </p:blipFill>
              <p:spPr>
                <a:xfrm>
                  <a:off x="7286960" y="6604360"/>
                  <a:ext cx="136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Ink 62">
                  <a:extLst>
                    <a:ext uri="{FF2B5EF4-FFF2-40B4-BE49-F238E27FC236}">
                      <a16:creationId xmlns:a16="http://schemas.microsoft.com/office/drawing/2014/main" id="{8C221514-CF76-4C43-8916-6089325D4CFC}"/>
                    </a:ext>
                  </a:extLst>
                </p14:cNvPr>
                <p14:cNvContentPartPr/>
                <p14:nvPr/>
              </p14:nvContentPartPr>
              <p14:xfrm>
                <a:off x="7518440" y="6604000"/>
                <a:ext cx="50040" cy="244080"/>
              </p14:xfrm>
            </p:contentPart>
          </mc:Choice>
          <mc:Fallback xmlns="">
            <p:pic>
              <p:nvPicPr>
                <p:cNvPr id="63" name="Ink 62">
                  <a:extLst>
                    <a:ext uri="{FF2B5EF4-FFF2-40B4-BE49-F238E27FC236}">
                      <a16:creationId xmlns:a16="http://schemas.microsoft.com/office/drawing/2014/main" id="{8C221514-CF76-4C43-8916-6089325D4CFC}"/>
                    </a:ext>
                  </a:extLst>
                </p:cNvPr>
                <p:cNvPicPr/>
                <p:nvPr/>
              </p:nvPicPr>
              <p:blipFill>
                <a:blip r:embed="rId81"/>
                <a:stretch>
                  <a:fillRect/>
                </a:stretch>
              </p:blipFill>
              <p:spPr>
                <a:xfrm>
                  <a:off x="7500800" y="6586360"/>
                  <a:ext cx="856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216" name="Ink 9215">
                  <a:extLst>
                    <a:ext uri="{FF2B5EF4-FFF2-40B4-BE49-F238E27FC236}">
                      <a16:creationId xmlns:a16="http://schemas.microsoft.com/office/drawing/2014/main" id="{60DE8304-23DD-4786-9B8F-04FF3E0543A2}"/>
                    </a:ext>
                  </a:extLst>
                </p14:cNvPr>
                <p14:cNvContentPartPr/>
                <p14:nvPr/>
              </p14:nvContentPartPr>
              <p14:xfrm>
                <a:off x="7402160" y="6745840"/>
                <a:ext cx="115560" cy="10800"/>
              </p14:xfrm>
            </p:contentPart>
          </mc:Choice>
          <mc:Fallback xmlns="">
            <p:pic>
              <p:nvPicPr>
                <p:cNvPr id="9216" name="Ink 9215">
                  <a:extLst>
                    <a:ext uri="{FF2B5EF4-FFF2-40B4-BE49-F238E27FC236}">
                      <a16:creationId xmlns:a16="http://schemas.microsoft.com/office/drawing/2014/main" id="{60DE8304-23DD-4786-9B8F-04FF3E0543A2}"/>
                    </a:ext>
                  </a:extLst>
                </p:cNvPr>
                <p:cNvPicPr/>
                <p:nvPr/>
              </p:nvPicPr>
              <p:blipFill>
                <a:blip r:embed="rId83"/>
                <a:stretch>
                  <a:fillRect/>
                </a:stretch>
              </p:blipFill>
              <p:spPr>
                <a:xfrm>
                  <a:off x="7384520" y="6727840"/>
                  <a:ext cx="151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217" name="Ink 9216">
                  <a:extLst>
                    <a:ext uri="{FF2B5EF4-FFF2-40B4-BE49-F238E27FC236}">
                      <a16:creationId xmlns:a16="http://schemas.microsoft.com/office/drawing/2014/main" id="{410EE682-C9D6-4220-AFA1-129C40323F3F}"/>
                    </a:ext>
                  </a:extLst>
                </p14:cNvPr>
                <p14:cNvContentPartPr/>
                <p14:nvPr/>
              </p14:nvContentPartPr>
              <p14:xfrm>
                <a:off x="7629680" y="6726040"/>
                <a:ext cx="217800" cy="19440"/>
              </p14:xfrm>
            </p:contentPart>
          </mc:Choice>
          <mc:Fallback xmlns="">
            <p:pic>
              <p:nvPicPr>
                <p:cNvPr id="9217" name="Ink 9216">
                  <a:extLst>
                    <a:ext uri="{FF2B5EF4-FFF2-40B4-BE49-F238E27FC236}">
                      <a16:creationId xmlns:a16="http://schemas.microsoft.com/office/drawing/2014/main" id="{410EE682-C9D6-4220-AFA1-129C40323F3F}"/>
                    </a:ext>
                  </a:extLst>
                </p:cNvPr>
                <p:cNvPicPr/>
                <p:nvPr/>
              </p:nvPicPr>
              <p:blipFill>
                <a:blip r:embed="rId85"/>
                <a:stretch>
                  <a:fillRect/>
                </a:stretch>
              </p:blipFill>
              <p:spPr>
                <a:xfrm>
                  <a:off x="7612040" y="6708040"/>
                  <a:ext cx="253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220" name="Ink 9219">
                  <a:extLst>
                    <a:ext uri="{FF2B5EF4-FFF2-40B4-BE49-F238E27FC236}">
                      <a16:creationId xmlns:a16="http://schemas.microsoft.com/office/drawing/2014/main" id="{D2543F22-8B89-43F4-AD0A-F37757597D46}"/>
                    </a:ext>
                  </a:extLst>
                </p14:cNvPr>
                <p14:cNvContentPartPr/>
                <p14:nvPr/>
              </p14:nvContentPartPr>
              <p14:xfrm>
                <a:off x="7933520" y="6493480"/>
                <a:ext cx="221400" cy="329400"/>
              </p14:xfrm>
            </p:contentPart>
          </mc:Choice>
          <mc:Fallback xmlns="">
            <p:pic>
              <p:nvPicPr>
                <p:cNvPr id="9220" name="Ink 9219">
                  <a:extLst>
                    <a:ext uri="{FF2B5EF4-FFF2-40B4-BE49-F238E27FC236}">
                      <a16:creationId xmlns:a16="http://schemas.microsoft.com/office/drawing/2014/main" id="{D2543F22-8B89-43F4-AD0A-F37757597D46}"/>
                    </a:ext>
                  </a:extLst>
                </p:cNvPr>
                <p:cNvPicPr/>
                <p:nvPr/>
              </p:nvPicPr>
              <p:blipFill>
                <a:blip r:embed="rId87"/>
                <a:stretch>
                  <a:fillRect/>
                </a:stretch>
              </p:blipFill>
              <p:spPr>
                <a:xfrm>
                  <a:off x="7915520" y="6475480"/>
                  <a:ext cx="2570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222" name="Ink 9221">
                  <a:extLst>
                    <a:ext uri="{FF2B5EF4-FFF2-40B4-BE49-F238E27FC236}">
                      <a16:creationId xmlns:a16="http://schemas.microsoft.com/office/drawing/2014/main" id="{FE4E945D-53D8-4C47-8ECE-D8A95F676C48}"/>
                    </a:ext>
                  </a:extLst>
                </p14:cNvPr>
                <p14:cNvContentPartPr/>
                <p14:nvPr/>
              </p14:nvContentPartPr>
              <p14:xfrm>
                <a:off x="7244120" y="6532720"/>
                <a:ext cx="174600" cy="484920"/>
              </p14:xfrm>
            </p:contentPart>
          </mc:Choice>
          <mc:Fallback xmlns="">
            <p:pic>
              <p:nvPicPr>
                <p:cNvPr id="9222" name="Ink 9221">
                  <a:extLst>
                    <a:ext uri="{FF2B5EF4-FFF2-40B4-BE49-F238E27FC236}">
                      <a16:creationId xmlns:a16="http://schemas.microsoft.com/office/drawing/2014/main" id="{FE4E945D-53D8-4C47-8ECE-D8A95F676C48}"/>
                    </a:ext>
                  </a:extLst>
                </p:cNvPr>
                <p:cNvPicPr/>
                <p:nvPr/>
              </p:nvPicPr>
              <p:blipFill>
                <a:blip r:embed="rId89"/>
                <a:stretch>
                  <a:fillRect/>
                </a:stretch>
              </p:blipFill>
              <p:spPr>
                <a:xfrm>
                  <a:off x="7226120" y="6514720"/>
                  <a:ext cx="21024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223" name="Ink 9222">
                  <a:extLst>
                    <a:ext uri="{FF2B5EF4-FFF2-40B4-BE49-F238E27FC236}">
                      <a16:creationId xmlns:a16="http://schemas.microsoft.com/office/drawing/2014/main" id="{FADD4D66-0576-4C7C-89FF-78483263195B}"/>
                    </a:ext>
                  </a:extLst>
                </p14:cNvPr>
                <p14:cNvContentPartPr/>
                <p14:nvPr/>
              </p14:nvContentPartPr>
              <p14:xfrm>
                <a:off x="8221880" y="6508000"/>
                <a:ext cx="135000" cy="468720"/>
              </p14:xfrm>
            </p:contentPart>
          </mc:Choice>
          <mc:Fallback xmlns="">
            <p:pic>
              <p:nvPicPr>
                <p:cNvPr id="9223" name="Ink 9222">
                  <a:extLst>
                    <a:ext uri="{FF2B5EF4-FFF2-40B4-BE49-F238E27FC236}">
                      <a16:creationId xmlns:a16="http://schemas.microsoft.com/office/drawing/2014/main" id="{FADD4D66-0576-4C7C-89FF-78483263195B}"/>
                    </a:ext>
                  </a:extLst>
                </p:cNvPr>
                <p:cNvPicPr/>
                <p:nvPr/>
              </p:nvPicPr>
              <p:blipFill>
                <a:blip r:embed="rId91"/>
                <a:stretch>
                  <a:fillRect/>
                </a:stretch>
              </p:blipFill>
              <p:spPr>
                <a:xfrm>
                  <a:off x="8204240" y="6490360"/>
                  <a:ext cx="170640" cy="504360"/>
                </a:xfrm>
                <a:prstGeom prst="rect">
                  <a:avLst/>
                </a:prstGeom>
              </p:spPr>
            </p:pic>
          </mc:Fallback>
        </mc:AlternateContent>
      </p:grpSp>
    </p:spTree>
    <p:extLst>
      <p:ext uri="{BB962C8B-B14F-4D97-AF65-F5344CB8AC3E}">
        <p14:creationId xmlns:p14="http://schemas.microsoft.com/office/powerpoint/2010/main" val="357542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6700" cy="396874"/>
          </a:xfrm>
        </p:spPr>
        <p:txBody>
          <a:bodyPr>
            <a:normAutofit fontScale="90000"/>
          </a:bodyPr>
          <a:lstStyle/>
          <a:p>
            <a:r>
              <a:rPr lang="tr-TR" altLang="en-US" sz="3600" b="1" dirty="0">
                <a:solidFill>
                  <a:schemeClr val="accent5">
                    <a:lumMod val="50000"/>
                  </a:schemeClr>
                </a:solidFill>
              </a:rPr>
              <a:t>Formül ve molekül  ağırlığı arasındaki ilişki</a:t>
            </a:r>
            <a:endParaRPr lang="en-US" dirty="0">
              <a:solidFill>
                <a:schemeClr val="accent5">
                  <a:lumMod val="50000"/>
                </a:schemeClr>
              </a:solidFill>
            </a:endParaRPr>
          </a:p>
        </p:txBody>
      </p:sp>
      <p:sp>
        <p:nvSpPr>
          <p:cNvPr id="3" name="Content Placeholder 2"/>
          <p:cNvSpPr>
            <a:spLocks noGrp="1"/>
          </p:cNvSpPr>
          <p:nvPr>
            <p:ph idx="1"/>
          </p:nvPr>
        </p:nvSpPr>
        <p:spPr>
          <a:xfrm>
            <a:off x="381000" y="1066800"/>
            <a:ext cx="8382000" cy="5486400"/>
          </a:xfrm>
        </p:spPr>
        <p:txBody>
          <a:bodyPr>
            <a:noAutofit/>
          </a:bodyPr>
          <a:lstStyle/>
          <a:p>
            <a:pPr fontAlgn="auto">
              <a:lnSpc>
                <a:spcPct val="100000"/>
              </a:lnSpc>
              <a:spcAft>
                <a:spcPts val="0"/>
              </a:spcAft>
              <a:defRPr/>
            </a:pPr>
            <a:r>
              <a:rPr lang="en-US" altLang="en-US" sz="2000" b="1" dirty="0" err="1"/>
              <a:t>Formul</a:t>
            </a:r>
            <a:r>
              <a:rPr lang="tr-TR" altLang="en-US" sz="2000" b="1" dirty="0"/>
              <a:t> Ağırlığı (FA) </a:t>
            </a:r>
            <a:r>
              <a:rPr lang="tr-TR" altLang="en-US" sz="2000" dirty="0"/>
              <a:t>bir kimyasal formüldeki atomların ağırlıkları (AA) toplamıdır.</a:t>
            </a:r>
          </a:p>
          <a:p>
            <a:pPr marL="0" indent="0">
              <a:lnSpc>
                <a:spcPct val="100000"/>
              </a:lnSpc>
              <a:buNone/>
              <a:defRPr/>
            </a:pPr>
            <a:r>
              <a:rPr lang="tr-TR" altLang="en-US" sz="2000" dirty="0"/>
              <a:t>FA</a:t>
            </a:r>
            <a:r>
              <a:rPr lang="en-US" altLang="en-US" sz="2000" dirty="0"/>
              <a:t> (H</a:t>
            </a:r>
            <a:r>
              <a:rPr lang="en-US" altLang="en-US" sz="2000" baseline="-25000" dirty="0"/>
              <a:t>2</a:t>
            </a:r>
            <a:r>
              <a:rPr lang="en-US" altLang="en-US" sz="2000" dirty="0"/>
              <a:t>SO</a:t>
            </a:r>
            <a:r>
              <a:rPr lang="en-US" altLang="en-US" sz="2000" baseline="-25000" dirty="0"/>
              <a:t>4</a:t>
            </a:r>
            <a:r>
              <a:rPr lang="en-US" altLang="en-US" sz="2000" dirty="0"/>
              <a:t>) = 2</a:t>
            </a:r>
            <a:r>
              <a:rPr lang="tr-TR" altLang="en-US" sz="2000" dirty="0"/>
              <a:t>AA</a:t>
            </a:r>
            <a:r>
              <a:rPr lang="en-US" altLang="en-US" sz="2000" dirty="0"/>
              <a:t>(H) + </a:t>
            </a:r>
            <a:r>
              <a:rPr lang="tr-TR" altLang="en-US" sz="2000" dirty="0"/>
              <a:t>AA</a:t>
            </a:r>
            <a:r>
              <a:rPr lang="en-US" altLang="en-US" sz="2000" dirty="0"/>
              <a:t>(S) + 4</a:t>
            </a:r>
            <a:r>
              <a:rPr lang="tr-TR" altLang="en-US" sz="2000" dirty="0"/>
              <a:t>AA</a:t>
            </a:r>
            <a:r>
              <a:rPr lang="en-US" altLang="en-US" sz="2000" dirty="0"/>
              <a:t>(O)</a:t>
            </a:r>
          </a:p>
          <a:p>
            <a:pPr marL="0" indent="0">
              <a:lnSpc>
                <a:spcPct val="100000"/>
              </a:lnSpc>
              <a:buNone/>
              <a:defRPr/>
            </a:pPr>
            <a:r>
              <a:rPr lang="en-US" altLang="en-US" sz="2000" dirty="0"/>
              <a:t>	</a:t>
            </a:r>
            <a:r>
              <a:rPr lang="tr-TR" altLang="en-US" sz="2000" dirty="0"/>
              <a:t>   </a:t>
            </a:r>
            <a:r>
              <a:rPr lang="en-US" altLang="en-US" sz="2000" dirty="0"/>
              <a:t>= 2(1.0 </a:t>
            </a:r>
            <a:r>
              <a:rPr lang="tr-TR" altLang="en-US" sz="2000" dirty="0" err="1"/>
              <a:t>akb</a:t>
            </a:r>
            <a:r>
              <a:rPr lang="en-US" altLang="en-US" sz="2000" dirty="0"/>
              <a:t>) + 32.0 </a:t>
            </a:r>
            <a:r>
              <a:rPr lang="tr-TR" altLang="en-US" sz="2000" dirty="0" err="1"/>
              <a:t>akb</a:t>
            </a:r>
            <a:r>
              <a:rPr lang="en-US" altLang="en-US" sz="2000" dirty="0"/>
              <a:t>+ 4(16.0 </a:t>
            </a:r>
            <a:r>
              <a:rPr lang="tr-TR" altLang="en-US" sz="2000" dirty="0" err="1"/>
              <a:t>akb</a:t>
            </a:r>
            <a:r>
              <a:rPr lang="en-US" altLang="en-US" sz="2000" dirty="0"/>
              <a:t>)</a:t>
            </a:r>
          </a:p>
          <a:p>
            <a:pPr marL="0" indent="0">
              <a:lnSpc>
                <a:spcPct val="100000"/>
              </a:lnSpc>
              <a:buNone/>
              <a:defRPr/>
            </a:pPr>
            <a:r>
              <a:rPr lang="en-US" altLang="en-US" sz="2000" dirty="0"/>
              <a:t>	</a:t>
            </a:r>
            <a:r>
              <a:rPr lang="tr-TR" altLang="en-US" sz="2000" dirty="0"/>
              <a:t>   </a:t>
            </a:r>
            <a:r>
              <a:rPr lang="en-US" altLang="en-US" sz="2000" dirty="0"/>
              <a:t>= 98.0 </a:t>
            </a:r>
            <a:r>
              <a:rPr lang="tr-TR" altLang="en-US" sz="2000" dirty="0" err="1"/>
              <a:t>akb</a:t>
            </a:r>
            <a:endParaRPr lang="en-US" altLang="en-US" sz="2000" dirty="0"/>
          </a:p>
          <a:p>
            <a:pPr fontAlgn="auto">
              <a:lnSpc>
                <a:spcPct val="100000"/>
              </a:lnSpc>
              <a:spcAft>
                <a:spcPts val="0"/>
              </a:spcAft>
              <a:defRPr/>
            </a:pPr>
            <a:r>
              <a:rPr lang="tr-TR" altLang="en-US" sz="2000" b="1" dirty="0"/>
              <a:t>Molekül Ağırlığı (MA) </a:t>
            </a:r>
            <a:r>
              <a:rPr lang="tr-TR" altLang="en-US" sz="2000" dirty="0"/>
              <a:t>bir molekül formülünde verilen atomların ağırlıkları toplamıdır.</a:t>
            </a:r>
          </a:p>
          <a:p>
            <a:pPr marL="0" indent="0">
              <a:lnSpc>
                <a:spcPct val="100000"/>
              </a:lnSpc>
              <a:buNone/>
              <a:defRPr/>
            </a:pPr>
            <a:r>
              <a:rPr lang="en-US" altLang="en-US" sz="2000" dirty="0"/>
              <a:t> MW (C</a:t>
            </a:r>
            <a:r>
              <a:rPr lang="en-US" altLang="en-US" sz="2000" baseline="-25000" dirty="0"/>
              <a:t>6</a:t>
            </a:r>
            <a:r>
              <a:rPr lang="en-US" altLang="en-US" sz="2000" dirty="0"/>
              <a:t>H</a:t>
            </a:r>
            <a:r>
              <a:rPr lang="en-US" altLang="en-US" sz="2000" baseline="-25000" dirty="0"/>
              <a:t>12</a:t>
            </a:r>
            <a:r>
              <a:rPr lang="en-US" altLang="en-US" sz="2000" dirty="0"/>
              <a:t>O</a:t>
            </a:r>
            <a:r>
              <a:rPr lang="en-US" altLang="en-US" sz="2000" baseline="-25000" dirty="0"/>
              <a:t>6</a:t>
            </a:r>
            <a:r>
              <a:rPr lang="en-US" altLang="en-US" sz="2000" dirty="0"/>
              <a:t>) </a:t>
            </a:r>
            <a:r>
              <a:rPr lang="tr-TR" altLang="en-US" sz="2000" dirty="0"/>
              <a:t>:</a:t>
            </a:r>
            <a:r>
              <a:rPr lang="en-US" altLang="en-US" sz="2000" dirty="0"/>
              <a:t>	= 6(12.0 </a:t>
            </a:r>
            <a:r>
              <a:rPr lang="tr-TR" altLang="en-US" sz="2000" dirty="0" err="1"/>
              <a:t>akb</a:t>
            </a:r>
            <a:r>
              <a:rPr lang="en-US" altLang="en-US" sz="2000" dirty="0"/>
              <a:t>) + 12 (1.0 </a:t>
            </a:r>
            <a:r>
              <a:rPr lang="tr-TR" altLang="en-US" sz="2000" dirty="0" err="1"/>
              <a:t>akb</a:t>
            </a:r>
            <a:r>
              <a:rPr lang="en-US" altLang="en-US" sz="2000" dirty="0"/>
              <a:t>) + 6 (16.0 </a:t>
            </a:r>
            <a:r>
              <a:rPr lang="tr-TR" altLang="en-US" sz="2000" dirty="0" err="1"/>
              <a:t>akb</a:t>
            </a:r>
            <a:r>
              <a:rPr lang="en-US" altLang="en-US" sz="2000" dirty="0"/>
              <a:t>)</a:t>
            </a:r>
          </a:p>
          <a:p>
            <a:pPr marL="0" indent="0">
              <a:lnSpc>
                <a:spcPct val="100000"/>
              </a:lnSpc>
              <a:buNone/>
              <a:defRPr/>
            </a:pPr>
            <a:r>
              <a:rPr lang="en-US" altLang="en-US" sz="2000" dirty="0"/>
              <a:t>		= 180.0 </a:t>
            </a:r>
            <a:r>
              <a:rPr lang="tr-TR" altLang="en-US" sz="2000" dirty="0" err="1"/>
              <a:t>akb</a:t>
            </a:r>
            <a:r>
              <a:rPr lang="en-US" altLang="en-US" sz="2000" dirty="0"/>
              <a:t>.</a:t>
            </a:r>
            <a:endParaRPr lang="tr-TR" altLang="en-US" sz="2000" dirty="0"/>
          </a:p>
          <a:p>
            <a:pPr fontAlgn="auto">
              <a:lnSpc>
                <a:spcPct val="100000"/>
              </a:lnSpc>
              <a:spcAft>
                <a:spcPts val="0"/>
              </a:spcAft>
              <a:defRPr/>
            </a:pPr>
            <a:r>
              <a:rPr lang="en-US" altLang="en-US" sz="2000" b="1" dirty="0" err="1"/>
              <a:t>Formul</a:t>
            </a:r>
            <a:r>
              <a:rPr lang="tr-TR" altLang="en-US" sz="2000" b="1" dirty="0"/>
              <a:t> Ağırlığı (FA) </a:t>
            </a:r>
            <a:r>
              <a:rPr lang="tr-TR" altLang="en-US" sz="2000" dirty="0"/>
              <a:t>ayrıca iyonik bileşiklerde tekrarlayan birimler (formül birimi) için de kullanılır. </a:t>
            </a:r>
          </a:p>
          <a:p>
            <a:pPr marL="0" indent="0">
              <a:lnSpc>
                <a:spcPct val="100000"/>
              </a:lnSpc>
              <a:buNone/>
              <a:defRPr/>
            </a:pPr>
            <a:r>
              <a:rPr lang="en-US" altLang="en-US" sz="2000" dirty="0"/>
              <a:t>FW (</a:t>
            </a:r>
            <a:r>
              <a:rPr lang="en-US" altLang="en-US" sz="2000" dirty="0" err="1"/>
              <a:t>NaCl</a:t>
            </a:r>
            <a:r>
              <a:rPr lang="en-US" altLang="en-US" sz="2000" dirty="0"/>
              <a:t>) </a:t>
            </a:r>
            <a:r>
              <a:rPr lang="tr-TR" altLang="en-US" sz="2000" dirty="0"/>
              <a:t>tuz kristalinde tekrarlayan birim iyonik bileşik olan </a:t>
            </a:r>
            <a:r>
              <a:rPr lang="tr-TR" altLang="en-US" sz="2000" dirty="0" err="1"/>
              <a:t>NaCl</a:t>
            </a:r>
            <a:r>
              <a:rPr lang="tr-TR" altLang="en-US" sz="2000" dirty="0"/>
              <a:t> </a:t>
            </a:r>
            <a:r>
              <a:rPr lang="tr-TR" altLang="en-US" sz="2000" dirty="0" err="1"/>
              <a:t>dir</a:t>
            </a:r>
            <a:r>
              <a:rPr lang="tr-TR" altLang="en-US" sz="2000" dirty="0"/>
              <a:t>.</a:t>
            </a:r>
            <a:endParaRPr lang="en-US" altLang="en-US" sz="2000" dirty="0"/>
          </a:p>
          <a:p>
            <a:pPr marL="0" indent="0">
              <a:lnSpc>
                <a:spcPct val="100000"/>
              </a:lnSpc>
              <a:buNone/>
              <a:defRPr/>
            </a:pPr>
            <a:r>
              <a:rPr lang="en-US" altLang="en-US" sz="2000" dirty="0"/>
              <a:t>		= 23.0 </a:t>
            </a:r>
            <a:r>
              <a:rPr lang="tr-TR" altLang="en-US" sz="2000" dirty="0" err="1"/>
              <a:t>akb</a:t>
            </a:r>
            <a:r>
              <a:rPr lang="en-US" altLang="en-US" sz="2000" dirty="0"/>
              <a:t>+ 35.5 </a:t>
            </a:r>
            <a:r>
              <a:rPr lang="tr-TR" altLang="en-US" sz="2000" dirty="0" err="1"/>
              <a:t>akb</a:t>
            </a:r>
            <a:endParaRPr lang="en-US" altLang="en-US" sz="2000" dirty="0"/>
          </a:p>
          <a:p>
            <a:pPr marL="0" indent="0">
              <a:lnSpc>
                <a:spcPct val="100000"/>
              </a:lnSpc>
              <a:buNone/>
              <a:defRPr/>
            </a:pPr>
            <a:r>
              <a:rPr lang="en-US" altLang="en-US" sz="2000" dirty="0"/>
              <a:t>		= 58.5 </a:t>
            </a:r>
            <a:r>
              <a:rPr lang="tr-TR" altLang="en-US" sz="2000" dirty="0" err="1"/>
              <a:t>akb</a:t>
            </a:r>
            <a:r>
              <a:rPr lang="en-US" altLang="en-US" sz="2000" dirty="0"/>
              <a:t>.</a:t>
            </a:r>
            <a:br>
              <a:rPr lang="tr-TR" altLang="en-US" sz="2000" dirty="0"/>
            </a:br>
            <a:endParaRPr lang="tr-TR" altLang="en-US" sz="2000" dirty="0"/>
          </a:p>
          <a:p>
            <a:pPr>
              <a:lnSpc>
                <a:spcPct val="100000"/>
              </a:lnSpc>
            </a:pPr>
            <a:endParaRPr lang="en-US" sz="18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FB019C5-02D0-46B7-8281-81289D9537AA}"/>
                  </a:ext>
                </a:extLst>
              </p14:cNvPr>
              <p14:cNvContentPartPr/>
              <p14:nvPr/>
            </p14:nvContentPartPr>
            <p14:xfrm>
              <a:off x="7302086" y="6152503"/>
              <a:ext cx="360" cy="360"/>
            </p14:xfrm>
          </p:contentPart>
        </mc:Choice>
        <mc:Fallback xmlns="">
          <p:pic>
            <p:nvPicPr>
              <p:cNvPr id="4" name="Ink 3">
                <a:extLst>
                  <a:ext uri="{FF2B5EF4-FFF2-40B4-BE49-F238E27FC236}">
                    <a16:creationId xmlns:a16="http://schemas.microsoft.com/office/drawing/2014/main" id="{3FB019C5-02D0-46B7-8281-81289D9537AA}"/>
                  </a:ext>
                </a:extLst>
              </p:cNvPr>
              <p:cNvPicPr/>
              <p:nvPr/>
            </p:nvPicPr>
            <p:blipFill>
              <a:blip r:embed="rId3"/>
              <a:stretch>
                <a:fillRect/>
              </a:stretch>
            </p:blipFill>
            <p:spPr>
              <a:xfrm>
                <a:off x="7284086" y="6134503"/>
                <a:ext cx="36000" cy="36000"/>
              </a:xfrm>
              <a:prstGeom prst="rect">
                <a:avLst/>
              </a:prstGeom>
            </p:spPr>
          </p:pic>
        </mc:Fallback>
      </mc:AlternateContent>
      <p:grpSp>
        <p:nvGrpSpPr>
          <p:cNvPr id="18" name="Group 17">
            <a:extLst>
              <a:ext uri="{FF2B5EF4-FFF2-40B4-BE49-F238E27FC236}">
                <a16:creationId xmlns:a16="http://schemas.microsoft.com/office/drawing/2014/main" id="{2BC63F67-EB47-4C26-93E8-B87AA384748C}"/>
              </a:ext>
            </a:extLst>
          </p:cNvPr>
          <p:cNvGrpSpPr/>
          <p:nvPr/>
        </p:nvGrpSpPr>
        <p:grpSpPr>
          <a:xfrm>
            <a:off x="6399920" y="1662280"/>
            <a:ext cx="2352600" cy="1156680"/>
            <a:chOff x="6399920" y="1662280"/>
            <a:chExt cx="2352600" cy="115668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666CBB0-FAF3-4B6A-BCF7-45760CAF7315}"/>
                    </a:ext>
                  </a:extLst>
                </p14:cNvPr>
                <p14:cNvContentPartPr/>
                <p14:nvPr/>
              </p14:nvContentPartPr>
              <p14:xfrm>
                <a:off x="6399920" y="1662280"/>
                <a:ext cx="702360" cy="522360"/>
              </p14:xfrm>
            </p:contentPart>
          </mc:Choice>
          <mc:Fallback xmlns="">
            <p:pic>
              <p:nvPicPr>
                <p:cNvPr id="5" name="Ink 4">
                  <a:extLst>
                    <a:ext uri="{FF2B5EF4-FFF2-40B4-BE49-F238E27FC236}">
                      <a16:creationId xmlns:a16="http://schemas.microsoft.com/office/drawing/2014/main" id="{9666CBB0-FAF3-4B6A-BCF7-45760CAF7315}"/>
                    </a:ext>
                  </a:extLst>
                </p:cNvPr>
                <p:cNvPicPr/>
                <p:nvPr/>
              </p:nvPicPr>
              <p:blipFill>
                <a:blip r:embed="rId5"/>
                <a:stretch>
                  <a:fillRect/>
                </a:stretch>
              </p:blipFill>
              <p:spPr>
                <a:xfrm>
                  <a:off x="6382280" y="1644640"/>
                  <a:ext cx="73800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6E542BF-98CD-4540-934F-636BD0F59653}"/>
                    </a:ext>
                  </a:extLst>
                </p14:cNvPr>
                <p14:cNvContentPartPr/>
                <p14:nvPr/>
              </p14:nvContentPartPr>
              <p14:xfrm>
                <a:off x="6513680" y="2322520"/>
                <a:ext cx="20520" cy="325080"/>
              </p14:xfrm>
            </p:contentPart>
          </mc:Choice>
          <mc:Fallback xmlns="">
            <p:pic>
              <p:nvPicPr>
                <p:cNvPr id="6" name="Ink 5">
                  <a:extLst>
                    <a:ext uri="{FF2B5EF4-FFF2-40B4-BE49-F238E27FC236}">
                      <a16:creationId xmlns:a16="http://schemas.microsoft.com/office/drawing/2014/main" id="{36E542BF-98CD-4540-934F-636BD0F59653}"/>
                    </a:ext>
                  </a:extLst>
                </p:cNvPr>
                <p:cNvPicPr/>
                <p:nvPr/>
              </p:nvPicPr>
              <p:blipFill>
                <a:blip r:embed="rId7"/>
                <a:stretch>
                  <a:fillRect/>
                </a:stretch>
              </p:blipFill>
              <p:spPr>
                <a:xfrm>
                  <a:off x="6495680" y="2304520"/>
                  <a:ext cx="561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B35D7E7-1246-460C-B441-48BED73D8398}"/>
                    </a:ext>
                  </a:extLst>
                </p14:cNvPr>
                <p14:cNvContentPartPr/>
                <p14:nvPr/>
              </p14:nvContentPartPr>
              <p14:xfrm>
                <a:off x="6488120" y="2302000"/>
                <a:ext cx="258480" cy="367920"/>
              </p14:xfrm>
            </p:contentPart>
          </mc:Choice>
          <mc:Fallback xmlns="">
            <p:pic>
              <p:nvPicPr>
                <p:cNvPr id="7" name="Ink 6">
                  <a:extLst>
                    <a:ext uri="{FF2B5EF4-FFF2-40B4-BE49-F238E27FC236}">
                      <a16:creationId xmlns:a16="http://schemas.microsoft.com/office/drawing/2014/main" id="{2B35D7E7-1246-460C-B441-48BED73D8398}"/>
                    </a:ext>
                  </a:extLst>
                </p:cNvPr>
                <p:cNvPicPr/>
                <p:nvPr/>
              </p:nvPicPr>
              <p:blipFill>
                <a:blip r:embed="rId9"/>
                <a:stretch>
                  <a:fillRect/>
                </a:stretch>
              </p:blipFill>
              <p:spPr>
                <a:xfrm>
                  <a:off x="6470120" y="2284000"/>
                  <a:ext cx="294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7C47981-2EF3-4C85-903C-9F965DBE652F}"/>
                    </a:ext>
                  </a:extLst>
                </p14:cNvPr>
                <p14:cNvContentPartPr/>
                <p14:nvPr/>
              </p14:nvContentPartPr>
              <p14:xfrm>
                <a:off x="6837680" y="2503240"/>
                <a:ext cx="231480" cy="189000"/>
              </p14:xfrm>
            </p:contentPart>
          </mc:Choice>
          <mc:Fallback xmlns="">
            <p:pic>
              <p:nvPicPr>
                <p:cNvPr id="9" name="Ink 8">
                  <a:extLst>
                    <a:ext uri="{FF2B5EF4-FFF2-40B4-BE49-F238E27FC236}">
                      <a16:creationId xmlns:a16="http://schemas.microsoft.com/office/drawing/2014/main" id="{27C47981-2EF3-4C85-903C-9F965DBE652F}"/>
                    </a:ext>
                  </a:extLst>
                </p:cNvPr>
                <p:cNvPicPr/>
                <p:nvPr/>
              </p:nvPicPr>
              <p:blipFill>
                <a:blip r:embed="rId11"/>
                <a:stretch>
                  <a:fillRect/>
                </a:stretch>
              </p:blipFill>
              <p:spPr>
                <a:xfrm>
                  <a:off x="6820040" y="2485240"/>
                  <a:ext cx="267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299CE5F7-7BD4-4BA7-93CD-CF718AE71FDB}"/>
                    </a:ext>
                  </a:extLst>
                </p14:cNvPr>
                <p14:cNvContentPartPr/>
                <p14:nvPr/>
              </p14:nvContentPartPr>
              <p14:xfrm>
                <a:off x="7136120" y="2536360"/>
                <a:ext cx="107640" cy="163440"/>
              </p14:xfrm>
            </p:contentPart>
          </mc:Choice>
          <mc:Fallback xmlns="">
            <p:pic>
              <p:nvPicPr>
                <p:cNvPr id="10" name="Ink 9">
                  <a:extLst>
                    <a:ext uri="{FF2B5EF4-FFF2-40B4-BE49-F238E27FC236}">
                      <a16:creationId xmlns:a16="http://schemas.microsoft.com/office/drawing/2014/main" id="{299CE5F7-7BD4-4BA7-93CD-CF718AE71FDB}"/>
                    </a:ext>
                  </a:extLst>
                </p:cNvPr>
                <p:cNvPicPr/>
                <p:nvPr/>
              </p:nvPicPr>
              <p:blipFill>
                <a:blip r:embed="rId13"/>
                <a:stretch>
                  <a:fillRect/>
                </a:stretch>
              </p:blipFill>
              <p:spPr>
                <a:xfrm>
                  <a:off x="7118120" y="2518720"/>
                  <a:ext cx="143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F566913-3097-4CBF-854D-6395A428C9E3}"/>
                    </a:ext>
                  </a:extLst>
                </p14:cNvPr>
                <p14:cNvContentPartPr/>
                <p14:nvPr/>
              </p14:nvContentPartPr>
              <p14:xfrm>
                <a:off x="7325120" y="2358520"/>
                <a:ext cx="273960" cy="338400"/>
              </p14:xfrm>
            </p:contentPart>
          </mc:Choice>
          <mc:Fallback xmlns="">
            <p:pic>
              <p:nvPicPr>
                <p:cNvPr id="11" name="Ink 10">
                  <a:extLst>
                    <a:ext uri="{FF2B5EF4-FFF2-40B4-BE49-F238E27FC236}">
                      <a16:creationId xmlns:a16="http://schemas.microsoft.com/office/drawing/2014/main" id="{AF566913-3097-4CBF-854D-6395A428C9E3}"/>
                    </a:ext>
                  </a:extLst>
                </p:cNvPr>
                <p:cNvPicPr/>
                <p:nvPr/>
              </p:nvPicPr>
              <p:blipFill>
                <a:blip r:embed="rId15"/>
                <a:stretch>
                  <a:fillRect/>
                </a:stretch>
              </p:blipFill>
              <p:spPr>
                <a:xfrm>
                  <a:off x="7307120" y="2340520"/>
                  <a:ext cx="3096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A9775C3-A6F1-44BB-918A-B52E32306BCE}"/>
                    </a:ext>
                  </a:extLst>
                </p14:cNvPr>
                <p14:cNvContentPartPr/>
                <p14:nvPr/>
              </p14:nvContentPartPr>
              <p14:xfrm>
                <a:off x="7493240" y="2437720"/>
                <a:ext cx="604080" cy="266040"/>
              </p14:xfrm>
            </p:contentPart>
          </mc:Choice>
          <mc:Fallback xmlns="">
            <p:pic>
              <p:nvPicPr>
                <p:cNvPr id="12" name="Ink 11">
                  <a:extLst>
                    <a:ext uri="{FF2B5EF4-FFF2-40B4-BE49-F238E27FC236}">
                      <a16:creationId xmlns:a16="http://schemas.microsoft.com/office/drawing/2014/main" id="{CA9775C3-A6F1-44BB-918A-B52E32306BCE}"/>
                    </a:ext>
                  </a:extLst>
                </p:cNvPr>
                <p:cNvPicPr/>
                <p:nvPr/>
              </p:nvPicPr>
              <p:blipFill>
                <a:blip r:embed="rId17"/>
                <a:stretch>
                  <a:fillRect/>
                </a:stretch>
              </p:blipFill>
              <p:spPr>
                <a:xfrm>
                  <a:off x="7475600" y="2419720"/>
                  <a:ext cx="639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C1A39FF-2693-48F4-A133-A5AD2E1640FD}"/>
                    </a:ext>
                  </a:extLst>
                </p14:cNvPr>
                <p14:cNvContentPartPr/>
                <p14:nvPr/>
              </p14:nvContentPartPr>
              <p14:xfrm>
                <a:off x="8026400" y="2325400"/>
                <a:ext cx="200520" cy="246600"/>
              </p14:xfrm>
            </p:contentPart>
          </mc:Choice>
          <mc:Fallback xmlns="">
            <p:pic>
              <p:nvPicPr>
                <p:cNvPr id="13" name="Ink 12">
                  <a:extLst>
                    <a:ext uri="{FF2B5EF4-FFF2-40B4-BE49-F238E27FC236}">
                      <a16:creationId xmlns:a16="http://schemas.microsoft.com/office/drawing/2014/main" id="{FC1A39FF-2693-48F4-A133-A5AD2E1640FD}"/>
                    </a:ext>
                  </a:extLst>
                </p:cNvPr>
                <p:cNvPicPr/>
                <p:nvPr/>
              </p:nvPicPr>
              <p:blipFill>
                <a:blip r:embed="rId19"/>
                <a:stretch>
                  <a:fillRect/>
                </a:stretch>
              </p:blipFill>
              <p:spPr>
                <a:xfrm>
                  <a:off x="8008400" y="2307400"/>
                  <a:ext cx="2361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CFBD435-1754-4C55-AB46-A9D8D7D1B2B9}"/>
                    </a:ext>
                  </a:extLst>
                </p14:cNvPr>
                <p14:cNvContentPartPr/>
                <p14:nvPr/>
              </p14:nvContentPartPr>
              <p14:xfrm>
                <a:off x="8250680" y="2560120"/>
                <a:ext cx="501840" cy="258840"/>
              </p14:xfrm>
            </p:contentPart>
          </mc:Choice>
          <mc:Fallback xmlns="">
            <p:pic>
              <p:nvPicPr>
                <p:cNvPr id="14" name="Ink 13">
                  <a:extLst>
                    <a:ext uri="{FF2B5EF4-FFF2-40B4-BE49-F238E27FC236}">
                      <a16:creationId xmlns:a16="http://schemas.microsoft.com/office/drawing/2014/main" id="{3CFBD435-1754-4C55-AB46-A9D8D7D1B2B9}"/>
                    </a:ext>
                  </a:extLst>
                </p:cNvPr>
                <p:cNvPicPr/>
                <p:nvPr/>
              </p:nvPicPr>
              <p:blipFill>
                <a:blip r:embed="rId21"/>
                <a:stretch>
                  <a:fillRect/>
                </a:stretch>
              </p:blipFill>
              <p:spPr>
                <a:xfrm>
                  <a:off x="8233040" y="2542480"/>
                  <a:ext cx="537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1363961-B497-431F-9C19-80728FE085E3}"/>
                    </a:ext>
                  </a:extLst>
                </p14:cNvPr>
                <p14:cNvContentPartPr/>
                <p14:nvPr/>
              </p14:nvContentPartPr>
              <p14:xfrm>
                <a:off x="8456600" y="2377240"/>
                <a:ext cx="25200" cy="130320"/>
              </p14:xfrm>
            </p:contentPart>
          </mc:Choice>
          <mc:Fallback xmlns="">
            <p:pic>
              <p:nvPicPr>
                <p:cNvPr id="15" name="Ink 14">
                  <a:extLst>
                    <a:ext uri="{FF2B5EF4-FFF2-40B4-BE49-F238E27FC236}">
                      <a16:creationId xmlns:a16="http://schemas.microsoft.com/office/drawing/2014/main" id="{B1363961-B497-431F-9C19-80728FE085E3}"/>
                    </a:ext>
                  </a:extLst>
                </p:cNvPr>
                <p:cNvPicPr/>
                <p:nvPr/>
              </p:nvPicPr>
              <p:blipFill>
                <a:blip r:embed="rId23"/>
                <a:stretch>
                  <a:fillRect/>
                </a:stretch>
              </p:blipFill>
              <p:spPr>
                <a:xfrm>
                  <a:off x="8438600" y="2359240"/>
                  <a:ext cx="60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DB897A34-0D2B-42B4-B18B-EC1C9B74DF84}"/>
                    </a:ext>
                  </a:extLst>
                </p14:cNvPr>
                <p14:cNvContentPartPr/>
                <p14:nvPr/>
              </p14:nvContentPartPr>
              <p14:xfrm>
                <a:off x="8518520" y="2419720"/>
                <a:ext cx="25200" cy="97920"/>
              </p14:xfrm>
            </p:contentPart>
          </mc:Choice>
          <mc:Fallback xmlns="">
            <p:pic>
              <p:nvPicPr>
                <p:cNvPr id="16" name="Ink 15">
                  <a:extLst>
                    <a:ext uri="{FF2B5EF4-FFF2-40B4-BE49-F238E27FC236}">
                      <a16:creationId xmlns:a16="http://schemas.microsoft.com/office/drawing/2014/main" id="{DB897A34-0D2B-42B4-B18B-EC1C9B74DF84}"/>
                    </a:ext>
                  </a:extLst>
                </p:cNvPr>
                <p:cNvPicPr/>
                <p:nvPr/>
              </p:nvPicPr>
              <p:blipFill>
                <a:blip r:embed="rId25"/>
                <a:stretch>
                  <a:fillRect/>
                </a:stretch>
              </p:blipFill>
              <p:spPr>
                <a:xfrm>
                  <a:off x="8500520" y="2401720"/>
                  <a:ext cx="60840" cy="133560"/>
                </a:xfrm>
                <a:prstGeom prst="rect">
                  <a:avLst/>
                </a:prstGeom>
              </p:spPr>
            </p:pic>
          </mc:Fallback>
        </mc:AlternateContent>
      </p:grpSp>
      <p:grpSp>
        <p:nvGrpSpPr>
          <p:cNvPr id="25" name="Group 24">
            <a:extLst>
              <a:ext uri="{FF2B5EF4-FFF2-40B4-BE49-F238E27FC236}">
                <a16:creationId xmlns:a16="http://schemas.microsoft.com/office/drawing/2014/main" id="{3168F761-4C62-4A3A-ADE0-B35F5002B8A7}"/>
              </a:ext>
            </a:extLst>
          </p:cNvPr>
          <p:cNvGrpSpPr/>
          <p:nvPr/>
        </p:nvGrpSpPr>
        <p:grpSpPr>
          <a:xfrm>
            <a:off x="7034240" y="3487840"/>
            <a:ext cx="1384560" cy="1095120"/>
            <a:chOff x="7034240" y="3487840"/>
            <a:chExt cx="1384560" cy="1095120"/>
          </a:xfrm>
        </p:grpSpPr>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56E362F-5A77-4DC7-AF38-7C91EC9930AC}"/>
                    </a:ext>
                  </a:extLst>
                </p14:cNvPr>
                <p14:cNvContentPartPr/>
                <p14:nvPr/>
              </p14:nvContentPartPr>
              <p14:xfrm>
                <a:off x="7187240" y="3487840"/>
                <a:ext cx="737640" cy="515520"/>
              </p14:xfrm>
            </p:contentPart>
          </mc:Choice>
          <mc:Fallback xmlns="">
            <p:pic>
              <p:nvPicPr>
                <p:cNvPr id="17" name="Ink 16">
                  <a:extLst>
                    <a:ext uri="{FF2B5EF4-FFF2-40B4-BE49-F238E27FC236}">
                      <a16:creationId xmlns:a16="http://schemas.microsoft.com/office/drawing/2014/main" id="{C56E362F-5A77-4DC7-AF38-7C91EC9930AC}"/>
                    </a:ext>
                  </a:extLst>
                </p:cNvPr>
                <p:cNvPicPr/>
                <p:nvPr/>
              </p:nvPicPr>
              <p:blipFill>
                <a:blip r:embed="rId27"/>
                <a:stretch>
                  <a:fillRect/>
                </a:stretch>
              </p:blipFill>
              <p:spPr>
                <a:xfrm>
                  <a:off x="7169600" y="3470200"/>
                  <a:ext cx="773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31C8C94-9225-4428-97F9-2630FACEA088}"/>
                    </a:ext>
                  </a:extLst>
                </p14:cNvPr>
                <p14:cNvContentPartPr/>
                <p14:nvPr/>
              </p14:nvContentPartPr>
              <p14:xfrm>
                <a:off x="7060880" y="4185880"/>
                <a:ext cx="53280" cy="293760"/>
              </p14:xfrm>
            </p:contentPart>
          </mc:Choice>
          <mc:Fallback xmlns="">
            <p:pic>
              <p:nvPicPr>
                <p:cNvPr id="19" name="Ink 18">
                  <a:extLst>
                    <a:ext uri="{FF2B5EF4-FFF2-40B4-BE49-F238E27FC236}">
                      <a16:creationId xmlns:a16="http://schemas.microsoft.com/office/drawing/2014/main" id="{531C8C94-9225-4428-97F9-2630FACEA088}"/>
                    </a:ext>
                  </a:extLst>
                </p:cNvPr>
                <p:cNvPicPr/>
                <p:nvPr/>
              </p:nvPicPr>
              <p:blipFill>
                <a:blip r:embed="rId29"/>
                <a:stretch>
                  <a:fillRect/>
                </a:stretch>
              </p:blipFill>
              <p:spPr>
                <a:xfrm>
                  <a:off x="7043240" y="4167880"/>
                  <a:ext cx="889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698E4CCD-571C-4511-825D-04726D4A7E3B}"/>
                    </a:ext>
                  </a:extLst>
                </p14:cNvPr>
                <p14:cNvContentPartPr/>
                <p14:nvPr/>
              </p14:nvContentPartPr>
              <p14:xfrm>
                <a:off x="7034240" y="4092640"/>
                <a:ext cx="289080" cy="427320"/>
              </p14:xfrm>
            </p:contentPart>
          </mc:Choice>
          <mc:Fallback xmlns="">
            <p:pic>
              <p:nvPicPr>
                <p:cNvPr id="20" name="Ink 19">
                  <a:extLst>
                    <a:ext uri="{FF2B5EF4-FFF2-40B4-BE49-F238E27FC236}">
                      <a16:creationId xmlns:a16="http://schemas.microsoft.com/office/drawing/2014/main" id="{698E4CCD-571C-4511-825D-04726D4A7E3B}"/>
                    </a:ext>
                  </a:extLst>
                </p:cNvPr>
                <p:cNvPicPr/>
                <p:nvPr/>
              </p:nvPicPr>
              <p:blipFill>
                <a:blip r:embed="rId31"/>
                <a:stretch>
                  <a:fillRect/>
                </a:stretch>
              </p:blipFill>
              <p:spPr>
                <a:xfrm>
                  <a:off x="7016600" y="4075000"/>
                  <a:ext cx="3247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F228273-20C5-4455-854F-2431198593C5}"/>
                    </a:ext>
                  </a:extLst>
                </p14:cNvPr>
                <p14:cNvContentPartPr/>
                <p14:nvPr/>
              </p14:nvContentPartPr>
              <p14:xfrm>
                <a:off x="7365800" y="4227280"/>
                <a:ext cx="664560" cy="355680"/>
              </p14:xfrm>
            </p:contentPart>
          </mc:Choice>
          <mc:Fallback xmlns="">
            <p:pic>
              <p:nvPicPr>
                <p:cNvPr id="21" name="Ink 20">
                  <a:extLst>
                    <a:ext uri="{FF2B5EF4-FFF2-40B4-BE49-F238E27FC236}">
                      <a16:creationId xmlns:a16="http://schemas.microsoft.com/office/drawing/2014/main" id="{7F228273-20C5-4455-854F-2431198593C5}"/>
                    </a:ext>
                  </a:extLst>
                </p:cNvPr>
                <p:cNvPicPr/>
                <p:nvPr/>
              </p:nvPicPr>
              <p:blipFill>
                <a:blip r:embed="rId33"/>
                <a:stretch>
                  <a:fillRect/>
                </a:stretch>
              </p:blipFill>
              <p:spPr>
                <a:xfrm>
                  <a:off x="7348160" y="4209280"/>
                  <a:ext cx="7002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BE564B7-BFBF-4598-81F1-B2E21A707755}"/>
                    </a:ext>
                  </a:extLst>
                </p14:cNvPr>
                <p14:cNvContentPartPr/>
                <p14:nvPr/>
              </p14:nvContentPartPr>
              <p14:xfrm>
                <a:off x="8097320" y="4251400"/>
                <a:ext cx="321480" cy="284760"/>
              </p14:xfrm>
            </p:contentPart>
          </mc:Choice>
          <mc:Fallback xmlns="">
            <p:pic>
              <p:nvPicPr>
                <p:cNvPr id="22" name="Ink 21">
                  <a:extLst>
                    <a:ext uri="{FF2B5EF4-FFF2-40B4-BE49-F238E27FC236}">
                      <a16:creationId xmlns:a16="http://schemas.microsoft.com/office/drawing/2014/main" id="{7BE564B7-BFBF-4598-81F1-B2E21A707755}"/>
                    </a:ext>
                  </a:extLst>
                </p:cNvPr>
                <p:cNvPicPr/>
                <p:nvPr/>
              </p:nvPicPr>
              <p:blipFill>
                <a:blip r:embed="rId35"/>
                <a:stretch>
                  <a:fillRect/>
                </a:stretch>
              </p:blipFill>
              <p:spPr>
                <a:xfrm>
                  <a:off x="8079680" y="4233760"/>
                  <a:ext cx="3571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AFDE18BF-2E1C-4749-8779-65229BA798AC}"/>
                    </a:ext>
                  </a:extLst>
                </p14:cNvPr>
                <p14:cNvContentPartPr/>
                <p14:nvPr/>
              </p14:nvContentPartPr>
              <p14:xfrm>
                <a:off x="8040800" y="4152040"/>
                <a:ext cx="6120" cy="44280"/>
              </p14:xfrm>
            </p:contentPart>
          </mc:Choice>
          <mc:Fallback xmlns="">
            <p:pic>
              <p:nvPicPr>
                <p:cNvPr id="23" name="Ink 22">
                  <a:extLst>
                    <a:ext uri="{FF2B5EF4-FFF2-40B4-BE49-F238E27FC236}">
                      <a16:creationId xmlns:a16="http://schemas.microsoft.com/office/drawing/2014/main" id="{AFDE18BF-2E1C-4749-8779-65229BA798AC}"/>
                    </a:ext>
                  </a:extLst>
                </p:cNvPr>
                <p:cNvPicPr/>
                <p:nvPr/>
              </p:nvPicPr>
              <p:blipFill>
                <a:blip r:embed="rId37"/>
                <a:stretch>
                  <a:fillRect/>
                </a:stretch>
              </p:blipFill>
              <p:spPr>
                <a:xfrm>
                  <a:off x="8022800" y="4134040"/>
                  <a:ext cx="41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746507B-B0C9-4133-A356-4730FFD794AA}"/>
                    </a:ext>
                  </a:extLst>
                </p14:cNvPr>
                <p14:cNvContentPartPr/>
                <p14:nvPr/>
              </p14:nvContentPartPr>
              <p14:xfrm>
                <a:off x="7308560" y="4049080"/>
                <a:ext cx="8280" cy="15120"/>
              </p14:xfrm>
            </p:contentPart>
          </mc:Choice>
          <mc:Fallback xmlns="">
            <p:pic>
              <p:nvPicPr>
                <p:cNvPr id="24" name="Ink 23">
                  <a:extLst>
                    <a:ext uri="{FF2B5EF4-FFF2-40B4-BE49-F238E27FC236}">
                      <a16:creationId xmlns:a16="http://schemas.microsoft.com/office/drawing/2014/main" id="{9746507B-B0C9-4133-A356-4730FFD794AA}"/>
                    </a:ext>
                  </a:extLst>
                </p:cNvPr>
                <p:cNvPicPr/>
                <p:nvPr/>
              </p:nvPicPr>
              <p:blipFill>
                <a:blip r:embed="rId39"/>
                <a:stretch>
                  <a:fillRect/>
                </a:stretch>
              </p:blipFill>
              <p:spPr>
                <a:xfrm>
                  <a:off x="7290920" y="4031440"/>
                  <a:ext cx="43920" cy="50760"/>
                </a:xfrm>
                <a:prstGeom prst="rect">
                  <a:avLst/>
                </a:prstGeom>
              </p:spPr>
            </p:pic>
          </mc:Fallback>
        </mc:AlternateContent>
      </p:grpSp>
      <p:grpSp>
        <p:nvGrpSpPr>
          <p:cNvPr id="28" name="Group 27">
            <a:extLst>
              <a:ext uri="{FF2B5EF4-FFF2-40B4-BE49-F238E27FC236}">
                <a16:creationId xmlns:a16="http://schemas.microsoft.com/office/drawing/2014/main" id="{13FC9AF1-6C87-4242-9CFD-28E0C3D3CDFB}"/>
              </a:ext>
            </a:extLst>
          </p:cNvPr>
          <p:cNvGrpSpPr/>
          <p:nvPr/>
        </p:nvGrpSpPr>
        <p:grpSpPr>
          <a:xfrm>
            <a:off x="1015760" y="5537320"/>
            <a:ext cx="609840" cy="133200"/>
            <a:chOff x="1015760" y="5537320"/>
            <a:chExt cx="609840" cy="133200"/>
          </a:xfrm>
        </p:grpSpPr>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27E74EC-9FC0-48F5-BC08-C9F4A80DB841}"/>
                    </a:ext>
                  </a:extLst>
                </p14:cNvPr>
                <p14:cNvContentPartPr/>
                <p14:nvPr/>
              </p14:nvContentPartPr>
              <p14:xfrm>
                <a:off x="1015760" y="5537320"/>
                <a:ext cx="609840" cy="20880"/>
              </p14:xfrm>
            </p:contentPart>
          </mc:Choice>
          <mc:Fallback xmlns="">
            <p:pic>
              <p:nvPicPr>
                <p:cNvPr id="26" name="Ink 25">
                  <a:extLst>
                    <a:ext uri="{FF2B5EF4-FFF2-40B4-BE49-F238E27FC236}">
                      <a16:creationId xmlns:a16="http://schemas.microsoft.com/office/drawing/2014/main" id="{527E74EC-9FC0-48F5-BC08-C9F4A80DB841}"/>
                    </a:ext>
                  </a:extLst>
                </p:cNvPr>
                <p:cNvPicPr/>
                <p:nvPr/>
              </p:nvPicPr>
              <p:blipFill>
                <a:blip r:embed="rId41"/>
                <a:stretch>
                  <a:fillRect/>
                </a:stretch>
              </p:blipFill>
              <p:spPr>
                <a:xfrm>
                  <a:off x="998120" y="5519320"/>
                  <a:ext cx="645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F8C7BA77-E23E-42C9-8E6F-3D792300B4F5}"/>
                    </a:ext>
                  </a:extLst>
                </p14:cNvPr>
                <p14:cNvContentPartPr/>
                <p14:nvPr/>
              </p14:nvContentPartPr>
              <p14:xfrm>
                <a:off x="1111880" y="5648200"/>
                <a:ext cx="475200" cy="22320"/>
              </p14:xfrm>
            </p:contentPart>
          </mc:Choice>
          <mc:Fallback xmlns="">
            <p:pic>
              <p:nvPicPr>
                <p:cNvPr id="27" name="Ink 26">
                  <a:extLst>
                    <a:ext uri="{FF2B5EF4-FFF2-40B4-BE49-F238E27FC236}">
                      <a16:creationId xmlns:a16="http://schemas.microsoft.com/office/drawing/2014/main" id="{F8C7BA77-E23E-42C9-8E6F-3D792300B4F5}"/>
                    </a:ext>
                  </a:extLst>
                </p:cNvPr>
                <p:cNvPicPr/>
                <p:nvPr/>
              </p:nvPicPr>
              <p:blipFill>
                <a:blip r:embed="rId43"/>
                <a:stretch>
                  <a:fillRect/>
                </a:stretch>
              </p:blipFill>
              <p:spPr>
                <a:xfrm>
                  <a:off x="1094240" y="5630560"/>
                  <a:ext cx="510840" cy="57960"/>
                </a:xfrm>
                <a:prstGeom prst="rect">
                  <a:avLst/>
                </a:prstGeom>
              </p:spPr>
            </p:pic>
          </mc:Fallback>
        </mc:AlternateContent>
      </p:grpSp>
    </p:spTree>
    <p:extLst>
      <p:ext uri="{BB962C8B-B14F-4D97-AF65-F5344CB8AC3E}">
        <p14:creationId xmlns:p14="http://schemas.microsoft.com/office/powerpoint/2010/main" val="9733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615DF1D-B257-4043-9418-B9602ADE62DB}"/>
                  </a:ext>
                </a:extLst>
              </p14:cNvPr>
              <p14:cNvContentPartPr/>
              <p14:nvPr/>
            </p14:nvContentPartPr>
            <p14:xfrm>
              <a:off x="680240" y="396880"/>
              <a:ext cx="339840" cy="260640"/>
            </p14:xfrm>
          </p:contentPart>
        </mc:Choice>
        <mc:Fallback xmlns="">
          <p:pic>
            <p:nvPicPr>
              <p:cNvPr id="4" name="Ink 3">
                <a:extLst>
                  <a:ext uri="{FF2B5EF4-FFF2-40B4-BE49-F238E27FC236}">
                    <a16:creationId xmlns:a16="http://schemas.microsoft.com/office/drawing/2014/main" id="{0615DF1D-B257-4043-9418-B9602ADE62DB}"/>
                  </a:ext>
                </a:extLst>
              </p:cNvPr>
              <p:cNvPicPr/>
              <p:nvPr/>
            </p:nvPicPr>
            <p:blipFill>
              <a:blip r:embed="rId3"/>
              <a:stretch>
                <a:fillRect/>
              </a:stretch>
            </p:blipFill>
            <p:spPr>
              <a:xfrm>
                <a:off x="662240" y="378880"/>
                <a:ext cx="375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527D6FB-04A6-4C9A-86FD-7A6E19BD45DD}"/>
                  </a:ext>
                </a:extLst>
              </p14:cNvPr>
              <p14:cNvContentPartPr/>
              <p14:nvPr/>
            </p14:nvContentPartPr>
            <p14:xfrm>
              <a:off x="1110080" y="399760"/>
              <a:ext cx="263160" cy="281160"/>
            </p14:xfrm>
          </p:contentPart>
        </mc:Choice>
        <mc:Fallback xmlns="">
          <p:pic>
            <p:nvPicPr>
              <p:cNvPr id="5" name="Ink 4">
                <a:extLst>
                  <a:ext uri="{FF2B5EF4-FFF2-40B4-BE49-F238E27FC236}">
                    <a16:creationId xmlns:a16="http://schemas.microsoft.com/office/drawing/2014/main" id="{1527D6FB-04A6-4C9A-86FD-7A6E19BD45DD}"/>
                  </a:ext>
                </a:extLst>
              </p:cNvPr>
              <p:cNvPicPr/>
              <p:nvPr/>
            </p:nvPicPr>
            <p:blipFill>
              <a:blip r:embed="rId5"/>
              <a:stretch>
                <a:fillRect/>
              </a:stretch>
            </p:blipFill>
            <p:spPr>
              <a:xfrm>
                <a:off x="1092080" y="381760"/>
                <a:ext cx="298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F9B474-3E52-4C3D-A8FA-CFD1CBB5E58B}"/>
                  </a:ext>
                </a:extLst>
              </p14:cNvPr>
              <p14:cNvContentPartPr/>
              <p14:nvPr/>
            </p14:nvContentPartPr>
            <p14:xfrm>
              <a:off x="704720" y="817000"/>
              <a:ext cx="831960" cy="37440"/>
            </p14:xfrm>
          </p:contentPart>
        </mc:Choice>
        <mc:Fallback xmlns="">
          <p:pic>
            <p:nvPicPr>
              <p:cNvPr id="6" name="Ink 5">
                <a:extLst>
                  <a:ext uri="{FF2B5EF4-FFF2-40B4-BE49-F238E27FC236}">
                    <a16:creationId xmlns:a16="http://schemas.microsoft.com/office/drawing/2014/main" id="{4DF9B474-3E52-4C3D-A8FA-CFD1CBB5E58B}"/>
                  </a:ext>
                </a:extLst>
              </p:cNvPr>
              <p:cNvPicPr/>
              <p:nvPr/>
            </p:nvPicPr>
            <p:blipFill>
              <a:blip r:embed="rId7"/>
              <a:stretch>
                <a:fillRect/>
              </a:stretch>
            </p:blipFill>
            <p:spPr>
              <a:xfrm>
                <a:off x="686720" y="799000"/>
                <a:ext cx="867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B1B088A-AB28-4DAA-9D93-23C89AD59388}"/>
                  </a:ext>
                </a:extLst>
              </p14:cNvPr>
              <p14:cNvContentPartPr/>
              <p14:nvPr/>
            </p14:nvContentPartPr>
            <p14:xfrm>
              <a:off x="747200" y="924280"/>
              <a:ext cx="682200" cy="19800"/>
            </p14:xfrm>
          </p:contentPart>
        </mc:Choice>
        <mc:Fallback xmlns="">
          <p:pic>
            <p:nvPicPr>
              <p:cNvPr id="7" name="Ink 6">
                <a:extLst>
                  <a:ext uri="{FF2B5EF4-FFF2-40B4-BE49-F238E27FC236}">
                    <a16:creationId xmlns:a16="http://schemas.microsoft.com/office/drawing/2014/main" id="{5B1B088A-AB28-4DAA-9D93-23C89AD59388}"/>
                  </a:ext>
                </a:extLst>
              </p:cNvPr>
              <p:cNvPicPr/>
              <p:nvPr/>
            </p:nvPicPr>
            <p:blipFill>
              <a:blip r:embed="rId9"/>
              <a:stretch>
                <a:fillRect/>
              </a:stretch>
            </p:blipFill>
            <p:spPr>
              <a:xfrm>
                <a:off x="729560" y="906280"/>
                <a:ext cx="717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5A05D60-DE6A-4F55-BBF1-F89C07135298}"/>
                  </a:ext>
                </a:extLst>
              </p14:cNvPr>
              <p14:cNvContentPartPr/>
              <p14:nvPr/>
            </p14:nvContentPartPr>
            <p14:xfrm>
              <a:off x="1757360" y="413800"/>
              <a:ext cx="1305000" cy="228240"/>
            </p14:xfrm>
          </p:contentPart>
        </mc:Choice>
        <mc:Fallback xmlns="">
          <p:pic>
            <p:nvPicPr>
              <p:cNvPr id="9" name="Ink 8">
                <a:extLst>
                  <a:ext uri="{FF2B5EF4-FFF2-40B4-BE49-F238E27FC236}">
                    <a16:creationId xmlns:a16="http://schemas.microsoft.com/office/drawing/2014/main" id="{A5A05D60-DE6A-4F55-BBF1-F89C07135298}"/>
                  </a:ext>
                </a:extLst>
              </p:cNvPr>
              <p:cNvPicPr/>
              <p:nvPr/>
            </p:nvPicPr>
            <p:blipFill>
              <a:blip r:embed="rId11"/>
              <a:stretch>
                <a:fillRect/>
              </a:stretch>
            </p:blipFill>
            <p:spPr>
              <a:xfrm>
                <a:off x="1739720" y="395800"/>
                <a:ext cx="1340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B66B41B-24D7-4EA8-BF6F-13571EEDBB2F}"/>
                  </a:ext>
                </a:extLst>
              </p14:cNvPr>
              <p14:cNvContentPartPr/>
              <p14:nvPr/>
            </p14:nvContentPartPr>
            <p14:xfrm>
              <a:off x="3535040" y="296440"/>
              <a:ext cx="62640" cy="353160"/>
            </p14:xfrm>
          </p:contentPart>
        </mc:Choice>
        <mc:Fallback xmlns="">
          <p:pic>
            <p:nvPicPr>
              <p:cNvPr id="10" name="Ink 9">
                <a:extLst>
                  <a:ext uri="{FF2B5EF4-FFF2-40B4-BE49-F238E27FC236}">
                    <a16:creationId xmlns:a16="http://schemas.microsoft.com/office/drawing/2014/main" id="{EB66B41B-24D7-4EA8-BF6F-13571EEDBB2F}"/>
                  </a:ext>
                </a:extLst>
              </p:cNvPr>
              <p:cNvPicPr/>
              <p:nvPr/>
            </p:nvPicPr>
            <p:blipFill>
              <a:blip r:embed="rId13"/>
              <a:stretch>
                <a:fillRect/>
              </a:stretch>
            </p:blipFill>
            <p:spPr>
              <a:xfrm>
                <a:off x="3517400" y="278440"/>
                <a:ext cx="98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6746695-1D99-4D85-825F-49155BBECF80}"/>
                  </a:ext>
                </a:extLst>
              </p14:cNvPr>
              <p14:cNvContentPartPr/>
              <p14:nvPr/>
            </p14:nvContentPartPr>
            <p14:xfrm>
              <a:off x="3913400" y="392200"/>
              <a:ext cx="310680" cy="281160"/>
            </p14:xfrm>
          </p:contentPart>
        </mc:Choice>
        <mc:Fallback xmlns="">
          <p:pic>
            <p:nvPicPr>
              <p:cNvPr id="12" name="Ink 11">
                <a:extLst>
                  <a:ext uri="{FF2B5EF4-FFF2-40B4-BE49-F238E27FC236}">
                    <a16:creationId xmlns:a16="http://schemas.microsoft.com/office/drawing/2014/main" id="{26746695-1D99-4D85-825F-49155BBECF80}"/>
                  </a:ext>
                </a:extLst>
              </p:cNvPr>
              <p:cNvPicPr/>
              <p:nvPr/>
            </p:nvPicPr>
            <p:blipFill>
              <a:blip r:embed="rId15"/>
              <a:stretch>
                <a:fillRect/>
              </a:stretch>
            </p:blipFill>
            <p:spPr>
              <a:xfrm>
                <a:off x="3895400" y="374200"/>
                <a:ext cx="3463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49F409B-0011-4D83-A0A6-DCB70EE4F0F2}"/>
                  </a:ext>
                </a:extLst>
              </p14:cNvPr>
              <p14:cNvContentPartPr/>
              <p14:nvPr/>
            </p14:nvContentPartPr>
            <p14:xfrm>
              <a:off x="4616120" y="360880"/>
              <a:ext cx="1353960" cy="340200"/>
            </p14:xfrm>
          </p:contentPart>
        </mc:Choice>
        <mc:Fallback xmlns="">
          <p:pic>
            <p:nvPicPr>
              <p:cNvPr id="13" name="Ink 12">
                <a:extLst>
                  <a:ext uri="{FF2B5EF4-FFF2-40B4-BE49-F238E27FC236}">
                    <a16:creationId xmlns:a16="http://schemas.microsoft.com/office/drawing/2014/main" id="{C49F409B-0011-4D83-A0A6-DCB70EE4F0F2}"/>
                  </a:ext>
                </a:extLst>
              </p:cNvPr>
              <p:cNvPicPr/>
              <p:nvPr/>
            </p:nvPicPr>
            <p:blipFill>
              <a:blip r:embed="rId17"/>
              <a:stretch>
                <a:fillRect/>
              </a:stretch>
            </p:blipFill>
            <p:spPr>
              <a:xfrm>
                <a:off x="4598480" y="343240"/>
                <a:ext cx="13896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CE6DCCD-5792-4692-B1F2-2A8B0EF3746F}"/>
                  </a:ext>
                </a:extLst>
              </p14:cNvPr>
              <p14:cNvContentPartPr/>
              <p14:nvPr/>
            </p14:nvContentPartPr>
            <p14:xfrm>
              <a:off x="6492800" y="543400"/>
              <a:ext cx="517320" cy="320400"/>
            </p14:xfrm>
          </p:contentPart>
        </mc:Choice>
        <mc:Fallback xmlns="">
          <p:pic>
            <p:nvPicPr>
              <p:cNvPr id="15" name="Ink 14">
                <a:extLst>
                  <a:ext uri="{FF2B5EF4-FFF2-40B4-BE49-F238E27FC236}">
                    <a16:creationId xmlns:a16="http://schemas.microsoft.com/office/drawing/2014/main" id="{BCE6DCCD-5792-4692-B1F2-2A8B0EF3746F}"/>
                  </a:ext>
                </a:extLst>
              </p:cNvPr>
              <p:cNvPicPr/>
              <p:nvPr/>
            </p:nvPicPr>
            <p:blipFill>
              <a:blip r:embed="rId19"/>
              <a:stretch>
                <a:fillRect/>
              </a:stretch>
            </p:blipFill>
            <p:spPr>
              <a:xfrm>
                <a:off x="6474800" y="525760"/>
                <a:ext cx="552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BBD948A-57CE-47B9-A5AE-DBADD83CD829}"/>
                  </a:ext>
                </a:extLst>
              </p14:cNvPr>
              <p14:cNvContentPartPr/>
              <p14:nvPr/>
            </p14:nvContentPartPr>
            <p14:xfrm>
              <a:off x="6797000" y="394720"/>
              <a:ext cx="541800" cy="314280"/>
            </p14:xfrm>
          </p:contentPart>
        </mc:Choice>
        <mc:Fallback xmlns="">
          <p:pic>
            <p:nvPicPr>
              <p:cNvPr id="16" name="Ink 15">
                <a:extLst>
                  <a:ext uri="{FF2B5EF4-FFF2-40B4-BE49-F238E27FC236}">
                    <a16:creationId xmlns:a16="http://schemas.microsoft.com/office/drawing/2014/main" id="{2BBD948A-57CE-47B9-A5AE-DBADD83CD829}"/>
                  </a:ext>
                </a:extLst>
              </p:cNvPr>
              <p:cNvPicPr/>
              <p:nvPr/>
            </p:nvPicPr>
            <p:blipFill>
              <a:blip r:embed="rId21"/>
              <a:stretch>
                <a:fillRect/>
              </a:stretch>
            </p:blipFill>
            <p:spPr>
              <a:xfrm>
                <a:off x="6779360" y="377080"/>
                <a:ext cx="5774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E28CF12-6343-4018-8DF2-CF9B70929899}"/>
                  </a:ext>
                </a:extLst>
              </p14:cNvPr>
              <p14:cNvContentPartPr/>
              <p14:nvPr/>
            </p14:nvContentPartPr>
            <p14:xfrm>
              <a:off x="7413320" y="413440"/>
              <a:ext cx="714600" cy="612360"/>
            </p14:xfrm>
          </p:contentPart>
        </mc:Choice>
        <mc:Fallback xmlns="">
          <p:pic>
            <p:nvPicPr>
              <p:cNvPr id="17" name="Ink 16">
                <a:extLst>
                  <a:ext uri="{FF2B5EF4-FFF2-40B4-BE49-F238E27FC236}">
                    <a16:creationId xmlns:a16="http://schemas.microsoft.com/office/drawing/2014/main" id="{8E28CF12-6343-4018-8DF2-CF9B70929899}"/>
                  </a:ext>
                </a:extLst>
              </p:cNvPr>
              <p:cNvPicPr/>
              <p:nvPr/>
            </p:nvPicPr>
            <p:blipFill>
              <a:blip r:embed="rId23"/>
              <a:stretch>
                <a:fillRect/>
              </a:stretch>
            </p:blipFill>
            <p:spPr>
              <a:xfrm>
                <a:off x="7395680" y="395440"/>
                <a:ext cx="75024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67B3CBA-C406-4591-BF65-E7FE6D9F4943}"/>
                  </a:ext>
                </a:extLst>
              </p14:cNvPr>
              <p14:cNvContentPartPr/>
              <p14:nvPr/>
            </p14:nvContentPartPr>
            <p14:xfrm>
              <a:off x="7957280" y="484360"/>
              <a:ext cx="393120" cy="284760"/>
            </p14:xfrm>
          </p:contentPart>
        </mc:Choice>
        <mc:Fallback xmlns="">
          <p:pic>
            <p:nvPicPr>
              <p:cNvPr id="19" name="Ink 18">
                <a:extLst>
                  <a:ext uri="{FF2B5EF4-FFF2-40B4-BE49-F238E27FC236}">
                    <a16:creationId xmlns:a16="http://schemas.microsoft.com/office/drawing/2014/main" id="{C67B3CBA-C406-4591-BF65-E7FE6D9F4943}"/>
                  </a:ext>
                </a:extLst>
              </p:cNvPr>
              <p:cNvPicPr/>
              <p:nvPr/>
            </p:nvPicPr>
            <p:blipFill>
              <a:blip r:embed="rId25"/>
              <a:stretch>
                <a:fillRect/>
              </a:stretch>
            </p:blipFill>
            <p:spPr>
              <a:xfrm>
                <a:off x="7939640" y="466720"/>
                <a:ext cx="4287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1738E844-9AC7-4696-85EA-621C4742EEAF}"/>
                  </a:ext>
                </a:extLst>
              </p14:cNvPr>
              <p14:cNvContentPartPr/>
              <p14:nvPr/>
            </p14:nvContentPartPr>
            <p14:xfrm>
              <a:off x="3632960" y="1048480"/>
              <a:ext cx="206640" cy="469800"/>
            </p14:xfrm>
          </p:contentPart>
        </mc:Choice>
        <mc:Fallback xmlns="">
          <p:pic>
            <p:nvPicPr>
              <p:cNvPr id="20" name="Ink 19">
                <a:extLst>
                  <a:ext uri="{FF2B5EF4-FFF2-40B4-BE49-F238E27FC236}">
                    <a16:creationId xmlns:a16="http://schemas.microsoft.com/office/drawing/2014/main" id="{1738E844-9AC7-4696-85EA-621C4742EEAF}"/>
                  </a:ext>
                </a:extLst>
              </p:cNvPr>
              <p:cNvPicPr/>
              <p:nvPr/>
            </p:nvPicPr>
            <p:blipFill>
              <a:blip r:embed="rId27"/>
              <a:stretch>
                <a:fillRect/>
              </a:stretch>
            </p:blipFill>
            <p:spPr>
              <a:xfrm>
                <a:off x="3615320" y="1030480"/>
                <a:ext cx="24228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88E248DE-2E08-4369-9D7E-8EEAF0A39A8D}"/>
                  </a:ext>
                </a:extLst>
              </p14:cNvPr>
              <p14:cNvContentPartPr/>
              <p14:nvPr/>
            </p14:nvContentPartPr>
            <p14:xfrm>
              <a:off x="4064600" y="1188880"/>
              <a:ext cx="381240" cy="317520"/>
            </p14:xfrm>
          </p:contentPart>
        </mc:Choice>
        <mc:Fallback xmlns="">
          <p:pic>
            <p:nvPicPr>
              <p:cNvPr id="22" name="Ink 21">
                <a:extLst>
                  <a:ext uri="{FF2B5EF4-FFF2-40B4-BE49-F238E27FC236}">
                    <a16:creationId xmlns:a16="http://schemas.microsoft.com/office/drawing/2014/main" id="{88E248DE-2E08-4369-9D7E-8EEAF0A39A8D}"/>
                  </a:ext>
                </a:extLst>
              </p:cNvPr>
              <p:cNvPicPr/>
              <p:nvPr/>
            </p:nvPicPr>
            <p:blipFill>
              <a:blip r:embed="rId29"/>
              <a:stretch>
                <a:fillRect/>
              </a:stretch>
            </p:blipFill>
            <p:spPr>
              <a:xfrm>
                <a:off x="4046960" y="1170880"/>
                <a:ext cx="4168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8CAAE605-EF69-4B68-863F-DCDC15273721}"/>
                  </a:ext>
                </a:extLst>
              </p14:cNvPr>
              <p14:cNvContentPartPr/>
              <p14:nvPr/>
            </p14:nvContentPartPr>
            <p14:xfrm>
              <a:off x="5292920" y="1087000"/>
              <a:ext cx="221040" cy="238320"/>
            </p14:xfrm>
          </p:contentPart>
        </mc:Choice>
        <mc:Fallback xmlns="">
          <p:pic>
            <p:nvPicPr>
              <p:cNvPr id="24" name="Ink 23">
                <a:extLst>
                  <a:ext uri="{FF2B5EF4-FFF2-40B4-BE49-F238E27FC236}">
                    <a16:creationId xmlns:a16="http://schemas.microsoft.com/office/drawing/2014/main" id="{8CAAE605-EF69-4B68-863F-DCDC15273721}"/>
                  </a:ext>
                </a:extLst>
              </p:cNvPr>
              <p:cNvPicPr/>
              <p:nvPr/>
            </p:nvPicPr>
            <p:blipFill>
              <a:blip r:embed="rId31"/>
              <a:stretch>
                <a:fillRect/>
              </a:stretch>
            </p:blipFill>
            <p:spPr>
              <a:xfrm>
                <a:off x="5275280" y="1069000"/>
                <a:ext cx="256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2802F89A-4740-4D26-A2BC-C9B84F8BD8C1}"/>
                  </a:ext>
                </a:extLst>
              </p14:cNvPr>
              <p14:cNvContentPartPr/>
              <p14:nvPr/>
            </p14:nvContentPartPr>
            <p14:xfrm>
              <a:off x="7040720" y="1075120"/>
              <a:ext cx="99000" cy="136800"/>
            </p14:xfrm>
          </p:contentPart>
        </mc:Choice>
        <mc:Fallback xmlns="">
          <p:pic>
            <p:nvPicPr>
              <p:cNvPr id="25" name="Ink 24">
                <a:extLst>
                  <a:ext uri="{FF2B5EF4-FFF2-40B4-BE49-F238E27FC236}">
                    <a16:creationId xmlns:a16="http://schemas.microsoft.com/office/drawing/2014/main" id="{2802F89A-4740-4D26-A2BC-C9B84F8BD8C1}"/>
                  </a:ext>
                </a:extLst>
              </p:cNvPr>
              <p:cNvPicPr/>
              <p:nvPr/>
            </p:nvPicPr>
            <p:blipFill>
              <a:blip r:embed="rId33"/>
              <a:stretch>
                <a:fillRect/>
              </a:stretch>
            </p:blipFill>
            <p:spPr>
              <a:xfrm>
                <a:off x="7023080" y="1057120"/>
                <a:ext cx="134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34ECC686-E157-402D-8BCA-DA70E2705FE2}"/>
                  </a:ext>
                </a:extLst>
              </p14:cNvPr>
              <p14:cNvContentPartPr/>
              <p14:nvPr/>
            </p14:nvContentPartPr>
            <p14:xfrm>
              <a:off x="7213520" y="1066840"/>
              <a:ext cx="20880" cy="262800"/>
            </p14:xfrm>
          </p:contentPart>
        </mc:Choice>
        <mc:Fallback xmlns="">
          <p:pic>
            <p:nvPicPr>
              <p:cNvPr id="26" name="Ink 25">
                <a:extLst>
                  <a:ext uri="{FF2B5EF4-FFF2-40B4-BE49-F238E27FC236}">
                    <a16:creationId xmlns:a16="http://schemas.microsoft.com/office/drawing/2014/main" id="{34ECC686-E157-402D-8BCA-DA70E2705FE2}"/>
                  </a:ext>
                </a:extLst>
              </p:cNvPr>
              <p:cNvPicPr/>
              <p:nvPr/>
            </p:nvPicPr>
            <p:blipFill>
              <a:blip r:embed="rId35"/>
              <a:stretch>
                <a:fillRect/>
              </a:stretch>
            </p:blipFill>
            <p:spPr>
              <a:xfrm>
                <a:off x="7195880" y="1048840"/>
                <a:ext cx="56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7975B830-E910-46BB-A6AA-5179484B8A52}"/>
                  </a:ext>
                </a:extLst>
              </p14:cNvPr>
              <p14:cNvContentPartPr/>
              <p14:nvPr/>
            </p14:nvContentPartPr>
            <p14:xfrm>
              <a:off x="2235080" y="1515400"/>
              <a:ext cx="640080" cy="120600"/>
            </p14:xfrm>
          </p:contentPart>
        </mc:Choice>
        <mc:Fallback xmlns="">
          <p:pic>
            <p:nvPicPr>
              <p:cNvPr id="27" name="Ink 26">
                <a:extLst>
                  <a:ext uri="{FF2B5EF4-FFF2-40B4-BE49-F238E27FC236}">
                    <a16:creationId xmlns:a16="http://schemas.microsoft.com/office/drawing/2014/main" id="{7975B830-E910-46BB-A6AA-5179484B8A52}"/>
                  </a:ext>
                </a:extLst>
              </p:cNvPr>
              <p:cNvPicPr/>
              <p:nvPr/>
            </p:nvPicPr>
            <p:blipFill>
              <a:blip r:embed="rId37"/>
              <a:stretch>
                <a:fillRect/>
              </a:stretch>
            </p:blipFill>
            <p:spPr>
              <a:xfrm>
                <a:off x="2217440" y="1497400"/>
                <a:ext cx="675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A4F6497A-87EE-48FD-8D0E-42F524B35A70}"/>
                  </a:ext>
                </a:extLst>
              </p14:cNvPr>
              <p14:cNvContentPartPr/>
              <p14:nvPr/>
            </p14:nvContentPartPr>
            <p14:xfrm>
              <a:off x="2592920" y="1296880"/>
              <a:ext cx="5818680" cy="713880"/>
            </p14:xfrm>
          </p:contentPart>
        </mc:Choice>
        <mc:Fallback xmlns="">
          <p:pic>
            <p:nvPicPr>
              <p:cNvPr id="28" name="Ink 27">
                <a:extLst>
                  <a:ext uri="{FF2B5EF4-FFF2-40B4-BE49-F238E27FC236}">
                    <a16:creationId xmlns:a16="http://schemas.microsoft.com/office/drawing/2014/main" id="{A4F6497A-87EE-48FD-8D0E-42F524B35A70}"/>
                  </a:ext>
                </a:extLst>
              </p:cNvPr>
              <p:cNvPicPr/>
              <p:nvPr/>
            </p:nvPicPr>
            <p:blipFill>
              <a:blip r:embed="rId39"/>
              <a:stretch>
                <a:fillRect/>
              </a:stretch>
            </p:blipFill>
            <p:spPr>
              <a:xfrm>
                <a:off x="2574920" y="1278880"/>
                <a:ext cx="585432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241FF2FF-B4A4-450A-AE5E-25931505A842}"/>
                  </a:ext>
                </a:extLst>
              </p14:cNvPr>
              <p14:cNvContentPartPr/>
              <p14:nvPr/>
            </p14:nvContentPartPr>
            <p14:xfrm>
              <a:off x="2428400" y="2001400"/>
              <a:ext cx="154440" cy="1939680"/>
            </p14:xfrm>
          </p:contentPart>
        </mc:Choice>
        <mc:Fallback xmlns="">
          <p:pic>
            <p:nvPicPr>
              <p:cNvPr id="37" name="Ink 36">
                <a:extLst>
                  <a:ext uri="{FF2B5EF4-FFF2-40B4-BE49-F238E27FC236}">
                    <a16:creationId xmlns:a16="http://schemas.microsoft.com/office/drawing/2014/main" id="{241FF2FF-B4A4-450A-AE5E-25931505A842}"/>
                  </a:ext>
                </a:extLst>
              </p:cNvPr>
              <p:cNvPicPr/>
              <p:nvPr/>
            </p:nvPicPr>
            <p:blipFill>
              <a:blip r:embed="rId41"/>
              <a:stretch>
                <a:fillRect/>
              </a:stretch>
            </p:blipFill>
            <p:spPr>
              <a:xfrm>
                <a:off x="2410760" y="1983400"/>
                <a:ext cx="190080" cy="1975320"/>
              </a:xfrm>
              <a:prstGeom prst="rect">
                <a:avLst/>
              </a:prstGeom>
            </p:spPr>
          </p:pic>
        </mc:Fallback>
      </mc:AlternateContent>
      <p:grpSp>
        <p:nvGrpSpPr>
          <p:cNvPr id="51" name="Group 50">
            <a:extLst>
              <a:ext uri="{FF2B5EF4-FFF2-40B4-BE49-F238E27FC236}">
                <a16:creationId xmlns:a16="http://schemas.microsoft.com/office/drawing/2014/main" id="{405BF755-1D0C-4F10-8277-2CDF9659CE1D}"/>
              </a:ext>
            </a:extLst>
          </p:cNvPr>
          <p:cNvGrpSpPr/>
          <p:nvPr/>
        </p:nvGrpSpPr>
        <p:grpSpPr>
          <a:xfrm>
            <a:off x="558920" y="5260480"/>
            <a:ext cx="1564920" cy="683280"/>
            <a:chOff x="558920" y="5260480"/>
            <a:chExt cx="1564920" cy="683280"/>
          </a:xfrm>
        </p:grpSpPr>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D0F285EB-9DFA-488C-97C1-F5CA9E4CAAA7}"/>
                    </a:ext>
                  </a:extLst>
                </p14:cNvPr>
                <p14:cNvContentPartPr/>
                <p14:nvPr/>
              </p14:nvContentPartPr>
              <p14:xfrm>
                <a:off x="558920" y="5260480"/>
                <a:ext cx="272160" cy="398160"/>
              </p14:xfrm>
            </p:contentPart>
          </mc:Choice>
          <mc:Fallback xmlns="">
            <p:pic>
              <p:nvPicPr>
                <p:cNvPr id="41" name="Ink 40">
                  <a:extLst>
                    <a:ext uri="{FF2B5EF4-FFF2-40B4-BE49-F238E27FC236}">
                      <a16:creationId xmlns:a16="http://schemas.microsoft.com/office/drawing/2014/main" id="{D0F285EB-9DFA-488C-97C1-F5CA9E4CAAA7}"/>
                    </a:ext>
                  </a:extLst>
                </p:cNvPr>
                <p:cNvPicPr/>
                <p:nvPr/>
              </p:nvPicPr>
              <p:blipFill>
                <a:blip r:embed="rId43"/>
                <a:stretch>
                  <a:fillRect/>
                </a:stretch>
              </p:blipFill>
              <p:spPr>
                <a:xfrm>
                  <a:off x="540920" y="5242480"/>
                  <a:ext cx="30780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6DEC1205-60A4-415C-9E9C-0E9C38ED7F0B}"/>
                    </a:ext>
                  </a:extLst>
                </p14:cNvPr>
                <p14:cNvContentPartPr/>
                <p14:nvPr/>
              </p14:nvContentPartPr>
              <p14:xfrm>
                <a:off x="827120" y="5549560"/>
                <a:ext cx="148320" cy="221400"/>
              </p14:xfrm>
            </p:contentPart>
          </mc:Choice>
          <mc:Fallback xmlns="">
            <p:pic>
              <p:nvPicPr>
                <p:cNvPr id="42" name="Ink 41">
                  <a:extLst>
                    <a:ext uri="{FF2B5EF4-FFF2-40B4-BE49-F238E27FC236}">
                      <a16:creationId xmlns:a16="http://schemas.microsoft.com/office/drawing/2014/main" id="{6DEC1205-60A4-415C-9E9C-0E9C38ED7F0B}"/>
                    </a:ext>
                  </a:extLst>
                </p:cNvPr>
                <p:cNvPicPr/>
                <p:nvPr/>
              </p:nvPicPr>
              <p:blipFill>
                <a:blip r:embed="rId45"/>
                <a:stretch>
                  <a:fillRect/>
                </a:stretch>
              </p:blipFill>
              <p:spPr>
                <a:xfrm>
                  <a:off x="809120" y="5531920"/>
                  <a:ext cx="1839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C7199C19-3459-4179-A6D3-60DDF5CD9108}"/>
                    </a:ext>
                  </a:extLst>
                </p14:cNvPr>
                <p14:cNvContentPartPr/>
                <p14:nvPr/>
              </p14:nvContentPartPr>
              <p14:xfrm>
                <a:off x="1100720" y="5383960"/>
                <a:ext cx="199800" cy="419760"/>
              </p14:xfrm>
            </p:contentPart>
          </mc:Choice>
          <mc:Fallback xmlns="">
            <p:pic>
              <p:nvPicPr>
                <p:cNvPr id="43" name="Ink 42">
                  <a:extLst>
                    <a:ext uri="{FF2B5EF4-FFF2-40B4-BE49-F238E27FC236}">
                      <a16:creationId xmlns:a16="http://schemas.microsoft.com/office/drawing/2014/main" id="{C7199C19-3459-4179-A6D3-60DDF5CD9108}"/>
                    </a:ext>
                  </a:extLst>
                </p:cNvPr>
                <p:cNvPicPr/>
                <p:nvPr/>
              </p:nvPicPr>
              <p:blipFill>
                <a:blip r:embed="rId47"/>
                <a:stretch>
                  <a:fillRect/>
                </a:stretch>
              </p:blipFill>
              <p:spPr>
                <a:xfrm>
                  <a:off x="1083080" y="5365960"/>
                  <a:ext cx="23544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A1AB0FFD-88C3-4CE3-93E9-F02A96EAD811}"/>
                    </a:ext>
                  </a:extLst>
                </p14:cNvPr>
                <p14:cNvContentPartPr/>
                <p14:nvPr/>
              </p14:nvContentPartPr>
              <p14:xfrm>
                <a:off x="1133480" y="5536600"/>
                <a:ext cx="326880" cy="296280"/>
              </p14:xfrm>
            </p:contentPart>
          </mc:Choice>
          <mc:Fallback xmlns="">
            <p:pic>
              <p:nvPicPr>
                <p:cNvPr id="44" name="Ink 43">
                  <a:extLst>
                    <a:ext uri="{FF2B5EF4-FFF2-40B4-BE49-F238E27FC236}">
                      <a16:creationId xmlns:a16="http://schemas.microsoft.com/office/drawing/2014/main" id="{A1AB0FFD-88C3-4CE3-93E9-F02A96EAD811}"/>
                    </a:ext>
                  </a:extLst>
                </p:cNvPr>
                <p:cNvPicPr/>
                <p:nvPr/>
              </p:nvPicPr>
              <p:blipFill>
                <a:blip r:embed="rId49"/>
                <a:stretch>
                  <a:fillRect/>
                </a:stretch>
              </p:blipFill>
              <p:spPr>
                <a:xfrm>
                  <a:off x="1115840" y="5518960"/>
                  <a:ext cx="3625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C3F4EFF8-EE80-44AF-A0A3-0716BE11A570}"/>
                    </a:ext>
                  </a:extLst>
                </p14:cNvPr>
                <p14:cNvContentPartPr/>
                <p14:nvPr/>
              </p14:nvContentPartPr>
              <p14:xfrm>
                <a:off x="1516880" y="5621560"/>
                <a:ext cx="160200" cy="244800"/>
              </p14:xfrm>
            </p:contentPart>
          </mc:Choice>
          <mc:Fallback xmlns="">
            <p:pic>
              <p:nvPicPr>
                <p:cNvPr id="45" name="Ink 44">
                  <a:extLst>
                    <a:ext uri="{FF2B5EF4-FFF2-40B4-BE49-F238E27FC236}">
                      <a16:creationId xmlns:a16="http://schemas.microsoft.com/office/drawing/2014/main" id="{C3F4EFF8-EE80-44AF-A0A3-0716BE11A570}"/>
                    </a:ext>
                  </a:extLst>
                </p:cNvPr>
                <p:cNvPicPr/>
                <p:nvPr/>
              </p:nvPicPr>
              <p:blipFill>
                <a:blip r:embed="rId51"/>
                <a:stretch>
                  <a:fillRect/>
                </a:stretch>
              </p:blipFill>
              <p:spPr>
                <a:xfrm>
                  <a:off x="1498880" y="5603560"/>
                  <a:ext cx="1958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D1765904-C928-42A1-B160-AAD693A2764C}"/>
                    </a:ext>
                  </a:extLst>
                </p14:cNvPr>
                <p14:cNvContentPartPr/>
                <p14:nvPr/>
              </p14:nvContentPartPr>
              <p14:xfrm>
                <a:off x="1767440" y="5468920"/>
                <a:ext cx="145080" cy="259200"/>
              </p14:xfrm>
            </p:contentPart>
          </mc:Choice>
          <mc:Fallback xmlns="">
            <p:pic>
              <p:nvPicPr>
                <p:cNvPr id="46" name="Ink 45">
                  <a:extLst>
                    <a:ext uri="{FF2B5EF4-FFF2-40B4-BE49-F238E27FC236}">
                      <a16:creationId xmlns:a16="http://schemas.microsoft.com/office/drawing/2014/main" id="{D1765904-C928-42A1-B160-AAD693A2764C}"/>
                    </a:ext>
                  </a:extLst>
                </p:cNvPr>
                <p:cNvPicPr/>
                <p:nvPr/>
              </p:nvPicPr>
              <p:blipFill>
                <a:blip r:embed="rId53"/>
                <a:stretch>
                  <a:fillRect/>
                </a:stretch>
              </p:blipFill>
              <p:spPr>
                <a:xfrm>
                  <a:off x="1749800" y="5450920"/>
                  <a:ext cx="1807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84DE08A8-EBB7-4519-96D7-E7F303B0044D}"/>
                    </a:ext>
                  </a:extLst>
                </p14:cNvPr>
                <p14:cNvContentPartPr/>
                <p14:nvPr/>
              </p14:nvContentPartPr>
              <p14:xfrm>
                <a:off x="2011880" y="5441560"/>
                <a:ext cx="41040" cy="219600"/>
              </p14:xfrm>
            </p:contentPart>
          </mc:Choice>
          <mc:Fallback xmlns="">
            <p:pic>
              <p:nvPicPr>
                <p:cNvPr id="47" name="Ink 46">
                  <a:extLst>
                    <a:ext uri="{FF2B5EF4-FFF2-40B4-BE49-F238E27FC236}">
                      <a16:creationId xmlns:a16="http://schemas.microsoft.com/office/drawing/2014/main" id="{84DE08A8-EBB7-4519-96D7-E7F303B0044D}"/>
                    </a:ext>
                  </a:extLst>
                </p:cNvPr>
                <p:cNvPicPr/>
                <p:nvPr/>
              </p:nvPicPr>
              <p:blipFill>
                <a:blip r:embed="rId55"/>
                <a:stretch>
                  <a:fillRect/>
                </a:stretch>
              </p:blipFill>
              <p:spPr>
                <a:xfrm>
                  <a:off x="1994240" y="5423560"/>
                  <a:ext cx="76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D2F9EC31-137F-4103-804E-7D61FE7241C6}"/>
                    </a:ext>
                  </a:extLst>
                </p14:cNvPr>
                <p14:cNvContentPartPr/>
                <p14:nvPr/>
              </p14:nvContentPartPr>
              <p14:xfrm>
                <a:off x="1959680" y="5517520"/>
                <a:ext cx="164160" cy="426240"/>
              </p14:xfrm>
            </p:contentPart>
          </mc:Choice>
          <mc:Fallback xmlns="">
            <p:pic>
              <p:nvPicPr>
                <p:cNvPr id="48" name="Ink 47">
                  <a:extLst>
                    <a:ext uri="{FF2B5EF4-FFF2-40B4-BE49-F238E27FC236}">
                      <a16:creationId xmlns:a16="http://schemas.microsoft.com/office/drawing/2014/main" id="{D2F9EC31-137F-4103-804E-7D61FE7241C6}"/>
                    </a:ext>
                  </a:extLst>
                </p:cNvPr>
                <p:cNvPicPr/>
                <p:nvPr/>
              </p:nvPicPr>
              <p:blipFill>
                <a:blip r:embed="rId57"/>
                <a:stretch>
                  <a:fillRect/>
                </a:stretch>
              </p:blipFill>
              <p:spPr>
                <a:xfrm>
                  <a:off x="1942040" y="5499880"/>
                  <a:ext cx="19980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2221F8E0-6463-486C-BCDA-B2CE6C92542A}"/>
                    </a:ext>
                  </a:extLst>
                </p14:cNvPr>
                <p14:cNvContentPartPr/>
                <p14:nvPr/>
              </p14:nvContentPartPr>
              <p14:xfrm>
                <a:off x="1738640" y="5359120"/>
                <a:ext cx="262080" cy="407880"/>
              </p14:xfrm>
            </p:contentPart>
          </mc:Choice>
          <mc:Fallback xmlns="">
            <p:pic>
              <p:nvPicPr>
                <p:cNvPr id="50" name="Ink 49">
                  <a:extLst>
                    <a:ext uri="{FF2B5EF4-FFF2-40B4-BE49-F238E27FC236}">
                      <a16:creationId xmlns:a16="http://schemas.microsoft.com/office/drawing/2014/main" id="{2221F8E0-6463-486C-BCDA-B2CE6C92542A}"/>
                    </a:ext>
                  </a:extLst>
                </p:cNvPr>
                <p:cNvPicPr/>
                <p:nvPr/>
              </p:nvPicPr>
              <p:blipFill>
                <a:blip r:embed="rId59"/>
                <a:stretch>
                  <a:fillRect/>
                </a:stretch>
              </p:blipFill>
              <p:spPr>
                <a:xfrm>
                  <a:off x="1720640" y="5341120"/>
                  <a:ext cx="297720" cy="44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A68235F0-AE42-4B98-866B-9A7B24BF733D}"/>
                  </a:ext>
                </a:extLst>
              </p14:cNvPr>
              <p14:cNvContentPartPr/>
              <p14:nvPr/>
            </p14:nvContentPartPr>
            <p14:xfrm>
              <a:off x="2488880" y="5407000"/>
              <a:ext cx="958680" cy="265680"/>
            </p14:xfrm>
          </p:contentPart>
        </mc:Choice>
        <mc:Fallback xmlns="">
          <p:pic>
            <p:nvPicPr>
              <p:cNvPr id="52" name="Ink 51">
                <a:extLst>
                  <a:ext uri="{FF2B5EF4-FFF2-40B4-BE49-F238E27FC236}">
                    <a16:creationId xmlns:a16="http://schemas.microsoft.com/office/drawing/2014/main" id="{A68235F0-AE42-4B98-866B-9A7B24BF733D}"/>
                  </a:ext>
                </a:extLst>
              </p:cNvPr>
              <p:cNvPicPr/>
              <p:nvPr/>
            </p:nvPicPr>
            <p:blipFill>
              <a:blip r:embed="rId61"/>
              <a:stretch>
                <a:fillRect/>
              </a:stretch>
            </p:blipFill>
            <p:spPr>
              <a:xfrm>
                <a:off x="2471240" y="5389000"/>
                <a:ext cx="9943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 name="Ink 71">
                <a:extLst>
                  <a:ext uri="{FF2B5EF4-FFF2-40B4-BE49-F238E27FC236}">
                    <a16:creationId xmlns:a16="http://schemas.microsoft.com/office/drawing/2014/main" id="{5143A503-873D-43B7-B428-FD8247945B06}"/>
                  </a:ext>
                </a:extLst>
              </p14:cNvPr>
              <p14:cNvContentPartPr/>
              <p14:nvPr/>
            </p14:nvContentPartPr>
            <p14:xfrm>
              <a:off x="2387360" y="5953840"/>
              <a:ext cx="949680" cy="411840"/>
            </p14:xfrm>
          </p:contentPart>
        </mc:Choice>
        <mc:Fallback xmlns="">
          <p:pic>
            <p:nvPicPr>
              <p:cNvPr id="72" name="Ink 71">
                <a:extLst>
                  <a:ext uri="{FF2B5EF4-FFF2-40B4-BE49-F238E27FC236}">
                    <a16:creationId xmlns:a16="http://schemas.microsoft.com/office/drawing/2014/main" id="{5143A503-873D-43B7-B428-FD8247945B06}"/>
                  </a:ext>
                </a:extLst>
              </p:cNvPr>
              <p:cNvPicPr/>
              <p:nvPr/>
            </p:nvPicPr>
            <p:blipFill>
              <a:blip r:embed="rId63"/>
              <a:stretch>
                <a:fillRect/>
              </a:stretch>
            </p:blipFill>
            <p:spPr>
              <a:xfrm>
                <a:off x="2369360" y="5935840"/>
                <a:ext cx="985320" cy="447480"/>
              </a:xfrm>
              <a:prstGeom prst="rect">
                <a:avLst/>
              </a:prstGeom>
            </p:spPr>
          </p:pic>
        </mc:Fallback>
      </mc:AlternateContent>
      <p:grpSp>
        <p:nvGrpSpPr>
          <p:cNvPr id="90" name="Group 89">
            <a:extLst>
              <a:ext uri="{FF2B5EF4-FFF2-40B4-BE49-F238E27FC236}">
                <a16:creationId xmlns:a16="http://schemas.microsoft.com/office/drawing/2014/main" id="{9FABF911-628B-4C5F-8909-9057D6C9A6DD}"/>
              </a:ext>
            </a:extLst>
          </p:cNvPr>
          <p:cNvGrpSpPr/>
          <p:nvPr/>
        </p:nvGrpSpPr>
        <p:grpSpPr>
          <a:xfrm>
            <a:off x="3854720" y="6151480"/>
            <a:ext cx="2454840" cy="459720"/>
            <a:chOff x="3854720" y="6151480"/>
            <a:chExt cx="2454840" cy="459720"/>
          </a:xfrm>
        </p:grpSpPr>
        <mc:AlternateContent xmlns:mc="http://schemas.openxmlformats.org/markup-compatibility/2006" xmlns:p14="http://schemas.microsoft.com/office/powerpoint/2010/main">
          <mc:Choice Requires="p14">
            <p:contentPart p14:bwMode="auto" r:id="rId64">
              <p14:nvContentPartPr>
                <p14:cNvPr id="74" name="Ink 73">
                  <a:extLst>
                    <a:ext uri="{FF2B5EF4-FFF2-40B4-BE49-F238E27FC236}">
                      <a16:creationId xmlns:a16="http://schemas.microsoft.com/office/drawing/2014/main" id="{67CC79CA-D403-46C8-B90D-25B26090E48E}"/>
                    </a:ext>
                  </a:extLst>
                </p14:cNvPr>
                <p14:cNvContentPartPr/>
                <p14:nvPr/>
              </p14:nvContentPartPr>
              <p14:xfrm>
                <a:off x="3884600" y="6247960"/>
                <a:ext cx="32760" cy="266040"/>
              </p14:xfrm>
            </p:contentPart>
          </mc:Choice>
          <mc:Fallback xmlns="">
            <p:pic>
              <p:nvPicPr>
                <p:cNvPr id="74" name="Ink 73">
                  <a:extLst>
                    <a:ext uri="{FF2B5EF4-FFF2-40B4-BE49-F238E27FC236}">
                      <a16:creationId xmlns:a16="http://schemas.microsoft.com/office/drawing/2014/main" id="{67CC79CA-D403-46C8-B90D-25B26090E48E}"/>
                    </a:ext>
                  </a:extLst>
                </p:cNvPr>
                <p:cNvPicPr/>
                <p:nvPr/>
              </p:nvPicPr>
              <p:blipFill>
                <a:blip r:embed="rId65"/>
                <a:stretch>
                  <a:fillRect/>
                </a:stretch>
              </p:blipFill>
              <p:spPr>
                <a:xfrm>
                  <a:off x="3866960" y="6229960"/>
                  <a:ext cx="684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5" name="Ink 74">
                  <a:extLst>
                    <a:ext uri="{FF2B5EF4-FFF2-40B4-BE49-F238E27FC236}">
                      <a16:creationId xmlns:a16="http://schemas.microsoft.com/office/drawing/2014/main" id="{2F93FEAF-2C3E-4E72-93EB-853E84E9B90D}"/>
                    </a:ext>
                  </a:extLst>
                </p14:cNvPr>
                <p14:cNvContentPartPr/>
                <p14:nvPr/>
              </p14:nvContentPartPr>
              <p14:xfrm>
                <a:off x="3854720" y="6151480"/>
                <a:ext cx="1060560" cy="407160"/>
              </p14:xfrm>
            </p:contentPart>
          </mc:Choice>
          <mc:Fallback xmlns="">
            <p:pic>
              <p:nvPicPr>
                <p:cNvPr id="75" name="Ink 74">
                  <a:extLst>
                    <a:ext uri="{FF2B5EF4-FFF2-40B4-BE49-F238E27FC236}">
                      <a16:creationId xmlns:a16="http://schemas.microsoft.com/office/drawing/2014/main" id="{2F93FEAF-2C3E-4E72-93EB-853E84E9B90D}"/>
                    </a:ext>
                  </a:extLst>
                </p:cNvPr>
                <p:cNvPicPr/>
                <p:nvPr/>
              </p:nvPicPr>
              <p:blipFill>
                <a:blip r:embed="rId67"/>
                <a:stretch>
                  <a:fillRect/>
                </a:stretch>
              </p:blipFill>
              <p:spPr>
                <a:xfrm>
                  <a:off x="3837080" y="6133840"/>
                  <a:ext cx="10962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28919EFC-1A85-45E4-9413-46233BAA79BD}"/>
                    </a:ext>
                  </a:extLst>
                </p14:cNvPr>
                <p14:cNvContentPartPr/>
                <p14:nvPr/>
              </p14:nvContentPartPr>
              <p14:xfrm>
                <a:off x="4934360" y="6397000"/>
                <a:ext cx="171000" cy="214200"/>
              </p14:xfrm>
            </p:contentPart>
          </mc:Choice>
          <mc:Fallback xmlns="">
            <p:pic>
              <p:nvPicPr>
                <p:cNvPr id="76" name="Ink 75">
                  <a:extLst>
                    <a:ext uri="{FF2B5EF4-FFF2-40B4-BE49-F238E27FC236}">
                      <a16:creationId xmlns:a16="http://schemas.microsoft.com/office/drawing/2014/main" id="{28919EFC-1A85-45E4-9413-46233BAA79BD}"/>
                    </a:ext>
                  </a:extLst>
                </p:cNvPr>
                <p:cNvPicPr/>
                <p:nvPr/>
              </p:nvPicPr>
              <p:blipFill>
                <a:blip r:embed="rId69"/>
                <a:stretch>
                  <a:fillRect/>
                </a:stretch>
              </p:blipFill>
              <p:spPr>
                <a:xfrm>
                  <a:off x="4916360" y="6379000"/>
                  <a:ext cx="206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7" name="Ink 76">
                  <a:extLst>
                    <a:ext uri="{FF2B5EF4-FFF2-40B4-BE49-F238E27FC236}">
                      <a16:creationId xmlns:a16="http://schemas.microsoft.com/office/drawing/2014/main" id="{B1007710-320C-4684-9DE8-C03762B7DA83}"/>
                    </a:ext>
                  </a:extLst>
                </p14:cNvPr>
                <p14:cNvContentPartPr/>
                <p14:nvPr/>
              </p14:nvContentPartPr>
              <p14:xfrm>
                <a:off x="5181320" y="6281800"/>
                <a:ext cx="396360" cy="273240"/>
              </p14:xfrm>
            </p:contentPart>
          </mc:Choice>
          <mc:Fallback xmlns="">
            <p:pic>
              <p:nvPicPr>
                <p:cNvPr id="77" name="Ink 76">
                  <a:extLst>
                    <a:ext uri="{FF2B5EF4-FFF2-40B4-BE49-F238E27FC236}">
                      <a16:creationId xmlns:a16="http://schemas.microsoft.com/office/drawing/2014/main" id="{B1007710-320C-4684-9DE8-C03762B7DA83}"/>
                    </a:ext>
                  </a:extLst>
                </p:cNvPr>
                <p:cNvPicPr/>
                <p:nvPr/>
              </p:nvPicPr>
              <p:blipFill>
                <a:blip r:embed="rId71"/>
                <a:stretch>
                  <a:fillRect/>
                </a:stretch>
              </p:blipFill>
              <p:spPr>
                <a:xfrm>
                  <a:off x="5163680" y="6264160"/>
                  <a:ext cx="4320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8" name="Ink 77">
                  <a:extLst>
                    <a:ext uri="{FF2B5EF4-FFF2-40B4-BE49-F238E27FC236}">
                      <a16:creationId xmlns:a16="http://schemas.microsoft.com/office/drawing/2014/main" id="{7AA8BEE4-3F46-47A0-9295-985953436B9C}"/>
                    </a:ext>
                  </a:extLst>
                </p14:cNvPr>
                <p14:cNvContentPartPr/>
                <p14:nvPr/>
              </p14:nvContentPartPr>
              <p14:xfrm>
                <a:off x="5778920" y="6321040"/>
                <a:ext cx="530640" cy="190800"/>
              </p14:xfrm>
            </p:contentPart>
          </mc:Choice>
          <mc:Fallback xmlns="">
            <p:pic>
              <p:nvPicPr>
                <p:cNvPr id="78" name="Ink 77">
                  <a:extLst>
                    <a:ext uri="{FF2B5EF4-FFF2-40B4-BE49-F238E27FC236}">
                      <a16:creationId xmlns:a16="http://schemas.microsoft.com/office/drawing/2014/main" id="{7AA8BEE4-3F46-47A0-9295-985953436B9C}"/>
                    </a:ext>
                  </a:extLst>
                </p:cNvPr>
                <p:cNvPicPr/>
                <p:nvPr/>
              </p:nvPicPr>
              <p:blipFill>
                <a:blip r:embed="rId73"/>
                <a:stretch>
                  <a:fillRect/>
                </a:stretch>
              </p:blipFill>
              <p:spPr>
                <a:xfrm>
                  <a:off x="5760920" y="6303040"/>
                  <a:ext cx="566280" cy="226440"/>
                </a:xfrm>
                <a:prstGeom prst="rect">
                  <a:avLst/>
                </a:prstGeom>
              </p:spPr>
            </p:pic>
          </mc:Fallback>
        </mc:AlternateContent>
      </p:grpSp>
      <p:grpSp>
        <p:nvGrpSpPr>
          <p:cNvPr id="89" name="Group 88">
            <a:extLst>
              <a:ext uri="{FF2B5EF4-FFF2-40B4-BE49-F238E27FC236}">
                <a16:creationId xmlns:a16="http://schemas.microsoft.com/office/drawing/2014/main" id="{EFF97754-9DFD-44A9-8342-6F21FDB7C7B0}"/>
              </a:ext>
            </a:extLst>
          </p:cNvPr>
          <p:cNvGrpSpPr/>
          <p:nvPr/>
        </p:nvGrpSpPr>
        <p:grpSpPr>
          <a:xfrm>
            <a:off x="6809240" y="6222040"/>
            <a:ext cx="1715040" cy="555480"/>
            <a:chOff x="6809240" y="6222040"/>
            <a:chExt cx="1715040" cy="555480"/>
          </a:xfrm>
        </p:grpSpPr>
        <mc:AlternateContent xmlns:mc="http://schemas.openxmlformats.org/markup-compatibility/2006" xmlns:p14="http://schemas.microsoft.com/office/powerpoint/2010/main">
          <mc:Choice Requires="p14">
            <p:contentPart p14:bwMode="auto" r:id="rId74">
              <p14:nvContentPartPr>
                <p14:cNvPr id="79" name="Ink 78">
                  <a:extLst>
                    <a:ext uri="{FF2B5EF4-FFF2-40B4-BE49-F238E27FC236}">
                      <a16:creationId xmlns:a16="http://schemas.microsoft.com/office/drawing/2014/main" id="{EE767BCA-7ABE-4519-9AB0-AB78546C51C0}"/>
                    </a:ext>
                  </a:extLst>
                </p14:cNvPr>
                <p14:cNvContentPartPr/>
                <p14:nvPr/>
              </p14:nvContentPartPr>
              <p14:xfrm>
                <a:off x="6809240" y="6222040"/>
                <a:ext cx="300600" cy="313560"/>
              </p14:xfrm>
            </p:contentPart>
          </mc:Choice>
          <mc:Fallback xmlns="">
            <p:pic>
              <p:nvPicPr>
                <p:cNvPr id="79" name="Ink 78">
                  <a:extLst>
                    <a:ext uri="{FF2B5EF4-FFF2-40B4-BE49-F238E27FC236}">
                      <a16:creationId xmlns:a16="http://schemas.microsoft.com/office/drawing/2014/main" id="{EE767BCA-7ABE-4519-9AB0-AB78546C51C0}"/>
                    </a:ext>
                  </a:extLst>
                </p:cNvPr>
                <p:cNvPicPr/>
                <p:nvPr/>
              </p:nvPicPr>
              <p:blipFill>
                <a:blip r:embed="rId75"/>
                <a:stretch>
                  <a:fillRect/>
                </a:stretch>
              </p:blipFill>
              <p:spPr>
                <a:xfrm>
                  <a:off x="6791600" y="6204040"/>
                  <a:ext cx="3362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Ink 79">
                  <a:extLst>
                    <a:ext uri="{FF2B5EF4-FFF2-40B4-BE49-F238E27FC236}">
                      <a16:creationId xmlns:a16="http://schemas.microsoft.com/office/drawing/2014/main" id="{9B8BA797-C551-42F7-930E-EFBB1EC0C144}"/>
                    </a:ext>
                  </a:extLst>
                </p14:cNvPr>
                <p14:cNvContentPartPr/>
                <p14:nvPr/>
              </p14:nvContentPartPr>
              <p14:xfrm>
                <a:off x="7214240" y="6455320"/>
                <a:ext cx="101160" cy="209880"/>
              </p14:xfrm>
            </p:contentPart>
          </mc:Choice>
          <mc:Fallback xmlns="">
            <p:pic>
              <p:nvPicPr>
                <p:cNvPr id="80" name="Ink 79">
                  <a:extLst>
                    <a:ext uri="{FF2B5EF4-FFF2-40B4-BE49-F238E27FC236}">
                      <a16:creationId xmlns:a16="http://schemas.microsoft.com/office/drawing/2014/main" id="{9B8BA797-C551-42F7-930E-EFBB1EC0C144}"/>
                    </a:ext>
                  </a:extLst>
                </p:cNvPr>
                <p:cNvPicPr/>
                <p:nvPr/>
              </p:nvPicPr>
              <p:blipFill>
                <a:blip r:embed="rId77"/>
                <a:stretch>
                  <a:fillRect/>
                </a:stretch>
              </p:blipFill>
              <p:spPr>
                <a:xfrm>
                  <a:off x="7196240" y="6437680"/>
                  <a:ext cx="136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 name="Ink 80">
                  <a:extLst>
                    <a:ext uri="{FF2B5EF4-FFF2-40B4-BE49-F238E27FC236}">
                      <a16:creationId xmlns:a16="http://schemas.microsoft.com/office/drawing/2014/main" id="{6014DA73-3AAE-43DE-AF64-9195008211D9}"/>
                    </a:ext>
                  </a:extLst>
                </p14:cNvPr>
                <p14:cNvContentPartPr/>
                <p14:nvPr/>
              </p14:nvContentPartPr>
              <p14:xfrm>
                <a:off x="7457600" y="6222400"/>
                <a:ext cx="252360" cy="390960"/>
              </p14:xfrm>
            </p:contentPart>
          </mc:Choice>
          <mc:Fallback xmlns="">
            <p:pic>
              <p:nvPicPr>
                <p:cNvPr id="81" name="Ink 80">
                  <a:extLst>
                    <a:ext uri="{FF2B5EF4-FFF2-40B4-BE49-F238E27FC236}">
                      <a16:creationId xmlns:a16="http://schemas.microsoft.com/office/drawing/2014/main" id="{6014DA73-3AAE-43DE-AF64-9195008211D9}"/>
                    </a:ext>
                  </a:extLst>
                </p:cNvPr>
                <p:cNvPicPr/>
                <p:nvPr/>
              </p:nvPicPr>
              <p:blipFill>
                <a:blip r:embed="rId79"/>
                <a:stretch>
                  <a:fillRect/>
                </a:stretch>
              </p:blipFill>
              <p:spPr>
                <a:xfrm>
                  <a:off x="7439600" y="6204400"/>
                  <a:ext cx="2880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 name="Ink 81">
                  <a:extLst>
                    <a:ext uri="{FF2B5EF4-FFF2-40B4-BE49-F238E27FC236}">
                      <a16:creationId xmlns:a16="http://schemas.microsoft.com/office/drawing/2014/main" id="{038537C4-454C-4AFE-A12E-A93031EEF85C}"/>
                    </a:ext>
                  </a:extLst>
                </p14:cNvPr>
                <p14:cNvContentPartPr/>
                <p14:nvPr/>
              </p14:nvContentPartPr>
              <p14:xfrm>
                <a:off x="7520960" y="6451360"/>
                <a:ext cx="360360" cy="207360"/>
              </p14:xfrm>
            </p:contentPart>
          </mc:Choice>
          <mc:Fallback xmlns="">
            <p:pic>
              <p:nvPicPr>
                <p:cNvPr id="82" name="Ink 81">
                  <a:extLst>
                    <a:ext uri="{FF2B5EF4-FFF2-40B4-BE49-F238E27FC236}">
                      <a16:creationId xmlns:a16="http://schemas.microsoft.com/office/drawing/2014/main" id="{038537C4-454C-4AFE-A12E-A93031EEF85C}"/>
                    </a:ext>
                  </a:extLst>
                </p:cNvPr>
                <p:cNvPicPr/>
                <p:nvPr/>
              </p:nvPicPr>
              <p:blipFill>
                <a:blip r:embed="rId81"/>
                <a:stretch>
                  <a:fillRect/>
                </a:stretch>
              </p:blipFill>
              <p:spPr>
                <a:xfrm>
                  <a:off x="7503320" y="6433720"/>
                  <a:ext cx="396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3" name="Ink 82">
                  <a:extLst>
                    <a:ext uri="{FF2B5EF4-FFF2-40B4-BE49-F238E27FC236}">
                      <a16:creationId xmlns:a16="http://schemas.microsoft.com/office/drawing/2014/main" id="{AF12A612-C89D-468E-9769-3B171C81A615}"/>
                    </a:ext>
                  </a:extLst>
                </p14:cNvPr>
                <p14:cNvContentPartPr/>
                <p14:nvPr/>
              </p14:nvContentPartPr>
              <p14:xfrm>
                <a:off x="7904360" y="6476560"/>
                <a:ext cx="194040" cy="201600"/>
              </p14:xfrm>
            </p:contentPart>
          </mc:Choice>
          <mc:Fallback xmlns="">
            <p:pic>
              <p:nvPicPr>
                <p:cNvPr id="83" name="Ink 82">
                  <a:extLst>
                    <a:ext uri="{FF2B5EF4-FFF2-40B4-BE49-F238E27FC236}">
                      <a16:creationId xmlns:a16="http://schemas.microsoft.com/office/drawing/2014/main" id="{AF12A612-C89D-468E-9769-3B171C81A615}"/>
                    </a:ext>
                  </a:extLst>
                </p:cNvPr>
                <p:cNvPicPr/>
                <p:nvPr/>
              </p:nvPicPr>
              <p:blipFill>
                <a:blip r:embed="rId83"/>
                <a:stretch>
                  <a:fillRect/>
                </a:stretch>
              </p:blipFill>
              <p:spPr>
                <a:xfrm>
                  <a:off x="7886720" y="6458560"/>
                  <a:ext cx="229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4" name="Ink 83">
                  <a:extLst>
                    <a:ext uri="{FF2B5EF4-FFF2-40B4-BE49-F238E27FC236}">
                      <a16:creationId xmlns:a16="http://schemas.microsoft.com/office/drawing/2014/main" id="{1CDCC697-EB3D-4B3E-9FA3-07B351A4773A}"/>
                    </a:ext>
                  </a:extLst>
                </p14:cNvPr>
                <p14:cNvContentPartPr/>
                <p14:nvPr/>
              </p14:nvContentPartPr>
              <p14:xfrm>
                <a:off x="8189120" y="6339400"/>
                <a:ext cx="172440" cy="260280"/>
              </p14:xfrm>
            </p:contentPart>
          </mc:Choice>
          <mc:Fallback xmlns="">
            <p:pic>
              <p:nvPicPr>
                <p:cNvPr id="84" name="Ink 83">
                  <a:extLst>
                    <a:ext uri="{FF2B5EF4-FFF2-40B4-BE49-F238E27FC236}">
                      <a16:creationId xmlns:a16="http://schemas.microsoft.com/office/drawing/2014/main" id="{1CDCC697-EB3D-4B3E-9FA3-07B351A4773A}"/>
                    </a:ext>
                  </a:extLst>
                </p:cNvPr>
                <p:cNvPicPr/>
                <p:nvPr/>
              </p:nvPicPr>
              <p:blipFill>
                <a:blip r:embed="rId85"/>
                <a:stretch>
                  <a:fillRect/>
                </a:stretch>
              </p:blipFill>
              <p:spPr>
                <a:xfrm>
                  <a:off x="8171120" y="6321760"/>
                  <a:ext cx="2080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5" name="Ink 84">
                  <a:extLst>
                    <a:ext uri="{FF2B5EF4-FFF2-40B4-BE49-F238E27FC236}">
                      <a16:creationId xmlns:a16="http://schemas.microsoft.com/office/drawing/2014/main" id="{3CD126CD-355A-46A1-AF65-B6203466489A}"/>
                    </a:ext>
                  </a:extLst>
                </p14:cNvPr>
                <p14:cNvContentPartPr/>
                <p14:nvPr/>
              </p14:nvContentPartPr>
              <p14:xfrm>
                <a:off x="8412680" y="6506080"/>
                <a:ext cx="111600" cy="271440"/>
              </p14:xfrm>
            </p:contentPart>
          </mc:Choice>
          <mc:Fallback xmlns="">
            <p:pic>
              <p:nvPicPr>
                <p:cNvPr id="85" name="Ink 84">
                  <a:extLst>
                    <a:ext uri="{FF2B5EF4-FFF2-40B4-BE49-F238E27FC236}">
                      <a16:creationId xmlns:a16="http://schemas.microsoft.com/office/drawing/2014/main" id="{3CD126CD-355A-46A1-AF65-B6203466489A}"/>
                    </a:ext>
                  </a:extLst>
                </p:cNvPr>
                <p:cNvPicPr/>
                <p:nvPr/>
              </p:nvPicPr>
              <p:blipFill>
                <a:blip r:embed="rId87"/>
                <a:stretch>
                  <a:fillRect/>
                </a:stretch>
              </p:blipFill>
              <p:spPr>
                <a:xfrm>
                  <a:off x="8395040" y="6488440"/>
                  <a:ext cx="147240" cy="307080"/>
                </a:xfrm>
                <a:prstGeom prst="rect">
                  <a:avLst/>
                </a:prstGeom>
              </p:spPr>
            </p:pic>
          </mc:Fallback>
        </mc:AlternateContent>
      </p:grpSp>
      <p:grpSp>
        <p:nvGrpSpPr>
          <p:cNvPr id="88" name="Group 87">
            <a:extLst>
              <a:ext uri="{FF2B5EF4-FFF2-40B4-BE49-F238E27FC236}">
                <a16:creationId xmlns:a16="http://schemas.microsoft.com/office/drawing/2014/main" id="{BFABD9C1-92A6-47F4-97D4-EEA15B90E948}"/>
              </a:ext>
            </a:extLst>
          </p:cNvPr>
          <p:cNvGrpSpPr/>
          <p:nvPr/>
        </p:nvGrpSpPr>
        <p:grpSpPr>
          <a:xfrm>
            <a:off x="3810080" y="4751800"/>
            <a:ext cx="4453200" cy="1298520"/>
            <a:chOff x="3810080" y="4751800"/>
            <a:chExt cx="4453200" cy="1298520"/>
          </a:xfrm>
        </p:grpSpPr>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BB6AE592-16DC-451C-817A-62AA0D90AFE3}"/>
                    </a:ext>
                  </a:extLst>
                </p14:cNvPr>
                <p14:cNvContentPartPr/>
                <p14:nvPr/>
              </p14:nvContentPartPr>
              <p14:xfrm>
                <a:off x="3810080" y="5372080"/>
                <a:ext cx="68040" cy="327960"/>
              </p14:xfrm>
            </p:contentPart>
          </mc:Choice>
          <mc:Fallback xmlns="">
            <p:pic>
              <p:nvPicPr>
                <p:cNvPr id="53" name="Ink 52">
                  <a:extLst>
                    <a:ext uri="{FF2B5EF4-FFF2-40B4-BE49-F238E27FC236}">
                      <a16:creationId xmlns:a16="http://schemas.microsoft.com/office/drawing/2014/main" id="{BB6AE592-16DC-451C-817A-62AA0D90AFE3}"/>
                    </a:ext>
                  </a:extLst>
                </p:cNvPr>
                <p:cNvPicPr/>
                <p:nvPr/>
              </p:nvPicPr>
              <p:blipFill>
                <a:blip r:embed="rId89"/>
                <a:stretch>
                  <a:fillRect/>
                </a:stretch>
              </p:blipFill>
              <p:spPr>
                <a:xfrm>
                  <a:off x="3792080" y="5354080"/>
                  <a:ext cx="1036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55FAFF9F-9B3F-4227-9FD4-8E4D12708A28}"/>
                    </a:ext>
                  </a:extLst>
                </p14:cNvPr>
                <p14:cNvContentPartPr/>
                <p14:nvPr/>
              </p14:nvContentPartPr>
              <p14:xfrm>
                <a:off x="3816200" y="5349040"/>
                <a:ext cx="271440" cy="200520"/>
              </p14:xfrm>
            </p:contentPart>
          </mc:Choice>
          <mc:Fallback xmlns="">
            <p:pic>
              <p:nvPicPr>
                <p:cNvPr id="54" name="Ink 53">
                  <a:extLst>
                    <a:ext uri="{FF2B5EF4-FFF2-40B4-BE49-F238E27FC236}">
                      <a16:creationId xmlns:a16="http://schemas.microsoft.com/office/drawing/2014/main" id="{55FAFF9F-9B3F-4227-9FD4-8E4D12708A28}"/>
                    </a:ext>
                  </a:extLst>
                </p:cNvPr>
                <p:cNvPicPr/>
                <p:nvPr/>
              </p:nvPicPr>
              <p:blipFill>
                <a:blip r:embed="rId91"/>
                <a:stretch>
                  <a:fillRect/>
                </a:stretch>
              </p:blipFill>
              <p:spPr>
                <a:xfrm>
                  <a:off x="3798560" y="5331400"/>
                  <a:ext cx="307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2EC15908-6999-4E27-9E09-EF1D24B2BF1E}"/>
                    </a:ext>
                  </a:extLst>
                </p14:cNvPr>
                <p14:cNvContentPartPr/>
                <p14:nvPr/>
              </p14:nvContentPartPr>
              <p14:xfrm>
                <a:off x="4164320" y="5360200"/>
                <a:ext cx="1225080" cy="362160"/>
              </p14:xfrm>
            </p:contentPart>
          </mc:Choice>
          <mc:Fallback xmlns="">
            <p:pic>
              <p:nvPicPr>
                <p:cNvPr id="55" name="Ink 54">
                  <a:extLst>
                    <a:ext uri="{FF2B5EF4-FFF2-40B4-BE49-F238E27FC236}">
                      <a16:creationId xmlns:a16="http://schemas.microsoft.com/office/drawing/2014/main" id="{2EC15908-6999-4E27-9E09-EF1D24B2BF1E}"/>
                    </a:ext>
                  </a:extLst>
                </p:cNvPr>
                <p:cNvPicPr/>
                <p:nvPr/>
              </p:nvPicPr>
              <p:blipFill>
                <a:blip r:embed="rId93"/>
                <a:stretch>
                  <a:fillRect/>
                </a:stretch>
              </p:blipFill>
              <p:spPr>
                <a:xfrm>
                  <a:off x="4146320" y="5342200"/>
                  <a:ext cx="12607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CF876CDD-6379-4B94-910B-31B93A4D14B7}"/>
                    </a:ext>
                  </a:extLst>
                </p14:cNvPr>
                <p14:cNvContentPartPr/>
                <p14:nvPr/>
              </p14:nvContentPartPr>
              <p14:xfrm>
                <a:off x="4949480" y="5391520"/>
                <a:ext cx="132840" cy="141480"/>
              </p14:xfrm>
            </p:contentPart>
          </mc:Choice>
          <mc:Fallback xmlns="">
            <p:pic>
              <p:nvPicPr>
                <p:cNvPr id="56" name="Ink 55">
                  <a:extLst>
                    <a:ext uri="{FF2B5EF4-FFF2-40B4-BE49-F238E27FC236}">
                      <a16:creationId xmlns:a16="http://schemas.microsoft.com/office/drawing/2014/main" id="{CF876CDD-6379-4B94-910B-31B93A4D14B7}"/>
                    </a:ext>
                  </a:extLst>
                </p:cNvPr>
                <p:cNvPicPr/>
                <p:nvPr/>
              </p:nvPicPr>
              <p:blipFill>
                <a:blip r:embed="rId95"/>
                <a:stretch>
                  <a:fillRect/>
                </a:stretch>
              </p:blipFill>
              <p:spPr>
                <a:xfrm>
                  <a:off x="4931840" y="5373520"/>
                  <a:ext cx="168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71B3381D-2848-4B64-AD8D-312EA5E7E325}"/>
                    </a:ext>
                  </a:extLst>
                </p14:cNvPr>
                <p14:cNvContentPartPr/>
                <p14:nvPr/>
              </p14:nvContentPartPr>
              <p14:xfrm>
                <a:off x="3992960" y="4834960"/>
                <a:ext cx="156960" cy="294840"/>
              </p14:xfrm>
            </p:contentPart>
          </mc:Choice>
          <mc:Fallback xmlns="">
            <p:pic>
              <p:nvPicPr>
                <p:cNvPr id="57" name="Ink 56">
                  <a:extLst>
                    <a:ext uri="{FF2B5EF4-FFF2-40B4-BE49-F238E27FC236}">
                      <a16:creationId xmlns:a16="http://schemas.microsoft.com/office/drawing/2014/main" id="{71B3381D-2848-4B64-AD8D-312EA5E7E325}"/>
                    </a:ext>
                  </a:extLst>
                </p:cNvPr>
                <p:cNvPicPr/>
                <p:nvPr/>
              </p:nvPicPr>
              <p:blipFill>
                <a:blip r:embed="rId97"/>
                <a:stretch>
                  <a:fillRect/>
                </a:stretch>
              </p:blipFill>
              <p:spPr>
                <a:xfrm>
                  <a:off x="3974960" y="4816960"/>
                  <a:ext cx="192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186676C4-84DB-41F1-BD27-43C22AE884D0}"/>
                    </a:ext>
                  </a:extLst>
                </p14:cNvPr>
                <p14:cNvContentPartPr/>
                <p14:nvPr/>
              </p14:nvContentPartPr>
              <p14:xfrm>
                <a:off x="4054520" y="4751800"/>
                <a:ext cx="268920" cy="449280"/>
              </p14:xfrm>
            </p:contentPart>
          </mc:Choice>
          <mc:Fallback xmlns="">
            <p:pic>
              <p:nvPicPr>
                <p:cNvPr id="58" name="Ink 57">
                  <a:extLst>
                    <a:ext uri="{FF2B5EF4-FFF2-40B4-BE49-F238E27FC236}">
                      <a16:creationId xmlns:a16="http://schemas.microsoft.com/office/drawing/2014/main" id="{186676C4-84DB-41F1-BD27-43C22AE884D0}"/>
                    </a:ext>
                  </a:extLst>
                </p:cNvPr>
                <p:cNvPicPr/>
                <p:nvPr/>
              </p:nvPicPr>
              <p:blipFill>
                <a:blip r:embed="rId99"/>
                <a:stretch>
                  <a:fillRect/>
                </a:stretch>
              </p:blipFill>
              <p:spPr>
                <a:xfrm>
                  <a:off x="4036520" y="4733800"/>
                  <a:ext cx="30456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A8B49F24-8977-4CA7-B987-605ED0AE1251}"/>
                    </a:ext>
                  </a:extLst>
                </p14:cNvPr>
                <p14:cNvContentPartPr/>
                <p14:nvPr/>
              </p14:nvContentPartPr>
              <p14:xfrm>
                <a:off x="4420280" y="4904440"/>
                <a:ext cx="442800" cy="284760"/>
              </p14:xfrm>
            </p:contentPart>
          </mc:Choice>
          <mc:Fallback xmlns="">
            <p:pic>
              <p:nvPicPr>
                <p:cNvPr id="59" name="Ink 58">
                  <a:extLst>
                    <a:ext uri="{FF2B5EF4-FFF2-40B4-BE49-F238E27FC236}">
                      <a16:creationId xmlns:a16="http://schemas.microsoft.com/office/drawing/2014/main" id="{A8B49F24-8977-4CA7-B987-605ED0AE1251}"/>
                    </a:ext>
                  </a:extLst>
                </p:cNvPr>
                <p:cNvPicPr/>
                <p:nvPr/>
              </p:nvPicPr>
              <p:blipFill>
                <a:blip r:embed="rId101"/>
                <a:stretch>
                  <a:fillRect/>
                </a:stretch>
              </p:blipFill>
              <p:spPr>
                <a:xfrm>
                  <a:off x="4402280" y="4886800"/>
                  <a:ext cx="4784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2C67C4AD-075B-484D-AB19-A27A7EE78802}"/>
                    </a:ext>
                  </a:extLst>
                </p14:cNvPr>
                <p14:cNvContentPartPr/>
                <p14:nvPr/>
              </p14:nvContentPartPr>
              <p14:xfrm>
                <a:off x="4927160" y="4821640"/>
                <a:ext cx="227520" cy="365760"/>
              </p14:xfrm>
            </p:contentPart>
          </mc:Choice>
          <mc:Fallback xmlns="">
            <p:pic>
              <p:nvPicPr>
                <p:cNvPr id="60" name="Ink 59">
                  <a:extLst>
                    <a:ext uri="{FF2B5EF4-FFF2-40B4-BE49-F238E27FC236}">
                      <a16:creationId xmlns:a16="http://schemas.microsoft.com/office/drawing/2014/main" id="{2C67C4AD-075B-484D-AB19-A27A7EE78802}"/>
                    </a:ext>
                  </a:extLst>
                </p:cNvPr>
                <p:cNvPicPr/>
                <p:nvPr/>
              </p:nvPicPr>
              <p:blipFill>
                <a:blip r:embed="rId103"/>
                <a:stretch>
                  <a:fillRect/>
                </a:stretch>
              </p:blipFill>
              <p:spPr>
                <a:xfrm>
                  <a:off x="4909160" y="4803640"/>
                  <a:ext cx="2631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667D12A1-105F-4098-A9CD-543F3BE2C5D3}"/>
                    </a:ext>
                  </a:extLst>
                </p14:cNvPr>
                <p14:cNvContentPartPr/>
                <p14:nvPr/>
              </p14:nvContentPartPr>
              <p14:xfrm>
                <a:off x="5094920" y="5047360"/>
                <a:ext cx="211320" cy="52920"/>
              </p14:xfrm>
            </p:contentPart>
          </mc:Choice>
          <mc:Fallback xmlns="">
            <p:pic>
              <p:nvPicPr>
                <p:cNvPr id="61" name="Ink 60">
                  <a:extLst>
                    <a:ext uri="{FF2B5EF4-FFF2-40B4-BE49-F238E27FC236}">
                      <a16:creationId xmlns:a16="http://schemas.microsoft.com/office/drawing/2014/main" id="{667D12A1-105F-4098-A9CD-543F3BE2C5D3}"/>
                    </a:ext>
                  </a:extLst>
                </p:cNvPr>
                <p:cNvPicPr/>
                <p:nvPr/>
              </p:nvPicPr>
              <p:blipFill>
                <a:blip r:embed="rId105"/>
                <a:stretch>
                  <a:fillRect/>
                </a:stretch>
              </p:blipFill>
              <p:spPr>
                <a:xfrm>
                  <a:off x="5077280" y="5029720"/>
                  <a:ext cx="24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3CF93EE5-0866-495F-AB80-02798BFB858B}"/>
                    </a:ext>
                  </a:extLst>
                </p14:cNvPr>
                <p14:cNvContentPartPr/>
                <p14:nvPr/>
              </p14:nvContentPartPr>
              <p14:xfrm>
                <a:off x="5564000" y="5334280"/>
                <a:ext cx="465120" cy="295920"/>
              </p14:xfrm>
            </p:contentPart>
          </mc:Choice>
          <mc:Fallback xmlns="">
            <p:pic>
              <p:nvPicPr>
                <p:cNvPr id="62" name="Ink 61">
                  <a:extLst>
                    <a:ext uri="{FF2B5EF4-FFF2-40B4-BE49-F238E27FC236}">
                      <a16:creationId xmlns:a16="http://schemas.microsoft.com/office/drawing/2014/main" id="{3CF93EE5-0866-495F-AB80-02798BFB858B}"/>
                    </a:ext>
                  </a:extLst>
                </p:cNvPr>
                <p:cNvPicPr/>
                <p:nvPr/>
              </p:nvPicPr>
              <p:blipFill>
                <a:blip r:embed="rId107"/>
                <a:stretch>
                  <a:fillRect/>
                </a:stretch>
              </p:blipFill>
              <p:spPr>
                <a:xfrm>
                  <a:off x="5546000" y="5316640"/>
                  <a:ext cx="5007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9AD3C901-3F3C-4B86-83E0-E8DBD26D5175}"/>
                    </a:ext>
                  </a:extLst>
                </p14:cNvPr>
                <p14:cNvContentPartPr/>
                <p14:nvPr/>
              </p14:nvContentPartPr>
              <p14:xfrm>
                <a:off x="6536360" y="5244640"/>
                <a:ext cx="406080" cy="273600"/>
              </p14:xfrm>
            </p:contentPart>
          </mc:Choice>
          <mc:Fallback xmlns="">
            <p:pic>
              <p:nvPicPr>
                <p:cNvPr id="64" name="Ink 63">
                  <a:extLst>
                    <a:ext uri="{FF2B5EF4-FFF2-40B4-BE49-F238E27FC236}">
                      <a16:creationId xmlns:a16="http://schemas.microsoft.com/office/drawing/2014/main" id="{9AD3C901-3F3C-4B86-83E0-E8DBD26D5175}"/>
                    </a:ext>
                  </a:extLst>
                </p:cNvPr>
                <p:cNvPicPr/>
                <p:nvPr/>
              </p:nvPicPr>
              <p:blipFill>
                <a:blip r:embed="rId109"/>
                <a:stretch>
                  <a:fillRect/>
                </a:stretch>
              </p:blipFill>
              <p:spPr>
                <a:xfrm>
                  <a:off x="6518360" y="5227000"/>
                  <a:ext cx="441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Ink 64">
                  <a:extLst>
                    <a:ext uri="{FF2B5EF4-FFF2-40B4-BE49-F238E27FC236}">
                      <a16:creationId xmlns:a16="http://schemas.microsoft.com/office/drawing/2014/main" id="{865F319F-C932-4CE7-8D35-3463FA953A0C}"/>
                    </a:ext>
                  </a:extLst>
                </p14:cNvPr>
                <p14:cNvContentPartPr/>
                <p14:nvPr/>
              </p14:nvContentPartPr>
              <p14:xfrm>
                <a:off x="7085360" y="5306920"/>
                <a:ext cx="47880" cy="318600"/>
              </p14:xfrm>
            </p:contentPart>
          </mc:Choice>
          <mc:Fallback xmlns="">
            <p:pic>
              <p:nvPicPr>
                <p:cNvPr id="65" name="Ink 64">
                  <a:extLst>
                    <a:ext uri="{FF2B5EF4-FFF2-40B4-BE49-F238E27FC236}">
                      <a16:creationId xmlns:a16="http://schemas.microsoft.com/office/drawing/2014/main" id="{865F319F-C932-4CE7-8D35-3463FA953A0C}"/>
                    </a:ext>
                  </a:extLst>
                </p:cNvPr>
                <p:cNvPicPr/>
                <p:nvPr/>
              </p:nvPicPr>
              <p:blipFill>
                <a:blip r:embed="rId111"/>
                <a:stretch>
                  <a:fillRect/>
                </a:stretch>
              </p:blipFill>
              <p:spPr>
                <a:xfrm>
                  <a:off x="7067720" y="5288920"/>
                  <a:ext cx="83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Ink 65">
                  <a:extLst>
                    <a:ext uri="{FF2B5EF4-FFF2-40B4-BE49-F238E27FC236}">
                      <a16:creationId xmlns:a16="http://schemas.microsoft.com/office/drawing/2014/main" id="{FDD81502-DA2A-46D9-8C0C-BD7F851FCB7F}"/>
                    </a:ext>
                  </a:extLst>
                </p14:cNvPr>
                <p14:cNvContentPartPr/>
                <p14:nvPr/>
              </p14:nvContentPartPr>
              <p14:xfrm>
                <a:off x="7119560" y="5268040"/>
                <a:ext cx="207360" cy="327600"/>
              </p14:xfrm>
            </p:contentPart>
          </mc:Choice>
          <mc:Fallback xmlns="">
            <p:pic>
              <p:nvPicPr>
                <p:cNvPr id="66" name="Ink 65">
                  <a:extLst>
                    <a:ext uri="{FF2B5EF4-FFF2-40B4-BE49-F238E27FC236}">
                      <a16:creationId xmlns:a16="http://schemas.microsoft.com/office/drawing/2014/main" id="{FDD81502-DA2A-46D9-8C0C-BD7F851FCB7F}"/>
                    </a:ext>
                  </a:extLst>
                </p:cNvPr>
                <p:cNvPicPr/>
                <p:nvPr/>
              </p:nvPicPr>
              <p:blipFill>
                <a:blip r:embed="rId113"/>
                <a:stretch>
                  <a:fillRect/>
                </a:stretch>
              </p:blipFill>
              <p:spPr>
                <a:xfrm>
                  <a:off x="7101920" y="5250400"/>
                  <a:ext cx="2430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Ink 66">
                  <a:extLst>
                    <a:ext uri="{FF2B5EF4-FFF2-40B4-BE49-F238E27FC236}">
                      <a16:creationId xmlns:a16="http://schemas.microsoft.com/office/drawing/2014/main" id="{9F76AA68-7D15-403F-8C42-847F74238345}"/>
                    </a:ext>
                  </a:extLst>
                </p14:cNvPr>
                <p14:cNvContentPartPr/>
                <p14:nvPr/>
              </p14:nvContentPartPr>
              <p14:xfrm>
                <a:off x="7375520" y="5561800"/>
                <a:ext cx="190080" cy="165600"/>
              </p14:xfrm>
            </p:contentPart>
          </mc:Choice>
          <mc:Fallback xmlns="">
            <p:pic>
              <p:nvPicPr>
                <p:cNvPr id="67" name="Ink 66">
                  <a:extLst>
                    <a:ext uri="{FF2B5EF4-FFF2-40B4-BE49-F238E27FC236}">
                      <a16:creationId xmlns:a16="http://schemas.microsoft.com/office/drawing/2014/main" id="{9F76AA68-7D15-403F-8C42-847F74238345}"/>
                    </a:ext>
                  </a:extLst>
                </p:cNvPr>
                <p:cNvPicPr/>
                <p:nvPr/>
              </p:nvPicPr>
              <p:blipFill>
                <a:blip r:embed="rId115"/>
                <a:stretch>
                  <a:fillRect/>
                </a:stretch>
              </p:blipFill>
              <p:spPr>
                <a:xfrm>
                  <a:off x="7357880" y="5544160"/>
                  <a:ext cx="225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Ink 67">
                  <a:extLst>
                    <a:ext uri="{FF2B5EF4-FFF2-40B4-BE49-F238E27FC236}">
                      <a16:creationId xmlns:a16="http://schemas.microsoft.com/office/drawing/2014/main" id="{3BCD00E7-544A-4385-A534-A129DC92B833}"/>
                    </a:ext>
                  </a:extLst>
                </p14:cNvPr>
                <p14:cNvContentPartPr/>
                <p14:nvPr/>
              </p14:nvContentPartPr>
              <p14:xfrm>
                <a:off x="7622480" y="5192080"/>
                <a:ext cx="432720" cy="719280"/>
              </p14:xfrm>
            </p:contentPart>
          </mc:Choice>
          <mc:Fallback xmlns="">
            <p:pic>
              <p:nvPicPr>
                <p:cNvPr id="68" name="Ink 67">
                  <a:extLst>
                    <a:ext uri="{FF2B5EF4-FFF2-40B4-BE49-F238E27FC236}">
                      <a16:creationId xmlns:a16="http://schemas.microsoft.com/office/drawing/2014/main" id="{3BCD00E7-544A-4385-A534-A129DC92B833}"/>
                    </a:ext>
                  </a:extLst>
                </p:cNvPr>
                <p:cNvPicPr/>
                <p:nvPr/>
              </p:nvPicPr>
              <p:blipFill>
                <a:blip r:embed="rId117"/>
                <a:stretch>
                  <a:fillRect/>
                </a:stretch>
              </p:blipFill>
              <p:spPr>
                <a:xfrm>
                  <a:off x="7604840" y="5174080"/>
                  <a:ext cx="46836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8A49355C-638D-4D3E-9FB2-CC56ABDF648A}"/>
                    </a:ext>
                  </a:extLst>
                </p14:cNvPr>
                <p14:cNvContentPartPr/>
                <p14:nvPr/>
              </p14:nvContentPartPr>
              <p14:xfrm>
                <a:off x="6332600" y="5130160"/>
                <a:ext cx="249840" cy="738360"/>
              </p14:xfrm>
            </p:contentPart>
          </mc:Choice>
          <mc:Fallback xmlns="">
            <p:pic>
              <p:nvPicPr>
                <p:cNvPr id="70" name="Ink 69">
                  <a:extLst>
                    <a:ext uri="{FF2B5EF4-FFF2-40B4-BE49-F238E27FC236}">
                      <a16:creationId xmlns:a16="http://schemas.microsoft.com/office/drawing/2014/main" id="{8A49355C-638D-4D3E-9FB2-CC56ABDF648A}"/>
                    </a:ext>
                  </a:extLst>
                </p:cNvPr>
                <p:cNvPicPr/>
                <p:nvPr/>
              </p:nvPicPr>
              <p:blipFill>
                <a:blip r:embed="rId119"/>
                <a:stretch>
                  <a:fillRect/>
                </a:stretch>
              </p:blipFill>
              <p:spPr>
                <a:xfrm>
                  <a:off x="6314600" y="5112520"/>
                  <a:ext cx="285480"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Ink 70">
                  <a:extLst>
                    <a:ext uri="{FF2B5EF4-FFF2-40B4-BE49-F238E27FC236}">
                      <a16:creationId xmlns:a16="http://schemas.microsoft.com/office/drawing/2014/main" id="{820BA6AD-9237-4782-A122-9E0ABB67DACD}"/>
                    </a:ext>
                  </a:extLst>
                </p14:cNvPr>
                <p14:cNvContentPartPr/>
                <p14:nvPr/>
              </p14:nvContentPartPr>
              <p14:xfrm>
                <a:off x="8097320" y="5786440"/>
                <a:ext cx="165960" cy="263880"/>
              </p14:xfrm>
            </p:contentPart>
          </mc:Choice>
          <mc:Fallback xmlns="">
            <p:pic>
              <p:nvPicPr>
                <p:cNvPr id="71" name="Ink 70">
                  <a:extLst>
                    <a:ext uri="{FF2B5EF4-FFF2-40B4-BE49-F238E27FC236}">
                      <a16:creationId xmlns:a16="http://schemas.microsoft.com/office/drawing/2014/main" id="{820BA6AD-9237-4782-A122-9E0ABB67DACD}"/>
                    </a:ext>
                  </a:extLst>
                </p:cNvPr>
                <p:cNvPicPr/>
                <p:nvPr/>
              </p:nvPicPr>
              <p:blipFill>
                <a:blip r:embed="rId121"/>
                <a:stretch>
                  <a:fillRect/>
                </a:stretch>
              </p:blipFill>
              <p:spPr>
                <a:xfrm>
                  <a:off x="8079680" y="5768440"/>
                  <a:ext cx="201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Ink 85">
                  <a:extLst>
                    <a:ext uri="{FF2B5EF4-FFF2-40B4-BE49-F238E27FC236}">
                      <a16:creationId xmlns:a16="http://schemas.microsoft.com/office/drawing/2014/main" id="{EC862E8B-0ABE-4685-B92C-C9F2DBE3C8B9}"/>
                    </a:ext>
                  </a:extLst>
                </p14:cNvPr>
                <p14:cNvContentPartPr/>
                <p14:nvPr/>
              </p14:nvContentPartPr>
              <p14:xfrm>
                <a:off x="6734720" y="5752240"/>
                <a:ext cx="689400" cy="52920"/>
              </p14:xfrm>
            </p:contentPart>
          </mc:Choice>
          <mc:Fallback xmlns="">
            <p:pic>
              <p:nvPicPr>
                <p:cNvPr id="86" name="Ink 85">
                  <a:extLst>
                    <a:ext uri="{FF2B5EF4-FFF2-40B4-BE49-F238E27FC236}">
                      <a16:creationId xmlns:a16="http://schemas.microsoft.com/office/drawing/2014/main" id="{EC862E8B-0ABE-4685-B92C-C9F2DBE3C8B9}"/>
                    </a:ext>
                  </a:extLst>
                </p:cNvPr>
                <p:cNvPicPr/>
                <p:nvPr/>
              </p:nvPicPr>
              <p:blipFill>
                <a:blip r:embed="rId123"/>
                <a:stretch>
                  <a:fillRect/>
                </a:stretch>
              </p:blipFill>
              <p:spPr>
                <a:xfrm>
                  <a:off x="6716720" y="5734600"/>
                  <a:ext cx="725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75F0A3A6-2689-4050-956E-E4436F401A47}"/>
                    </a:ext>
                  </a:extLst>
                </p14:cNvPr>
                <p14:cNvContentPartPr/>
                <p14:nvPr/>
              </p14:nvContentPartPr>
              <p14:xfrm>
                <a:off x="6803120" y="5872120"/>
                <a:ext cx="564840" cy="57600"/>
              </p14:xfrm>
            </p:contentPart>
          </mc:Choice>
          <mc:Fallback xmlns="">
            <p:pic>
              <p:nvPicPr>
                <p:cNvPr id="87" name="Ink 86">
                  <a:extLst>
                    <a:ext uri="{FF2B5EF4-FFF2-40B4-BE49-F238E27FC236}">
                      <a16:creationId xmlns:a16="http://schemas.microsoft.com/office/drawing/2014/main" id="{75F0A3A6-2689-4050-956E-E4436F401A47}"/>
                    </a:ext>
                  </a:extLst>
                </p:cNvPr>
                <p:cNvPicPr/>
                <p:nvPr/>
              </p:nvPicPr>
              <p:blipFill>
                <a:blip r:embed="rId125"/>
                <a:stretch>
                  <a:fillRect/>
                </a:stretch>
              </p:blipFill>
              <p:spPr>
                <a:xfrm>
                  <a:off x="6785120" y="5854480"/>
                  <a:ext cx="600480" cy="93240"/>
                </a:xfrm>
                <a:prstGeom prst="rect">
                  <a:avLst/>
                </a:prstGeom>
              </p:spPr>
            </p:pic>
          </mc:Fallback>
        </mc:AlternateContent>
      </p:grpSp>
      <p:grpSp>
        <p:nvGrpSpPr>
          <p:cNvPr id="95" name="Group 94">
            <a:extLst>
              <a:ext uri="{FF2B5EF4-FFF2-40B4-BE49-F238E27FC236}">
                <a16:creationId xmlns:a16="http://schemas.microsoft.com/office/drawing/2014/main" id="{AF5696E5-ABD5-4570-87AC-606758DFA480}"/>
              </a:ext>
            </a:extLst>
          </p:cNvPr>
          <p:cNvGrpSpPr/>
          <p:nvPr/>
        </p:nvGrpSpPr>
        <p:grpSpPr>
          <a:xfrm>
            <a:off x="1058960" y="4392880"/>
            <a:ext cx="948960" cy="668520"/>
            <a:chOff x="1058960" y="4392880"/>
            <a:chExt cx="948960" cy="668520"/>
          </a:xfrm>
        </p:grpSpPr>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1F522839-2769-438D-816E-5DFD250405F7}"/>
                    </a:ext>
                  </a:extLst>
                </p14:cNvPr>
                <p14:cNvContentPartPr/>
                <p14:nvPr/>
              </p14:nvContentPartPr>
              <p14:xfrm>
                <a:off x="1058960" y="4392880"/>
                <a:ext cx="212400" cy="372240"/>
              </p14:xfrm>
            </p:contentPart>
          </mc:Choice>
          <mc:Fallback xmlns="">
            <p:pic>
              <p:nvPicPr>
                <p:cNvPr id="91" name="Ink 90">
                  <a:extLst>
                    <a:ext uri="{FF2B5EF4-FFF2-40B4-BE49-F238E27FC236}">
                      <a16:creationId xmlns:a16="http://schemas.microsoft.com/office/drawing/2014/main" id="{1F522839-2769-438D-816E-5DFD250405F7}"/>
                    </a:ext>
                  </a:extLst>
                </p:cNvPr>
                <p:cNvPicPr/>
                <p:nvPr/>
              </p:nvPicPr>
              <p:blipFill>
                <a:blip r:embed="rId127"/>
                <a:stretch>
                  <a:fillRect/>
                </a:stretch>
              </p:blipFill>
              <p:spPr>
                <a:xfrm>
                  <a:off x="1040960" y="4374880"/>
                  <a:ext cx="2480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7F9110F0-37AC-44CC-8824-1F8D02D3BB42}"/>
                    </a:ext>
                  </a:extLst>
                </p14:cNvPr>
                <p14:cNvContentPartPr/>
                <p14:nvPr/>
              </p14:nvContentPartPr>
              <p14:xfrm>
                <a:off x="1479080" y="4521760"/>
                <a:ext cx="175680" cy="230760"/>
              </p14:xfrm>
            </p:contentPart>
          </mc:Choice>
          <mc:Fallback xmlns="">
            <p:pic>
              <p:nvPicPr>
                <p:cNvPr id="92" name="Ink 91">
                  <a:extLst>
                    <a:ext uri="{FF2B5EF4-FFF2-40B4-BE49-F238E27FC236}">
                      <a16:creationId xmlns:a16="http://schemas.microsoft.com/office/drawing/2014/main" id="{7F9110F0-37AC-44CC-8824-1F8D02D3BB42}"/>
                    </a:ext>
                  </a:extLst>
                </p:cNvPr>
                <p:cNvPicPr/>
                <p:nvPr/>
              </p:nvPicPr>
              <p:blipFill>
                <a:blip r:embed="rId129"/>
                <a:stretch>
                  <a:fillRect/>
                </a:stretch>
              </p:blipFill>
              <p:spPr>
                <a:xfrm>
                  <a:off x="1461080" y="4504120"/>
                  <a:ext cx="211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1B5A1D04-CFDC-4392-86ED-DA0D87189A8E}"/>
                    </a:ext>
                  </a:extLst>
                </p14:cNvPr>
                <p14:cNvContentPartPr/>
                <p14:nvPr/>
              </p14:nvContentPartPr>
              <p14:xfrm>
                <a:off x="1812800" y="4693840"/>
                <a:ext cx="195120" cy="241920"/>
              </p14:xfrm>
            </p:contentPart>
          </mc:Choice>
          <mc:Fallback xmlns="">
            <p:pic>
              <p:nvPicPr>
                <p:cNvPr id="93" name="Ink 92">
                  <a:extLst>
                    <a:ext uri="{FF2B5EF4-FFF2-40B4-BE49-F238E27FC236}">
                      <a16:creationId xmlns:a16="http://schemas.microsoft.com/office/drawing/2014/main" id="{1B5A1D04-CFDC-4392-86ED-DA0D87189A8E}"/>
                    </a:ext>
                  </a:extLst>
                </p:cNvPr>
                <p:cNvPicPr/>
                <p:nvPr/>
              </p:nvPicPr>
              <p:blipFill>
                <a:blip r:embed="rId131"/>
                <a:stretch>
                  <a:fillRect/>
                </a:stretch>
              </p:blipFill>
              <p:spPr>
                <a:xfrm>
                  <a:off x="1794800" y="4676200"/>
                  <a:ext cx="230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32AA790D-456D-49E3-9111-0FF13D96A0C1}"/>
                    </a:ext>
                  </a:extLst>
                </p14:cNvPr>
                <p14:cNvContentPartPr/>
                <p14:nvPr/>
              </p14:nvContentPartPr>
              <p14:xfrm>
                <a:off x="1244720" y="4868440"/>
                <a:ext cx="75600" cy="192960"/>
              </p14:xfrm>
            </p:contentPart>
          </mc:Choice>
          <mc:Fallback xmlns="">
            <p:pic>
              <p:nvPicPr>
                <p:cNvPr id="94" name="Ink 93">
                  <a:extLst>
                    <a:ext uri="{FF2B5EF4-FFF2-40B4-BE49-F238E27FC236}">
                      <a16:creationId xmlns:a16="http://schemas.microsoft.com/office/drawing/2014/main" id="{32AA790D-456D-49E3-9111-0FF13D96A0C1}"/>
                    </a:ext>
                  </a:extLst>
                </p:cNvPr>
                <p:cNvPicPr/>
                <p:nvPr/>
              </p:nvPicPr>
              <p:blipFill>
                <a:blip r:embed="rId133"/>
                <a:stretch>
                  <a:fillRect/>
                </a:stretch>
              </p:blipFill>
              <p:spPr>
                <a:xfrm>
                  <a:off x="1227080" y="4850800"/>
                  <a:ext cx="111240" cy="228600"/>
                </a:xfrm>
                <a:prstGeom prst="rect">
                  <a:avLst/>
                </a:prstGeom>
              </p:spPr>
            </p:pic>
          </mc:Fallback>
        </mc:AlternateContent>
      </p:grpSp>
      <p:grpSp>
        <p:nvGrpSpPr>
          <p:cNvPr id="101" name="Group 100">
            <a:extLst>
              <a:ext uri="{FF2B5EF4-FFF2-40B4-BE49-F238E27FC236}">
                <a16:creationId xmlns:a16="http://schemas.microsoft.com/office/drawing/2014/main" id="{6870AA1F-3F86-4E5A-BCF8-7AD7BD7409E9}"/>
              </a:ext>
            </a:extLst>
          </p:cNvPr>
          <p:cNvGrpSpPr/>
          <p:nvPr/>
        </p:nvGrpSpPr>
        <p:grpSpPr>
          <a:xfrm>
            <a:off x="818480" y="2633200"/>
            <a:ext cx="1156680" cy="1380960"/>
            <a:chOff x="818480" y="2633200"/>
            <a:chExt cx="1156680" cy="1380960"/>
          </a:xfrm>
        </p:grpSpPr>
        <mc:AlternateContent xmlns:mc="http://schemas.openxmlformats.org/markup-compatibility/2006" xmlns:p14="http://schemas.microsoft.com/office/powerpoint/2010/main">
          <mc:Choice Requires="p14">
            <p:contentPart p14:bwMode="auto" r:id="rId134">
              <p14:nvContentPartPr>
                <p14:cNvPr id="29" name="Ink 28">
                  <a:extLst>
                    <a:ext uri="{FF2B5EF4-FFF2-40B4-BE49-F238E27FC236}">
                      <a16:creationId xmlns:a16="http://schemas.microsoft.com/office/drawing/2014/main" id="{3E93451C-E942-4DF9-905F-CE1B9EA4B0ED}"/>
                    </a:ext>
                  </a:extLst>
                </p14:cNvPr>
                <p14:cNvContentPartPr/>
                <p14:nvPr/>
              </p14:nvContentPartPr>
              <p14:xfrm>
                <a:off x="834320" y="2633200"/>
                <a:ext cx="281160" cy="406440"/>
              </p14:xfrm>
            </p:contentPart>
          </mc:Choice>
          <mc:Fallback xmlns="">
            <p:pic>
              <p:nvPicPr>
                <p:cNvPr id="29" name="Ink 28">
                  <a:extLst>
                    <a:ext uri="{FF2B5EF4-FFF2-40B4-BE49-F238E27FC236}">
                      <a16:creationId xmlns:a16="http://schemas.microsoft.com/office/drawing/2014/main" id="{3E93451C-E942-4DF9-905F-CE1B9EA4B0ED}"/>
                    </a:ext>
                  </a:extLst>
                </p:cNvPr>
                <p:cNvPicPr/>
                <p:nvPr/>
              </p:nvPicPr>
              <p:blipFill>
                <a:blip r:embed="rId135"/>
                <a:stretch>
                  <a:fillRect/>
                </a:stretch>
              </p:blipFill>
              <p:spPr>
                <a:xfrm>
                  <a:off x="816680" y="2615200"/>
                  <a:ext cx="3168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 name="Ink 29">
                  <a:extLst>
                    <a:ext uri="{FF2B5EF4-FFF2-40B4-BE49-F238E27FC236}">
                      <a16:creationId xmlns:a16="http://schemas.microsoft.com/office/drawing/2014/main" id="{5F5F91EB-7E65-44DE-A986-63D9BEF547B7}"/>
                    </a:ext>
                  </a:extLst>
                </p14:cNvPr>
                <p14:cNvContentPartPr/>
                <p14:nvPr/>
              </p14:nvContentPartPr>
              <p14:xfrm>
                <a:off x="818480" y="2834800"/>
                <a:ext cx="317520" cy="83160"/>
              </p14:xfrm>
            </p:contentPart>
          </mc:Choice>
          <mc:Fallback xmlns="">
            <p:pic>
              <p:nvPicPr>
                <p:cNvPr id="30" name="Ink 29">
                  <a:extLst>
                    <a:ext uri="{FF2B5EF4-FFF2-40B4-BE49-F238E27FC236}">
                      <a16:creationId xmlns:a16="http://schemas.microsoft.com/office/drawing/2014/main" id="{5F5F91EB-7E65-44DE-A986-63D9BEF547B7}"/>
                    </a:ext>
                  </a:extLst>
                </p:cNvPr>
                <p:cNvPicPr/>
                <p:nvPr/>
              </p:nvPicPr>
              <p:blipFill>
                <a:blip r:embed="rId137"/>
                <a:stretch>
                  <a:fillRect/>
                </a:stretch>
              </p:blipFill>
              <p:spPr>
                <a:xfrm>
                  <a:off x="800480" y="2816800"/>
                  <a:ext cx="353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1" name="Ink 30">
                  <a:extLst>
                    <a:ext uri="{FF2B5EF4-FFF2-40B4-BE49-F238E27FC236}">
                      <a16:creationId xmlns:a16="http://schemas.microsoft.com/office/drawing/2014/main" id="{6F7634FD-4F58-408E-9CCB-713D2E17F39A}"/>
                    </a:ext>
                  </a:extLst>
                </p14:cNvPr>
                <p14:cNvContentPartPr/>
                <p14:nvPr/>
              </p14:nvContentPartPr>
              <p14:xfrm>
                <a:off x="1323200" y="2653360"/>
                <a:ext cx="310680" cy="369000"/>
              </p14:xfrm>
            </p:contentPart>
          </mc:Choice>
          <mc:Fallback xmlns="">
            <p:pic>
              <p:nvPicPr>
                <p:cNvPr id="31" name="Ink 30">
                  <a:extLst>
                    <a:ext uri="{FF2B5EF4-FFF2-40B4-BE49-F238E27FC236}">
                      <a16:creationId xmlns:a16="http://schemas.microsoft.com/office/drawing/2014/main" id="{6F7634FD-4F58-408E-9CCB-713D2E17F39A}"/>
                    </a:ext>
                  </a:extLst>
                </p:cNvPr>
                <p:cNvPicPr/>
                <p:nvPr/>
              </p:nvPicPr>
              <p:blipFill>
                <a:blip r:embed="rId139"/>
                <a:stretch>
                  <a:fillRect/>
                </a:stretch>
              </p:blipFill>
              <p:spPr>
                <a:xfrm>
                  <a:off x="1305560" y="2635360"/>
                  <a:ext cx="3463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2" name="Ink 31">
                  <a:extLst>
                    <a:ext uri="{FF2B5EF4-FFF2-40B4-BE49-F238E27FC236}">
                      <a16:creationId xmlns:a16="http://schemas.microsoft.com/office/drawing/2014/main" id="{A42106A6-6DFE-41ED-82D2-A8732AF14275}"/>
                    </a:ext>
                  </a:extLst>
                </p14:cNvPr>
                <p14:cNvContentPartPr/>
                <p14:nvPr/>
              </p14:nvContentPartPr>
              <p14:xfrm>
                <a:off x="885080" y="3365800"/>
                <a:ext cx="120240" cy="492120"/>
              </p14:xfrm>
            </p:contentPart>
          </mc:Choice>
          <mc:Fallback xmlns="">
            <p:pic>
              <p:nvPicPr>
                <p:cNvPr id="32" name="Ink 31">
                  <a:extLst>
                    <a:ext uri="{FF2B5EF4-FFF2-40B4-BE49-F238E27FC236}">
                      <a16:creationId xmlns:a16="http://schemas.microsoft.com/office/drawing/2014/main" id="{A42106A6-6DFE-41ED-82D2-A8732AF14275}"/>
                    </a:ext>
                  </a:extLst>
                </p:cNvPr>
                <p:cNvPicPr/>
                <p:nvPr/>
              </p:nvPicPr>
              <p:blipFill>
                <a:blip r:embed="rId141"/>
                <a:stretch>
                  <a:fillRect/>
                </a:stretch>
              </p:blipFill>
              <p:spPr>
                <a:xfrm>
                  <a:off x="867080" y="3348160"/>
                  <a:ext cx="1558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53D9E5E6-CA32-48D8-8C04-9D966FD43BDF}"/>
                    </a:ext>
                  </a:extLst>
                </p14:cNvPr>
                <p14:cNvContentPartPr/>
                <p14:nvPr/>
              </p14:nvContentPartPr>
              <p14:xfrm>
                <a:off x="1146800" y="3486760"/>
                <a:ext cx="324720" cy="269280"/>
              </p14:xfrm>
            </p:contentPart>
          </mc:Choice>
          <mc:Fallback xmlns="">
            <p:pic>
              <p:nvPicPr>
                <p:cNvPr id="33" name="Ink 32">
                  <a:extLst>
                    <a:ext uri="{FF2B5EF4-FFF2-40B4-BE49-F238E27FC236}">
                      <a16:creationId xmlns:a16="http://schemas.microsoft.com/office/drawing/2014/main" id="{53D9E5E6-CA32-48D8-8C04-9D966FD43BDF}"/>
                    </a:ext>
                  </a:extLst>
                </p:cNvPr>
                <p:cNvPicPr/>
                <p:nvPr/>
              </p:nvPicPr>
              <p:blipFill>
                <a:blip r:embed="rId143"/>
                <a:stretch>
                  <a:fillRect/>
                </a:stretch>
              </p:blipFill>
              <p:spPr>
                <a:xfrm>
                  <a:off x="1129160" y="3468760"/>
                  <a:ext cx="360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4" name="Ink 33">
                  <a:extLst>
                    <a:ext uri="{FF2B5EF4-FFF2-40B4-BE49-F238E27FC236}">
                      <a16:creationId xmlns:a16="http://schemas.microsoft.com/office/drawing/2014/main" id="{C130238F-A906-4719-98A4-4265F84F3E79}"/>
                    </a:ext>
                  </a:extLst>
                </p14:cNvPr>
                <p14:cNvContentPartPr/>
                <p14:nvPr/>
              </p14:nvContentPartPr>
              <p14:xfrm>
                <a:off x="1584200" y="3496480"/>
                <a:ext cx="264960" cy="270000"/>
              </p14:xfrm>
            </p:contentPart>
          </mc:Choice>
          <mc:Fallback xmlns="">
            <p:pic>
              <p:nvPicPr>
                <p:cNvPr id="34" name="Ink 33">
                  <a:extLst>
                    <a:ext uri="{FF2B5EF4-FFF2-40B4-BE49-F238E27FC236}">
                      <a16:creationId xmlns:a16="http://schemas.microsoft.com/office/drawing/2014/main" id="{C130238F-A906-4719-98A4-4265F84F3E79}"/>
                    </a:ext>
                  </a:extLst>
                </p:cNvPr>
                <p:cNvPicPr/>
                <p:nvPr/>
              </p:nvPicPr>
              <p:blipFill>
                <a:blip r:embed="rId145"/>
                <a:stretch>
                  <a:fillRect/>
                </a:stretch>
              </p:blipFill>
              <p:spPr>
                <a:xfrm>
                  <a:off x="1566200" y="3478840"/>
                  <a:ext cx="3006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5" name="Ink 34">
                  <a:extLst>
                    <a:ext uri="{FF2B5EF4-FFF2-40B4-BE49-F238E27FC236}">
                      <a16:creationId xmlns:a16="http://schemas.microsoft.com/office/drawing/2014/main" id="{054077A1-5708-47E5-90CE-2C25EE50607D}"/>
                    </a:ext>
                  </a:extLst>
                </p14:cNvPr>
                <p14:cNvContentPartPr/>
                <p14:nvPr/>
              </p14:nvContentPartPr>
              <p14:xfrm>
                <a:off x="1633160" y="3589360"/>
                <a:ext cx="215640" cy="45360"/>
              </p14:xfrm>
            </p:contentPart>
          </mc:Choice>
          <mc:Fallback xmlns="">
            <p:pic>
              <p:nvPicPr>
                <p:cNvPr id="35" name="Ink 34">
                  <a:extLst>
                    <a:ext uri="{FF2B5EF4-FFF2-40B4-BE49-F238E27FC236}">
                      <a16:creationId xmlns:a16="http://schemas.microsoft.com/office/drawing/2014/main" id="{054077A1-5708-47E5-90CE-2C25EE50607D}"/>
                    </a:ext>
                  </a:extLst>
                </p:cNvPr>
                <p:cNvPicPr/>
                <p:nvPr/>
              </p:nvPicPr>
              <p:blipFill>
                <a:blip r:embed="rId147"/>
                <a:stretch>
                  <a:fillRect/>
                </a:stretch>
              </p:blipFill>
              <p:spPr>
                <a:xfrm>
                  <a:off x="1615160" y="3571360"/>
                  <a:ext cx="251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 name="Ink 35">
                  <a:extLst>
                    <a:ext uri="{FF2B5EF4-FFF2-40B4-BE49-F238E27FC236}">
                      <a16:creationId xmlns:a16="http://schemas.microsoft.com/office/drawing/2014/main" id="{F56E2C15-FB3A-46F8-99C5-3B1032CB20FE}"/>
                    </a:ext>
                  </a:extLst>
                </p14:cNvPr>
                <p14:cNvContentPartPr/>
                <p14:nvPr/>
              </p14:nvContentPartPr>
              <p14:xfrm>
                <a:off x="1757360" y="3322240"/>
                <a:ext cx="217800" cy="555120"/>
              </p14:xfrm>
            </p:contentPart>
          </mc:Choice>
          <mc:Fallback xmlns="">
            <p:pic>
              <p:nvPicPr>
                <p:cNvPr id="36" name="Ink 35">
                  <a:extLst>
                    <a:ext uri="{FF2B5EF4-FFF2-40B4-BE49-F238E27FC236}">
                      <a16:creationId xmlns:a16="http://schemas.microsoft.com/office/drawing/2014/main" id="{F56E2C15-FB3A-46F8-99C5-3B1032CB20FE}"/>
                    </a:ext>
                  </a:extLst>
                </p:cNvPr>
                <p:cNvPicPr/>
                <p:nvPr/>
              </p:nvPicPr>
              <p:blipFill>
                <a:blip r:embed="rId149"/>
                <a:stretch>
                  <a:fillRect/>
                </a:stretch>
              </p:blipFill>
              <p:spPr>
                <a:xfrm>
                  <a:off x="1739720" y="3304600"/>
                  <a:ext cx="25344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Ink 95">
                  <a:extLst>
                    <a:ext uri="{FF2B5EF4-FFF2-40B4-BE49-F238E27FC236}">
                      <a16:creationId xmlns:a16="http://schemas.microsoft.com/office/drawing/2014/main" id="{7003B285-C4C6-4C63-BBE1-12CE85B4470A}"/>
                    </a:ext>
                  </a:extLst>
                </p14:cNvPr>
                <p14:cNvContentPartPr/>
                <p14:nvPr/>
              </p14:nvContentPartPr>
              <p14:xfrm>
                <a:off x="1197200" y="3860800"/>
                <a:ext cx="441000" cy="39960"/>
              </p14:xfrm>
            </p:contentPart>
          </mc:Choice>
          <mc:Fallback xmlns="">
            <p:pic>
              <p:nvPicPr>
                <p:cNvPr id="96" name="Ink 95">
                  <a:extLst>
                    <a:ext uri="{FF2B5EF4-FFF2-40B4-BE49-F238E27FC236}">
                      <a16:creationId xmlns:a16="http://schemas.microsoft.com/office/drawing/2014/main" id="{7003B285-C4C6-4C63-BBE1-12CE85B4470A}"/>
                    </a:ext>
                  </a:extLst>
                </p:cNvPr>
                <p:cNvPicPr/>
                <p:nvPr/>
              </p:nvPicPr>
              <p:blipFill>
                <a:blip r:embed="rId151"/>
                <a:stretch>
                  <a:fillRect/>
                </a:stretch>
              </p:blipFill>
              <p:spPr>
                <a:xfrm>
                  <a:off x="1179560" y="3843160"/>
                  <a:ext cx="476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Ink 96">
                  <a:extLst>
                    <a:ext uri="{FF2B5EF4-FFF2-40B4-BE49-F238E27FC236}">
                      <a16:creationId xmlns:a16="http://schemas.microsoft.com/office/drawing/2014/main" id="{3687AC0D-4ECE-4267-87AE-816FD851FAE5}"/>
                    </a:ext>
                  </a:extLst>
                </p14:cNvPr>
                <p14:cNvContentPartPr/>
                <p14:nvPr/>
              </p14:nvContentPartPr>
              <p14:xfrm>
                <a:off x="1175240" y="3972400"/>
                <a:ext cx="453600" cy="41760"/>
              </p14:xfrm>
            </p:contentPart>
          </mc:Choice>
          <mc:Fallback xmlns="">
            <p:pic>
              <p:nvPicPr>
                <p:cNvPr id="97" name="Ink 96">
                  <a:extLst>
                    <a:ext uri="{FF2B5EF4-FFF2-40B4-BE49-F238E27FC236}">
                      <a16:creationId xmlns:a16="http://schemas.microsoft.com/office/drawing/2014/main" id="{3687AC0D-4ECE-4267-87AE-816FD851FAE5}"/>
                    </a:ext>
                  </a:extLst>
                </p:cNvPr>
                <p:cNvPicPr/>
                <p:nvPr/>
              </p:nvPicPr>
              <p:blipFill>
                <a:blip r:embed="rId153"/>
                <a:stretch>
                  <a:fillRect/>
                </a:stretch>
              </p:blipFill>
              <p:spPr>
                <a:xfrm>
                  <a:off x="1157600" y="3954400"/>
                  <a:ext cx="489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074D7F20-A936-49CB-B298-9C43FC775D34}"/>
                    </a:ext>
                  </a:extLst>
                </p14:cNvPr>
                <p14:cNvContentPartPr/>
                <p14:nvPr/>
              </p14:nvContentPartPr>
              <p14:xfrm>
                <a:off x="1014320" y="3046120"/>
                <a:ext cx="434520" cy="11880"/>
              </p14:xfrm>
            </p:contentPart>
          </mc:Choice>
          <mc:Fallback xmlns="">
            <p:pic>
              <p:nvPicPr>
                <p:cNvPr id="99" name="Ink 98">
                  <a:extLst>
                    <a:ext uri="{FF2B5EF4-FFF2-40B4-BE49-F238E27FC236}">
                      <a16:creationId xmlns:a16="http://schemas.microsoft.com/office/drawing/2014/main" id="{074D7F20-A936-49CB-B298-9C43FC775D34}"/>
                    </a:ext>
                  </a:extLst>
                </p:cNvPr>
                <p:cNvPicPr/>
                <p:nvPr/>
              </p:nvPicPr>
              <p:blipFill>
                <a:blip r:embed="rId155"/>
                <a:stretch>
                  <a:fillRect/>
                </a:stretch>
              </p:blipFill>
              <p:spPr>
                <a:xfrm>
                  <a:off x="996680" y="3028480"/>
                  <a:ext cx="470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Ink 99">
                  <a:extLst>
                    <a:ext uri="{FF2B5EF4-FFF2-40B4-BE49-F238E27FC236}">
                      <a16:creationId xmlns:a16="http://schemas.microsoft.com/office/drawing/2014/main" id="{5F31B7D0-2EE4-4961-AE1E-36D69BDC84D7}"/>
                    </a:ext>
                  </a:extLst>
                </p14:cNvPr>
                <p14:cNvContentPartPr/>
                <p14:nvPr/>
              </p14:nvContentPartPr>
              <p14:xfrm>
                <a:off x="971480" y="3118480"/>
                <a:ext cx="491400" cy="27360"/>
              </p14:xfrm>
            </p:contentPart>
          </mc:Choice>
          <mc:Fallback xmlns="">
            <p:pic>
              <p:nvPicPr>
                <p:cNvPr id="100" name="Ink 99">
                  <a:extLst>
                    <a:ext uri="{FF2B5EF4-FFF2-40B4-BE49-F238E27FC236}">
                      <a16:creationId xmlns:a16="http://schemas.microsoft.com/office/drawing/2014/main" id="{5F31B7D0-2EE4-4961-AE1E-36D69BDC84D7}"/>
                    </a:ext>
                  </a:extLst>
                </p:cNvPr>
                <p:cNvPicPr/>
                <p:nvPr/>
              </p:nvPicPr>
              <p:blipFill>
                <a:blip r:embed="rId157"/>
                <a:stretch>
                  <a:fillRect/>
                </a:stretch>
              </p:blipFill>
              <p:spPr>
                <a:xfrm>
                  <a:off x="953480" y="3100840"/>
                  <a:ext cx="527040" cy="63000"/>
                </a:xfrm>
                <a:prstGeom prst="rect">
                  <a:avLst/>
                </a:prstGeom>
              </p:spPr>
            </p:pic>
          </mc:Fallback>
        </mc:AlternateContent>
      </p:grpSp>
      <p:grpSp>
        <p:nvGrpSpPr>
          <p:cNvPr id="108" name="Group 107">
            <a:extLst>
              <a:ext uri="{FF2B5EF4-FFF2-40B4-BE49-F238E27FC236}">
                <a16:creationId xmlns:a16="http://schemas.microsoft.com/office/drawing/2014/main" id="{62C5375B-5D43-441B-8591-98DE05921920}"/>
              </a:ext>
            </a:extLst>
          </p:cNvPr>
          <p:cNvGrpSpPr/>
          <p:nvPr/>
        </p:nvGrpSpPr>
        <p:grpSpPr>
          <a:xfrm>
            <a:off x="3047600" y="2263840"/>
            <a:ext cx="1910880" cy="542880"/>
            <a:chOff x="3047600" y="2263840"/>
            <a:chExt cx="1910880" cy="542880"/>
          </a:xfrm>
        </p:grpSpPr>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A100716D-3A9B-4B08-86DF-3CC32A15368C}"/>
                    </a:ext>
                  </a:extLst>
                </p14:cNvPr>
                <p14:cNvContentPartPr/>
                <p14:nvPr/>
              </p14:nvContentPartPr>
              <p14:xfrm>
                <a:off x="3047600" y="2263840"/>
                <a:ext cx="80280" cy="479160"/>
              </p14:xfrm>
            </p:contentPart>
          </mc:Choice>
          <mc:Fallback xmlns="">
            <p:pic>
              <p:nvPicPr>
                <p:cNvPr id="102" name="Ink 101">
                  <a:extLst>
                    <a:ext uri="{FF2B5EF4-FFF2-40B4-BE49-F238E27FC236}">
                      <a16:creationId xmlns:a16="http://schemas.microsoft.com/office/drawing/2014/main" id="{A100716D-3A9B-4B08-86DF-3CC32A15368C}"/>
                    </a:ext>
                  </a:extLst>
                </p:cNvPr>
                <p:cNvPicPr/>
                <p:nvPr/>
              </p:nvPicPr>
              <p:blipFill>
                <a:blip r:embed="rId159"/>
                <a:stretch>
                  <a:fillRect/>
                </a:stretch>
              </p:blipFill>
              <p:spPr>
                <a:xfrm>
                  <a:off x="3029600" y="2245840"/>
                  <a:ext cx="1159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EA1F723C-E590-43E7-87FF-D8E87BD6C6FF}"/>
                    </a:ext>
                  </a:extLst>
                </p14:cNvPr>
                <p14:cNvContentPartPr/>
                <p14:nvPr/>
              </p14:nvContentPartPr>
              <p14:xfrm>
                <a:off x="3276920" y="2389840"/>
                <a:ext cx="363240" cy="354240"/>
              </p14:xfrm>
            </p:contentPart>
          </mc:Choice>
          <mc:Fallback xmlns="">
            <p:pic>
              <p:nvPicPr>
                <p:cNvPr id="103" name="Ink 102">
                  <a:extLst>
                    <a:ext uri="{FF2B5EF4-FFF2-40B4-BE49-F238E27FC236}">
                      <a16:creationId xmlns:a16="http://schemas.microsoft.com/office/drawing/2014/main" id="{EA1F723C-E590-43E7-87FF-D8E87BD6C6FF}"/>
                    </a:ext>
                  </a:extLst>
                </p:cNvPr>
                <p:cNvPicPr/>
                <p:nvPr/>
              </p:nvPicPr>
              <p:blipFill>
                <a:blip r:embed="rId161"/>
                <a:stretch>
                  <a:fillRect/>
                </a:stretch>
              </p:blipFill>
              <p:spPr>
                <a:xfrm>
                  <a:off x="3259280" y="2372200"/>
                  <a:ext cx="3988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5DF557E1-CD90-416D-841D-3D0425979AA5}"/>
                    </a:ext>
                  </a:extLst>
                </p14:cNvPr>
                <p14:cNvContentPartPr/>
                <p14:nvPr/>
              </p14:nvContentPartPr>
              <p14:xfrm>
                <a:off x="3894320" y="2542480"/>
                <a:ext cx="248040" cy="264240"/>
              </p14:xfrm>
            </p:contentPart>
          </mc:Choice>
          <mc:Fallback xmlns="">
            <p:pic>
              <p:nvPicPr>
                <p:cNvPr id="104" name="Ink 103">
                  <a:extLst>
                    <a:ext uri="{FF2B5EF4-FFF2-40B4-BE49-F238E27FC236}">
                      <a16:creationId xmlns:a16="http://schemas.microsoft.com/office/drawing/2014/main" id="{5DF557E1-CD90-416D-841D-3D0425979AA5}"/>
                    </a:ext>
                  </a:extLst>
                </p:cNvPr>
                <p:cNvPicPr/>
                <p:nvPr/>
              </p:nvPicPr>
              <p:blipFill>
                <a:blip r:embed="rId163"/>
                <a:stretch>
                  <a:fillRect/>
                </a:stretch>
              </p:blipFill>
              <p:spPr>
                <a:xfrm>
                  <a:off x="3876680" y="2524840"/>
                  <a:ext cx="2836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Ink 104">
                  <a:extLst>
                    <a:ext uri="{FF2B5EF4-FFF2-40B4-BE49-F238E27FC236}">
                      <a16:creationId xmlns:a16="http://schemas.microsoft.com/office/drawing/2014/main" id="{C68BC59E-D59D-4954-8DDF-E3EDEBE32135}"/>
                    </a:ext>
                  </a:extLst>
                </p14:cNvPr>
                <p14:cNvContentPartPr/>
                <p14:nvPr/>
              </p14:nvContentPartPr>
              <p14:xfrm>
                <a:off x="4277000" y="2410720"/>
                <a:ext cx="114120" cy="326520"/>
              </p14:xfrm>
            </p:contentPart>
          </mc:Choice>
          <mc:Fallback xmlns="">
            <p:pic>
              <p:nvPicPr>
                <p:cNvPr id="105" name="Ink 104">
                  <a:extLst>
                    <a:ext uri="{FF2B5EF4-FFF2-40B4-BE49-F238E27FC236}">
                      <a16:creationId xmlns:a16="http://schemas.microsoft.com/office/drawing/2014/main" id="{C68BC59E-D59D-4954-8DDF-E3EDEBE32135}"/>
                    </a:ext>
                  </a:extLst>
                </p:cNvPr>
                <p:cNvPicPr/>
                <p:nvPr/>
              </p:nvPicPr>
              <p:blipFill>
                <a:blip r:embed="rId165"/>
                <a:stretch>
                  <a:fillRect/>
                </a:stretch>
              </p:blipFill>
              <p:spPr>
                <a:xfrm>
                  <a:off x="4259360" y="2393080"/>
                  <a:ext cx="149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Ink 105">
                  <a:extLst>
                    <a:ext uri="{FF2B5EF4-FFF2-40B4-BE49-F238E27FC236}">
                      <a16:creationId xmlns:a16="http://schemas.microsoft.com/office/drawing/2014/main" id="{56F8A078-1E3D-4E1F-AA6A-557D1FA7F81D}"/>
                    </a:ext>
                  </a:extLst>
                </p14:cNvPr>
                <p14:cNvContentPartPr/>
                <p14:nvPr/>
              </p14:nvContentPartPr>
              <p14:xfrm>
                <a:off x="4349360" y="2589280"/>
                <a:ext cx="232560" cy="193680"/>
              </p14:xfrm>
            </p:contentPart>
          </mc:Choice>
          <mc:Fallback xmlns="">
            <p:pic>
              <p:nvPicPr>
                <p:cNvPr id="106" name="Ink 105">
                  <a:extLst>
                    <a:ext uri="{FF2B5EF4-FFF2-40B4-BE49-F238E27FC236}">
                      <a16:creationId xmlns:a16="http://schemas.microsoft.com/office/drawing/2014/main" id="{56F8A078-1E3D-4E1F-AA6A-557D1FA7F81D}"/>
                    </a:ext>
                  </a:extLst>
                </p:cNvPr>
                <p:cNvPicPr/>
                <p:nvPr/>
              </p:nvPicPr>
              <p:blipFill>
                <a:blip r:embed="rId167"/>
                <a:stretch>
                  <a:fillRect/>
                </a:stretch>
              </p:blipFill>
              <p:spPr>
                <a:xfrm>
                  <a:off x="4331360" y="2571640"/>
                  <a:ext cx="268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Ink 106">
                  <a:extLst>
                    <a:ext uri="{FF2B5EF4-FFF2-40B4-BE49-F238E27FC236}">
                      <a16:creationId xmlns:a16="http://schemas.microsoft.com/office/drawing/2014/main" id="{21BB4D3C-45B5-4F2D-BDA5-9CA4FFBB68C9}"/>
                    </a:ext>
                  </a:extLst>
                </p14:cNvPr>
                <p14:cNvContentPartPr/>
                <p14:nvPr/>
              </p14:nvContentPartPr>
              <p14:xfrm>
                <a:off x="4678400" y="2444920"/>
                <a:ext cx="280080" cy="333000"/>
              </p14:xfrm>
            </p:contentPart>
          </mc:Choice>
          <mc:Fallback xmlns="">
            <p:pic>
              <p:nvPicPr>
                <p:cNvPr id="107" name="Ink 106">
                  <a:extLst>
                    <a:ext uri="{FF2B5EF4-FFF2-40B4-BE49-F238E27FC236}">
                      <a16:creationId xmlns:a16="http://schemas.microsoft.com/office/drawing/2014/main" id="{21BB4D3C-45B5-4F2D-BDA5-9CA4FFBB68C9}"/>
                    </a:ext>
                  </a:extLst>
                </p:cNvPr>
                <p:cNvPicPr/>
                <p:nvPr/>
              </p:nvPicPr>
              <p:blipFill>
                <a:blip r:embed="rId169"/>
                <a:stretch>
                  <a:fillRect/>
                </a:stretch>
              </p:blipFill>
              <p:spPr>
                <a:xfrm>
                  <a:off x="4660400" y="2426920"/>
                  <a:ext cx="315720" cy="368640"/>
                </a:xfrm>
                <a:prstGeom prst="rect">
                  <a:avLst/>
                </a:prstGeom>
              </p:spPr>
            </p:pic>
          </mc:Fallback>
        </mc:AlternateContent>
      </p:grpSp>
      <p:grpSp>
        <p:nvGrpSpPr>
          <p:cNvPr id="117" name="Group 116">
            <a:extLst>
              <a:ext uri="{FF2B5EF4-FFF2-40B4-BE49-F238E27FC236}">
                <a16:creationId xmlns:a16="http://schemas.microsoft.com/office/drawing/2014/main" id="{E085968D-F1F6-4F33-9178-2D1FC2B33EB6}"/>
              </a:ext>
            </a:extLst>
          </p:cNvPr>
          <p:cNvGrpSpPr/>
          <p:nvPr/>
        </p:nvGrpSpPr>
        <p:grpSpPr>
          <a:xfrm>
            <a:off x="2702720" y="3065560"/>
            <a:ext cx="3132360" cy="641520"/>
            <a:chOff x="2702720" y="3065560"/>
            <a:chExt cx="3132360" cy="641520"/>
          </a:xfrm>
        </p:grpSpPr>
        <mc:AlternateContent xmlns:mc="http://schemas.openxmlformats.org/markup-compatibility/2006" xmlns:p14="http://schemas.microsoft.com/office/powerpoint/2010/main">
          <mc:Choice Requires="p14">
            <p:contentPart p14:bwMode="auto" r:id="rId170">
              <p14:nvContentPartPr>
                <p14:cNvPr id="109" name="Ink 108">
                  <a:extLst>
                    <a:ext uri="{FF2B5EF4-FFF2-40B4-BE49-F238E27FC236}">
                      <a16:creationId xmlns:a16="http://schemas.microsoft.com/office/drawing/2014/main" id="{1A607440-5B5D-4180-9758-1D52D117D17B}"/>
                    </a:ext>
                  </a:extLst>
                </p14:cNvPr>
                <p14:cNvContentPartPr/>
                <p14:nvPr/>
              </p14:nvContentPartPr>
              <p14:xfrm>
                <a:off x="3093320" y="3067720"/>
                <a:ext cx="196560" cy="361800"/>
              </p14:xfrm>
            </p:contentPart>
          </mc:Choice>
          <mc:Fallback xmlns="">
            <p:pic>
              <p:nvPicPr>
                <p:cNvPr id="109" name="Ink 108">
                  <a:extLst>
                    <a:ext uri="{FF2B5EF4-FFF2-40B4-BE49-F238E27FC236}">
                      <a16:creationId xmlns:a16="http://schemas.microsoft.com/office/drawing/2014/main" id="{1A607440-5B5D-4180-9758-1D52D117D17B}"/>
                    </a:ext>
                  </a:extLst>
                </p:cNvPr>
                <p:cNvPicPr/>
                <p:nvPr/>
              </p:nvPicPr>
              <p:blipFill>
                <a:blip r:embed="rId171"/>
                <a:stretch>
                  <a:fillRect/>
                </a:stretch>
              </p:blipFill>
              <p:spPr>
                <a:xfrm>
                  <a:off x="3075320" y="3050080"/>
                  <a:ext cx="2322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Ink 109">
                  <a:extLst>
                    <a:ext uri="{FF2B5EF4-FFF2-40B4-BE49-F238E27FC236}">
                      <a16:creationId xmlns:a16="http://schemas.microsoft.com/office/drawing/2014/main" id="{069E1105-9C06-49C5-9BDB-6F3CF5EDE2CB}"/>
                    </a:ext>
                  </a:extLst>
                </p14:cNvPr>
                <p14:cNvContentPartPr/>
                <p14:nvPr/>
              </p14:nvContentPartPr>
              <p14:xfrm>
                <a:off x="3512000" y="3065560"/>
                <a:ext cx="206640" cy="409320"/>
              </p14:xfrm>
            </p:contentPart>
          </mc:Choice>
          <mc:Fallback xmlns="">
            <p:pic>
              <p:nvPicPr>
                <p:cNvPr id="110" name="Ink 109">
                  <a:extLst>
                    <a:ext uri="{FF2B5EF4-FFF2-40B4-BE49-F238E27FC236}">
                      <a16:creationId xmlns:a16="http://schemas.microsoft.com/office/drawing/2014/main" id="{069E1105-9C06-49C5-9BDB-6F3CF5EDE2CB}"/>
                    </a:ext>
                  </a:extLst>
                </p:cNvPr>
                <p:cNvPicPr/>
                <p:nvPr/>
              </p:nvPicPr>
              <p:blipFill>
                <a:blip r:embed="rId173"/>
                <a:stretch>
                  <a:fillRect/>
                </a:stretch>
              </p:blipFill>
              <p:spPr>
                <a:xfrm>
                  <a:off x="3494000" y="3047920"/>
                  <a:ext cx="2422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1" name="Ink 110">
                  <a:extLst>
                    <a:ext uri="{FF2B5EF4-FFF2-40B4-BE49-F238E27FC236}">
                      <a16:creationId xmlns:a16="http://schemas.microsoft.com/office/drawing/2014/main" id="{BDF7CD7E-D6EB-429D-A0CE-59CD9C35B677}"/>
                    </a:ext>
                  </a:extLst>
                </p14:cNvPr>
                <p14:cNvContentPartPr/>
                <p14:nvPr/>
              </p14:nvContentPartPr>
              <p14:xfrm>
                <a:off x="4189880" y="3221080"/>
                <a:ext cx="396720" cy="275040"/>
              </p14:xfrm>
            </p:contentPart>
          </mc:Choice>
          <mc:Fallback xmlns="">
            <p:pic>
              <p:nvPicPr>
                <p:cNvPr id="111" name="Ink 110">
                  <a:extLst>
                    <a:ext uri="{FF2B5EF4-FFF2-40B4-BE49-F238E27FC236}">
                      <a16:creationId xmlns:a16="http://schemas.microsoft.com/office/drawing/2014/main" id="{BDF7CD7E-D6EB-429D-A0CE-59CD9C35B677}"/>
                    </a:ext>
                  </a:extLst>
                </p:cNvPr>
                <p:cNvPicPr/>
                <p:nvPr/>
              </p:nvPicPr>
              <p:blipFill>
                <a:blip r:embed="rId175"/>
                <a:stretch>
                  <a:fillRect/>
                </a:stretch>
              </p:blipFill>
              <p:spPr>
                <a:xfrm>
                  <a:off x="4172240" y="3203080"/>
                  <a:ext cx="4323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836927A0-02B9-4DBB-9D2E-33CC5D0695A1}"/>
                    </a:ext>
                  </a:extLst>
                </p14:cNvPr>
                <p14:cNvContentPartPr/>
                <p14:nvPr/>
              </p14:nvContentPartPr>
              <p14:xfrm>
                <a:off x="4625480" y="3121720"/>
                <a:ext cx="336960" cy="394200"/>
              </p14:xfrm>
            </p:contentPart>
          </mc:Choice>
          <mc:Fallback xmlns="">
            <p:pic>
              <p:nvPicPr>
                <p:cNvPr id="113" name="Ink 112">
                  <a:extLst>
                    <a:ext uri="{FF2B5EF4-FFF2-40B4-BE49-F238E27FC236}">
                      <a16:creationId xmlns:a16="http://schemas.microsoft.com/office/drawing/2014/main" id="{836927A0-02B9-4DBB-9D2E-33CC5D0695A1}"/>
                    </a:ext>
                  </a:extLst>
                </p:cNvPr>
                <p:cNvPicPr/>
                <p:nvPr/>
              </p:nvPicPr>
              <p:blipFill>
                <a:blip r:embed="rId177"/>
                <a:stretch>
                  <a:fillRect/>
                </a:stretch>
              </p:blipFill>
              <p:spPr>
                <a:xfrm>
                  <a:off x="4607840" y="3104080"/>
                  <a:ext cx="3726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CBFC5004-D1A9-4F5B-BC37-4C9272B44453}"/>
                    </a:ext>
                  </a:extLst>
                </p14:cNvPr>
                <p14:cNvContentPartPr/>
                <p14:nvPr/>
              </p14:nvContentPartPr>
              <p14:xfrm>
                <a:off x="4826360" y="3107680"/>
                <a:ext cx="368280" cy="383760"/>
              </p14:xfrm>
            </p:contentPart>
          </mc:Choice>
          <mc:Fallback xmlns="">
            <p:pic>
              <p:nvPicPr>
                <p:cNvPr id="114" name="Ink 113">
                  <a:extLst>
                    <a:ext uri="{FF2B5EF4-FFF2-40B4-BE49-F238E27FC236}">
                      <a16:creationId xmlns:a16="http://schemas.microsoft.com/office/drawing/2014/main" id="{CBFC5004-D1A9-4F5B-BC37-4C9272B44453}"/>
                    </a:ext>
                  </a:extLst>
                </p:cNvPr>
                <p:cNvPicPr/>
                <p:nvPr/>
              </p:nvPicPr>
              <p:blipFill>
                <a:blip r:embed="rId179"/>
                <a:stretch>
                  <a:fillRect/>
                </a:stretch>
              </p:blipFill>
              <p:spPr>
                <a:xfrm>
                  <a:off x="4808360" y="3090040"/>
                  <a:ext cx="4039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E5333AF4-71C3-45ED-AF2A-1A5A3A3F16A2}"/>
                    </a:ext>
                  </a:extLst>
                </p14:cNvPr>
                <p14:cNvContentPartPr/>
                <p14:nvPr/>
              </p14:nvContentPartPr>
              <p14:xfrm>
                <a:off x="2702720" y="3192640"/>
                <a:ext cx="309600" cy="76680"/>
              </p14:xfrm>
            </p:contentPart>
          </mc:Choice>
          <mc:Fallback xmlns="">
            <p:pic>
              <p:nvPicPr>
                <p:cNvPr id="115" name="Ink 114">
                  <a:extLst>
                    <a:ext uri="{FF2B5EF4-FFF2-40B4-BE49-F238E27FC236}">
                      <a16:creationId xmlns:a16="http://schemas.microsoft.com/office/drawing/2014/main" id="{E5333AF4-71C3-45ED-AF2A-1A5A3A3F16A2}"/>
                    </a:ext>
                  </a:extLst>
                </p:cNvPr>
                <p:cNvPicPr/>
                <p:nvPr/>
              </p:nvPicPr>
              <p:blipFill>
                <a:blip r:embed="rId181"/>
                <a:stretch>
                  <a:fillRect/>
                </a:stretch>
              </p:blipFill>
              <p:spPr>
                <a:xfrm>
                  <a:off x="2684720" y="3175000"/>
                  <a:ext cx="345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8CBCECF0-4078-43DA-AAE5-7B5E9D4D75F7}"/>
                    </a:ext>
                  </a:extLst>
                </p14:cNvPr>
                <p14:cNvContentPartPr/>
                <p14:nvPr/>
              </p14:nvContentPartPr>
              <p14:xfrm>
                <a:off x="2841680" y="3123160"/>
                <a:ext cx="2993400" cy="583920"/>
              </p14:xfrm>
            </p:contentPart>
          </mc:Choice>
          <mc:Fallback xmlns="">
            <p:pic>
              <p:nvPicPr>
                <p:cNvPr id="116" name="Ink 115">
                  <a:extLst>
                    <a:ext uri="{FF2B5EF4-FFF2-40B4-BE49-F238E27FC236}">
                      <a16:creationId xmlns:a16="http://schemas.microsoft.com/office/drawing/2014/main" id="{8CBCECF0-4078-43DA-AAE5-7B5E9D4D75F7}"/>
                    </a:ext>
                  </a:extLst>
                </p:cNvPr>
                <p:cNvPicPr/>
                <p:nvPr/>
              </p:nvPicPr>
              <p:blipFill>
                <a:blip r:embed="rId183"/>
                <a:stretch>
                  <a:fillRect/>
                </a:stretch>
              </p:blipFill>
              <p:spPr>
                <a:xfrm>
                  <a:off x="2823680" y="3105160"/>
                  <a:ext cx="3029040" cy="619560"/>
                </a:xfrm>
                <a:prstGeom prst="rect">
                  <a:avLst/>
                </a:prstGeom>
              </p:spPr>
            </p:pic>
          </mc:Fallback>
        </mc:AlternateContent>
      </p:grpSp>
      <p:grpSp>
        <p:nvGrpSpPr>
          <p:cNvPr id="124" name="Group 123">
            <a:extLst>
              <a:ext uri="{FF2B5EF4-FFF2-40B4-BE49-F238E27FC236}">
                <a16:creationId xmlns:a16="http://schemas.microsoft.com/office/drawing/2014/main" id="{CBC80F76-DFD4-42C7-B548-670DCF45D964}"/>
              </a:ext>
            </a:extLst>
          </p:cNvPr>
          <p:cNvGrpSpPr/>
          <p:nvPr/>
        </p:nvGrpSpPr>
        <p:grpSpPr>
          <a:xfrm>
            <a:off x="3238040" y="3942880"/>
            <a:ext cx="2061000" cy="406800"/>
            <a:chOff x="3238040" y="3942880"/>
            <a:chExt cx="2061000" cy="406800"/>
          </a:xfrm>
        </p:grpSpPr>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CD8C6FC4-EBA2-4D09-81AF-7B44AC099673}"/>
                    </a:ext>
                  </a:extLst>
                </p14:cNvPr>
                <p14:cNvContentPartPr/>
                <p14:nvPr/>
              </p14:nvContentPartPr>
              <p14:xfrm>
                <a:off x="3238040" y="3946120"/>
                <a:ext cx="374760" cy="319680"/>
              </p14:xfrm>
            </p:contentPart>
          </mc:Choice>
          <mc:Fallback xmlns="">
            <p:pic>
              <p:nvPicPr>
                <p:cNvPr id="118" name="Ink 117">
                  <a:extLst>
                    <a:ext uri="{FF2B5EF4-FFF2-40B4-BE49-F238E27FC236}">
                      <a16:creationId xmlns:a16="http://schemas.microsoft.com/office/drawing/2014/main" id="{CD8C6FC4-EBA2-4D09-81AF-7B44AC099673}"/>
                    </a:ext>
                  </a:extLst>
                </p:cNvPr>
                <p:cNvPicPr/>
                <p:nvPr/>
              </p:nvPicPr>
              <p:blipFill>
                <a:blip r:embed="rId185"/>
                <a:stretch>
                  <a:fillRect/>
                </a:stretch>
              </p:blipFill>
              <p:spPr>
                <a:xfrm>
                  <a:off x="3220040" y="3928120"/>
                  <a:ext cx="4104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D9F3745F-92ED-4E3E-AF53-9AE021A84B52}"/>
                    </a:ext>
                  </a:extLst>
                </p14:cNvPr>
                <p14:cNvContentPartPr/>
                <p14:nvPr/>
              </p14:nvContentPartPr>
              <p14:xfrm>
                <a:off x="3699560" y="3942880"/>
                <a:ext cx="344160" cy="355320"/>
              </p14:xfrm>
            </p:contentPart>
          </mc:Choice>
          <mc:Fallback xmlns="">
            <p:pic>
              <p:nvPicPr>
                <p:cNvPr id="119" name="Ink 118">
                  <a:extLst>
                    <a:ext uri="{FF2B5EF4-FFF2-40B4-BE49-F238E27FC236}">
                      <a16:creationId xmlns:a16="http://schemas.microsoft.com/office/drawing/2014/main" id="{D9F3745F-92ED-4E3E-AF53-9AE021A84B52}"/>
                    </a:ext>
                  </a:extLst>
                </p:cNvPr>
                <p:cNvPicPr/>
                <p:nvPr/>
              </p:nvPicPr>
              <p:blipFill>
                <a:blip r:embed="rId187"/>
                <a:stretch>
                  <a:fillRect/>
                </a:stretch>
              </p:blipFill>
              <p:spPr>
                <a:xfrm>
                  <a:off x="3681560" y="3925240"/>
                  <a:ext cx="3798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Ink 120">
                  <a:extLst>
                    <a:ext uri="{FF2B5EF4-FFF2-40B4-BE49-F238E27FC236}">
                      <a16:creationId xmlns:a16="http://schemas.microsoft.com/office/drawing/2014/main" id="{251F8DDC-30F5-47CF-B204-6A7F1788C430}"/>
                    </a:ext>
                  </a:extLst>
                </p14:cNvPr>
                <p14:cNvContentPartPr/>
                <p14:nvPr/>
              </p14:nvContentPartPr>
              <p14:xfrm>
                <a:off x="4280240" y="4064200"/>
                <a:ext cx="268560" cy="263520"/>
              </p14:xfrm>
            </p:contentPart>
          </mc:Choice>
          <mc:Fallback xmlns="">
            <p:pic>
              <p:nvPicPr>
                <p:cNvPr id="121" name="Ink 120">
                  <a:extLst>
                    <a:ext uri="{FF2B5EF4-FFF2-40B4-BE49-F238E27FC236}">
                      <a16:creationId xmlns:a16="http://schemas.microsoft.com/office/drawing/2014/main" id="{251F8DDC-30F5-47CF-B204-6A7F1788C430}"/>
                    </a:ext>
                  </a:extLst>
                </p:cNvPr>
                <p:cNvPicPr/>
                <p:nvPr/>
              </p:nvPicPr>
              <p:blipFill>
                <a:blip r:embed="rId189"/>
                <a:stretch>
                  <a:fillRect/>
                </a:stretch>
              </p:blipFill>
              <p:spPr>
                <a:xfrm>
                  <a:off x="4262600" y="4046200"/>
                  <a:ext cx="304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F329FA53-1E0B-4481-A727-3F5204747B5D}"/>
                    </a:ext>
                  </a:extLst>
                </p14:cNvPr>
                <p14:cNvContentPartPr/>
                <p14:nvPr/>
              </p14:nvContentPartPr>
              <p14:xfrm>
                <a:off x="4654280" y="4009840"/>
                <a:ext cx="316800" cy="339840"/>
              </p14:xfrm>
            </p:contentPart>
          </mc:Choice>
          <mc:Fallback xmlns="">
            <p:pic>
              <p:nvPicPr>
                <p:cNvPr id="122" name="Ink 121">
                  <a:extLst>
                    <a:ext uri="{FF2B5EF4-FFF2-40B4-BE49-F238E27FC236}">
                      <a16:creationId xmlns:a16="http://schemas.microsoft.com/office/drawing/2014/main" id="{F329FA53-1E0B-4481-A727-3F5204747B5D}"/>
                    </a:ext>
                  </a:extLst>
                </p:cNvPr>
                <p:cNvPicPr/>
                <p:nvPr/>
              </p:nvPicPr>
              <p:blipFill>
                <a:blip r:embed="rId191"/>
                <a:stretch>
                  <a:fillRect/>
                </a:stretch>
              </p:blipFill>
              <p:spPr>
                <a:xfrm>
                  <a:off x="4636640" y="3991840"/>
                  <a:ext cx="3524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E69B79AE-8110-4862-A5B6-0C8C62274C74}"/>
                    </a:ext>
                  </a:extLst>
                </p14:cNvPr>
                <p14:cNvContentPartPr/>
                <p14:nvPr/>
              </p14:nvContentPartPr>
              <p14:xfrm>
                <a:off x="5011040" y="4039360"/>
                <a:ext cx="288000" cy="280440"/>
              </p14:xfrm>
            </p:contentPart>
          </mc:Choice>
          <mc:Fallback xmlns="">
            <p:pic>
              <p:nvPicPr>
                <p:cNvPr id="123" name="Ink 122">
                  <a:extLst>
                    <a:ext uri="{FF2B5EF4-FFF2-40B4-BE49-F238E27FC236}">
                      <a16:creationId xmlns:a16="http://schemas.microsoft.com/office/drawing/2014/main" id="{E69B79AE-8110-4862-A5B6-0C8C62274C74}"/>
                    </a:ext>
                  </a:extLst>
                </p:cNvPr>
                <p:cNvPicPr/>
                <p:nvPr/>
              </p:nvPicPr>
              <p:blipFill>
                <a:blip r:embed="rId193"/>
                <a:stretch>
                  <a:fillRect/>
                </a:stretch>
              </p:blipFill>
              <p:spPr>
                <a:xfrm>
                  <a:off x="4993040" y="4021360"/>
                  <a:ext cx="323640" cy="316080"/>
                </a:xfrm>
                <a:prstGeom prst="rect">
                  <a:avLst/>
                </a:prstGeom>
              </p:spPr>
            </p:pic>
          </mc:Fallback>
        </mc:AlternateContent>
      </p:grpSp>
    </p:spTree>
    <p:extLst>
      <p:ext uri="{BB962C8B-B14F-4D97-AF65-F5344CB8AC3E}">
        <p14:creationId xmlns:p14="http://schemas.microsoft.com/office/powerpoint/2010/main" val="311193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6617147-5095-48C5-928A-A67F95D3E5D5}"/>
                  </a:ext>
                </a:extLst>
              </p14:cNvPr>
              <p14:cNvContentPartPr/>
              <p14:nvPr/>
            </p14:nvContentPartPr>
            <p14:xfrm>
              <a:off x="894080" y="497680"/>
              <a:ext cx="132120" cy="474480"/>
            </p14:xfrm>
          </p:contentPart>
        </mc:Choice>
        <mc:Fallback xmlns="">
          <p:pic>
            <p:nvPicPr>
              <p:cNvPr id="2" name="Ink 1">
                <a:extLst>
                  <a:ext uri="{FF2B5EF4-FFF2-40B4-BE49-F238E27FC236}">
                    <a16:creationId xmlns:a16="http://schemas.microsoft.com/office/drawing/2014/main" id="{86617147-5095-48C5-928A-A67F95D3E5D5}"/>
                  </a:ext>
                </a:extLst>
              </p:cNvPr>
              <p:cNvPicPr/>
              <p:nvPr/>
            </p:nvPicPr>
            <p:blipFill>
              <a:blip r:embed="rId3"/>
              <a:stretch>
                <a:fillRect/>
              </a:stretch>
            </p:blipFill>
            <p:spPr>
              <a:xfrm>
                <a:off x="876080" y="479680"/>
                <a:ext cx="1677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3449D49-F5B3-4D4C-968E-D7CA6FADD286}"/>
                  </a:ext>
                </a:extLst>
              </p14:cNvPr>
              <p14:cNvContentPartPr/>
              <p14:nvPr/>
            </p14:nvContentPartPr>
            <p14:xfrm>
              <a:off x="1157960" y="528640"/>
              <a:ext cx="85680" cy="441360"/>
            </p14:xfrm>
          </p:contentPart>
        </mc:Choice>
        <mc:Fallback xmlns="">
          <p:pic>
            <p:nvPicPr>
              <p:cNvPr id="3" name="Ink 2">
                <a:extLst>
                  <a:ext uri="{FF2B5EF4-FFF2-40B4-BE49-F238E27FC236}">
                    <a16:creationId xmlns:a16="http://schemas.microsoft.com/office/drawing/2014/main" id="{E3449D49-F5B3-4D4C-968E-D7CA6FADD286}"/>
                  </a:ext>
                </a:extLst>
              </p:cNvPr>
              <p:cNvPicPr/>
              <p:nvPr/>
            </p:nvPicPr>
            <p:blipFill>
              <a:blip r:embed="rId5"/>
              <a:stretch>
                <a:fillRect/>
              </a:stretch>
            </p:blipFill>
            <p:spPr>
              <a:xfrm>
                <a:off x="1140320" y="510640"/>
                <a:ext cx="1213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A1D575F-1FC3-484B-B755-A0293D0EEF1D}"/>
                  </a:ext>
                </a:extLst>
              </p14:cNvPr>
              <p14:cNvContentPartPr/>
              <p14:nvPr/>
            </p14:nvContentPartPr>
            <p14:xfrm>
              <a:off x="1009280" y="821320"/>
              <a:ext cx="365400" cy="84240"/>
            </p14:xfrm>
          </p:contentPart>
        </mc:Choice>
        <mc:Fallback xmlns="">
          <p:pic>
            <p:nvPicPr>
              <p:cNvPr id="4" name="Ink 3">
                <a:extLst>
                  <a:ext uri="{FF2B5EF4-FFF2-40B4-BE49-F238E27FC236}">
                    <a16:creationId xmlns:a16="http://schemas.microsoft.com/office/drawing/2014/main" id="{8A1D575F-1FC3-484B-B755-A0293D0EEF1D}"/>
                  </a:ext>
                </a:extLst>
              </p:cNvPr>
              <p:cNvPicPr/>
              <p:nvPr/>
            </p:nvPicPr>
            <p:blipFill>
              <a:blip r:embed="rId7"/>
              <a:stretch>
                <a:fillRect/>
              </a:stretch>
            </p:blipFill>
            <p:spPr>
              <a:xfrm>
                <a:off x="991640" y="803320"/>
                <a:ext cx="401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8E9AC00-FE5A-469D-A2BF-590E284506BD}"/>
                  </a:ext>
                </a:extLst>
              </p14:cNvPr>
              <p14:cNvContentPartPr/>
              <p14:nvPr/>
            </p14:nvContentPartPr>
            <p14:xfrm>
              <a:off x="1422920" y="691000"/>
              <a:ext cx="712800" cy="408960"/>
            </p14:xfrm>
          </p:contentPart>
        </mc:Choice>
        <mc:Fallback xmlns="">
          <p:pic>
            <p:nvPicPr>
              <p:cNvPr id="5" name="Ink 4">
                <a:extLst>
                  <a:ext uri="{FF2B5EF4-FFF2-40B4-BE49-F238E27FC236}">
                    <a16:creationId xmlns:a16="http://schemas.microsoft.com/office/drawing/2014/main" id="{58E9AC00-FE5A-469D-A2BF-590E284506BD}"/>
                  </a:ext>
                </a:extLst>
              </p:cNvPr>
              <p:cNvPicPr/>
              <p:nvPr/>
            </p:nvPicPr>
            <p:blipFill>
              <a:blip r:embed="rId9"/>
              <a:stretch>
                <a:fillRect/>
              </a:stretch>
            </p:blipFill>
            <p:spPr>
              <a:xfrm>
                <a:off x="1405280" y="673000"/>
                <a:ext cx="74844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AAA37767-07E3-414C-BBE0-365FD7C644C6}"/>
                  </a:ext>
                </a:extLst>
              </p14:cNvPr>
              <p14:cNvContentPartPr/>
              <p14:nvPr/>
            </p14:nvContentPartPr>
            <p14:xfrm>
              <a:off x="726320" y="1107160"/>
              <a:ext cx="2168640" cy="382320"/>
            </p14:xfrm>
          </p:contentPart>
        </mc:Choice>
        <mc:Fallback xmlns="">
          <p:pic>
            <p:nvPicPr>
              <p:cNvPr id="6" name="Ink 5">
                <a:extLst>
                  <a:ext uri="{FF2B5EF4-FFF2-40B4-BE49-F238E27FC236}">
                    <a16:creationId xmlns:a16="http://schemas.microsoft.com/office/drawing/2014/main" id="{AAA37767-07E3-414C-BBE0-365FD7C644C6}"/>
                  </a:ext>
                </a:extLst>
              </p:cNvPr>
              <p:cNvPicPr/>
              <p:nvPr/>
            </p:nvPicPr>
            <p:blipFill>
              <a:blip r:embed="rId11"/>
              <a:stretch>
                <a:fillRect/>
              </a:stretch>
            </p:blipFill>
            <p:spPr>
              <a:xfrm>
                <a:off x="708680" y="1089160"/>
                <a:ext cx="22042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AF7D48B5-6719-4AE2-AA1B-04A2073E5134}"/>
                  </a:ext>
                </a:extLst>
              </p14:cNvPr>
              <p14:cNvContentPartPr/>
              <p14:nvPr/>
            </p14:nvContentPartPr>
            <p14:xfrm>
              <a:off x="1056080" y="1409920"/>
              <a:ext cx="433800" cy="1027440"/>
            </p14:xfrm>
          </p:contentPart>
        </mc:Choice>
        <mc:Fallback xmlns="">
          <p:pic>
            <p:nvPicPr>
              <p:cNvPr id="7" name="Ink 6">
                <a:extLst>
                  <a:ext uri="{FF2B5EF4-FFF2-40B4-BE49-F238E27FC236}">
                    <a16:creationId xmlns:a16="http://schemas.microsoft.com/office/drawing/2014/main" id="{AF7D48B5-6719-4AE2-AA1B-04A2073E5134}"/>
                  </a:ext>
                </a:extLst>
              </p:cNvPr>
              <p:cNvPicPr/>
              <p:nvPr/>
            </p:nvPicPr>
            <p:blipFill>
              <a:blip r:embed="rId13"/>
              <a:stretch>
                <a:fillRect/>
              </a:stretch>
            </p:blipFill>
            <p:spPr>
              <a:xfrm>
                <a:off x="1038440" y="1392280"/>
                <a:ext cx="469440" cy="10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0B7598E6-58CE-4A87-A479-BEB488C66F05}"/>
                  </a:ext>
                </a:extLst>
              </p14:cNvPr>
              <p14:cNvContentPartPr/>
              <p14:nvPr/>
            </p14:nvContentPartPr>
            <p14:xfrm>
              <a:off x="1359920" y="721960"/>
              <a:ext cx="437760" cy="498600"/>
            </p14:xfrm>
          </p:contentPart>
        </mc:Choice>
        <mc:Fallback xmlns="">
          <p:pic>
            <p:nvPicPr>
              <p:cNvPr id="17" name="Ink 16">
                <a:extLst>
                  <a:ext uri="{FF2B5EF4-FFF2-40B4-BE49-F238E27FC236}">
                    <a16:creationId xmlns:a16="http://schemas.microsoft.com/office/drawing/2014/main" id="{0B7598E6-58CE-4A87-A479-BEB488C66F05}"/>
                  </a:ext>
                </a:extLst>
              </p:cNvPr>
              <p:cNvPicPr/>
              <p:nvPr/>
            </p:nvPicPr>
            <p:blipFill>
              <a:blip r:embed="rId15"/>
              <a:stretch>
                <a:fillRect/>
              </a:stretch>
            </p:blipFill>
            <p:spPr>
              <a:xfrm>
                <a:off x="1342280" y="703960"/>
                <a:ext cx="47340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47EFC8D-D7A3-48D6-8F45-4B01436C4F54}"/>
                  </a:ext>
                </a:extLst>
              </p14:cNvPr>
              <p14:cNvContentPartPr/>
              <p14:nvPr/>
            </p14:nvContentPartPr>
            <p14:xfrm>
              <a:off x="2275760" y="887920"/>
              <a:ext cx="63720" cy="284040"/>
            </p14:xfrm>
          </p:contentPart>
        </mc:Choice>
        <mc:Fallback xmlns="">
          <p:pic>
            <p:nvPicPr>
              <p:cNvPr id="18" name="Ink 17">
                <a:extLst>
                  <a:ext uri="{FF2B5EF4-FFF2-40B4-BE49-F238E27FC236}">
                    <a16:creationId xmlns:a16="http://schemas.microsoft.com/office/drawing/2014/main" id="{847EFC8D-D7A3-48D6-8F45-4B01436C4F54}"/>
                  </a:ext>
                </a:extLst>
              </p:cNvPr>
              <p:cNvPicPr/>
              <p:nvPr/>
            </p:nvPicPr>
            <p:blipFill>
              <a:blip r:embed="rId17"/>
              <a:stretch>
                <a:fillRect/>
              </a:stretch>
            </p:blipFill>
            <p:spPr>
              <a:xfrm>
                <a:off x="2258120" y="869920"/>
                <a:ext cx="99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CAC3D23F-A24B-4D04-8242-A4320E801C20}"/>
                  </a:ext>
                </a:extLst>
              </p14:cNvPr>
              <p14:cNvContentPartPr/>
              <p14:nvPr/>
            </p14:nvContentPartPr>
            <p14:xfrm>
              <a:off x="2122760" y="760120"/>
              <a:ext cx="430200" cy="491760"/>
            </p14:xfrm>
          </p:contentPart>
        </mc:Choice>
        <mc:Fallback xmlns="">
          <p:pic>
            <p:nvPicPr>
              <p:cNvPr id="19" name="Ink 18">
                <a:extLst>
                  <a:ext uri="{FF2B5EF4-FFF2-40B4-BE49-F238E27FC236}">
                    <a16:creationId xmlns:a16="http://schemas.microsoft.com/office/drawing/2014/main" id="{CAC3D23F-A24B-4D04-8242-A4320E801C20}"/>
                  </a:ext>
                </a:extLst>
              </p:cNvPr>
              <p:cNvPicPr/>
              <p:nvPr/>
            </p:nvPicPr>
            <p:blipFill>
              <a:blip r:embed="rId19"/>
              <a:stretch>
                <a:fillRect/>
              </a:stretch>
            </p:blipFill>
            <p:spPr>
              <a:xfrm>
                <a:off x="2104760" y="742120"/>
                <a:ext cx="46584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71E45D56-CB0C-4017-BFCB-14339435E6F7}"/>
                  </a:ext>
                </a:extLst>
              </p14:cNvPr>
              <p14:cNvContentPartPr/>
              <p14:nvPr/>
            </p14:nvContentPartPr>
            <p14:xfrm>
              <a:off x="1440920" y="681280"/>
              <a:ext cx="297360" cy="487800"/>
            </p14:xfrm>
          </p:contentPart>
        </mc:Choice>
        <mc:Fallback xmlns="">
          <p:pic>
            <p:nvPicPr>
              <p:cNvPr id="21" name="Ink 20">
                <a:extLst>
                  <a:ext uri="{FF2B5EF4-FFF2-40B4-BE49-F238E27FC236}">
                    <a16:creationId xmlns:a16="http://schemas.microsoft.com/office/drawing/2014/main" id="{71E45D56-CB0C-4017-BFCB-14339435E6F7}"/>
                  </a:ext>
                </a:extLst>
              </p:cNvPr>
              <p:cNvPicPr/>
              <p:nvPr/>
            </p:nvPicPr>
            <p:blipFill>
              <a:blip r:embed="rId21"/>
              <a:stretch>
                <a:fillRect/>
              </a:stretch>
            </p:blipFill>
            <p:spPr>
              <a:xfrm>
                <a:off x="1404920" y="609280"/>
                <a:ext cx="36900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38651783-151E-460B-AC48-05659BFF02FF}"/>
                  </a:ext>
                </a:extLst>
              </p14:cNvPr>
              <p14:cNvContentPartPr/>
              <p14:nvPr/>
            </p14:nvContentPartPr>
            <p14:xfrm>
              <a:off x="2174240" y="820600"/>
              <a:ext cx="317520" cy="321840"/>
            </p14:xfrm>
          </p:contentPart>
        </mc:Choice>
        <mc:Fallback xmlns="">
          <p:pic>
            <p:nvPicPr>
              <p:cNvPr id="22" name="Ink 21">
                <a:extLst>
                  <a:ext uri="{FF2B5EF4-FFF2-40B4-BE49-F238E27FC236}">
                    <a16:creationId xmlns:a16="http://schemas.microsoft.com/office/drawing/2014/main" id="{38651783-151E-460B-AC48-05659BFF02FF}"/>
                  </a:ext>
                </a:extLst>
              </p:cNvPr>
              <p:cNvPicPr/>
              <p:nvPr/>
            </p:nvPicPr>
            <p:blipFill>
              <a:blip r:embed="rId23"/>
              <a:stretch>
                <a:fillRect/>
              </a:stretch>
            </p:blipFill>
            <p:spPr>
              <a:xfrm>
                <a:off x="2138240" y="748600"/>
                <a:ext cx="3891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016B8712-51AF-4F38-B27E-51E9B7F1665D}"/>
                  </a:ext>
                </a:extLst>
              </p14:cNvPr>
              <p14:cNvContentPartPr/>
              <p14:nvPr/>
            </p14:nvContentPartPr>
            <p14:xfrm>
              <a:off x="730280" y="2624200"/>
              <a:ext cx="235800" cy="600840"/>
            </p14:xfrm>
          </p:contentPart>
        </mc:Choice>
        <mc:Fallback xmlns="">
          <p:pic>
            <p:nvPicPr>
              <p:cNvPr id="23" name="Ink 22">
                <a:extLst>
                  <a:ext uri="{FF2B5EF4-FFF2-40B4-BE49-F238E27FC236}">
                    <a16:creationId xmlns:a16="http://schemas.microsoft.com/office/drawing/2014/main" id="{016B8712-51AF-4F38-B27E-51E9B7F1665D}"/>
                  </a:ext>
                </a:extLst>
              </p:cNvPr>
              <p:cNvPicPr/>
              <p:nvPr/>
            </p:nvPicPr>
            <p:blipFill>
              <a:blip r:embed="rId25"/>
              <a:stretch>
                <a:fillRect/>
              </a:stretch>
            </p:blipFill>
            <p:spPr>
              <a:xfrm>
                <a:off x="694640" y="2552200"/>
                <a:ext cx="30744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B198E4F9-0055-4FE9-A06B-629FEF791586}"/>
                  </a:ext>
                </a:extLst>
              </p14:cNvPr>
              <p14:cNvContentPartPr/>
              <p14:nvPr/>
            </p14:nvContentPartPr>
            <p14:xfrm>
              <a:off x="3211040" y="2599000"/>
              <a:ext cx="204480" cy="462240"/>
            </p14:xfrm>
          </p:contentPart>
        </mc:Choice>
        <mc:Fallback xmlns="">
          <p:pic>
            <p:nvPicPr>
              <p:cNvPr id="24" name="Ink 23">
                <a:extLst>
                  <a:ext uri="{FF2B5EF4-FFF2-40B4-BE49-F238E27FC236}">
                    <a16:creationId xmlns:a16="http://schemas.microsoft.com/office/drawing/2014/main" id="{B198E4F9-0055-4FE9-A06B-629FEF791586}"/>
                  </a:ext>
                </a:extLst>
              </p:cNvPr>
              <p:cNvPicPr/>
              <p:nvPr/>
            </p:nvPicPr>
            <p:blipFill>
              <a:blip r:embed="rId27"/>
              <a:stretch>
                <a:fillRect/>
              </a:stretch>
            </p:blipFill>
            <p:spPr>
              <a:xfrm>
                <a:off x="3175040" y="2527360"/>
                <a:ext cx="276120" cy="605880"/>
              </a:xfrm>
              <a:prstGeom prst="rect">
                <a:avLst/>
              </a:prstGeom>
            </p:spPr>
          </p:pic>
        </mc:Fallback>
      </mc:AlternateContent>
      <p:grpSp>
        <p:nvGrpSpPr>
          <p:cNvPr id="26" name="Group 25">
            <a:extLst>
              <a:ext uri="{FF2B5EF4-FFF2-40B4-BE49-F238E27FC236}">
                <a16:creationId xmlns:a16="http://schemas.microsoft.com/office/drawing/2014/main" id="{38FADB05-8AE0-41E3-9379-2059C360C910}"/>
              </a:ext>
            </a:extLst>
          </p:cNvPr>
          <p:cNvGrpSpPr/>
          <p:nvPr/>
        </p:nvGrpSpPr>
        <p:grpSpPr>
          <a:xfrm>
            <a:off x="345440" y="2684320"/>
            <a:ext cx="1681200" cy="960840"/>
            <a:chOff x="345440" y="2684320"/>
            <a:chExt cx="1681200" cy="960840"/>
          </a:xfrm>
        </p:grpSpPr>
        <mc:AlternateContent xmlns:mc="http://schemas.openxmlformats.org/markup-compatibility/2006" xmlns:p14="http://schemas.microsoft.com/office/powerpoint/2010/main">
          <mc:Choice Requires="p14">
            <p:contentPart p14:bwMode="auto" r:id="rId28">
              <p14:nvContentPartPr>
                <p14:cNvPr id="8" name="Ink 7">
                  <a:extLst>
                    <a:ext uri="{FF2B5EF4-FFF2-40B4-BE49-F238E27FC236}">
                      <a16:creationId xmlns:a16="http://schemas.microsoft.com/office/drawing/2014/main" id="{270690AE-FD72-45E7-9B59-5530CA3DDC99}"/>
                    </a:ext>
                  </a:extLst>
                </p14:cNvPr>
                <p14:cNvContentPartPr/>
                <p14:nvPr/>
              </p14:nvContentPartPr>
              <p14:xfrm>
                <a:off x="742880" y="2684320"/>
                <a:ext cx="249480" cy="419400"/>
              </p14:xfrm>
            </p:contentPart>
          </mc:Choice>
          <mc:Fallback xmlns="">
            <p:pic>
              <p:nvPicPr>
                <p:cNvPr id="8" name="Ink 7">
                  <a:extLst>
                    <a:ext uri="{FF2B5EF4-FFF2-40B4-BE49-F238E27FC236}">
                      <a16:creationId xmlns:a16="http://schemas.microsoft.com/office/drawing/2014/main" id="{270690AE-FD72-45E7-9B59-5530CA3DDC99}"/>
                    </a:ext>
                  </a:extLst>
                </p:cNvPr>
                <p:cNvPicPr/>
                <p:nvPr/>
              </p:nvPicPr>
              <p:blipFill>
                <a:blip r:embed="rId29"/>
                <a:stretch>
                  <a:fillRect/>
                </a:stretch>
              </p:blipFill>
              <p:spPr>
                <a:xfrm>
                  <a:off x="725240" y="2666680"/>
                  <a:ext cx="2851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a:extLst>
                    <a:ext uri="{FF2B5EF4-FFF2-40B4-BE49-F238E27FC236}">
                      <a16:creationId xmlns:a16="http://schemas.microsoft.com/office/drawing/2014/main" id="{EF6D3024-428E-4516-8650-14DDF3DFBA64}"/>
                    </a:ext>
                  </a:extLst>
                </p14:cNvPr>
                <p14:cNvContentPartPr/>
                <p14:nvPr/>
              </p14:nvContentPartPr>
              <p14:xfrm>
                <a:off x="1230680" y="2787640"/>
                <a:ext cx="240840" cy="319320"/>
              </p14:xfrm>
            </p:contentPart>
          </mc:Choice>
          <mc:Fallback xmlns="">
            <p:pic>
              <p:nvPicPr>
                <p:cNvPr id="9" name="Ink 8">
                  <a:extLst>
                    <a:ext uri="{FF2B5EF4-FFF2-40B4-BE49-F238E27FC236}">
                      <a16:creationId xmlns:a16="http://schemas.microsoft.com/office/drawing/2014/main" id="{EF6D3024-428E-4516-8650-14DDF3DFBA64}"/>
                    </a:ext>
                  </a:extLst>
                </p:cNvPr>
                <p:cNvPicPr/>
                <p:nvPr/>
              </p:nvPicPr>
              <p:blipFill>
                <a:blip r:embed="rId31"/>
                <a:stretch>
                  <a:fillRect/>
                </a:stretch>
              </p:blipFill>
              <p:spPr>
                <a:xfrm>
                  <a:off x="1213040" y="2770000"/>
                  <a:ext cx="2764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Ink 9">
                  <a:extLst>
                    <a:ext uri="{FF2B5EF4-FFF2-40B4-BE49-F238E27FC236}">
                      <a16:creationId xmlns:a16="http://schemas.microsoft.com/office/drawing/2014/main" id="{D60ABD59-CA19-4EF3-AE0D-C3252C5C722D}"/>
                    </a:ext>
                  </a:extLst>
                </p14:cNvPr>
                <p14:cNvContentPartPr/>
                <p14:nvPr/>
              </p14:nvContentPartPr>
              <p14:xfrm>
                <a:off x="1284320" y="2959000"/>
                <a:ext cx="330840" cy="47160"/>
              </p14:xfrm>
            </p:contentPart>
          </mc:Choice>
          <mc:Fallback xmlns="">
            <p:pic>
              <p:nvPicPr>
                <p:cNvPr id="10" name="Ink 9">
                  <a:extLst>
                    <a:ext uri="{FF2B5EF4-FFF2-40B4-BE49-F238E27FC236}">
                      <a16:creationId xmlns:a16="http://schemas.microsoft.com/office/drawing/2014/main" id="{D60ABD59-CA19-4EF3-AE0D-C3252C5C722D}"/>
                    </a:ext>
                  </a:extLst>
                </p:cNvPr>
                <p:cNvPicPr/>
                <p:nvPr/>
              </p:nvPicPr>
              <p:blipFill>
                <a:blip r:embed="rId33"/>
                <a:stretch>
                  <a:fillRect/>
                </a:stretch>
              </p:blipFill>
              <p:spPr>
                <a:xfrm>
                  <a:off x="1266680" y="2941000"/>
                  <a:ext cx="36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46F5A599-B916-44F2-830E-93A9721CA278}"/>
                    </a:ext>
                  </a:extLst>
                </p14:cNvPr>
                <p14:cNvContentPartPr/>
                <p14:nvPr/>
              </p14:nvContentPartPr>
              <p14:xfrm>
                <a:off x="345440" y="3271480"/>
                <a:ext cx="1681200" cy="373680"/>
              </p14:xfrm>
            </p:contentPart>
          </mc:Choice>
          <mc:Fallback xmlns="">
            <p:pic>
              <p:nvPicPr>
                <p:cNvPr id="25" name="Ink 24">
                  <a:extLst>
                    <a:ext uri="{FF2B5EF4-FFF2-40B4-BE49-F238E27FC236}">
                      <a16:creationId xmlns:a16="http://schemas.microsoft.com/office/drawing/2014/main" id="{46F5A599-B916-44F2-830E-93A9721CA278}"/>
                    </a:ext>
                  </a:extLst>
                </p:cNvPr>
                <p:cNvPicPr/>
                <p:nvPr/>
              </p:nvPicPr>
              <p:blipFill>
                <a:blip r:embed="rId35"/>
                <a:stretch>
                  <a:fillRect/>
                </a:stretch>
              </p:blipFill>
              <p:spPr>
                <a:xfrm>
                  <a:off x="327440" y="3253480"/>
                  <a:ext cx="1716840" cy="409320"/>
                </a:xfrm>
                <a:prstGeom prst="rect">
                  <a:avLst/>
                </a:prstGeom>
              </p:spPr>
            </p:pic>
          </mc:Fallback>
        </mc:AlternateContent>
      </p:grpSp>
      <p:grpSp>
        <p:nvGrpSpPr>
          <p:cNvPr id="60" name="Group 59">
            <a:extLst>
              <a:ext uri="{FF2B5EF4-FFF2-40B4-BE49-F238E27FC236}">
                <a16:creationId xmlns:a16="http://schemas.microsoft.com/office/drawing/2014/main" id="{0F50C020-D6C4-45FD-8FC4-59EEBBE532C4}"/>
              </a:ext>
            </a:extLst>
          </p:cNvPr>
          <p:cNvGrpSpPr/>
          <p:nvPr/>
        </p:nvGrpSpPr>
        <p:grpSpPr>
          <a:xfrm>
            <a:off x="2438120" y="1409920"/>
            <a:ext cx="2232720" cy="1976760"/>
            <a:chOff x="2438120" y="1409920"/>
            <a:chExt cx="2232720" cy="1976760"/>
          </a:xfrm>
        </p:grpSpPr>
        <mc:AlternateContent xmlns:mc="http://schemas.openxmlformats.org/markup-compatibility/2006" xmlns:p14="http://schemas.microsoft.com/office/powerpoint/2010/main">
          <mc:Choice Requires="p14">
            <p:contentPart p14:bwMode="auto" r:id="rId36">
              <p14:nvContentPartPr>
                <p14:cNvPr id="11" name="Ink 10">
                  <a:extLst>
                    <a:ext uri="{FF2B5EF4-FFF2-40B4-BE49-F238E27FC236}">
                      <a16:creationId xmlns:a16="http://schemas.microsoft.com/office/drawing/2014/main" id="{9CE61A64-3E3A-4679-8229-537DD2B0E9AF}"/>
                    </a:ext>
                  </a:extLst>
                </p14:cNvPr>
                <p14:cNvContentPartPr/>
                <p14:nvPr/>
              </p14:nvContentPartPr>
              <p14:xfrm>
                <a:off x="2438120" y="1409920"/>
                <a:ext cx="678600" cy="990720"/>
              </p14:xfrm>
            </p:contentPart>
          </mc:Choice>
          <mc:Fallback xmlns="">
            <p:pic>
              <p:nvPicPr>
                <p:cNvPr id="11" name="Ink 10">
                  <a:extLst>
                    <a:ext uri="{FF2B5EF4-FFF2-40B4-BE49-F238E27FC236}">
                      <a16:creationId xmlns:a16="http://schemas.microsoft.com/office/drawing/2014/main" id="{9CE61A64-3E3A-4679-8229-537DD2B0E9AF}"/>
                    </a:ext>
                  </a:extLst>
                </p:cNvPr>
                <p:cNvPicPr/>
                <p:nvPr/>
              </p:nvPicPr>
              <p:blipFill>
                <a:blip r:embed="rId37"/>
                <a:stretch>
                  <a:fillRect/>
                </a:stretch>
              </p:blipFill>
              <p:spPr>
                <a:xfrm>
                  <a:off x="2420480" y="1391920"/>
                  <a:ext cx="71424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 name="Ink 11">
                  <a:extLst>
                    <a:ext uri="{FF2B5EF4-FFF2-40B4-BE49-F238E27FC236}">
                      <a16:creationId xmlns:a16="http://schemas.microsoft.com/office/drawing/2014/main" id="{67ED6902-4742-441B-BE28-A87E3DEDA811}"/>
                    </a:ext>
                  </a:extLst>
                </p14:cNvPr>
                <p14:cNvContentPartPr/>
                <p14:nvPr/>
              </p14:nvContentPartPr>
              <p14:xfrm>
                <a:off x="3176480" y="2589640"/>
                <a:ext cx="190800" cy="318600"/>
              </p14:xfrm>
            </p:contentPart>
          </mc:Choice>
          <mc:Fallback xmlns="">
            <p:pic>
              <p:nvPicPr>
                <p:cNvPr id="12" name="Ink 11">
                  <a:extLst>
                    <a:ext uri="{FF2B5EF4-FFF2-40B4-BE49-F238E27FC236}">
                      <a16:creationId xmlns:a16="http://schemas.microsoft.com/office/drawing/2014/main" id="{67ED6902-4742-441B-BE28-A87E3DEDA811}"/>
                    </a:ext>
                  </a:extLst>
                </p:cNvPr>
                <p:cNvPicPr/>
                <p:nvPr/>
              </p:nvPicPr>
              <p:blipFill>
                <a:blip r:embed="rId39"/>
                <a:stretch>
                  <a:fillRect/>
                </a:stretch>
              </p:blipFill>
              <p:spPr>
                <a:xfrm>
                  <a:off x="3158480" y="2572000"/>
                  <a:ext cx="2264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 name="Ink 12">
                  <a:extLst>
                    <a:ext uri="{FF2B5EF4-FFF2-40B4-BE49-F238E27FC236}">
                      <a16:creationId xmlns:a16="http://schemas.microsoft.com/office/drawing/2014/main" id="{CC687DB2-68ED-464F-811E-AEE24D9D7C1E}"/>
                    </a:ext>
                  </a:extLst>
                </p14:cNvPr>
                <p14:cNvContentPartPr/>
                <p14:nvPr/>
              </p14:nvContentPartPr>
              <p14:xfrm>
                <a:off x="3487880" y="2639320"/>
                <a:ext cx="427680" cy="369720"/>
              </p14:xfrm>
            </p:contentPart>
          </mc:Choice>
          <mc:Fallback xmlns="">
            <p:pic>
              <p:nvPicPr>
                <p:cNvPr id="13" name="Ink 12">
                  <a:extLst>
                    <a:ext uri="{FF2B5EF4-FFF2-40B4-BE49-F238E27FC236}">
                      <a16:creationId xmlns:a16="http://schemas.microsoft.com/office/drawing/2014/main" id="{CC687DB2-68ED-464F-811E-AEE24D9D7C1E}"/>
                    </a:ext>
                  </a:extLst>
                </p:cNvPr>
                <p:cNvPicPr/>
                <p:nvPr/>
              </p:nvPicPr>
              <p:blipFill>
                <a:blip r:embed="rId41"/>
                <a:stretch>
                  <a:fillRect/>
                </a:stretch>
              </p:blipFill>
              <p:spPr>
                <a:xfrm>
                  <a:off x="3470240" y="2621320"/>
                  <a:ext cx="4633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E210D739-0FF0-41C1-B4A1-B66D719C1A9E}"/>
                    </a:ext>
                  </a:extLst>
                </p14:cNvPr>
                <p14:cNvContentPartPr/>
                <p14:nvPr/>
              </p14:nvContentPartPr>
              <p14:xfrm>
                <a:off x="3149480" y="3078520"/>
                <a:ext cx="1521360" cy="308160"/>
              </p14:xfrm>
            </p:contentPart>
          </mc:Choice>
          <mc:Fallback xmlns="">
            <p:pic>
              <p:nvPicPr>
                <p:cNvPr id="34" name="Ink 33">
                  <a:extLst>
                    <a:ext uri="{FF2B5EF4-FFF2-40B4-BE49-F238E27FC236}">
                      <a16:creationId xmlns:a16="http://schemas.microsoft.com/office/drawing/2014/main" id="{E210D739-0FF0-41C1-B4A1-B66D719C1A9E}"/>
                    </a:ext>
                  </a:extLst>
                </p:cNvPr>
                <p:cNvPicPr/>
                <p:nvPr/>
              </p:nvPicPr>
              <p:blipFill>
                <a:blip r:embed="rId43"/>
                <a:stretch>
                  <a:fillRect/>
                </a:stretch>
              </p:blipFill>
              <p:spPr>
                <a:xfrm>
                  <a:off x="3131840" y="3060880"/>
                  <a:ext cx="1557000" cy="343800"/>
                </a:xfrm>
                <a:prstGeom prst="rect">
                  <a:avLst/>
                </a:prstGeom>
              </p:spPr>
            </p:pic>
          </mc:Fallback>
        </mc:AlternateContent>
      </p:grpSp>
      <p:grpSp>
        <p:nvGrpSpPr>
          <p:cNvPr id="59" name="Group 58">
            <a:extLst>
              <a:ext uri="{FF2B5EF4-FFF2-40B4-BE49-F238E27FC236}">
                <a16:creationId xmlns:a16="http://schemas.microsoft.com/office/drawing/2014/main" id="{10004A4A-245C-4FE2-BE59-3C836B9F6667}"/>
              </a:ext>
            </a:extLst>
          </p:cNvPr>
          <p:cNvGrpSpPr/>
          <p:nvPr/>
        </p:nvGrpSpPr>
        <p:grpSpPr>
          <a:xfrm>
            <a:off x="472160" y="3928120"/>
            <a:ext cx="6352560" cy="1327680"/>
            <a:chOff x="472160" y="3928120"/>
            <a:chExt cx="6352560" cy="1327680"/>
          </a:xfrm>
        </p:grpSpPr>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8F2B2C2B-0240-4604-8343-ABD43AD56361}"/>
                    </a:ext>
                  </a:extLst>
                </p14:cNvPr>
                <p14:cNvContentPartPr/>
                <p14:nvPr/>
              </p14:nvContentPartPr>
              <p14:xfrm>
                <a:off x="626960" y="4024960"/>
                <a:ext cx="124200" cy="424440"/>
              </p14:xfrm>
            </p:contentPart>
          </mc:Choice>
          <mc:Fallback xmlns="">
            <p:pic>
              <p:nvPicPr>
                <p:cNvPr id="27" name="Ink 26">
                  <a:extLst>
                    <a:ext uri="{FF2B5EF4-FFF2-40B4-BE49-F238E27FC236}">
                      <a16:creationId xmlns:a16="http://schemas.microsoft.com/office/drawing/2014/main" id="{8F2B2C2B-0240-4604-8343-ABD43AD56361}"/>
                    </a:ext>
                  </a:extLst>
                </p:cNvPr>
                <p:cNvPicPr/>
                <p:nvPr/>
              </p:nvPicPr>
              <p:blipFill>
                <a:blip r:embed="rId45"/>
                <a:stretch>
                  <a:fillRect/>
                </a:stretch>
              </p:blipFill>
              <p:spPr>
                <a:xfrm>
                  <a:off x="608960" y="4006960"/>
                  <a:ext cx="159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31C0C69F-27D7-4623-BA57-477A3C9DBC2B}"/>
                    </a:ext>
                  </a:extLst>
                </p14:cNvPr>
                <p14:cNvContentPartPr/>
                <p14:nvPr/>
              </p14:nvContentPartPr>
              <p14:xfrm>
                <a:off x="995240" y="4128280"/>
                <a:ext cx="195120" cy="330120"/>
              </p14:xfrm>
            </p:contentPart>
          </mc:Choice>
          <mc:Fallback xmlns="">
            <p:pic>
              <p:nvPicPr>
                <p:cNvPr id="28" name="Ink 27">
                  <a:extLst>
                    <a:ext uri="{FF2B5EF4-FFF2-40B4-BE49-F238E27FC236}">
                      <a16:creationId xmlns:a16="http://schemas.microsoft.com/office/drawing/2014/main" id="{31C0C69F-27D7-4623-BA57-477A3C9DBC2B}"/>
                    </a:ext>
                  </a:extLst>
                </p:cNvPr>
                <p:cNvPicPr/>
                <p:nvPr/>
              </p:nvPicPr>
              <p:blipFill>
                <a:blip r:embed="rId47"/>
                <a:stretch>
                  <a:fillRect/>
                </a:stretch>
              </p:blipFill>
              <p:spPr>
                <a:xfrm>
                  <a:off x="977240" y="4110640"/>
                  <a:ext cx="2307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B1619E20-2E9B-45F9-8281-4DDA8F862943}"/>
                    </a:ext>
                  </a:extLst>
                </p14:cNvPr>
                <p14:cNvContentPartPr/>
                <p14:nvPr/>
              </p14:nvContentPartPr>
              <p14:xfrm>
                <a:off x="1303040" y="4051600"/>
                <a:ext cx="209160" cy="410040"/>
              </p14:xfrm>
            </p:contentPart>
          </mc:Choice>
          <mc:Fallback xmlns="">
            <p:pic>
              <p:nvPicPr>
                <p:cNvPr id="29" name="Ink 28">
                  <a:extLst>
                    <a:ext uri="{FF2B5EF4-FFF2-40B4-BE49-F238E27FC236}">
                      <a16:creationId xmlns:a16="http://schemas.microsoft.com/office/drawing/2014/main" id="{B1619E20-2E9B-45F9-8281-4DDA8F862943}"/>
                    </a:ext>
                  </a:extLst>
                </p:cNvPr>
                <p:cNvPicPr/>
                <p:nvPr/>
              </p:nvPicPr>
              <p:blipFill>
                <a:blip r:embed="rId49"/>
                <a:stretch>
                  <a:fillRect/>
                </a:stretch>
              </p:blipFill>
              <p:spPr>
                <a:xfrm>
                  <a:off x="1285040" y="4033600"/>
                  <a:ext cx="2448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8EB04993-7D51-4C2A-9848-0DFBF47BA421}"/>
                    </a:ext>
                  </a:extLst>
                </p14:cNvPr>
                <p14:cNvContentPartPr/>
                <p14:nvPr/>
              </p14:nvContentPartPr>
              <p14:xfrm>
                <a:off x="1463240" y="4113520"/>
                <a:ext cx="223920" cy="348480"/>
              </p14:xfrm>
            </p:contentPart>
          </mc:Choice>
          <mc:Fallback xmlns="">
            <p:pic>
              <p:nvPicPr>
                <p:cNvPr id="30" name="Ink 29">
                  <a:extLst>
                    <a:ext uri="{FF2B5EF4-FFF2-40B4-BE49-F238E27FC236}">
                      <a16:creationId xmlns:a16="http://schemas.microsoft.com/office/drawing/2014/main" id="{8EB04993-7D51-4C2A-9848-0DFBF47BA421}"/>
                    </a:ext>
                  </a:extLst>
                </p:cNvPr>
                <p:cNvPicPr/>
                <p:nvPr/>
              </p:nvPicPr>
              <p:blipFill>
                <a:blip r:embed="rId51"/>
                <a:stretch>
                  <a:fillRect/>
                </a:stretch>
              </p:blipFill>
              <p:spPr>
                <a:xfrm>
                  <a:off x="1445600" y="4095880"/>
                  <a:ext cx="2595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294A5C05-42B4-4DD1-BA10-7CA3BBC8ACCE}"/>
                    </a:ext>
                  </a:extLst>
                </p14:cNvPr>
                <p14:cNvContentPartPr/>
                <p14:nvPr/>
              </p14:nvContentPartPr>
              <p14:xfrm>
                <a:off x="1918280" y="4232680"/>
                <a:ext cx="205200" cy="279720"/>
              </p14:xfrm>
            </p:contentPart>
          </mc:Choice>
          <mc:Fallback xmlns="">
            <p:pic>
              <p:nvPicPr>
                <p:cNvPr id="31" name="Ink 30">
                  <a:extLst>
                    <a:ext uri="{FF2B5EF4-FFF2-40B4-BE49-F238E27FC236}">
                      <a16:creationId xmlns:a16="http://schemas.microsoft.com/office/drawing/2014/main" id="{294A5C05-42B4-4DD1-BA10-7CA3BBC8ACCE}"/>
                    </a:ext>
                  </a:extLst>
                </p:cNvPr>
                <p:cNvPicPr/>
                <p:nvPr/>
              </p:nvPicPr>
              <p:blipFill>
                <a:blip r:embed="rId53"/>
                <a:stretch>
                  <a:fillRect/>
                </a:stretch>
              </p:blipFill>
              <p:spPr>
                <a:xfrm>
                  <a:off x="1900640" y="4215040"/>
                  <a:ext cx="240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84111326-C1DE-40EC-9AFE-A6C1DAEA4B61}"/>
                    </a:ext>
                  </a:extLst>
                </p14:cNvPr>
                <p14:cNvContentPartPr/>
                <p14:nvPr/>
              </p14:nvContentPartPr>
              <p14:xfrm>
                <a:off x="1889480" y="4311520"/>
                <a:ext cx="251640" cy="208800"/>
              </p14:xfrm>
            </p:contentPart>
          </mc:Choice>
          <mc:Fallback xmlns="">
            <p:pic>
              <p:nvPicPr>
                <p:cNvPr id="32" name="Ink 31">
                  <a:extLst>
                    <a:ext uri="{FF2B5EF4-FFF2-40B4-BE49-F238E27FC236}">
                      <a16:creationId xmlns:a16="http://schemas.microsoft.com/office/drawing/2014/main" id="{84111326-C1DE-40EC-9AFE-A6C1DAEA4B61}"/>
                    </a:ext>
                  </a:extLst>
                </p:cNvPr>
                <p:cNvPicPr/>
                <p:nvPr/>
              </p:nvPicPr>
              <p:blipFill>
                <a:blip r:embed="rId55"/>
                <a:stretch>
                  <a:fillRect/>
                </a:stretch>
              </p:blipFill>
              <p:spPr>
                <a:xfrm>
                  <a:off x="1871480" y="4293880"/>
                  <a:ext cx="2872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F85E1068-CA26-4EEB-AFEE-64B5F5BC3669}"/>
                    </a:ext>
                  </a:extLst>
                </p14:cNvPr>
                <p14:cNvContentPartPr/>
                <p14:nvPr/>
              </p14:nvContentPartPr>
              <p14:xfrm>
                <a:off x="2329760" y="4236280"/>
                <a:ext cx="456840" cy="300600"/>
              </p14:xfrm>
            </p:contentPart>
          </mc:Choice>
          <mc:Fallback xmlns="">
            <p:pic>
              <p:nvPicPr>
                <p:cNvPr id="33" name="Ink 32">
                  <a:extLst>
                    <a:ext uri="{FF2B5EF4-FFF2-40B4-BE49-F238E27FC236}">
                      <a16:creationId xmlns:a16="http://schemas.microsoft.com/office/drawing/2014/main" id="{F85E1068-CA26-4EEB-AFEE-64B5F5BC3669}"/>
                    </a:ext>
                  </a:extLst>
                </p:cNvPr>
                <p:cNvPicPr/>
                <p:nvPr/>
              </p:nvPicPr>
              <p:blipFill>
                <a:blip r:embed="rId57"/>
                <a:stretch>
                  <a:fillRect/>
                </a:stretch>
              </p:blipFill>
              <p:spPr>
                <a:xfrm>
                  <a:off x="2311760" y="4218640"/>
                  <a:ext cx="4924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176EECCD-40E9-44D1-9803-DE7640D6490D}"/>
                    </a:ext>
                  </a:extLst>
                </p14:cNvPr>
                <p14:cNvContentPartPr/>
                <p14:nvPr/>
              </p14:nvContentPartPr>
              <p14:xfrm>
                <a:off x="3758960" y="3928120"/>
                <a:ext cx="71640" cy="578520"/>
              </p14:xfrm>
            </p:contentPart>
          </mc:Choice>
          <mc:Fallback xmlns="">
            <p:pic>
              <p:nvPicPr>
                <p:cNvPr id="35" name="Ink 34">
                  <a:extLst>
                    <a:ext uri="{FF2B5EF4-FFF2-40B4-BE49-F238E27FC236}">
                      <a16:creationId xmlns:a16="http://schemas.microsoft.com/office/drawing/2014/main" id="{176EECCD-40E9-44D1-9803-DE7640D6490D}"/>
                    </a:ext>
                  </a:extLst>
                </p:cNvPr>
                <p:cNvPicPr/>
                <p:nvPr/>
              </p:nvPicPr>
              <p:blipFill>
                <a:blip r:embed="rId59"/>
                <a:stretch>
                  <a:fillRect/>
                </a:stretch>
              </p:blipFill>
              <p:spPr>
                <a:xfrm>
                  <a:off x="3741320" y="3910480"/>
                  <a:ext cx="10728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600346B2-2D0C-4F84-AE8E-446518010114}"/>
                    </a:ext>
                  </a:extLst>
                </p14:cNvPr>
                <p14:cNvContentPartPr/>
                <p14:nvPr/>
              </p14:nvContentPartPr>
              <p14:xfrm>
                <a:off x="3963800" y="4026040"/>
                <a:ext cx="180000" cy="441720"/>
              </p14:xfrm>
            </p:contentPart>
          </mc:Choice>
          <mc:Fallback xmlns="">
            <p:pic>
              <p:nvPicPr>
                <p:cNvPr id="36" name="Ink 35">
                  <a:extLst>
                    <a:ext uri="{FF2B5EF4-FFF2-40B4-BE49-F238E27FC236}">
                      <a16:creationId xmlns:a16="http://schemas.microsoft.com/office/drawing/2014/main" id="{600346B2-2D0C-4F84-AE8E-446518010114}"/>
                    </a:ext>
                  </a:extLst>
                </p:cNvPr>
                <p:cNvPicPr/>
                <p:nvPr/>
              </p:nvPicPr>
              <p:blipFill>
                <a:blip r:embed="rId61"/>
                <a:stretch>
                  <a:fillRect/>
                </a:stretch>
              </p:blipFill>
              <p:spPr>
                <a:xfrm>
                  <a:off x="3945800" y="4008040"/>
                  <a:ext cx="21564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78EB4500-1E00-4808-A3B2-E4B264713D98}"/>
                    </a:ext>
                  </a:extLst>
                </p14:cNvPr>
                <p14:cNvContentPartPr/>
                <p14:nvPr/>
              </p14:nvContentPartPr>
              <p14:xfrm>
                <a:off x="4360520" y="4170040"/>
                <a:ext cx="285480" cy="291240"/>
              </p14:xfrm>
            </p:contentPart>
          </mc:Choice>
          <mc:Fallback xmlns="">
            <p:pic>
              <p:nvPicPr>
                <p:cNvPr id="37" name="Ink 36">
                  <a:extLst>
                    <a:ext uri="{FF2B5EF4-FFF2-40B4-BE49-F238E27FC236}">
                      <a16:creationId xmlns:a16="http://schemas.microsoft.com/office/drawing/2014/main" id="{78EB4500-1E00-4808-A3B2-E4B264713D98}"/>
                    </a:ext>
                  </a:extLst>
                </p:cNvPr>
                <p:cNvPicPr/>
                <p:nvPr/>
              </p:nvPicPr>
              <p:blipFill>
                <a:blip r:embed="rId63"/>
                <a:stretch>
                  <a:fillRect/>
                </a:stretch>
              </p:blipFill>
              <p:spPr>
                <a:xfrm>
                  <a:off x="4342520" y="4152040"/>
                  <a:ext cx="3211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AAF617D3-E5B0-40C4-B8FA-35BE685523C3}"/>
                    </a:ext>
                  </a:extLst>
                </p14:cNvPr>
                <p14:cNvContentPartPr/>
                <p14:nvPr/>
              </p14:nvContentPartPr>
              <p14:xfrm>
                <a:off x="4713320" y="4104520"/>
                <a:ext cx="352080" cy="411120"/>
              </p14:xfrm>
            </p:contentPart>
          </mc:Choice>
          <mc:Fallback xmlns="">
            <p:pic>
              <p:nvPicPr>
                <p:cNvPr id="38" name="Ink 37">
                  <a:extLst>
                    <a:ext uri="{FF2B5EF4-FFF2-40B4-BE49-F238E27FC236}">
                      <a16:creationId xmlns:a16="http://schemas.microsoft.com/office/drawing/2014/main" id="{AAF617D3-E5B0-40C4-B8FA-35BE685523C3}"/>
                    </a:ext>
                  </a:extLst>
                </p:cNvPr>
                <p:cNvPicPr/>
                <p:nvPr/>
              </p:nvPicPr>
              <p:blipFill>
                <a:blip r:embed="rId65"/>
                <a:stretch>
                  <a:fillRect/>
                </a:stretch>
              </p:blipFill>
              <p:spPr>
                <a:xfrm>
                  <a:off x="4695320" y="4086880"/>
                  <a:ext cx="38772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73DE2F50-0443-4CA3-AE50-1815180B5026}"/>
                    </a:ext>
                  </a:extLst>
                </p14:cNvPr>
                <p14:cNvContentPartPr/>
                <p14:nvPr/>
              </p14:nvContentPartPr>
              <p14:xfrm>
                <a:off x="5040560" y="4087240"/>
                <a:ext cx="271440" cy="444960"/>
              </p14:xfrm>
            </p:contentPart>
          </mc:Choice>
          <mc:Fallback xmlns="">
            <p:pic>
              <p:nvPicPr>
                <p:cNvPr id="39" name="Ink 38">
                  <a:extLst>
                    <a:ext uri="{FF2B5EF4-FFF2-40B4-BE49-F238E27FC236}">
                      <a16:creationId xmlns:a16="http://schemas.microsoft.com/office/drawing/2014/main" id="{73DE2F50-0443-4CA3-AE50-1815180B5026}"/>
                    </a:ext>
                  </a:extLst>
                </p:cNvPr>
                <p:cNvPicPr/>
                <p:nvPr/>
              </p:nvPicPr>
              <p:blipFill>
                <a:blip r:embed="rId67"/>
                <a:stretch>
                  <a:fillRect/>
                </a:stretch>
              </p:blipFill>
              <p:spPr>
                <a:xfrm>
                  <a:off x="5022560" y="4069600"/>
                  <a:ext cx="3070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FAD486A6-746C-48ED-BD56-E9050CE1D857}"/>
                    </a:ext>
                  </a:extLst>
                </p14:cNvPr>
                <p14:cNvContentPartPr/>
                <p14:nvPr/>
              </p14:nvContentPartPr>
              <p14:xfrm>
                <a:off x="5632760" y="4266520"/>
                <a:ext cx="230760" cy="286200"/>
              </p14:xfrm>
            </p:contentPart>
          </mc:Choice>
          <mc:Fallback xmlns="">
            <p:pic>
              <p:nvPicPr>
                <p:cNvPr id="40" name="Ink 39">
                  <a:extLst>
                    <a:ext uri="{FF2B5EF4-FFF2-40B4-BE49-F238E27FC236}">
                      <a16:creationId xmlns:a16="http://schemas.microsoft.com/office/drawing/2014/main" id="{FAD486A6-746C-48ED-BD56-E9050CE1D857}"/>
                    </a:ext>
                  </a:extLst>
                </p:cNvPr>
                <p:cNvPicPr/>
                <p:nvPr/>
              </p:nvPicPr>
              <p:blipFill>
                <a:blip r:embed="rId69"/>
                <a:stretch>
                  <a:fillRect/>
                </a:stretch>
              </p:blipFill>
              <p:spPr>
                <a:xfrm>
                  <a:off x="5614760" y="4248880"/>
                  <a:ext cx="266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EA470879-2189-4CCC-BF9C-B1DD4BD5ECD9}"/>
                    </a:ext>
                  </a:extLst>
                </p14:cNvPr>
                <p14:cNvContentPartPr/>
                <p14:nvPr/>
              </p14:nvContentPartPr>
              <p14:xfrm>
                <a:off x="6105800" y="4086520"/>
                <a:ext cx="202320" cy="469080"/>
              </p14:xfrm>
            </p:contentPart>
          </mc:Choice>
          <mc:Fallback xmlns="">
            <p:pic>
              <p:nvPicPr>
                <p:cNvPr id="41" name="Ink 40">
                  <a:extLst>
                    <a:ext uri="{FF2B5EF4-FFF2-40B4-BE49-F238E27FC236}">
                      <a16:creationId xmlns:a16="http://schemas.microsoft.com/office/drawing/2014/main" id="{EA470879-2189-4CCC-BF9C-B1DD4BD5ECD9}"/>
                    </a:ext>
                  </a:extLst>
                </p:cNvPr>
                <p:cNvPicPr/>
                <p:nvPr/>
              </p:nvPicPr>
              <p:blipFill>
                <a:blip r:embed="rId71"/>
                <a:stretch>
                  <a:fillRect/>
                </a:stretch>
              </p:blipFill>
              <p:spPr>
                <a:xfrm>
                  <a:off x="6088160" y="4068520"/>
                  <a:ext cx="23796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DADA301F-B5E4-43A9-9CF0-4F094C347CB9}"/>
                    </a:ext>
                  </a:extLst>
                </p14:cNvPr>
                <p14:cNvContentPartPr/>
                <p14:nvPr/>
              </p14:nvContentPartPr>
              <p14:xfrm>
                <a:off x="472160" y="4602400"/>
                <a:ext cx="6352560" cy="653400"/>
              </p14:xfrm>
            </p:contentPart>
          </mc:Choice>
          <mc:Fallback xmlns="">
            <p:pic>
              <p:nvPicPr>
                <p:cNvPr id="42" name="Ink 41">
                  <a:extLst>
                    <a:ext uri="{FF2B5EF4-FFF2-40B4-BE49-F238E27FC236}">
                      <a16:creationId xmlns:a16="http://schemas.microsoft.com/office/drawing/2014/main" id="{DADA301F-B5E4-43A9-9CF0-4F094C347CB9}"/>
                    </a:ext>
                  </a:extLst>
                </p:cNvPr>
                <p:cNvPicPr/>
                <p:nvPr/>
              </p:nvPicPr>
              <p:blipFill>
                <a:blip r:embed="rId73"/>
                <a:stretch>
                  <a:fillRect/>
                </a:stretch>
              </p:blipFill>
              <p:spPr>
                <a:xfrm>
                  <a:off x="454520" y="4584760"/>
                  <a:ext cx="6388200" cy="689040"/>
                </a:xfrm>
                <a:prstGeom prst="rect">
                  <a:avLst/>
                </a:prstGeom>
              </p:spPr>
            </p:pic>
          </mc:Fallback>
        </mc:AlternateContent>
      </p:grpSp>
      <p:grpSp>
        <p:nvGrpSpPr>
          <p:cNvPr id="58" name="Group 57">
            <a:extLst>
              <a:ext uri="{FF2B5EF4-FFF2-40B4-BE49-F238E27FC236}">
                <a16:creationId xmlns:a16="http://schemas.microsoft.com/office/drawing/2014/main" id="{FAA19C0B-221C-4F37-95E4-8D58AB6A3605}"/>
              </a:ext>
            </a:extLst>
          </p:cNvPr>
          <p:cNvGrpSpPr/>
          <p:nvPr/>
        </p:nvGrpSpPr>
        <p:grpSpPr>
          <a:xfrm>
            <a:off x="2072360" y="5635600"/>
            <a:ext cx="640800" cy="569160"/>
            <a:chOff x="2072360" y="5635600"/>
            <a:chExt cx="640800" cy="569160"/>
          </a:xfrm>
        </p:grpSpPr>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CE321CC8-A4AF-46D5-8090-DA69AEE01EEF}"/>
                    </a:ext>
                  </a:extLst>
                </p14:cNvPr>
                <p14:cNvContentPartPr/>
                <p14:nvPr/>
              </p14:nvContentPartPr>
              <p14:xfrm>
                <a:off x="2072360" y="5635600"/>
                <a:ext cx="198720" cy="569160"/>
              </p14:xfrm>
            </p:contentPart>
          </mc:Choice>
          <mc:Fallback xmlns="">
            <p:pic>
              <p:nvPicPr>
                <p:cNvPr id="43" name="Ink 42">
                  <a:extLst>
                    <a:ext uri="{FF2B5EF4-FFF2-40B4-BE49-F238E27FC236}">
                      <a16:creationId xmlns:a16="http://schemas.microsoft.com/office/drawing/2014/main" id="{CE321CC8-A4AF-46D5-8090-DA69AEE01EEF}"/>
                    </a:ext>
                  </a:extLst>
                </p:cNvPr>
                <p:cNvPicPr/>
                <p:nvPr/>
              </p:nvPicPr>
              <p:blipFill>
                <a:blip r:embed="rId75"/>
                <a:stretch>
                  <a:fillRect/>
                </a:stretch>
              </p:blipFill>
              <p:spPr>
                <a:xfrm>
                  <a:off x="2054720" y="5617960"/>
                  <a:ext cx="2343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6B5982DF-A2F0-4BDF-B272-05B50E530E5F}"/>
                    </a:ext>
                  </a:extLst>
                </p14:cNvPr>
                <p14:cNvContentPartPr/>
                <p14:nvPr/>
              </p14:nvContentPartPr>
              <p14:xfrm>
                <a:off x="2484200" y="5688880"/>
                <a:ext cx="228960" cy="513720"/>
              </p14:xfrm>
            </p:contentPart>
          </mc:Choice>
          <mc:Fallback xmlns="">
            <p:pic>
              <p:nvPicPr>
                <p:cNvPr id="44" name="Ink 43">
                  <a:extLst>
                    <a:ext uri="{FF2B5EF4-FFF2-40B4-BE49-F238E27FC236}">
                      <a16:creationId xmlns:a16="http://schemas.microsoft.com/office/drawing/2014/main" id="{6B5982DF-A2F0-4BDF-B272-05B50E530E5F}"/>
                    </a:ext>
                  </a:extLst>
                </p:cNvPr>
                <p:cNvPicPr/>
                <p:nvPr/>
              </p:nvPicPr>
              <p:blipFill>
                <a:blip r:embed="rId77"/>
                <a:stretch>
                  <a:fillRect/>
                </a:stretch>
              </p:blipFill>
              <p:spPr>
                <a:xfrm>
                  <a:off x="2466200" y="5670880"/>
                  <a:ext cx="264600" cy="549360"/>
                </a:xfrm>
                <a:prstGeom prst="rect">
                  <a:avLst/>
                </a:prstGeom>
              </p:spPr>
            </p:pic>
          </mc:Fallback>
        </mc:AlternateContent>
      </p:grpSp>
      <p:grpSp>
        <p:nvGrpSpPr>
          <p:cNvPr id="57" name="Group 56">
            <a:extLst>
              <a:ext uri="{FF2B5EF4-FFF2-40B4-BE49-F238E27FC236}">
                <a16:creationId xmlns:a16="http://schemas.microsoft.com/office/drawing/2014/main" id="{5BB4D885-BEA3-4073-8335-8691D43EE1E7}"/>
              </a:ext>
            </a:extLst>
          </p:cNvPr>
          <p:cNvGrpSpPr/>
          <p:nvPr/>
        </p:nvGrpSpPr>
        <p:grpSpPr>
          <a:xfrm>
            <a:off x="3324080" y="5766280"/>
            <a:ext cx="1061640" cy="491400"/>
            <a:chOff x="3324080" y="5766280"/>
            <a:chExt cx="1061640" cy="491400"/>
          </a:xfrm>
        </p:grpSpPr>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9E289338-9B35-4F86-9FE7-C07824F87F40}"/>
                    </a:ext>
                  </a:extLst>
                </p14:cNvPr>
                <p14:cNvContentPartPr/>
                <p14:nvPr/>
              </p14:nvContentPartPr>
              <p14:xfrm>
                <a:off x="3324080" y="5886880"/>
                <a:ext cx="339840" cy="370800"/>
              </p14:xfrm>
            </p:contentPart>
          </mc:Choice>
          <mc:Fallback xmlns="">
            <p:pic>
              <p:nvPicPr>
                <p:cNvPr id="45" name="Ink 44">
                  <a:extLst>
                    <a:ext uri="{FF2B5EF4-FFF2-40B4-BE49-F238E27FC236}">
                      <a16:creationId xmlns:a16="http://schemas.microsoft.com/office/drawing/2014/main" id="{9E289338-9B35-4F86-9FE7-C07824F87F40}"/>
                    </a:ext>
                  </a:extLst>
                </p:cNvPr>
                <p:cNvPicPr/>
                <p:nvPr/>
              </p:nvPicPr>
              <p:blipFill>
                <a:blip r:embed="rId79"/>
                <a:stretch>
                  <a:fillRect/>
                </a:stretch>
              </p:blipFill>
              <p:spPr>
                <a:xfrm>
                  <a:off x="3306080" y="5869240"/>
                  <a:ext cx="3754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3A3C8CEC-7831-4F41-9419-916E6148347E}"/>
                    </a:ext>
                  </a:extLst>
                </p14:cNvPr>
                <p14:cNvContentPartPr/>
                <p14:nvPr/>
              </p14:nvContentPartPr>
              <p14:xfrm>
                <a:off x="3796760" y="5766280"/>
                <a:ext cx="342360" cy="486360"/>
              </p14:xfrm>
            </p:contentPart>
          </mc:Choice>
          <mc:Fallback xmlns="">
            <p:pic>
              <p:nvPicPr>
                <p:cNvPr id="46" name="Ink 45">
                  <a:extLst>
                    <a:ext uri="{FF2B5EF4-FFF2-40B4-BE49-F238E27FC236}">
                      <a16:creationId xmlns:a16="http://schemas.microsoft.com/office/drawing/2014/main" id="{3A3C8CEC-7831-4F41-9419-916E6148347E}"/>
                    </a:ext>
                  </a:extLst>
                </p:cNvPr>
                <p:cNvPicPr/>
                <p:nvPr/>
              </p:nvPicPr>
              <p:blipFill>
                <a:blip r:embed="rId81"/>
                <a:stretch>
                  <a:fillRect/>
                </a:stretch>
              </p:blipFill>
              <p:spPr>
                <a:xfrm>
                  <a:off x="3778760" y="5748280"/>
                  <a:ext cx="3780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1CA87EB7-CC0E-439F-AC94-449E939EF98E}"/>
                    </a:ext>
                  </a:extLst>
                </p14:cNvPr>
                <p14:cNvContentPartPr/>
                <p14:nvPr/>
              </p14:nvContentPartPr>
              <p14:xfrm>
                <a:off x="4118960" y="5824600"/>
                <a:ext cx="266760" cy="425160"/>
              </p14:xfrm>
            </p:contentPart>
          </mc:Choice>
          <mc:Fallback xmlns="">
            <p:pic>
              <p:nvPicPr>
                <p:cNvPr id="47" name="Ink 46">
                  <a:extLst>
                    <a:ext uri="{FF2B5EF4-FFF2-40B4-BE49-F238E27FC236}">
                      <a16:creationId xmlns:a16="http://schemas.microsoft.com/office/drawing/2014/main" id="{1CA87EB7-CC0E-439F-AC94-449E939EF98E}"/>
                    </a:ext>
                  </a:extLst>
                </p:cNvPr>
                <p:cNvPicPr/>
                <p:nvPr/>
              </p:nvPicPr>
              <p:blipFill>
                <a:blip r:embed="rId83"/>
                <a:stretch>
                  <a:fillRect/>
                </a:stretch>
              </p:blipFill>
              <p:spPr>
                <a:xfrm>
                  <a:off x="4101320" y="5806960"/>
                  <a:ext cx="302400" cy="46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845F1EFC-43EF-4E2E-AA6C-9282DD024788}"/>
                  </a:ext>
                </a:extLst>
              </p14:cNvPr>
              <p14:cNvContentPartPr/>
              <p14:nvPr/>
            </p14:nvContentPartPr>
            <p14:xfrm>
              <a:off x="5225600" y="5822080"/>
              <a:ext cx="583920" cy="448560"/>
            </p14:xfrm>
          </p:contentPart>
        </mc:Choice>
        <mc:Fallback xmlns="">
          <p:pic>
            <p:nvPicPr>
              <p:cNvPr id="48" name="Ink 47">
                <a:extLst>
                  <a:ext uri="{FF2B5EF4-FFF2-40B4-BE49-F238E27FC236}">
                    <a16:creationId xmlns:a16="http://schemas.microsoft.com/office/drawing/2014/main" id="{845F1EFC-43EF-4E2E-AA6C-9282DD024788}"/>
                  </a:ext>
                </a:extLst>
              </p:cNvPr>
              <p:cNvPicPr/>
              <p:nvPr/>
            </p:nvPicPr>
            <p:blipFill>
              <a:blip r:embed="rId85"/>
              <a:stretch>
                <a:fillRect/>
              </a:stretch>
            </p:blipFill>
            <p:spPr>
              <a:xfrm>
                <a:off x="5207600" y="5804080"/>
                <a:ext cx="619560" cy="484200"/>
              </a:xfrm>
              <a:prstGeom prst="rect">
                <a:avLst/>
              </a:prstGeom>
            </p:spPr>
          </p:pic>
        </mc:Fallback>
      </mc:AlternateContent>
      <p:grpSp>
        <p:nvGrpSpPr>
          <p:cNvPr id="56" name="Group 55">
            <a:extLst>
              <a:ext uri="{FF2B5EF4-FFF2-40B4-BE49-F238E27FC236}">
                <a16:creationId xmlns:a16="http://schemas.microsoft.com/office/drawing/2014/main" id="{8C24CBC3-E1D7-41DE-A924-4263E00A3638}"/>
              </a:ext>
            </a:extLst>
          </p:cNvPr>
          <p:cNvGrpSpPr/>
          <p:nvPr/>
        </p:nvGrpSpPr>
        <p:grpSpPr>
          <a:xfrm>
            <a:off x="6441320" y="5589520"/>
            <a:ext cx="2215440" cy="740160"/>
            <a:chOff x="6441320" y="5589520"/>
            <a:chExt cx="2215440" cy="740160"/>
          </a:xfrm>
        </p:grpSpPr>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90715FBB-426E-4EDB-B172-D0DCAED89686}"/>
                    </a:ext>
                  </a:extLst>
                </p14:cNvPr>
                <p14:cNvContentPartPr/>
                <p14:nvPr/>
              </p14:nvContentPartPr>
              <p14:xfrm>
                <a:off x="6441320" y="5858440"/>
                <a:ext cx="72360" cy="394560"/>
              </p14:xfrm>
            </p:contentPart>
          </mc:Choice>
          <mc:Fallback xmlns="">
            <p:pic>
              <p:nvPicPr>
                <p:cNvPr id="49" name="Ink 48">
                  <a:extLst>
                    <a:ext uri="{FF2B5EF4-FFF2-40B4-BE49-F238E27FC236}">
                      <a16:creationId xmlns:a16="http://schemas.microsoft.com/office/drawing/2014/main" id="{90715FBB-426E-4EDB-B172-D0DCAED89686}"/>
                    </a:ext>
                  </a:extLst>
                </p:cNvPr>
                <p:cNvPicPr/>
                <p:nvPr/>
              </p:nvPicPr>
              <p:blipFill>
                <a:blip r:embed="rId87"/>
                <a:stretch>
                  <a:fillRect/>
                </a:stretch>
              </p:blipFill>
              <p:spPr>
                <a:xfrm>
                  <a:off x="6423680" y="5840800"/>
                  <a:ext cx="1080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E2554ABA-E1AF-4445-A5CE-FFB3AF7707F8}"/>
                    </a:ext>
                  </a:extLst>
                </p14:cNvPr>
                <p14:cNvContentPartPr/>
                <p14:nvPr/>
              </p14:nvContentPartPr>
              <p14:xfrm>
                <a:off x="6502160" y="5773120"/>
                <a:ext cx="347760" cy="150120"/>
              </p14:xfrm>
            </p:contentPart>
          </mc:Choice>
          <mc:Fallback xmlns="">
            <p:pic>
              <p:nvPicPr>
                <p:cNvPr id="50" name="Ink 49">
                  <a:extLst>
                    <a:ext uri="{FF2B5EF4-FFF2-40B4-BE49-F238E27FC236}">
                      <a16:creationId xmlns:a16="http://schemas.microsoft.com/office/drawing/2014/main" id="{E2554ABA-E1AF-4445-A5CE-FFB3AF7707F8}"/>
                    </a:ext>
                  </a:extLst>
                </p:cNvPr>
                <p:cNvPicPr/>
                <p:nvPr/>
              </p:nvPicPr>
              <p:blipFill>
                <a:blip r:embed="rId89"/>
                <a:stretch>
                  <a:fillRect/>
                </a:stretch>
              </p:blipFill>
              <p:spPr>
                <a:xfrm>
                  <a:off x="6484520" y="5755120"/>
                  <a:ext cx="383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E7BFA26E-07A2-4D47-9773-7F6176BA937A}"/>
                    </a:ext>
                  </a:extLst>
                </p14:cNvPr>
                <p14:cNvContentPartPr/>
                <p14:nvPr/>
              </p14:nvContentPartPr>
              <p14:xfrm>
                <a:off x="6521960" y="5963920"/>
                <a:ext cx="231840" cy="63000"/>
              </p14:xfrm>
            </p:contentPart>
          </mc:Choice>
          <mc:Fallback xmlns="">
            <p:pic>
              <p:nvPicPr>
                <p:cNvPr id="51" name="Ink 50">
                  <a:extLst>
                    <a:ext uri="{FF2B5EF4-FFF2-40B4-BE49-F238E27FC236}">
                      <a16:creationId xmlns:a16="http://schemas.microsoft.com/office/drawing/2014/main" id="{E7BFA26E-07A2-4D47-9773-7F6176BA937A}"/>
                    </a:ext>
                  </a:extLst>
                </p:cNvPr>
                <p:cNvPicPr/>
                <p:nvPr/>
              </p:nvPicPr>
              <p:blipFill>
                <a:blip r:embed="rId91"/>
                <a:stretch>
                  <a:fillRect/>
                </a:stretch>
              </p:blipFill>
              <p:spPr>
                <a:xfrm>
                  <a:off x="6504320" y="5945920"/>
                  <a:ext cx="267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F61F23FD-BE97-40EC-8132-25F81AC5891D}"/>
                    </a:ext>
                  </a:extLst>
                </p14:cNvPr>
                <p14:cNvContentPartPr/>
                <p14:nvPr/>
              </p14:nvContentPartPr>
              <p14:xfrm>
                <a:off x="7032440" y="5826040"/>
                <a:ext cx="283680" cy="443880"/>
              </p14:xfrm>
            </p:contentPart>
          </mc:Choice>
          <mc:Fallback xmlns="">
            <p:pic>
              <p:nvPicPr>
                <p:cNvPr id="52" name="Ink 51">
                  <a:extLst>
                    <a:ext uri="{FF2B5EF4-FFF2-40B4-BE49-F238E27FC236}">
                      <a16:creationId xmlns:a16="http://schemas.microsoft.com/office/drawing/2014/main" id="{F61F23FD-BE97-40EC-8132-25F81AC5891D}"/>
                    </a:ext>
                  </a:extLst>
                </p:cNvPr>
                <p:cNvPicPr/>
                <p:nvPr/>
              </p:nvPicPr>
              <p:blipFill>
                <a:blip r:embed="rId93"/>
                <a:stretch>
                  <a:fillRect/>
                </a:stretch>
              </p:blipFill>
              <p:spPr>
                <a:xfrm>
                  <a:off x="7014440" y="5808040"/>
                  <a:ext cx="3193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11979AFC-5124-4151-9C62-E0E1E6B07D15}"/>
                    </a:ext>
                  </a:extLst>
                </p14:cNvPr>
                <p14:cNvContentPartPr/>
                <p14:nvPr/>
              </p14:nvContentPartPr>
              <p14:xfrm>
                <a:off x="7125680" y="5593840"/>
                <a:ext cx="655920" cy="735840"/>
              </p14:xfrm>
            </p:contentPart>
          </mc:Choice>
          <mc:Fallback xmlns="">
            <p:pic>
              <p:nvPicPr>
                <p:cNvPr id="53" name="Ink 52">
                  <a:extLst>
                    <a:ext uri="{FF2B5EF4-FFF2-40B4-BE49-F238E27FC236}">
                      <a16:creationId xmlns:a16="http://schemas.microsoft.com/office/drawing/2014/main" id="{11979AFC-5124-4151-9C62-E0E1E6B07D15}"/>
                    </a:ext>
                  </a:extLst>
                </p:cNvPr>
                <p:cNvPicPr/>
                <p:nvPr/>
              </p:nvPicPr>
              <p:blipFill>
                <a:blip r:embed="rId95"/>
                <a:stretch>
                  <a:fillRect/>
                </a:stretch>
              </p:blipFill>
              <p:spPr>
                <a:xfrm>
                  <a:off x="7108040" y="5575840"/>
                  <a:ext cx="69156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E7DE52B9-069D-4727-837F-599264530A67}"/>
                    </a:ext>
                  </a:extLst>
                </p14:cNvPr>
                <p14:cNvContentPartPr/>
                <p14:nvPr/>
              </p14:nvContentPartPr>
              <p14:xfrm>
                <a:off x="7802120" y="5893360"/>
                <a:ext cx="707760" cy="380520"/>
              </p14:xfrm>
            </p:contentPart>
          </mc:Choice>
          <mc:Fallback xmlns="">
            <p:pic>
              <p:nvPicPr>
                <p:cNvPr id="54" name="Ink 53">
                  <a:extLst>
                    <a:ext uri="{FF2B5EF4-FFF2-40B4-BE49-F238E27FC236}">
                      <a16:creationId xmlns:a16="http://schemas.microsoft.com/office/drawing/2014/main" id="{E7DE52B9-069D-4727-837F-599264530A67}"/>
                    </a:ext>
                  </a:extLst>
                </p:cNvPr>
                <p:cNvPicPr/>
                <p:nvPr/>
              </p:nvPicPr>
              <p:blipFill>
                <a:blip r:embed="rId97"/>
                <a:stretch>
                  <a:fillRect/>
                </a:stretch>
              </p:blipFill>
              <p:spPr>
                <a:xfrm>
                  <a:off x="7784480" y="5875360"/>
                  <a:ext cx="7434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72E3E645-6FC4-4E97-9BF9-738F881EBF78}"/>
                    </a:ext>
                  </a:extLst>
                </p14:cNvPr>
                <p14:cNvContentPartPr/>
                <p14:nvPr/>
              </p14:nvContentPartPr>
              <p14:xfrm>
                <a:off x="8360120" y="5589520"/>
                <a:ext cx="296640" cy="661320"/>
              </p14:xfrm>
            </p:contentPart>
          </mc:Choice>
          <mc:Fallback xmlns="">
            <p:pic>
              <p:nvPicPr>
                <p:cNvPr id="55" name="Ink 54">
                  <a:extLst>
                    <a:ext uri="{FF2B5EF4-FFF2-40B4-BE49-F238E27FC236}">
                      <a16:creationId xmlns:a16="http://schemas.microsoft.com/office/drawing/2014/main" id="{72E3E645-6FC4-4E97-9BF9-738F881EBF78}"/>
                    </a:ext>
                  </a:extLst>
                </p:cNvPr>
                <p:cNvPicPr/>
                <p:nvPr/>
              </p:nvPicPr>
              <p:blipFill>
                <a:blip r:embed="rId99"/>
                <a:stretch>
                  <a:fillRect/>
                </a:stretch>
              </p:blipFill>
              <p:spPr>
                <a:xfrm>
                  <a:off x="8342120" y="5571880"/>
                  <a:ext cx="332280" cy="696960"/>
                </a:xfrm>
                <a:prstGeom prst="rect">
                  <a:avLst/>
                </a:prstGeom>
              </p:spPr>
            </p:pic>
          </mc:Fallback>
        </mc:AlternateContent>
      </p:grpSp>
    </p:spTree>
    <p:extLst>
      <p:ext uri="{BB962C8B-B14F-4D97-AF65-F5344CB8AC3E}">
        <p14:creationId xmlns:p14="http://schemas.microsoft.com/office/powerpoint/2010/main" val="262395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788" y="1080868"/>
            <a:ext cx="8292612" cy="5472331"/>
          </a:xfrm>
        </p:spPr>
        <p:txBody>
          <a:bodyPr>
            <a:normAutofit fontScale="85000" lnSpcReduction="20000"/>
          </a:bodyPr>
          <a:lstStyle/>
          <a:p>
            <a:pPr>
              <a:lnSpc>
                <a:spcPct val="160000"/>
              </a:lnSpc>
              <a:spcBef>
                <a:spcPts val="600"/>
              </a:spcBef>
            </a:pPr>
            <a:r>
              <a:rPr lang="en-US" dirty="0" err="1"/>
              <a:t>Basit</a:t>
            </a:r>
            <a:r>
              <a:rPr lang="en-US" dirty="0"/>
              <a:t> </a:t>
            </a:r>
            <a:r>
              <a:rPr lang="en-US" dirty="0" err="1"/>
              <a:t>formül</a:t>
            </a:r>
            <a:r>
              <a:rPr lang="en-US" dirty="0"/>
              <a:t> </a:t>
            </a:r>
            <a:r>
              <a:rPr lang="en-US" dirty="0" err="1"/>
              <a:t>için</a:t>
            </a:r>
            <a:r>
              <a:rPr lang="en-US" dirty="0"/>
              <a:t> </a:t>
            </a:r>
            <a:r>
              <a:rPr lang="en-US" dirty="0" err="1"/>
              <a:t>formül</a:t>
            </a:r>
            <a:r>
              <a:rPr lang="en-US" dirty="0"/>
              <a:t> </a:t>
            </a:r>
            <a:r>
              <a:rPr lang="en-US" dirty="0" err="1"/>
              <a:t>ağırlığı</a:t>
            </a:r>
            <a:r>
              <a:rPr lang="en-US" dirty="0"/>
              <a:t> (FA)</a:t>
            </a:r>
          </a:p>
          <a:p>
            <a:pPr>
              <a:lnSpc>
                <a:spcPct val="160000"/>
              </a:lnSpc>
              <a:spcBef>
                <a:spcPts val="600"/>
              </a:spcBef>
            </a:pPr>
            <a:r>
              <a:rPr lang="en-US" dirty="0" err="1"/>
              <a:t>Bileşik</a:t>
            </a:r>
            <a:r>
              <a:rPr lang="en-US" dirty="0"/>
              <a:t> </a:t>
            </a:r>
            <a:r>
              <a:rPr lang="en-US" dirty="0" err="1"/>
              <a:t>Formülü</a:t>
            </a:r>
            <a:r>
              <a:rPr lang="en-US" dirty="0"/>
              <a:t> </a:t>
            </a:r>
            <a:r>
              <a:rPr lang="en-US" dirty="0" err="1"/>
              <a:t>içim</a:t>
            </a:r>
            <a:r>
              <a:rPr lang="en-US" dirty="0"/>
              <a:t> </a:t>
            </a:r>
            <a:r>
              <a:rPr lang="en-US" dirty="0" err="1"/>
              <a:t>Molekül</a:t>
            </a:r>
            <a:r>
              <a:rPr lang="en-US" dirty="0"/>
              <a:t> </a:t>
            </a:r>
            <a:r>
              <a:rPr lang="en-US" dirty="0" err="1"/>
              <a:t>Ağırlığı</a:t>
            </a:r>
            <a:r>
              <a:rPr lang="en-US" dirty="0"/>
              <a:t> (MA) </a:t>
            </a:r>
            <a:r>
              <a:rPr lang="en-US" dirty="0" err="1"/>
              <a:t>Hesaplanır</a:t>
            </a:r>
            <a:endParaRPr lang="en-US" dirty="0"/>
          </a:p>
          <a:p>
            <a:pPr>
              <a:lnSpc>
                <a:spcPct val="160000"/>
              </a:lnSpc>
              <a:spcBef>
                <a:spcPts val="600"/>
              </a:spcBef>
            </a:pPr>
            <a:r>
              <a:rPr lang="en-US" dirty="0" err="1"/>
              <a:t>Molekül</a:t>
            </a:r>
            <a:r>
              <a:rPr lang="en-US" dirty="0"/>
              <a:t> </a:t>
            </a:r>
            <a:r>
              <a:rPr lang="en-US" dirty="0" err="1"/>
              <a:t>ağırlığı</a:t>
            </a:r>
            <a:r>
              <a:rPr lang="en-US" dirty="0"/>
              <a:t> </a:t>
            </a:r>
            <a:r>
              <a:rPr lang="en-US" dirty="0" err="1"/>
              <a:t>bilinen</a:t>
            </a:r>
            <a:r>
              <a:rPr lang="en-US" dirty="0"/>
              <a:t> </a:t>
            </a:r>
            <a:r>
              <a:rPr lang="en-US" dirty="0" err="1"/>
              <a:t>bileşiğin</a:t>
            </a:r>
            <a:r>
              <a:rPr lang="en-US" dirty="0"/>
              <a:t> </a:t>
            </a:r>
            <a:r>
              <a:rPr lang="en-US" dirty="0" err="1"/>
              <a:t>basit</a:t>
            </a:r>
            <a:r>
              <a:rPr lang="en-US" dirty="0"/>
              <a:t> </a:t>
            </a:r>
            <a:r>
              <a:rPr lang="en-US" dirty="0" err="1"/>
              <a:t>formülü</a:t>
            </a:r>
            <a:r>
              <a:rPr lang="en-US" dirty="0"/>
              <a:t> </a:t>
            </a:r>
            <a:r>
              <a:rPr lang="en-US" dirty="0" err="1"/>
              <a:t>biliniyorsa</a:t>
            </a:r>
            <a:r>
              <a:rPr lang="en-US" dirty="0"/>
              <a:t> </a:t>
            </a:r>
            <a:r>
              <a:rPr lang="en-US" dirty="0" err="1"/>
              <a:t>molekülün</a:t>
            </a:r>
            <a:r>
              <a:rPr lang="en-US" dirty="0"/>
              <a:t> </a:t>
            </a:r>
            <a:r>
              <a:rPr lang="en-US" dirty="0" err="1"/>
              <a:t>bileşik</a:t>
            </a:r>
            <a:r>
              <a:rPr lang="en-US" dirty="0"/>
              <a:t> </a:t>
            </a:r>
            <a:r>
              <a:rPr lang="en-US" dirty="0" err="1"/>
              <a:t>formülü</a:t>
            </a:r>
            <a:r>
              <a:rPr lang="en-US" dirty="0"/>
              <a:t> </a:t>
            </a:r>
            <a:r>
              <a:rPr lang="en-US" dirty="0" err="1"/>
              <a:t>hesaplanabilir</a:t>
            </a:r>
            <a:r>
              <a:rPr lang="en-US" dirty="0"/>
              <a:t>: </a:t>
            </a:r>
          </a:p>
          <a:p>
            <a:pPr marL="0" indent="0">
              <a:lnSpc>
                <a:spcPct val="160000"/>
              </a:lnSpc>
              <a:spcBef>
                <a:spcPts val="600"/>
              </a:spcBef>
              <a:buNone/>
            </a:pPr>
            <a:r>
              <a:rPr lang="tr-TR" dirty="0"/>
              <a:t>	</a:t>
            </a:r>
            <a:r>
              <a:rPr lang="en-US" dirty="0"/>
              <a:t>(FA)x(n)= (MA)</a:t>
            </a:r>
          </a:p>
          <a:p>
            <a:pPr marL="0" indent="0">
              <a:lnSpc>
                <a:spcPct val="160000"/>
              </a:lnSpc>
              <a:spcBef>
                <a:spcPts val="600"/>
              </a:spcBef>
              <a:buNone/>
            </a:pPr>
            <a:r>
              <a:rPr lang="tr-TR" b="1" dirty="0"/>
              <a:t>Örnek: </a:t>
            </a:r>
            <a:r>
              <a:rPr lang="en-US" dirty="0" err="1"/>
              <a:t>basit</a:t>
            </a:r>
            <a:r>
              <a:rPr lang="en-US" dirty="0"/>
              <a:t> </a:t>
            </a:r>
            <a:r>
              <a:rPr lang="en-US" dirty="0" err="1"/>
              <a:t>formülü</a:t>
            </a:r>
            <a:r>
              <a:rPr lang="tr-TR" dirty="0"/>
              <a:t> </a:t>
            </a:r>
            <a:r>
              <a:rPr lang="tr-TR" dirty="0" err="1"/>
              <a:t>Ho</a:t>
            </a:r>
            <a:r>
              <a:rPr lang="tr-TR" dirty="0"/>
              <a:t> ve </a:t>
            </a:r>
            <a:r>
              <a:rPr lang="en-US" dirty="0"/>
              <a:t>MA=34 g/</a:t>
            </a:r>
            <a:r>
              <a:rPr lang="en-US" dirty="0" err="1"/>
              <a:t>mol</a:t>
            </a:r>
            <a:r>
              <a:rPr lang="en-US" dirty="0"/>
              <a:t> </a:t>
            </a:r>
            <a:r>
              <a:rPr lang="tr-TR" dirty="0"/>
              <a:t>olan bileşiğin b</a:t>
            </a:r>
            <a:r>
              <a:rPr lang="en-US" dirty="0" err="1"/>
              <a:t>ileşik</a:t>
            </a:r>
            <a:r>
              <a:rPr lang="en-US" dirty="0"/>
              <a:t> </a:t>
            </a:r>
            <a:r>
              <a:rPr lang="en-US" dirty="0" err="1"/>
              <a:t>formülünü</a:t>
            </a:r>
            <a:r>
              <a:rPr lang="en-US" dirty="0"/>
              <a:t> </a:t>
            </a:r>
            <a:r>
              <a:rPr lang="en-US" dirty="0" err="1"/>
              <a:t>bulunuz</a:t>
            </a:r>
            <a:r>
              <a:rPr lang="en-US" dirty="0"/>
              <a:t>. (H:1 </a:t>
            </a:r>
            <a:r>
              <a:rPr lang="en-US" dirty="0" err="1"/>
              <a:t>ve</a:t>
            </a:r>
            <a:r>
              <a:rPr lang="en-US" dirty="0"/>
              <a:t> O:16g/mol)</a:t>
            </a:r>
          </a:p>
          <a:p>
            <a:pPr marL="0" indent="0">
              <a:lnSpc>
                <a:spcPct val="160000"/>
              </a:lnSpc>
              <a:spcBef>
                <a:spcPts val="600"/>
              </a:spcBef>
              <a:buNone/>
            </a:pPr>
            <a:r>
              <a:rPr lang="en-US" b="1" dirty="0"/>
              <a:t>FA(HO)</a:t>
            </a:r>
            <a:r>
              <a:rPr lang="en-US" dirty="0"/>
              <a:t>=16+1=17 g/</a:t>
            </a:r>
            <a:r>
              <a:rPr lang="en-US" dirty="0" err="1"/>
              <a:t>mol</a:t>
            </a:r>
            <a:r>
              <a:rPr lang="en-US" dirty="0"/>
              <a:t> </a:t>
            </a:r>
            <a:endParaRPr lang="tr-TR" dirty="0"/>
          </a:p>
          <a:p>
            <a:pPr marL="0" indent="0">
              <a:lnSpc>
                <a:spcPct val="160000"/>
              </a:lnSpc>
              <a:spcBef>
                <a:spcPts val="600"/>
              </a:spcBef>
              <a:buNone/>
            </a:pPr>
            <a:r>
              <a:rPr lang="en-US" dirty="0"/>
              <a:t>(FA)</a:t>
            </a:r>
            <a:r>
              <a:rPr lang="tr-TR" dirty="0"/>
              <a:t>             </a:t>
            </a:r>
            <a:r>
              <a:rPr lang="en-US" dirty="0"/>
              <a:t>x</a:t>
            </a:r>
            <a:r>
              <a:rPr lang="tr-TR" dirty="0"/>
              <a:t>    </a:t>
            </a:r>
            <a:r>
              <a:rPr lang="en-US" dirty="0"/>
              <a:t>(n)</a:t>
            </a:r>
            <a:r>
              <a:rPr lang="tr-TR" dirty="0"/>
              <a:t>   </a:t>
            </a:r>
            <a:r>
              <a:rPr lang="en-US" dirty="0"/>
              <a:t>= </a:t>
            </a:r>
            <a:r>
              <a:rPr lang="tr-TR" dirty="0"/>
              <a:t>  </a:t>
            </a:r>
            <a:r>
              <a:rPr lang="en-US" dirty="0"/>
              <a:t>(MA)</a:t>
            </a:r>
            <a:r>
              <a:rPr lang="tr-TR" dirty="0"/>
              <a:t> ise;</a:t>
            </a:r>
            <a:endParaRPr lang="en-US" dirty="0"/>
          </a:p>
          <a:p>
            <a:pPr marL="0" indent="0">
              <a:lnSpc>
                <a:spcPct val="160000"/>
              </a:lnSpc>
              <a:spcBef>
                <a:spcPts val="600"/>
              </a:spcBef>
              <a:buNone/>
            </a:pPr>
            <a:r>
              <a:rPr lang="en-US" dirty="0"/>
              <a:t>(17g/</a:t>
            </a:r>
            <a:r>
              <a:rPr lang="en-US" dirty="0" err="1"/>
              <a:t>mol</a:t>
            </a:r>
            <a:r>
              <a:rPr lang="en-US" dirty="0"/>
              <a:t>)</a:t>
            </a:r>
            <a:r>
              <a:rPr lang="tr-TR" dirty="0"/>
              <a:t>  </a:t>
            </a:r>
            <a:r>
              <a:rPr lang="en-US" dirty="0"/>
              <a:t>x</a:t>
            </a:r>
            <a:r>
              <a:rPr lang="tr-TR" dirty="0"/>
              <a:t>    </a:t>
            </a:r>
            <a:r>
              <a:rPr lang="en-US" dirty="0"/>
              <a:t>(n)</a:t>
            </a:r>
            <a:r>
              <a:rPr lang="tr-TR" dirty="0"/>
              <a:t>   </a:t>
            </a:r>
            <a:r>
              <a:rPr lang="en-US" dirty="0"/>
              <a:t>=</a:t>
            </a:r>
            <a:r>
              <a:rPr lang="tr-TR" dirty="0"/>
              <a:t>   </a:t>
            </a:r>
            <a:r>
              <a:rPr lang="en-US" dirty="0"/>
              <a:t>(34g/</a:t>
            </a:r>
            <a:r>
              <a:rPr lang="en-US" dirty="0" err="1"/>
              <a:t>mol</a:t>
            </a:r>
            <a:r>
              <a:rPr lang="en-US" dirty="0"/>
              <a:t>) </a:t>
            </a:r>
            <a:r>
              <a:rPr lang="tr-TR" dirty="0"/>
              <a:t>; </a:t>
            </a:r>
          </a:p>
          <a:p>
            <a:pPr marL="0" indent="0">
              <a:lnSpc>
                <a:spcPct val="160000"/>
              </a:lnSpc>
              <a:spcBef>
                <a:spcPts val="600"/>
              </a:spcBef>
              <a:buNone/>
            </a:pPr>
            <a:r>
              <a:rPr lang="tr-TR" dirty="0"/>
              <a:t>eşitliği çözersek:</a:t>
            </a:r>
            <a:r>
              <a:rPr lang="en-US" dirty="0"/>
              <a:t> n= 2 </a:t>
            </a:r>
          </a:p>
          <a:p>
            <a:pPr>
              <a:lnSpc>
                <a:spcPct val="160000"/>
              </a:lnSpc>
              <a:spcBef>
                <a:spcPts val="600"/>
              </a:spcBef>
            </a:pPr>
            <a:r>
              <a:rPr lang="en-US" dirty="0"/>
              <a:t> </a:t>
            </a:r>
            <a:r>
              <a:rPr lang="en-US" sz="2200" dirty="0"/>
              <a:t>(HO)</a:t>
            </a:r>
            <a:r>
              <a:rPr lang="tr-TR" sz="2200" baseline="-30000" dirty="0"/>
              <a:t>n</a:t>
            </a:r>
            <a:r>
              <a:rPr lang="tr-TR" sz="2200" dirty="0"/>
              <a:t> </a:t>
            </a:r>
            <a:r>
              <a:rPr lang="en-US" sz="2200" dirty="0"/>
              <a:t> (</a:t>
            </a:r>
            <a:r>
              <a:rPr lang="en-US" sz="2200" dirty="0" err="1"/>
              <a:t>basit</a:t>
            </a:r>
            <a:r>
              <a:rPr lang="en-US" sz="2200" dirty="0"/>
              <a:t> </a:t>
            </a:r>
            <a:r>
              <a:rPr lang="en-US" sz="2200" dirty="0" err="1"/>
              <a:t>formülü</a:t>
            </a:r>
            <a:r>
              <a:rPr lang="en-US" sz="2200" dirty="0"/>
              <a:t> )</a:t>
            </a:r>
            <a:r>
              <a:rPr lang="tr-TR" sz="2200" dirty="0"/>
              <a:t>; n=2  </a:t>
            </a:r>
            <a:r>
              <a:rPr lang="tr-TR" sz="2200" dirty="0">
                <a:sym typeface="Wingdings" panose="05000000000000000000" pitchFamily="2" charset="2"/>
              </a:rPr>
              <a:t></a:t>
            </a:r>
            <a:r>
              <a:rPr lang="en-US" sz="2200" dirty="0"/>
              <a:t>(HO)</a:t>
            </a:r>
            <a:r>
              <a:rPr lang="en-US" sz="2200" baseline="-30000" dirty="0"/>
              <a:t>2</a:t>
            </a:r>
            <a:r>
              <a:rPr lang="en-US" sz="2200" dirty="0"/>
              <a:t> </a:t>
            </a:r>
            <a:r>
              <a:rPr lang="tr-TR" sz="2200" dirty="0">
                <a:sym typeface="Wingdings" panose="05000000000000000000" pitchFamily="2" charset="2"/>
              </a:rPr>
              <a:t></a:t>
            </a:r>
            <a:r>
              <a:rPr lang="en-US" sz="2200" dirty="0"/>
              <a:t>H</a:t>
            </a:r>
            <a:r>
              <a:rPr lang="en-US" sz="2200" baseline="-30000" dirty="0"/>
              <a:t>2</a:t>
            </a:r>
            <a:r>
              <a:rPr lang="en-US" sz="2200" dirty="0"/>
              <a:t>O</a:t>
            </a:r>
            <a:r>
              <a:rPr lang="en-US" sz="2200" baseline="-30000" dirty="0"/>
              <a:t>2</a:t>
            </a:r>
            <a:r>
              <a:rPr lang="en-US" sz="2200" dirty="0"/>
              <a:t> (</a:t>
            </a:r>
            <a:r>
              <a:rPr lang="en-US" sz="2200" dirty="0" err="1"/>
              <a:t>bileşik</a:t>
            </a:r>
            <a:r>
              <a:rPr lang="en-US" sz="2200" dirty="0"/>
              <a:t> </a:t>
            </a:r>
            <a:r>
              <a:rPr lang="en-US" sz="2200" dirty="0" err="1"/>
              <a:t>formülü</a:t>
            </a:r>
            <a:r>
              <a:rPr lang="en-US" sz="2200" dirty="0"/>
              <a:t>)</a:t>
            </a:r>
          </a:p>
          <a:p>
            <a:pPr>
              <a:lnSpc>
                <a:spcPct val="160000"/>
              </a:lnSpc>
              <a:spcBef>
                <a:spcPts val="600"/>
              </a:spcBef>
            </a:pPr>
            <a:endParaRPr lang="en-US" dirty="0"/>
          </a:p>
        </p:txBody>
      </p:sp>
      <p:sp>
        <p:nvSpPr>
          <p:cNvPr id="4" name="Title 1"/>
          <p:cNvSpPr txBox="1">
            <a:spLocks noGrp="1"/>
          </p:cNvSpPr>
          <p:nvPr>
            <p:ph type="title"/>
          </p:nvPr>
        </p:nvSpPr>
        <p:spPr bwMode="auto">
          <a:xfrm>
            <a:off x="628650" y="365127"/>
            <a:ext cx="7886700" cy="70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2400">
                <a:solidFill>
                  <a:srgbClr val="002060"/>
                </a:solidFill>
                <a:cs typeface="Arial" panose="020B0604020202020204" pitchFamily="34" charset="0"/>
              </a:rPr>
              <a:t>Basit ve Bileşik formülü arasındaki bağıntı</a:t>
            </a:r>
            <a:endParaRPr lang="en-US" altLang="en-US" sz="2400">
              <a:solidFill>
                <a:srgbClr val="002060"/>
              </a:solidFill>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687CB82-B8C2-4079-BA6C-F9AE891C4DCC}"/>
                  </a:ext>
                </a:extLst>
              </p14:cNvPr>
              <p14:cNvContentPartPr/>
              <p14:nvPr/>
            </p14:nvContentPartPr>
            <p14:xfrm>
              <a:off x="650000" y="954880"/>
              <a:ext cx="5820840" cy="132480"/>
            </p14:xfrm>
          </p:contentPart>
        </mc:Choice>
        <mc:Fallback xmlns="">
          <p:pic>
            <p:nvPicPr>
              <p:cNvPr id="2" name="Ink 1">
                <a:extLst>
                  <a:ext uri="{FF2B5EF4-FFF2-40B4-BE49-F238E27FC236}">
                    <a16:creationId xmlns:a16="http://schemas.microsoft.com/office/drawing/2014/main" id="{9687CB82-B8C2-4079-BA6C-F9AE891C4DCC}"/>
                  </a:ext>
                </a:extLst>
              </p:cNvPr>
              <p:cNvPicPr/>
              <p:nvPr/>
            </p:nvPicPr>
            <p:blipFill>
              <a:blip r:embed="rId3"/>
              <a:stretch>
                <a:fillRect/>
              </a:stretch>
            </p:blipFill>
            <p:spPr>
              <a:xfrm>
                <a:off x="632360" y="937240"/>
                <a:ext cx="5856480" cy="168120"/>
              </a:xfrm>
              <a:prstGeom prst="rect">
                <a:avLst/>
              </a:prstGeom>
            </p:spPr>
          </p:pic>
        </mc:Fallback>
      </mc:AlternateContent>
    </p:spTree>
    <p:extLst>
      <p:ext uri="{BB962C8B-B14F-4D97-AF65-F5344CB8AC3E}">
        <p14:creationId xmlns:p14="http://schemas.microsoft.com/office/powerpoint/2010/main" val="231699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D46262-A44B-460C-87C0-7BB0EE3BAD20}"/>
              </a:ext>
            </a:extLst>
          </p:cNvPr>
          <p:cNvGrpSpPr/>
          <p:nvPr/>
        </p:nvGrpSpPr>
        <p:grpSpPr>
          <a:xfrm>
            <a:off x="741440" y="438640"/>
            <a:ext cx="3896640" cy="457920"/>
            <a:chOff x="741440" y="438640"/>
            <a:chExt cx="3896640" cy="4579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D6C82FC-CCF4-47EE-AA96-9AC6E609106F}"/>
                    </a:ext>
                  </a:extLst>
                </p14:cNvPr>
                <p14:cNvContentPartPr/>
                <p14:nvPr/>
              </p14:nvContentPartPr>
              <p14:xfrm>
                <a:off x="741440" y="438640"/>
                <a:ext cx="70920" cy="436320"/>
              </p14:xfrm>
            </p:contentPart>
          </mc:Choice>
          <mc:Fallback xmlns="">
            <p:pic>
              <p:nvPicPr>
                <p:cNvPr id="4" name="Ink 3">
                  <a:extLst>
                    <a:ext uri="{FF2B5EF4-FFF2-40B4-BE49-F238E27FC236}">
                      <a16:creationId xmlns:a16="http://schemas.microsoft.com/office/drawing/2014/main" id="{4D6C82FC-CCF4-47EE-AA96-9AC6E609106F}"/>
                    </a:ext>
                  </a:extLst>
                </p:cNvPr>
                <p:cNvPicPr/>
                <p:nvPr/>
              </p:nvPicPr>
              <p:blipFill>
                <a:blip r:embed="rId3"/>
                <a:stretch>
                  <a:fillRect/>
                </a:stretch>
              </p:blipFill>
              <p:spPr>
                <a:xfrm>
                  <a:off x="723440" y="421000"/>
                  <a:ext cx="10656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6C22FDD-6477-4B87-A962-F005ADCB983F}"/>
                    </a:ext>
                  </a:extLst>
                </p14:cNvPr>
                <p14:cNvContentPartPr/>
                <p14:nvPr/>
              </p14:nvContentPartPr>
              <p14:xfrm>
                <a:off x="944840" y="496960"/>
                <a:ext cx="68400" cy="356040"/>
              </p14:xfrm>
            </p:contentPart>
          </mc:Choice>
          <mc:Fallback xmlns="">
            <p:pic>
              <p:nvPicPr>
                <p:cNvPr id="5" name="Ink 4">
                  <a:extLst>
                    <a:ext uri="{FF2B5EF4-FFF2-40B4-BE49-F238E27FC236}">
                      <a16:creationId xmlns:a16="http://schemas.microsoft.com/office/drawing/2014/main" id="{26C22FDD-6477-4B87-A962-F005ADCB983F}"/>
                    </a:ext>
                  </a:extLst>
                </p:cNvPr>
                <p:cNvPicPr/>
                <p:nvPr/>
              </p:nvPicPr>
              <p:blipFill>
                <a:blip r:embed="rId5"/>
                <a:stretch>
                  <a:fillRect/>
                </a:stretch>
              </p:blipFill>
              <p:spPr>
                <a:xfrm>
                  <a:off x="927200" y="478960"/>
                  <a:ext cx="1040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9D5E92E-1EC8-4921-BBCA-DD07237D189B}"/>
                    </a:ext>
                  </a:extLst>
                </p14:cNvPr>
                <p14:cNvContentPartPr/>
                <p14:nvPr/>
              </p14:nvContentPartPr>
              <p14:xfrm>
                <a:off x="831800" y="690280"/>
                <a:ext cx="310320" cy="82080"/>
              </p14:xfrm>
            </p:contentPart>
          </mc:Choice>
          <mc:Fallback xmlns="">
            <p:pic>
              <p:nvPicPr>
                <p:cNvPr id="6" name="Ink 5">
                  <a:extLst>
                    <a:ext uri="{FF2B5EF4-FFF2-40B4-BE49-F238E27FC236}">
                      <a16:creationId xmlns:a16="http://schemas.microsoft.com/office/drawing/2014/main" id="{99D5E92E-1EC8-4921-BBCA-DD07237D189B}"/>
                    </a:ext>
                  </a:extLst>
                </p:cNvPr>
                <p:cNvPicPr/>
                <p:nvPr/>
              </p:nvPicPr>
              <p:blipFill>
                <a:blip r:embed="rId7"/>
                <a:stretch>
                  <a:fillRect/>
                </a:stretch>
              </p:blipFill>
              <p:spPr>
                <a:xfrm>
                  <a:off x="814160" y="672640"/>
                  <a:ext cx="345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8B7CDD2-FA19-4533-9640-C990B358B1DE}"/>
                    </a:ext>
                  </a:extLst>
                </p14:cNvPr>
                <p14:cNvContentPartPr/>
                <p14:nvPr/>
              </p14:nvContentPartPr>
              <p14:xfrm>
                <a:off x="1583480" y="700000"/>
                <a:ext cx="624960" cy="187200"/>
              </p14:xfrm>
            </p:contentPart>
          </mc:Choice>
          <mc:Fallback xmlns="">
            <p:pic>
              <p:nvPicPr>
                <p:cNvPr id="7" name="Ink 6">
                  <a:extLst>
                    <a:ext uri="{FF2B5EF4-FFF2-40B4-BE49-F238E27FC236}">
                      <a16:creationId xmlns:a16="http://schemas.microsoft.com/office/drawing/2014/main" id="{08B7CDD2-FA19-4533-9640-C990B358B1DE}"/>
                    </a:ext>
                  </a:extLst>
                </p:cNvPr>
                <p:cNvPicPr/>
                <p:nvPr/>
              </p:nvPicPr>
              <p:blipFill>
                <a:blip r:embed="rId9"/>
                <a:stretch>
                  <a:fillRect/>
                </a:stretch>
              </p:blipFill>
              <p:spPr>
                <a:xfrm>
                  <a:off x="1565840" y="682000"/>
                  <a:ext cx="660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ED58C4E-14AC-44B9-B736-F8127E6309A9}"/>
                    </a:ext>
                  </a:extLst>
                </p14:cNvPr>
                <p14:cNvContentPartPr/>
                <p14:nvPr/>
              </p14:nvContentPartPr>
              <p14:xfrm>
                <a:off x="2478080" y="538000"/>
                <a:ext cx="347760" cy="358560"/>
              </p14:xfrm>
            </p:contentPart>
          </mc:Choice>
          <mc:Fallback xmlns="">
            <p:pic>
              <p:nvPicPr>
                <p:cNvPr id="8" name="Ink 7">
                  <a:extLst>
                    <a:ext uri="{FF2B5EF4-FFF2-40B4-BE49-F238E27FC236}">
                      <a16:creationId xmlns:a16="http://schemas.microsoft.com/office/drawing/2014/main" id="{5ED58C4E-14AC-44B9-B736-F8127E6309A9}"/>
                    </a:ext>
                  </a:extLst>
                </p:cNvPr>
                <p:cNvPicPr/>
                <p:nvPr/>
              </p:nvPicPr>
              <p:blipFill>
                <a:blip r:embed="rId11"/>
                <a:stretch>
                  <a:fillRect/>
                </a:stretch>
              </p:blipFill>
              <p:spPr>
                <a:xfrm>
                  <a:off x="2460440" y="520360"/>
                  <a:ext cx="3834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C332CA5-77BE-4F9D-9B8E-27A9BAC6C6D4}"/>
                    </a:ext>
                  </a:extLst>
                </p14:cNvPr>
                <p14:cNvContentPartPr/>
                <p14:nvPr/>
              </p14:nvContentPartPr>
              <p14:xfrm>
                <a:off x="3617120" y="626920"/>
                <a:ext cx="262440" cy="263160"/>
              </p14:xfrm>
            </p:contentPart>
          </mc:Choice>
          <mc:Fallback xmlns="">
            <p:pic>
              <p:nvPicPr>
                <p:cNvPr id="9" name="Ink 8">
                  <a:extLst>
                    <a:ext uri="{FF2B5EF4-FFF2-40B4-BE49-F238E27FC236}">
                      <a16:creationId xmlns:a16="http://schemas.microsoft.com/office/drawing/2014/main" id="{2C332CA5-77BE-4F9D-9B8E-27A9BAC6C6D4}"/>
                    </a:ext>
                  </a:extLst>
                </p:cNvPr>
                <p:cNvPicPr/>
                <p:nvPr/>
              </p:nvPicPr>
              <p:blipFill>
                <a:blip r:embed="rId13"/>
                <a:stretch>
                  <a:fillRect/>
                </a:stretch>
              </p:blipFill>
              <p:spPr>
                <a:xfrm>
                  <a:off x="3599120" y="608920"/>
                  <a:ext cx="2980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E3AEB52-AB19-4B9D-940E-D2EB5BDE57E1}"/>
                    </a:ext>
                  </a:extLst>
                </p14:cNvPr>
                <p14:cNvContentPartPr/>
                <p14:nvPr/>
              </p14:nvContentPartPr>
              <p14:xfrm>
                <a:off x="4053800" y="668320"/>
                <a:ext cx="584280" cy="174240"/>
              </p14:xfrm>
            </p:contentPart>
          </mc:Choice>
          <mc:Fallback xmlns="">
            <p:pic>
              <p:nvPicPr>
                <p:cNvPr id="10" name="Ink 9">
                  <a:extLst>
                    <a:ext uri="{FF2B5EF4-FFF2-40B4-BE49-F238E27FC236}">
                      <a16:creationId xmlns:a16="http://schemas.microsoft.com/office/drawing/2014/main" id="{FE3AEB52-AB19-4B9D-940E-D2EB5BDE57E1}"/>
                    </a:ext>
                  </a:extLst>
                </p:cNvPr>
                <p:cNvPicPr/>
                <p:nvPr/>
              </p:nvPicPr>
              <p:blipFill>
                <a:blip r:embed="rId15"/>
                <a:stretch>
                  <a:fillRect/>
                </a:stretch>
              </p:blipFill>
              <p:spPr>
                <a:xfrm>
                  <a:off x="4035800" y="650680"/>
                  <a:ext cx="61992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BE6FF1A-8AC6-4241-AE57-132DEBF42C92}"/>
                  </a:ext>
                </a:extLst>
              </p14:cNvPr>
              <p14:cNvContentPartPr/>
              <p14:nvPr/>
            </p14:nvContentPartPr>
            <p14:xfrm>
              <a:off x="498440" y="1210840"/>
              <a:ext cx="4713480" cy="120600"/>
            </p14:xfrm>
          </p:contentPart>
        </mc:Choice>
        <mc:Fallback xmlns="">
          <p:pic>
            <p:nvPicPr>
              <p:cNvPr id="11" name="Ink 10">
                <a:extLst>
                  <a:ext uri="{FF2B5EF4-FFF2-40B4-BE49-F238E27FC236}">
                    <a16:creationId xmlns:a16="http://schemas.microsoft.com/office/drawing/2014/main" id="{5BE6FF1A-8AC6-4241-AE57-132DEBF42C92}"/>
                  </a:ext>
                </a:extLst>
              </p:cNvPr>
              <p:cNvPicPr/>
              <p:nvPr/>
            </p:nvPicPr>
            <p:blipFill>
              <a:blip r:embed="rId17"/>
              <a:stretch>
                <a:fillRect/>
              </a:stretch>
            </p:blipFill>
            <p:spPr>
              <a:xfrm>
                <a:off x="480440" y="1192840"/>
                <a:ext cx="4749120" cy="156240"/>
              </a:xfrm>
              <a:prstGeom prst="rect">
                <a:avLst/>
              </a:prstGeom>
            </p:spPr>
          </p:pic>
        </mc:Fallback>
      </mc:AlternateContent>
      <p:grpSp>
        <p:nvGrpSpPr>
          <p:cNvPr id="30" name="Group 29">
            <a:extLst>
              <a:ext uri="{FF2B5EF4-FFF2-40B4-BE49-F238E27FC236}">
                <a16:creationId xmlns:a16="http://schemas.microsoft.com/office/drawing/2014/main" id="{C45DFF37-2405-4305-AB33-3645CEBE12E9}"/>
              </a:ext>
            </a:extLst>
          </p:cNvPr>
          <p:cNvGrpSpPr/>
          <p:nvPr/>
        </p:nvGrpSpPr>
        <p:grpSpPr>
          <a:xfrm>
            <a:off x="4436480" y="1692160"/>
            <a:ext cx="520920" cy="688320"/>
            <a:chOff x="4436480" y="1692160"/>
            <a:chExt cx="520920" cy="688320"/>
          </a:xfrm>
        </p:grpSpPr>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86107F60-91BD-44AE-AE12-739572A436B9}"/>
                    </a:ext>
                  </a:extLst>
                </p14:cNvPr>
                <p14:cNvContentPartPr/>
                <p14:nvPr/>
              </p14:nvContentPartPr>
              <p14:xfrm>
                <a:off x="4436480" y="1707640"/>
                <a:ext cx="147240" cy="141840"/>
              </p14:xfrm>
            </p:contentPart>
          </mc:Choice>
          <mc:Fallback xmlns="">
            <p:pic>
              <p:nvPicPr>
                <p:cNvPr id="21" name="Ink 20">
                  <a:extLst>
                    <a:ext uri="{FF2B5EF4-FFF2-40B4-BE49-F238E27FC236}">
                      <a16:creationId xmlns:a16="http://schemas.microsoft.com/office/drawing/2014/main" id="{86107F60-91BD-44AE-AE12-739572A436B9}"/>
                    </a:ext>
                  </a:extLst>
                </p:cNvPr>
                <p:cNvPicPr/>
                <p:nvPr/>
              </p:nvPicPr>
              <p:blipFill>
                <a:blip r:embed="rId19"/>
                <a:stretch>
                  <a:fillRect/>
                </a:stretch>
              </p:blipFill>
              <p:spPr>
                <a:xfrm>
                  <a:off x="4418480" y="1690000"/>
                  <a:ext cx="182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5693DEEB-72C0-4BCE-A860-BF4C01411513}"/>
                    </a:ext>
                  </a:extLst>
                </p14:cNvPr>
                <p14:cNvContentPartPr/>
                <p14:nvPr/>
              </p14:nvContentPartPr>
              <p14:xfrm>
                <a:off x="4562840" y="1692160"/>
                <a:ext cx="293400" cy="638640"/>
              </p14:xfrm>
            </p:contentPart>
          </mc:Choice>
          <mc:Fallback xmlns="">
            <p:pic>
              <p:nvPicPr>
                <p:cNvPr id="22" name="Ink 21">
                  <a:extLst>
                    <a:ext uri="{FF2B5EF4-FFF2-40B4-BE49-F238E27FC236}">
                      <a16:creationId xmlns:a16="http://schemas.microsoft.com/office/drawing/2014/main" id="{5693DEEB-72C0-4BCE-A860-BF4C01411513}"/>
                    </a:ext>
                  </a:extLst>
                </p:cNvPr>
                <p:cNvPicPr/>
                <p:nvPr/>
              </p:nvPicPr>
              <p:blipFill>
                <a:blip r:embed="rId21"/>
                <a:stretch>
                  <a:fillRect/>
                </a:stretch>
              </p:blipFill>
              <p:spPr>
                <a:xfrm>
                  <a:off x="4545200" y="1674520"/>
                  <a:ext cx="32904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ABAD7C3-88A3-4361-A493-0C7FAA232A91}"/>
                    </a:ext>
                  </a:extLst>
                </p14:cNvPr>
                <p14:cNvContentPartPr/>
                <p14:nvPr/>
              </p14:nvContentPartPr>
              <p14:xfrm>
                <a:off x="4761560" y="2203360"/>
                <a:ext cx="195840" cy="177120"/>
              </p14:xfrm>
            </p:contentPart>
          </mc:Choice>
          <mc:Fallback xmlns="">
            <p:pic>
              <p:nvPicPr>
                <p:cNvPr id="23" name="Ink 22">
                  <a:extLst>
                    <a:ext uri="{FF2B5EF4-FFF2-40B4-BE49-F238E27FC236}">
                      <a16:creationId xmlns:a16="http://schemas.microsoft.com/office/drawing/2014/main" id="{DABAD7C3-88A3-4361-A493-0C7FAA232A91}"/>
                    </a:ext>
                  </a:extLst>
                </p:cNvPr>
                <p:cNvPicPr/>
                <p:nvPr/>
              </p:nvPicPr>
              <p:blipFill>
                <a:blip r:embed="rId23"/>
                <a:stretch>
                  <a:fillRect/>
                </a:stretch>
              </p:blipFill>
              <p:spPr>
                <a:xfrm>
                  <a:off x="4743920" y="2185720"/>
                  <a:ext cx="231480" cy="21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7BA50A72-1AFD-4B1E-87D8-0255230DAE65}"/>
                  </a:ext>
                </a:extLst>
              </p14:cNvPr>
              <p14:cNvContentPartPr/>
              <p14:nvPr/>
            </p14:nvContentPartPr>
            <p14:xfrm>
              <a:off x="5333960" y="1762360"/>
              <a:ext cx="160200" cy="608760"/>
            </p14:xfrm>
          </p:contentPart>
        </mc:Choice>
        <mc:Fallback xmlns="">
          <p:pic>
            <p:nvPicPr>
              <p:cNvPr id="24" name="Ink 23">
                <a:extLst>
                  <a:ext uri="{FF2B5EF4-FFF2-40B4-BE49-F238E27FC236}">
                    <a16:creationId xmlns:a16="http://schemas.microsoft.com/office/drawing/2014/main" id="{7BA50A72-1AFD-4B1E-87D8-0255230DAE65}"/>
                  </a:ext>
                </a:extLst>
              </p:cNvPr>
              <p:cNvPicPr/>
              <p:nvPr/>
            </p:nvPicPr>
            <p:blipFill>
              <a:blip r:embed="rId25"/>
              <a:stretch>
                <a:fillRect/>
              </a:stretch>
            </p:blipFill>
            <p:spPr>
              <a:xfrm>
                <a:off x="5315960" y="1744360"/>
                <a:ext cx="195840" cy="644400"/>
              </a:xfrm>
              <a:prstGeom prst="rect">
                <a:avLst/>
              </a:prstGeom>
            </p:spPr>
          </p:pic>
        </mc:Fallback>
      </mc:AlternateContent>
      <p:grpSp>
        <p:nvGrpSpPr>
          <p:cNvPr id="34" name="Group 33">
            <a:extLst>
              <a:ext uri="{FF2B5EF4-FFF2-40B4-BE49-F238E27FC236}">
                <a16:creationId xmlns:a16="http://schemas.microsoft.com/office/drawing/2014/main" id="{D8D463E8-07E6-47A7-BF14-C5081C6E6AEA}"/>
              </a:ext>
            </a:extLst>
          </p:cNvPr>
          <p:cNvGrpSpPr/>
          <p:nvPr/>
        </p:nvGrpSpPr>
        <p:grpSpPr>
          <a:xfrm>
            <a:off x="5983760" y="1759120"/>
            <a:ext cx="1666080" cy="887760"/>
            <a:chOff x="5983760" y="1759120"/>
            <a:chExt cx="1666080" cy="88776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029D99C9-AA28-4A0B-9DBA-6B3481C43EE4}"/>
                    </a:ext>
                  </a:extLst>
                </p14:cNvPr>
                <p14:cNvContentPartPr/>
                <p14:nvPr/>
              </p14:nvContentPartPr>
              <p14:xfrm>
                <a:off x="5983760" y="1759120"/>
                <a:ext cx="70560" cy="578520"/>
              </p14:xfrm>
            </p:contentPart>
          </mc:Choice>
          <mc:Fallback xmlns="">
            <p:pic>
              <p:nvPicPr>
                <p:cNvPr id="25" name="Ink 24">
                  <a:extLst>
                    <a:ext uri="{FF2B5EF4-FFF2-40B4-BE49-F238E27FC236}">
                      <a16:creationId xmlns:a16="http://schemas.microsoft.com/office/drawing/2014/main" id="{029D99C9-AA28-4A0B-9DBA-6B3481C43EE4}"/>
                    </a:ext>
                  </a:extLst>
                </p:cNvPr>
                <p:cNvPicPr/>
                <p:nvPr/>
              </p:nvPicPr>
              <p:blipFill>
                <a:blip r:embed="rId27"/>
                <a:stretch>
                  <a:fillRect/>
                </a:stretch>
              </p:blipFill>
              <p:spPr>
                <a:xfrm>
                  <a:off x="5966120" y="1741480"/>
                  <a:ext cx="10620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9B9D5901-C7CB-4709-95F9-A2233A6FDA86}"/>
                    </a:ext>
                  </a:extLst>
                </p14:cNvPr>
                <p14:cNvContentPartPr/>
                <p14:nvPr/>
              </p14:nvContentPartPr>
              <p14:xfrm>
                <a:off x="6016520" y="1863880"/>
                <a:ext cx="404280" cy="463320"/>
              </p14:xfrm>
            </p:contentPart>
          </mc:Choice>
          <mc:Fallback xmlns="">
            <p:pic>
              <p:nvPicPr>
                <p:cNvPr id="26" name="Ink 25">
                  <a:extLst>
                    <a:ext uri="{FF2B5EF4-FFF2-40B4-BE49-F238E27FC236}">
                      <a16:creationId xmlns:a16="http://schemas.microsoft.com/office/drawing/2014/main" id="{9B9D5901-C7CB-4709-95F9-A2233A6FDA86}"/>
                    </a:ext>
                  </a:extLst>
                </p:cNvPr>
                <p:cNvPicPr/>
                <p:nvPr/>
              </p:nvPicPr>
              <p:blipFill>
                <a:blip r:embed="rId29"/>
                <a:stretch>
                  <a:fillRect/>
                </a:stretch>
              </p:blipFill>
              <p:spPr>
                <a:xfrm>
                  <a:off x="5998880" y="1846240"/>
                  <a:ext cx="43992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506879D2-4662-4BF1-B311-21E8DA78139A}"/>
                    </a:ext>
                  </a:extLst>
                </p14:cNvPr>
                <p14:cNvContentPartPr/>
                <p14:nvPr/>
              </p14:nvContentPartPr>
              <p14:xfrm>
                <a:off x="6674960" y="2265280"/>
                <a:ext cx="119160" cy="362160"/>
              </p14:xfrm>
            </p:contentPart>
          </mc:Choice>
          <mc:Fallback xmlns="">
            <p:pic>
              <p:nvPicPr>
                <p:cNvPr id="27" name="Ink 26">
                  <a:extLst>
                    <a:ext uri="{FF2B5EF4-FFF2-40B4-BE49-F238E27FC236}">
                      <a16:creationId xmlns:a16="http://schemas.microsoft.com/office/drawing/2014/main" id="{506879D2-4662-4BF1-B311-21E8DA78139A}"/>
                    </a:ext>
                  </a:extLst>
                </p:cNvPr>
                <p:cNvPicPr/>
                <p:nvPr/>
              </p:nvPicPr>
              <p:blipFill>
                <a:blip r:embed="rId31"/>
                <a:stretch>
                  <a:fillRect/>
                </a:stretch>
              </p:blipFill>
              <p:spPr>
                <a:xfrm>
                  <a:off x="6657320" y="2247640"/>
                  <a:ext cx="1548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E521AEDE-0C56-4819-AB32-A9D137978B48}"/>
                    </a:ext>
                  </a:extLst>
                </p14:cNvPr>
                <p14:cNvContentPartPr/>
                <p14:nvPr/>
              </p14:nvContentPartPr>
              <p14:xfrm>
                <a:off x="7239800" y="1929040"/>
                <a:ext cx="410040" cy="520560"/>
              </p14:xfrm>
            </p:contentPart>
          </mc:Choice>
          <mc:Fallback xmlns="">
            <p:pic>
              <p:nvPicPr>
                <p:cNvPr id="28" name="Ink 27">
                  <a:extLst>
                    <a:ext uri="{FF2B5EF4-FFF2-40B4-BE49-F238E27FC236}">
                      <a16:creationId xmlns:a16="http://schemas.microsoft.com/office/drawing/2014/main" id="{E521AEDE-0C56-4819-AB32-A9D137978B48}"/>
                    </a:ext>
                  </a:extLst>
                </p:cNvPr>
                <p:cNvPicPr/>
                <p:nvPr/>
              </p:nvPicPr>
              <p:blipFill>
                <a:blip r:embed="rId33"/>
                <a:stretch>
                  <a:fillRect/>
                </a:stretch>
              </p:blipFill>
              <p:spPr>
                <a:xfrm>
                  <a:off x="7222160" y="1911400"/>
                  <a:ext cx="44568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1DEABA38-2872-4DA1-92D0-D7C7753B5068}"/>
                    </a:ext>
                  </a:extLst>
                </p14:cNvPr>
                <p14:cNvContentPartPr/>
                <p14:nvPr/>
              </p14:nvContentPartPr>
              <p14:xfrm>
                <a:off x="6869000" y="1932280"/>
                <a:ext cx="170280" cy="322200"/>
              </p14:xfrm>
            </p:contentPart>
          </mc:Choice>
          <mc:Fallback xmlns="">
            <p:pic>
              <p:nvPicPr>
                <p:cNvPr id="32" name="Ink 31">
                  <a:extLst>
                    <a:ext uri="{FF2B5EF4-FFF2-40B4-BE49-F238E27FC236}">
                      <a16:creationId xmlns:a16="http://schemas.microsoft.com/office/drawing/2014/main" id="{1DEABA38-2872-4DA1-92D0-D7C7753B5068}"/>
                    </a:ext>
                  </a:extLst>
                </p:cNvPr>
                <p:cNvPicPr/>
                <p:nvPr/>
              </p:nvPicPr>
              <p:blipFill>
                <a:blip r:embed="rId35"/>
                <a:stretch>
                  <a:fillRect/>
                </a:stretch>
              </p:blipFill>
              <p:spPr>
                <a:xfrm>
                  <a:off x="6851000" y="1914280"/>
                  <a:ext cx="2059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D785B187-3816-4041-A082-B8FA7A0CF917}"/>
                    </a:ext>
                  </a:extLst>
                </p14:cNvPr>
                <p14:cNvContentPartPr/>
                <p14:nvPr/>
              </p14:nvContentPartPr>
              <p14:xfrm>
                <a:off x="7070960" y="2519800"/>
                <a:ext cx="15840" cy="127080"/>
              </p14:xfrm>
            </p:contentPart>
          </mc:Choice>
          <mc:Fallback xmlns="">
            <p:pic>
              <p:nvPicPr>
                <p:cNvPr id="33" name="Ink 32">
                  <a:extLst>
                    <a:ext uri="{FF2B5EF4-FFF2-40B4-BE49-F238E27FC236}">
                      <a16:creationId xmlns:a16="http://schemas.microsoft.com/office/drawing/2014/main" id="{D785B187-3816-4041-A082-B8FA7A0CF917}"/>
                    </a:ext>
                  </a:extLst>
                </p:cNvPr>
                <p:cNvPicPr/>
                <p:nvPr/>
              </p:nvPicPr>
              <p:blipFill>
                <a:blip r:embed="rId37"/>
                <a:stretch>
                  <a:fillRect/>
                </a:stretch>
              </p:blipFill>
              <p:spPr>
                <a:xfrm>
                  <a:off x="7053320" y="2501800"/>
                  <a:ext cx="51480" cy="162720"/>
                </a:xfrm>
                <a:prstGeom prst="rect">
                  <a:avLst/>
                </a:prstGeom>
              </p:spPr>
            </p:pic>
          </mc:Fallback>
        </mc:AlternateContent>
      </p:grpSp>
      <p:grpSp>
        <p:nvGrpSpPr>
          <p:cNvPr id="43" name="Group 42">
            <a:extLst>
              <a:ext uri="{FF2B5EF4-FFF2-40B4-BE49-F238E27FC236}">
                <a16:creationId xmlns:a16="http://schemas.microsoft.com/office/drawing/2014/main" id="{91C77690-5CB2-4F10-BCD2-C94E02120737}"/>
              </a:ext>
            </a:extLst>
          </p:cNvPr>
          <p:cNvGrpSpPr/>
          <p:nvPr/>
        </p:nvGrpSpPr>
        <p:grpSpPr>
          <a:xfrm>
            <a:off x="922160" y="4731280"/>
            <a:ext cx="943920" cy="817920"/>
            <a:chOff x="922160" y="4731280"/>
            <a:chExt cx="943920" cy="817920"/>
          </a:xfrm>
        </p:grpSpPr>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40B4AE2C-F30C-4BA3-821F-7CF9E1F108D4}"/>
                    </a:ext>
                  </a:extLst>
                </p14:cNvPr>
                <p14:cNvContentPartPr/>
                <p14:nvPr/>
              </p14:nvContentPartPr>
              <p14:xfrm>
                <a:off x="922160" y="4731280"/>
                <a:ext cx="91440" cy="646560"/>
              </p14:xfrm>
            </p:contentPart>
          </mc:Choice>
          <mc:Fallback xmlns="">
            <p:pic>
              <p:nvPicPr>
                <p:cNvPr id="35" name="Ink 34">
                  <a:extLst>
                    <a:ext uri="{FF2B5EF4-FFF2-40B4-BE49-F238E27FC236}">
                      <a16:creationId xmlns:a16="http://schemas.microsoft.com/office/drawing/2014/main" id="{40B4AE2C-F30C-4BA3-821F-7CF9E1F108D4}"/>
                    </a:ext>
                  </a:extLst>
                </p:cNvPr>
                <p:cNvPicPr/>
                <p:nvPr/>
              </p:nvPicPr>
              <p:blipFill>
                <a:blip r:embed="rId39"/>
                <a:stretch>
                  <a:fillRect/>
                </a:stretch>
              </p:blipFill>
              <p:spPr>
                <a:xfrm>
                  <a:off x="904520" y="4713640"/>
                  <a:ext cx="1270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C6FAA877-F68C-4440-8EF8-9C42C36714A8}"/>
                    </a:ext>
                  </a:extLst>
                </p14:cNvPr>
                <p14:cNvContentPartPr/>
                <p14:nvPr/>
              </p14:nvContentPartPr>
              <p14:xfrm>
                <a:off x="1147880" y="4879960"/>
                <a:ext cx="88920" cy="486720"/>
              </p14:xfrm>
            </p:contentPart>
          </mc:Choice>
          <mc:Fallback xmlns="">
            <p:pic>
              <p:nvPicPr>
                <p:cNvPr id="36" name="Ink 35">
                  <a:extLst>
                    <a:ext uri="{FF2B5EF4-FFF2-40B4-BE49-F238E27FC236}">
                      <a16:creationId xmlns:a16="http://schemas.microsoft.com/office/drawing/2014/main" id="{C6FAA877-F68C-4440-8EF8-9C42C36714A8}"/>
                    </a:ext>
                  </a:extLst>
                </p:cNvPr>
                <p:cNvPicPr/>
                <p:nvPr/>
              </p:nvPicPr>
              <p:blipFill>
                <a:blip r:embed="rId41"/>
                <a:stretch>
                  <a:fillRect/>
                </a:stretch>
              </p:blipFill>
              <p:spPr>
                <a:xfrm>
                  <a:off x="1130240" y="4861960"/>
                  <a:ext cx="12456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ABC2E2BD-5C8A-4E84-86ED-A97BFEA8E39A}"/>
                    </a:ext>
                  </a:extLst>
                </p14:cNvPr>
                <p14:cNvContentPartPr/>
                <p14:nvPr/>
              </p14:nvContentPartPr>
              <p14:xfrm>
                <a:off x="1045280" y="5225560"/>
                <a:ext cx="547920" cy="323640"/>
              </p14:xfrm>
            </p:contentPart>
          </mc:Choice>
          <mc:Fallback xmlns="">
            <p:pic>
              <p:nvPicPr>
                <p:cNvPr id="37" name="Ink 36">
                  <a:extLst>
                    <a:ext uri="{FF2B5EF4-FFF2-40B4-BE49-F238E27FC236}">
                      <a16:creationId xmlns:a16="http://schemas.microsoft.com/office/drawing/2014/main" id="{ABC2E2BD-5C8A-4E84-86ED-A97BFEA8E39A}"/>
                    </a:ext>
                  </a:extLst>
                </p:cNvPr>
                <p:cNvPicPr/>
                <p:nvPr/>
              </p:nvPicPr>
              <p:blipFill>
                <a:blip r:embed="rId43"/>
                <a:stretch>
                  <a:fillRect/>
                </a:stretch>
              </p:blipFill>
              <p:spPr>
                <a:xfrm>
                  <a:off x="1027280" y="5207920"/>
                  <a:ext cx="583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13FEADFF-6A3F-473B-A12C-397D2842A07A}"/>
                    </a:ext>
                  </a:extLst>
                </p14:cNvPr>
                <p14:cNvContentPartPr/>
                <p14:nvPr/>
              </p14:nvContentPartPr>
              <p14:xfrm>
                <a:off x="1633880" y="5069680"/>
                <a:ext cx="232200" cy="364680"/>
              </p14:xfrm>
            </p:contentPart>
          </mc:Choice>
          <mc:Fallback xmlns="">
            <p:pic>
              <p:nvPicPr>
                <p:cNvPr id="38" name="Ink 37">
                  <a:extLst>
                    <a:ext uri="{FF2B5EF4-FFF2-40B4-BE49-F238E27FC236}">
                      <a16:creationId xmlns:a16="http://schemas.microsoft.com/office/drawing/2014/main" id="{13FEADFF-6A3F-473B-A12C-397D2842A07A}"/>
                    </a:ext>
                  </a:extLst>
                </p:cNvPr>
                <p:cNvPicPr/>
                <p:nvPr/>
              </p:nvPicPr>
              <p:blipFill>
                <a:blip r:embed="rId45"/>
                <a:stretch>
                  <a:fillRect/>
                </a:stretch>
              </p:blipFill>
              <p:spPr>
                <a:xfrm>
                  <a:off x="1616240" y="5051680"/>
                  <a:ext cx="267840" cy="40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294B15BE-2ACA-4455-BCC5-D20E144C12D9}"/>
                  </a:ext>
                </a:extLst>
              </p14:cNvPr>
              <p14:cNvContentPartPr/>
              <p14:nvPr/>
            </p14:nvContentPartPr>
            <p14:xfrm>
              <a:off x="2773640" y="5186680"/>
              <a:ext cx="931680" cy="306360"/>
            </p14:xfrm>
          </p:contentPart>
        </mc:Choice>
        <mc:Fallback xmlns="">
          <p:pic>
            <p:nvPicPr>
              <p:cNvPr id="39" name="Ink 38">
                <a:extLst>
                  <a:ext uri="{FF2B5EF4-FFF2-40B4-BE49-F238E27FC236}">
                    <a16:creationId xmlns:a16="http://schemas.microsoft.com/office/drawing/2014/main" id="{294B15BE-2ACA-4455-BCC5-D20E144C12D9}"/>
                  </a:ext>
                </a:extLst>
              </p:cNvPr>
              <p:cNvPicPr/>
              <p:nvPr/>
            </p:nvPicPr>
            <p:blipFill>
              <a:blip r:embed="rId47"/>
              <a:stretch>
                <a:fillRect/>
              </a:stretch>
            </p:blipFill>
            <p:spPr>
              <a:xfrm>
                <a:off x="2756000" y="5168680"/>
                <a:ext cx="967320" cy="342000"/>
              </a:xfrm>
              <a:prstGeom prst="rect">
                <a:avLst/>
              </a:prstGeom>
            </p:spPr>
          </p:pic>
        </mc:Fallback>
      </mc:AlternateContent>
      <p:grpSp>
        <p:nvGrpSpPr>
          <p:cNvPr id="42" name="Group 41">
            <a:extLst>
              <a:ext uri="{FF2B5EF4-FFF2-40B4-BE49-F238E27FC236}">
                <a16:creationId xmlns:a16="http://schemas.microsoft.com/office/drawing/2014/main" id="{8CFFBC7C-D1C0-402C-8E27-971C78EC1B17}"/>
              </a:ext>
            </a:extLst>
          </p:cNvPr>
          <p:cNvGrpSpPr/>
          <p:nvPr/>
        </p:nvGrpSpPr>
        <p:grpSpPr>
          <a:xfrm>
            <a:off x="4338920" y="4958080"/>
            <a:ext cx="579600" cy="587880"/>
            <a:chOff x="4338920" y="4958080"/>
            <a:chExt cx="579600" cy="587880"/>
          </a:xfrm>
        </p:grpSpPr>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827C39CC-E0C8-44E7-8D99-77D78CED9A02}"/>
                    </a:ext>
                  </a:extLst>
                </p14:cNvPr>
                <p14:cNvContentPartPr/>
                <p14:nvPr/>
              </p14:nvContentPartPr>
              <p14:xfrm>
                <a:off x="4338920" y="4959160"/>
                <a:ext cx="180360" cy="100800"/>
              </p14:xfrm>
            </p:contentPart>
          </mc:Choice>
          <mc:Fallback xmlns="">
            <p:pic>
              <p:nvPicPr>
                <p:cNvPr id="40" name="Ink 39">
                  <a:extLst>
                    <a:ext uri="{FF2B5EF4-FFF2-40B4-BE49-F238E27FC236}">
                      <a16:creationId xmlns:a16="http://schemas.microsoft.com/office/drawing/2014/main" id="{827C39CC-E0C8-44E7-8D99-77D78CED9A02}"/>
                    </a:ext>
                  </a:extLst>
                </p:cNvPr>
                <p:cNvPicPr/>
                <p:nvPr/>
              </p:nvPicPr>
              <p:blipFill>
                <a:blip r:embed="rId49"/>
                <a:stretch>
                  <a:fillRect/>
                </a:stretch>
              </p:blipFill>
              <p:spPr>
                <a:xfrm>
                  <a:off x="4320920" y="4941160"/>
                  <a:ext cx="216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035D142C-4A70-4F60-B52E-B91569271E5C}"/>
                    </a:ext>
                  </a:extLst>
                </p14:cNvPr>
                <p14:cNvContentPartPr/>
                <p14:nvPr/>
              </p14:nvContentPartPr>
              <p14:xfrm>
                <a:off x="4553120" y="4958080"/>
                <a:ext cx="365400" cy="587880"/>
              </p14:xfrm>
            </p:contentPart>
          </mc:Choice>
          <mc:Fallback xmlns="">
            <p:pic>
              <p:nvPicPr>
                <p:cNvPr id="41" name="Ink 40">
                  <a:extLst>
                    <a:ext uri="{FF2B5EF4-FFF2-40B4-BE49-F238E27FC236}">
                      <a16:creationId xmlns:a16="http://schemas.microsoft.com/office/drawing/2014/main" id="{035D142C-4A70-4F60-B52E-B91569271E5C}"/>
                    </a:ext>
                  </a:extLst>
                </p:cNvPr>
                <p:cNvPicPr/>
                <p:nvPr/>
              </p:nvPicPr>
              <p:blipFill>
                <a:blip r:embed="rId51"/>
                <a:stretch>
                  <a:fillRect/>
                </a:stretch>
              </p:blipFill>
              <p:spPr>
                <a:xfrm>
                  <a:off x="4535120" y="4940080"/>
                  <a:ext cx="401040" cy="62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F9931398-1BC0-42D8-B9D5-5ABDCC34DB77}"/>
                  </a:ext>
                </a:extLst>
              </p14:cNvPr>
              <p14:cNvContentPartPr/>
              <p14:nvPr/>
            </p14:nvContentPartPr>
            <p14:xfrm>
              <a:off x="5590280" y="4865920"/>
              <a:ext cx="215640" cy="367920"/>
            </p14:xfrm>
          </p:contentPart>
        </mc:Choice>
        <mc:Fallback xmlns="">
          <p:pic>
            <p:nvPicPr>
              <p:cNvPr id="44" name="Ink 43">
                <a:extLst>
                  <a:ext uri="{FF2B5EF4-FFF2-40B4-BE49-F238E27FC236}">
                    <a16:creationId xmlns:a16="http://schemas.microsoft.com/office/drawing/2014/main" id="{F9931398-1BC0-42D8-B9D5-5ABDCC34DB77}"/>
                  </a:ext>
                </a:extLst>
              </p:cNvPr>
              <p:cNvPicPr/>
              <p:nvPr/>
            </p:nvPicPr>
            <p:blipFill>
              <a:blip r:embed="rId53"/>
              <a:stretch>
                <a:fillRect/>
              </a:stretch>
            </p:blipFill>
            <p:spPr>
              <a:xfrm>
                <a:off x="5572280" y="4847920"/>
                <a:ext cx="2512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5F8B0949-BEC0-42E1-AC06-10F300765F56}"/>
                  </a:ext>
                </a:extLst>
              </p14:cNvPr>
              <p14:cNvContentPartPr/>
              <p14:nvPr/>
            </p14:nvContentPartPr>
            <p14:xfrm>
              <a:off x="5784320" y="5496280"/>
              <a:ext cx="27360" cy="120600"/>
            </p14:xfrm>
          </p:contentPart>
        </mc:Choice>
        <mc:Fallback xmlns="">
          <p:pic>
            <p:nvPicPr>
              <p:cNvPr id="45" name="Ink 44">
                <a:extLst>
                  <a:ext uri="{FF2B5EF4-FFF2-40B4-BE49-F238E27FC236}">
                    <a16:creationId xmlns:a16="http://schemas.microsoft.com/office/drawing/2014/main" id="{5F8B0949-BEC0-42E1-AC06-10F300765F56}"/>
                  </a:ext>
                </a:extLst>
              </p:cNvPr>
              <p:cNvPicPr/>
              <p:nvPr/>
            </p:nvPicPr>
            <p:blipFill>
              <a:blip r:embed="rId55"/>
              <a:stretch>
                <a:fillRect/>
              </a:stretch>
            </p:blipFill>
            <p:spPr>
              <a:xfrm>
                <a:off x="5766680" y="5478280"/>
                <a:ext cx="63000" cy="156240"/>
              </a:xfrm>
              <a:prstGeom prst="rect">
                <a:avLst/>
              </a:prstGeom>
            </p:spPr>
          </p:pic>
        </mc:Fallback>
      </mc:AlternateContent>
      <p:grpSp>
        <p:nvGrpSpPr>
          <p:cNvPr id="51" name="Group 50">
            <a:extLst>
              <a:ext uri="{FF2B5EF4-FFF2-40B4-BE49-F238E27FC236}">
                <a16:creationId xmlns:a16="http://schemas.microsoft.com/office/drawing/2014/main" id="{0567219E-3C75-4E80-8651-2B23C7AA0E0F}"/>
              </a:ext>
            </a:extLst>
          </p:cNvPr>
          <p:cNvGrpSpPr/>
          <p:nvPr/>
        </p:nvGrpSpPr>
        <p:grpSpPr>
          <a:xfrm>
            <a:off x="6286160" y="5022160"/>
            <a:ext cx="684000" cy="791280"/>
            <a:chOff x="6286160" y="5022160"/>
            <a:chExt cx="684000" cy="791280"/>
          </a:xfrm>
        </p:grpSpPr>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A58D0385-A83F-4821-BA78-DC0FA8162E1F}"/>
                    </a:ext>
                  </a:extLst>
                </p14:cNvPr>
                <p14:cNvContentPartPr/>
                <p14:nvPr/>
              </p14:nvContentPartPr>
              <p14:xfrm>
                <a:off x="6286160" y="5022160"/>
                <a:ext cx="499320" cy="492120"/>
              </p14:xfrm>
            </p:contentPart>
          </mc:Choice>
          <mc:Fallback xmlns="">
            <p:pic>
              <p:nvPicPr>
                <p:cNvPr id="46" name="Ink 45">
                  <a:extLst>
                    <a:ext uri="{FF2B5EF4-FFF2-40B4-BE49-F238E27FC236}">
                      <a16:creationId xmlns:a16="http://schemas.microsoft.com/office/drawing/2014/main" id="{A58D0385-A83F-4821-BA78-DC0FA8162E1F}"/>
                    </a:ext>
                  </a:extLst>
                </p:cNvPr>
                <p:cNvPicPr/>
                <p:nvPr/>
              </p:nvPicPr>
              <p:blipFill>
                <a:blip r:embed="rId57"/>
                <a:stretch>
                  <a:fillRect/>
                </a:stretch>
              </p:blipFill>
              <p:spPr>
                <a:xfrm>
                  <a:off x="6268520" y="5004520"/>
                  <a:ext cx="5349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C2FEFF82-E9E1-4575-94AC-783DE8B4F294}"/>
                    </a:ext>
                  </a:extLst>
                </p14:cNvPr>
                <p14:cNvContentPartPr/>
                <p14:nvPr/>
              </p14:nvContentPartPr>
              <p14:xfrm>
                <a:off x="6879080" y="5466040"/>
                <a:ext cx="91080" cy="347400"/>
              </p14:xfrm>
            </p:contentPart>
          </mc:Choice>
          <mc:Fallback xmlns="">
            <p:pic>
              <p:nvPicPr>
                <p:cNvPr id="47" name="Ink 46">
                  <a:extLst>
                    <a:ext uri="{FF2B5EF4-FFF2-40B4-BE49-F238E27FC236}">
                      <a16:creationId xmlns:a16="http://schemas.microsoft.com/office/drawing/2014/main" id="{C2FEFF82-E9E1-4575-94AC-783DE8B4F294}"/>
                    </a:ext>
                  </a:extLst>
                </p:cNvPr>
                <p:cNvPicPr/>
                <p:nvPr/>
              </p:nvPicPr>
              <p:blipFill>
                <a:blip r:embed="rId59"/>
                <a:stretch>
                  <a:fillRect/>
                </a:stretch>
              </p:blipFill>
              <p:spPr>
                <a:xfrm>
                  <a:off x="6861440" y="5448040"/>
                  <a:ext cx="126720" cy="383040"/>
                </a:xfrm>
                <a:prstGeom prst="rect">
                  <a:avLst/>
                </a:prstGeom>
              </p:spPr>
            </p:pic>
          </mc:Fallback>
        </mc:AlternateContent>
      </p:grpSp>
      <p:grpSp>
        <p:nvGrpSpPr>
          <p:cNvPr id="50" name="Group 49">
            <a:extLst>
              <a:ext uri="{FF2B5EF4-FFF2-40B4-BE49-F238E27FC236}">
                <a16:creationId xmlns:a16="http://schemas.microsoft.com/office/drawing/2014/main" id="{6951CDAB-3188-4BA1-B313-C90DEC52EC17}"/>
              </a:ext>
            </a:extLst>
          </p:cNvPr>
          <p:cNvGrpSpPr/>
          <p:nvPr/>
        </p:nvGrpSpPr>
        <p:grpSpPr>
          <a:xfrm>
            <a:off x="7474160" y="4854760"/>
            <a:ext cx="940680" cy="875160"/>
            <a:chOff x="7474160" y="4854760"/>
            <a:chExt cx="940680" cy="875160"/>
          </a:xfrm>
        </p:grpSpPr>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02F22A75-2327-4F91-83F2-321E40BB03E3}"/>
                    </a:ext>
                  </a:extLst>
                </p14:cNvPr>
                <p14:cNvContentPartPr/>
                <p14:nvPr/>
              </p14:nvContentPartPr>
              <p14:xfrm>
                <a:off x="7474160" y="4854760"/>
                <a:ext cx="287640" cy="875160"/>
              </p14:xfrm>
            </p:contentPart>
          </mc:Choice>
          <mc:Fallback xmlns="">
            <p:pic>
              <p:nvPicPr>
                <p:cNvPr id="48" name="Ink 47">
                  <a:extLst>
                    <a:ext uri="{FF2B5EF4-FFF2-40B4-BE49-F238E27FC236}">
                      <a16:creationId xmlns:a16="http://schemas.microsoft.com/office/drawing/2014/main" id="{02F22A75-2327-4F91-83F2-321E40BB03E3}"/>
                    </a:ext>
                  </a:extLst>
                </p:cNvPr>
                <p:cNvPicPr/>
                <p:nvPr/>
              </p:nvPicPr>
              <p:blipFill>
                <a:blip r:embed="rId61"/>
                <a:stretch>
                  <a:fillRect/>
                </a:stretch>
              </p:blipFill>
              <p:spPr>
                <a:xfrm>
                  <a:off x="7456160" y="4836760"/>
                  <a:ext cx="323280" cy="910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C8E8A17F-F995-46C9-83E1-303E313EAEE9}"/>
                    </a:ext>
                  </a:extLst>
                </p14:cNvPr>
                <p14:cNvContentPartPr/>
                <p14:nvPr/>
              </p14:nvContentPartPr>
              <p14:xfrm>
                <a:off x="7975280" y="5192800"/>
                <a:ext cx="439560" cy="466560"/>
              </p14:xfrm>
            </p:contentPart>
          </mc:Choice>
          <mc:Fallback xmlns="">
            <p:pic>
              <p:nvPicPr>
                <p:cNvPr id="49" name="Ink 48">
                  <a:extLst>
                    <a:ext uri="{FF2B5EF4-FFF2-40B4-BE49-F238E27FC236}">
                      <a16:creationId xmlns:a16="http://schemas.microsoft.com/office/drawing/2014/main" id="{C8E8A17F-F995-46C9-83E1-303E313EAEE9}"/>
                    </a:ext>
                  </a:extLst>
                </p:cNvPr>
                <p:cNvPicPr/>
                <p:nvPr/>
              </p:nvPicPr>
              <p:blipFill>
                <a:blip r:embed="rId63"/>
                <a:stretch>
                  <a:fillRect/>
                </a:stretch>
              </p:blipFill>
              <p:spPr>
                <a:xfrm>
                  <a:off x="7957640" y="5175160"/>
                  <a:ext cx="475200" cy="502200"/>
                </a:xfrm>
                <a:prstGeom prst="rect">
                  <a:avLst/>
                </a:prstGeom>
              </p:spPr>
            </p:pic>
          </mc:Fallback>
        </mc:AlternateContent>
      </p:grpSp>
      <p:grpSp>
        <p:nvGrpSpPr>
          <p:cNvPr id="59" name="Group 58">
            <a:extLst>
              <a:ext uri="{FF2B5EF4-FFF2-40B4-BE49-F238E27FC236}">
                <a16:creationId xmlns:a16="http://schemas.microsoft.com/office/drawing/2014/main" id="{6690DCEA-561C-41B7-B0F0-7523B1720403}"/>
              </a:ext>
            </a:extLst>
          </p:cNvPr>
          <p:cNvGrpSpPr/>
          <p:nvPr/>
        </p:nvGrpSpPr>
        <p:grpSpPr>
          <a:xfrm>
            <a:off x="5628080" y="359800"/>
            <a:ext cx="2745720" cy="859680"/>
            <a:chOff x="5628080" y="359800"/>
            <a:chExt cx="2745720" cy="859680"/>
          </a:xfrm>
        </p:grpSpPr>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311B93BD-2C00-4BC6-A3AF-2E235B41A2F4}"/>
                    </a:ext>
                  </a:extLst>
                </p14:cNvPr>
                <p14:cNvContentPartPr/>
                <p14:nvPr/>
              </p14:nvContentPartPr>
              <p14:xfrm>
                <a:off x="5628080" y="359800"/>
                <a:ext cx="291600" cy="710280"/>
              </p14:xfrm>
            </p:contentPart>
          </mc:Choice>
          <mc:Fallback xmlns="">
            <p:pic>
              <p:nvPicPr>
                <p:cNvPr id="52" name="Ink 51">
                  <a:extLst>
                    <a:ext uri="{FF2B5EF4-FFF2-40B4-BE49-F238E27FC236}">
                      <a16:creationId xmlns:a16="http://schemas.microsoft.com/office/drawing/2014/main" id="{311B93BD-2C00-4BC6-A3AF-2E235B41A2F4}"/>
                    </a:ext>
                  </a:extLst>
                </p:cNvPr>
                <p:cNvPicPr/>
                <p:nvPr/>
              </p:nvPicPr>
              <p:blipFill>
                <a:blip r:embed="rId65"/>
                <a:stretch>
                  <a:fillRect/>
                </a:stretch>
              </p:blipFill>
              <p:spPr>
                <a:xfrm>
                  <a:off x="5610080" y="341800"/>
                  <a:ext cx="32724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A89EC584-B4AD-439E-ADA9-96F5126AEC5B}"/>
                    </a:ext>
                  </a:extLst>
                </p14:cNvPr>
                <p14:cNvContentPartPr/>
                <p14:nvPr/>
              </p14:nvContentPartPr>
              <p14:xfrm>
                <a:off x="6185360" y="488680"/>
                <a:ext cx="91440" cy="566640"/>
              </p14:xfrm>
            </p:contentPart>
          </mc:Choice>
          <mc:Fallback xmlns="">
            <p:pic>
              <p:nvPicPr>
                <p:cNvPr id="53" name="Ink 52">
                  <a:extLst>
                    <a:ext uri="{FF2B5EF4-FFF2-40B4-BE49-F238E27FC236}">
                      <a16:creationId xmlns:a16="http://schemas.microsoft.com/office/drawing/2014/main" id="{A89EC584-B4AD-439E-ADA9-96F5126AEC5B}"/>
                    </a:ext>
                  </a:extLst>
                </p:cNvPr>
                <p:cNvPicPr/>
                <p:nvPr/>
              </p:nvPicPr>
              <p:blipFill>
                <a:blip r:embed="rId67"/>
                <a:stretch>
                  <a:fillRect/>
                </a:stretch>
              </p:blipFill>
              <p:spPr>
                <a:xfrm>
                  <a:off x="6167360" y="471040"/>
                  <a:ext cx="12708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7D3F0F9C-FE82-4A43-A740-8F2373CC52DC}"/>
                    </a:ext>
                  </a:extLst>
                </p14:cNvPr>
                <p14:cNvContentPartPr/>
                <p14:nvPr/>
              </p14:nvContentPartPr>
              <p14:xfrm>
                <a:off x="6314600" y="771640"/>
                <a:ext cx="598320" cy="323640"/>
              </p14:xfrm>
            </p:contentPart>
          </mc:Choice>
          <mc:Fallback xmlns="">
            <p:pic>
              <p:nvPicPr>
                <p:cNvPr id="54" name="Ink 53">
                  <a:extLst>
                    <a:ext uri="{FF2B5EF4-FFF2-40B4-BE49-F238E27FC236}">
                      <a16:creationId xmlns:a16="http://schemas.microsoft.com/office/drawing/2014/main" id="{7D3F0F9C-FE82-4A43-A740-8F2373CC52DC}"/>
                    </a:ext>
                  </a:extLst>
                </p:cNvPr>
                <p:cNvPicPr/>
                <p:nvPr/>
              </p:nvPicPr>
              <p:blipFill>
                <a:blip r:embed="rId69"/>
                <a:stretch>
                  <a:fillRect/>
                </a:stretch>
              </p:blipFill>
              <p:spPr>
                <a:xfrm>
                  <a:off x="6296960" y="753640"/>
                  <a:ext cx="6339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4CD7B7C9-2D87-41B0-83FE-2D3C2FA29D94}"/>
                    </a:ext>
                  </a:extLst>
                </p14:cNvPr>
                <p14:cNvContentPartPr/>
                <p14:nvPr/>
              </p14:nvContentPartPr>
              <p14:xfrm>
                <a:off x="6635360" y="586600"/>
                <a:ext cx="639000" cy="453240"/>
              </p14:xfrm>
            </p:contentPart>
          </mc:Choice>
          <mc:Fallback xmlns="">
            <p:pic>
              <p:nvPicPr>
                <p:cNvPr id="55" name="Ink 54">
                  <a:extLst>
                    <a:ext uri="{FF2B5EF4-FFF2-40B4-BE49-F238E27FC236}">
                      <a16:creationId xmlns:a16="http://schemas.microsoft.com/office/drawing/2014/main" id="{4CD7B7C9-2D87-41B0-83FE-2D3C2FA29D94}"/>
                    </a:ext>
                  </a:extLst>
                </p:cNvPr>
                <p:cNvPicPr/>
                <p:nvPr/>
              </p:nvPicPr>
              <p:blipFill>
                <a:blip r:embed="rId71"/>
                <a:stretch>
                  <a:fillRect/>
                </a:stretch>
              </p:blipFill>
              <p:spPr>
                <a:xfrm>
                  <a:off x="6617720" y="568960"/>
                  <a:ext cx="6746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F2716C58-65AA-4E23-B14A-2E1A565485E0}"/>
                    </a:ext>
                  </a:extLst>
                </p14:cNvPr>
                <p14:cNvContentPartPr/>
                <p14:nvPr/>
              </p14:nvContentPartPr>
              <p14:xfrm>
                <a:off x="7315040" y="686320"/>
                <a:ext cx="505440" cy="402480"/>
              </p14:xfrm>
            </p:contentPart>
          </mc:Choice>
          <mc:Fallback xmlns="">
            <p:pic>
              <p:nvPicPr>
                <p:cNvPr id="56" name="Ink 55">
                  <a:extLst>
                    <a:ext uri="{FF2B5EF4-FFF2-40B4-BE49-F238E27FC236}">
                      <a16:creationId xmlns:a16="http://schemas.microsoft.com/office/drawing/2014/main" id="{F2716C58-65AA-4E23-B14A-2E1A565485E0}"/>
                    </a:ext>
                  </a:extLst>
                </p:cNvPr>
                <p:cNvPicPr/>
                <p:nvPr/>
              </p:nvPicPr>
              <p:blipFill>
                <a:blip r:embed="rId73"/>
                <a:stretch>
                  <a:fillRect/>
                </a:stretch>
              </p:blipFill>
              <p:spPr>
                <a:xfrm>
                  <a:off x="7297040" y="668680"/>
                  <a:ext cx="5410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8C408A48-0869-4CA1-AF3B-9707DB37782E}"/>
                    </a:ext>
                  </a:extLst>
                </p14:cNvPr>
                <p14:cNvContentPartPr/>
                <p14:nvPr/>
              </p14:nvContentPartPr>
              <p14:xfrm>
                <a:off x="7906880" y="867040"/>
                <a:ext cx="466920" cy="241200"/>
              </p14:xfrm>
            </p:contentPart>
          </mc:Choice>
          <mc:Fallback xmlns="">
            <p:pic>
              <p:nvPicPr>
                <p:cNvPr id="57" name="Ink 56">
                  <a:extLst>
                    <a:ext uri="{FF2B5EF4-FFF2-40B4-BE49-F238E27FC236}">
                      <a16:creationId xmlns:a16="http://schemas.microsoft.com/office/drawing/2014/main" id="{8C408A48-0869-4CA1-AF3B-9707DB37782E}"/>
                    </a:ext>
                  </a:extLst>
                </p:cNvPr>
                <p:cNvPicPr/>
                <p:nvPr/>
              </p:nvPicPr>
              <p:blipFill>
                <a:blip r:embed="rId75"/>
                <a:stretch>
                  <a:fillRect/>
                </a:stretch>
              </p:blipFill>
              <p:spPr>
                <a:xfrm>
                  <a:off x="7889240" y="849400"/>
                  <a:ext cx="502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28F36B93-97EA-44D0-B6AF-FC1D4FFD3D5C}"/>
                    </a:ext>
                  </a:extLst>
                </p14:cNvPr>
                <p14:cNvContentPartPr/>
                <p14:nvPr/>
              </p14:nvContentPartPr>
              <p14:xfrm>
                <a:off x="8235200" y="414520"/>
                <a:ext cx="136800" cy="804960"/>
              </p14:xfrm>
            </p:contentPart>
          </mc:Choice>
          <mc:Fallback xmlns="">
            <p:pic>
              <p:nvPicPr>
                <p:cNvPr id="58" name="Ink 57">
                  <a:extLst>
                    <a:ext uri="{FF2B5EF4-FFF2-40B4-BE49-F238E27FC236}">
                      <a16:creationId xmlns:a16="http://schemas.microsoft.com/office/drawing/2014/main" id="{28F36B93-97EA-44D0-B6AF-FC1D4FFD3D5C}"/>
                    </a:ext>
                  </a:extLst>
                </p:cNvPr>
                <p:cNvPicPr/>
                <p:nvPr/>
              </p:nvPicPr>
              <p:blipFill>
                <a:blip r:embed="rId77"/>
                <a:stretch>
                  <a:fillRect/>
                </a:stretch>
              </p:blipFill>
              <p:spPr>
                <a:xfrm>
                  <a:off x="8217200" y="396520"/>
                  <a:ext cx="172440" cy="840600"/>
                </a:xfrm>
                <a:prstGeom prst="rect">
                  <a:avLst/>
                </a:prstGeom>
              </p:spPr>
            </p:pic>
          </mc:Fallback>
        </mc:AlternateContent>
      </p:grpSp>
      <p:grpSp>
        <p:nvGrpSpPr>
          <p:cNvPr id="61" name="Group 60">
            <a:extLst>
              <a:ext uri="{FF2B5EF4-FFF2-40B4-BE49-F238E27FC236}">
                <a16:creationId xmlns:a16="http://schemas.microsoft.com/office/drawing/2014/main" id="{67278A24-C37E-4DDA-B73C-3803B0B88538}"/>
              </a:ext>
            </a:extLst>
          </p:cNvPr>
          <p:cNvGrpSpPr/>
          <p:nvPr/>
        </p:nvGrpSpPr>
        <p:grpSpPr>
          <a:xfrm>
            <a:off x="704000" y="1899520"/>
            <a:ext cx="3063600" cy="1100880"/>
            <a:chOff x="704000" y="1899520"/>
            <a:chExt cx="3063600" cy="1100880"/>
          </a:xfrm>
        </p:grpSpPr>
        <mc:AlternateContent xmlns:mc="http://schemas.openxmlformats.org/markup-compatibility/2006" xmlns:p14="http://schemas.microsoft.com/office/powerpoint/2010/main">
          <mc:Choice Requires="p14">
            <p:contentPart p14:bwMode="auto" r:id="rId78">
              <p14:nvContentPartPr>
                <p14:cNvPr id="14" name="Ink 13">
                  <a:extLst>
                    <a:ext uri="{FF2B5EF4-FFF2-40B4-BE49-F238E27FC236}">
                      <a16:creationId xmlns:a16="http://schemas.microsoft.com/office/drawing/2014/main" id="{1A51B21F-919C-4972-8E8F-5EB54359ADFC}"/>
                    </a:ext>
                  </a:extLst>
                </p14:cNvPr>
                <p14:cNvContentPartPr/>
                <p14:nvPr/>
              </p14:nvContentPartPr>
              <p14:xfrm>
                <a:off x="792200" y="1899520"/>
                <a:ext cx="116640" cy="499680"/>
              </p14:xfrm>
            </p:contentPart>
          </mc:Choice>
          <mc:Fallback xmlns="">
            <p:pic>
              <p:nvPicPr>
                <p:cNvPr id="14" name="Ink 13">
                  <a:extLst>
                    <a:ext uri="{FF2B5EF4-FFF2-40B4-BE49-F238E27FC236}">
                      <a16:creationId xmlns:a16="http://schemas.microsoft.com/office/drawing/2014/main" id="{1A51B21F-919C-4972-8E8F-5EB54359ADFC}"/>
                    </a:ext>
                  </a:extLst>
                </p:cNvPr>
                <p:cNvPicPr/>
                <p:nvPr/>
              </p:nvPicPr>
              <p:blipFill>
                <a:blip r:embed="rId79"/>
                <a:stretch>
                  <a:fillRect/>
                </a:stretch>
              </p:blipFill>
              <p:spPr>
                <a:xfrm>
                  <a:off x="774560" y="1881880"/>
                  <a:ext cx="15228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 name="Ink 14">
                  <a:extLst>
                    <a:ext uri="{FF2B5EF4-FFF2-40B4-BE49-F238E27FC236}">
                      <a16:creationId xmlns:a16="http://schemas.microsoft.com/office/drawing/2014/main" id="{6BB0C0D0-4165-45A7-A68E-374D5D08E105}"/>
                    </a:ext>
                  </a:extLst>
                </p14:cNvPr>
                <p14:cNvContentPartPr/>
                <p14:nvPr/>
              </p14:nvContentPartPr>
              <p14:xfrm>
                <a:off x="1107200" y="1903480"/>
                <a:ext cx="77040" cy="451080"/>
              </p14:xfrm>
            </p:contentPart>
          </mc:Choice>
          <mc:Fallback xmlns="">
            <p:pic>
              <p:nvPicPr>
                <p:cNvPr id="15" name="Ink 14">
                  <a:extLst>
                    <a:ext uri="{FF2B5EF4-FFF2-40B4-BE49-F238E27FC236}">
                      <a16:creationId xmlns:a16="http://schemas.microsoft.com/office/drawing/2014/main" id="{6BB0C0D0-4165-45A7-A68E-374D5D08E105}"/>
                    </a:ext>
                  </a:extLst>
                </p:cNvPr>
                <p:cNvPicPr/>
                <p:nvPr/>
              </p:nvPicPr>
              <p:blipFill>
                <a:blip r:embed="rId81"/>
                <a:stretch>
                  <a:fillRect/>
                </a:stretch>
              </p:blipFill>
              <p:spPr>
                <a:xfrm>
                  <a:off x="1089200" y="1885480"/>
                  <a:ext cx="1126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 name="Ink 15">
                  <a:extLst>
                    <a:ext uri="{FF2B5EF4-FFF2-40B4-BE49-F238E27FC236}">
                      <a16:creationId xmlns:a16="http://schemas.microsoft.com/office/drawing/2014/main" id="{D17D52CE-A842-4B20-AE35-232A9B66F7FA}"/>
                    </a:ext>
                  </a:extLst>
                </p14:cNvPr>
                <p14:cNvContentPartPr/>
                <p14:nvPr/>
              </p14:nvContentPartPr>
              <p14:xfrm>
                <a:off x="910640" y="2268160"/>
                <a:ext cx="231120" cy="56160"/>
              </p14:xfrm>
            </p:contentPart>
          </mc:Choice>
          <mc:Fallback xmlns="">
            <p:pic>
              <p:nvPicPr>
                <p:cNvPr id="16" name="Ink 15">
                  <a:extLst>
                    <a:ext uri="{FF2B5EF4-FFF2-40B4-BE49-F238E27FC236}">
                      <a16:creationId xmlns:a16="http://schemas.microsoft.com/office/drawing/2014/main" id="{D17D52CE-A842-4B20-AE35-232A9B66F7FA}"/>
                    </a:ext>
                  </a:extLst>
                </p:cNvPr>
                <p:cNvPicPr/>
                <p:nvPr/>
              </p:nvPicPr>
              <p:blipFill>
                <a:blip r:embed="rId83"/>
                <a:stretch>
                  <a:fillRect/>
                </a:stretch>
              </p:blipFill>
              <p:spPr>
                <a:xfrm>
                  <a:off x="892640" y="2250520"/>
                  <a:ext cx="266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Ink 16">
                  <a:extLst>
                    <a:ext uri="{FF2B5EF4-FFF2-40B4-BE49-F238E27FC236}">
                      <a16:creationId xmlns:a16="http://schemas.microsoft.com/office/drawing/2014/main" id="{915D7E0C-B8CA-4C2B-BF19-779A2C015CB7}"/>
                    </a:ext>
                  </a:extLst>
                </p14:cNvPr>
                <p14:cNvContentPartPr/>
                <p14:nvPr/>
              </p14:nvContentPartPr>
              <p14:xfrm>
                <a:off x="1348400" y="2324320"/>
                <a:ext cx="294120" cy="215640"/>
              </p14:xfrm>
            </p:contentPart>
          </mc:Choice>
          <mc:Fallback xmlns="">
            <p:pic>
              <p:nvPicPr>
                <p:cNvPr id="17" name="Ink 16">
                  <a:extLst>
                    <a:ext uri="{FF2B5EF4-FFF2-40B4-BE49-F238E27FC236}">
                      <a16:creationId xmlns:a16="http://schemas.microsoft.com/office/drawing/2014/main" id="{915D7E0C-B8CA-4C2B-BF19-779A2C015CB7}"/>
                    </a:ext>
                  </a:extLst>
                </p:cNvPr>
                <p:cNvPicPr/>
                <p:nvPr/>
              </p:nvPicPr>
              <p:blipFill>
                <a:blip r:embed="rId85"/>
                <a:stretch>
                  <a:fillRect/>
                </a:stretch>
              </p:blipFill>
              <p:spPr>
                <a:xfrm>
                  <a:off x="1330400" y="2306320"/>
                  <a:ext cx="329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 name="Ink 17">
                  <a:extLst>
                    <a:ext uri="{FF2B5EF4-FFF2-40B4-BE49-F238E27FC236}">
                      <a16:creationId xmlns:a16="http://schemas.microsoft.com/office/drawing/2014/main" id="{FF0AA87D-BD1E-4A6E-9AD0-A467D6954CA5}"/>
                    </a:ext>
                  </a:extLst>
                </p14:cNvPr>
                <p14:cNvContentPartPr/>
                <p14:nvPr/>
              </p14:nvContentPartPr>
              <p14:xfrm>
                <a:off x="1802360" y="1976560"/>
                <a:ext cx="250560" cy="396720"/>
              </p14:xfrm>
            </p:contentPart>
          </mc:Choice>
          <mc:Fallback xmlns="">
            <p:pic>
              <p:nvPicPr>
                <p:cNvPr id="18" name="Ink 17">
                  <a:extLst>
                    <a:ext uri="{FF2B5EF4-FFF2-40B4-BE49-F238E27FC236}">
                      <a16:creationId xmlns:a16="http://schemas.microsoft.com/office/drawing/2014/main" id="{FF0AA87D-BD1E-4A6E-9AD0-A467D6954CA5}"/>
                    </a:ext>
                  </a:extLst>
                </p:cNvPr>
                <p:cNvPicPr/>
                <p:nvPr/>
              </p:nvPicPr>
              <p:blipFill>
                <a:blip r:embed="rId87"/>
                <a:stretch>
                  <a:fillRect/>
                </a:stretch>
              </p:blipFill>
              <p:spPr>
                <a:xfrm>
                  <a:off x="1784360" y="1958560"/>
                  <a:ext cx="2862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 name="Ink 18">
                  <a:extLst>
                    <a:ext uri="{FF2B5EF4-FFF2-40B4-BE49-F238E27FC236}">
                      <a16:creationId xmlns:a16="http://schemas.microsoft.com/office/drawing/2014/main" id="{78933AC3-F545-4474-B657-BDECED2EC0EF}"/>
                    </a:ext>
                  </a:extLst>
                </p14:cNvPr>
                <p14:cNvContentPartPr/>
                <p14:nvPr/>
              </p14:nvContentPartPr>
              <p14:xfrm>
                <a:off x="2141120" y="2325400"/>
                <a:ext cx="282240" cy="272160"/>
              </p14:xfrm>
            </p:contentPart>
          </mc:Choice>
          <mc:Fallback xmlns="">
            <p:pic>
              <p:nvPicPr>
                <p:cNvPr id="19" name="Ink 18">
                  <a:extLst>
                    <a:ext uri="{FF2B5EF4-FFF2-40B4-BE49-F238E27FC236}">
                      <a16:creationId xmlns:a16="http://schemas.microsoft.com/office/drawing/2014/main" id="{78933AC3-F545-4474-B657-BDECED2EC0EF}"/>
                    </a:ext>
                  </a:extLst>
                </p:cNvPr>
                <p:cNvPicPr/>
                <p:nvPr/>
              </p:nvPicPr>
              <p:blipFill>
                <a:blip r:embed="rId89"/>
                <a:stretch>
                  <a:fillRect/>
                </a:stretch>
              </p:blipFill>
              <p:spPr>
                <a:xfrm>
                  <a:off x="2123480" y="2307400"/>
                  <a:ext cx="3178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 name="Ink 19">
                  <a:extLst>
                    <a:ext uri="{FF2B5EF4-FFF2-40B4-BE49-F238E27FC236}">
                      <a16:creationId xmlns:a16="http://schemas.microsoft.com/office/drawing/2014/main" id="{579E2F8D-231E-46F9-B7A6-EF7566FECCB0}"/>
                    </a:ext>
                  </a:extLst>
                </p14:cNvPr>
                <p14:cNvContentPartPr/>
                <p14:nvPr/>
              </p14:nvContentPartPr>
              <p14:xfrm>
                <a:off x="2885600" y="2054680"/>
                <a:ext cx="882000" cy="351360"/>
              </p14:xfrm>
            </p:contentPart>
          </mc:Choice>
          <mc:Fallback xmlns="">
            <p:pic>
              <p:nvPicPr>
                <p:cNvPr id="20" name="Ink 19">
                  <a:extLst>
                    <a:ext uri="{FF2B5EF4-FFF2-40B4-BE49-F238E27FC236}">
                      <a16:creationId xmlns:a16="http://schemas.microsoft.com/office/drawing/2014/main" id="{579E2F8D-231E-46F9-B7A6-EF7566FECCB0}"/>
                    </a:ext>
                  </a:extLst>
                </p:cNvPr>
                <p:cNvPicPr/>
                <p:nvPr/>
              </p:nvPicPr>
              <p:blipFill>
                <a:blip r:embed="rId91"/>
                <a:stretch>
                  <a:fillRect/>
                </a:stretch>
              </p:blipFill>
              <p:spPr>
                <a:xfrm>
                  <a:off x="2867600" y="2037040"/>
                  <a:ext cx="9176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87AA7914-4785-43B0-8860-2A3869B161FB}"/>
                    </a:ext>
                  </a:extLst>
                </p14:cNvPr>
                <p14:cNvContentPartPr/>
                <p14:nvPr/>
              </p14:nvContentPartPr>
              <p14:xfrm>
                <a:off x="704000" y="2539960"/>
                <a:ext cx="1951560" cy="460440"/>
              </p14:xfrm>
            </p:contentPart>
          </mc:Choice>
          <mc:Fallback xmlns="">
            <p:pic>
              <p:nvPicPr>
                <p:cNvPr id="60" name="Ink 59">
                  <a:extLst>
                    <a:ext uri="{FF2B5EF4-FFF2-40B4-BE49-F238E27FC236}">
                      <a16:creationId xmlns:a16="http://schemas.microsoft.com/office/drawing/2014/main" id="{87AA7914-4785-43B0-8860-2A3869B161FB}"/>
                    </a:ext>
                  </a:extLst>
                </p:cNvPr>
                <p:cNvPicPr/>
                <p:nvPr/>
              </p:nvPicPr>
              <p:blipFill>
                <a:blip r:embed="rId93"/>
                <a:stretch>
                  <a:fillRect/>
                </a:stretch>
              </p:blipFill>
              <p:spPr>
                <a:xfrm>
                  <a:off x="686000" y="2521960"/>
                  <a:ext cx="1987200" cy="496080"/>
                </a:xfrm>
                <a:prstGeom prst="rect">
                  <a:avLst/>
                </a:prstGeom>
              </p:spPr>
            </p:pic>
          </mc:Fallback>
        </mc:AlternateContent>
      </p:grpSp>
      <p:grpSp>
        <p:nvGrpSpPr>
          <p:cNvPr id="72" name="Group 71">
            <a:extLst>
              <a:ext uri="{FF2B5EF4-FFF2-40B4-BE49-F238E27FC236}">
                <a16:creationId xmlns:a16="http://schemas.microsoft.com/office/drawing/2014/main" id="{89C51E20-BEF2-40F9-A82C-6525BDEB7D4C}"/>
              </a:ext>
            </a:extLst>
          </p:cNvPr>
          <p:cNvGrpSpPr/>
          <p:nvPr/>
        </p:nvGrpSpPr>
        <p:grpSpPr>
          <a:xfrm>
            <a:off x="548480" y="3334840"/>
            <a:ext cx="2378160" cy="614880"/>
            <a:chOff x="548480" y="3334840"/>
            <a:chExt cx="2378160" cy="614880"/>
          </a:xfrm>
        </p:grpSpPr>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2B1C83A6-029B-467C-A112-81AE51472B2C}"/>
                    </a:ext>
                  </a:extLst>
                </p14:cNvPr>
                <p14:cNvContentPartPr/>
                <p14:nvPr/>
              </p14:nvContentPartPr>
              <p14:xfrm>
                <a:off x="766280" y="3385240"/>
                <a:ext cx="259920" cy="355320"/>
              </p14:xfrm>
            </p:contentPart>
          </mc:Choice>
          <mc:Fallback xmlns="">
            <p:pic>
              <p:nvPicPr>
                <p:cNvPr id="62" name="Ink 61">
                  <a:extLst>
                    <a:ext uri="{FF2B5EF4-FFF2-40B4-BE49-F238E27FC236}">
                      <a16:creationId xmlns:a16="http://schemas.microsoft.com/office/drawing/2014/main" id="{2B1C83A6-029B-467C-A112-81AE51472B2C}"/>
                    </a:ext>
                  </a:extLst>
                </p:cNvPr>
                <p:cNvPicPr/>
                <p:nvPr/>
              </p:nvPicPr>
              <p:blipFill>
                <a:blip r:embed="rId95"/>
                <a:stretch>
                  <a:fillRect/>
                </a:stretch>
              </p:blipFill>
              <p:spPr>
                <a:xfrm>
                  <a:off x="748280" y="3367600"/>
                  <a:ext cx="2955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B9F3F7EA-BDB3-4287-96E6-EBC28968DFF7}"/>
                    </a:ext>
                  </a:extLst>
                </p14:cNvPr>
                <p14:cNvContentPartPr/>
                <p14:nvPr/>
              </p14:nvContentPartPr>
              <p14:xfrm>
                <a:off x="1141760" y="3481000"/>
                <a:ext cx="150480" cy="252360"/>
              </p14:xfrm>
            </p:contentPart>
          </mc:Choice>
          <mc:Fallback xmlns="">
            <p:pic>
              <p:nvPicPr>
                <p:cNvPr id="63" name="Ink 62">
                  <a:extLst>
                    <a:ext uri="{FF2B5EF4-FFF2-40B4-BE49-F238E27FC236}">
                      <a16:creationId xmlns:a16="http://schemas.microsoft.com/office/drawing/2014/main" id="{B9F3F7EA-BDB3-4287-96E6-EBC28968DFF7}"/>
                    </a:ext>
                  </a:extLst>
                </p:cNvPr>
                <p:cNvPicPr/>
                <p:nvPr/>
              </p:nvPicPr>
              <p:blipFill>
                <a:blip r:embed="rId97"/>
                <a:stretch>
                  <a:fillRect/>
                </a:stretch>
              </p:blipFill>
              <p:spPr>
                <a:xfrm>
                  <a:off x="1123760" y="3463000"/>
                  <a:ext cx="186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65B8744C-ECF0-4475-B357-378A82933F1F}"/>
                    </a:ext>
                  </a:extLst>
                </p14:cNvPr>
                <p14:cNvContentPartPr/>
                <p14:nvPr/>
              </p14:nvContentPartPr>
              <p14:xfrm>
                <a:off x="1111160" y="3560560"/>
                <a:ext cx="184320" cy="178920"/>
              </p14:xfrm>
            </p:contentPart>
          </mc:Choice>
          <mc:Fallback xmlns="">
            <p:pic>
              <p:nvPicPr>
                <p:cNvPr id="64" name="Ink 63">
                  <a:extLst>
                    <a:ext uri="{FF2B5EF4-FFF2-40B4-BE49-F238E27FC236}">
                      <a16:creationId xmlns:a16="http://schemas.microsoft.com/office/drawing/2014/main" id="{65B8744C-ECF0-4475-B357-378A82933F1F}"/>
                    </a:ext>
                  </a:extLst>
                </p:cNvPr>
                <p:cNvPicPr/>
                <p:nvPr/>
              </p:nvPicPr>
              <p:blipFill>
                <a:blip r:embed="rId99"/>
                <a:stretch>
                  <a:fillRect/>
                </a:stretch>
              </p:blipFill>
              <p:spPr>
                <a:xfrm>
                  <a:off x="1093520" y="3542920"/>
                  <a:ext cx="219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AD319A4B-671B-4B57-B472-1CFA55F65E04}"/>
                    </a:ext>
                  </a:extLst>
                </p14:cNvPr>
                <p14:cNvContentPartPr/>
                <p14:nvPr/>
              </p14:nvContentPartPr>
              <p14:xfrm>
                <a:off x="1561880" y="3472360"/>
                <a:ext cx="246600" cy="280800"/>
              </p14:xfrm>
            </p:contentPart>
          </mc:Choice>
          <mc:Fallback xmlns="">
            <p:pic>
              <p:nvPicPr>
                <p:cNvPr id="66" name="Ink 65">
                  <a:extLst>
                    <a:ext uri="{FF2B5EF4-FFF2-40B4-BE49-F238E27FC236}">
                      <a16:creationId xmlns:a16="http://schemas.microsoft.com/office/drawing/2014/main" id="{AD319A4B-671B-4B57-B472-1CFA55F65E04}"/>
                    </a:ext>
                  </a:extLst>
                </p:cNvPr>
                <p:cNvPicPr/>
                <p:nvPr/>
              </p:nvPicPr>
              <p:blipFill>
                <a:blip r:embed="rId101"/>
                <a:stretch>
                  <a:fillRect/>
                </a:stretch>
              </p:blipFill>
              <p:spPr>
                <a:xfrm>
                  <a:off x="1544240" y="3454360"/>
                  <a:ext cx="2822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954D89D5-D04B-4F6A-8983-0D03339AC506}"/>
                    </a:ext>
                  </a:extLst>
                </p14:cNvPr>
                <p14:cNvContentPartPr/>
                <p14:nvPr/>
              </p14:nvContentPartPr>
              <p14:xfrm>
                <a:off x="1563320" y="3334840"/>
                <a:ext cx="294840" cy="373320"/>
              </p14:xfrm>
            </p:contentPart>
          </mc:Choice>
          <mc:Fallback xmlns="">
            <p:pic>
              <p:nvPicPr>
                <p:cNvPr id="67" name="Ink 66">
                  <a:extLst>
                    <a:ext uri="{FF2B5EF4-FFF2-40B4-BE49-F238E27FC236}">
                      <a16:creationId xmlns:a16="http://schemas.microsoft.com/office/drawing/2014/main" id="{954D89D5-D04B-4F6A-8983-0D03339AC506}"/>
                    </a:ext>
                  </a:extLst>
                </p:cNvPr>
                <p:cNvPicPr/>
                <p:nvPr/>
              </p:nvPicPr>
              <p:blipFill>
                <a:blip r:embed="rId103"/>
                <a:stretch>
                  <a:fillRect/>
                </a:stretch>
              </p:blipFill>
              <p:spPr>
                <a:xfrm>
                  <a:off x="1545320" y="3316840"/>
                  <a:ext cx="3304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9A04F2F6-A3F2-4F6B-B240-09BCECB6A0FA}"/>
                    </a:ext>
                  </a:extLst>
                </p14:cNvPr>
                <p14:cNvContentPartPr/>
                <p14:nvPr/>
              </p14:nvContentPartPr>
              <p14:xfrm>
                <a:off x="2010800" y="3495760"/>
                <a:ext cx="248400" cy="201960"/>
              </p14:xfrm>
            </p:contentPart>
          </mc:Choice>
          <mc:Fallback xmlns="">
            <p:pic>
              <p:nvPicPr>
                <p:cNvPr id="68" name="Ink 67">
                  <a:extLst>
                    <a:ext uri="{FF2B5EF4-FFF2-40B4-BE49-F238E27FC236}">
                      <a16:creationId xmlns:a16="http://schemas.microsoft.com/office/drawing/2014/main" id="{9A04F2F6-A3F2-4F6B-B240-09BCECB6A0FA}"/>
                    </a:ext>
                  </a:extLst>
                </p:cNvPr>
                <p:cNvPicPr/>
                <p:nvPr/>
              </p:nvPicPr>
              <p:blipFill>
                <a:blip r:embed="rId105"/>
                <a:stretch>
                  <a:fillRect/>
                </a:stretch>
              </p:blipFill>
              <p:spPr>
                <a:xfrm>
                  <a:off x="1993160" y="3477760"/>
                  <a:ext cx="284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F09FD701-A81B-4C77-B448-0B85648D34E7}"/>
                    </a:ext>
                  </a:extLst>
                </p14:cNvPr>
                <p14:cNvContentPartPr/>
                <p14:nvPr/>
              </p14:nvContentPartPr>
              <p14:xfrm>
                <a:off x="2347040" y="3395680"/>
                <a:ext cx="366120" cy="328320"/>
              </p14:xfrm>
            </p:contentPart>
          </mc:Choice>
          <mc:Fallback xmlns="">
            <p:pic>
              <p:nvPicPr>
                <p:cNvPr id="69" name="Ink 68">
                  <a:extLst>
                    <a:ext uri="{FF2B5EF4-FFF2-40B4-BE49-F238E27FC236}">
                      <a16:creationId xmlns:a16="http://schemas.microsoft.com/office/drawing/2014/main" id="{F09FD701-A81B-4C77-B448-0B85648D34E7}"/>
                    </a:ext>
                  </a:extLst>
                </p:cNvPr>
                <p:cNvPicPr/>
                <p:nvPr/>
              </p:nvPicPr>
              <p:blipFill>
                <a:blip r:embed="rId107"/>
                <a:stretch>
                  <a:fillRect/>
                </a:stretch>
              </p:blipFill>
              <p:spPr>
                <a:xfrm>
                  <a:off x="2329040" y="3378040"/>
                  <a:ext cx="4017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B11F6C45-B53A-45A4-BEEF-48F59C7633AD}"/>
                    </a:ext>
                  </a:extLst>
                </p14:cNvPr>
                <p14:cNvContentPartPr/>
                <p14:nvPr/>
              </p14:nvContentPartPr>
              <p14:xfrm>
                <a:off x="548480" y="3727600"/>
                <a:ext cx="2378160" cy="222120"/>
              </p14:xfrm>
            </p:contentPart>
          </mc:Choice>
          <mc:Fallback xmlns="">
            <p:pic>
              <p:nvPicPr>
                <p:cNvPr id="70" name="Ink 69">
                  <a:extLst>
                    <a:ext uri="{FF2B5EF4-FFF2-40B4-BE49-F238E27FC236}">
                      <a16:creationId xmlns:a16="http://schemas.microsoft.com/office/drawing/2014/main" id="{B11F6C45-B53A-45A4-BEEF-48F59C7633AD}"/>
                    </a:ext>
                  </a:extLst>
                </p:cNvPr>
                <p:cNvPicPr/>
                <p:nvPr/>
              </p:nvPicPr>
              <p:blipFill>
                <a:blip r:embed="rId109"/>
                <a:stretch>
                  <a:fillRect/>
                </a:stretch>
              </p:blipFill>
              <p:spPr>
                <a:xfrm>
                  <a:off x="530480" y="3709600"/>
                  <a:ext cx="2413800" cy="25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94F8C581-DAF5-4889-870C-9F1CBC044282}"/>
                  </a:ext>
                </a:extLst>
              </p14:cNvPr>
              <p14:cNvContentPartPr/>
              <p14:nvPr/>
            </p14:nvContentPartPr>
            <p14:xfrm>
              <a:off x="1456760" y="4126480"/>
              <a:ext cx="296640" cy="352080"/>
            </p14:xfrm>
          </p:contentPart>
        </mc:Choice>
        <mc:Fallback xmlns="">
          <p:pic>
            <p:nvPicPr>
              <p:cNvPr id="71" name="Ink 70">
                <a:extLst>
                  <a:ext uri="{FF2B5EF4-FFF2-40B4-BE49-F238E27FC236}">
                    <a16:creationId xmlns:a16="http://schemas.microsoft.com/office/drawing/2014/main" id="{94F8C581-DAF5-4889-870C-9F1CBC044282}"/>
                  </a:ext>
                </a:extLst>
              </p:cNvPr>
              <p:cNvPicPr/>
              <p:nvPr/>
            </p:nvPicPr>
            <p:blipFill>
              <a:blip r:embed="rId111"/>
              <a:stretch>
                <a:fillRect/>
              </a:stretch>
            </p:blipFill>
            <p:spPr>
              <a:xfrm>
                <a:off x="1438760" y="4108840"/>
                <a:ext cx="332280" cy="387720"/>
              </a:xfrm>
              <a:prstGeom prst="rect">
                <a:avLst/>
              </a:prstGeom>
            </p:spPr>
          </p:pic>
        </mc:Fallback>
      </mc:AlternateContent>
      <p:grpSp>
        <p:nvGrpSpPr>
          <p:cNvPr id="75" name="Group 74">
            <a:extLst>
              <a:ext uri="{FF2B5EF4-FFF2-40B4-BE49-F238E27FC236}">
                <a16:creationId xmlns:a16="http://schemas.microsoft.com/office/drawing/2014/main" id="{DA3665B5-7284-428E-A953-57E2D838F05F}"/>
              </a:ext>
            </a:extLst>
          </p:cNvPr>
          <p:cNvGrpSpPr/>
          <p:nvPr/>
        </p:nvGrpSpPr>
        <p:grpSpPr>
          <a:xfrm>
            <a:off x="3495080" y="3484600"/>
            <a:ext cx="311400" cy="302760"/>
            <a:chOff x="3495080" y="3484600"/>
            <a:chExt cx="311400" cy="302760"/>
          </a:xfrm>
        </p:grpSpPr>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FAEAC24C-CBAB-45E8-9E10-EB2DD191172D}"/>
                    </a:ext>
                  </a:extLst>
                </p14:cNvPr>
                <p14:cNvContentPartPr/>
                <p14:nvPr/>
              </p14:nvContentPartPr>
              <p14:xfrm>
                <a:off x="3495080" y="3600520"/>
                <a:ext cx="311400" cy="47160"/>
              </p14:xfrm>
            </p:contentPart>
          </mc:Choice>
          <mc:Fallback xmlns="">
            <p:pic>
              <p:nvPicPr>
                <p:cNvPr id="73" name="Ink 72">
                  <a:extLst>
                    <a:ext uri="{FF2B5EF4-FFF2-40B4-BE49-F238E27FC236}">
                      <a16:creationId xmlns:a16="http://schemas.microsoft.com/office/drawing/2014/main" id="{FAEAC24C-CBAB-45E8-9E10-EB2DD191172D}"/>
                    </a:ext>
                  </a:extLst>
                </p:cNvPr>
                <p:cNvPicPr/>
                <p:nvPr/>
              </p:nvPicPr>
              <p:blipFill>
                <a:blip r:embed="rId113"/>
                <a:stretch>
                  <a:fillRect/>
                </a:stretch>
              </p:blipFill>
              <p:spPr>
                <a:xfrm>
                  <a:off x="3477440" y="3582880"/>
                  <a:ext cx="347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6175B7D0-CBBF-4A55-A126-774D47B0CB1D}"/>
                    </a:ext>
                  </a:extLst>
                </p14:cNvPr>
                <p14:cNvContentPartPr/>
                <p14:nvPr/>
              </p14:nvContentPartPr>
              <p14:xfrm>
                <a:off x="3699200" y="3484600"/>
                <a:ext cx="28080" cy="302760"/>
              </p14:xfrm>
            </p:contentPart>
          </mc:Choice>
          <mc:Fallback xmlns="">
            <p:pic>
              <p:nvPicPr>
                <p:cNvPr id="74" name="Ink 73">
                  <a:extLst>
                    <a:ext uri="{FF2B5EF4-FFF2-40B4-BE49-F238E27FC236}">
                      <a16:creationId xmlns:a16="http://schemas.microsoft.com/office/drawing/2014/main" id="{6175B7D0-CBBF-4A55-A126-774D47B0CB1D}"/>
                    </a:ext>
                  </a:extLst>
                </p:cNvPr>
                <p:cNvPicPr/>
                <p:nvPr/>
              </p:nvPicPr>
              <p:blipFill>
                <a:blip r:embed="rId115"/>
                <a:stretch>
                  <a:fillRect/>
                </a:stretch>
              </p:blipFill>
              <p:spPr>
                <a:xfrm>
                  <a:off x="3681200" y="3466600"/>
                  <a:ext cx="63720" cy="338400"/>
                </a:xfrm>
                <a:prstGeom prst="rect">
                  <a:avLst/>
                </a:prstGeom>
              </p:spPr>
            </p:pic>
          </mc:Fallback>
        </mc:AlternateContent>
      </p:grpSp>
      <p:grpSp>
        <p:nvGrpSpPr>
          <p:cNvPr id="95" name="Group 94">
            <a:extLst>
              <a:ext uri="{FF2B5EF4-FFF2-40B4-BE49-F238E27FC236}">
                <a16:creationId xmlns:a16="http://schemas.microsoft.com/office/drawing/2014/main" id="{B8E47985-AB92-4AD6-86DC-84D896D22975}"/>
              </a:ext>
            </a:extLst>
          </p:cNvPr>
          <p:cNvGrpSpPr/>
          <p:nvPr/>
        </p:nvGrpSpPr>
        <p:grpSpPr>
          <a:xfrm>
            <a:off x="4612520" y="3200200"/>
            <a:ext cx="3961440" cy="1318680"/>
            <a:chOff x="4612520" y="3200200"/>
            <a:chExt cx="3961440" cy="1318680"/>
          </a:xfrm>
        </p:grpSpPr>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1DCAB70A-C55E-405C-A33B-C2B8405AAA49}"/>
                    </a:ext>
                  </a:extLst>
                </p14:cNvPr>
                <p14:cNvContentPartPr/>
                <p14:nvPr/>
              </p14:nvContentPartPr>
              <p14:xfrm>
                <a:off x="4754360" y="3283000"/>
                <a:ext cx="336600" cy="358200"/>
              </p14:xfrm>
            </p:contentPart>
          </mc:Choice>
          <mc:Fallback xmlns="">
            <p:pic>
              <p:nvPicPr>
                <p:cNvPr id="76" name="Ink 75">
                  <a:extLst>
                    <a:ext uri="{FF2B5EF4-FFF2-40B4-BE49-F238E27FC236}">
                      <a16:creationId xmlns:a16="http://schemas.microsoft.com/office/drawing/2014/main" id="{1DCAB70A-C55E-405C-A33B-C2B8405AAA49}"/>
                    </a:ext>
                  </a:extLst>
                </p:cNvPr>
                <p:cNvPicPr/>
                <p:nvPr/>
              </p:nvPicPr>
              <p:blipFill>
                <a:blip r:embed="rId117"/>
                <a:stretch>
                  <a:fillRect/>
                </a:stretch>
              </p:blipFill>
              <p:spPr>
                <a:xfrm>
                  <a:off x="4736720" y="3265360"/>
                  <a:ext cx="3722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8F4281E6-4E34-4139-B55D-F8685A8A046B}"/>
                    </a:ext>
                  </a:extLst>
                </p14:cNvPr>
                <p14:cNvContentPartPr/>
                <p14:nvPr/>
              </p14:nvContentPartPr>
              <p14:xfrm>
                <a:off x="5390840" y="3345640"/>
                <a:ext cx="298440" cy="301320"/>
              </p14:xfrm>
            </p:contentPart>
          </mc:Choice>
          <mc:Fallback xmlns="">
            <p:pic>
              <p:nvPicPr>
                <p:cNvPr id="77" name="Ink 76">
                  <a:extLst>
                    <a:ext uri="{FF2B5EF4-FFF2-40B4-BE49-F238E27FC236}">
                      <a16:creationId xmlns:a16="http://schemas.microsoft.com/office/drawing/2014/main" id="{8F4281E6-4E34-4139-B55D-F8685A8A046B}"/>
                    </a:ext>
                  </a:extLst>
                </p:cNvPr>
                <p:cNvPicPr/>
                <p:nvPr/>
              </p:nvPicPr>
              <p:blipFill>
                <a:blip r:embed="rId119"/>
                <a:stretch>
                  <a:fillRect/>
                </a:stretch>
              </p:blipFill>
              <p:spPr>
                <a:xfrm>
                  <a:off x="5372840" y="3328000"/>
                  <a:ext cx="3340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E31D0922-3F58-4163-B049-BB4855AB6F49}"/>
                    </a:ext>
                  </a:extLst>
                </p14:cNvPr>
                <p14:cNvContentPartPr/>
                <p14:nvPr/>
              </p14:nvContentPartPr>
              <p14:xfrm>
                <a:off x="5945240" y="3200200"/>
                <a:ext cx="97200" cy="496080"/>
              </p14:xfrm>
            </p:contentPart>
          </mc:Choice>
          <mc:Fallback xmlns="">
            <p:pic>
              <p:nvPicPr>
                <p:cNvPr id="78" name="Ink 77">
                  <a:extLst>
                    <a:ext uri="{FF2B5EF4-FFF2-40B4-BE49-F238E27FC236}">
                      <a16:creationId xmlns:a16="http://schemas.microsoft.com/office/drawing/2014/main" id="{E31D0922-3F58-4163-B049-BB4855AB6F49}"/>
                    </a:ext>
                  </a:extLst>
                </p:cNvPr>
                <p:cNvPicPr/>
                <p:nvPr/>
              </p:nvPicPr>
              <p:blipFill>
                <a:blip r:embed="rId121"/>
                <a:stretch>
                  <a:fillRect/>
                </a:stretch>
              </p:blipFill>
              <p:spPr>
                <a:xfrm>
                  <a:off x="5927240" y="3182200"/>
                  <a:ext cx="13284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EB1E793E-4B80-4450-AB1E-FF91D0BC7894}"/>
                    </a:ext>
                  </a:extLst>
                </p14:cNvPr>
                <p14:cNvContentPartPr/>
                <p14:nvPr/>
              </p14:nvContentPartPr>
              <p14:xfrm>
                <a:off x="6156200" y="3286960"/>
                <a:ext cx="157680" cy="379080"/>
              </p14:xfrm>
            </p:contentPart>
          </mc:Choice>
          <mc:Fallback xmlns="">
            <p:pic>
              <p:nvPicPr>
                <p:cNvPr id="79" name="Ink 78">
                  <a:extLst>
                    <a:ext uri="{FF2B5EF4-FFF2-40B4-BE49-F238E27FC236}">
                      <a16:creationId xmlns:a16="http://schemas.microsoft.com/office/drawing/2014/main" id="{EB1E793E-4B80-4450-AB1E-FF91D0BC7894}"/>
                    </a:ext>
                  </a:extLst>
                </p:cNvPr>
                <p:cNvPicPr/>
                <p:nvPr/>
              </p:nvPicPr>
              <p:blipFill>
                <a:blip r:embed="rId123"/>
                <a:stretch>
                  <a:fillRect/>
                </a:stretch>
              </p:blipFill>
              <p:spPr>
                <a:xfrm>
                  <a:off x="6138200" y="3268960"/>
                  <a:ext cx="1933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57B11153-F794-4041-AA3C-DCF617BB611D}"/>
                    </a:ext>
                  </a:extLst>
                </p14:cNvPr>
                <p14:cNvContentPartPr/>
                <p14:nvPr/>
              </p14:nvContentPartPr>
              <p14:xfrm>
                <a:off x="6488480" y="3342400"/>
                <a:ext cx="849600" cy="346320"/>
              </p14:xfrm>
            </p:contentPart>
          </mc:Choice>
          <mc:Fallback xmlns="">
            <p:pic>
              <p:nvPicPr>
                <p:cNvPr id="80" name="Ink 79">
                  <a:extLst>
                    <a:ext uri="{FF2B5EF4-FFF2-40B4-BE49-F238E27FC236}">
                      <a16:creationId xmlns:a16="http://schemas.microsoft.com/office/drawing/2014/main" id="{57B11153-F794-4041-AA3C-DCF617BB611D}"/>
                    </a:ext>
                  </a:extLst>
                </p:cNvPr>
                <p:cNvPicPr/>
                <p:nvPr/>
              </p:nvPicPr>
              <p:blipFill>
                <a:blip r:embed="rId125"/>
                <a:stretch>
                  <a:fillRect/>
                </a:stretch>
              </p:blipFill>
              <p:spPr>
                <a:xfrm>
                  <a:off x="6470480" y="3324400"/>
                  <a:ext cx="8852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AF64F523-A49F-4C25-B58F-CE068EECECEA}"/>
                    </a:ext>
                  </a:extLst>
                </p14:cNvPr>
                <p14:cNvContentPartPr/>
                <p14:nvPr/>
              </p14:nvContentPartPr>
              <p14:xfrm>
                <a:off x="4612520" y="3688360"/>
                <a:ext cx="2683800" cy="275400"/>
              </p14:xfrm>
            </p:contentPart>
          </mc:Choice>
          <mc:Fallback xmlns="">
            <p:pic>
              <p:nvPicPr>
                <p:cNvPr id="81" name="Ink 80">
                  <a:extLst>
                    <a:ext uri="{FF2B5EF4-FFF2-40B4-BE49-F238E27FC236}">
                      <a16:creationId xmlns:a16="http://schemas.microsoft.com/office/drawing/2014/main" id="{AF64F523-A49F-4C25-B58F-CE068EECECEA}"/>
                    </a:ext>
                  </a:extLst>
                </p:cNvPr>
                <p:cNvPicPr/>
                <p:nvPr/>
              </p:nvPicPr>
              <p:blipFill>
                <a:blip r:embed="rId127"/>
                <a:stretch>
                  <a:fillRect/>
                </a:stretch>
              </p:blipFill>
              <p:spPr>
                <a:xfrm>
                  <a:off x="4594520" y="3670720"/>
                  <a:ext cx="2719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DAB60C13-D304-4B07-93D2-87AB3F668C95}"/>
                    </a:ext>
                  </a:extLst>
                </p14:cNvPr>
                <p14:cNvContentPartPr/>
                <p14:nvPr/>
              </p14:nvContentPartPr>
              <p14:xfrm>
                <a:off x="5951360" y="4106680"/>
                <a:ext cx="195120" cy="371880"/>
              </p14:xfrm>
            </p:contentPart>
          </mc:Choice>
          <mc:Fallback xmlns="">
            <p:pic>
              <p:nvPicPr>
                <p:cNvPr id="82" name="Ink 81">
                  <a:extLst>
                    <a:ext uri="{FF2B5EF4-FFF2-40B4-BE49-F238E27FC236}">
                      <a16:creationId xmlns:a16="http://schemas.microsoft.com/office/drawing/2014/main" id="{DAB60C13-D304-4B07-93D2-87AB3F668C95}"/>
                    </a:ext>
                  </a:extLst>
                </p:cNvPr>
                <p:cNvPicPr/>
                <p:nvPr/>
              </p:nvPicPr>
              <p:blipFill>
                <a:blip r:embed="rId129"/>
                <a:stretch>
                  <a:fillRect/>
                </a:stretch>
              </p:blipFill>
              <p:spPr>
                <a:xfrm>
                  <a:off x="5933360" y="4089040"/>
                  <a:ext cx="2307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9821A88C-B8F9-4972-B5BF-4B2B5427AF5C}"/>
                    </a:ext>
                  </a:extLst>
                </p14:cNvPr>
                <p14:cNvContentPartPr/>
                <p14:nvPr/>
              </p14:nvContentPartPr>
              <p14:xfrm>
                <a:off x="6227840" y="4249960"/>
                <a:ext cx="421920" cy="268920"/>
              </p14:xfrm>
            </p:contentPart>
          </mc:Choice>
          <mc:Fallback xmlns="">
            <p:pic>
              <p:nvPicPr>
                <p:cNvPr id="83" name="Ink 82">
                  <a:extLst>
                    <a:ext uri="{FF2B5EF4-FFF2-40B4-BE49-F238E27FC236}">
                      <a16:creationId xmlns:a16="http://schemas.microsoft.com/office/drawing/2014/main" id="{9821A88C-B8F9-4972-B5BF-4B2B5427AF5C}"/>
                    </a:ext>
                  </a:extLst>
                </p:cNvPr>
                <p:cNvPicPr/>
                <p:nvPr/>
              </p:nvPicPr>
              <p:blipFill>
                <a:blip r:embed="rId131"/>
                <a:stretch>
                  <a:fillRect/>
                </a:stretch>
              </p:blipFill>
              <p:spPr>
                <a:xfrm>
                  <a:off x="6209840" y="4232320"/>
                  <a:ext cx="4575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E97832A3-8156-4D3A-AC8D-21FCCC026886}"/>
                    </a:ext>
                  </a:extLst>
                </p14:cNvPr>
                <p14:cNvContentPartPr/>
                <p14:nvPr/>
              </p14:nvContentPartPr>
              <p14:xfrm>
                <a:off x="7609520" y="3631120"/>
                <a:ext cx="183960" cy="12960"/>
              </p14:xfrm>
            </p:contentPart>
          </mc:Choice>
          <mc:Fallback xmlns="">
            <p:pic>
              <p:nvPicPr>
                <p:cNvPr id="84" name="Ink 83">
                  <a:extLst>
                    <a:ext uri="{FF2B5EF4-FFF2-40B4-BE49-F238E27FC236}">
                      <a16:creationId xmlns:a16="http://schemas.microsoft.com/office/drawing/2014/main" id="{E97832A3-8156-4D3A-AC8D-21FCCC026886}"/>
                    </a:ext>
                  </a:extLst>
                </p:cNvPr>
                <p:cNvPicPr/>
                <p:nvPr/>
              </p:nvPicPr>
              <p:blipFill>
                <a:blip r:embed="rId133"/>
                <a:stretch>
                  <a:fillRect/>
                </a:stretch>
              </p:blipFill>
              <p:spPr>
                <a:xfrm>
                  <a:off x="7591880" y="3613120"/>
                  <a:ext cx="219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8FD5CB7C-03B6-4C4C-92DB-C95637C39104}"/>
                    </a:ext>
                  </a:extLst>
                </p14:cNvPr>
                <p14:cNvContentPartPr/>
                <p14:nvPr/>
              </p14:nvContentPartPr>
              <p14:xfrm>
                <a:off x="7607360" y="3749200"/>
                <a:ext cx="130680" cy="41760"/>
              </p14:xfrm>
            </p:contentPart>
          </mc:Choice>
          <mc:Fallback xmlns="">
            <p:pic>
              <p:nvPicPr>
                <p:cNvPr id="85" name="Ink 84">
                  <a:extLst>
                    <a:ext uri="{FF2B5EF4-FFF2-40B4-BE49-F238E27FC236}">
                      <a16:creationId xmlns:a16="http://schemas.microsoft.com/office/drawing/2014/main" id="{8FD5CB7C-03B6-4C4C-92DB-C95637C39104}"/>
                    </a:ext>
                  </a:extLst>
                </p:cNvPr>
                <p:cNvPicPr/>
                <p:nvPr/>
              </p:nvPicPr>
              <p:blipFill>
                <a:blip r:embed="rId135"/>
                <a:stretch>
                  <a:fillRect/>
                </a:stretch>
              </p:blipFill>
              <p:spPr>
                <a:xfrm>
                  <a:off x="7589720" y="3731200"/>
                  <a:ext cx="166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87B84C29-6295-41EB-A5DF-B8B10EF11218}"/>
                    </a:ext>
                  </a:extLst>
                </p14:cNvPr>
                <p14:cNvContentPartPr/>
                <p14:nvPr/>
              </p14:nvContentPartPr>
              <p14:xfrm>
                <a:off x="7833440" y="3426280"/>
                <a:ext cx="165600" cy="323280"/>
              </p14:xfrm>
            </p:contentPart>
          </mc:Choice>
          <mc:Fallback xmlns="">
            <p:pic>
              <p:nvPicPr>
                <p:cNvPr id="86" name="Ink 85">
                  <a:extLst>
                    <a:ext uri="{FF2B5EF4-FFF2-40B4-BE49-F238E27FC236}">
                      <a16:creationId xmlns:a16="http://schemas.microsoft.com/office/drawing/2014/main" id="{87B84C29-6295-41EB-A5DF-B8B10EF11218}"/>
                    </a:ext>
                  </a:extLst>
                </p:cNvPr>
                <p:cNvPicPr/>
                <p:nvPr/>
              </p:nvPicPr>
              <p:blipFill>
                <a:blip r:embed="rId137"/>
                <a:stretch>
                  <a:fillRect/>
                </a:stretch>
              </p:blipFill>
              <p:spPr>
                <a:xfrm>
                  <a:off x="7815440" y="3408640"/>
                  <a:ext cx="201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B3D414DC-F974-4B1B-A7ED-722586B1F6E7}"/>
                    </a:ext>
                  </a:extLst>
                </p14:cNvPr>
                <p14:cNvContentPartPr/>
                <p14:nvPr/>
              </p14:nvContentPartPr>
              <p14:xfrm>
                <a:off x="8097320" y="3489640"/>
                <a:ext cx="177840" cy="332280"/>
              </p14:xfrm>
            </p:contentPart>
          </mc:Choice>
          <mc:Fallback xmlns="">
            <p:pic>
              <p:nvPicPr>
                <p:cNvPr id="87" name="Ink 86">
                  <a:extLst>
                    <a:ext uri="{FF2B5EF4-FFF2-40B4-BE49-F238E27FC236}">
                      <a16:creationId xmlns:a16="http://schemas.microsoft.com/office/drawing/2014/main" id="{B3D414DC-F974-4B1B-A7ED-722586B1F6E7}"/>
                    </a:ext>
                  </a:extLst>
                </p:cNvPr>
                <p:cNvPicPr/>
                <p:nvPr/>
              </p:nvPicPr>
              <p:blipFill>
                <a:blip r:embed="rId139"/>
                <a:stretch>
                  <a:fillRect/>
                </a:stretch>
              </p:blipFill>
              <p:spPr>
                <a:xfrm>
                  <a:off x="8079680" y="3471640"/>
                  <a:ext cx="2134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640B475C-C487-43F2-95E0-C24AC8DEF2FE}"/>
                    </a:ext>
                  </a:extLst>
                </p14:cNvPr>
                <p14:cNvContentPartPr/>
                <p14:nvPr/>
              </p14:nvContentPartPr>
              <p14:xfrm>
                <a:off x="8019200" y="4005160"/>
                <a:ext cx="202320" cy="177480"/>
              </p14:xfrm>
            </p:contentPart>
          </mc:Choice>
          <mc:Fallback xmlns="">
            <p:pic>
              <p:nvPicPr>
                <p:cNvPr id="88" name="Ink 87">
                  <a:extLst>
                    <a:ext uri="{FF2B5EF4-FFF2-40B4-BE49-F238E27FC236}">
                      <a16:creationId xmlns:a16="http://schemas.microsoft.com/office/drawing/2014/main" id="{640B475C-C487-43F2-95E0-C24AC8DEF2FE}"/>
                    </a:ext>
                  </a:extLst>
                </p:cNvPr>
                <p:cNvPicPr/>
                <p:nvPr/>
              </p:nvPicPr>
              <p:blipFill>
                <a:blip r:embed="rId141"/>
                <a:stretch>
                  <a:fillRect/>
                </a:stretch>
              </p:blipFill>
              <p:spPr>
                <a:xfrm>
                  <a:off x="8001200" y="3987520"/>
                  <a:ext cx="237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FF2510B7-BE61-4D40-A09F-CBC2803C4AE8}"/>
                    </a:ext>
                  </a:extLst>
                </p14:cNvPr>
                <p14:cNvContentPartPr/>
                <p14:nvPr/>
              </p14:nvContentPartPr>
              <p14:xfrm>
                <a:off x="8260040" y="3903280"/>
                <a:ext cx="313920" cy="345240"/>
              </p14:xfrm>
            </p:contentPart>
          </mc:Choice>
          <mc:Fallback xmlns="">
            <p:pic>
              <p:nvPicPr>
                <p:cNvPr id="89" name="Ink 88">
                  <a:extLst>
                    <a:ext uri="{FF2B5EF4-FFF2-40B4-BE49-F238E27FC236}">
                      <a16:creationId xmlns:a16="http://schemas.microsoft.com/office/drawing/2014/main" id="{FF2510B7-BE61-4D40-A09F-CBC2803C4AE8}"/>
                    </a:ext>
                  </a:extLst>
                </p:cNvPr>
                <p:cNvPicPr/>
                <p:nvPr/>
              </p:nvPicPr>
              <p:blipFill>
                <a:blip r:embed="rId143"/>
                <a:stretch>
                  <a:fillRect/>
                </a:stretch>
              </p:blipFill>
              <p:spPr>
                <a:xfrm>
                  <a:off x="8242400" y="3885280"/>
                  <a:ext cx="349560" cy="380880"/>
                </a:xfrm>
                <a:prstGeom prst="rect">
                  <a:avLst/>
                </a:prstGeom>
              </p:spPr>
            </p:pic>
          </mc:Fallback>
        </mc:AlternateContent>
      </p:grpSp>
      <p:grpSp>
        <p:nvGrpSpPr>
          <p:cNvPr id="94" name="Group 93">
            <a:extLst>
              <a:ext uri="{FF2B5EF4-FFF2-40B4-BE49-F238E27FC236}">
                <a16:creationId xmlns:a16="http://schemas.microsoft.com/office/drawing/2014/main" id="{44757932-D8AF-40A1-9B53-50B8E188FBB9}"/>
              </a:ext>
            </a:extLst>
          </p:cNvPr>
          <p:cNvGrpSpPr/>
          <p:nvPr/>
        </p:nvGrpSpPr>
        <p:grpSpPr>
          <a:xfrm>
            <a:off x="1269920" y="6073720"/>
            <a:ext cx="1671480" cy="412560"/>
            <a:chOff x="1269920" y="6073720"/>
            <a:chExt cx="1671480" cy="412560"/>
          </a:xfrm>
        </p:grpSpPr>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65C6C1B8-24E3-43EC-B201-420775C8C20C}"/>
                    </a:ext>
                  </a:extLst>
                </p14:cNvPr>
                <p14:cNvContentPartPr/>
                <p14:nvPr/>
              </p14:nvContentPartPr>
              <p14:xfrm>
                <a:off x="1269920" y="6073720"/>
                <a:ext cx="186840" cy="406440"/>
              </p14:xfrm>
            </p:contentPart>
          </mc:Choice>
          <mc:Fallback xmlns="">
            <p:pic>
              <p:nvPicPr>
                <p:cNvPr id="90" name="Ink 89">
                  <a:extLst>
                    <a:ext uri="{FF2B5EF4-FFF2-40B4-BE49-F238E27FC236}">
                      <a16:creationId xmlns:a16="http://schemas.microsoft.com/office/drawing/2014/main" id="{65C6C1B8-24E3-43EC-B201-420775C8C20C}"/>
                    </a:ext>
                  </a:extLst>
                </p:cNvPr>
                <p:cNvPicPr/>
                <p:nvPr/>
              </p:nvPicPr>
              <p:blipFill>
                <a:blip r:embed="rId145"/>
                <a:stretch>
                  <a:fillRect/>
                </a:stretch>
              </p:blipFill>
              <p:spPr>
                <a:xfrm>
                  <a:off x="1251920" y="6055720"/>
                  <a:ext cx="2224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06594DC3-F0E6-4564-B52B-684C10159431}"/>
                    </a:ext>
                  </a:extLst>
                </p14:cNvPr>
                <p14:cNvContentPartPr/>
                <p14:nvPr/>
              </p14:nvContentPartPr>
              <p14:xfrm>
                <a:off x="1602200" y="6136360"/>
                <a:ext cx="268920" cy="334800"/>
              </p14:xfrm>
            </p:contentPart>
          </mc:Choice>
          <mc:Fallback xmlns="">
            <p:pic>
              <p:nvPicPr>
                <p:cNvPr id="91" name="Ink 90">
                  <a:extLst>
                    <a:ext uri="{FF2B5EF4-FFF2-40B4-BE49-F238E27FC236}">
                      <a16:creationId xmlns:a16="http://schemas.microsoft.com/office/drawing/2014/main" id="{06594DC3-F0E6-4564-B52B-684C10159431}"/>
                    </a:ext>
                  </a:extLst>
                </p:cNvPr>
                <p:cNvPicPr/>
                <p:nvPr/>
              </p:nvPicPr>
              <p:blipFill>
                <a:blip r:embed="rId147"/>
                <a:stretch>
                  <a:fillRect/>
                </a:stretch>
              </p:blipFill>
              <p:spPr>
                <a:xfrm>
                  <a:off x="1584200" y="6118360"/>
                  <a:ext cx="3045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A6AE1E91-5E11-4483-BFA1-A6BC67E1B2B7}"/>
                    </a:ext>
                  </a:extLst>
                </p14:cNvPr>
                <p14:cNvContentPartPr/>
                <p14:nvPr/>
              </p14:nvContentPartPr>
              <p14:xfrm>
                <a:off x="2193320" y="6221320"/>
                <a:ext cx="257760" cy="249840"/>
              </p14:xfrm>
            </p:contentPart>
          </mc:Choice>
          <mc:Fallback xmlns="">
            <p:pic>
              <p:nvPicPr>
                <p:cNvPr id="92" name="Ink 91">
                  <a:extLst>
                    <a:ext uri="{FF2B5EF4-FFF2-40B4-BE49-F238E27FC236}">
                      <a16:creationId xmlns:a16="http://schemas.microsoft.com/office/drawing/2014/main" id="{A6AE1E91-5E11-4483-BFA1-A6BC67E1B2B7}"/>
                    </a:ext>
                  </a:extLst>
                </p:cNvPr>
                <p:cNvPicPr/>
                <p:nvPr/>
              </p:nvPicPr>
              <p:blipFill>
                <a:blip r:embed="rId149"/>
                <a:stretch>
                  <a:fillRect/>
                </a:stretch>
              </p:blipFill>
              <p:spPr>
                <a:xfrm>
                  <a:off x="2175680" y="6203320"/>
                  <a:ext cx="293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 92">
                  <a:extLst>
                    <a:ext uri="{FF2B5EF4-FFF2-40B4-BE49-F238E27FC236}">
                      <a16:creationId xmlns:a16="http://schemas.microsoft.com/office/drawing/2014/main" id="{9B94534F-D361-4825-B243-F6139670A75B}"/>
                    </a:ext>
                  </a:extLst>
                </p14:cNvPr>
                <p14:cNvContentPartPr/>
                <p14:nvPr/>
              </p14:nvContentPartPr>
              <p14:xfrm>
                <a:off x="2528840" y="6136000"/>
                <a:ext cx="412560" cy="350280"/>
              </p14:xfrm>
            </p:contentPart>
          </mc:Choice>
          <mc:Fallback xmlns="">
            <p:pic>
              <p:nvPicPr>
                <p:cNvPr id="93" name="Ink 92">
                  <a:extLst>
                    <a:ext uri="{FF2B5EF4-FFF2-40B4-BE49-F238E27FC236}">
                      <a16:creationId xmlns:a16="http://schemas.microsoft.com/office/drawing/2014/main" id="{9B94534F-D361-4825-B243-F6139670A75B}"/>
                    </a:ext>
                  </a:extLst>
                </p:cNvPr>
                <p:cNvPicPr/>
                <p:nvPr/>
              </p:nvPicPr>
              <p:blipFill>
                <a:blip r:embed="rId151"/>
                <a:stretch>
                  <a:fillRect/>
                </a:stretch>
              </p:blipFill>
              <p:spPr>
                <a:xfrm>
                  <a:off x="2510840" y="6118000"/>
                  <a:ext cx="448200" cy="385920"/>
                </a:xfrm>
                <a:prstGeom prst="rect">
                  <a:avLst/>
                </a:prstGeom>
              </p:spPr>
            </p:pic>
          </mc:Fallback>
        </mc:AlternateContent>
      </p:grpSp>
    </p:spTree>
    <p:extLst>
      <p:ext uri="{BB962C8B-B14F-4D97-AF65-F5344CB8AC3E}">
        <p14:creationId xmlns:p14="http://schemas.microsoft.com/office/powerpoint/2010/main" val="86298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E555B3-63E3-403B-B1EA-0BD1DF311FDC}"/>
              </a:ext>
            </a:extLst>
          </p:cNvPr>
          <p:cNvGrpSpPr/>
          <p:nvPr/>
        </p:nvGrpSpPr>
        <p:grpSpPr>
          <a:xfrm>
            <a:off x="568640" y="264400"/>
            <a:ext cx="1566360" cy="638640"/>
            <a:chOff x="568640" y="264400"/>
            <a:chExt cx="1566360" cy="6386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0D87C22-B5D0-45E3-BD70-C27CDCE34522}"/>
                    </a:ext>
                  </a:extLst>
                </p14:cNvPr>
                <p14:cNvContentPartPr/>
                <p14:nvPr/>
              </p14:nvContentPartPr>
              <p14:xfrm>
                <a:off x="568640" y="264400"/>
                <a:ext cx="27000" cy="464040"/>
              </p14:xfrm>
            </p:contentPart>
          </mc:Choice>
          <mc:Fallback xmlns="">
            <p:pic>
              <p:nvPicPr>
                <p:cNvPr id="2" name="Ink 1">
                  <a:extLst>
                    <a:ext uri="{FF2B5EF4-FFF2-40B4-BE49-F238E27FC236}">
                      <a16:creationId xmlns:a16="http://schemas.microsoft.com/office/drawing/2014/main" id="{20D87C22-B5D0-45E3-BD70-C27CDCE34522}"/>
                    </a:ext>
                  </a:extLst>
                </p:cNvPr>
                <p:cNvPicPr/>
                <p:nvPr/>
              </p:nvPicPr>
              <p:blipFill>
                <a:blip r:embed="rId3"/>
                <a:stretch>
                  <a:fillRect/>
                </a:stretch>
              </p:blipFill>
              <p:spPr>
                <a:xfrm>
                  <a:off x="550640" y="246400"/>
                  <a:ext cx="6264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2F2B133-F877-4185-90B6-5C6F67C10BBB}"/>
                    </a:ext>
                  </a:extLst>
                </p14:cNvPr>
                <p14:cNvContentPartPr/>
                <p14:nvPr/>
              </p14:nvContentPartPr>
              <p14:xfrm>
                <a:off x="691040" y="285280"/>
                <a:ext cx="167400" cy="462600"/>
              </p14:xfrm>
            </p:contentPart>
          </mc:Choice>
          <mc:Fallback xmlns="">
            <p:pic>
              <p:nvPicPr>
                <p:cNvPr id="3" name="Ink 2">
                  <a:extLst>
                    <a:ext uri="{FF2B5EF4-FFF2-40B4-BE49-F238E27FC236}">
                      <a16:creationId xmlns:a16="http://schemas.microsoft.com/office/drawing/2014/main" id="{02F2B133-F877-4185-90B6-5C6F67C10BBB}"/>
                    </a:ext>
                  </a:extLst>
                </p:cNvPr>
                <p:cNvPicPr/>
                <p:nvPr/>
              </p:nvPicPr>
              <p:blipFill>
                <a:blip r:embed="rId5"/>
                <a:stretch>
                  <a:fillRect/>
                </a:stretch>
              </p:blipFill>
              <p:spPr>
                <a:xfrm>
                  <a:off x="673040" y="267640"/>
                  <a:ext cx="20304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534BC60-A0F4-4EBA-AC52-C6044B182C88}"/>
                    </a:ext>
                  </a:extLst>
                </p14:cNvPr>
                <p14:cNvContentPartPr/>
                <p14:nvPr/>
              </p14:nvContentPartPr>
              <p14:xfrm>
                <a:off x="590960" y="572560"/>
                <a:ext cx="657000" cy="249120"/>
              </p14:xfrm>
            </p:contentPart>
          </mc:Choice>
          <mc:Fallback xmlns="">
            <p:pic>
              <p:nvPicPr>
                <p:cNvPr id="4" name="Ink 3">
                  <a:extLst>
                    <a:ext uri="{FF2B5EF4-FFF2-40B4-BE49-F238E27FC236}">
                      <a16:creationId xmlns:a16="http://schemas.microsoft.com/office/drawing/2014/main" id="{9534BC60-A0F4-4EBA-AC52-C6044B182C88}"/>
                    </a:ext>
                  </a:extLst>
                </p:cNvPr>
                <p:cNvPicPr/>
                <p:nvPr/>
              </p:nvPicPr>
              <p:blipFill>
                <a:blip r:embed="rId7"/>
                <a:stretch>
                  <a:fillRect/>
                </a:stretch>
              </p:blipFill>
              <p:spPr>
                <a:xfrm>
                  <a:off x="572960" y="554920"/>
                  <a:ext cx="692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AA40B0D-48F1-4F99-A5EB-48F089B3F179}"/>
                    </a:ext>
                  </a:extLst>
                </p14:cNvPr>
                <p14:cNvContentPartPr/>
                <p14:nvPr/>
              </p14:nvContentPartPr>
              <p14:xfrm>
                <a:off x="1402400" y="491560"/>
                <a:ext cx="174240" cy="262440"/>
              </p14:xfrm>
            </p:contentPart>
          </mc:Choice>
          <mc:Fallback xmlns="">
            <p:pic>
              <p:nvPicPr>
                <p:cNvPr id="5" name="Ink 4">
                  <a:extLst>
                    <a:ext uri="{FF2B5EF4-FFF2-40B4-BE49-F238E27FC236}">
                      <a16:creationId xmlns:a16="http://schemas.microsoft.com/office/drawing/2014/main" id="{FAA40B0D-48F1-4F99-A5EB-48F089B3F179}"/>
                    </a:ext>
                  </a:extLst>
                </p:cNvPr>
                <p:cNvPicPr/>
                <p:nvPr/>
              </p:nvPicPr>
              <p:blipFill>
                <a:blip r:embed="rId9"/>
                <a:stretch>
                  <a:fillRect/>
                </a:stretch>
              </p:blipFill>
              <p:spPr>
                <a:xfrm>
                  <a:off x="1384400" y="473560"/>
                  <a:ext cx="2098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50B0C8B-4A20-4DC8-8024-4E895172AB12}"/>
                    </a:ext>
                  </a:extLst>
                </p14:cNvPr>
                <p14:cNvContentPartPr/>
                <p14:nvPr/>
              </p14:nvContentPartPr>
              <p14:xfrm>
                <a:off x="1767440" y="680920"/>
                <a:ext cx="367560" cy="222120"/>
              </p14:xfrm>
            </p:contentPart>
          </mc:Choice>
          <mc:Fallback xmlns="">
            <p:pic>
              <p:nvPicPr>
                <p:cNvPr id="6" name="Ink 5">
                  <a:extLst>
                    <a:ext uri="{FF2B5EF4-FFF2-40B4-BE49-F238E27FC236}">
                      <a16:creationId xmlns:a16="http://schemas.microsoft.com/office/drawing/2014/main" id="{750B0C8B-4A20-4DC8-8024-4E895172AB12}"/>
                    </a:ext>
                  </a:extLst>
                </p:cNvPr>
                <p:cNvPicPr/>
                <p:nvPr/>
              </p:nvPicPr>
              <p:blipFill>
                <a:blip r:embed="rId11"/>
                <a:stretch>
                  <a:fillRect/>
                </a:stretch>
              </p:blipFill>
              <p:spPr>
                <a:xfrm>
                  <a:off x="1749800" y="662920"/>
                  <a:ext cx="403200" cy="257760"/>
                </a:xfrm>
                <a:prstGeom prst="rect">
                  <a:avLst/>
                </a:prstGeom>
              </p:spPr>
            </p:pic>
          </mc:Fallback>
        </mc:AlternateContent>
      </p:grpSp>
      <p:grpSp>
        <p:nvGrpSpPr>
          <p:cNvPr id="12" name="Group 11">
            <a:extLst>
              <a:ext uri="{FF2B5EF4-FFF2-40B4-BE49-F238E27FC236}">
                <a16:creationId xmlns:a16="http://schemas.microsoft.com/office/drawing/2014/main" id="{A92C3314-F9C9-47E7-BEFE-47E6038B1EE1}"/>
              </a:ext>
            </a:extLst>
          </p:cNvPr>
          <p:cNvGrpSpPr/>
          <p:nvPr/>
        </p:nvGrpSpPr>
        <p:grpSpPr>
          <a:xfrm>
            <a:off x="4532846" y="260620"/>
            <a:ext cx="645235" cy="546720"/>
            <a:chOff x="6311720" y="424960"/>
            <a:chExt cx="570600" cy="48348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6F5649D-3F9E-43F5-B3B5-B54FCCE15A0B}"/>
                    </a:ext>
                  </a:extLst>
                </p14:cNvPr>
                <p14:cNvContentPartPr/>
                <p14:nvPr/>
              </p14:nvContentPartPr>
              <p14:xfrm>
                <a:off x="6311720" y="426760"/>
                <a:ext cx="56160" cy="413640"/>
              </p14:xfrm>
            </p:contentPart>
          </mc:Choice>
          <mc:Fallback xmlns="">
            <p:pic>
              <p:nvPicPr>
                <p:cNvPr id="7" name="Ink 6">
                  <a:extLst>
                    <a:ext uri="{FF2B5EF4-FFF2-40B4-BE49-F238E27FC236}">
                      <a16:creationId xmlns:a16="http://schemas.microsoft.com/office/drawing/2014/main" id="{46F5649D-3F9E-43F5-B3B5-B54FCCE15A0B}"/>
                    </a:ext>
                  </a:extLst>
                </p:cNvPr>
                <p:cNvPicPr/>
                <p:nvPr/>
              </p:nvPicPr>
              <p:blipFill>
                <a:blip r:embed="rId13"/>
                <a:stretch>
                  <a:fillRect/>
                </a:stretch>
              </p:blipFill>
              <p:spPr>
                <a:xfrm>
                  <a:off x="6296085" y="410839"/>
                  <a:ext cx="87750" cy="44516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03655EA-C01E-42C8-BF6B-7F62F75A92CD}"/>
                    </a:ext>
                  </a:extLst>
                </p14:cNvPr>
                <p14:cNvContentPartPr/>
                <p14:nvPr/>
              </p14:nvContentPartPr>
              <p14:xfrm>
                <a:off x="6423680" y="424960"/>
                <a:ext cx="185040" cy="351000"/>
              </p14:xfrm>
            </p:contentPart>
          </mc:Choice>
          <mc:Fallback xmlns="">
            <p:pic>
              <p:nvPicPr>
                <p:cNvPr id="8" name="Ink 7">
                  <a:extLst>
                    <a:ext uri="{FF2B5EF4-FFF2-40B4-BE49-F238E27FC236}">
                      <a16:creationId xmlns:a16="http://schemas.microsoft.com/office/drawing/2014/main" id="{003655EA-C01E-42C8-BF6B-7F62F75A92CD}"/>
                    </a:ext>
                  </a:extLst>
                </p:cNvPr>
                <p:cNvPicPr/>
                <p:nvPr/>
              </p:nvPicPr>
              <p:blipFill>
                <a:blip r:embed="rId15"/>
                <a:stretch>
                  <a:fillRect/>
                </a:stretch>
              </p:blipFill>
              <p:spPr>
                <a:xfrm>
                  <a:off x="6408074" y="409367"/>
                  <a:ext cx="216570" cy="38250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4485E3D3-A6EE-4640-953D-D40F7036207D}"/>
                    </a:ext>
                  </a:extLst>
                </p14:cNvPr>
                <p14:cNvContentPartPr/>
                <p14:nvPr/>
              </p14:nvContentPartPr>
              <p14:xfrm>
                <a:off x="6769280" y="695680"/>
                <a:ext cx="113040" cy="212760"/>
              </p14:xfrm>
            </p:contentPart>
          </mc:Choice>
          <mc:Fallback xmlns="">
            <p:pic>
              <p:nvPicPr>
                <p:cNvPr id="9" name="Ink 8">
                  <a:extLst>
                    <a:ext uri="{FF2B5EF4-FFF2-40B4-BE49-F238E27FC236}">
                      <a16:creationId xmlns:a16="http://schemas.microsoft.com/office/drawing/2014/main" id="{4485E3D3-A6EE-4640-953D-D40F7036207D}"/>
                    </a:ext>
                  </a:extLst>
                </p:cNvPr>
                <p:cNvPicPr/>
                <p:nvPr/>
              </p:nvPicPr>
              <p:blipFill>
                <a:blip r:embed="rId17"/>
                <a:stretch>
                  <a:fillRect/>
                </a:stretch>
              </p:blipFill>
              <p:spPr>
                <a:xfrm>
                  <a:off x="6753359" y="679755"/>
                  <a:ext cx="144564" cy="24429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8371A228-C53B-4CA1-954D-533F325881F7}"/>
                  </a:ext>
                </a:extLst>
              </p14:cNvPr>
              <p14:cNvContentPartPr/>
              <p14:nvPr/>
            </p14:nvContentPartPr>
            <p14:xfrm>
              <a:off x="5355644" y="359440"/>
              <a:ext cx="280077" cy="289440"/>
            </p14:xfrm>
          </p:contentPart>
        </mc:Choice>
        <mc:Fallback xmlns="">
          <p:pic>
            <p:nvPicPr>
              <p:cNvPr id="10" name="Ink 9">
                <a:extLst>
                  <a:ext uri="{FF2B5EF4-FFF2-40B4-BE49-F238E27FC236}">
                    <a16:creationId xmlns:a16="http://schemas.microsoft.com/office/drawing/2014/main" id="{8371A228-C53B-4CA1-954D-533F325881F7}"/>
                  </a:ext>
                </a:extLst>
              </p:cNvPr>
              <p:cNvPicPr/>
              <p:nvPr/>
            </p:nvPicPr>
            <p:blipFill>
              <a:blip r:embed="rId19"/>
              <a:stretch>
                <a:fillRect/>
              </a:stretch>
            </p:blipFill>
            <p:spPr>
              <a:xfrm>
                <a:off x="5337644" y="341440"/>
                <a:ext cx="315717"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C16DC61-C0AB-4122-97D8-0C48ADDBE14B}"/>
                  </a:ext>
                </a:extLst>
              </p14:cNvPr>
              <p14:cNvContentPartPr/>
              <p14:nvPr/>
            </p14:nvContentPartPr>
            <p14:xfrm>
              <a:off x="3983240" y="131920"/>
              <a:ext cx="488880" cy="6531480"/>
            </p14:xfrm>
          </p:contentPart>
        </mc:Choice>
        <mc:Fallback xmlns="">
          <p:pic>
            <p:nvPicPr>
              <p:cNvPr id="14" name="Ink 13">
                <a:extLst>
                  <a:ext uri="{FF2B5EF4-FFF2-40B4-BE49-F238E27FC236}">
                    <a16:creationId xmlns:a16="http://schemas.microsoft.com/office/drawing/2014/main" id="{0C16DC61-C0AB-4122-97D8-0C48ADDBE14B}"/>
                  </a:ext>
                </a:extLst>
              </p:cNvPr>
              <p:cNvPicPr/>
              <p:nvPr/>
            </p:nvPicPr>
            <p:blipFill>
              <a:blip r:embed="rId21"/>
              <a:stretch>
                <a:fillRect/>
              </a:stretch>
            </p:blipFill>
            <p:spPr>
              <a:xfrm>
                <a:off x="3965240" y="113920"/>
                <a:ext cx="524520" cy="6567120"/>
              </a:xfrm>
              <a:prstGeom prst="rect">
                <a:avLst/>
              </a:prstGeom>
            </p:spPr>
          </p:pic>
        </mc:Fallback>
      </mc:AlternateContent>
      <p:grpSp>
        <p:nvGrpSpPr>
          <p:cNvPr id="29" name="Group 28">
            <a:extLst>
              <a:ext uri="{FF2B5EF4-FFF2-40B4-BE49-F238E27FC236}">
                <a16:creationId xmlns:a16="http://schemas.microsoft.com/office/drawing/2014/main" id="{11BB5BAF-9F31-4E5B-BF29-6AB71AA41854}"/>
              </a:ext>
            </a:extLst>
          </p:cNvPr>
          <p:cNvGrpSpPr/>
          <p:nvPr/>
        </p:nvGrpSpPr>
        <p:grpSpPr>
          <a:xfrm>
            <a:off x="2123120" y="-10280"/>
            <a:ext cx="1302480" cy="1257120"/>
            <a:chOff x="2123120" y="-10280"/>
            <a:chExt cx="1302480" cy="125712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308E684-E8F9-4AD7-98BF-910799FA6E71}"/>
                    </a:ext>
                  </a:extLst>
                </p14:cNvPr>
                <p14:cNvContentPartPr/>
                <p14:nvPr/>
              </p14:nvContentPartPr>
              <p14:xfrm>
                <a:off x="2336960" y="216160"/>
                <a:ext cx="349200" cy="227520"/>
              </p14:xfrm>
            </p:contentPart>
          </mc:Choice>
          <mc:Fallback xmlns="">
            <p:pic>
              <p:nvPicPr>
                <p:cNvPr id="15" name="Ink 14">
                  <a:extLst>
                    <a:ext uri="{FF2B5EF4-FFF2-40B4-BE49-F238E27FC236}">
                      <a16:creationId xmlns:a16="http://schemas.microsoft.com/office/drawing/2014/main" id="{A308E684-E8F9-4AD7-98BF-910799FA6E71}"/>
                    </a:ext>
                  </a:extLst>
                </p:cNvPr>
                <p:cNvPicPr/>
                <p:nvPr/>
              </p:nvPicPr>
              <p:blipFill>
                <a:blip r:embed="rId23"/>
                <a:stretch>
                  <a:fillRect/>
                </a:stretch>
              </p:blipFill>
              <p:spPr>
                <a:xfrm>
                  <a:off x="2318960" y="198160"/>
                  <a:ext cx="384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799DD02C-07DA-4325-BFB0-5E47C5EF2B43}"/>
                    </a:ext>
                  </a:extLst>
                </p14:cNvPr>
                <p14:cNvContentPartPr/>
                <p14:nvPr/>
              </p14:nvContentPartPr>
              <p14:xfrm>
                <a:off x="2764280" y="208600"/>
                <a:ext cx="196200" cy="195840"/>
              </p14:xfrm>
            </p:contentPart>
          </mc:Choice>
          <mc:Fallback xmlns="">
            <p:pic>
              <p:nvPicPr>
                <p:cNvPr id="16" name="Ink 15">
                  <a:extLst>
                    <a:ext uri="{FF2B5EF4-FFF2-40B4-BE49-F238E27FC236}">
                      <a16:creationId xmlns:a16="http://schemas.microsoft.com/office/drawing/2014/main" id="{799DD02C-07DA-4325-BFB0-5E47C5EF2B43}"/>
                    </a:ext>
                  </a:extLst>
                </p:cNvPr>
                <p:cNvPicPr/>
                <p:nvPr/>
              </p:nvPicPr>
              <p:blipFill>
                <a:blip r:embed="rId25"/>
                <a:stretch>
                  <a:fillRect/>
                </a:stretch>
              </p:blipFill>
              <p:spPr>
                <a:xfrm>
                  <a:off x="2746640" y="190960"/>
                  <a:ext cx="231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F51A03DA-0163-47DB-87D8-6A52689F09A9}"/>
                    </a:ext>
                  </a:extLst>
                </p14:cNvPr>
                <p14:cNvContentPartPr/>
                <p14:nvPr/>
              </p14:nvContentPartPr>
              <p14:xfrm>
                <a:off x="2123120" y="547360"/>
                <a:ext cx="1206000" cy="15480"/>
              </p14:xfrm>
            </p:contentPart>
          </mc:Choice>
          <mc:Fallback xmlns="">
            <p:pic>
              <p:nvPicPr>
                <p:cNvPr id="17" name="Ink 16">
                  <a:extLst>
                    <a:ext uri="{FF2B5EF4-FFF2-40B4-BE49-F238E27FC236}">
                      <a16:creationId xmlns:a16="http://schemas.microsoft.com/office/drawing/2014/main" id="{F51A03DA-0163-47DB-87D8-6A52689F09A9}"/>
                    </a:ext>
                  </a:extLst>
                </p:cNvPr>
                <p:cNvPicPr/>
                <p:nvPr/>
              </p:nvPicPr>
              <p:blipFill>
                <a:blip r:embed="rId27"/>
                <a:stretch>
                  <a:fillRect/>
                </a:stretch>
              </p:blipFill>
              <p:spPr>
                <a:xfrm>
                  <a:off x="2105480" y="529360"/>
                  <a:ext cx="1241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E9DC84EB-8548-434A-B824-1976E1434AF0}"/>
                    </a:ext>
                  </a:extLst>
                </p14:cNvPr>
                <p14:cNvContentPartPr/>
                <p14:nvPr/>
              </p14:nvContentPartPr>
              <p14:xfrm>
                <a:off x="2407880" y="737800"/>
                <a:ext cx="233640" cy="293760"/>
              </p14:xfrm>
            </p:contentPart>
          </mc:Choice>
          <mc:Fallback xmlns="">
            <p:pic>
              <p:nvPicPr>
                <p:cNvPr id="19" name="Ink 18">
                  <a:extLst>
                    <a:ext uri="{FF2B5EF4-FFF2-40B4-BE49-F238E27FC236}">
                      <a16:creationId xmlns:a16="http://schemas.microsoft.com/office/drawing/2014/main" id="{E9DC84EB-8548-434A-B824-1976E1434AF0}"/>
                    </a:ext>
                  </a:extLst>
                </p:cNvPr>
                <p:cNvPicPr/>
                <p:nvPr/>
              </p:nvPicPr>
              <p:blipFill>
                <a:blip r:embed="rId29"/>
                <a:stretch>
                  <a:fillRect/>
                </a:stretch>
              </p:blipFill>
              <p:spPr>
                <a:xfrm>
                  <a:off x="2390240" y="720160"/>
                  <a:ext cx="269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EF47934-6CC6-443B-A481-AECC55A368C6}"/>
                    </a:ext>
                  </a:extLst>
                </p14:cNvPr>
                <p14:cNvContentPartPr/>
                <p14:nvPr/>
              </p14:nvContentPartPr>
              <p14:xfrm>
                <a:off x="2793800" y="768400"/>
                <a:ext cx="221040" cy="278640"/>
              </p14:xfrm>
            </p:contentPart>
          </mc:Choice>
          <mc:Fallback xmlns="">
            <p:pic>
              <p:nvPicPr>
                <p:cNvPr id="20" name="Ink 19">
                  <a:extLst>
                    <a:ext uri="{FF2B5EF4-FFF2-40B4-BE49-F238E27FC236}">
                      <a16:creationId xmlns:a16="http://schemas.microsoft.com/office/drawing/2014/main" id="{3EF47934-6CC6-443B-A481-AECC55A368C6}"/>
                    </a:ext>
                  </a:extLst>
                </p:cNvPr>
                <p:cNvPicPr/>
                <p:nvPr/>
              </p:nvPicPr>
              <p:blipFill>
                <a:blip r:embed="rId31"/>
                <a:stretch>
                  <a:fillRect/>
                </a:stretch>
              </p:blipFill>
              <p:spPr>
                <a:xfrm>
                  <a:off x="2776160" y="750760"/>
                  <a:ext cx="256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8726104E-2177-4D4E-B94A-16E89E9C8700}"/>
                    </a:ext>
                  </a:extLst>
                </p14:cNvPr>
                <p14:cNvContentPartPr/>
                <p14:nvPr/>
              </p14:nvContentPartPr>
              <p14:xfrm>
                <a:off x="2175680" y="-10280"/>
                <a:ext cx="339480" cy="1132200"/>
              </p14:xfrm>
            </p:contentPart>
          </mc:Choice>
          <mc:Fallback xmlns="">
            <p:pic>
              <p:nvPicPr>
                <p:cNvPr id="21" name="Ink 20">
                  <a:extLst>
                    <a:ext uri="{FF2B5EF4-FFF2-40B4-BE49-F238E27FC236}">
                      <a16:creationId xmlns:a16="http://schemas.microsoft.com/office/drawing/2014/main" id="{8726104E-2177-4D4E-B94A-16E89E9C8700}"/>
                    </a:ext>
                  </a:extLst>
                </p:cNvPr>
                <p:cNvPicPr/>
                <p:nvPr/>
              </p:nvPicPr>
              <p:blipFill>
                <a:blip r:embed="rId33"/>
                <a:stretch>
                  <a:fillRect/>
                </a:stretch>
              </p:blipFill>
              <p:spPr>
                <a:xfrm>
                  <a:off x="2157680" y="-28280"/>
                  <a:ext cx="375120" cy="116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473D5AD-8518-4360-9BB2-BFD6DEEDB9BA}"/>
                    </a:ext>
                  </a:extLst>
                </p14:cNvPr>
                <p14:cNvContentPartPr/>
                <p14:nvPr/>
              </p14:nvContentPartPr>
              <p14:xfrm>
                <a:off x="3230480" y="170080"/>
                <a:ext cx="195120" cy="1076760"/>
              </p14:xfrm>
            </p:contentPart>
          </mc:Choice>
          <mc:Fallback xmlns="">
            <p:pic>
              <p:nvPicPr>
                <p:cNvPr id="22" name="Ink 21">
                  <a:extLst>
                    <a:ext uri="{FF2B5EF4-FFF2-40B4-BE49-F238E27FC236}">
                      <a16:creationId xmlns:a16="http://schemas.microsoft.com/office/drawing/2014/main" id="{3473D5AD-8518-4360-9BB2-BFD6DEEDB9BA}"/>
                    </a:ext>
                  </a:extLst>
                </p:cNvPr>
                <p:cNvPicPr/>
                <p:nvPr/>
              </p:nvPicPr>
              <p:blipFill>
                <a:blip r:embed="rId35"/>
                <a:stretch>
                  <a:fillRect/>
                </a:stretch>
              </p:blipFill>
              <p:spPr>
                <a:xfrm>
                  <a:off x="3212840" y="152440"/>
                  <a:ext cx="230760" cy="1112400"/>
                </a:xfrm>
                <a:prstGeom prst="rect">
                  <a:avLst/>
                </a:prstGeom>
              </p:spPr>
            </p:pic>
          </mc:Fallback>
        </mc:AlternateContent>
      </p:grpSp>
      <p:grpSp>
        <p:nvGrpSpPr>
          <p:cNvPr id="28" name="Group 27">
            <a:extLst>
              <a:ext uri="{FF2B5EF4-FFF2-40B4-BE49-F238E27FC236}">
                <a16:creationId xmlns:a16="http://schemas.microsoft.com/office/drawing/2014/main" id="{A1725CE6-3AAE-4EF3-80BB-15A1722116CA}"/>
              </a:ext>
            </a:extLst>
          </p:cNvPr>
          <p:cNvGrpSpPr/>
          <p:nvPr/>
        </p:nvGrpSpPr>
        <p:grpSpPr>
          <a:xfrm>
            <a:off x="5813284" y="171560"/>
            <a:ext cx="1048320" cy="973800"/>
            <a:chOff x="7643360" y="203200"/>
            <a:chExt cx="1048320" cy="973800"/>
          </a:xfrm>
        </p:grpSpPr>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190ABF07-8255-4008-8B9D-031E91064C47}"/>
                    </a:ext>
                  </a:extLst>
                </p14:cNvPr>
                <p14:cNvContentPartPr/>
                <p14:nvPr/>
              </p14:nvContentPartPr>
              <p14:xfrm>
                <a:off x="7643360" y="203200"/>
                <a:ext cx="179280" cy="754200"/>
              </p14:xfrm>
            </p:contentPart>
          </mc:Choice>
          <mc:Fallback xmlns="">
            <p:pic>
              <p:nvPicPr>
                <p:cNvPr id="23" name="Ink 22">
                  <a:extLst>
                    <a:ext uri="{FF2B5EF4-FFF2-40B4-BE49-F238E27FC236}">
                      <a16:creationId xmlns:a16="http://schemas.microsoft.com/office/drawing/2014/main" id="{190ABF07-8255-4008-8B9D-031E91064C47}"/>
                    </a:ext>
                  </a:extLst>
                </p:cNvPr>
                <p:cNvPicPr/>
                <p:nvPr/>
              </p:nvPicPr>
              <p:blipFill>
                <a:blip r:embed="rId37"/>
                <a:stretch>
                  <a:fillRect/>
                </a:stretch>
              </p:blipFill>
              <p:spPr>
                <a:xfrm>
                  <a:off x="7625720" y="185560"/>
                  <a:ext cx="21492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255DADDB-D265-4074-B8AE-C6C5D3055048}"/>
                    </a:ext>
                  </a:extLst>
                </p14:cNvPr>
                <p14:cNvContentPartPr/>
                <p14:nvPr/>
              </p14:nvContentPartPr>
              <p14:xfrm>
                <a:off x="7934240" y="359440"/>
                <a:ext cx="575640" cy="279360"/>
              </p14:xfrm>
            </p:contentPart>
          </mc:Choice>
          <mc:Fallback xmlns="">
            <p:pic>
              <p:nvPicPr>
                <p:cNvPr id="24" name="Ink 23">
                  <a:extLst>
                    <a:ext uri="{FF2B5EF4-FFF2-40B4-BE49-F238E27FC236}">
                      <a16:creationId xmlns:a16="http://schemas.microsoft.com/office/drawing/2014/main" id="{255DADDB-D265-4074-B8AE-C6C5D3055048}"/>
                    </a:ext>
                  </a:extLst>
                </p:cNvPr>
                <p:cNvPicPr/>
                <p:nvPr/>
              </p:nvPicPr>
              <p:blipFill>
                <a:blip r:embed="rId39"/>
                <a:stretch>
                  <a:fillRect/>
                </a:stretch>
              </p:blipFill>
              <p:spPr>
                <a:xfrm>
                  <a:off x="7916240" y="341800"/>
                  <a:ext cx="6112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72D25FE5-CB4E-4D79-9D90-87D2B03BDC4D}"/>
                    </a:ext>
                  </a:extLst>
                </p14:cNvPr>
                <p14:cNvContentPartPr/>
                <p14:nvPr/>
              </p14:nvContentPartPr>
              <p14:xfrm>
                <a:off x="8088320" y="721240"/>
                <a:ext cx="55080" cy="294480"/>
              </p14:xfrm>
            </p:contentPart>
          </mc:Choice>
          <mc:Fallback xmlns="">
            <p:pic>
              <p:nvPicPr>
                <p:cNvPr id="25" name="Ink 24">
                  <a:extLst>
                    <a:ext uri="{FF2B5EF4-FFF2-40B4-BE49-F238E27FC236}">
                      <a16:creationId xmlns:a16="http://schemas.microsoft.com/office/drawing/2014/main" id="{72D25FE5-CB4E-4D79-9D90-87D2B03BDC4D}"/>
                    </a:ext>
                  </a:extLst>
                </p:cNvPr>
                <p:cNvPicPr/>
                <p:nvPr/>
              </p:nvPicPr>
              <p:blipFill>
                <a:blip r:embed="rId41"/>
                <a:stretch>
                  <a:fillRect/>
                </a:stretch>
              </p:blipFill>
              <p:spPr>
                <a:xfrm>
                  <a:off x="8070680" y="703240"/>
                  <a:ext cx="907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C10FE74B-7D9A-43B7-A166-6871047FDDBA}"/>
                    </a:ext>
                  </a:extLst>
                </p14:cNvPr>
                <p14:cNvContentPartPr/>
                <p14:nvPr/>
              </p14:nvContentPartPr>
              <p14:xfrm>
                <a:off x="8247080" y="843640"/>
                <a:ext cx="236880" cy="226080"/>
              </p14:xfrm>
            </p:contentPart>
          </mc:Choice>
          <mc:Fallback xmlns="">
            <p:pic>
              <p:nvPicPr>
                <p:cNvPr id="26" name="Ink 25">
                  <a:extLst>
                    <a:ext uri="{FF2B5EF4-FFF2-40B4-BE49-F238E27FC236}">
                      <a16:creationId xmlns:a16="http://schemas.microsoft.com/office/drawing/2014/main" id="{C10FE74B-7D9A-43B7-A166-6871047FDDBA}"/>
                    </a:ext>
                  </a:extLst>
                </p:cNvPr>
                <p:cNvPicPr/>
                <p:nvPr/>
              </p:nvPicPr>
              <p:blipFill>
                <a:blip r:embed="rId43"/>
                <a:stretch>
                  <a:fillRect/>
                </a:stretch>
              </p:blipFill>
              <p:spPr>
                <a:xfrm>
                  <a:off x="8229080" y="825640"/>
                  <a:ext cx="272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0F2A4CBD-0C51-4625-8CB2-33CD9012A0E3}"/>
                    </a:ext>
                  </a:extLst>
                </p14:cNvPr>
                <p14:cNvContentPartPr/>
                <p14:nvPr/>
              </p14:nvContentPartPr>
              <p14:xfrm>
                <a:off x="8554520" y="282040"/>
                <a:ext cx="137160" cy="894960"/>
              </p14:xfrm>
            </p:contentPart>
          </mc:Choice>
          <mc:Fallback xmlns="">
            <p:pic>
              <p:nvPicPr>
                <p:cNvPr id="27" name="Ink 26">
                  <a:extLst>
                    <a:ext uri="{FF2B5EF4-FFF2-40B4-BE49-F238E27FC236}">
                      <a16:creationId xmlns:a16="http://schemas.microsoft.com/office/drawing/2014/main" id="{0F2A4CBD-0C51-4625-8CB2-33CD9012A0E3}"/>
                    </a:ext>
                  </a:extLst>
                </p:cNvPr>
                <p:cNvPicPr/>
                <p:nvPr/>
              </p:nvPicPr>
              <p:blipFill>
                <a:blip r:embed="rId45"/>
                <a:stretch>
                  <a:fillRect/>
                </a:stretch>
              </p:blipFill>
              <p:spPr>
                <a:xfrm>
                  <a:off x="8536520" y="264040"/>
                  <a:ext cx="172800" cy="9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608CFEF-C2CA-4ED9-984F-1FABA5794BA5}"/>
                  </a:ext>
                </a:extLst>
              </p14:cNvPr>
              <p14:cNvContentPartPr/>
              <p14:nvPr/>
            </p14:nvContentPartPr>
            <p14:xfrm>
              <a:off x="683640" y="990880"/>
              <a:ext cx="210960" cy="560880"/>
            </p14:xfrm>
          </p:contentPart>
        </mc:Choice>
        <mc:Fallback xmlns="">
          <p:pic>
            <p:nvPicPr>
              <p:cNvPr id="30" name="Ink 29">
                <a:extLst>
                  <a:ext uri="{FF2B5EF4-FFF2-40B4-BE49-F238E27FC236}">
                    <a16:creationId xmlns:a16="http://schemas.microsoft.com/office/drawing/2014/main" id="{2608CFEF-C2CA-4ED9-984F-1FABA5794BA5}"/>
                  </a:ext>
                </a:extLst>
              </p:cNvPr>
              <p:cNvPicPr/>
              <p:nvPr/>
            </p:nvPicPr>
            <p:blipFill>
              <a:blip r:embed="rId47"/>
              <a:stretch>
                <a:fillRect/>
              </a:stretch>
            </p:blipFill>
            <p:spPr>
              <a:xfrm>
                <a:off x="665640" y="973240"/>
                <a:ext cx="246600" cy="596520"/>
              </a:xfrm>
              <a:prstGeom prst="rect">
                <a:avLst/>
              </a:prstGeom>
            </p:spPr>
          </p:pic>
        </mc:Fallback>
      </mc:AlternateContent>
      <p:grpSp>
        <p:nvGrpSpPr>
          <p:cNvPr id="41" name="Group 40">
            <a:extLst>
              <a:ext uri="{FF2B5EF4-FFF2-40B4-BE49-F238E27FC236}">
                <a16:creationId xmlns:a16="http://schemas.microsoft.com/office/drawing/2014/main" id="{0C344D73-239A-474E-8CEC-8DE72F6AF4B8}"/>
              </a:ext>
            </a:extLst>
          </p:cNvPr>
          <p:cNvGrpSpPr/>
          <p:nvPr/>
        </p:nvGrpSpPr>
        <p:grpSpPr>
          <a:xfrm>
            <a:off x="356400" y="1801240"/>
            <a:ext cx="1368000" cy="456480"/>
            <a:chOff x="356400" y="1801240"/>
            <a:chExt cx="1368000" cy="456480"/>
          </a:xfrm>
        </p:grpSpPr>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5FE878B1-D144-4E99-AC49-A79C6AF1EA89}"/>
                    </a:ext>
                  </a:extLst>
                </p14:cNvPr>
                <p14:cNvContentPartPr/>
                <p14:nvPr/>
              </p14:nvContentPartPr>
              <p14:xfrm>
                <a:off x="356400" y="1801240"/>
                <a:ext cx="189360" cy="337320"/>
              </p14:xfrm>
            </p:contentPart>
          </mc:Choice>
          <mc:Fallback xmlns="">
            <p:pic>
              <p:nvPicPr>
                <p:cNvPr id="31" name="Ink 30">
                  <a:extLst>
                    <a:ext uri="{FF2B5EF4-FFF2-40B4-BE49-F238E27FC236}">
                      <a16:creationId xmlns:a16="http://schemas.microsoft.com/office/drawing/2014/main" id="{5FE878B1-D144-4E99-AC49-A79C6AF1EA89}"/>
                    </a:ext>
                  </a:extLst>
                </p:cNvPr>
                <p:cNvPicPr/>
                <p:nvPr/>
              </p:nvPicPr>
              <p:blipFill>
                <a:blip r:embed="rId49"/>
                <a:stretch>
                  <a:fillRect/>
                </a:stretch>
              </p:blipFill>
              <p:spPr>
                <a:xfrm>
                  <a:off x="338400" y="1783600"/>
                  <a:ext cx="2250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D628BC36-AD79-4CD5-839A-BCCBE78E3CF5}"/>
                    </a:ext>
                  </a:extLst>
                </p14:cNvPr>
                <p14:cNvContentPartPr/>
                <p14:nvPr/>
              </p14:nvContentPartPr>
              <p14:xfrm>
                <a:off x="791640" y="1828600"/>
                <a:ext cx="21600" cy="427680"/>
              </p14:xfrm>
            </p:contentPart>
          </mc:Choice>
          <mc:Fallback xmlns="">
            <p:pic>
              <p:nvPicPr>
                <p:cNvPr id="32" name="Ink 31">
                  <a:extLst>
                    <a:ext uri="{FF2B5EF4-FFF2-40B4-BE49-F238E27FC236}">
                      <a16:creationId xmlns:a16="http://schemas.microsoft.com/office/drawing/2014/main" id="{D628BC36-AD79-4CD5-839A-BCCBE78E3CF5}"/>
                    </a:ext>
                  </a:extLst>
                </p:cNvPr>
                <p:cNvPicPr/>
                <p:nvPr/>
              </p:nvPicPr>
              <p:blipFill>
                <a:blip r:embed="rId51"/>
                <a:stretch>
                  <a:fillRect/>
                </a:stretch>
              </p:blipFill>
              <p:spPr>
                <a:xfrm>
                  <a:off x="773640" y="1810600"/>
                  <a:ext cx="572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C4B0640-F1E1-41AA-BE28-60E4D4256D6E}"/>
                    </a:ext>
                  </a:extLst>
                </p14:cNvPr>
                <p14:cNvContentPartPr/>
                <p14:nvPr/>
              </p14:nvContentPartPr>
              <p14:xfrm>
                <a:off x="925920" y="1969360"/>
                <a:ext cx="19800" cy="266760"/>
              </p14:xfrm>
            </p:contentPart>
          </mc:Choice>
          <mc:Fallback xmlns="">
            <p:pic>
              <p:nvPicPr>
                <p:cNvPr id="33" name="Ink 32">
                  <a:extLst>
                    <a:ext uri="{FF2B5EF4-FFF2-40B4-BE49-F238E27FC236}">
                      <a16:creationId xmlns:a16="http://schemas.microsoft.com/office/drawing/2014/main" id="{DC4B0640-F1E1-41AA-BE28-60E4D4256D6E}"/>
                    </a:ext>
                  </a:extLst>
                </p:cNvPr>
                <p:cNvPicPr/>
                <p:nvPr/>
              </p:nvPicPr>
              <p:blipFill>
                <a:blip r:embed="rId53"/>
                <a:stretch>
                  <a:fillRect/>
                </a:stretch>
              </p:blipFill>
              <p:spPr>
                <a:xfrm>
                  <a:off x="907920" y="1951720"/>
                  <a:ext cx="55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16676A31-38E2-4081-9286-836514BD2BB8}"/>
                    </a:ext>
                  </a:extLst>
                </p14:cNvPr>
                <p14:cNvContentPartPr/>
                <p14:nvPr/>
              </p14:nvContentPartPr>
              <p14:xfrm>
                <a:off x="857160" y="2056120"/>
                <a:ext cx="215640" cy="6480"/>
              </p14:xfrm>
            </p:contentPart>
          </mc:Choice>
          <mc:Fallback xmlns="">
            <p:pic>
              <p:nvPicPr>
                <p:cNvPr id="34" name="Ink 33">
                  <a:extLst>
                    <a:ext uri="{FF2B5EF4-FFF2-40B4-BE49-F238E27FC236}">
                      <a16:creationId xmlns:a16="http://schemas.microsoft.com/office/drawing/2014/main" id="{16676A31-38E2-4081-9286-836514BD2BB8}"/>
                    </a:ext>
                  </a:extLst>
                </p:cNvPr>
                <p:cNvPicPr/>
                <p:nvPr/>
              </p:nvPicPr>
              <p:blipFill>
                <a:blip r:embed="rId55"/>
                <a:stretch>
                  <a:fillRect/>
                </a:stretch>
              </p:blipFill>
              <p:spPr>
                <a:xfrm>
                  <a:off x="839160" y="2038480"/>
                  <a:ext cx="251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3E6AA981-DE9C-4507-8E9A-BEC16FEB1D10}"/>
                    </a:ext>
                  </a:extLst>
                </p14:cNvPr>
                <p14:cNvContentPartPr/>
                <p14:nvPr/>
              </p14:nvContentPartPr>
              <p14:xfrm>
                <a:off x="1239480" y="2017960"/>
                <a:ext cx="484920" cy="239760"/>
              </p14:xfrm>
            </p:contentPart>
          </mc:Choice>
          <mc:Fallback xmlns="">
            <p:pic>
              <p:nvPicPr>
                <p:cNvPr id="35" name="Ink 34">
                  <a:extLst>
                    <a:ext uri="{FF2B5EF4-FFF2-40B4-BE49-F238E27FC236}">
                      <a16:creationId xmlns:a16="http://schemas.microsoft.com/office/drawing/2014/main" id="{3E6AA981-DE9C-4507-8E9A-BEC16FEB1D10}"/>
                    </a:ext>
                  </a:extLst>
                </p:cNvPr>
                <p:cNvPicPr/>
                <p:nvPr/>
              </p:nvPicPr>
              <p:blipFill>
                <a:blip r:embed="rId57"/>
                <a:stretch>
                  <a:fillRect/>
                </a:stretch>
              </p:blipFill>
              <p:spPr>
                <a:xfrm>
                  <a:off x="1221840" y="2000320"/>
                  <a:ext cx="520560" cy="275400"/>
                </a:xfrm>
                <a:prstGeom prst="rect">
                  <a:avLst/>
                </a:prstGeom>
              </p:spPr>
            </p:pic>
          </mc:Fallback>
        </mc:AlternateContent>
      </p:grpSp>
      <p:grpSp>
        <p:nvGrpSpPr>
          <p:cNvPr id="40" name="Group 39">
            <a:extLst>
              <a:ext uri="{FF2B5EF4-FFF2-40B4-BE49-F238E27FC236}">
                <a16:creationId xmlns:a16="http://schemas.microsoft.com/office/drawing/2014/main" id="{F7D9E5CA-4D19-4CB2-A3E4-703802E231A3}"/>
              </a:ext>
            </a:extLst>
          </p:cNvPr>
          <p:cNvGrpSpPr/>
          <p:nvPr/>
        </p:nvGrpSpPr>
        <p:grpSpPr>
          <a:xfrm>
            <a:off x="2170440" y="1838320"/>
            <a:ext cx="1206360" cy="407880"/>
            <a:chOff x="2170440" y="1838320"/>
            <a:chExt cx="1206360" cy="407880"/>
          </a:xfrm>
        </p:grpSpPr>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D4C33504-55DA-4212-832B-552D465FC38E}"/>
                    </a:ext>
                  </a:extLst>
                </p14:cNvPr>
                <p14:cNvContentPartPr/>
                <p14:nvPr/>
              </p14:nvContentPartPr>
              <p14:xfrm>
                <a:off x="2170440" y="1838320"/>
                <a:ext cx="319680" cy="395640"/>
              </p14:xfrm>
            </p:contentPart>
          </mc:Choice>
          <mc:Fallback xmlns="">
            <p:pic>
              <p:nvPicPr>
                <p:cNvPr id="36" name="Ink 35">
                  <a:extLst>
                    <a:ext uri="{FF2B5EF4-FFF2-40B4-BE49-F238E27FC236}">
                      <a16:creationId xmlns:a16="http://schemas.microsoft.com/office/drawing/2014/main" id="{D4C33504-55DA-4212-832B-552D465FC38E}"/>
                    </a:ext>
                  </a:extLst>
                </p:cNvPr>
                <p:cNvPicPr/>
                <p:nvPr/>
              </p:nvPicPr>
              <p:blipFill>
                <a:blip r:embed="rId59"/>
                <a:stretch>
                  <a:fillRect/>
                </a:stretch>
              </p:blipFill>
              <p:spPr>
                <a:xfrm>
                  <a:off x="2152440" y="1820680"/>
                  <a:ext cx="3553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11AF26A9-E5CF-4AC2-8EC2-3F35CEC1E082}"/>
                    </a:ext>
                  </a:extLst>
                </p14:cNvPr>
                <p14:cNvContentPartPr/>
                <p14:nvPr/>
              </p14:nvContentPartPr>
              <p14:xfrm>
                <a:off x="2588040" y="2012200"/>
                <a:ext cx="222840" cy="196200"/>
              </p14:xfrm>
            </p:contentPart>
          </mc:Choice>
          <mc:Fallback xmlns="">
            <p:pic>
              <p:nvPicPr>
                <p:cNvPr id="37" name="Ink 36">
                  <a:extLst>
                    <a:ext uri="{FF2B5EF4-FFF2-40B4-BE49-F238E27FC236}">
                      <a16:creationId xmlns:a16="http://schemas.microsoft.com/office/drawing/2014/main" id="{11AF26A9-E5CF-4AC2-8EC2-3F35CEC1E082}"/>
                    </a:ext>
                  </a:extLst>
                </p:cNvPr>
                <p:cNvPicPr/>
                <p:nvPr/>
              </p:nvPicPr>
              <p:blipFill>
                <a:blip r:embed="rId61"/>
                <a:stretch>
                  <a:fillRect/>
                </a:stretch>
              </p:blipFill>
              <p:spPr>
                <a:xfrm>
                  <a:off x="2570400" y="1994560"/>
                  <a:ext cx="258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DA74F9DC-49E8-40A9-A7BD-8C029FB9355D}"/>
                    </a:ext>
                  </a:extLst>
                </p14:cNvPr>
                <p14:cNvContentPartPr/>
                <p14:nvPr/>
              </p14:nvContentPartPr>
              <p14:xfrm>
                <a:off x="2915640" y="1876120"/>
                <a:ext cx="203400" cy="370080"/>
              </p14:xfrm>
            </p:contentPart>
          </mc:Choice>
          <mc:Fallback xmlns="">
            <p:pic>
              <p:nvPicPr>
                <p:cNvPr id="38" name="Ink 37">
                  <a:extLst>
                    <a:ext uri="{FF2B5EF4-FFF2-40B4-BE49-F238E27FC236}">
                      <a16:creationId xmlns:a16="http://schemas.microsoft.com/office/drawing/2014/main" id="{DA74F9DC-49E8-40A9-A7BD-8C029FB9355D}"/>
                    </a:ext>
                  </a:extLst>
                </p:cNvPr>
                <p:cNvPicPr/>
                <p:nvPr/>
              </p:nvPicPr>
              <p:blipFill>
                <a:blip r:embed="rId63"/>
                <a:stretch>
                  <a:fillRect/>
                </a:stretch>
              </p:blipFill>
              <p:spPr>
                <a:xfrm>
                  <a:off x="2898000" y="1858120"/>
                  <a:ext cx="23904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C76BE05E-FC6A-42C4-8FA6-E9BAD06533DA}"/>
                    </a:ext>
                  </a:extLst>
                </p14:cNvPr>
                <p14:cNvContentPartPr/>
                <p14:nvPr/>
              </p14:nvContentPartPr>
              <p14:xfrm>
                <a:off x="3138840" y="1843360"/>
                <a:ext cx="237960" cy="373680"/>
              </p14:xfrm>
            </p:contentPart>
          </mc:Choice>
          <mc:Fallback xmlns="">
            <p:pic>
              <p:nvPicPr>
                <p:cNvPr id="39" name="Ink 38">
                  <a:extLst>
                    <a:ext uri="{FF2B5EF4-FFF2-40B4-BE49-F238E27FC236}">
                      <a16:creationId xmlns:a16="http://schemas.microsoft.com/office/drawing/2014/main" id="{C76BE05E-FC6A-42C4-8FA6-E9BAD06533DA}"/>
                    </a:ext>
                  </a:extLst>
                </p:cNvPr>
                <p:cNvPicPr/>
                <p:nvPr/>
              </p:nvPicPr>
              <p:blipFill>
                <a:blip r:embed="rId65"/>
                <a:stretch>
                  <a:fillRect/>
                </a:stretch>
              </p:blipFill>
              <p:spPr>
                <a:xfrm>
                  <a:off x="3120840" y="1825720"/>
                  <a:ext cx="273600" cy="409320"/>
                </a:xfrm>
                <a:prstGeom prst="rect">
                  <a:avLst/>
                </a:prstGeom>
              </p:spPr>
            </p:pic>
          </mc:Fallback>
        </mc:AlternateContent>
      </p:grpSp>
      <p:grpSp>
        <p:nvGrpSpPr>
          <p:cNvPr id="55" name="Group 54">
            <a:extLst>
              <a:ext uri="{FF2B5EF4-FFF2-40B4-BE49-F238E27FC236}">
                <a16:creationId xmlns:a16="http://schemas.microsoft.com/office/drawing/2014/main" id="{0540FA43-76F7-4321-AC3A-5BC0E7D99107}"/>
              </a:ext>
            </a:extLst>
          </p:cNvPr>
          <p:cNvGrpSpPr/>
          <p:nvPr/>
        </p:nvGrpSpPr>
        <p:grpSpPr>
          <a:xfrm>
            <a:off x="325080" y="3016240"/>
            <a:ext cx="573840" cy="484200"/>
            <a:chOff x="325080" y="3016240"/>
            <a:chExt cx="573840" cy="484200"/>
          </a:xfrm>
        </p:grpSpPr>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F42C663F-AE02-4F9C-9F6D-51FEDBC24D11}"/>
                    </a:ext>
                  </a:extLst>
                </p14:cNvPr>
                <p14:cNvContentPartPr/>
                <p14:nvPr/>
              </p14:nvContentPartPr>
              <p14:xfrm>
                <a:off x="325080" y="3016240"/>
                <a:ext cx="211320" cy="360000"/>
              </p14:xfrm>
            </p:contentPart>
          </mc:Choice>
          <mc:Fallback xmlns="">
            <p:pic>
              <p:nvPicPr>
                <p:cNvPr id="42" name="Ink 41">
                  <a:extLst>
                    <a:ext uri="{FF2B5EF4-FFF2-40B4-BE49-F238E27FC236}">
                      <a16:creationId xmlns:a16="http://schemas.microsoft.com/office/drawing/2014/main" id="{F42C663F-AE02-4F9C-9F6D-51FEDBC24D11}"/>
                    </a:ext>
                  </a:extLst>
                </p:cNvPr>
                <p:cNvPicPr/>
                <p:nvPr/>
              </p:nvPicPr>
              <p:blipFill>
                <a:blip r:embed="rId67"/>
                <a:stretch>
                  <a:fillRect/>
                </a:stretch>
              </p:blipFill>
              <p:spPr>
                <a:xfrm>
                  <a:off x="307440" y="2998600"/>
                  <a:ext cx="2469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B5D9A229-6F27-4E0F-8DE4-C6786F58A3A2}"/>
                    </a:ext>
                  </a:extLst>
                </p14:cNvPr>
                <p14:cNvContentPartPr/>
                <p14:nvPr/>
              </p14:nvContentPartPr>
              <p14:xfrm>
                <a:off x="731160" y="3080320"/>
                <a:ext cx="135720" cy="302400"/>
              </p14:xfrm>
            </p:contentPart>
          </mc:Choice>
          <mc:Fallback xmlns="">
            <p:pic>
              <p:nvPicPr>
                <p:cNvPr id="43" name="Ink 42">
                  <a:extLst>
                    <a:ext uri="{FF2B5EF4-FFF2-40B4-BE49-F238E27FC236}">
                      <a16:creationId xmlns:a16="http://schemas.microsoft.com/office/drawing/2014/main" id="{B5D9A229-6F27-4E0F-8DE4-C6786F58A3A2}"/>
                    </a:ext>
                  </a:extLst>
                </p:cNvPr>
                <p:cNvPicPr/>
                <p:nvPr/>
              </p:nvPicPr>
              <p:blipFill>
                <a:blip r:embed="rId69"/>
                <a:stretch>
                  <a:fillRect/>
                </a:stretch>
              </p:blipFill>
              <p:spPr>
                <a:xfrm>
                  <a:off x="713520" y="3062680"/>
                  <a:ext cx="171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F54C29F1-1E9F-4266-8C6A-B9664E21B525}"/>
                    </a:ext>
                  </a:extLst>
                </p14:cNvPr>
                <p14:cNvContentPartPr/>
                <p14:nvPr/>
              </p14:nvContentPartPr>
              <p14:xfrm>
                <a:off x="855000" y="3216760"/>
                <a:ext cx="43920" cy="283680"/>
              </p14:xfrm>
            </p:contentPart>
          </mc:Choice>
          <mc:Fallback xmlns="">
            <p:pic>
              <p:nvPicPr>
                <p:cNvPr id="44" name="Ink 43">
                  <a:extLst>
                    <a:ext uri="{FF2B5EF4-FFF2-40B4-BE49-F238E27FC236}">
                      <a16:creationId xmlns:a16="http://schemas.microsoft.com/office/drawing/2014/main" id="{F54C29F1-1E9F-4266-8C6A-B9664E21B525}"/>
                    </a:ext>
                  </a:extLst>
                </p:cNvPr>
                <p:cNvPicPr/>
                <p:nvPr/>
              </p:nvPicPr>
              <p:blipFill>
                <a:blip r:embed="rId71"/>
                <a:stretch>
                  <a:fillRect/>
                </a:stretch>
              </p:blipFill>
              <p:spPr>
                <a:xfrm>
                  <a:off x="837000" y="3198760"/>
                  <a:ext cx="79560" cy="31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BF57F048-6D8B-4585-8C3A-B3DB06D1CE1A}"/>
                  </a:ext>
                </a:extLst>
              </p14:cNvPr>
              <p14:cNvContentPartPr/>
              <p14:nvPr/>
            </p14:nvContentPartPr>
            <p14:xfrm>
              <a:off x="1231920" y="3109480"/>
              <a:ext cx="707760" cy="375120"/>
            </p14:xfrm>
          </p:contentPart>
        </mc:Choice>
        <mc:Fallback xmlns="">
          <p:pic>
            <p:nvPicPr>
              <p:cNvPr id="45" name="Ink 44">
                <a:extLst>
                  <a:ext uri="{FF2B5EF4-FFF2-40B4-BE49-F238E27FC236}">
                    <a16:creationId xmlns:a16="http://schemas.microsoft.com/office/drawing/2014/main" id="{BF57F048-6D8B-4585-8C3A-B3DB06D1CE1A}"/>
                  </a:ext>
                </a:extLst>
              </p:cNvPr>
              <p:cNvPicPr/>
              <p:nvPr/>
            </p:nvPicPr>
            <p:blipFill>
              <a:blip r:embed="rId73"/>
              <a:stretch>
                <a:fillRect/>
              </a:stretch>
            </p:blipFill>
            <p:spPr>
              <a:xfrm>
                <a:off x="1213920" y="3091840"/>
                <a:ext cx="743400" cy="410760"/>
              </a:xfrm>
              <a:prstGeom prst="rect">
                <a:avLst/>
              </a:prstGeom>
            </p:spPr>
          </p:pic>
        </mc:Fallback>
      </mc:AlternateContent>
      <p:grpSp>
        <p:nvGrpSpPr>
          <p:cNvPr id="54" name="Group 53">
            <a:extLst>
              <a:ext uri="{FF2B5EF4-FFF2-40B4-BE49-F238E27FC236}">
                <a16:creationId xmlns:a16="http://schemas.microsoft.com/office/drawing/2014/main" id="{FF5279BC-7CCC-46C7-A81A-A9098F2BC7A6}"/>
              </a:ext>
            </a:extLst>
          </p:cNvPr>
          <p:cNvGrpSpPr/>
          <p:nvPr/>
        </p:nvGrpSpPr>
        <p:grpSpPr>
          <a:xfrm>
            <a:off x="2306880" y="3142960"/>
            <a:ext cx="1603080" cy="344160"/>
            <a:chOff x="2306880" y="3142960"/>
            <a:chExt cx="1603080" cy="344160"/>
          </a:xfrm>
        </p:grpSpPr>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A768A0AE-C188-4A99-B3B6-D337F1248F72}"/>
                    </a:ext>
                  </a:extLst>
                </p14:cNvPr>
                <p14:cNvContentPartPr/>
                <p14:nvPr/>
              </p14:nvContentPartPr>
              <p14:xfrm>
                <a:off x="2306880" y="3238720"/>
                <a:ext cx="537480" cy="83880"/>
              </p14:xfrm>
            </p:contentPart>
          </mc:Choice>
          <mc:Fallback xmlns="">
            <p:pic>
              <p:nvPicPr>
                <p:cNvPr id="46" name="Ink 45">
                  <a:extLst>
                    <a:ext uri="{FF2B5EF4-FFF2-40B4-BE49-F238E27FC236}">
                      <a16:creationId xmlns:a16="http://schemas.microsoft.com/office/drawing/2014/main" id="{A768A0AE-C188-4A99-B3B6-D337F1248F72}"/>
                    </a:ext>
                  </a:extLst>
                </p:cNvPr>
                <p:cNvPicPr/>
                <p:nvPr/>
              </p:nvPicPr>
              <p:blipFill>
                <a:blip r:embed="rId75"/>
                <a:stretch>
                  <a:fillRect/>
                </a:stretch>
              </p:blipFill>
              <p:spPr>
                <a:xfrm>
                  <a:off x="2288880" y="3220720"/>
                  <a:ext cx="573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FE049044-6C79-4781-BD3E-EF07D206AA3D}"/>
                    </a:ext>
                  </a:extLst>
                </p14:cNvPr>
                <p14:cNvContentPartPr/>
                <p14:nvPr/>
              </p14:nvContentPartPr>
              <p14:xfrm>
                <a:off x="2647440" y="3160960"/>
                <a:ext cx="195480" cy="281520"/>
              </p14:xfrm>
            </p:contentPart>
          </mc:Choice>
          <mc:Fallback xmlns="">
            <p:pic>
              <p:nvPicPr>
                <p:cNvPr id="47" name="Ink 46">
                  <a:extLst>
                    <a:ext uri="{FF2B5EF4-FFF2-40B4-BE49-F238E27FC236}">
                      <a16:creationId xmlns:a16="http://schemas.microsoft.com/office/drawing/2014/main" id="{FE049044-6C79-4781-BD3E-EF07D206AA3D}"/>
                    </a:ext>
                  </a:extLst>
                </p:cNvPr>
                <p:cNvPicPr/>
                <p:nvPr/>
              </p:nvPicPr>
              <p:blipFill>
                <a:blip r:embed="rId77"/>
                <a:stretch>
                  <a:fillRect/>
                </a:stretch>
              </p:blipFill>
              <p:spPr>
                <a:xfrm>
                  <a:off x="2629800" y="3142960"/>
                  <a:ext cx="231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70A18E40-2B06-47CB-BAED-47B6AB3F2E7E}"/>
                    </a:ext>
                  </a:extLst>
                </p14:cNvPr>
                <p14:cNvContentPartPr/>
                <p14:nvPr/>
              </p14:nvContentPartPr>
              <p14:xfrm>
                <a:off x="3059640" y="3142960"/>
                <a:ext cx="317160" cy="278640"/>
              </p14:xfrm>
            </p:contentPart>
          </mc:Choice>
          <mc:Fallback xmlns="">
            <p:pic>
              <p:nvPicPr>
                <p:cNvPr id="48" name="Ink 47">
                  <a:extLst>
                    <a:ext uri="{FF2B5EF4-FFF2-40B4-BE49-F238E27FC236}">
                      <a16:creationId xmlns:a16="http://schemas.microsoft.com/office/drawing/2014/main" id="{70A18E40-2B06-47CB-BAED-47B6AB3F2E7E}"/>
                    </a:ext>
                  </a:extLst>
                </p:cNvPr>
                <p:cNvPicPr/>
                <p:nvPr/>
              </p:nvPicPr>
              <p:blipFill>
                <a:blip r:embed="rId79"/>
                <a:stretch>
                  <a:fillRect/>
                </a:stretch>
              </p:blipFill>
              <p:spPr>
                <a:xfrm>
                  <a:off x="3041640" y="3124960"/>
                  <a:ext cx="3528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B1FE0AA1-BB62-4F28-AF2F-92DF0B4600F2}"/>
                    </a:ext>
                  </a:extLst>
                </p14:cNvPr>
                <p14:cNvContentPartPr/>
                <p14:nvPr/>
              </p14:nvContentPartPr>
              <p14:xfrm>
                <a:off x="3402000" y="3180040"/>
                <a:ext cx="507960" cy="307080"/>
              </p14:xfrm>
            </p:contentPart>
          </mc:Choice>
          <mc:Fallback xmlns="">
            <p:pic>
              <p:nvPicPr>
                <p:cNvPr id="49" name="Ink 48">
                  <a:extLst>
                    <a:ext uri="{FF2B5EF4-FFF2-40B4-BE49-F238E27FC236}">
                      <a16:creationId xmlns:a16="http://schemas.microsoft.com/office/drawing/2014/main" id="{B1FE0AA1-BB62-4F28-AF2F-92DF0B4600F2}"/>
                    </a:ext>
                  </a:extLst>
                </p:cNvPr>
                <p:cNvPicPr/>
                <p:nvPr/>
              </p:nvPicPr>
              <p:blipFill>
                <a:blip r:embed="rId81"/>
                <a:stretch>
                  <a:fillRect/>
                </a:stretch>
              </p:blipFill>
              <p:spPr>
                <a:xfrm>
                  <a:off x="3384000" y="3162040"/>
                  <a:ext cx="543600" cy="342720"/>
                </a:xfrm>
                <a:prstGeom prst="rect">
                  <a:avLst/>
                </a:prstGeom>
              </p:spPr>
            </p:pic>
          </mc:Fallback>
        </mc:AlternateContent>
      </p:grpSp>
      <p:grpSp>
        <p:nvGrpSpPr>
          <p:cNvPr id="53" name="Group 52">
            <a:extLst>
              <a:ext uri="{FF2B5EF4-FFF2-40B4-BE49-F238E27FC236}">
                <a16:creationId xmlns:a16="http://schemas.microsoft.com/office/drawing/2014/main" id="{F3D51726-9BB0-46B7-9F80-E899125C4EA6}"/>
              </a:ext>
            </a:extLst>
          </p:cNvPr>
          <p:cNvGrpSpPr/>
          <p:nvPr/>
        </p:nvGrpSpPr>
        <p:grpSpPr>
          <a:xfrm>
            <a:off x="213120" y="3835960"/>
            <a:ext cx="608040" cy="382680"/>
            <a:chOff x="213120" y="3835960"/>
            <a:chExt cx="608040" cy="382680"/>
          </a:xfrm>
        </p:grpSpPr>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64C3689F-1DB8-4F5C-9F03-1E6ED44C3771}"/>
                    </a:ext>
                  </a:extLst>
                </p14:cNvPr>
                <p14:cNvContentPartPr/>
                <p14:nvPr/>
              </p14:nvContentPartPr>
              <p14:xfrm>
                <a:off x="213120" y="3835960"/>
                <a:ext cx="132480" cy="382680"/>
              </p14:xfrm>
            </p:contentPart>
          </mc:Choice>
          <mc:Fallback xmlns="">
            <p:pic>
              <p:nvPicPr>
                <p:cNvPr id="50" name="Ink 49">
                  <a:extLst>
                    <a:ext uri="{FF2B5EF4-FFF2-40B4-BE49-F238E27FC236}">
                      <a16:creationId xmlns:a16="http://schemas.microsoft.com/office/drawing/2014/main" id="{64C3689F-1DB8-4F5C-9F03-1E6ED44C3771}"/>
                    </a:ext>
                  </a:extLst>
                </p:cNvPr>
                <p:cNvPicPr/>
                <p:nvPr/>
              </p:nvPicPr>
              <p:blipFill>
                <a:blip r:embed="rId83"/>
                <a:stretch>
                  <a:fillRect/>
                </a:stretch>
              </p:blipFill>
              <p:spPr>
                <a:xfrm>
                  <a:off x="195480" y="3818320"/>
                  <a:ext cx="1681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2EF9E328-F5C2-4AD0-AFE2-7940BE71BACE}"/>
                    </a:ext>
                  </a:extLst>
                </p14:cNvPr>
                <p14:cNvContentPartPr/>
                <p14:nvPr/>
              </p14:nvContentPartPr>
              <p14:xfrm>
                <a:off x="437040" y="3946840"/>
                <a:ext cx="132840" cy="209880"/>
              </p14:xfrm>
            </p:contentPart>
          </mc:Choice>
          <mc:Fallback xmlns="">
            <p:pic>
              <p:nvPicPr>
                <p:cNvPr id="51" name="Ink 50">
                  <a:extLst>
                    <a:ext uri="{FF2B5EF4-FFF2-40B4-BE49-F238E27FC236}">
                      <a16:creationId xmlns:a16="http://schemas.microsoft.com/office/drawing/2014/main" id="{2EF9E328-F5C2-4AD0-AFE2-7940BE71BACE}"/>
                    </a:ext>
                  </a:extLst>
                </p:cNvPr>
                <p:cNvPicPr/>
                <p:nvPr/>
              </p:nvPicPr>
              <p:blipFill>
                <a:blip r:embed="rId85"/>
                <a:stretch>
                  <a:fillRect/>
                </a:stretch>
              </p:blipFill>
              <p:spPr>
                <a:xfrm>
                  <a:off x="419040" y="3928840"/>
                  <a:ext cx="1684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125A5DA9-305F-4545-BC17-BDECFC611090}"/>
                    </a:ext>
                  </a:extLst>
                </p14:cNvPr>
                <p14:cNvContentPartPr/>
                <p14:nvPr/>
              </p14:nvContentPartPr>
              <p14:xfrm>
                <a:off x="657360" y="3976720"/>
                <a:ext cx="163800" cy="209520"/>
              </p14:xfrm>
            </p:contentPart>
          </mc:Choice>
          <mc:Fallback xmlns="">
            <p:pic>
              <p:nvPicPr>
                <p:cNvPr id="52" name="Ink 51">
                  <a:extLst>
                    <a:ext uri="{FF2B5EF4-FFF2-40B4-BE49-F238E27FC236}">
                      <a16:creationId xmlns:a16="http://schemas.microsoft.com/office/drawing/2014/main" id="{125A5DA9-305F-4545-BC17-BDECFC611090}"/>
                    </a:ext>
                  </a:extLst>
                </p:cNvPr>
                <p:cNvPicPr/>
                <p:nvPr/>
              </p:nvPicPr>
              <p:blipFill>
                <a:blip r:embed="rId87"/>
                <a:stretch>
                  <a:fillRect/>
                </a:stretch>
              </p:blipFill>
              <p:spPr>
                <a:xfrm>
                  <a:off x="639720" y="3959080"/>
                  <a:ext cx="199440" cy="245160"/>
                </a:xfrm>
                <a:prstGeom prst="rect">
                  <a:avLst/>
                </a:prstGeom>
              </p:spPr>
            </p:pic>
          </mc:Fallback>
        </mc:AlternateContent>
      </p:grpSp>
      <p:grpSp>
        <p:nvGrpSpPr>
          <p:cNvPr id="63" name="Group 62">
            <a:extLst>
              <a:ext uri="{FF2B5EF4-FFF2-40B4-BE49-F238E27FC236}">
                <a16:creationId xmlns:a16="http://schemas.microsoft.com/office/drawing/2014/main" id="{6DF73ADD-0E56-437E-A4CB-0103AB220D30}"/>
              </a:ext>
            </a:extLst>
          </p:cNvPr>
          <p:cNvGrpSpPr/>
          <p:nvPr/>
        </p:nvGrpSpPr>
        <p:grpSpPr>
          <a:xfrm>
            <a:off x="1277640" y="3952240"/>
            <a:ext cx="680760" cy="325080"/>
            <a:chOff x="1277640" y="3952240"/>
            <a:chExt cx="680760" cy="325080"/>
          </a:xfrm>
        </p:grpSpPr>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7C71097B-93B7-40F0-90C6-1293C91B0312}"/>
                    </a:ext>
                  </a:extLst>
                </p14:cNvPr>
                <p14:cNvContentPartPr/>
                <p14:nvPr/>
              </p14:nvContentPartPr>
              <p14:xfrm>
                <a:off x="1277640" y="4047640"/>
                <a:ext cx="195120" cy="204840"/>
              </p14:xfrm>
            </p:contentPart>
          </mc:Choice>
          <mc:Fallback xmlns="">
            <p:pic>
              <p:nvPicPr>
                <p:cNvPr id="56" name="Ink 55">
                  <a:extLst>
                    <a:ext uri="{FF2B5EF4-FFF2-40B4-BE49-F238E27FC236}">
                      <a16:creationId xmlns:a16="http://schemas.microsoft.com/office/drawing/2014/main" id="{7C71097B-93B7-40F0-90C6-1293C91B0312}"/>
                    </a:ext>
                  </a:extLst>
                </p:cNvPr>
                <p:cNvPicPr/>
                <p:nvPr/>
              </p:nvPicPr>
              <p:blipFill>
                <a:blip r:embed="rId89"/>
                <a:stretch>
                  <a:fillRect/>
                </a:stretch>
              </p:blipFill>
              <p:spPr>
                <a:xfrm>
                  <a:off x="1259640" y="4030000"/>
                  <a:ext cx="230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E661746F-F9E6-4774-806D-B707C13E1104}"/>
                    </a:ext>
                  </a:extLst>
                </p14:cNvPr>
                <p14:cNvContentPartPr/>
                <p14:nvPr/>
              </p14:nvContentPartPr>
              <p14:xfrm>
                <a:off x="1544400" y="3952240"/>
                <a:ext cx="414000" cy="325080"/>
              </p14:xfrm>
            </p:contentPart>
          </mc:Choice>
          <mc:Fallback xmlns="">
            <p:pic>
              <p:nvPicPr>
                <p:cNvPr id="57" name="Ink 56">
                  <a:extLst>
                    <a:ext uri="{FF2B5EF4-FFF2-40B4-BE49-F238E27FC236}">
                      <a16:creationId xmlns:a16="http://schemas.microsoft.com/office/drawing/2014/main" id="{E661746F-F9E6-4774-806D-B707C13E1104}"/>
                    </a:ext>
                  </a:extLst>
                </p:cNvPr>
                <p:cNvPicPr/>
                <p:nvPr/>
              </p:nvPicPr>
              <p:blipFill>
                <a:blip r:embed="rId91"/>
                <a:stretch>
                  <a:fillRect/>
                </a:stretch>
              </p:blipFill>
              <p:spPr>
                <a:xfrm>
                  <a:off x="1526400" y="3934600"/>
                  <a:ext cx="449640" cy="360720"/>
                </a:xfrm>
                <a:prstGeom prst="rect">
                  <a:avLst/>
                </a:prstGeom>
              </p:spPr>
            </p:pic>
          </mc:Fallback>
        </mc:AlternateContent>
      </p:grpSp>
      <p:grpSp>
        <p:nvGrpSpPr>
          <p:cNvPr id="62" name="Group 61">
            <a:extLst>
              <a:ext uri="{FF2B5EF4-FFF2-40B4-BE49-F238E27FC236}">
                <a16:creationId xmlns:a16="http://schemas.microsoft.com/office/drawing/2014/main" id="{D27915B6-362C-4433-B8A9-E030480D3803}"/>
              </a:ext>
            </a:extLst>
          </p:cNvPr>
          <p:cNvGrpSpPr/>
          <p:nvPr/>
        </p:nvGrpSpPr>
        <p:grpSpPr>
          <a:xfrm>
            <a:off x="2387520" y="3801760"/>
            <a:ext cx="964800" cy="473040"/>
            <a:chOff x="2387520" y="3801760"/>
            <a:chExt cx="964800" cy="473040"/>
          </a:xfrm>
        </p:grpSpPr>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E5EC385-B7F0-4FBE-BCEB-8A7D9B4F4F50}"/>
                    </a:ext>
                  </a:extLst>
                </p14:cNvPr>
                <p14:cNvContentPartPr/>
                <p14:nvPr/>
              </p14:nvContentPartPr>
              <p14:xfrm>
                <a:off x="2387520" y="4049440"/>
                <a:ext cx="439200" cy="133560"/>
              </p14:xfrm>
            </p:contentPart>
          </mc:Choice>
          <mc:Fallback xmlns="">
            <p:pic>
              <p:nvPicPr>
                <p:cNvPr id="58" name="Ink 57">
                  <a:extLst>
                    <a:ext uri="{FF2B5EF4-FFF2-40B4-BE49-F238E27FC236}">
                      <a16:creationId xmlns:a16="http://schemas.microsoft.com/office/drawing/2014/main" id="{3E5EC385-B7F0-4FBE-BCEB-8A7D9B4F4F50}"/>
                    </a:ext>
                  </a:extLst>
                </p:cNvPr>
                <p:cNvPicPr/>
                <p:nvPr/>
              </p:nvPicPr>
              <p:blipFill>
                <a:blip r:embed="rId93"/>
                <a:stretch>
                  <a:fillRect/>
                </a:stretch>
              </p:blipFill>
              <p:spPr>
                <a:xfrm>
                  <a:off x="2369880" y="4031800"/>
                  <a:ext cx="474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804C5BF7-6130-4E92-9C08-3A247D80241E}"/>
                    </a:ext>
                  </a:extLst>
                </p14:cNvPr>
                <p14:cNvContentPartPr/>
                <p14:nvPr/>
              </p14:nvContentPartPr>
              <p14:xfrm>
                <a:off x="3189960" y="3801760"/>
                <a:ext cx="162360" cy="282960"/>
              </p14:xfrm>
            </p:contentPart>
          </mc:Choice>
          <mc:Fallback xmlns="">
            <p:pic>
              <p:nvPicPr>
                <p:cNvPr id="59" name="Ink 58">
                  <a:extLst>
                    <a:ext uri="{FF2B5EF4-FFF2-40B4-BE49-F238E27FC236}">
                      <a16:creationId xmlns:a16="http://schemas.microsoft.com/office/drawing/2014/main" id="{804C5BF7-6130-4E92-9C08-3A247D80241E}"/>
                    </a:ext>
                  </a:extLst>
                </p:cNvPr>
                <p:cNvPicPr/>
                <p:nvPr/>
              </p:nvPicPr>
              <p:blipFill>
                <a:blip r:embed="rId95"/>
                <a:stretch>
                  <a:fillRect/>
                </a:stretch>
              </p:blipFill>
              <p:spPr>
                <a:xfrm>
                  <a:off x="3172320" y="3784120"/>
                  <a:ext cx="1980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E4707BAE-A25C-4558-8F7D-D55AD3512EA6}"/>
                    </a:ext>
                  </a:extLst>
                </p14:cNvPr>
                <p14:cNvContentPartPr/>
                <p14:nvPr/>
              </p14:nvContentPartPr>
              <p14:xfrm>
                <a:off x="3322440" y="4175800"/>
                <a:ext cx="27360" cy="99000"/>
              </p14:xfrm>
            </p:contentPart>
          </mc:Choice>
          <mc:Fallback xmlns="">
            <p:pic>
              <p:nvPicPr>
                <p:cNvPr id="60" name="Ink 59">
                  <a:extLst>
                    <a:ext uri="{FF2B5EF4-FFF2-40B4-BE49-F238E27FC236}">
                      <a16:creationId xmlns:a16="http://schemas.microsoft.com/office/drawing/2014/main" id="{E4707BAE-A25C-4558-8F7D-D55AD3512EA6}"/>
                    </a:ext>
                  </a:extLst>
                </p:cNvPr>
                <p:cNvPicPr/>
                <p:nvPr/>
              </p:nvPicPr>
              <p:blipFill>
                <a:blip r:embed="rId97"/>
                <a:stretch>
                  <a:fillRect/>
                </a:stretch>
              </p:blipFill>
              <p:spPr>
                <a:xfrm>
                  <a:off x="3304440" y="4157800"/>
                  <a:ext cx="6300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6D100E84-777A-4E81-8252-2A41F45A06C3}"/>
                  </a:ext>
                </a:extLst>
              </p14:cNvPr>
              <p14:cNvContentPartPr/>
              <p14:nvPr/>
            </p14:nvContentPartPr>
            <p14:xfrm>
              <a:off x="101520" y="4513480"/>
              <a:ext cx="3626280" cy="216360"/>
            </p14:xfrm>
          </p:contentPart>
        </mc:Choice>
        <mc:Fallback xmlns="">
          <p:pic>
            <p:nvPicPr>
              <p:cNvPr id="61" name="Ink 60">
                <a:extLst>
                  <a:ext uri="{FF2B5EF4-FFF2-40B4-BE49-F238E27FC236}">
                    <a16:creationId xmlns:a16="http://schemas.microsoft.com/office/drawing/2014/main" id="{6D100E84-777A-4E81-8252-2A41F45A06C3}"/>
                  </a:ext>
                </a:extLst>
              </p:cNvPr>
              <p:cNvPicPr/>
              <p:nvPr/>
            </p:nvPicPr>
            <p:blipFill>
              <a:blip r:embed="rId99"/>
              <a:stretch>
                <a:fillRect/>
              </a:stretch>
            </p:blipFill>
            <p:spPr>
              <a:xfrm>
                <a:off x="83520" y="4495840"/>
                <a:ext cx="3661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DEF3A514-703F-44CC-9CAE-07183543194A}"/>
                  </a:ext>
                </a:extLst>
              </p14:cNvPr>
              <p14:cNvContentPartPr/>
              <p14:nvPr/>
            </p14:nvContentPartPr>
            <p14:xfrm>
              <a:off x="121680" y="5755480"/>
              <a:ext cx="341640" cy="267840"/>
            </p14:xfrm>
          </p:contentPart>
        </mc:Choice>
        <mc:Fallback xmlns="">
          <p:pic>
            <p:nvPicPr>
              <p:cNvPr id="64" name="Ink 63">
                <a:extLst>
                  <a:ext uri="{FF2B5EF4-FFF2-40B4-BE49-F238E27FC236}">
                    <a16:creationId xmlns:a16="http://schemas.microsoft.com/office/drawing/2014/main" id="{DEF3A514-703F-44CC-9CAE-07183543194A}"/>
                  </a:ext>
                </a:extLst>
              </p:cNvPr>
              <p:cNvPicPr/>
              <p:nvPr/>
            </p:nvPicPr>
            <p:blipFill>
              <a:blip r:embed="rId101"/>
              <a:stretch>
                <a:fillRect/>
              </a:stretch>
            </p:blipFill>
            <p:spPr>
              <a:xfrm>
                <a:off x="103680" y="5737840"/>
                <a:ext cx="377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A4861D48-CD8C-4830-8A3A-DBB01E2C685C}"/>
                  </a:ext>
                </a:extLst>
              </p14:cNvPr>
              <p14:cNvContentPartPr/>
              <p14:nvPr/>
            </p14:nvContentPartPr>
            <p14:xfrm>
              <a:off x="159480" y="5831800"/>
              <a:ext cx="206280" cy="259920"/>
            </p14:xfrm>
          </p:contentPart>
        </mc:Choice>
        <mc:Fallback xmlns="">
          <p:pic>
            <p:nvPicPr>
              <p:cNvPr id="65" name="Ink 64">
                <a:extLst>
                  <a:ext uri="{FF2B5EF4-FFF2-40B4-BE49-F238E27FC236}">
                    <a16:creationId xmlns:a16="http://schemas.microsoft.com/office/drawing/2014/main" id="{A4861D48-CD8C-4830-8A3A-DBB01E2C685C}"/>
                  </a:ext>
                </a:extLst>
              </p:cNvPr>
              <p:cNvPicPr/>
              <p:nvPr/>
            </p:nvPicPr>
            <p:blipFill>
              <a:blip r:embed="rId103"/>
              <a:stretch>
                <a:fillRect/>
              </a:stretch>
            </p:blipFill>
            <p:spPr>
              <a:xfrm>
                <a:off x="141480" y="5813800"/>
                <a:ext cx="2419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C4663D2E-6569-4A5F-8598-68195A0B74D8}"/>
                  </a:ext>
                </a:extLst>
              </p14:cNvPr>
              <p14:cNvContentPartPr/>
              <p14:nvPr/>
            </p14:nvContentPartPr>
            <p14:xfrm>
              <a:off x="630000" y="5886520"/>
              <a:ext cx="185040" cy="16560"/>
            </p14:xfrm>
          </p:contentPart>
        </mc:Choice>
        <mc:Fallback xmlns="">
          <p:pic>
            <p:nvPicPr>
              <p:cNvPr id="66" name="Ink 65">
                <a:extLst>
                  <a:ext uri="{FF2B5EF4-FFF2-40B4-BE49-F238E27FC236}">
                    <a16:creationId xmlns:a16="http://schemas.microsoft.com/office/drawing/2014/main" id="{C4663D2E-6569-4A5F-8598-68195A0B74D8}"/>
                  </a:ext>
                </a:extLst>
              </p:cNvPr>
              <p:cNvPicPr/>
              <p:nvPr/>
            </p:nvPicPr>
            <p:blipFill>
              <a:blip r:embed="rId105"/>
              <a:stretch>
                <a:fillRect/>
              </a:stretch>
            </p:blipFill>
            <p:spPr>
              <a:xfrm>
                <a:off x="612000" y="5868880"/>
                <a:ext cx="220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5926A1EB-8B0C-41C1-9032-E669EFD29973}"/>
                  </a:ext>
                </a:extLst>
              </p14:cNvPr>
              <p14:cNvContentPartPr/>
              <p14:nvPr/>
            </p14:nvContentPartPr>
            <p14:xfrm>
              <a:off x="630000" y="5972920"/>
              <a:ext cx="221760" cy="32040"/>
            </p14:xfrm>
          </p:contentPart>
        </mc:Choice>
        <mc:Fallback xmlns="">
          <p:pic>
            <p:nvPicPr>
              <p:cNvPr id="67" name="Ink 66">
                <a:extLst>
                  <a:ext uri="{FF2B5EF4-FFF2-40B4-BE49-F238E27FC236}">
                    <a16:creationId xmlns:a16="http://schemas.microsoft.com/office/drawing/2014/main" id="{5926A1EB-8B0C-41C1-9032-E669EFD29973}"/>
                  </a:ext>
                </a:extLst>
              </p:cNvPr>
              <p:cNvPicPr/>
              <p:nvPr/>
            </p:nvPicPr>
            <p:blipFill>
              <a:blip r:embed="rId107"/>
              <a:stretch>
                <a:fillRect/>
              </a:stretch>
            </p:blipFill>
            <p:spPr>
              <a:xfrm>
                <a:off x="612000" y="5954920"/>
                <a:ext cx="257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97FD86A7-F6FB-4D3A-9C3D-89DB7318329E}"/>
                  </a:ext>
                </a:extLst>
              </p14:cNvPr>
              <p14:cNvContentPartPr/>
              <p14:nvPr/>
            </p14:nvContentPartPr>
            <p14:xfrm>
              <a:off x="1137600" y="5858440"/>
              <a:ext cx="1197000" cy="75240"/>
            </p14:xfrm>
          </p:contentPart>
        </mc:Choice>
        <mc:Fallback xmlns="">
          <p:pic>
            <p:nvPicPr>
              <p:cNvPr id="69" name="Ink 68">
                <a:extLst>
                  <a:ext uri="{FF2B5EF4-FFF2-40B4-BE49-F238E27FC236}">
                    <a16:creationId xmlns:a16="http://schemas.microsoft.com/office/drawing/2014/main" id="{97FD86A7-F6FB-4D3A-9C3D-89DB7318329E}"/>
                  </a:ext>
                </a:extLst>
              </p:cNvPr>
              <p:cNvPicPr/>
              <p:nvPr/>
            </p:nvPicPr>
            <p:blipFill>
              <a:blip r:embed="rId109"/>
              <a:stretch>
                <a:fillRect/>
              </a:stretch>
            </p:blipFill>
            <p:spPr>
              <a:xfrm>
                <a:off x="1119960" y="5840800"/>
                <a:ext cx="1232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EA303C78-E978-4C82-9725-3AE756448259}"/>
                  </a:ext>
                </a:extLst>
              </p14:cNvPr>
              <p14:cNvContentPartPr/>
              <p14:nvPr/>
            </p14:nvContentPartPr>
            <p14:xfrm>
              <a:off x="1236240" y="6162280"/>
              <a:ext cx="243720" cy="373320"/>
            </p14:xfrm>
          </p:contentPart>
        </mc:Choice>
        <mc:Fallback xmlns="">
          <p:pic>
            <p:nvPicPr>
              <p:cNvPr id="70" name="Ink 69">
                <a:extLst>
                  <a:ext uri="{FF2B5EF4-FFF2-40B4-BE49-F238E27FC236}">
                    <a16:creationId xmlns:a16="http://schemas.microsoft.com/office/drawing/2014/main" id="{EA303C78-E978-4C82-9725-3AE756448259}"/>
                  </a:ext>
                </a:extLst>
              </p:cNvPr>
              <p:cNvPicPr/>
              <p:nvPr/>
            </p:nvPicPr>
            <p:blipFill>
              <a:blip r:embed="rId111"/>
              <a:stretch>
                <a:fillRect/>
              </a:stretch>
            </p:blipFill>
            <p:spPr>
              <a:xfrm>
                <a:off x="1218600" y="6144280"/>
                <a:ext cx="2793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B6BC7D0B-8FCD-4817-A598-A6F147164E3F}"/>
                  </a:ext>
                </a:extLst>
              </p14:cNvPr>
              <p14:cNvContentPartPr/>
              <p14:nvPr/>
            </p14:nvContentPartPr>
            <p14:xfrm>
              <a:off x="1594800" y="6217720"/>
              <a:ext cx="216000" cy="268560"/>
            </p14:xfrm>
          </p:contentPart>
        </mc:Choice>
        <mc:Fallback xmlns="">
          <p:pic>
            <p:nvPicPr>
              <p:cNvPr id="71" name="Ink 70">
                <a:extLst>
                  <a:ext uri="{FF2B5EF4-FFF2-40B4-BE49-F238E27FC236}">
                    <a16:creationId xmlns:a16="http://schemas.microsoft.com/office/drawing/2014/main" id="{B6BC7D0B-8FCD-4817-A598-A6F147164E3F}"/>
                  </a:ext>
                </a:extLst>
              </p:cNvPr>
              <p:cNvPicPr/>
              <p:nvPr/>
            </p:nvPicPr>
            <p:blipFill>
              <a:blip r:embed="rId113"/>
              <a:stretch>
                <a:fillRect/>
              </a:stretch>
            </p:blipFill>
            <p:spPr>
              <a:xfrm>
                <a:off x="1577160" y="6199720"/>
                <a:ext cx="251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4810A177-7A16-4ACA-941D-37BE053A895B}"/>
                  </a:ext>
                </a:extLst>
              </p14:cNvPr>
              <p14:cNvContentPartPr/>
              <p14:nvPr/>
            </p14:nvContentPartPr>
            <p14:xfrm>
              <a:off x="1733040" y="6339400"/>
              <a:ext cx="56520" cy="303120"/>
            </p14:xfrm>
          </p:contentPart>
        </mc:Choice>
        <mc:Fallback xmlns="">
          <p:pic>
            <p:nvPicPr>
              <p:cNvPr id="72" name="Ink 71">
                <a:extLst>
                  <a:ext uri="{FF2B5EF4-FFF2-40B4-BE49-F238E27FC236}">
                    <a16:creationId xmlns:a16="http://schemas.microsoft.com/office/drawing/2014/main" id="{4810A177-7A16-4ACA-941D-37BE053A895B}"/>
                  </a:ext>
                </a:extLst>
              </p:cNvPr>
              <p:cNvPicPr/>
              <p:nvPr/>
            </p:nvPicPr>
            <p:blipFill>
              <a:blip r:embed="rId115"/>
              <a:stretch>
                <a:fillRect/>
              </a:stretch>
            </p:blipFill>
            <p:spPr>
              <a:xfrm>
                <a:off x="1715400" y="6321760"/>
                <a:ext cx="921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D3F8A52B-486B-437B-B33B-038C939E17EB}"/>
                  </a:ext>
                </a:extLst>
              </p14:cNvPr>
              <p14:cNvContentPartPr/>
              <p14:nvPr/>
            </p14:nvContentPartPr>
            <p14:xfrm>
              <a:off x="2001240" y="6299440"/>
              <a:ext cx="186840" cy="257040"/>
            </p14:xfrm>
          </p:contentPart>
        </mc:Choice>
        <mc:Fallback xmlns="">
          <p:pic>
            <p:nvPicPr>
              <p:cNvPr id="73" name="Ink 72">
                <a:extLst>
                  <a:ext uri="{FF2B5EF4-FFF2-40B4-BE49-F238E27FC236}">
                    <a16:creationId xmlns:a16="http://schemas.microsoft.com/office/drawing/2014/main" id="{D3F8A52B-486B-437B-B33B-038C939E17EB}"/>
                  </a:ext>
                </a:extLst>
              </p:cNvPr>
              <p:cNvPicPr/>
              <p:nvPr/>
            </p:nvPicPr>
            <p:blipFill>
              <a:blip r:embed="rId117"/>
              <a:stretch>
                <a:fillRect/>
              </a:stretch>
            </p:blipFill>
            <p:spPr>
              <a:xfrm>
                <a:off x="1983600" y="6281440"/>
                <a:ext cx="222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F320EF44-D200-456B-BDE4-78335CE94B7C}"/>
                  </a:ext>
                </a:extLst>
              </p14:cNvPr>
              <p14:cNvContentPartPr/>
              <p14:nvPr/>
            </p14:nvContentPartPr>
            <p14:xfrm>
              <a:off x="2239200" y="6273160"/>
              <a:ext cx="213480" cy="281520"/>
            </p14:xfrm>
          </p:contentPart>
        </mc:Choice>
        <mc:Fallback xmlns="">
          <p:pic>
            <p:nvPicPr>
              <p:cNvPr id="74" name="Ink 73">
                <a:extLst>
                  <a:ext uri="{FF2B5EF4-FFF2-40B4-BE49-F238E27FC236}">
                    <a16:creationId xmlns:a16="http://schemas.microsoft.com/office/drawing/2014/main" id="{F320EF44-D200-456B-BDE4-78335CE94B7C}"/>
                  </a:ext>
                </a:extLst>
              </p:cNvPr>
              <p:cNvPicPr/>
              <p:nvPr/>
            </p:nvPicPr>
            <p:blipFill>
              <a:blip r:embed="rId119"/>
              <a:stretch>
                <a:fillRect/>
              </a:stretch>
            </p:blipFill>
            <p:spPr>
              <a:xfrm>
                <a:off x="2221200" y="6255160"/>
                <a:ext cx="249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771B5D4B-2D65-49B6-8203-7397F67E4988}"/>
                  </a:ext>
                </a:extLst>
              </p14:cNvPr>
              <p14:cNvContentPartPr/>
              <p14:nvPr/>
            </p14:nvContentPartPr>
            <p14:xfrm>
              <a:off x="2422080" y="6249760"/>
              <a:ext cx="226800" cy="275040"/>
            </p14:xfrm>
          </p:contentPart>
        </mc:Choice>
        <mc:Fallback xmlns="">
          <p:pic>
            <p:nvPicPr>
              <p:cNvPr id="75" name="Ink 74">
                <a:extLst>
                  <a:ext uri="{FF2B5EF4-FFF2-40B4-BE49-F238E27FC236}">
                    <a16:creationId xmlns:a16="http://schemas.microsoft.com/office/drawing/2014/main" id="{771B5D4B-2D65-49B6-8203-7397F67E4988}"/>
                  </a:ext>
                </a:extLst>
              </p:cNvPr>
              <p:cNvPicPr/>
              <p:nvPr/>
            </p:nvPicPr>
            <p:blipFill>
              <a:blip r:embed="rId121"/>
              <a:stretch>
                <a:fillRect/>
              </a:stretch>
            </p:blipFill>
            <p:spPr>
              <a:xfrm>
                <a:off x="2404080" y="6231760"/>
                <a:ext cx="262440" cy="310680"/>
              </a:xfrm>
              <a:prstGeom prst="rect">
                <a:avLst/>
              </a:prstGeom>
            </p:spPr>
          </p:pic>
        </mc:Fallback>
      </mc:AlternateContent>
      <p:grpSp>
        <p:nvGrpSpPr>
          <p:cNvPr id="95" name="Group 94">
            <a:extLst>
              <a:ext uri="{FF2B5EF4-FFF2-40B4-BE49-F238E27FC236}">
                <a16:creationId xmlns:a16="http://schemas.microsoft.com/office/drawing/2014/main" id="{81E77C9A-5EF4-45CF-ABCB-CF108A942584}"/>
              </a:ext>
            </a:extLst>
          </p:cNvPr>
          <p:cNvGrpSpPr/>
          <p:nvPr/>
        </p:nvGrpSpPr>
        <p:grpSpPr>
          <a:xfrm>
            <a:off x="1269000" y="5267680"/>
            <a:ext cx="3687120" cy="666360"/>
            <a:chOff x="1269000" y="5267680"/>
            <a:chExt cx="3687120" cy="666360"/>
          </a:xfrm>
        </p:grpSpPr>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0CCC1B46-EA21-4908-8E65-0811AFBA507E}"/>
                    </a:ext>
                  </a:extLst>
                </p14:cNvPr>
                <p14:cNvContentPartPr/>
                <p14:nvPr/>
              </p14:nvContentPartPr>
              <p14:xfrm>
                <a:off x="1269000" y="5267680"/>
                <a:ext cx="305640" cy="349200"/>
              </p14:xfrm>
            </p:contentPart>
          </mc:Choice>
          <mc:Fallback xmlns="">
            <p:pic>
              <p:nvPicPr>
                <p:cNvPr id="76" name="Ink 75">
                  <a:extLst>
                    <a:ext uri="{FF2B5EF4-FFF2-40B4-BE49-F238E27FC236}">
                      <a16:creationId xmlns:a16="http://schemas.microsoft.com/office/drawing/2014/main" id="{0CCC1B46-EA21-4908-8E65-0811AFBA507E}"/>
                    </a:ext>
                  </a:extLst>
                </p:cNvPr>
                <p:cNvPicPr/>
                <p:nvPr/>
              </p:nvPicPr>
              <p:blipFill>
                <a:blip r:embed="rId123"/>
                <a:stretch>
                  <a:fillRect/>
                </a:stretch>
              </p:blipFill>
              <p:spPr>
                <a:xfrm>
                  <a:off x="1251360" y="5249680"/>
                  <a:ext cx="3412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68937E9E-116B-4A0B-88EF-9A095936F2F8}"/>
                    </a:ext>
                  </a:extLst>
                </p14:cNvPr>
                <p14:cNvContentPartPr/>
                <p14:nvPr/>
              </p14:nvContentPartPr>
              <p14:xfrm>
                <a:off x="1696320" y="5382880"/>
                <a:ext cx="250560" cy="253800"/>
              </p14:xfrm>
            </p:contentPart>
          </mc:Choice>
          <mc:Fallback xmlns="">
            <p:pic>
              <p:nvPicPr>
                <p:cNvPr id="77" name="Ink 76">
                  <a:extLst>
                    <a:ext uri="{FF2B5EF4-FFF2-40B4-BE49-F238E27FC236}">
                      <a16:creationId xmlns:a16="http://schemas.microsoft.com/office/drawing/2014/main" id="{68937E9E-116B-4A0B-88EF-9A095936F2F8}"/>
                    </a:ext>
                  </a:extLst>
                </p:cNvPr>
                <p:cNvPicPr/>
                <p:nvPr/>
              </p:nvPicPr>
              <p:blipFill>
                <a:blip r:embed="rId125"/>
                <a:stretch>
                  <a:fillRect/>
                </a:stretch>
              </p:blipFill>
              <p:spPr>
                <a:xfrm>
                  <a:off x="1678680" y="5365240"/>
                  <a:ext cx="286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CEE0EE7A-BB01-4909-8671-32F91FCA01DE}"/>
                    </a:ext>
                  </a:extLst>
                </p14:cNvPr>
                <p14:cNvContentPartPr/>
                <p14:nvPr/>
              </p14:nvContentPartPr>
              <p14:xfrm>
                <a:off x="2002320" y="5318800"/>
                <a:ext cx="356040" cy="330480"/>
              </p14:xfrm>
            </p:contentPart>
          </mc:Choice>
          <mc:Fallback xmlns="">
            <p:pic>
              <p:nvPicPr>
                <p:cNvPr id="78" name="Ink 77">
                  <a:extLst>
                    <a:ext uri="{FF2B5EF4-FFF2-40B4-BE49-F238E27FC236}">
                      <a16:creationId xmlns:a16="http://schemas.microsoft.com/office/drawing/2014/main" id="{CEE0EE7A-BB01-4909-8671-32F91FCA01DE}"/>
                    </a:ext>
                  </a:extLst>
                </p:cNvPr>
                <p:cNvPicPr/>
                <p:nvPr/>
              </p:nvPicPr>
              <p:blipFill>
                <a:blip r:embed="rId127"/>
                <a:stretch>
                  <a:fillRect/>
                </a:stretch>
              </p:blipFill>
              <p:spPr>
                <a:xfrm>
                  <a:off x="1984320" y="5300800"/>
                  <a:ext cx="3916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977179E5-23AA-4F6A-835E-10EFB68BAC3E}"/>
                    </a:ext>
                  </a:extLst>
                </p14:cNvPr>
                <p14:cNvContentPartPr/>
                <p14:nvPr/>
              </p14:nvContentPartPr>
              <p14:xfrm>
                <a:off x="2626920" y="5699680"/>
                <a:ext cx="137160" cy="213840"/>
              </p14:xfrm>
            </p:contentPart>
          </mc:Choice>
          <mc:Fallback xmlns="">
            <p:pic>
              <p:nvPicPr>
                <p:cNvPr id="79" name="Ink 78">
                  <a:extLst>
                    <a:ext uri="{FF2B5EF4-FFF2-40B4-BE49-F238E27FC236}">
                      <a16:creationId xmlns:a16="http://schemas.microsoft.com/office/drawing/2014/main" id="{977179E5-23AA-4F6A-835E-10EFB68BAC3E}"/>
                    </a:ext>
                  </a:extLst>
                </p:cNvPr>
                <p:cNvPicPr/>
                <p:nvPr/>
              </p:nvPicPr>
              <p:blipFill>
                <a:blip r:embed="rId129"/>
                <a:stretch>
                  <a:fillRect/>
                </a:stretch>
              </p:blipFill>
              <p:spPr>
                <a:xfrm>
                  <a:off x="2608920" y="5682040"/>
                  <a:ext cx="172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2F3C51F0-3755-4716-9C24-9516FA239D81}"/>
                    </a:ext>
                  </a:extLst>
                </p14:cNvPr>
                <p14:cNvContentPartPr/>
                <p14:nvPr/>
              </p14:nvContentPartPr>
              <p14:xfrm>
                <a:off x="2620800" y="5738200"/>
                <a:ext cx="223200" cy="173160"/>
              </p14:xfrm>
            </p:contentPart>
          </mc:Choice>
          <mc:Fallback xmlns="">
            <p:pic>
              <p:nvPicPr>
                <p:cNvPr id="80" name="Ink 79">
                  <a:extLst>
                    <a:ext uri="{FF2B5EF4-FFF2-40B4-BE49-F238E27FC236}">
                      <a16:creationId xmlns:a16="http://schemas.microsoft.com/office/drawing/2014/main" id="{2F3C51F0-3755-4716-9C24-9516FA239D81}"/>
                    </a:ext>
                  </a:extLst>
                </p:cNvPr>
                <p:cNvPicPr/>
                <p:nvPr/>
              </p:nvPicPr>
              <p:blipFill>
                <a:blip r:embed="rId131"/>
                <a:stretch>
                  <a:fillRect/>
                </a:stretch>
              </p:blipFill>
              <p:spPr>
                <a:xfrm>
                  <a:off x="2603160" y="5720200"/>
                  <a:ext cx="258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1F62EF2C-E165-44A6-8DB8-DC98EFD1FEBF}"/>
                    </a:ext>
                  </a:extLst>
                </p14:cNvPr>
                <p14:cNvContentPartPr/>
                <p14:nvPr/>
              </p14:nvContentPartPr>
              <p14:xfrm>
                <a:off x="3017880" y="5664760"/>
                <a:ext cx="239400" cy="247680"/>
              </p14:xfrm>
            </p:contentPart>
          </mc:Choice>
          <mc:Fallback xmlns="">
            <p:pic>
              <p:nvPicPr>
                <p:cNvPr id="81" name="Ink 80">
                  <a:extLst>
                    <a:ext uri="{FF2B5EF4-FFF2-40B4-BE49-F238E27FC236}">
                      <a16:creationId xmlns:a16="http://schemas.microsoft.com/office/drawing/2014/main" id="{1F62EF2C-E165-44A6-8DB8-DC98EFD1FEBF}"/>
                    </a:ext>
                  </a:extLst>
                </p:cNvPr>
                <p:cNvPicPr/>
                <p:nvPr/>
              </p:nvPicPr>
              <p:blipFill>
                <a:blip r:embed="rId133"/>
                <a:stretch>
                  <a:fillRect/>
                </a:stretch>
              </p:blipFill>
              <p:spPr>
                <a:xfrm>
                  <a:off x="3000240" y="5646760"/>
                  <a:ext cx="2750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05F121BF-66D0-4910-9207-2606AB63B747}"/>
                    </a:ext>
                  </a:extLst>
                </p14:cNvPr>
                <p14:cNvContentPartPr/>
                <p14:nvPr/>
              </p14:nvContentPartPr>
              <p14:xfrm>
                <a:off x="3342240" y="5630200"/>
                <a:ext cx="200160" cy="243000"/>
              </p14:xfrm>
            </p:contentPart>
          </mc:Choice>
          <mc:Fallback xmlns="">
            <p:pic>
              <p:nvPicPr>
                <p:cNvPr id="82" name="Ink 81">
                  <a:extLst>
                    <a:ext uri="{FF2B5EF4-FFF2-40B4-BE49-F238E27FC236}">
                      <a16:creationId xmlns:a16="http://schemas.microsoft.com/office/drawing/2014/main" id="{05F121BF-66D0-4910-9207-2606AB63B747}"/>
                    </a:ext>
                  </a:extLst>
                </p:cNvPr>
                <p:cNvPicPr/>
                <p:nvPr/>
              </p:nvPicPr>
              <p:blipFill>
                <a:blip r:embed="rId135"/>
                <a:stretch>
                  <a:fillRect/>
                </a:stretch>
              </p:blipFill>
              <p:spPr>
                <a:xfrm>
                  <a:off x="3324600" y="5612200"/>
                  <a:ext cx="2358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9EE7C7F5-4F2D-47B1-9242-74E753FBD67E}"/>
                    </a:ext>
                  </a:extLst>
                </p14:cNvPr>
                <p14:cNvContentPartPr/>
                <p14:nvPr/>
              </p14:nvContentPartPr>
              <p14:xfrm>
                <a:off x="3789720" y="5674840"/>
                <a:ext cx="415440" cy="45360"/>
              </p14:xfrm>
            </p:contentPart>
          </mc:Choice>
          <mc:Fallback xmlns="">
            <p:pic>
              <p:nvPicPr>
                <p:cNvPr id="86" name="Ink 85">
                  <a:extLst>
                    <a:ext uri="{FF2B5EF4-FFF2-40B4-BE49-F238E27FC236}">
                      <a16:creationId xmlns:a16="http://schemas.microsoft.com/office/drawing/2014/main" id="{9EE7C7F5-4F2D-47B1-9242-74E753FBD67E}"/>
                    </a:ext>
                  </a:extLst>
                </p:cNvPr>
                <p:cNvPicPr/>
                <p:nvPr/>
              </p:nvPicPr>
              <p:blipFill>
                <a:blip r:embed="rId137"/>
                <a:stretch>
                  <a:fillRect/>
                </a:stretch>
              </p:blipFill>
              <p:spPr>
                <a:xfrm>
                  <a:off x="3772080" y="5657200"/>
                  <a:ext cx="451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26472DFB-F8FA-451F-AA84-E4C48A86785B}"/>
                    </a:ext>
                  </a:extLst>
                </p14:cNvPr>
                <p14:cNvContentPartPr/>
                <p14:nvPr/>
              </p14:nvContentPartPr>
              <p14:xfrm>
                <a:off x="3874680" y="5781040"/>
                <a:ext cx="384120" cy="21600"/>
              </p14:xfrm>
            </p:contentPart>
          </mc:Choice>
          <mc:Fallback xmlns="">
            <p:pic>
              <p:nvPicPr>
                <p:cNvPr id="87" name="Ink 86">
                  <a:extLst>
                    <a:ext uri="{FF2B5EF4-FFF2-40B4-BE49-F238E27FC236}">
                      <a16:creationId xmlns:a16="http://schemas.microsoft.com/office/drawing/2014/main" id="{26472DFB-F8FA-451F-AA84-E4C48A86785B}"/>
                    </a:ext>
                  </a:extLst>
                </p:cNvPr>
                <p:cNvPicPr/>
                <p:nvPr/>
              </p:nvPicPr>
              <p:blipFill>
                <a:blip r:embed="rId139"/>
                <a:stretch>
                  <a:fillRect/>
                </a:stretch>
              </p:blipFill>
              <p:spPr>
                <a:xfrm>
                  <a:off x="3857040" y="5763400"/>
                  <a:ext cx="419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3732B6CA-346C-4065-A290-D661338D6553}"/>
                    </a:ext>
                  </a:extLst>
                </p14:cNvPr>
                <p14:cNvContentPartPr/>
                <p14:nvPr/>
              </p14:nvContentPartPr>
              <p14:xfrm>
                <a:off x="4482360" y="5396920"/>
                <a:ext cx="181800" cy="150840"/>
              </p14:xfrm>
            </p:contentPart>
          </mc:Choice>
          <mc:Fallback xmlns="">
            <p:pic>
              <p:nvPicPr>
                <p:cNvPr id="88" name="Ink 87">
                  <a:extLst>
                    <a:ext uri="{FF2B5EF4-FFF2-40B4-BE49-F238E27FC236}">
                      <a16:creationId xmlns:a16="http://schemas.microsoft.com/office/drawing/2014/main" id="{3732B6CA-346C-4065-A290-D661338D6553}"/>
                    </a:ext>
                  </a:extLst>
                </p:cNvPr>
                <p:cNvPicPr/>
                <p:nvPr/>
              </p:nvPicPr>
              <p:blipFill>
                <a:blip r:embed="rId141"/>
                <a:stretch>
                  <a:fillRect/>
                </a:stretch>
              </p:blipFill>
              <p:spPr>
                <a:xfrm>
                  <a:off x="4464720" y="5378920"/>
                  <a:ext cx="217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30AD02B5-2AAB-46F5-93E6-0B9113CE9CCF}"/>
                    </a:ext>
                  </a:extLst>
                </p14:cNvPr>
                <p14:cNvContentPartPr/>
                <p14:nvPr/>
              </p14:nvContentPartPr>
              <p14:xfrm>
                <a:off x="4626720" y="5425360"/>
                <a:ext cx="232560" cy="508680"/>
              </p14:xfrm>
            </p:contentPart>
          </mc:Choice>
          <mc:Fallback xmlns="">
            <p:pic>
              <p:nvPicPr>
                <p:cNvPr id="89" name="Ink 88">
                  <a:extLst>
                    <a:ext uri="{FF2B5EF4-FFF2-40B4-BE49-F238E27FC236}">
                      <a16:creationId xmlns:a16="http://schemas.microsoft.com/office/drawing/2014/main" id="{30AD02B5-2AAB-46F5-93E6-0B9113CE9CCF}"/>
                    </a:ext>
                  </a:extLst>
                </p:cNvPr>
                <p:cNvPicPr/>
                <p:nvPr/>
              </p:nvPicPr>
              <p:blipFill>
                <a:blip r:embed="rId143"/>
                <a:stretch>
                  <a:fillRect/>
                </a:stretch>
              </p:blipFill>
              <p:spPr>
                <a:xfrm>
                  <a:off x="4609080" y="5407360"/>
                  <a:ext cx="26820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1E6A09A7-3B28-4BD0-B7FE-642A97934435}"/>
                    </a:ext>
                  </a:extLst>
                </p14:cNvPr>
                <p14:cNvContentPartPr/>
                <p14:nvPr/>
              </p14:nvContentPartPr>
              <p14:xfrm>
                <a:off x="4807800" y="5723800"/>
                <a:ext cx="148320" cy="146880"/>
              </p14:xfrm>
            </p:contentPart>
          </mc:Choice>
          <mc:Fallback xmlns="">
            <p:pic>
              <p:nvPicPr>
                <p:cNvPr id="90" name="Ink 89">
                  <a:extLst>
                    <a:ext uri="{FF2B5EF4-FFF2-40B4-BE49-F238E27FC236}">
                      <a16:creationId xmlns:a16="http://schemas.microsoft.com/office/drawing/2014/main" id="{1E6A09A7-3B28-4BD0-B7FE-642A97934435}"/>
                    </a:ext>
                  </a:extLst>
                </p:cNvPr>
                <p:cNvPicPr/>
                <p:nvPr/>
              </p:nvPicPr>
              <p:blipFill>
                <a:blip r:embed="rId145"/>
                <a:stretch>
                  <a:fillRect/>
                </a:stretch>
              </p:blipFill>
              <p:spPr>
                <a:xfrm>
                  <a:off x="4789800" y="5706160"/>
                  <a:ext cx="18396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00" name="Ink 99">
                <a:extLst>
                  <a:ext uri="{FF2B5EF4-FFF2-40B4-BE49-F238E27FC236}">
                    <a16:creationId xmlns:a16="http://schemas.microsoft.com/office/drawing/2014/main" id="{C7DC5C68-0979-4771-8108-0406773E6AC1}"/>
                  </a:ext>
                </a:extLst>
              </p14:cNvPr>
              <p14:cNvContentPartPr/>
              <p14:nvPr/>
            </p14:nvContentPartPr>
            <p14:xfrm>
              <a:off x="7721280" y="4500880"/>
              <a:ext cx="360" cy="360"/>
            </p14:xfrm>
          </p:contentPart>
        </mc:Choice>
        <mc:Fallback xmlns="">
          <p:pic>
            <p:nvPicPr>
              <p:cNvPr id="100" name="Ink 99">
                <a:extLst>
                  <a:ext uri="{FF2B5EF4-FFF2-40B4-BE49-F238E27FC236}">
                    <a16:creationId xmlns:a16="http://schemas.microsoft.com/office/drawing/2014/main" id="{C7DC5C68-0979-4771-8108-0406773E6AC1}"/>
                  </a:ext>
                </a:extLst>
              </p:cNvPr>
              <p:cNvPicPr/>
              <p:nvPr/>
            </p:nvPicPr>
            <p:blipFill>
              <a:blip r:embed="rId147"/>
              <a:stretch>
                <a:fillRect/>
              </a:stretch>
            </p:blipFill>
            <p:spPr>
              <a:xfrm>
                <a:off x="7703640" y="4482880"/>
                <a:ext cx="36000" cy="36000"/>
              </a:xfrm>
              <a:prstGeom prst="rect">
                <a:avLst/>
              </a:prstGeom>
            </p:spPr>
          </p:pic>
        </mc:Fallback>
      </mc:AlternateContent>
      <p:grpSp>
        <p:nvGrpSpPr>
          <p:cNvPr id="102" name="Group 101">
            <a:extLst>
              <a:ext uri="{FF2B5EF4-FFF2-40B4-BE49-F238E27FC236}">
                <a16:creationId xmlns:a16="http://schemas.microsoft.com/office/drawing/2014/main" id="{CD21BDA3-3CC3-4386-AE63-BB2106CE763E}"/>
              </a:ext>
            </a:extLst>
          </p:cNvPr>
          <p:cNvGrpSpPr/>
          <p:nvPr/>
        </p:nvGrpSpPr>
        <p:grpSpPr>
          <a:xfrm>
            <a:off x="5392080" y="5472520"/>
            <a:ext cx="1631520" cy="460440"/>
            <a:chOff x="5392080" y="5472520"/>
            <a:chExt cx="1631520" cy="460440"/>
          </a:xfrm>
        </p:grpSpPr>
        <mc:AlternateContent xmlns:mc="http://schemas.openxmlformats.org/markup-compatibility/2006" xmlns:p14="http://schemas.microsoft.com/office/powerpoint/2010/main">
          <mc:Choice Requires="p14">
            <p:contentPart p14:bwMode="auto" r:id="rId148">
              <p14:nvContentPartPr>
                <p14:cNvPr id="91" name="Ink 90">
                  <a:extLst>
                    <a:ext uri="{FF2B5EF4-FFF2-40B4-BE49-F238E27FC236}">
                      <a16:creationId xmlns:a16="http://schemas.microsoft.com/office/drawing/2014/main" id="{FD3CCF53-B04F-4C0C-AC53-0642C6B76079}"/>
                    </a:ext>
                  </a:extLst>
                </p14:cNvPr>
                <p14:cNvContentPartPr/>
                <p14:nvPr/>
              </p14:nvContentPartPr>
              <p14:xfrm>
                <a:off x="5392080" y="5472520"/>
                <a:ext cx="209160" cy="410760"/>
              </p14:xfrm>
            </p:contentPart>
          </mc:Choice>
          <mc:Fallback xmlns="">
            <p:pic>
              <p:nvPicPr>
                <p:cNvPr id="91" name="Ink 90">
                  <a:extLst>
                    <a:ext uri="{FF2B5EF4-FFF2-40B4-BE49-F238E27FC236}">
                      <a16:creationId xmlns:a16="http://schemas.microsoft.com/office/drawing/2014/main" id="{FD3CCF53-B04F-4C0C-AC53-0642C6B76079}"/>
                    </a:ext>
                  </a:extLst>
                </p:cNvPr>
                <p:cNvPicPr/>
                <p:nvPr/>
              </p:nvPicPr>
              <p:blipFill>
                <a:blip r:embed="rId149"/>
                <a:stretch>
                  <a:fillRect/>
                </a:stretch>
              </p:blipFill>
              <p:spPr>
                <a:xfrm>
                  <a:off x="5374440" y="5454880"/>
                  <a:ext cx="244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B4256855-17B1-45FB-BEE9-7A7F5CC0D66A}"/>
                    </a:ext>
                  </a:extLst>
                </p14:cNvPr>
                <p14:cNvContentPartPr/>
                <p14:nvPr/>
              </p14:nvContentPartPr>
              <p14:xfrm>
                <a:off x="5740560" y="5781040"/>
                <a:ext cx="80640" cy="120600"/>
              </p14:xfrm>
            </p:contentPart>
          </mc:Choice>
          <mc:Fallback xmlns="">
            <p:pic>
              <p:nvPicPr>
                <p:cNvPr id="92" name="Ink 91">
                  <a:extLst>
                    <a:ext uri="{FF2B5EF4-FFF2-40B4-BE49-F238E27FC236}">
                      <a16:creationId xmlns:a16="http://schemas.microsoft.com/office/drawing/2014/main" id="{B4256855-17B1-45FB-BEE9-7A7F5CC0D66A}"/>
                    </a:ext>
                  </a:extLst>
                </p:cNvPr>
                <p:cNvPicPr/>
                <p:nvPr/>
              </p:nvPicPr>
              <p:blipFill>
                <a:blip r:embed="rId151"/>
                <a:stretch>
                  <a:fillRect/>
                </a:stretch>
              </p:blipFill>
              <p:spPr>
                <a:xfrm>
                  <a:off x="5722560" y="5763040"/>
                  <a:ext cx="116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96D7BC03-84DD-4FFE-9524-F04330C645FD}"/>
                    </a:ext>
                  </a:extLst>
                </p14:cNvPr>
                <p14:cNvContentPartPr/>
                <p14:nvPr/>
              </p14:nvContentPartPr>
              <p14:xfrm>
                <a:off x="5981400" y="5489080"/>
                <a:ext cx="252720" cy="443520"/>
              </p14:xfrm>
            </p:contentPart>
          </mc:Choice>
          <mc:Fallback xmlns="">
            <p:pic>
              <p:nvPicPr>
                <p:cNvPr id="93" name="Ink 92">
                  <a:extLst>
                    <a:ext uri="{FF2B5EF4-FFF2-40B4-BE49-F238E27FC236}">
                      <a16:creationId xmlns:a16="http://schemas.microsoft.com/office/drawing/2014/main" id="{96D7BC03-84DD-4FFE-9524-F04330C645FD}"/>
                    </a:ext>
                  </a:extLst>
                </p:cNvPr>
                <p:cNvPicPr/>
                <p:nvPr/>
              </p:nvPicPr>
              <p:blipFill>
                <a:blip r:embed="rId153"/>
                <a:stretch>
                  <a:fillRect/>
                </a:stretch>
              </p:blipFill>
              <p:spPr>
                <a:xfrm>
                  <a:off x="5963760" y="5471080"/>
                  <a:ext cx="2883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13BFFBF1-C9B2-42F2-8B7D-036D8C2E03AD}"/>
                    </a:ext>
                  </a:extLst>
                </p14:cNvPr>
                <p14:cNvContentPartPr/>
                <p14:nvPr/>
              </p14:nvContentPartPr>
              <p14:xfrm>
                <a:off x="6723360" y="5506720"/>
                <a:ext cx="66600" cy="426240"/>
              </p14:xfrm>
            </p:contentPart>
          </mc:Choice>
          <mc:Fallback xmlns="">
            <p:pic>
              <p:nvPicPr>
                <p:cNvPr id="96" name="Ink 95">
                  <a:extLst>
                    <a:ext uri="{FF2B5EF4-FFF2-40B4-BE49-F238E27FC236}">
                      <a16:creationId xmlns:a16="http://schemas.microsoft.com/office/drawing/2014/main" id="{13BFFBF1-C9B2-42F2-8B7D-036D8C2E03AD}"/>
                    </a:ext>
                  </a:extLst>
                </p:cNvPr>
                <p:cNvPicPr/>
                <p:nvPr/>
              </p:nvPicPr>
              <p:blipFill>
                <a:blip r:embed="rId155"/>
                <a:stretch>
                  <a:fillRect/>
                </a:stretch>
              </p:blipFill>
              <p:spPr>
                <a:xfrm>
                  <a:off x="6705720" y="5489080"/>
                  <a:ext cx="1022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2024FE03-FAC8-4BCE-A0A3-E0DAF3B5E0E4}"/>
                    </a:ext>
                  </a:extLst>
                </p14:cNvPr>
                <p14:cNvContentPartPr/>
                <p14:nvPr/>
              </p14:nvContentPartPr>
              <p14:xfrm>
                <a:off x="6918120" y="5531920"/>
                <a:ext cx="82080" cy="382680"/>
              </p14:xfrm>
            </p:contentPart>
          </mc:Choice>
          <mc:Fallback xmlns="">
            <p:pic>
              <p:nvPicPr>
                <p:cNvPr id="97" name="Ink 96">
                  <a:extLst>
                    <a:ext uri="{FF2B5EF4-FFF2-40B4-BE49-F238E27FC236}">
                      <a16:creationId xmlns:a16="http://schemas.microsoft.com/office/drawing/2014/main" id="{2024FE03-FAC8-4BCE-A0A3-E0DAF3B5E0E4}"/>
                    </a:ext>
                  </a:extLst>
                </p:cNvPr>
                <p:cNvPicPr/>
                <p:nvPr/>
              </p:nvPicPr>
              <p:blipFill>
                <a:blip r:embed="rId157"/>
                <a:stretch>
                  <a:fillRect/>
                </a:stretch>
              </p:blipFill>
              <p:spPr>
                <a:xfrm>
                  <a:off x="6900120" y="5513920"/>
                  <a:ext cx="1177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43C2A2A3-3C0B-4203-AB1B-95E38B76907F}"/>
                    </a:ext>
                  </a:extLst>
                </p14:cNvPr>
                <p14:cNvContentPartPr/>
                <p14:nvPr/>
              </p14:nvContentPartPr>
              <p14:xfrm>
                <a:off x="6764760" y="5719480"/>
                <a:ext cx="258840" cy="10800"/>
              </p14:xfrm>
            </p:contentPart>
          </mc:Choice>
          <mc:Fallback xmlns="">
            <p:pic>
              <p:nvPicPr>
                <p:cNvPr id="98" name="Ink 97">
                  <a:extLst>
                    <a:ext uri="{FF2B5EF4-FFF2-40B4-BE49-F238E27FC236}">
                      <a16:creationId xmlns:a16="http://schemas.microsoft.com/office/drawing/2014/main" id="{43C2A2A3-3C0B-4203-AB1B-95E38B76907F}"/>
                    </a:ext>
                  </a:extLst>
                </p:cNvPr>
                <p:cNvPicPr/>
                <p:nvPr/>
              </p:nvPicPr>
              <p:blipFill>
                <a:blip r:embed="rId159"/>
                <a:stretch>
                  <a:fillRect/>
                </a:stretch>
              </p:blipFill>
              <p:spPr>
                <a:xfrm>
                  <a:off x="6746760" y="5701480"/>
                  <a:ext cx="29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96C8BBEC-C8EE-45B2-BA92-07E4CFC8C941}"/>
                    </a:ext>
                  </a:extLst>
                </p14:cNvPr>
                <p14:cNvContentPartPr/>
                <p14:nvPr/>
              </p14:nvContentPartPr>
              <p14:xfrm>
                <a:off x="6309360" y="5536240"/>
                <a:ext cx="212040" cy="369360"/>
              </p14:xfrm>
            </p:contentPart>
          </mc:Choice>
          <mc:Fallback xmlns="">
            <p:pic>
              <p:nvPicPr>
                <p:cNvPr id="101" name="Ink 100">
                  <a:extLst>
                    <a:ext uri="{FF2B5EF4-FFF2-40B4-BE49-F238E27FC236}">
                      <a16:creationId xmlns:a16="http://schemas.microsoft.com/office/drawing/2014/main" id="{96C8BBEC-C8EE-45B2-BA92-07E4CFC8C941}"/>
                    </a:ext>
                  </a:extLst>
                </p:cNvPr>
                <p:cNvPicPr/>
                <p:nvPr/>
              </p:nvPicPr>
              <p:blipFill>
                <a:blip r:embed="rId161"/>
                <a:stretch>
                  <a:fillRect/>
                </a:stretch>
              </p:blipFill>
              <p:spPr>
                <a:xfrm>
                  <a:off x="6291720" y="5518240"/>
                  <a:ext cx="247680" cy="40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03" name="Ink 102">
                <a:extLst>
                  <a:ext uri="{FF2B5EF4-FFF2-40B4-BE49-F238E27FC236}">
                    <a16:creationId xmlns:a16="http://schemas.microsoft.com/office/drawing/2014/main" id="{B2DB3F5F-1088-4B35-8418-B5A6181E00F6}"/>
                  </a:ext>
                </a:extLst>
              </p14:cNvPr>
              <p14:cNvContentPartPr/>
              <p14:nvPr/>
            </p14:nvContentPartPr>
            <p14:xfrm>
              <a:off x="4496760" y="946600"/>
              <a:ext cx="245520" cy="520920"/>
            </p14:xfrm>
          </p:contentPart>
        </mc:Choice>
        <mc:Fallback xmlns="">
          <p:pic>
            <p:nvPicPr>
              <p:cNvPr id="103" name="Ink 102">
                <a:extLst>
                  <a:ext uri="{FF2B5EF4-FFF2-40B4-BE49-F238E27FC236}">
                    <a16:creationId xmlns:a16="http://schemas.microsoft.com/office/drawing/2014/main" id="{B2DB3F5F-1088-4B35-8418-B5A6181E00F6}"/>
                  </a:ext>
                </a:extLst>
              </p:cNvPr>
              <p:cNvPicPr/>
              <p:nvPr/>
            </p:nvPicPr>
            <p:blipFill>
              <a:blip r:embed="rId163"/>
              <a:stretch>
                <a:fillRect/>
              </a:stretch>
            </p:blipFill>
            <p:spPr>
              <a:xfrm>
                <a:off x="4478760" y="928960"/>
                <a:ext cx="281160" cy="556560"/>
              </a:xfrm>
              <a:prstGeom prst="rect">
                <a:avLst/>
              </a:prstGeom>
            </p:spPr>
          </p:pic>
        </mc:Fallback>
      </mc:AlternateContent>
      <p:grpSp>
        <p:nvGrpSpPr>
          <p:cNvPr id="112" name="Group 111">
            <a:extLst>
              <a:ext uri="{FF2B5EF4-FFF2-40B4-BE49-F238E27FC236}">
                <a16:creationId xmlns:a16="http://schemas.microsoft.com/office/drawing/2014/main" id="{34826C13-9344-4456-9038-37AF7573E0ED}"/>
              </a:ext>
            </a:extLst>
          </p:cNvPr>
          <p:cNvGrpSpPr/>
          <p:nvPr/>
        </p:nvGrpSpPr>
        <p:grpSpPr>
          <a:xfrm>
            <a:off x="4390920" y="1702600"/>
            <a:ext cx="573840" cy="528480"/>
            <a:chOff x="4390920" y="1702600"/>
            <a:chExt cx="573840" cy="528480"/>
          </a:xfrm>
        </p:grpSpPr>
        <mc:AlternateContent xmlns:mc="http://schemas.openxmlformats.org/markup-compatibility/2006" xmlns:p14="http://schemas.microsoft.com/office/powerpoint/2010/main">
          <mc:Choice Requires="p14">
            <p:contentPart p14:bwMode="auto" r:id="rId164">
              <p14:nvContentPartPr>
                <p14:cNvPr id="104" name="Ink 103">
                  <a:extLst>
                    <a:ext uri="{FF2B5EF4-FFF2-40B4-BE49-F238E27FC236}">
                      <a16:creationId xmlns:a16="http://schemas.microsoft.com/office/drawing/2014/main" id="{E3EE979D-5376-4FE9-A5F6-032B434A7063}"/>
                    </a:ext>
                  </a:extLst>
                </p14:cNvPr>
                <p14:cNvContentPartPr/>
                <p14:nvPr/>
              </p14:nvContentPartPr>
              <p14:xfrm>
                <a:off x="4390920" y="1702600"/>
                <a:ext cx="191160" cy="357120"/>
              </p14:xfrm>
            </p:contentPart>
          </mc:Choice>
          <mc:Fallback xmlns="">
            <p:pic>
              <p:nvPicPr>
                <p:cNvPr id="104" name="Ink 103">
                  <a:extLst>
                    <a:ext uri="{FF2B5EF4-FFF2-40B4-BE49-F238E27FC236}">
                      <a16:creationId xmlns:a16="http://schemas.microsoft.com/office/drawing/2014/main" id="{E3EE979D-5376-4FE9-A5F6-032B434A7063}"/>
                    </a:ext>
                  </a:extLst>
                </p:cNvPr>
                <p:cNvPicPr/>
                <p:nvPr/>
              </p:nvPicPr>
              <p:blipFill>
                <a:blip r:embed="rId165"/>
                <a:stretch>
                  <a:fillRect/>
                </a:stretch>
              </p:blipFill>
              <p:spPr>
                <a:xfrm>
                  <a:off x="4373280" y="1684600"/>
                  <a:ext cx="2268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Ink 104">
                  <a:extLst>
                    <a:ext uri="{FF2B5EF4-FFF2-40B4-BE49-F238E27FC236}">
                      <a16:creationId xmlns:a16="http://schemas.microsoft.com/office/drawing/2014/main" id="{91A5ABD7-6D67-4841-9940-7560FCDA63CD}"/>
                    </a:ext>
                  </a:extLst>
                </p14:cNvPr>
                <p14:cNvContentPartPr/>
                <p14:nvPr/>
              </p14:nvContentPartPr>
              <p14:xfrm>
                <a:off x="4685400" y="1816720"/>
                <a:ext cx="46800" cy="414360"/>
              </p14:xfrm>
            </p:contentPart>
          </mc:Choice>
          <mc:Fallback xmlns="">
            <p:pic>
              <p:nvPicPr>
                <p:cNvPr id="105" name="Ink 104">
                  <a:extLst>
                    <a:ext uri="{FF2B5EF4-FFF2-40B4-BE49-F238E27FC236}">
                      <a16:creationId xmlns:a16="http://schemas.microsoft.com/office/drawing/2014/main" id="{91A5ABD7-6D67-4841-9940-7560FCDA63CD}"/>
                    </a:ext>
                  </a:extLst>
                </p:cNvPr>
                <p:cNvPicPr/>
                <p:nvPr/>
              </p:nvPicPr>
              <p:blipFill>
                <a:blip r:embed="rId167"/>
                <a:stretch>
                  <a:fillRect/>
                </a:stretch>
              </p:blipFill>
              <p:spPr>
                <a:xfrm>
                  <a:off x="4667400" y="1798720"/>
                  <a:ext cx="824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8EB370A7-BDE9-481F-92C8-2A8587DEB3B4}"/>
                    </a:ext>
                  </a:extLst>
                </p14:cNvPr>
                <p14:cNvContentPartPr/>
                <p14:nvPr/>
              </p14:nvContentPartPr>
              <p14:xfrm>
                <a:off x="4713840" y="1837960"/>
                <a:ext cx="250920" cy="319680"/>
              </p14:xfrm>
            </p:contentPart>
          </mc:Choice>
          <mc:Fallback xmlns="">
            <p:pic>
              <p:nvPicPr>
                <p:cNvPr id="106" name="Ink 105">
                  <a:extLst>
                    <a:ext uri="{FF2B5EF4-FFF2-40B4-BE49-F238E27FC236}">
                      <a16:creationId xmlns:a16="http://schemas.microsoft.com/office/drawing/2014/main" id="{8EB370A7-BDE9-481F-92C8-2A8587DEB3B4}"/>
                    </a:ext>
                  </a:extLst>
                </p:cNvPr>
                <p:cNvPicPr/>
                <p:nvPr/>
              </p:nvPicPr>
              <p:blipFill>
                <a:blip r:embed="rId169"/>
                <a:stretch>
                  <a:fillRect/>
                </a:stretch>
              </p:blipFill>
              <p:spPr>
                <a:xfrm>
                  <a:off x="4696200" y="1819960"/>
                  <a:ext cx="286560" cy="35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ED5B4E13-F1A1-479F-A9B9-98119192D5FD}"/>
                  </a:ext>
                </a:extLst>
              </p14:cNvPr>
              <p14:cNvContentPartPr/>
              <p14:nvPr/>
            </p14:nvContentPartPr>
            <p14:xfrm>
              <a:off x="5405040" y="1979080"/>
              <a:ext cx="611280" cy="213120"/>
            </p14:xfrm>
          </p:contentPart>
        </mc:Choice>
        <mc:Fallback xmlns="">
          <p:pic>
            <p:nvPicPr>
              <p:cNvPr id="107" name="Ink 106">
                <a:extLst>
                  <a:ext uri="{FF2B5EF4-FFF2-40B4-BE49-F238E27FC236}">
                    <a16:creationId xmlns:a16="http://schemas.microsoft.com/office/drawing/2014/main" id="{ED5B4E13-F1A1-479F-A9B9-98119192D5FD}"/>
                  </a:ext>
                </a:extLst>
              </p:cNvPr>
              <p:cNvPicPr/>
              <p:nvPr/>
            </p:nvPicPr>
            <p:blipFill>
              <a:blip r:embed="rId171"/>
              <a:stretch>
                <a:fillRect/>
              </a:stretch>
            </p:blipFill>
            <p:spPr>
              <a:xfrm>
                <a:off x="5387040" y="1961080"/>
                <a:ext cx="646920" cy="248760"/>
              </a:xfrm>
              <a:prstGeom prst="rect">
                <a:avLst/>
              </a:prstGeom>
            </p:spPr>
          </p:pic>
        </mc:Fallback>
      </mc:AlternateContent>
      <p:grpSp>
        <p:nvGrpSpPr>
          <p:cNvPr id="111" name="Group 110">
            <a:extLst>
              <a:ext uri="{FF2B5EF4-FFF2-40B4-BE49-F238E27FC236}">
                <a16:creationId xmlns:a16="http://schemas.microsoft.com/office/drawing/2014/main" id="{67A8CF62-1317-4246-B2FC-E23D86147060}"/>
              </a:ext>
            </a:extLst>
          </p:cNvPr>
          <p:cNvGrpSpPr/>
          <p:nvPr/>
        </p:nvGrpSpPr>
        <p:grpSpPr>
          <a:xfrm>
            <a:off x="6593760" y="1749760"/>
            <a:ext cx="1343520" cy="385200"/>
            <a:chOff x="6593760" y="1749760"/>
            <a:chExt cx="1343520" cy="385200"/>
          </a:xfrm>
        </p:grpSpPr>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3635DF4F-4415-4D0B-AA22-C16F741E79F3}"/>
                    </a:ext>
                  </a:extLst>
                </p14:cNvPr>
                <p14:cNvContentPartPr/>
                <p14:nvPr/>
              </p14:nvContentPartPr>
              <p14:xfrm>
                <a:off x="6593760" y="1780000"/>
                <a:ext cx="280800" cy="352440"/>
              </p14:xfrm>
            </p:contentPart>
          </mc:Choice>
          <mc:Fallback xmlns="">
            <p:pic>
              <p:nvPicPr>
                <p:cNvPr id="108" name="Ink 107">
                  <a:extLst>
                    <a:ext uri="{FF2B5EF4-FFF2-40B4-BE49-F238E27FC236}">
                      <a16:creationId xmlns:a16="http://schemas.microsoft.com/office/drawing/2014/main" id="{3635DF4F-4415-4D0B-AA22-C16F741E79F3}"/>
                    </a:ext>
                  </a:extLst>
                </p:cNvPr>
                <p:cNvPicPr/>
                <p:nvPr/>
              </p:nvPicPr>
              <p:blipFill>
                <a:blip r:embed="rId173"/>
                <a:stretch>
                  <a:fillRect/>
                </a:stretch>
              </p:blipFill>
              <p:spPr>
                <a:xfrm>
                  <a:off x="6575760" y="1762360"/>
                  <a:ext cx="3164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0564715D-1F51-4864-AFCC-F1FCD7B2AFC5}"/>
                    </a:ext>
                  </a:extLst>
                </p14:cNvPr>
                <p14:cNvContentPartPr/>
                <p14:nvPr/>
              </p14:nvContentPartPr>
              <p14:xfrm>
                <a:off x="7027560" y="1920400"/>
                <a:ext cx="303480" cy="172080"/>
              </p14:xfrm>
            </p:contentPart>
          </mc:Choice>
          <mc:Fallback xmlns="">
            <p:pic>
              <p:nvPicPr>
                <p:cNvPr id="109" name="Ink 108">
                  <a:extLst>
                    <a:ext uri="{FF2B5EF4-FFF2-40B4-BE49-F238E27FC236}">
                      <a16:creationId xmlns:a16="http://schemas.microsoft.com/office/drawing/2014/main" id="{0564715D-1F51-4864-AFCC-F1FCD7B2AFC5}"/>
                    </a:ext>
                  </a:extLst>
                </p:cNvPr>
                <p:cNvPicPr/>
                <p:nvPr/>
              </p:nvPicPr>
              <p:blipFill>
                <a:blip r:embed="rId175"/>
                <a:stretch>
                  <a:fillRect/>
                </a:stretch>
              </p:blipFill>
              <p:spPr>
                <a:xfrm>
                  <a:off x="7009560" y="1902760"/>
                  <a:ext cx="339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B9483C1C-8DC8-40CB-A8E8-DA6C27C3CFFA}"/>
                    </a:ext>
                  </a:extLst>
                </p14:cNvPr>
                <p14:cNvContentPartPr/>
                <p14:nvPr/>
              </p14:nvContentPartPr>
              <p14:xfrm>
                <a:off x="7435800" y="1749760"/>
                <a:ext cx="501480" cy="385200"/>
              </p14:xfrm>
            </p:contentPart>
          </mc:Choice>
          <mc:Fallback xmlns="">
            <p:pic>
              <p:nvPicPr>
                <p:cNvPr id="110" name="Ink 109">
                  <a:extLst>
                    <a:ext uri="{FF2B5EF4-FFF2-40B4-BE49-F238E27FC236}">
                      <a16:creationId xmlns:a16="http://schemas.microsoft.com/office/drawing/2014/main" id="{B9483C1C-8DC8-40CB-A8E8-DA6C27C3CFFA}"/>
                    </a:ext>
                  </a:extLst>
                </p:cNvPr>
                <p:cNvPicPr/>
                <p:nvPr/>
              </p:nvPicPr>
              <p:blipFill>
                <a:blip r:embed="rId177"/>
                <a:stretch>
                  <a:fillRect/>
                </a:stretch>
              </p:blipFill>
              <p:spPr>
                <a:xfrm>
                  <a:off x="7417800" y="1732120"/>
                  <a:ext cx="537120" cy="420840"/>
                </a:xfrm>
                <a:prstGeom prst="rect">
                  <a:avLst/>
                </a:prstGeom>
              </p:spPr>
            </p:pic>
          </mc:Fallback>
        </mc:AlternateContent>
      </p:grpSp>
      <p:grpSp>
        <p:nvGrpSpPr>
          <p:cNvPr id="134" name="Group 133">
            <a:extLst>
              <a:ext uri="{FF2B5EF4-FFF2-40B4-BE49-F238E27FC236}">
                <a16:creationId xmlns:a16="http://schemas.microsoft.com/office/drawing/2014/main" id="{76EABEB8-756E-4D0B-B772-1277575DC787}"/>
              </a:ext>
            </a:extLst>
          </p:cNvPr>
          <p:cNvGrpSpPr/>
          <p:nvPr/>
        </p:nvGrpSpPr>
        <p:grpSpPr>
          <a:xfrm>
            <a:off x="4462200" y="2672800"/>
            <a:ext cx="3710520" cy="1132560"/>
            <a:chOff x="4462200" y="2672800"/>
            <a:chExt cx="3710520" cy="1132560"/>
          </a:xfrm>
        </p:grpSpPr>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FE176B0D-E4F5-4AA5-B2B2-B9D5B1EA7A69}"/>
                    </a:ext>
                  </a:extLst>
                </p14:cNvPr>
                <p14:cNvContentPartPr/>
                <p14:nvPr/>
              </p14:nvContentPartPr>
              <p14:xfrm>
                <a:off x="4462200" y="2682160"/>
                <a:ext cx="100440" cy="298800"/>
              </p14:xfrm>
            </p:contentPart>
          </mc:Choice>
          <mc:Fallback xmlns="">
            <p:pic>
              <p:nvPicPr>
                <p:cNvPr id="113" name="Ink 112">
                  <a:extLst>
                    <a:ext uri="{FF2B5EF4-FFF2-40B4-BE49-F238E27FC236}">
                      <a16:creationId xmlns:a16="http://schemas.microsoft.com/office/drawing/2014/main" id="{FE176B0D-E4F5-4AA5-B2B2-B9D5B1EA7A69}"/>
                    </a:ext>
                  </a:extLst>
                </p:cNvPr>
                <p:cNvPicPr/>
                <p:nvPr/>
              </p:nvPicPr>
              <p:blipFill>
                <a:blip r:embed="rId179"/>
                <a:stretch>
                  <a:fillRect/>
                </a:stretch>
              </p:blipFill>
              <p:spPr>
                <a:xfrm>
                  <a:off x="4444200" y="2664160"/>
                  <a:ext cx="1360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Ink 113">
                  <a:extLst>
                    <a:ext uri="{FF2B5EF4-FFF2-40B4-BE49-F238E27FC236}">
                      <a16:creationId xmlns:a16="http://schemas.microsoft.com/office/drawing/2014/main" id="{0D100E2A-B401-4C26-A0F1-C4B704634E07}"/>
                    </a:ext>
                  </a:extLst>
                </p14:cNvPr>
                <p14:cNvContentPartPr/>
                <p14:nvPr/>
              </p14:nvContentPartPr>
              <p14:xfrm>
                <a:off x="4766760" y="2672800"/>
                <a:ext cx="238320" cy="320040"/>
              </p14:xfrm>
            </p:contentPart>
          </mc:Choice>
          <mc:Fallback xmlns="">
            <p:pic>
              <p:nvPicPr>
                <p:cNvPr id="114" name="Ink 113">
                  <a:extLst>
                    <a:ext uri="{FF2B5EF4-FFF2-40B4-BE49-F238E27FC236}">
                      <a16:creationId xmlns:a16="http://schemas.microsoft.com/office/drawing/2014/main" id="{0D100E2A-B401-4C26-A0F1-C4B704634E07}"/>
                    </a:ext>
                  </a:extLst>
                </p:cNvPr>
                <p:cNvPicPr/>
                <p:nvPr/>
              </p:nvPicPr>
              <p:blipFill>
                <a:blip r:embed="rId181"/>
                <a:stretch>
                  <a:fillRect/>
                </a:stretch>
              </p:blipFill>
              <p:spPr>
                <a:xfrm>
                  <a:off x="4748760" y="2655160"/>
                  <a:ext cx="273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Ink 114">
                  <a:extLst>
                    <a:ext uri="{FF2B5EF4-FFF2-40B4-BE49-F238E27FC236}">
                      <a16:creationId xmlns:a16="http://schemas.microsoft.com/office/drawing/2014/main" id="{BF5FDEF3-3A94-4B7D-BB60-5C9B6F889F31}"/>
                    </a:ext>
                  </a:extLst>
                </p14:cNvPr>
                <p14:cNvContentPartPr/>
                <p14:nvPr/>
              </p14:nvContentPartPr>
              <p14:xfrm>
                <a:off x="5185080" y="2841640"/>
                <a:ext cx="224280" cy="217800"/>
              </p14:xfrm>
            </p:contentPart>
          </mc:Choice>
          <mc:Fallback xmlns="">
            <p:pic>
              <p:nvPicPr>
                <p:cNvPr id="115" name="Ink 114">
                  <a:extLst>
                    <a:ext uri="{FF2B5EF4-FFF2-40B4-BE49-F238E27FC236}">
                      <a16:creationId xmlns:a16="http://schemas.microsoft.com/office/drawing/2014/main" id="{BF5FDEF3-3A94-4B7D-BB60-5C9B6F889F31}"/>
                    </a:ext>
                  </a:extLst>
                </p:cNvPr>
                <p:cNvPicPr/>
                <p:nvPr/>
              </p:nvPicPr>
              <p:blipFill>
                <a:blip r:embed="rId183"/>
                <a:stretch>
                  <a:fillRect/>
                </a:stretch>
              </p:blipFill>
              <p:spPr>
                <a:xfrm>
                  <a:off x="5167080" y="2824000"/>
                  <a:ext cx="259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Ink 115">
                  <a:extLst>
                    <a:ext uri="{FF2B5EF4-FFF2-40B4-BE49-F238E27FC236}">
                      <a16:creationId xmlns:a16="http://schemas.microsoft.com/office/drawing/2014/main" id="{DF361EE5-5FE6-4677-890B-2FEDD9695673}"/>
                    </a:ext>
                  </a:extLst>
                </p14:cNvPr>
                <p14:cNvContentPartPr/>
                <p14:nvPr/>
              </p14:nvContentPartPr>
              <p14:xfrm>
                <a:off x="5516640" y="2735800"/>
                <a:ext cx="540000" cy="353880"/>
              </p14:xfrm>
            </p:contentPart>
          </mc:Choice>
          <mc:Fallback xmlns="">
            <p:pic>
              <p:nvPicPr>
                <p:cNvPr id="116" name="Ink 115">
                  <a:extLst>
                    <a:ext uri="{FF2B5EF4-FFF2-40B4-BE49-F238E27FC236}">
                      <a16:creationId xmlns:a16="http://schemas.microsoft.com/office/drawing/2014/main" id="{DF361EE5-5FE6-4677-890B-2FEDD9695673}"/>
                    </a:ext>
                  </a:extLst>
                </p:cNvPr>
                <p:cNvPicPr/>
                <p:nvPr/>
              </p:nvPicPr>
              <p:blipFill>
                <a:blip r:embed="rId185"/>
                <a:stretch>
                  <a:fillRect/>
                </a:stretch>
              </p:blipFill>
              <p:spPr>
                <a:xfrm>
                  <a:off x="5499000" y="2717800"/>
                  <a:ext cx="575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Ink 116">
                  <a:extLst>
                    <a:ext uri="{FF2B5EF4-FFF2-40B4-BE49-F238E27FC236}">
                      <a16:creationId xmlns:a16="http://schemas.microsoft.com/office/drawing/2014/main" id="{61B6C001-7630-4567-BE02-68AFCE04393E}"/>
                    </a:ext>
                  </a:extLst>
                </p14:cNvPr>
                <p14:cNvContentPartPr/>
                <p14:nvPr/>
              </p14:nvContentPartPr>
              <p14:xfrm>
                <a:off x="6667200" y="2884120"/>
                <a:ext cx="608760" cy="243720"/>
              </p14:xfrm>
            </p:contentPart>
          </mc:Choice>
          <mc:Fallback xmlns="">
            <p:pic>
              <p:nvPicPr>
                <p:cNvPr id="117" name="Ink 116">
                  <a:extLst>
                    <a:ext uri="{FF2B5EF4-FFF2-40B4-BE49-F238E27FC236}">
                      <a16:creationId xmlns:a16="http://schemas.microsoft.com/office/drawing/2014/main" id="{61B6C001-7630-4567-BE02-68AFCE04393E}"/>
                    </a:ext>
                  </a:extLst>
                </p:cNvPr>
                <p:cNvPicPr/>
                <p:nvPr/>
              </p:nvPicPr>
              <p:blipFill>
                <a:blip r:embed="rId187"/>
                <a:stretch>
                  <a:fillRect/>
                </a:stretch>
              </p:blipFill>
              <p:spPr>
                <a:xfrm>
                  <a:off x="6649200" y="2866120"/>
                  <a:ext cx="644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5ECC5568-6B0F-4B82-AE6B-9B82F107197F}"/>
                    </a:ext>
                  </a:extLst>
                </p14:cNvPr>
                <p14:cNvContentPartPr/>
                <p14:nvPr/>
              </p14:nvContentPartPr>
              <p14:xfrm>
                <a:off x="7560360" y="2889880"/>
                <a:ext cx="165600" cy="312840"/>
              </p14:xfrm>
            </p:contentPart>
          </mc:Choice>
          <mc:Fallback xmlns="">
            <p:pic>
              <p:nvPicPr>
                <p:cNvPr id="119" name="Ink 118">
                  <a:extLst>
                    <a:ext uri="{FF2B5EF4-FFF2-40B4-BE49-F238E27FC236}">
                      <a16:creationId xmlns:a16="http://schemas.microsoft.com/office/drawing/2014/main" id="{5ECC5568-6B0F-4B82-AE6B-9B82F107197F}"/>
                    </a:ext>
                  </a:extLst>
                </p:cNvPr>
                <p:cNvPicPr/>
                <p:nvPr/>
              </p:nvPicPr>
              <p:blipFill>
                <a:blip r:embed="rId189"/>
                <a:stretch>
                  <a:fillRect/>
                </a:stretch>
              </p:blipFill>
              <p:spPr>
                <a:xfrm>
                  <a:off x="7542360" y="2872240"/>
                  <a:ext cx="2012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Ink 119">
                  <a:extLst>
                    <a:ext uri="{FF2B5EF4-FFF2-40B4-BE49-F238E27FC236}">
                      <a16:creationId xmlns:a16="http://schemas.microsoft.com/office/drawing/2014/main" id="{C89F084E-7912-4E47-8762-B8754F8E5C5B}"/>
                    </a:ext>
                  </a:extLst>
                </p14:cNvPr>
                <p14:cNvContentPartPr/>
                <p14:nvPr/>
              </p14:nvContentPartPr>
              <p14:xfrm>
                <a:off x="7720560" y="2890600"/>
                <a:ext cx="452160" cy="293400"/>
              </p14:xfrm>
            </p:contentPart>
          </mc:Choice>
          <mc:Fallback xmlns="">
            <p:pic>
              <p:nvPicPr>
                <p:cNvPr id="120" name="Ink 119">
                  <a:extLst>
                    <a:ext uri="{FF2B5EF4-FFF2-40B4-BE49-F238E27FC236}">
                      <a16:creationId xmlns:a16="http://schemas.microsoft.com/office/drawing/2014/main" id="{C89F084E-7912-4E47-8762-B8754F8E5C5B}"/>
                    </a:ext>
                  </a:extLst>
                </p:cNvPr>
                <p:cNvPicPr/>
                <p:nvPr/>
              </p:nvPicPr>
              <p:blipFill>
                <a:blip r:embed="rId191"/>
                <a:stretch>
                  <a:fillRect/>
                </a:stretch>
              </p:blipFill>
              <p:spPr>
                <a:xfrm>
                  <a:off x="7702560" y="2872600"/>
                  <a:ext cx="4878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Ink 120">
                  <a:extLst>
                    <a:ext uri="{FF2B5EF4-FFF2-40B4-BE49-F238E27FC236}">
                      <a16:creationId xmlns:a16="http://schemas.microsoft.com/office/drawing/2014/main" id="{EDA65B62-FCEA-49A7-B5FE-0B5A79C2125E}"/>
                    </a:ext>
                  </a:extLst>
                </p14:cNvPr>
                <p14:cNvContentPartPr/>
                <p14:nvPr/>
              </p14:nvContentPartPr>
              <p14:xfrm>
                <a:off x="4597920" y="3348160"/>
                <a:ext cx="110520" cy="380880"/>
              </p14:xfrm>
            </p:contentPart>
          </mc:Choice>
          <mc:Fallback xmlns="">
            <p:pic>
              <p:nvPicPr>
                <p:cNvPr id="121" name="Ink 120">
                  <a:extLst>
                    <a:ext uri="{FF2B5EF4-FFF2-40B4-BE49-F238E27FC236}">
                      <a16:creationId xmlns:a16="http://schemas.microsoft.com/office/drawing/2014/main" id="{EDA65B62-FCEA-49A7-B5FE-0B5A79C2125E}"/>
                    </a:ext>
                  </a:extLst>
                </p:cNvPr>
                <p:cNvPicPr/>
                <p:nvPr/>
              </p:nvPicPr>
              <p:blipFill>
                <a:blip r:embed="rId193"/>
                <a:stretch>
                  <a:fillRect/>
                </a:stretch>
              </p:blipFill>
              <p:spPr>
                <a:xfrm>
                  <a:off x="4579920" y="3330520"/>
                  <a:ext cx="1461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Ink 121">
                  <a:extLst>
                    <a:ext uri="{FF2B5EF4-FFF2-40B4-BE49-F238E27FC236}">
                      <a16:creationId xmlns:a16="http://schemas.microsoft.com/office/drawing/2014/main" id="{5D20F71C-9473-4FEC-9B24-84818C891DA9}"/>
                    </a:ext>
                  </a:extLst>
                </p14:cNvPr>
                <p14:cNvContentPartPr/>
                <p14:nvPr/>
              </p14:nvContentPartPr>
              <p14:xfrm>
                <a:off x="4775040" y="3445000"/>
                <a:ext cx="177120" cy="230760"/>
              </p14:xfrm>
            </p:contentPart>
          </mc:Choice>
          <mc:Fallback xmlns="">
            <p:pic>
              <p:nvPicPr>
                <p:cNvPr id="122" name="Ink 121">
                  <a:extLst>
                    <a:ext uri="{FF2B5EF4-FFF2-40B4-BE49-F238E27FC236}">
                      <a16:creationId xmlns:a16="http://schemas.microsoft.com/office/drawing/2014/main" id="{5D20F71C-9473-4FEC-9B24-84818C891DA9}"/>
                    </a:ext>
                  </a:extLst>
                </p:cNvPr>
                <p:cNvPicPr/>
                <p:nvPr/>
              </p:nvPicPr>
              <p:blipFill>
                <a:blip r:embed="rId195"/>
                <a:stretch>
                  <a:fillRect/>
                </a:stretch>
              </p:blipFill>
              <p:spPr>
                <a:xfrm>
                  <a:off x="4757400" y="3427000"/>
                  <a:ext cx="212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Ink 122">
                  <a:extLst>
                    <a:ext uri="{FF2B5EF4-FFF2-40B4-BE49-F238E27FC236}">
                      <a16:creationId xmlns:a16="http://schemas.microsoft.com/office/drawing/2014/main" id="{A79994D9-9B6D-45C6-AE4B-8582BEEE8205}"/>
                    </a:ext>
                  </a:extLst>
                </p14:cNvPr>
                <p14:cNvContentPartPr/>
                <p14:nvPr/>
              </p14:nvContentPartPr>
              <p14:xfrm>
                <a:off x="5110200" y="3451840"/>
                <a:ext cx="194400" cy="227880"/>
              </p14:xfrm>
            </p:contentPart>
          </mc:Choice>
          <mc:Fallback xmlns="">
            <p:pic>
              <p:nvPicPr>
                <p:cNvPr id="123" name="Ink 122">
                  <a:extLst>
                    <a:ext uri="{FF2B5EF4-FFF2-40B4-BE49-F238E27FC236}">
                      <a16:creationId xmlns:a16="http://schemas.microsoft.com/office/drawing/2014/main" id="{A79994D9-9B6D-45C6-AE4B-8582BEEE8205}"/>
                    </a:ext>
                  </a:extLst>
                </p:cNvPr>
                <p:cNvPicPr/>
                <p:nvPr/>
              </p:nvPicPr>
              <p:blipFill>
                <a:blip r:embed="rId197"/>
                <a:stretch>
                  <a:fillRect/>
                </a:stretch>
              </p:blipFill>
              <p:spPr>
                <a:xfrm>
                  <a:off x="5092560" y="3433840"/>
                  <a:ext cx="230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Ink 123">
                  <a:extLst>
                    <a:ext uri="{FF2B5EF4-FFF2-40B4-BE49-F238E27FC236}">
                      <a16:creationId xmlns:a16="http://schemas.microsoft.com/office/drawing/2014/main" id="{59128820-4507-46BB-88C2-E5CE0F9C8971}"/>
                    </a:ext>
                  </a:extLst>
                </p14:cNvPr>
                <p14:cNvContentPartPr/>
                <p14:nvPr/>
              </p14:nvContentPartPr>
              <p14:xfrm>
                <a:off x="6024600" y="3506560"/>
                <a:ext cx="1076400" cy="201240"/>
              </p14:xfrm>
            </p:contentPart>
          </mc:Choice>
          <mc:Fallback xmlns="">
            <p:pic>
              <p:nvPicPr>
                <p:cNvPr id="124" name="Ink 123">
                  <a:extLst>
                    <a:ext uri="{FF2B5EF4-FFF2-40B4-BE49-F238E27FC236}">
                      <a16:creationId xmlns:a16="http://schemas.microsoft.com/office/drawing/2014/main" id="{59128820-4507-46BB-88C2-E5CE0F9C8971}"/>
                    </a:ext>
                  </a:extLst>
                </p:cNvPr>
                <p:cNvPicPr/>
                <p:nvPr/>
              </p:nvPicPr>
              <p:blipFill>
                <a:blip r:embed="rId199"/>
                <a:stretch>
                  <a:fillRect/>
                </a:stretch>
              </p:blipFill>
              <p:spPr>
                <a:xfrm>
                  <a:off x="6006960" y="3488920"/>
                  <a:ext cx="1112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Ink 124">
                  <a:extLst>
                    <a:ext uri="{FF2B5EF4-FFF2-40B4-BE49-F238E27FC236}">
                      <a16:creationId xmlns:a16="http://schemas.microsoft.com/office/drawing/2014/main" id="{6FF12395-E392-45DF-9BF2-705CA5A8C124}"/>
                    </a:ext>
                  </a:extLst>
                </p14:cNvPr>
                <p14:cNvContentPartPr/>
                <p14:nvPr/>
              </p14:nvContentPartPr>
              <p14:xfrm>
                <a:off x="7641360" y="3361840"/>
                <a:ext cx="166320" cy="223920"/>
              </p14:xfrm>
            </p:contentPart>
          </mc:Choice>
          <mc:Fallback xmlns="">
            <p:pic>
              <p:nvPicPr>
                <p:cNvPr id="125" name="Ink 124">
                  <a:extLst>
                    <a:ext uri="{FF2B5EF4-FFF2-40B4-BE49-F238E27FC236}">
                      <a16:creationId xmlns:a16="http://schemas.microsoft.com/office/drawing/2014/main" id="{6FF12395-E392-45DF-9BF2-705CA5A8C124}"/>
                    </a:ext>
                  </a:extLst>
                </p:cNvPr>
                <p:cNvPicPr/>
                <p:nvPr/>
              </p:nvPicPr>
              <p:blipFill>
                <a:blip r:embed="rId201"/>
                <a:stretch>
                  <a:fillRect/>
                </a:stretch>
              </p:blipFill>
              <p:spPr>
                <a:xfrm>
                  <a:off x="7623720" y="3344200"/>
                  <a:ext cx="201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Ink 125">
                  <a:extLst>
                    <a:ext uri="{FF2B5EF4-FFF2-40B4-BE49-F238E27FC236}">
                      <a16:creationId xmlns:a16="http://schemas.microsoft.com/office/drawing/2014/main" id="{A68AA165-0305-48DB-A3D9-A925B4459C50}"/>
                    </a:ext>
                  </a:extLst>
                </p14:cNvPr>
                <p14:cNvContentPartPr/>
                <p14:nvPr/>
              </p14:nvContentPartPr>
              <p14:xfrm>
                <a:off x="7772400" y="3708160"/>
                <a:ext cx="20520" cy="97200"/>
              </p14:xfrm>
            </p:contentPart>
          </mc:Choice>
          <mc:Fallback xmlns="">
            <p:pic>
              <p:nvPicPr>
                <p:cNvPr id="126" name="Ink 125">
                  <a:extLst>
                    <a:ext uri="{FF2B5EF4-FFF2-40B4-BE49-F238E27FC236}">
                      <a16:creationId xmlns:a16="http://schemas.microsoft.com/office/drawing/2014/main" id="{A68AA165-0305-48DB-A3D9-A925B4459C50}"/>
                    </a:ext>
                  </a:extLst>
                </p:cNvPr>
                <p:cNvPicPr/>
                <p:nvPr/>
              </p:nvPicPr>
              <p:blipFill>
                <a:blip r:embed="rId203"/>
                <a:stretch>
                  <a:fillRect/>
                </a:stretch>
              </p:blipFill>
              <p:spPr>
                <a:xfrm>
                  <a:off x="7754760" y="3690520"/>
                  <a:ext cx="5616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27" name="Ink 126">
                <a:extLst>
                  <a:ext uri="{FF2B5EF4-FFF2-40B4-BE49-F238E27FC236}">
                    <a16:creationId xmlns:a16="http://schemas.microsoft.com/office/drawing/2014/main" id="{A63916B2-AF61-4B6E-A404-9ED4879D1EE7}"/>
                  </a:ext>
                </a:extLst>
              </p14:cNvPr>
              <p14:cNvContentPartPr/>
              <p14:nvPr/>
            </p14:nvContentPartPr>
            <p14:xfrm>
              <a:off x="4063680" y="3990400"/>
              <a:ext cx="4080240" cy="126000"/>
            </p14:xfrm>
          </p:contentPart>
        </mc:Choice>
        <mc:Fallback xmlns="">
          <p:pic>
            <p:nvPicPr>
              <p:cNvPr id="127" name="Ink 126">
                <a:extLst>
                  <a:ext uri="{FF2B5EF4-FFF2-40B4-BE49-F238E27FC236}">
                    <a16:creationId xmlns:a16="http://schemas.microsoft.com/office/drawing/2014/main" id="{A63916B2-AF61-4B6E-A404-9ED4879D1EE7}"/>
                  </a:ext>
                </a:extLst>
              </p:cNvPr>
              <p:cNvPicPr/>
              <p:nvPr/>
            </p:nvPicPr>
            <p:blipFill>
              <a:blip r:embed="rId205"/>
              <a:stretch>
                <a:fillRect/>
              </a:stretch>
            </p:blipFill>
            <p:spPr>
              <a:xfrm>
                <a:off x="4046040" y="3972760"/>
                <a:ext cx="4115880" cy="161640"/>
              </a:xfrm>
              <a:prstGeom prst="rect">
                <a:avLst/>
              </a:prstGeom>
            </p:spPr>
          </p:pic>
        </mc:Fallback>
      </mc:AlternateContent>
      <p:grpSp>
        <p:nvGrpSpPr>
          <p:cNvPr id="149" name="Group 148">
            <a:extLst>
              <a:ext uri="{FF2B5EF4-FFF2-40B4-BE49-F238E27FC236}">
                <a16:creationId xmlns:a16="http://schemas.microsoft.com/office/drawing/2014/main" id="{56819A63-8348-4237-AD1F-8B1013E92A76}"/>
              </a:ext>
            </a:extLst>
          </p:cNvPr>
          <p:cNvGrpSpPr/>
          <p:nvPr/>
        </p:nvGrpSpPr>
        <p:grpSpPr>
          <a:xfrm>
            <a:off x="4970520" y="4332040"/>
            <a:ext cx="3151440" cy="970200"/>
            <a:chOff x="4970520" y="4332040"/>
            <a:chExt cx="3151440" cy="970200"/>
          </a:xfrm>
        </p:grpSpPr>
        <mc:AlternateContent xmlns:mc="http://schemas.openxmlformats.org/markup-compatibility/2006" xmlns:p14="http://schemas.microsoft.com/office/powerpoint/2010/main">
          <mc:Choice Requires="p14">
            <p:contentPart p14:bwMode="auto" r:id="rId206">
              <p14:nvContentPartPr>
                <p14:cNvPr id="128" name="Ink 127">
                  <a:extLst>
                    <a:ext uri="{FF2B5EF4-FFF2-40B4-BE49-F238E27FC236}">
                      <a16:creationId xmlns:a16="http://schemas.microsoft.com/office/drawing/2014/main" id="{A60D43DC-06E5-4277-AA59-AC535304E28C}"/>
                    </a:ext>
                  </a:extLst>
                </p14:cNvPr>
                <p14:cNvContentPartPr/>
                <p14:nvPr/>
              </p14:nvContentPartPr>
              <p14:xfrm>
                <a:off x="4970520" y="4436080"/>
                <a:ext cx="241920" cy="303480"/>
              </p14:xfrm>
            </p:contentPart>
          </mc:Choice>
          <mc:Fallback xmlns="">
            <p:pic>
              <p:nvPicPr>
                <p:cNvPr id="128" name="Ink 127">
                  <a:extLst>
                    <a:ext uri="{FF2B5EF4-FFF2-40B4-BE49-F238E27FC236}">
                      <a16:creationId xmlns:a16="http://schemas.microsoft.com/office/drawing/2014/main" id="{A60D43DC-06E5-4277-AA59-AC535304E28C}"/>
                    </a:ext>
                  </a:extLst>
                </p:cNvPr>
                <p:cNvPicPr/>
                <p:nvPr/>
              </p:nvPicPr>
              <p:blipFill>
                <a:blip r:embed="rId207"/>
                <a:stretch>
                  <a:fillRect/>
                </a:stretch>
              </p:blipFill>
              <p:spPr>
                <a:xfrm>
                  <a:off x="4952880" y="4418080"/>
                  <a:ext cx="2775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9" name="Ink 128">
                  <a:extLst>
                    <a:ext uri="{FF2B5EF4-FFF2-40B4-BE49-F238E27FC236}">
                      <a16:creationId xmlns:a16="http://schemas.microsoft.com/office/drawing/2014/main" id="{BF3409F8-749B-40C4-8682-8C82019A7B8E}"/>
                    </a:ext>
                  </a:extLst>
                </p14:cNvPr>
                <p14:cNvContentPartPr/>
                <p14:nvPr/>
              </p14:nvContentPartPr>
              <p14:xfrm>
                <a:off x="4978080" y="4464520"/>
                <a:ext cx="927000" cy="232200"/>
              </p14:xfrm>
            </p:contentPart>
          </mc:Choice>
          <mc:Fallback xmlns="">
            <p:pic>
              <p:nvPicPr>
                <p:cNvPr id="129" name="Ink 128">
                  <a:extLst>
                    <a:ext uri="{FF2B5EF4-FFF2-40B4-BE49-F238E27FC236}">
                      <a16:creationId xmlns:a16="http://schemas.microsoft.com/office/drawing/2014/main" id="{BF3409F8-749B-40C4-8682-8C82019A7B8E}"/>
                    </a:ext>
                  </a:extLst>
                </p:cNvPr>
                <p:cNvPicPr/>
                <p:nvPr/>
              </p:nvPicPr>
              <p:blipFill>
                <a:blip r:embed="rId209"/>
                <a:stretch>
                  <a:fillRect/>
                </a:stretch>
              </p:blipFill>
              <p:spPr>
                <a:xfrm>
                  <a:off x="4960440" y="4446880"/>
                  <a:ext cx="962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Ink 129">
                  <a:extLst>
                    <a:ext uri="{FF2B5EF4-FFF2-40B4-BE49-F238E27FC236}">
                      <a16:creationId xmlns:a16="http://schemas.microsoft.com/office/drawing/2014/main" id="{163DB372-5316-41EA-9424-F94356E2E479}"/>
                    </a:ext>
                  </a:extLst>
                </p14:cNvPr>
                <p14:cNvContentPartPr/>
                <p14:nvPr/>
              </p14:nvContentPartPr>
              <p14:xfrm>
                <a:off x="5610240" y="4632640"/>
                <a:ext cx="265320" cy="73080"/>
              </p14:xfrm>
            </p:contentPart>
          </mc:Choice>
          <mc:Fallback xmlns="">
            <p:pic>
              <p:nvPicPr>
                <p:cNvPr id="130" name="Ink 129">
                  <a:extLst>
                    <a:ext uri="{FF2B5EF4-FFF2-40B4-BE49-F238E27FC236}">
                      <a16:creationId xmlns:a16="http://schemas.microsoft.com/office/drawing/2014/main" id="{163DB372-5316-41EA-9424-F94356E2E479}"/>
                    </a:ext>
                  </a:extLst>
                </p:cNvPr>
                <p:cNvPicPr/>
                <p:nvPr/>
              </p:nvPicPr>
              <p:blipFill>
                <a:blip r:embed="rId211"/>
                <a:stretch>
                  <a:fillRect/>
                </a:stretch>
              </p:blipFill>
              <p:spPr>
                <a:xfrm>
                  <a:off x="5592240" y="4615000"/>
                  <a:ext cx="30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2AB0A440-DEF2-477C-B05F-44D63EBD650F}"/>
                    </a:ext>
                  </a:extLst>
                </p14:cNvPr>
                <p14:cNvContentPartPr/>
                <p14:nvPr/>
              </p14:nvContentPartPr>
              <p14:xfrm>
                <a:off x="6102360" y="4332040"/>
                <a:ext cx="124560" cy="238320"/>
              </p14:xfrm>
            </p:contentPart>
          </mc:Choice>
          <mc:Fallback xmlns="">
            <p:pic>
              <p:nvPicPr>
                <p:cNvPr id="135" name="Ink 134">
                  <a:extLst>
                    <a:ext uri="{FF2B5EF4-FFF2-40B4-BE49-F238E27FC236}">
                      <a16:creationId xmlns:a16="http://schemas.microsoft.com/office/drawing/2014/main" id="{2AB0A440-DEF2-477C-B05F-44D63EBD650F}"/>
                    </a:ext>
                  </a:extLst>
                </p:cNvPr>
                <p:cNvPicPr/>
                <p:nvPr/>
              </p:nvPicPr>
              <p:blipFill>
                <a:blip r:embed="rId213"/>
                <a:stretch>
                  <a:fillRect/>
                </a:stretch>
              </p:blipFill>
              <p:spPr>
                <a:xfrm>
                  <a:off x="6084720" y="4314040"/>
                  <a:ext cx="160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1006B81A-B12D-4452-BBCC-423A48E2ECB4}"/>
                    </a:ext>
                  </a:extLst>
                </p14:cNvPr>
                <p14:cNvContentPartPr/>
                <p14:nvPr/>
              </p14:nvContentPartPr>
              <p14:xfrm>
                <a:off x="6034680" y="4657840"/>
                <a:ext cx="474120" cy="38160"/>
              </p14:xfrm>
            </p:contentPart>
          </mc:Choice>
          <mc:Fallback xmlns="">
            <p:pic>
              <p:nvPicPr>
                <p:cNvPr id="136" name="Ink 135">
                  <a:extLst>
                    <a:ext uri="{FF2B5EF4-FFF2-40B4-BE49-F238E27FC236}">
                      <a16:creationId xmlns:a16="http://schemas.microsoft.com/office/drawing/2014/main" id="{1006B81A-B12D-4452-BBCC-423A48E2ECB4}"/>
                    </a:ext>
                  </a:extLst>
                </p:cNvPr>
                <p:cNvPicPr/>
                <p:nvPr/>
              </p:nvPicPr>
              <p:blipFill>
                <a:blip r:embed="rId215"/>
                <a:stretch>
                  <a:fillRect/>
                </a:stretch>
              </p:blipFill>
              <p:spPr>
                <a:xfrm>
                  <a:off x="6017040" y="4639840"/>
                  <a:ext cx="509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0C12FB53-DA81-462A-A8D5-7577E1F57337}"/>
                    </a:ext>
                  </a:extLst>
                </p14:cNvPr>
                <p14:cNvContentPartPr/>
                <p14:nvPr/>
              </p14:nvContentPartPr>
              <p14:xfrm>
                <a:off x="6046920" y="4856560"/>
                <a:ext cx="28800" cy="284760"/>
              </p14:xfrm>
            </p:contentPart>
          </mc:Choice>
          <mc:Fallback xmlns="">
            <p:pic>
              <p:nvPicPr>
                <p:cNvPr id="137" name="Ink 136">
                  <a:extLst>
                    <a:ext uri="{FF2B5EF4-FFF2-40B4-BE49-F238E27FC236}">
                      <a16:creationId xmlns:a16="http://schemas.microsoft.com/office/drawing/2014/main" id="{0C12FB53-DA81-462A-A8D5-7577E1F57337}"/>
                    </a:ext>
                  </a:extLst>
                </p:cNvPr>
                <p:cNvPicPr/>
                <p:nvPr/>
              </p:nvPicPr>
              <p:blipFill>
                <a:blip r:embed="rId217"/>
                <a:stretch>
                  <a:fillRect/>
                </a:stretch>
              </p:blipFill>
              <p:spPr>
                <a:xfrm>
                  <a:off x="6028920" y="4838560"/>
                  <a:ext cx="644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6EDA8ED6-816B-4121-A666-2D08D4D6AA94}"/>
                    </a:ext>
                  </a:extLst>
                </p14:cNvPr>
                <p14:cNvContentPartPr/>
                <p14:nvPr/>
              </p14:nvContentPartPr>
              <p14:xfrm>
                <a:off x="6138720" y="4877440"/>
                <a:ext cx="163800" cy="233280"/>
              </p14:xfrm>
            </p:contentPart>
          </mc:Choice>
          <mc:Fallback xmlns="">
            <p:pic>
              <p:nvPicPr>
                <p:cNvPr id="138" name="Ink 137">
                  <a:extLst>
                    <a:ext uri="{FF2B5EF4-FFF2-40B4-BE49-F238E27FC236}">
                      <a16:creationId xmlns:a16="http://schemas.microsoft.com/office/drawing/2014/main" id="{6EDA8ED6-816B-4121-A666-2D08D4D6AA94}"/>
                    </a:ext>
                  </a:extLst>
                </p:cNvPr>
                <p:cNvPicPr/>
                <p:nvPr/>
              </p:nvPicPr>
              <p:blipFill>
                <a:blip r:embed="rId219"/>
                <a:stretch>
                  <a:fillRect/>
                </a:stretch>
              </p:blipFill>
              <p:spPr>
                <a:xfrm>
                  <a:off x="6120720" y="4859440"/>
                  <a:ext cx="199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Ink 138">
                  <a:extLst>
                    <a:ext uri="{FF2B5EF4-FFF2-40B4-BE49-F238E27FC236}">
                      <a16:creationId xmlns:a16="http://schemas.microsoft.com/office/drawing/2014/main" id="{FC762322-1B61-4634-B63A-D1BDE4360BBA}"/>
                    </a:ext>
                  </a:extLst>
                </p14:cNvPr>
                <p14:cNvContentPartPr/>
                <p14:nvPr/>
              </p14:nvContentPartPr>
              <p14:xfrm>
                <a:off x="6532920" y="4551640"/>
                <a:ext cx="254160" cy="233640"/>
              </p14:xfrm>
            </p:contentPart>
          </mc:Choice>
          <mc:Fallback xmlns="">
            <p:pic>
              <p:nvPicPr>
                <p:cNvPr id="139" name="Ink 138">
                  <a:extLst>
                    <a:ext uri="{FF2B5EF4-FFF2-40B4-BE49-F238E27FC236}">
                      <a16:creationId xmlns:a16="http://schemas.microsoft.com/office/drawing/2014/main" id="{FC762322-1B61-4634-B63A-D1BDE4360BBA}"/>
                    </a:ext>
                  </a:extLst>
                </p:cNvPr>
                <p:cNvPicPr/>
                <p:nvPr/>
              </p:nvPicPr>
              <p:blipFill>
                <a:blip r:embed="rId221"/>
                <a:stretch>
                  <a:fillRect/>
                </a:stretch>
              </p:blipFill>
              <p:spPr>
                <a:xfrm>
                  <a:off x="6515280" y="4533640"/>
                  <a:ext cx="2898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Ink 139">
                  <a:extLst>
                    <a:ext uri="{FF2B5EF4-FFF2-40B4-BE49-F238E27FC236}">
                      <a16:creationId xmlns:a16="http://schemas.microsoft.com/office/drawing/2014/main" id="{E175CB23-51D4-4065-A15D-972C6B40F65C}"/>
                    </a:ext>
                  </a:extLst>
                </p14:cNvPr>
                <p14:cNvContentPartPr/>
                <p14:nvPr/>
              </p14:nvContentPartPr>
              <p14:xfrm>
                <a:off x="6818040" y="4634800"/>
                <a:ext cx="90360" cy="142920"/>
              </p14:xfrm>
            </p:contentPart>
          </mc:Choice>
          <mc:Fallback xmlns="">
            <p:pic>
              <p:nvPicPr>
                <p:cNvPr id="140" name="Ink 139">
                  <a:extLst>
                    <a:ext uri="{FF2B5EF4-FFF2-40B4-BE49-F238E27FC236}">
                      <a16:creationId xmlns:a16="http://schemas.microsoft.com/office/drawing/2014/main" id="{E175CB23-51D4-4065-A15D-972C6B40F65C}"/>
                    </a:ext>
                  </a:extLst>
                </p:cNvPr>
                <p:cNvPicPr/>
                <p:nvPr/>
              </p:nvPicPr>
              <p:blipFill>
                <a:blip r:embed="rId223"/>
                <a:stretch>
                  <a:fillRect/>
                </a:stretch>
              </p:blipFill>
              <p:spPr>
                <a:xfrm>
                  <a:off x="6800400" y="4617160"/>
                  <a:ext cx="126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Ink 140">
                  <a:extLst>
                    <a:ext uri="{FF2B5EF4-FFF2-40B4-BE49-F238E27FC236}">
                      <a16:creationId xmlns:a16="http://schemas.microsoft.com/office/drawing/2014/main" id="{717CAD7D-169E-49D7-A673-B9EB2D72D9D6}"/>
                    </a:ext>
                  </a:extLst>
                </p14:cNvPr>
                <p14:cNvContentPartPr/>
                <p14:nvPr/>
              </p14:nvContentPartPr>
              <p14:xfrm>
                <a:off x="7012800" y="4641640"/>
                <a:ext cx="474120" cy="173160"/>
              </p14:xfrm>
            </p:contentPart>
          </mc:Choice>
          <mc:Fallback xmlns="">
            <p:pic>
              <p:nvPicPr>
                <p:cNvPr id="141" name="Ink 140">
                  <a:extLst>
                    <a:ext uri="{FF2B5EF4-FFF2-40B4-BE49-F238E27FC236}">
                      <a16:creationId xmlns:a16="http://schemas.microsoft.com/office/drawing/2014/main" id="{717CAD7D-169E-49D7-A673-B9EB2D72D9D6}"/>
                    </a:ext>
                  </a:extLst>
                </p:cNvPr>
                <p:cNvPicPr/>
                <p:nvPr/>
              </p:nvPicPr>
              <p:blipFill>
                <a:blip r:embed="rId225"/>
                <a:stretch>
                  <a:fillRect/>
                </a:stretch>
              </p:blipFill>
              <p:spPr>
                <a:xfrm>
                  <a:off x="6994800" y="4624000"/>
                  <a:ext cx="50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2" name="Ink 141">
                  <a:extLst>
                    <a:ext uri="{FF2B5EF4-FFF2-40B4-BE49-F238E27FC236}">
                      <a16:creationId xmlns:a16="http://schemas.microsoft.com/office/drawing/2014/main" id="{B28D7A0C-8EA9-45B1-BCDB-D69C7994C753}"/>
                    </a:ext>
                  </a:extLst>
                </p14:cNvPr>
                <p14:cNvContentPartPr/>
                <p14:nvPr/>
              </p14:nvContentPartPr>
              <p14:xfrm>
                <a:off x="7619760" y="4417360"/>
                <a:ext cx="127440" cy="136080"/>
              </p14:xfrm>
            </p:contentPart>
          </mc:Choice>
          <mc:Fallback xmlns="">
            <p:pic>
              <p:nvPicPr>
                <p:cNvPr id="142" name="Ink 141">
                  <a:extLst>
                    <a:ext uri="{FF2B5EF4-FFF2-40B4-BE49-F238E27FC236}">
                      <a16:creationId xmlns:a16="http://schemas.microsoft.com/office/drawing/2014/main" id="{B28D7A0C-8EA9-45B1-BCDB-D69C7994C753}"/>
                    </a:ext>
                  </a:extLst>
                </p:cNvPr>
                <p:cNvPicPr/>
                <p:nvPr/>
              </p:nvPicPr>
              <p:blipFill>
                <a:blip r:embed="rId227"/>
                <a:stretch>
                  <a:fillRect/>
                </a:stretch>
              </p:blipFill>
              <p:spPr>
                <a:xfrm>
                  <a:off x="7601760" y="4399720"/>
                  <a:ext cx="163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3" name="Ink 142">
                  <a:extLst>
                    <a:ext uri="{FF2B5EF4-FFF2-40B4-BE49-F238E27FC236}">
                      <a16:creationId xmlns:a16="http://schemas.microsoft.com/office/drawing/2014/main" id="{519ADB84-9F09-4661-9AF4-99E57AAE6496}"/>
                    </a:ext>
                  </a:extLst>
                </p14:cNvPr>
                <p14:cNvContentPartPr/>
                <p14:nvPr/>
              </p14:nvContentPartPr>
              <p14:xfrm>
                <a:off x="7667280" y="4449760"/>
                <a:ext cx="278280" cy="396000"/>
              </p14:xfrm>
            </p:contentPart>
          </mc:Choice>
          <mc:Fallback xmlns="">
            <p:pic>
              <p:nvPicPr>
                <p:cNvPr id="143" name="Ink 142">
                  <a:extLst>
                    <a:ext uri="{FF2B5EF4-FFF2-40B4-BE49-F238E27FC236}">
                      <a16:creationId xmlns:a16="http://schemas.microsoft.com/office/drawing/2014/main" id="{519ADB84-9F09-4661-9AF4-99E57AAE6496}"/>
                    </a:ext>
                  </a:extLst>
                </p:cNvPr>
                <p:cNvPicPr/>
                <p:nvPr/>
              </p:nvPicPr>
              <p:blipFill>
                <a:blip r:embed="rId229"/>
                <a:stretch>
                  <a:fillRect/>
                </a:stretch>
              </p:blipFill>
              <p:spPr>
                <a:xfrm>
                  <a:off x="7649280" y="4432120"/>
                  <a:ext cx="3139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4" name="Ink 143">
                  <a:extLst>
                    <a:ext uri="{FF2B5EF4-FFF2-40B4-BE49-F238E27FC236}">
                      <a16:creationId xmlns:a16="http://schemas.microsoft.com/office/drawing/2014/main" id="{54BA909B-8C88-42F1-BCE8-376D9C5C218D}"/>
                    </a:ext>
                  </a:extLst>
                </p14:cNvPr>
                <p14:cNvContentPartPr/>
                <p14:nvPr/>
              </p14:nvContentPartPr>
              <p14:xfrm>
                <a:off x="7747920" y="4724080"/>
                <a:ext cx="141840" cy="150480"/>
              </p14:xfrm>
            </p:contentPart>
          </mc:Choice>
          <mc:Fallback xmlns="">
            <p:pic>
              <p:nvPicPr>
                <p:cNvPr id="144" name="Ink 143">
                  <a:extLst>
                    <a:ext uri="{FF2B5EF4-FFF2-40B4-BE49-F238E27FC236}">
                      <a16:creationId xmlns:a16="http://schemas.microsoft.com/office/drawing/2014/main" id="{54BA909B-8C88-42F1-BCE8-376D9C5C218D}"/>
                    </a:ext>
                  </a:extLst>
                </p:cNvPr>
                <p:cNvPicPr/>
                <p:nvPr/>
              </p:nvPicPr>
              <p:blipFill>
                <a:blip r:embed="rId231"/>
                <a:stretch>
                  <a:fillRect/>
                </a:stretch>
              </p:blipFill>
              <p:spPr>
                <a:xfrm>
                  <a:off x="7729920" y="4706440"/>
                  <a:ext cx="177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5" name="Ink 144">
                  <a:extLst>
                    <a:ext uri="{FF2B5EF4-FFF2-40B4-BE49-F238E27FC236}">
                      <a16:creationId xmlns:a16="http://schemas.microsoft.com/office/drawing/2014/main" id="{23C33A19-0509-4315-A895-D22082BD0CCF}"/>
                    </a:ext>
                  </a:extLst>
                </p14:cNvPr>
                <p14:cNvContentPartPr/>
                <p14:nvPr/>
              </p14:nvContentPartPr>
              <p14:xfrm>
                <a:off x="7640280" y="5039440"/>
                <a:ext cx="170280" cy="262800"/>
              </p14:xfrm>
            </p:contentPart>
          </mc:Choice>
          <mc:Fallback xmlns="">
            <p:pic>
              <p:nvPicPr>
                <p:cNvPr id="145" name="Ink 144">
                  <a:extLst>
                    <a:ext uri="{FF2B5EF4-FFF2-40B4-BE49-F238E27FC236}">
                      <a16:creationId xmlns:a16="http://schemas.microsoft.com/office/drawing/2014/main" id="{23C33A19-0509-4315-A895-D22082BD0CCF}"/>
                    </a:ext>
                  </a:extLst>
                </p:cNvPr>
                <p:cNvPicPr/>
                <p:nvPr/>
              </p:nvPicPr>
              <p:blipFill>
                <a:blip r:embed="rId233"/>
                <a:stretch>
                  <a:fillRect/>
                </a:stretch>
              </p:blipFill>
              <p:spPr>
                <a:xfrm>
                  <a:off x="7622640" y="5021440"/>
                  <a:ext cx="205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6" name="Ink 145">
                  <a:extLst>
                    <a:ext uri="{FF2B5EF4-FFF2-40B4-BE49-F238E27FC236}">
                      <a16:creationId xmlns:a16="http://schemas.microsoft.com/office/drawing/2014/main" id="{032EA0E2-2CA5-49E6-82E8-AA4CD219E95A}"/>
                    </a:ext>
                  </a:extLst>
                </p14:cNvPr>
                <p14:cNvContentPartPr/>
                <p14:nvPr/>
              </p14:nvContentPartPr>
              <p14:xfrm>
                <a:off x="7911000" y="5263000"/>
                <a:ext cx="14040" cy="16560"/>
              </p14:xfrm>
            </p:contentPart>
          </mc:Choice>
          <mc:Fallback xmlns="">
            <p:pic>
              <p:nvPicPr>
                <p:cNvPr id="146" name="Ink 145">
                  <a:extLst>
                    <a:ext uri="{FF2B5EF4-FFF2-40B4-BE49-F238E27FC236}">
                      <a16:creationId xmlns:a16="http://schemas.microsoft.com/office/drawing/2014/main" id="{032EA0E2-2CA5-49E6-82E8-AA4CD219E95A}"/>
                    </a:ext>
                  </a:extLst>
                </p:cNvPr>
                <p:cNvPicPr/>
                <p:nvPr/>
              </p:nvPicPr>
              <p:blipFill>
                <a:blip r:embed="rId235"/>
                <a:stretch>
                  <a:fillRect/>
                </a:stretch>
              </p:blipFill>
              <p:spPr>
                <a:xfrm>
                  <a:off x="7893000" y="5245000"/>
                  <a:ext cx="4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Ink 146">
                  <a:extLst>
                    <a:ext uri="{FF2B5EF4-FFF2-40B4-BE49-F238E27FC236}">
                      <a16:creationId xmlns:a16="http://schemas.microsoft.com/office/drawing/2014/main" id="{052A9C39-5FB9-4834-B9FA-F2276C155B98}"/>
                    </a:ext>
                  </a:extLst>
                </p14:cNvPr>
                <p14:cNvContentPartPr/>
                <p14:nvPr/>
              </p14:nvContentPartPr>
              <p14:xfrm>
                <a:off x="8026200" y="5044120"/>
                <a:ext cx="95760" cy="245160"/>
              </p14:xfrm>
            </p:contentPart>
          </mc:Choice>
          <mc:Fallback xmlns="">
            <p:pic>
              <p:nvPicPr>
                <p:cNvPr id="147" name="Ink 146">
                  <a:extLst>
                    <a:ext uri="{FF2B5EF4-FFF2-40B4-BE49-F238E27FC236}">
                      <a16:creationId xmlns:a16="http://schemas.microsoft.com/office/drawing/2014/main" id="{052A9C39-5FB9-4834-B9FA-F2276C155B98}"/>
                    </a:ext>
                  </a:extLst>
                </p:cNvPr>
                <p:cNvPicPr/>
                <p:nvPr/>
              </p:nvPicPr>
              <p:blipFill>
                <a:blip r:embed="rId237"/>
                <a:stretch>
                  <a:fillRect/>
                </a:stretch>
              </p:blipFill>
              <p:spPr>
                <a:xfrm>
                  <a:off x="8008560" y="5026480"/>
                  <a:ext cx="13140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8">
            <p14:nvContentPartPr>
              <p14:cNvPr id="153" name="Ink 152">
                <a:extLst>
                  <a:ext uri="{FF2B5EF4-FFF2-40B4-BE49-F238E27FC236}">
                    <a16:creationId xmlns:a16="http://schemas.microsoft.com/office/drawing/2014/main" id="{27E5597A-C099-497D-B60B-148CD76A0DC8}"/>
                  </a:ext>
                </a:extLst>
              </p14:cNvPr>
              <p14:cNvContentPartPr/>
              <p14:nvPr/>
            </p14:nvContentPartPr>
            <p14:xfrm>
              <a:off x="222120" y="19960"/>
              <a:ext cx="2194560" cy="1317600"/>
            </p14:xfrm>
          </p:contentPart>
        </mc:Choice>
        <mc:Fallback xmlns="">
          <p:pic>
            <p:nvPicPr>
              <p:cNvPr id="153" name="Ink 152">
                <a:extLst>
                  <a:ext uri="{FF2B5EF4-FFF2-40B4-BE49-F238E27FC236}">
                    <a16:creationId xmlns:a16="http://schemas.microsoft.com/office/drawing/2014/main" id="{27E5597A-C099-497D-B60B-148CD76A0DC8}"/>
                  </a:ext>
                </a:extLst>
              </p:cNvPr>
              <p:cNvPicPr/>
              <p:nvPr/>
            </p:nvPicPr>
            <p:blipFill>
              <a:blip r:embed="rId239"/>
              <a:stretch>
                <a:fillRect/>
              </a:stretch>
            </p:blipFill>
            <p:spPr>
              <a:xfrm>
                <a:off x="186480" y="-51680"/>
                <a:ext cx="2266200" cy="1461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Ink 153">
                <a:extLst>
                  <a:ext uri="{FF2B5EF4-FFF2-40B4-BE49-F238E27FC236}">
                    <a16:creationId xmlns:a16="http://schemas.microsoft.com/office/drawing/2014/main" id="{CFCDF63D-5A28-4173-818C-AD905048BAA5}"/>
                  </a:ext>
                </a:extLst>
              </p14:cNvPr>
              <p14:cNvContentPartPr/>
              <p14:nvPr/>
            </p14:nvContentPartPr>
            <p14:xfrm>
              <a:off x="4063680" y="5363080"/>
              <a:ext cx="3418920" cy="825840"/>
            </p14:xfrm>
          </p:contentPart>
        </mc:Choice>
        <mc:Fallback xmlns="">
          <p:pic>
            <p:nvPicPr>
              <p:cNvPr id="154" name="Ink 153">
                <a:extLst>
                  <a:ext uri="{FF2B5EF4-FFF2-40B4-BE49-F238E27FC236}">
                    <a16:creationId xmlns:a16="http://schemas.microsoft.com/office/drawing/2014/main" id="{CFCDF63D-5A28-4173-818C-AD905048BAA5}"/>
                  </a:ext>
                </a:extLst>
              </p:cNvPr>
              <p:cNvPicPr/>
              <p:nvPr/>
            </p:nvPicPr>
            <p:blipFill>
              <a:blip r:embed="rId241"/>
              <a:stretch>
                <a:fillRect/>
              </a:stretch>
            </p:blipFill>
            <p:spPr>
              <a:xfrm>
                <a:off x="4028040" y="5291440"/>
                <a:ext cx="3490560" cy="969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6" name="Ink 155">
                <a:extLst>
                  <a:ext uri="{FF2B5EF4-FFF2-40B4-BE49-F238E27FC236}">
                    <a16:creationId xmlns:a16="http://schemas.microsoft.com/office/drawing/2014/main" id="{8FC7C6B1-AA52-4A11-96D1-01B2BF00D9C3}"/>
                  </a:ext>
                </a:extLst>
              </p14:cNvPr>
              <p14:cNvContentPartPr/>
              <p14:nvPr/>
            </p14:nvContentPartPr>
            <p14:xfrm>
              <a:off x="4124880" y="207160"/>
              <a:ext cx="1617120" cy="1011960"/>
            </p14:xfrm>
          </p:contentPart>
        </mc:Choice>
        <mc:Fallback xmlns="">
          <p:pic>
            <p:nvPicPr>
              <p:cNvPr id="156" name="Ink 155">
                <a:extLst>
                  <a:ext uri="{FF2B5EF4-FFF2-40B4-BE49-F238E27FC236}">
                    <a16:creationId xmlns:a16="http://schemas.microsoft.com/office/drawing/2014/main" id="{8FC7C6B1-AA52-4A11-96D1-01B2BF00D9C3}"/>
                  </a:ext>
                </a:extLst>
              </p:cNvPr>
              <p:cNvPicPr/>
              <p:nvPr/>
            </p:nvPicPr>
            <p:blipFill>
              <a:blip r:embed="rId243"/>
              <a:stretch>
                <a:fillRect/>
              </a:stretch>
            </p:blipFill>
            <p:spPr>
              <a:xfrm>
                <a:off x="4088880" y="135160"/>
                <a:ext cx="1688760" cy="1155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7" name="Ink 156">
                <a:extLst>
                  <a:ext uri="{FF2B5EF4-FFF2-40B4-BE49-F238E27FC236}">
                    <a16:creationId xmlns:a16="http://schemas.microsoft.com/office/drawing/2014/main" id="{11D3A919-8BED-4BD2-BDA1-DA6F4DC7D291}"/>
                  </a:ext>
                </a:extLst>
              </p14:cNvPr>
              <p14:cNvContentPartPr/>
              <p14:nvPr/>
            </p14:nvContentPartPr>
            <p14:xfrm>
              <a:off x="7417440" y="4390360"/>
              <a:ext cx="1115280" cy="1154520"/>
            </p14:xfrm>
          </p:contentPart>
        </mc:Choice>
        <mc:Fallback xmlns="">
          <p:pic>
            <p:nvPicPr>
              <p:cNvPr id="157" name="Ink 156">
                <a:extLst>
                  <a:ext uri="{FF2B5EF4-FFF2-40B4-BE49-F238E27FC236}">
                    <a16:creationId xmlns:a16="http://schemas.microsoft.com/office/drawing/2014/main" id="{11D3A919-8BED-4BD2-BDA1-DA6F4DC7D291}"/>
                  </a:ext>
                </a:extLst>
              </p:cNvPr>
              <p:cNvPicPr/>
              <p:nvPr/>
            </p:nvPicPr>
            <p:blipFill>
              <a:blip r:embed="rId245"/>
              <a:stretch>
                <a:fillRect/>
              </a:stretch>
            </p:blipFill>
            <p:spPr>
              <a:xfrm>
                <a:off x="7381800" y="4318360"/>
                <a:ext cx="1186920" cy="1298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Ink 157">
                <a:extLst>
                  <a:ext uri="{FF2B5EF4-FFF2-40B4-BE49-F238E27FC236}">
                    <a16:creationId xmlns:a16="http://schemas.microsoft.com/office/drawing/2014/main" id="{C42F175A-136D-406C-8C90-FE7706C56009}"/>
                  </a:ext>
                </a:extLst>
              </p14:cNvPr>
              <p14:cNvContentPartPr/>
              <p14:nvPr/>
            </p14:nvContentPartPr>
            <p14:xfrm>
              <a:off x="3985597" y="3036351"/>
              <a:ext cx="360" cy="360"/>
            </p14:xfrm>
          </p:contentPart>
        </mc:Choice>
        <mc:Fallback xmlns="">
          <p:pic>
            <p:nvPicPr>
              <p:cNvPr id="158" name="Ink 157">
                <a:extLst>
                  <a:ext uri="{FF2B5EF4-FFF2-40B4-BE49-F238E27FC236}">
                    <a16:creationId xmlns:a16="http://schemas.microsoft.com/office/drawing/2014/main" id="{C42F175A-136D-406C-8C90-FE7706C56009}"/>
                  </a:ext>
                </a:extLst>
              </p:cNvPr>
              <p:cNvPicPr/>
              <p:nvPr/>
            </p:nvPicPr>
            <p:blipFill>
              <a:blip r:embed="rId147"/>
              <a:stretch>
                <a:fillRect/>
              </a:stretch>
            </p:blipFill>
            <p:spPr>
              <a:xfrm>
                <a:off x="3967957" y="30183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Ink 158">
                <a:extLst>
                  <a:ext uri="{FF2B5EF4-FFF2-40B4-BE49-F238E27FC236}">
                    <a16:creationId xmlns:a16="http://schemas.microsoft.com/office/drawing/2014/main" id="{06B0E45D-49B6-4B42-8D1F-AFCC2D7F89A3}"/>
                  </a:ext>
                </a:extLst>
              </p14:cNvPr>
              <p14:cNvContentPartPr/>
              <p14:nvPr/>
            </p14:nvContentPartPr>
            <p14:xfrm>
              <a:off x="3985597" y="3036351"/>
              <a:ext cx="360" cy="360"/>
            </p14:xfrm>
          </p:contentPart>
        </mc:Choice>
        <mc:Fallback xmlns="">
          <p:pic>
            <p:nvPicPr>
              <p:cNvPr id="159" name="Ink 158">
                <a:extLst>
                  <a:ext uri="{FF2B5EF4-FFF2-40B4-BE49-F238E27FC236}">
                    <a16:creationId xmlns:a16="http://schemas.microsoft.com/office/drawing/2014/main" id="{06B0E45D-49B6-4B42-8D1F-AFCC2D7F89A3}"/>
                  </a:ext>
                </a:extLst>
              </p:cNvPr>
              <p:cNvPicPr/>
              <p:nvPr/>
            </p:nvPicPr>
            <p:blipFill>
              <a:blip r:embed="rId147"/>
              <a:stretch>
                <a:fillRect/>
              </a:stretch>
            </p:blipFill>
            <p:spPr>
              <a:xfrm>
                <a:off x="3967957" y="3018351"/>
                <a:ext cx="36000" cy="36000"/>
              </a:xfrm>
              <a:prstGeom prst="rect">
                <a:avLst/>
              </a:prstGeom>
            </p:spPr>
          </p:pic>
        </mc:Fallback>
      </mc:AlternateContent>
    </p:spTree>
    <p:extLst>
      <p:ext uri="{BB962C8B-B14F-4D97-AF65-F5344CB8AC3E}">
        <p14:creationId xmlns:p14="http://schemas.microsoft.com/office/powerpoint/2010/main" val="269602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92C3314-F9C9-47E7-BEFE-47E6038B1EE1}"/>
              </a:ext>
            </a:extLst>
          </p:cNvPr>
          <p:cNvGrpSpPr/>
          <p:nvPr/>
        </p:nvGrpSpPr>
        <p:grpSpPr>
          <a:xfrm>
            <a:off x="472214" y="254820"/>
            <a:ext cx="645235" cy="546720"/>
            <a:chOff x="6311720" y="424960"/>
            <a:chExt cx="570600" cy="48348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46F5649D-3F9E-43F5-B3B5-B54FCCE15A0B}"/>
                    </a:ext>
                  </a:extLst>
                </p14:cNvPr>
                <p14:cNvContentPartPr/>
                <p14:nvPr/>
              </p14:nvContentPartPr>
              <p14:xfrm>
                <a:off x="6311720" y="426760"/>
                <a:ext cx="56160" cy="413640"/>
              </p14:xfrm>
            </p:contentPart>
          </mc:Choice>
          <mc:Fallback xmlns="">
            <p:pic>
              <p:nvPicPr>
                <p:cNvPr id="7" name="Ink 6">
                  <a:extLst>
                    <a:ext uri="{FF2B5EF4-FFF2-40B4-BE49-F238E27FC236}">
                      <a16:creationId xmlns:a16="http://schemas.microsoft.com/office/drawing/2014/main" id="{46F5649D-3F9E-43F5-B3B5-B54FCCE15A0B}"/>
                    </a:ext>
                  </a:extLst>
                </p:cNvPr>
                <p:cNvPicPr/>
                <p:nvPr/>
              </p:nvPicPr>
              <p:blipFill>
                <a:blip r:embed="rId3"/>
                <a:stretch>
                  <a:fillRect/>
                </a:stretch>
              </p:blipFill>
              <p:spPr>
                <a:xfrm>
                  <a:off x="6295765" y="410851"/>
                  <a:ext cx="87750" cy="4451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03655EA-C01E-42C8-BF6B-7F62F75A92CD}"/>
                    </a:ext>
                  </a:extLst>
                </p14:cNvPr>
                <p14:cNvContentPartPr/>
                <p14:nvPr/>
              </p14:nvContentPartPr>
              <p14:xfrm>
                <a:off x="6423680" y="424960"/>
                <a:ext cx="185040" cy="351000"/>
              </p14:xfrm>
            </p:contentPart>
          </mc:Choice>
          <mc:Fallback xmlns="">
            <p:pic>
              <p:nvPicPr>
                <p:cNvPr id="8" name="Ink 7">
                  <a:extLst>
                    <a:ext uri="{FF2B5EF4-FFF2-40B4-BE49-F238E27FC236}">
                      <a16:creationId xmlns:a16="http://schemas.microsoft.com/office/drawing/2014/main" id="{003655EA-C01E-42C8-BF6B-7F62F75A92CD}"/>
                    </a:ext>
                  </a:extLst>
                </p:cNvPr>
                <p:cNvPicPr/>
                <p:nvPr/>
              </p:nvPicPr>
              <p:blipFill>
                <a:blip r:embed="rId5"/>
                <a:stretch>
                  <a:fillRect/>
                </a:stretch>
              </p:blipFill>
              <p:spPr>
                <a:xfrm>
                  <a:off x="6407756" y="409049"/>
                  <a:ext cx="216570" cy="38250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485E3D3-A6EE-4640-953D-D40F7036207D}"/>
                    </a:ext>
                  </a:extLst>
                </p14:cNvPr>
                <p14:cNvContentPartPr/>
                <p14:nvPr/>
              </p14:nvContentPartPr>
              <p14:xfrm>
                <a:off x="6769280" y="695680"/>
                <a:ext cx="113040" cy="212760"/>
              </p14:xfrm>
            </p:contentPart>
          </mc:Choice>
          <mc:Fallback xmlns="">
            <p:pic>
              <p:nvPicPr>
                <p:cNvPr id="9" name="Ink 8">
                  <a:extLst>
                    <a:ext uri="{FF2B5EF4-FFF2-40B4-BE49-F238E27FC236}">
                      <a16:creationId xmlns:a16="http://schemas.microsoft.com/office/drawing/2014/main" id="{4485E3D3-A6EE-4640-953D-D40F7036207D}"/>
                    </a:ext>
                  </a:extLst>
                </p:cNvPr>
                <p:cNvPicPr/>
                <p:nvPr/>
              </p:nvPicPr>
              <p:blipFill>
                <a:blip r:embed="rId7"/>
                <a:stretch>
                  <a:fillRect/>
                </a:stretch>
              </p:blipFill>
              <p:spPr>
                <a:xfrm>
                  <a:off x="6753404" y="679755"/>
                  <a:ext cx="144475" cy="24429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371A228-C53B-4CA1-954D-533F325881F7}"/>
                  </a:ext>
                </a:extLst>
              </p14:cNvPr>
              <p14:cNvContentPartPr/>
              <p14:nvPr/>
            </p14:nvContentPartPr>
            <p14:xfrm>
              <a:off x="1295012" y="353640"/>
              <a:ext cx="280077" cy="289440"/>
            </p14:xfrm>
          </p:contentPart>
        </mc:Choice>
        <mc:Fallback xmlns="">
          <p:pic>
            <p:nvPicPr>
              <p:cNvPr id="10" name="Ink 9">
                <a:extLst>
                  <a:ext uri="{FF2B5EF4-FFF2-40B4-BE49-F238E27FC236}">
                    <a16:creationId xmlns:a16="http://schemas.microsoft.com/office/drawing/2014/main" id="{8371A228-C53B-4CA1-954D-533F325881F7}"/>
                  </a:ext>
                </a:extLst>
              </p:cNvPr>
              <p:cNvPicPr/>
              <p:nvPr/>
            </p:nvPicPr>
            <p:blipFill>
              <a:blip r:embed="rId9"/>
              <a:stretch>
                <a:fillRect/>
              </a:stretch>
            </p:blipFill>
            <p:spPr>
              <a:xfrm>
                <a:off x="1277012" y="335640"/>
                <a:ext cx="315717" cy="325080"/>
              </a:xfrm>
              <a:prstGeom prst="rect">
                <a:avLst/>
              </a:prstGeom>
            </p:spPr>
          </p:pic>
        </mc:Fallback>
      </mc:AlternateContent>
      <p:grpSp>
        <p:nvGrpSpPr>
          <p:cNvPr id="28" name="Group 27">
            <a:extLst>
              <a:ext uri="{FF2B5EF4-FFF2-40B4-BE49-F238E27FC236}">
                <a16:creationId xmlns:a16="http://schemas.microsoft.com/office/drawing/2014/main" id="{A1725CE6-3AAE-4EF3-80BB-15A1722116CA}"/>
              </a:ext>
            </a:extLst>
          </p:cNvPr>
          <p:cNvGrpSpPr/>
          <p:nvPr/>
        </p:nvGrpSpPr>
        <p:grpSpPr>
          <a:xfrm>
            <a:off x="1752652" y="165760"/>
            <a:ext cx="1048320" cy="973800"/>
            <a:chOff x="7643360" y="203200"/>
            <a:chExt cx="1048320" cy="973800"/>
          </a:xfrm>
        </p:grpSpPr>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190ABF07-8255-4008-8B9D-031E91064C47}"/>
                    </a:ext>
                  </a:extLst>
                </p14:cNvPr>
                <p14:cNvContentPartPr/>
                <p14:nvPr/>
              </p14:nvContentPartPr>
              <p14:xfrm>
                <a:off x="7643360" y="203200"/>
                <a:ext cx="179280" cy="754200"/>
              </p14:xfrm>
            </p:contentPart>
          </mc:Choice>
          <mc:Fallback xmlns="">
            <p:pic>
              <p:nvPicPr>
                <p:cNvPr id="23" name="Ink 22">
                  <a:extLst>
                    <a:ext uri="{FF2B5EF4-FFF2-40B4-BE49-F238E27FC236}">
                      <a16:creationId xmlns:a16="http://schemas.microsoft.com/office/drawing/2014/main" id="{190ABF07-8255-4008-8B9D-031E91064C47}"/>
                    </a:ext>
                  </a:extLst>
                </p:cNvPr>
                <p:cNvPicPr/>
                <p:nvPr/>
              </p:nvPicPr>
              <p:blipFill>
                <a:blip r:embed="rId11"/>
                <a:stretch>
                  <a:fillRect/>
                </a:stretch>
              </p:blipFill>
              <p:spPr>
                <a:xfrm>
                  <a:off x="7625324" y="185191"/>
                  <a:ext cx="214992" cy="78985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255DADDB-D265-4074-B8AE-C6C5D3055048}"/>
                    </a:ext>
                  </a:extLst>
                </p14:cNvPr>
                <p14:cNvContentPartPr/>
                <p14:nvPr/>
              </p14:nvContentPartPr>
              <p14:xfrm>
                <a:off x="7934240" y="359440"/>
                <a:ext cx="575640" cy="279360"/>
              </p14:xfrm>
            </p:contentPart>
          </mc:Choice>
          <mc:Fallback xmlns="">
            <p:pic>
              <p:nvPicPr>
                <p:cNvPr id="24" name="Ink 23">
                  <a:extLst>
                    <a:ext uri="{FF2B5EF4-FFF2-40B4-BE49-F238E27FC236}">
                      <a16:creationId xmlns:a16="http://schemas.microsoft.com/office/drawing/2014/main" id="{255DADDB-D265-4074-B8AE-C6C5D3055048}"/>
                    </a:ext>
                  </a:extLst>
                </p:cNvPr>
                <p:cNvPicPr/>
                <p:nvPr/>
              </p:nvPicPr>
              <p:blipFill>
                <a:blip r:embed="rId13"/>
                <a:stretch>
                  <a:fillRect/>
                </a:stretch>
              </p:blipFill>
              <p:spPr>
                <a:xfrm>
                  <a:off x="7916251" y="341440"/>
                  <a:ext cx="611258"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72D25FE5-CB4E-4D79-9D90-87D2B03BDC4D}"/>
                    </a:ext>
                  </a:extLst>
                </p14:cNvPr>
                <p14:cNvContentPartPr/>
                <p14:nvPr/>
              </p14:nvContentPartPr>
              <p14:xfrm>
                <a:off x="8088320" y="721240"/>
                <a:ext cx="55080" cy="294480"/>
              </p14:xfrm>
            </p:contentPart>
          </mc:Choice>
          <mc:Fallback xmlns="">
            <p:pic>
              <p:nvPicPr>
                <p:cNvPr id="25" name="Ink 24">
                  <a:extLst>
                    <a:ext uri="{FF2B5EF4-FFF2-40B4-BE49-F238E27FC236}">
                      <a16:creationId xmlns:a16="http://schemas.microsoft.com/office/drawing/2014/main" id="{72D25FE5-CB4E-4D79-9D90-87D2B03BDC4D}"/>
                    </a:ext>
                  </a:extLst>
                </p:cNvPr>
                <p:cNvPicPr/>
                <p:nvPr/>
              </p:nvPicPr>
              <p:blipFill>
                <a:blip r:embed="rId15"/>
                <a:stretch>
                  <a:fillRect/>
                </a:stretch>
              </p:blipFill>
              <p:spPr>
                <a:xfrm>
                  <a:off x="8070320" y="703240"/>
                  <a:ext cx="907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C10FE74B-7D9A-43B7-A166-6871047FDDBA}"/>
                    </a:ext>
                  </a:extLst>
                </p14:cNvPr>
                <p14:cNvContentPartPr/>
                <p14:nvPr/>
              </p14:nvContentPartPr>
              <p14:xfrm>
                <a:off x="8247080" y="843640"/>
                <a:ext cx="236880" cy="226080"/>
              </p14:xfrm>
            </p:contentPart>
          </mc:Choice>
          <mc:Fallback xmlns="">
            <p:pic>
              <p:nvPicPr>
                <p:cNvPr id="26" name="Ink 25">
                  <a:extLst>
                    <a:ext uri="{FF2B5EF4-FFF2-40B4-BE49-F238E27FC236}">
                      <a16:creationId xmlns:a16="http://schemas.microsoft.com/office/drawing/2014/main" id="{C10FE74B-7D9A-43B7-A166-6871047FDDBA}"/>
                    </a:ext>
                  </a:extLst>
                </p:cNvPr>
                <p:cNvPicPr/>
                <p:nvPr/>
              </p:nvPicPr>
              <p:blipFill>
                <a:blip r:embed="rId17"/>
                <a:stretch>
                  <a:fillRect/>
                </a:stretch>
              </p:blipFill>
              <p:spPr>
                <a:xfrm>
                  <a:off x="8229080" y="825640"/>
                  <a:ext cx="272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0F2A4CBD-0C51-4625-8CB2-33CD9012A0E3}"/>
                    </a:ext>
                  </a:extLst>
                </p14:cNvPr>
                <p14:cNvContentPartPr/>
                <p14:nvPr/>
              </p14:nvContentPartPr>
              <p14:xfrm>
                <a:off x="8554520" y="282040"/>
                <a:ext cx="137160" cy="894960"/>
              </p14:xfrm>
            </p:contentPart>
          </mc:Choice>
          <mc:Fallback xmlns="">
            <p:pic>
              <p:nvPicPr>
                <p:cNvPr id="27" name="Ink 26">
                  <a:extLst>
                    <a:ext uri="{FF2B5EF4-FFF2-40B4-BE49-F238E27FC236}">
                      <a16:creationId xmlns:a16="http://schemas.microsoft.com/office/drawing/2014/main" id="{0F2A4CBD-0C51-4625-8CB2-33CD9012A0E3}"/>
                    </a:ext>
                  </a:extLst>
                </p:cNvPr>
                <p:cNvPicPr/>
                <p:nvPr/>
              </p:nvPicPr>
              <p:blipFill>
                <a:blip r:embed="rId19"/>
                <a:stretch>
                  <a:fillRect/>
                </a:stretch>
              </p:blipFill>
              <p:spPr>
                <a:xfrm>
                  <a:off x="8536520" y="264040"/>
                  <a:ext cx="172800" cy="9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00" name="Ink 99">
                <a:extLst>
                  <a:ext uri="{FF2B5EF4-FFF2-40B4-BE49-F238E27FC236}">
                    <a16:creationId xmlns:a16="http://schemas.microsoft.com/office/drawing/2014/main" id="{C7DC5C68-0979-4771-8108-0406773E6AC1}"/>
                  </a:ext>
                </a:extLst>
              </p14:cNvPr>
              <p14:cNvContentPartPr/>
              <p14:nvPr/>
            </p14:nvContentPartPr>
            <p14:xfrm>
              <a:off x="3660648" y="4495080"/>
              <a:ext cx="360" cy="360"/>
            </p14:xfrm>
          </p:contentPart>
        </mc:Choice>
        <mc:Fallback xmlns="">
          <p:pic>
            <p:nvPicPr>
              <p:cNvPr id="100" name="Ink 99">
                <a:extLst>
                  <a:ext uri="{FF2B5EF4-FFF2-40B4-BE49-F238E27FC236}">
                    <a16:creationId xmlns:a16="http://schemas.microsoft.com/office/drawing/2014/main" id="{C7DC5C68-0979-4771-8108-0406773E6AC1}"/>
                  </a:ext>
                </a:extLst>
              </p:cNvPr>
              <p:cNvPicPr/>
              <p:nvPr/>
            </p:nvPicPr>
            <p:blipFill>
              <a:blip r:embed="rId21"/>
              <a:stretch>
                <a:fillRect/>
              </a:stretch>
            </p:blipFill>
            <p:spPr>
              <a:xfrm>
                <a:off x="3642648" y="4477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3" name="Ink 102">
                <a:extLst>
                  <a:ext uri="{FF2B5EF4-FFF2-40B4-BE49-F238E27FC236}">
                    <a16:creationId xmlns:a16="http://schemas.microsoft.com/office/drawing/2014/main" id="{B2DB3F5F-1088-4B35-8418-B5A6181E00F6}"/>
                  </a:ext>
                </a:extLst>
              </p14:cNvPr>
              <p14:cNvContentPartPr/>
              <p14:nvPr/>
            </p14:nvContentPartPr>
            <p14:xfrm>
              <a:off x="436128" y="940800"/>
              <a:ext cx="245520" cy="520920"/>
            </p14:xfrm>
          </p:contentPart>
        </mc:Choice>
        <mc:Fallback xmlns="">
          <p:pic>
            <p:nvPicPr>
              <p:cNvPr id="103" name="Ink 102">
                <a:extLst>
                  <a:ext uri="{FF2B5EF4-FFF2-40B4-BE49-F238E27FC236}">
                    <a16:creationId xmlns:a16="http://schemas.microsoft.com/office/drawing/2014/main" id="{B2DB3F5F-1088-4B35-8418-B5A6181E00F6}"/>
                  </a:ext>
                </a:extLst>
              </p:cNvPr>
              <p:cNvPicPr/>
              <p:nvPr/>
            </p:nvPicPr>
            <p:blipFill>
              <a:blip r:embed="rId23"/>
              <a:stretch>
                <a:fillRect/>
              </a:stretch>
            </p:blipFill>
            <p:spPr>
              <a:xfrm>
                <a:off x="418128" y="922788"/>
                <a:ext cx="281160" cy="556585"/>
              </a:xfrm>
              <a:prstGeom prst="rect">
                <a:avLst/>
              </a:prstGeom>
            </p:spPr>
          </p:pic>
        </mc:Fallback>
      </mc:AlternateContent>
      <p:grpSp>
        <p:nvGrpSpPr>
          <p:cNvPr id="112" name="Group 111">
            <a:extLst>
              <a:ext uri="{FF2B5EF4-FFF2-40B4-BE49-F238E27FC236}">
                <a16:creationId xmlns:a16="http://schemas.microsoft.com/office/drawing/2014/main" id="{34826C13-9344-4456-9038-37AF7573E0ED}"/>
              </a:ext>
            </a:extLst>
          </p:cNvPr>
          <p:cNvGrpSpPr/>
          <p:nvPr/>
        </p:nvGrpSpPr>
        <p:grpSpPr>
          <a:xfrm>
            <a:off x="330288" y="1696800"/>
            <a:ext cx="573840" cy="528480"/>
            <a:chOff x="4390920" y="1702600"/>
            <a:chExt cx="573840" cy="528480"/>
          </a:xfrm>
        </p:grpSpPr>
        <mc:AlternateContent xmlns:mc="http://schemas.openxmlformats.org/markup-compatibility/2006" xmlns:p14="http://schemas.microsoft.com/office/powerpoint/2010/main">
          <mc:Choice Requires="p14">
            <p:contentPart p14:bwMode="auto" r:id="rId24">
              <p14:nvContentPartPr>
                <p14:cNvPr id="104" name="Ink 103">
                  <a:extLst>
                    <a:ext uri="{FF2B5EF4-FFF2-40B4-BE49-F238E27FC236}">
                      <a16:creationId xmlns:a16="http://schemas.microsoft.com/office/drawing/2014/main" id="{E3EE979D-5376-4FE9-A5F6-032B434A7063}"/>
                    </a:ext>
                  </a:extLst>
                </p14:cNvPr>
                <p14:cNvContentPartPr/>
                <p14:nvPr/>
              </p14:nvContentPartPr>
              <p14:xfrm>
                <a:off x="4390920" y="1702600"/>
                <a:ext cx="191160" cy="357120"/>
              </p14:xfrm>
            </p:contentPart>
          </mc:Choice>
          <mc:Fallback xmlns="">
            <p:pic>
              <p:nvPicPr>
                <p:cNvPr id="104" name="Ink 103">
                  <a:extLst>
                    <a:ext uri="{FF2B5EF4-FFF2-40B4-BE49-F238E27FC236}">
                      <a16:creationId xmlns:a16="http://schemas.microsoft.com/office/drawing/2014/main" id="{E3EE979D-5376-4FE9-A5F6-032B434A7063}"/>
                    </a:ext>
                  </a:extLst>
                </p:cNvPr>
                <p:cNvPicPr/>
                <p:nvPr/>
              </p:nvPicPr>
              <p:blipFill>
                <a:blip r:embed="rId25"/>
                <a:stretch>
                  <a:fillRect/>
                </a:stretch>
              </p:blipFill>
              <p:spPr>
                <a:xfrm>
                  <a:off x="4372920" y="1684600"/>
                  <a:ext cx="2268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5" name="Ink 104">
                  <a:extLst>
                    <a:ext uri="{FF2B5EF4-FFF2-40B4-BE49-F238E27FC236}">
                      <a16:creationId xmlns:a16="http://schemas.microsoft.com/office/drawing/2014/main" id="{91A5ABD7-6D67-4841-9940-7560FCDA63CD}"/>
                    </a:ext>
                  </a:extLst>
                </p14:cNvPr>
                <p14:cNvContentPartPr/>
                <p14:nvPr/>
              </p14:nvContentPartPr>
              <p14:xfrm>
                <a:off x="4685400" y="1816720"/>
                <a:ext cx="46800" cy="414360"/>
              </p14:xfrm>
            </p:contentPart>
          </mc:Choice>
          <mc:Fallback xmlns="">
            <p:pic>
              <p:nvPicPr>
                <p:cNvPr id="105" name="Ink 104">
                  <a:extLst>
                    <a:ext uri="{FF2B5EF4-FFF2-40B4-BE49-F238E27FC236}">
                      <a16:creationId xmlns:a16="http://schemas.microsoft.com/office/drawing/2014/main" id="{91A5ABD7-6D67-4841-9940-7560FCDA63CD}"/>
                    </a:ext>
                  </a:extLst>
                </p:cNvPr>
                <p:cNvPicPr/>
                <p:nvPr/>
              </p:nvPicPr>
              <p:blipFill>
                <a:blip r:embed="rId27"/>
                <a:stretch>
                  <a:fillRect/>
                </a:stretch>
              </p:blipFill>
              <p:spPr>
                <a:xfrm>
                  <a:off x="4667400" y="1798736"/>
                  <a:ext cx="82440" cy="44996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Ink 105">
                  <a:extLst>
                    <a:ext uri="{FF2B5EF4-FFF2-40B4-BE49-F238E27FC236}">
                      <a16:creationId xmlns:a16="http://schemas.microsoft.com/office/drawing/2014/main" id="{8EB370A7-BDE9-481F-92C8-2A8587DEB3B4}"/>
                    </a:ext>
                  </a:extLst>
                </p14:cNvPr>
                <p14:cNvContentPartPr/>
                <p14:nvPr/>
              </p14:nvContentPartPr>
              <p14:xfrm>
                <a:off x="4713840" y="1837960"/>
                <a:ext cx="250920" cy="319680"/>
              </p14:xfrm>
            </p:contentPart>
          </mc:Choice>
          <mc:Fallback xmlns="">
            <p:pic>
              <p:nvPicPr>
                <p:cNvPr id="106" name="Ink 105">
                  <a:extLst>
                    <a:ext uri="{FF2B5EF4-FFF2-40B4-BE49-F238E27FC236}">
                      <a16:creationId xmlns:a16="http://schemas.microsoft.com/office/drawing/2014/main" id="{8EB370A7-BDE9-481F-92C8-2A8587DEB3B4}"/>
                    </a:ext>
                  </a:extLst>
                </p:cNvPr>
                <p:cNvPicPr/>
                <p:nvPr/>
              </p:nvPicPr>
              <p:blipFill>
                <a:blip r:embed="rId29"/>
                <a:stretch>
                  <a:fillRect/>
                </a:stretch>
              </p:blipFill>
              <p:spPr>
                <a:xfrm>
                  <a:off x="4695840" y="1819980"/>
                  <a:ext cx="286560" cy="35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07" name="Ink 106">
                <a:extLst>
                  <a:ext uri="{FF2B5EF4-FFF2-40B4-BE49-F238E27FC236}">
                    <a16:creationId xmlns:a16="http://schemas.microsoft.com/office/drawing/2014/main" id="{ED5B4E13-F1A1-479F-A9B9-98119192D5FD}"/>
                  </a:ext>
                </a:extLst>
              </p14:cNvPr>
              <p14:cNvContentPartPr/>
              <p14:nvPr/>
            </p14:nvContentPartPr>
            <p14:xfrm>
              <a:off x="1344408" y="1973280"/>
              <a:ext cx="611280" cy="213120"/>
            </p14:xfrm>
          </p:contentPart>
        </mc:Choice>
        <mc:Fallback xmlns="">
          <p:pic>
            <p:nvPicPr>
              <p:cNvPr id="107" name="Ink 106">
                <a:extLst>
                  <a:ext uri="{FF2B5EF4-FFF2-40B4-BE49-F238E27FC236}">
                    <a16:creationId xmlns:a16="http://schemas.microsoft.com/office/drawing/2014/main" id="{ED5B4E13-F1A1-479F-A9B9-98119192D5FD}"/>
                  </a:ext>
                </a:extLst>
              </p:cNvPr>
              <p:cNvPicPr/>
              <p:nvPr/>
            </p:nvPicPr>
            <p:blipFill>
              <a:blip r:embed="rId31"/>
              <a:stretch>
                <a:fillRect/>
              </a:stretch>
            </p:blipFill>
            <p:spPr>
              <a:xfrm>
                <a:off x="1326408" y="1955280"/>
                <a:ext cx="646920" cy="248760"/>
              </a:xfrm>
              <a:prstGeom prst="rect">
                <a:avLst/>
              </a:prstGeom>
            </p:spPr>
          </p:pic>
        </mc:Fallback>
      </mc:AlternateContent>
      <p:grpSp>
        <p:nvGrpSpPr>
          <p:cNvPr id="111" name="Group 110">
            <a:extLst>
              <a:ext uri="{FF2B5EF4-FFF2-40B4-BE49-F238E27FC236}">
                <a16:creationId xmlns:a16="http://schemas.microsoft.com/office/drawing/2014/main" id="{67A8CF62-1317-4246-B2FC-E23D86147060}"/>
              </a:ext>
            </a:extLst>
          </p:cNvPr>
          <p:cNvGrpSpPr/>
          <p:nvPr/>
        </p:nvGrpSpPr>
        <p:grpSpPr>
          <a:xfrm>
            <a:off x="2533128" y="1743960"/>
            <a:ext cx="1343520" cy="385200"/>
            <a:chOff x="6593760" y="1749760"/>
            <a:chExt cx="1343520" cy="385200"/>
          </a:xfrm>
        </p:grpSpPr>
        <mc:AlternateContent xmlns:mc="http://schemas.openxmlformats.org/markup-compatibility/2006" xmlns:p14="http://schemas.microsoft.com/office/powerpoint/2010/main">
          <mc:Choice Requires="p14">
            <p:contentPart p14:bwMode="auto" r:id="rId32">
              <p14:nvContentPartPr>
                <p14:cNvPr id="108" name="Ink 107">
                  <a:extLst>
                    <a:ext uri="{FF2B5EF4-FFF2-40B4-BE49-F238E27FC236}">
                      <a16:creationId xmlns:a16="http://schemas.microsoft.com/office/drawing/2014/main" id="{3635DF4F-4415-4D0B-AA22-C16F741E79F3}"/>
                    </a:ext>
                  </a:extLst>
                </p14:cNvPr>
                <p14:cNvContentPartPr/>
                <p14:nvPr/>
              </p14:nvContentPartPr>
              <p14:xfrm>
                <a:off x="6593760" y="1780000"/>
                <a:ext cx="280800" cy="352440"/>
              </p14:xfrm>
            </p:contentPart>
          </mc:Choice>
          <mc:Fallback xmlns="">
            <p:pic>
              <p:nvPicPr>
                <p:cNvPr id="108" name="Ink 107">
                  <a:extLst>
                    <a:ext uri="{FF2B5EF4-FFF2-40B4-BE49-F238E27FC236}">
                      <a16:creationId xmlns:a16="http://schemas.microsoft.com/office/drawing/2014/main" id="{3635DF4F-4415-4D0B-AA22-C16F741E79F3}"/>
                    </a:ext>
                  </a:extLst>
                </p:cNvPr>
                <p:cNvPicPr/>
                <p:nvPr/>
              </p:nvPicPr>
              <p:blipFill>
                <a:blip r:embed="rId33"/>
                <a:stretch>
                  <a:fillRect/>
                </a:stretch>
              </p:blipFill>
              <p:spPr>
                <a:xfrm>
                  <a:off x="6575783" y="1762000"/>
                  <a:ext cx="316394"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9" name="Ink 108">
                  <a:extLst>
                    <a:ext uri="{FF2B5EF4-FFF2-40B4-BE49-F238E27FC236}">
                      <a16:creationId xmlns:a16="http://schemas.microsoft.com/office/drawing/2014/main" id="{0564715D-1F51-4864-AFCC-F1FCD7B2AFC5}"/>
                    </a:ext>
                  </a:extLst>
                </p14:cNvPr>
                <p14:cNvContentPartPr/>
                <p14:nvPr/>
              </p14:nvContentPartPr>
              <p14:xfrm>
                <a:off x="7027560" y="1920400"/>
                <a:ext cx="303480" cy="172080"/>
              </p14:xfrm>
            </p:contentPart>
          </mc:Choice>
          <mc:Fallback xmlns="">
            <p:pic>
              <p:nvPicPr>
                <p:cNvPr id="109" name="Ink 108">
                  <a:extLst>
                    <a:ext uri="{FF2B5EF4-FFF2-40B4-BE49-F238E27FC236}">
                      <a16:creationId xmlns:a16="http://schemas.microsoft.com/office/drawing/2014/main" id="{0564715D-1F51-4864-AFCC-F1FCD7B2AFC5}"/>
                    </a:ext>
                  </a:extLst>
                </p:cNvPr>
                <p:cNvPicPr/>
                <p:nvPr/>
              </p:nvPicPr>
              <p:blipFill>
                <a:blip r:embed="rId35"/>
                <a:stretch>
                  <a:fillRect/>
                </a:stretch>
              </p:blipFill>
              <p:spPr>
                <a:xfrm>
                  <a:off x="7009560" y="1902400"/>
                  <a:ext cx="339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0" name="Ink 109">
                  <a:extLst>
                    <a:ext uri="{FF2B5EF4-FFF2-40B4-BE49-F238E27FC236}">
                      <a16:creationId xmlns:a16="http://schemas.microsoft.com/office/drawing/2014/main" id="{B9483C1C-8DC8-40CB-A8E8-DA6C27C3CFFA}"/>
                    </a:ext>
                  </a:extLst>
                </p14:cNvPr>
                <p14:cNvContentPartPr/>
                <p14:nvPr/>
              </p14:nvContentPartPr>
              <p14:xfrm>
                <a:off x="7435800" y="1749760"/>
                <a:ext cx="501480" cy="385200"/>
              </p14:xfrm>
            </p:contentPart>
          </mc:Choice>
          <mc:Fallback xmlns="">
            <p:pic>
              <p:nvPicPr>
                <p:cNvPr id="110" name="Ink 109">
                  <a:extLst>
                    <a:ext uri="{FF2B5EF4-FFF2-40B4-BE49-F238E27FC236}">
                      <a16:creationId xmlns:a16="http://schemas.microsoft.com/office/drawing/2014/main" id="{B9483C1C-8DC8-40CB-A8E8-DA6C27C3CFFA}"/>
                    </a:ext>
                  </a:extLst>
                </p:cNvPr>
                <p:cNvPicPr/>
                <p:nvPr/>
              </p:nvPicPr>
              <p:blipFill>
                <a:blip r:embed="rId37"/>
                <a:stretch>
                  <a:fillRect/>
                </a:stretch>
              </p:blipFill>
              <p:spPr>
                <a:xfrm>
                  <a:off x="7417813" y="1731760"/>
                  <a:ext cx="537094" cy="420840"/>
                </a:xfrm>
                <a:prstGeom prst="rect">
                  <a:avLst/>
                </a:prstGeom>
              </p:spPr>
            </p:pic>
          </mc:Fallback>
        </mc:AlternateContent>
      </p:grpSp>
      <p:grpSp>
        <p:nvGrpSpPr>
          <p:cNvPr id="134" name="Group 133">
            <a:extLst>
              <a:ext uri="{FF2B5EF4-FFF2-40B4-BE49-F238E27FC236}">
                <a16:creationId xmlns:a16="http://schemas.microsoft.com/office/drawing/2014/main" id="{76EABEB8-756E-4D0B-B772-1277575DC787}"/>
              </a:ext>
            </a:extLst>
          </p:cNvPr>
          <p:cNvGrpSpPr/>
          <p:nvPr/>
        </p:nvGrpSpPr>
        <p:grpSpPr>
          <a:xfrm>
            <a:off x="401568" y="2667000"/>
            <a:ext cx="3710520" cy="1132560"/>
            <a:chOff x="4462200" y="2672800"/>
            <a:chExt cx="3710520" cy="1132560"/>
          </a:xfrm>
        </p:grpSpPr>
        <mc:AlternateContent xmlns:mc="http://schemas.openxmlformats.org/markup-compatibility/2006" xmlns:p14="http://schemas.microsoft.com/office/powerpoint/2010/main">
          <mc:Choice Requires="p14">
            <p:contentPart p14:bwMode="auto" r:id="rId38">
              <p14:nvContentPartPr>
                <p14:cNvPr id="113" name="Ink 112">
                  <a:extLst>
                    <a:ext uri="{FF2B5EF4-FFF2-40B4-BE49-F238E27FC236}">
                      <a16:creationId xmlns:a16="http://schemas.microsoft.com/office/drawing/2014/main" id="{FE176B0D-E4F5-4AA5-B2B2-B9D5B1EA7A69}"/>
                    </a:ext>
                  </a:extLst>
                </p14:cNvPr>
                <p14:cNvContentPartPr/>
                <p14:nvPr/>
              </p14:nvContentPartPr>
              <p14:xfrm>
                <a:off x="4462200" y="2682160"/>
                <a:ext cx="100440" cy="298800"/>
              </p14:xfrm>
            </p:contentPart>
          </mc:Choice>
          <mc:Fallback xmlns="">
            <p:pic>
              <p:nvPicPr>
                <p:cNvPr id="113" name="Ink 112">
                  <a:extLst>
                    <a:ext uri="{FF2B5EF4-FFF2-40B4-BE49-F238E27FC236}">
                      <a16:creationId xmlns:a16="http://schemas.microsoft.com/office/drawing/2014/main" id="{FE176B0D-E4F5-4AA5-B2B2-B9D5B1EA7A69}"/>
                    </a:ext>
                  </a:extLst>
                </p:cNvPr>
                <p:cNvPicPr/>
                <p:nvPr/>
              </p:nvPicPr>
              <p:blipFill>
                <a:blip r:embed="rId39"/>
                <a:stretch>
                  <a:fillRect/>
                </a:stretch>
              </p:blipFill>
              <p:spPr>
                <a:xfrm>
                  <a:off x="4444200" y="2664160"/>
                  <a:ext cx="1360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 name="Ink 113">
                  <a:extLst>
                    <a:ext uri="{FF2B5EF4-FFF2-40B4-BE49-F238E27FC236}">
                      <a16:creationId xmlns:a16="http://schemas.microsoft.com/office/drawing/2014/main" id="{0D100E2A-B401-4C26-A0F1-C4B704634E07}"/>
                    </a:ext>
                  </a:extLst>
                </p14:cNvPr>
                <p14:cNvContentPartPr/>
                <p14:nvPr/>
              </p14:nvContentPartPr>
              <p14:xfrm>
                <a:off x="4766760" y="2672800"/>
                <a:ext cx="238320" cy="320040"/>
              </p14:xfrm>
            </p:contentPart>
          </mc:Choice>
          <mc:Fallback xmlns="">
            <p:pic>
              <p:nvPicPr>
                <p:cNvPr id="114" name="Ink 113">
                  <a:extLst>
                    <a:ext uri="{FF2B5EF4-FFF2-40B4-BE49-F238E27FC236}">
                      <a16:creationId xmlns:a16="http://schemas.microsoft.com/office/drawing/2014/main" id="{0D100E2A-B401-4C26-A0F1-C4B704634E07}"/>
                    </a:ext>
                  </a:extLst>
                </p:cNvPr>
                <p:cNvPicPr/>
                <p:nvPr/>
              </p:nvPicPr>
              <p:blipFill>
                <a:blip r:embed="rId41"/>
                <a:stretch>
                  <a:fillRect/>
                </a:stretch>
              </p:blipFill>
              <p:spPr>
                <a:xfrm>
                  <a:off x="4748760" y="2654800"/>
                  <a:ext cx="273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5" name="Ink 114">
                  <a:extLst>
                    <a:ext uri="{FF2B5EF4-FFF2-40B4-BE49-F238E27FC236}">
                      <a16:creationId xmlns:a16="http://schemas.microsoft.com/office/drawing/2014/main" id="{BF5FDEF3-3A94-4B7D-BB60-5C9B6F889F31}"/>
                    </a:ext>
                  </a:extLst>
                </p14:cNvPr>
                <p14:cNvContentPartPr/>
                <p14:nvPr/>
              </p14:nvContentPartPr>
              <p14:xfrm>
                <a:off x="5185080" y="2841640"/>
                <a:ext cx="224280" cy="217800"/>
              </p14:xfrm>
            </p:contentPart>
          </mc:Choice>
          <mc:Fallback xmlns="">
            <p:pic>
              <p:nvPicPr>
                <p:cNvPr id="115" name="Ink 114">
                  <a:extLst>
                    <a:ext uri="{FF2B5EF4-FFF2-40B4-BE49-F238E27FC236}">
                      <a16:creationId xmlns:a16="http://schemas.microsoft.com/office/drawing/2014/main" id="{BF5FDEF3-3A94-4B7D-BB60-5C9B6F889F31}"/>
                    </a:ext>
                  </a:extLst>
                </p:cNvPr>
                <p:cNvPicPr/>
                <p:nvPr/>
              </p:nvPicPr>
              <p:blipFill>
                <a:blip r:embed="rId43"/>
                <a:stretch>
                  <a:fillRect/>
                </a:stretch>
              </p:blipFill>
              <p:spPr>
                <a:xfrm>
                  <a:off x="5167080" y="2823640"/>
                  <a:ext cx="259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6" name="Ink 115">
                  <a:extLst>
                    <a:ext uri="{FF2B5EF4-FFF2-40B4-BE49-F238E27FC236}">
                      <a16:creationId xmlns:a16="http://schemas.microsoft.com/office/drawing/2014/main" id="{DF361EE5-5FE6-4677-890B-2FEDD9695673}"/>
                    </a:ext>
                  </a:extLst>
                </p14:cNvPr>
                <p14:cNvContentPartPr/>
                <p14:nvPr/>
              </p14:nvContentPartPr>
              <p14:xfrm>
                <a:off x="5516640" y="2735800"/>
                <a:ext cx="540000" cy="353880"/>
              </p14:xfrm>
            </p:contentPart>
          </mc:Choice>
          <mc:Fallback xmlns="">
            <p:pic>
              <p:nvPicPr>
                <p:cNvPr id="116" name="Ink 115">
                  <a:extLst>
                    <a:ext uri="{FF2B5EF4-FFF2-40B4-BE49-F238E27FC236}">
                      <a16:creationId xmlns:a16="http://schemas.microsoft.com/office/drawing/2014/main" id="{DF361EE5-5FE6-4677-890B-2FEDD9695673}"/>
                    </a:ext>
                  </a:extLst>
                </p:cNvPr>
                <p:cNvPicPr/>
                <p:nvPr/>
              </p:nvPicPr>
              <p:blipFill>
                <a:blip r:embed="rId45"/>
                <a:stretch>
                  <a:fillRect/>
                </a:stretch>
              </p:blipFill>
              <p:spPr>
                <a:xfrm>
                  <a:off x="5498628" y="2717800"/>
                  <a:ext cx="575664"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7" name="Ink 116">
                  <a:extLst>
                    <a:ext uri="{FF2B5EF4-FFF2-40B4-BE49-F238E27FC236}">
                      <a16:creationId xmlns:a16="http://schemas.microsoft.com/office/drawing/2014/main" id="{61B6C001-7630-4567-BE02-68AFCE04393E}"/>
                    </a:ext>
                  </a:extLst>
                </p14:cNvPr>
                <p14:cNvContentPartPr/>
                <p14:nvPr/>
              </p14:nvContentPartPr>
              <p14:xfrm>
                <a:off x="6667200" y="2884120"/>
                <a:ext cx="608760" cy="243720"/>
              </p14:xfrm>
            </p:contentPart>
          </mc:Choice>
          <mc:Fallback xmlns="">
            <p:pic>
              <p:nvPicPr>
                <p:cNvPr id="117" name="Ink 116">
                  <a:extLst>
                    <a:ext uri="{FF2B5EF4-FFF2-40B4-BE49-F238E27FC236}">
                      <a16:creationId xmlns:a16="http://schemas.microsoft.com/office/drawing/2014/main" id="{61B6C001-7630-4567-BE02-68AFCE04393E}"/>
                    </a:ext>
                  </a:extLst>
                </p:cNvPr>
                <p:cNvPicPr/>
                <p:nvPr/>
              </p:nvPicPr>
              <p:blipFill>
                <a:blip r:embed="rId47"/>
                <a:stretch>
                  <a:fillRect/>
                </a:stretch>
              </p:blipFill>
              <p:spPr>
                <a:xfrm>
                  <a:off x="6649200" y="2866120"/>
                  <a:ext cx="644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9" name="Ink 118">
                  <a:extLst>
                    <a:ext uri="{FF2B5EF4-FFF2-40B4-BE49-F238E27FC236}">
                      <a16:creationId xmlns:a16="http://schemas.microsoft.com/office/drawing/2014/main" id="{5ECC5568-6B0F-4B82-AE6B-9B82F107197F}"/>
                    </a:ext>
                  </a:extLst>
                </p14:cNvPr>
                <p14:cNvContentPartPr/>
                <p14:nvPr/>
              </p14:nvContentPartPr>
              <p14:xfrm>
                <a:off x="7560360" y="2889880"/>
                <a:ext cx="165600" cy="312840"/>
              </p14:xfrm>
            </p:contentPart>
          </mc:Choice>
          <mc:Fallback xmlns="">
            <p:pic>
              <p:nvPicPr>
                <p:cNvPr id="119" name="Ink 118">
                  <a:extLst>
                    <a:ext uri="{FF2B5EF4-FFF2-40B4-BE49-F238E27FC236}">
                      <a16:creationId xmlns:a16="http://schemas.microsoft.com/office/drawing/2014/main" id="{5ECC5568-6B0F-4B82-AE6B-9B82F107197F}"/>
                    </a:ext>
                  </a:extLst>
                </p:cNvPr>
                <p:cNvPicPr/>
                <p:nvPr/>
              </p:nvPicPr>
              <p:blipFill>
                <a:blip r:embed="rId49"/>
                <a:stretch>
                  <a:fillRect/>
                </a:stretch>
              </p:blipFill>
              <p:spPr>
                <a:xfrm>
                  <a:off x="7542360" y="2871880"/>
                  <a:ext cx="2012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0" name="Ink 119">
                  <a:extLst>
                    <a:ext uri="{FF2B5EF4-FFF2-40B4-BE49-F238E27FC236}">
                      <a16:creationId xmlns:a16="http://schemas.microsoft.com/office/drawing/2014/main" id="{C89F084E-7912-4E47-8762-B8754F8E5C5B}"/>
                    </a:ext>
                  </a:extLst>
                </p14:cNvPr>
                <p14:cNvContentPartPr/>
                <p14:nvPr/>
              </p14:nvContentPartPr>
              <p14:xfrm>
                <a:off x="7720560" y="2890600"/>
                <a:ext cx="452160" cy="293400"/>
              </p14:xfrm>
            </p:contentPart>
          </mc:Choice>
          <mc:Fallback xmlns="">
            <p:pic>
              <p:nvPicPr>
                <p:cNvPr id="120" name="Ink 119">
                  <a:extLst>
                    <a:ext uri="{FF2B5EF4-FFF2-40B4-BE49-F238E27FC236}">
                      <a16:creationId xmlns:a16="http://schemas.microsoft.com/office/drawing/2014/main" id="{C89F084E-7912-4E47-8762-B8754F8E5C5B}"/>
                    </a:ext>
                  </a:extLst>
                </p:cNvPr>
                <p:cNvPicPr/>
                <p:nvPr/>
              </p:nvPicPr>
              <p:blipFill>
                <a:blip r:embed="rId51"/>
                <a:stretch>
                  <a:fillRect/>
                </a:stretch>
              </p:blipFill>
              <p:spPr>
                <a:xfrm>
                  <a:off x="7702560" y="2872600"/>
                  <a:ext cx="4878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1" name="Ink 120">
                  <a:extLst>
                    <a:ext uri="{FF2B5EF4-FFF2-40B4-BE49-F238E27FC236}">
                      <a16:creationId xmlns:a16="http://schemas.microsoft.com/office/drawing/2014/main" id="{EDA65B62-FCEA-49A7-B5FE-0B5A79C2125E}"/>
                    </a:ext>
                  </a:extLst>
                </p14:cNvPr>
                <p14:cNvContentPartPr/>
                <p14:nvPr/>
              </p14:nvContentPartPr>
              <p14:xfrm>
                <a:off x="4597920" y="3348160"/>
                <a:ext cx="110520" cy="380880"/>
              </p14:xfrm>
            </p:contentPart>
          </mc:Choice>
          <mc:Fallback xmlns="">
            <p:pic>
              <p:nvPicPr>
                <p:cNvPr id="121" name="Ink 120">
                  <a:extLst>
                    <a:ext uri="{FF2B5EF4-FFF2-40B4-BE49-F238E27FC236}">
                      <a16:creationId xmlns:a16="http://schemas.microsoft.com/office/drawing/2014/main" id="{EDA65B62-FCEA-49A7-B5FE-0B5A79C2125E}"/>
                    </a:ext>
                  </a:extLst>
                </p:cNvPr>
                <p:cNvPicPr/>
                <p:nvPr/>
              </p:nvPicPr>
              <p:blipFill>
                <a:blip r:embed="rId53"/>
                <a:stretch>
                  <a:fillRect/>
                </a:stretch>
              </p:blipFill>
              <p:spPr>
                <a:xfrm>
                  <a:off x="4579920" y="3330160"/>
                  <a:ext cx="1461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2" name="Ink 121">
                  <a:extLst>
                    <a:ext uri="{FF2B5EF4-FFF2-40B4-BE49-F238E27FC236}">
                      <a16:creationId xmlns:a16="http://schemas.microsoft.com/office/drawing/2014/main" id="{5D20F71C-9473-4FEC-9B24-84818C891DA9}"/>
                    </a:ext>
                  </a:extLst>
                </p14:cNvPr>
                <p14:cNvContentPartPr/>
                <p14:nvPr/>
              </p14:nvContentPartPr>
              <p14:xfrm>
                <a:off x="4775040" y="3445000"/>
                <a:ext cx="177120" cy="230760"/>
              </p14:xfrm>
            </p:contentPart>
          </mc:Choice>
          <mc:Fallback xmlns="">
            <p:pic>
              <p:nvPicPr>
                <p:cNvPr id="122" name="Ink 121">
                  <a:extLst>
                    <a:ext uri="{FF2B5EF4-FFF2-40B4-BE49-F238E27FC236}">
                      <a16:creationId xmlns:a16="http://schemas.microsoft.com/office/drawing/2014/main" id="{5D20F71C-9473-4FEC-9B24-84818C891DA9}"/>
                    </a:ext>
                  </a:extLst>
                </p:cNvPr>
                <p:cNvPicPr/>
                <p:nvPr/>
              </p:nvPicPr>
              <p:blipFill>
                <a:blip r:embed="rId55"/>
                <a:stretch>
                  <a:fillRect/>
                </a:stretch>
              </p:blipFill>
              <p:spPr>
                <a:xfrm>
                  <a:off x="4757040" y="3427000"/>
                  <a:ext cx="212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 name="Ink 122">
                  <a:extLst>
                    <a:ext uri="{FF2B5EF4-FFF2-40B4-BE49-F238E27FC236}">
                      <a16:creationId xmlns:a16="http://schemas.microsoft.com/office/drawing/2014/main" id="{A79994D9-9B6D-45C6-AE4B-8582BEEE8205}"/>
                    </a:ext>
                  </a:extLst>
                </p14:cNvPr>
                <p14:cNvContentPartPr/>
                <p14:nvPr/>
              </p14:nvContentPartPr>
              <p14:xfrm>
                <a:off x="5110200" y="3451840"/>
                <a:ext cx="194400" cy="227880"/>
              </p14:xfrm>
            </p:contentPart>
          </mc:Choice>
          <mc:Fallback xmlns="">
            <p:pic>
              <p:nvPicPr>
                <p:cNvPr id="123" name="Ink 122">
                  <a:extLst>
                    <a:ext uri="{FF2B5EF4-FFF2-40B4-BE49-F238E27FC236}">
                      <a16:creationId xmlns:a16="http://schemas.microsoft.com/office/drawing/2014/main" id="{A79994D9-9B6D-45C6-AE4B-8582BEEE8205}"/>
                    </a:ext>
                  </a:extLst>
                </p:cNvPr>
                <p:cNvPicPr/>
                <p:nvPr/>
              </p:nvPicPr>
              <p:blipFill>
                <a:blip r:embed="rId57"/>
                <a:stretch>
                  <a:fillRect/>
                </a:stretch>
              </p:blipFill>
              <p:spPr>
                <a:xfrm>
                  <a:off x="5092167" y="3433868"/>
                  <a:ext cx="230106" cy="26346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4" name="Ink 123">
                  <a:extLst>
                    <a:ext uri="{FF2B5EF4-FFF2-40B4-BE49-F238E27FC236}">
                      <a16:creationId xmlns:a16="http://schemas.microsoft.com/office/drawing/2014/main" id="{59128820-4507-46BB-88C2-E5CE0F9C8971}"/>
                    </a:ext>
                  </a:extLst>
                </p14:cNvPr>
                <p14:cNvContentPartPr/>
                <p14:nvPr/>
              </p14:nvContentPartPr>
              <p14:xfrm>
                <a:off x="6024600" y="3506560"/>
                <a:ext cx="1076400" cy="201240"/>
              </p14:xfrm>
            </p:contentPart>
          </mc:Choice>
          <mc:Fallback xmlns="">
            <p:pic>
              <p:nvPicPr>
                <p:cNvPr id="124" name="Ink 123">
                  <a:extLst>
                    <a:ext uri="{FF2B5EF4-FFF2-40B4-BE49-F238E27FC236}">
                      <a16:creationId xmlns:a16="http://schemas.microsoft.com/office/drawing/2014/main" id="{59128820-4507-46BB-88C2-E5CE0F9C8971}"/>
                    </a:ext>
                  </a:extLst>
                </p:cNvPr>
                <p:cNvPicPr/>
                <p:nvPr/>
              </p:nvPicPr>
              <p:blipFill>
                <a:blip r:embed="rId59"/>
                <a:stretch>
                  <a:fillRect/>
                </a:stretch>
              </p:blipFill>
              <p:spPr>
                <a:xfrm>
                  <a:off x="6006600" y="3488560"/>
                  <a:ext cx="1112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5" name="Ink 124">
                  <a:extLst>
                    <a:ext uri="{FF2B5EF4-FFF2-40B4-BE49-F238E27FC236}">
                      <a16:creationId xmlns:a16="http://schemas.microsoft.com/office/drawing/2014/main" id="{6FF12395-E392-45DF-9BF2-705CA5A8C124}"/>
                    </a:ext>
                  </a:extLst>
                </p14:cNvPr>
                <p14:cNvContentPartPr/>
                <p14:nvPr/>
              </p14:nvContentPartPr>
              <p14:xfrm>
                <a:off x="7641360" y="3361840"/>
                <a:ext cx="166320" cy="223920"/>
              </p14:xfrm>
            </p:contentPart>
          </mc:Choice>
          <mc:Fallback xmlns="">
            <p:pic>
              <p:nvPicPr>
                <p:cNvPr id="125" name="Ink 124">
                  <a:extLst>
                    <a:ext uri="{FF2B5EF4-FFF2-40B4-BE49-F238E27FC236}">
                      <a16:creationId xmlns:a16="http://schemas.microsoft.com/office/drawing/2014/main" id="{6FF12395-E392-45DF-9BF2-705CA5A8C124}"/>
                    </a:ext>
                  </a:extLst>
                </p:cNvPr>
                <p:cNvPicPr/>
                <p:nvPr/>
              </p:nvPicPr>
              <p:blipFill>
                <a:blip r:embed="rId61"/>
                <a:stretch>
                  <a:fillRect/>
                </a:stretch>
              </p:blipFill>
              <p:spPr>
                <a:xfrm>
                  <a:off x="7623360" y="3343840"/>
                  <a:ext cx="201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6" name="Ink 125">
                  <a:extLst>
                    <a:ext uri="{FF2B5EF4-FFF2-40B4-BE49-F238E27FC236}">
                      <a16:creationId xmlns:a16="http://schemas.microsoft.com/office/drawing/2014/main" id="{A68AA165-0305-48DB-A3D9-A925B4459C50}"/>
                    </a:ext>
                  </a:extLst>
                </p14:cNvPr>
                <p14:cNvContentPartPr/>
                <p14:nvPr/>
              </p14:nvContentPartPr>
              <p14:xfrm>
                <a:off x="7772400" y="3708160"/>
                <a:ext cx="20520" cy="97200"/>
              </p14:xfrm>
            </p:contentPart>
          </mc:Choice>
          <mc:Fallback xmlns="">
            <p:pic>
              <p:nvPicPr>
                <p:cNvPr id="126" name="Ink 125">
                  <a:extLst>
                    <a:ext uri="{FF2B5EF4-FFF2-40B4-BE49-F238E27FC236}">
                      <a16:creationId xmlns:a16="http://schemas.microsoft.com/office/drawing/2014/main" id="{A68AA165-0305-48DB-A3D9-A925B4459C50}"/>
                    </a:ext>
                  </a:extLst>
                </p:cNvPr>
                <p:cNvPicPr/>
                <p:nvPr/>
              </p:nvPicPr>
              <p:blipFill>
                <a:blip r:embed="rId63"/>
                <a:stretch>
                  <a:fillRect/>
                </a:stretch>
              </p:blipFill>
              <p:spPr>
                <a:xfrm>
                  <a:off x="7754079" y="3690160"/>
                  <a:ext cx="56796"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127" name="Ink 126">
                <a:extLst>
                  <a:ext uri="{FF2B5EF4-FFF2-40B4-BE49-F238E27FC236}">
                    <a16:creationId xmlns:a16="http://schemas.microsoft.com/office/drawing/2014/main" id="{A63916B2-AF61-4B6E-A404-9ED4879D1EE7}"/>
                  </a:ext>
                </a:extLst>
              </p14:cNvPr>
              <p14:cNvContentPartPr/>
              <p14:nvPr/>
            </p14:nvContentPartPr>
            <p14:xfrm>
              <a:off x="3048" y="3984600"/>
              <a:ext cx="4080240" cy="126000"/>
            </p14:xfrm>
          </p:contentPart>
        </mc:Choice>
        <mc:Fallback xmlns="">
          <p:pic>
            <p:nvPicPr>
              <p:cNvPr id="127" name="Ink 126">
                <a:extLst>
                  <a:ext uri="{FF2B5EF4-FFF2-40B4-BE49-F238E27FC236}">
                    <a16:creationId xmlns:a16="http://schemas.microsoft.com/office/drawing/2014/main" id="{A63916B2-AF61-4B6E-A404-9ED4879D1EE7}"/>
                  </a:ext>
                </a:extLst>
              </p:cNvPr>
              <p:cNvPicPr/>
              <p:nvPr/>
            </p:nvPicPr>
            <p:blipFill>
              <a:blip r:embed="rId65"/>
              <a:stretch>
                <a:fillRect/>
              </a:stretch>
            </p:blipFill>
            <p:spPr>
              <a:xfrm>
                <a:off x="-14952" y="3966600"/>
                <a:ext cx="4115880" cy="161640"/>
              </a:xfrm>
              <a:prstGeom prst="rect">
                <a:avLst/>
              </a:prstGeom>
            </p:spPr>
          </p:pic>
        </mc:Fallback>
      </mc:AlternateContent>
      <p:grpSp>
        <p:nvGrpSpPr>
          <p:cNvPr id="149" name="Group 148">
            <a:extLst>
              <a:ext uri="{FF2B5EF4-FFF2-40B4-BE49-F238E27FC236}">
                <a16:creationId xmlns:a16="http://schemas.microsoft.com/office/drawing/2014/main" id="{56819A63-8348-4237-AD1F-8B1013E92A76}"/>
              </a:ext>
            </a:extLst>
          </p:cNvPr>
          <p:cNvGrpSpPr/>
          <p:nvPr/>
        </p:nvGrpSpPr>
        <p:grpSpPr>
          <a:xfrm>
            <a:off x="909888" y="4326240"/>
            <a:ext cx="3151440" cy="970200"/>
            <a:chOff x="4970520" y="4332040"/>
            <a:chExt cx="3151440" cy="970200"/>
          </a:xfrm>
        </p:grpSpPr>
        <mc:AlternateContent xmlns:mc="http://schemas.openxmlformats.org/markup-compatibility/2006" xmlns:p14="http://schemas.microsoft.com/office/powerpoint/2010/main">
          <mc:Choice Requires="p14">
            <p:contentPart p14:bwMode="auto" r:id="rId66">
              <p14:nvContentPartPr>
                <p14:cNvPr id="128" name="Ink 127">
                  <a:extLst>
                    <a:ext uri="{FF2B5EF4-FFF2-40B4-BE49-F238E27FC236}">
                      <a16:creationId xmlns:a16="http://schemas.microsoft.com/office/drawing/2014/main" id="{A60D43DC-06E5-4277-AA59-AC535304E28C}"/>
                    </a:ext>
                  </a:extLst>
                </p14:cNvPr>
                <p14:cNvContentPartPr/>
                <p14:nvPr/>
              </p14:nvContentPartPr>
              <p14:xfrm>
                <a:off x="4970520" y="4436080"/>
                <a:ext cx="241920" cy="303480"/>
              </p14:xfrm>
            </p:contentPart>
          </mc:Choice>
          <mc:Fallback xmlns="">
            <p:pic>
              <p:nvPicPr>
                <p:cNvPr id="128" name="Ink 127">
                  <a:extLst>
                    <a:ext uri="{FF2B5EF4-FFF2-40B4-BE49-F238E27FC236}">
                      <a16:creationId xmlns:a16="http://schemas.microsoft.com/office/drawing/2014/main" id="{A60D43DC-06E5-4277-AA59-AC535304E28C}"/>
                    </a:ext>
                  </a:extLst>
                </p:cNvPr>
                <p:cNvPicPr/>
                <p:nvPr/>
              </p:nvPicPr>
              <p:blipFill>
                <a:blip r:embed="rId67"/>
                <a:stretch>
                  <a:fillRect/>
                </a:stretch>
              </p:blipFill>
              <p:spPr>
                <a:xfrm>
                  <a:off x="4952493" y="4418080"/>
                  <a:ext cx="277613"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9" name="Ink 128">
                  <a:extLst>
                    <a:ext uri="{FF2B5EF4-FFF2-40B4-BE49-F238E27FC236}">
                      <a16:creationId xmlns:a16="http://schemas.microsoft.com/office/drawing/2014/main" id="{BF3409F8-749B-40C4-8682-8C82019A7B8E}"/>
                    </a:ext>
                  </a:extLst>
                </p14:cNvPr>
                <p14:cNvContentPartPr/>
                <p14:nvPr/>
              </p14:nvContentPartPr>
              <p14:xfrm>
                <a:off x="4978080" y="4464520"/>
                <a:ext cx="927000" cy="232200"/>
              </p14:xfrm>
            </p:contentPart>
          </mc:Choice>
          <mc:Fallback xmlns="">
            <p:pic>
              <p:nvPicPr>
                <p:cNvPr id="129" name="Ink 128">
                  <a:extLst>
                    <a:ext uri="{FF2B5EF4-FFF2-40B4-BE49-F238E27FC236}">
                      <a16:creationId xmlns:a16="http://schemas.microsoft.com/office/drawing/2014/main" id="{BF3409F8-749B-40C4-8682-8C82019A7B8E}"/>
                    </a:ext>
                  </a:extLst>
                </p:cNvPr>
                <p:cNvPicPr/>
                <p:nvPr/>
              </p:nvPicPr>
              <p:blipFill>
                <a:blip r:embed="rId69"/>
                <a:stretch>
                  <a:fillRect/>
                </a:stretch>
              </p:blipFill>
              <p:spPr>
                <a:xfrm>
                  <a:off x="4960080" y="4446520"/>
                  <a:ext cx="962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0" name="Ink 129">
                  <a:extLst>
                    <a:ext uri="{FF2B5EF4-FFF2-40B4-BE49-F238E27FC236}">
                      <a16:creationId xmlns:a16="http://schemas.microsoft.com/office/drawing/2014/main" id="{163DB372-5316-41EA-9424-F94356E2E479}"/>
                    </a:ext>
                  </a:extLst>
                </p14:cNvPr>
                <p14:cNvContentPartPr/>
                <p14:nvPr/>
              </p14:nvContentPartPr>
              <p14:xfrm>
                <a:off x="5610240" y="4632640"/>
                <a:ext cx="265320" cy="73080"/>
              </p14:xfrm>
            </p:contentPart>
          </mc:Choice>
          <mc:Fallback xmlns="">
            <p:pic>
              <p:nvPicPr>
                <p:cNvPr id="130" name="Ink 129">
                  <a:extLst>
                    <a:ext uri="{FF2B5EF4-FFF2-40B4-BE49-F238E27FC236}">
                      <a16:creationId xmlns:a16="http://schemas.microsoft.com/office/drawing/2014/main" id="{163DB372-5316-41EA-9424-F94356E2E479}"/>
                    </a:ext>
                  </a:extLst>
                </p:cNvPr>
                <p:cNvPicPr/>
                <p:nvPr/>
              </p:nvPicPr>
              <p:blipFill>
                <a:blip r:embed="rId71"/>
                <a:stretch>
                  <a:fillRect/>
                </a:stretch>
              </p:blipFill>
              <p:spPr>
                <a:xfrm>
                  <a:off x="5592240" y="4614640"/>
                  <a:ext cx="30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5" name="Ink 134">
                  <a:extLst>
                    <a:ext uri="{FF2B5EF4-FFF2-40B4-BE49-F238E27FC236}">
                      <a16:creationId xmlns:a16="http://schemas.microsoft.com/office/drawing/2014/main" id="{2AB0A440-DEF2-477C-B05F-44D63EBD650F}"/>
                    </a:ext>
                  </a:extLst>
                </p14:cNvPr>
                <p14:cNvContentPartPr/>
                <p14:nvPr/>
              </p14:nvContentPartPr>
              <p14:xfrm>
                <a:off x="6102360" y="4332040"/>
                <a:ext cx="124560" cy="238320"/>
              </p14:xfrm>
            </p:contentPart>
          </mc:Choice>
          <mc:Fallback xmlns="">
            <p:pic>
              <p:nvPicPr>
                <p:cNvPr id="135" name="Ink 134">
                  <a:extLst>
                    <a:ext uri="{FF2B5EF4-FFF2-40B4-BE49-F238E27FC236}">
                      <a16:creationId xmlns:a16="http://schemas.microsoft.com/office/drawing/2014/main" id="{2AB0A440-DEF2-477C-B05F-44D63EBD650F}"/>
                    </a:ext>
                  </a:extLst>
                </p:cNvPr>
                <p:cNvPicPr/>
                <p:nvPr/>
              </p:nvPicPr>
              <p:blipFill>
                <a:blip r:embed="rId73"/>
                <a:stretch>
                  <a:fillRect/>
                </a:stretch>
              </p:blipFill>
              <p:spPr>
                <a:xfrm>
                  <a:off x="6084360" y="4314040"/>
                  <a:ext cx="160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6" name="Ink 135">
                  <a:extLst>
                    <a:ext uri="{FF2B5EF4-FFF2-40B4-BE49-F238E27FC236}">
                      <a16:creationId xmlns:a16="http://schemas.microsoft.com/office/drawing/2014/main" id="{1006B81A-B12D-4452-BBCC-423A48E2ECB4}"/>
                    </a:ext>
                  </a:extLst>
                </p14:cNvPr>
                <p14:cNvContentPartPr/>
                <p14:nvPr/>
              </p14:nvContentPartPr>
              <p14:xfrm>
                <a:off x="6034680" y="4657840"/>
                <a:ext cx="474120" cy="38160"/>
              </p14:xfrm>
            </p:contentPart>
          </mc:Choice>
          <mc:Fallback xmlns="">
            <p:pic>
              <p:nvPicPr>
                <p:cNvPr id="136" name="Ink 135">
                  <a:extLst>
                    <a:ext uri="{FF2B5EF4-FFF2-40B4-BE49-F238E27FC236}">
                      <a16:creationId xmlns:a16="http://schemas.microsoft.com/office/drawing/2014/main" id="{1006B81A-B12D-4452-BBCC-423A48E2ECB4}"/>
                    </a:ext>
                  </a:extLst>
                </p:cNvPr>
                <p:cNvPicPr/>
                <p:nvPr/>
              </p:nvPicPr>
              <p:blipFill>
                <a:blip r:embed="rId75"/>
                <a:stretch>
                  <a:fillRect/>
                </a:stretch>
              </p:blipFill>
              <p:spPr>
                <a:xfrm>
                  <a:off x="6016680" y="4640008"/>
                  <a:ext cx="509760" cy="7346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7" name="Ink 136">
                  <a:extLst>
                    <a:ext uri="{FF2B5EF4-FFF2-40B4-BE49-F238E27FC236}">
                      <a16:creationId xmlns:a16="http://schemas.microsoft.com/office/drawing/2014/main" id="{0C12FB53-DA81-462A-A8D5-7577E1F57337}"/>
                    </a:ext>
                  </a:extLst>
                </p14:cNvPr>
                <p14:cNvContentPartPr/>
                <p14:nvPr/>
              </p14:nvContentPartPr>
              <p14:xfrm>
                <a:off x="6046920" y="4856560"/>
                <a:ext cx="28800" cy="284760"/>
              </p14:xfrm>
            </p:contentPart>
          </mc:Choice>
          <mc:Fallback xmlns="">
            <p:pic>
              <p:nvPicPr>
                <p:cNvPr id="137" name="Ink 136">
                  <a:extLst>
                    <a:ext uri="{FF2B5EF4-FFF2-40B4-BE49-F238E27FC236}">
                      <a16:creationId xmlns:a16="http://schemas.microsoft.com/office/drawing/2014/main" id="{0C12FB53-DA81-462A-A8D5-7577E1F57337}"/>
                    </a:ext>
                  </a:extLst>
                </p:cNvPr>
                <p:cNvPicPr/>
                <p:nvPr/>
              </p:nvPicPr>
              <p:blipFill>
                <a:blip r:embed="rId77"/>
                <a:stretch>
                  <a:fillRect/>
                </a:stretch>
              </p:blipFill>
              <p:spPr>
                <a:xfrm>
                  <a:off x="6029142" y="4838560"/>
                  <a:ext cx="64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8" name="Ink 137">
                  <a:extLst>
                    <a:ext uri="{FF2B5EF4-FFF2-40B4-BE49-F238E27FC236}">
                      <a16:creationId xmlns:a16="http://schemas.microsoft.com/office/drawing/2014/main" id="{6EDA8ED6-816B-4121-A666-2D08D4D6AA94}"/>
                    </a:ext>
                  </a:extLst>
                </p14:cNvPr>
                <p14:cNvContentPartPr/>
                <p14:nvPr/>
              </p14:nvContentPartPr>
              <p14:xfrm>
                <a:off x="6138720" y="4877440"/>
                <a:ext cx="163800" cy="233280"/>
              </p14:xfrm>
            </p:contentPart>
          </mc:Choice>
          <mc:Fallback xmlns="">
            <p:pic>
              <p:nvPicPr>
                <p:cNvPr id="138" name="Ink 137">
                  <a:extLst>
                    <a:ext uri="{FF2B5EF4-FFF2-40B4-BE49-F238E27FC236}">
                      <a16:creationId xmlns:a16="http://schemas.microsoft.com/office/drawing/2014/main" id="{6EDA8ED6-816B-4121-A666-2D08D4D6AA94}"/>
                    </a:ext>
                  </a:extLst>
                </p:cNvPr>
                <p:cNvPicPr/>
                <p:nvPr/>
              </p:nvPicPr>
              <p:blipFill>
                <a:blip r:embed="rId79"/>
                <a:stretch>
                  <a:fillRect/>
                </a:stretch>
              </p:blipFill>
              <p:spPr>
                <a:xfrm>
                  <a:off x="6120720" y="4859440"/>
                  <a:ext cx="199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9" name="Ink 138">
                  <a:extLst>
                    <a:ext uri="{FF2B5EF4-FFF2-40B4-BE49-F238E27FC236}">
                      <a16:creationId xmlns:a16="http://schemas.microsoft.com/office/drawing/2014/main" id="{FC762322-1B61-4634-B63A-D1BDE4360BBA}"/>
                    </a:ext>
                  </a:extLst>
                </p14:cNvPr>
                <p14:cNvContentPartPr/>
                <p14:nvPr/>
              </p14:nvContentPartPr>
              <p14:xfrm>
                <a:off x="6532920" y="4551640"/>
                <a:ext cx="254160" cy="233640"/>
              </p14:xfrm>
            </p:contentPart>
          </mc:Choice>
          <mc:Fallback xmlns="">
            <p:pic>
              <p:nvPicPr>
                <p:cNvPr id="139" name="Ink 138">
                  <a:extLst>
                    <a:ext uri="{FF2B5EF4-FFF2-40B4-BE49-F238E27FC236}">
                      <a16:creationId xmlns:a16="http://schemas.microsoft.com/office/drawing/2014/main" id="{FC762322-1B61-4634-B63A-D1BDE4360BBA}"/>
                    </a:ext>
                  </a:extLst>
                </p:cNvPr>
                <p:cNvPicPr/>
                <p:nvPr/>
              </p:nvPicPr>
              <p:blipFill>
                <a:blip r:embed="rId81"/>
                <a:stretch>
                  <a:fillRect/>
                </a:stretch>
              </p:blipFill>
              <p:spPr>
                <a:xfrm>
                  <a:off x="6514920" y="4533640"/>
                  <a:ext cx="2898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0" name="Ink 139">
                  <a:extLst>
                    <a:ext uri="{FF2B5EF4-FFF2-40B4-BE49-F238E27FC236}">
                      <a16:creationId xmlns:a16="http://schemas.microsoft.com/office/drawing/2014/main" id="{E175CB23-51D4-4065-A15D-972C6B40F65C}"/>
                    </a:ext>
                  </a:extLst>
                </p14:cNvPr>
                <p14:cNvContentPartPr/>
                <p14:nvPr/>
              </p14:nvContentPartPr>
              <p14:xfrm>
                <a:off x="6818040" y="4634800"/>
                <a:ext cx="90360" cy="142920"/>
              </p14:xfrm>
            </p:contentPart>
          </mc:Choice>
          <mc:Fallback xmlns="">
            <p:pic>
              <p:nvPicPr>
                <p:cNvPr id="140" name="Ink 139">
                  <a:extLst>
                    <a:ext uri="{FF2B5EF4-FFF2-40B4-BE49-F238E27FC236}">
                      <a16:creationId xmlns:a16="http://schemas.microsoft.com/office/drawing/2014/main" id="{E175CB23-51D4-4065-A15D-972C6B40F65C}"/>
                    </a:ext>
                  </a:extLst>
                </p:cNvPr>
                <p:cNvPicPr/>
                <p:nvPr/>
              </p:nvPicPr>
              <p:blipFill>
                <a:blip r:embed="rId83"/>
                <a:stretch>
                  <a:fillRect/>
                </a:stretch>
              </p:blipFill>
              <p:spPr>
                <a:xfrm>
                  <a:off x="6800040" y="4616755"/>
                  <a:ext cx="126000" cy="17865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1" name="Ink 140">
                  <a:extLst>
                    <a:ext uri="{FF2B5EF4-FFF2-40B4-BE49-F238E27FC236}">
                      <a16:creationId xmlns:a16="http://schemas.microsoft.com/office/drawing/2014/main" id="{717CAD7D-169E-49D7-A673-B9EB2D72D9D6}"/>
                    </a:ext>
                  </a:extLst>
                </p14:cNvPr>
                <p14:cNvContentPartPr/>
                <p14:nvPr/>
              </p14:nvContentPartPr>
              <p14:xfrm>
                <a:off x="7012800" y="4641640"/>
                <a:ext cx="474120" cy="173160"/>
              </p14:xfrm>
            </p:contentPart>
          </mc:Choice>
          <mc:Fallback xmlns="">
            <p:pic>
              <p:nvPicPr>
                <p:cNvPr id="141" name="Ink 140">
                  <a:extLst>
                    <a:ext uri="{FF2B5EF4-FFF2-40B4-BE49-F238E27FC236}">
                      <a16:creationId xmlns:a16="http://schemas.microsoft.com/office/drawing/2014/main" id="{717CAD7D-169E-49D7-A673-B9EB2D72D9D6}"/>
                    </a:ext>
                  </a:extLst>
                </p:cNvPr>
                <p:cNvPicPr/>
                <p:nvPr/>
              </p:nvPicPr>
              <p:blipFill>
                <a:blip r:embed="rId85"/>
                <a:stretch>
                  <a:fillRect/>
                </a:stretch>
              </p:blipFill>
              <p:spPr>
                <a:xfrm>
                  <a:off x="6994800" y="4623640"/>
                  <a:ext cx="50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2" name="Ink 141">
                  <a:extLst>
                    <a:ext uri="{FF2B5EF4-FFF2-40B4-BE49-F238E27FC236}">
                      <a16:creationId xmlns:a16="http://schemas.microsoft.com/office/drawing/2014/main" id="{B28D7A0C-8EA9-45B1-BCDB-D69C7994C753}"/>
                    </a:ext>
                  </a:extLst>
                </p14:cNvPr>
                <p14:cNvContentPartPr/>
                <p14:nvPr/>
              </p14:nvContentPartPr>
              <p14:xfrm>
                <a:off x="7619760" y="4417360"/>
                <a:ext cx="127440" cy="136080"/>
              </p14:xfrm>
            </p:contentPart>
          </mc:Choice>
          <mc:Fallback xmlns="">
            <p:pic>
              <p:nvPicPr>
                <p:cNvPr id="142" name="Ink 141">
                  <a:extLst>
                    <a:ext uri="{FF2B5EF4-FFF2-40B4-BE49-F238E27FC236}">
                      <a16:creationId xmlns:a16="http://schemas.microsoft.com/office/drawing/2014/main" id="{B28D7A0C-8EA9-45B1-BCDB-D69C7994C753}"/>
                    </a:ext>
                  </a:extLst>
                </p:cNvPr>
                <p:cNvPicPr/>
                <p:nvPr/>
              </p:nvPicPr>
              <p:blipFill>
                <a:blip r:embed="rId87"/>
                <a:stretch>
                  <a:fillRect/>
                </a:stretch>
              </p:blipFill>
              <p:spPr>
                <a:xfrm>
                  <a:off x="7601760" y="4399360"/>
                  <a:ext cx="163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3" name="Ink 142">
                  <a:extLst>
                    <a:ext uri="{FF2B5EF4-FFF2-40B4-BE49-F238E27FC236}">
                      <a16:creationId xmlns:a16="http://schemas.microsoft.com/office/drawing/2014/main" id="{519ADB84-9F09-4661-9AF4-99E57AAE6496}"/>
                    </a:ext>
                  </a:extLst>
                </p14:cNvPr>
                <p14:cNvContentPartPr/>
                <p14:nvPr/>
              </p14:nvContentPartPr>
              <p14:xfrm>
                <a:off x="7667280" y="4449760"/>
                <a:ext cx="278280" cy="396000"/>
              </p14:xfrm>
            </p:contentPart>
          </mc:Choice>
          <mc:Fallback xmlns="">
            <p:pic>
              <p:nvPicPr>
                <p:cNvPr id="143" name="Ink 142">
                  <a:extLst>
                    <a:ext uri="{FF2B5EF4-FFF2-40B4-BE49-F238E27FC236}">
                      <a16:creationId xmlns:a16="http://schemas.microsoft.com/office/drawing/2014/main" id="{519ADB84-9F09-4661-9AF4-99E57AAE6496}"/>
                    </a:ext>
                  </a:extLst>
                </p:cNvPr>
                <p:cNvPicPr/>
                <p:nvPr/>
              </p:nvPicPr>
              <p:blipFill>
                <a:blip r:embed="rId89"/>
                <a:stretch>
                  <a:fillRect/>
                </a:stretch>
              </p:blipFill>
              <p:spPr>
                <a:xfrm>
                  <a:off x="7649280" y="4431760"/>
                  <a:ext cx="3139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4" name="Ink 143">
                  <a:extLst>
                    <a:ext uri="{FF2B5EF4-FFF2-40B4-BE49-F238E27FC236}">
                      <a16:creationId xmlns:a16="http://schemas.microsoft.com/office/drawing/2014/main" id="{54BA909B-8C88-42F1-BCE8-376D9C5C218D}"/>
                    </a:ext>
                  </a:extLst>
                </p14:cNvPr>
                <p14:cNvContentPartPr/>
                <p14:nvPr/>
              </p14:nvContentPartPr>
              <p14:xfrm>
                <a:off x="7747920" y="4724080"/>
                <a:ext cx="141840" cy="150480"/>
              </p14:xfrm>
            </p:contentPart>
          </mc:Choice>
          <mc:Fallback xmlns="">
            <p:pic>
              <p:nvPicPr>
                <p:cNvPr id="144" name="Ink 143">
                  <a:extLst>
                    <a:ext uri="{FF2B5EF4-FFF2-40B4-BE49-F238E27FC236}">
                      <a16:creationId xmlns:a16="http://schemas.microsoft.com/office/drawing/2014/main" id="{54BA909B-8C88-42F1-BCE8-376D9C5C218D}"/>
                    </a:ext>
                  </a:extLst>
                </p:cNvPr>
                <p:cNvPicPr/>
                <p:nvPr/>
              </p:nvPicPr>
              <p:blipFill>
                <a:blip r:embed="rId91"/>
                <a:stretch>
                  <a:fillRect/>
                </a:stretch>
              </p:blipFill>
              <p:spPr>
                <a:xfrm>
                  <a:off x="7729966" y="4706080"/>
                  <a:ext cx="17739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5" name="Ink 144">
                  <a:extLst>
                    <a:ext uri="{FF2B5EF4-FFF2-40B4-BE49-F238E27FC236}">
                      <a16:creationId xmlns:a16="http://schemas.microsoft.com/office/drawing/2014/main" id="{23C33A19-0509-4315-A895-D22082BD0CCF}"/>
                    </a:ext>
                  </a:extLst>
                </p14:cNvPr>
                <p14:cNvContentPartPr/>
                <p14:nvPr/>
              </p14:nvContentPartPr>
              <p14:xfrm>
                <a:off x="7640280" y="5039440"/>
                <a:ext cx="170280" cy="262800"/>
              </p14:xfrm>
            </p:contentPart>
          </mc:Choice>
          <mc:Fallback xmlns="">
            <p:pic>
              <p:nvPicPr>
                <p:cNvPr id="145" name="Ink 144">
                  <a:extLst>
                    <a:ext uri="{FF2B5EF4-FFF2-40B4-BE49-F238E27FC236}">
                      <a16:creationId xmlns:a16="http://schemas.microsoft.com/office/drawing/2014/main" id="{23C33A19-0509-4315-A895-D22082BD0CCF}"/>
                    </a:ext>
                  </a:extLst>
                </p:cNvPr>
                <p:cNvPicPr/>
                <p:nvPr/>
              </p:nvPicPr>
              <p:blipFill>
                <a:blip r:embed="rId93"/>
                <a:stretch>
                  <a:fillRect/>
                </a:stretch>
              </p:blipFill>
              <p:spPr>
                <a:xfrm>
                  <a:off x="7622242" y="5021440"/>
                  <a:ext cx="205996"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6" name="Ink 145">
                  <a:extLst>
                    <a:ext uri="{FF2B5EF4-FFF2-40B4-BE49-F238E27FC236}">
                      <a16:creationId xmlns:a16="http://schemas.microsoft.com/office/drawing/2014/main" id="{032EA0E2-2CA5-49E6-82E8-AA4CD219E95A}"/>
                    </a:ext>
                  </a:extLst>
                </p14:cNvPr>
                <p14:cNvContentPartPr/>
                <p14:nvPr/>
              </p14:nvContentPartPr>
              <p14:xfrm>
                <a:off x="7911000" y="5263000"/>
                <a:ext cx="14040" cy="16560"/>
              </p14:xfrm>
            </p:contentPart>
          </mc:Choice>
          <mc:Fallback xmlns="">
            <p:pic>
              <p:nvPicPr>
                <p:cNvPr id="146" name="Ink 145">
                  <a:extLst>
                    <a:ext uri="{FF2B5EF4-FFF2-40B4-BE49-F238E27FC236}">
                      <a16:creationId xmlns:a16="http://schemas.microsoft.com/office/drawing/2014/main" id="{032EA0E2-2CA5-49E6-82E8-AA4CD219E95A}"/>
                    </a:ext>
                  </a:extLst>
                </p:cNvPr>
                <p:cNvPicPr/>
                <p:nvPr/>
              </p:nvPicPr>
              <p:blipFill>
                <a:blip r:embed="rId95"/>
                <a:stretch>
                  <a:fillRect/>
                </a:stretch>
              </p:blipFill>
              <p:spPr>
                <a:xfrm>
                  <a:off x="7893000" y="5245000"/>
                  <a:ext cx="4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7" name="Ink 146">
                  <a:extLst>
                    <a:ext uri="{FF2B5EF4-FFF2-40B4-BE49-F238E27FC236}">
                      <a16:creationId xmlns:a16="http://schemas.microsoft.com/office/drawing/2014/main" id="{052A9C39-5FB9-4834-B9FA-F2276C155B98}"/>
                    </a:ext>
                  </a:extLst>
                </p14:cNvPr>
                <p14:cNvContentPartPr/>
                <p14:nvPr/>
              </p14:nvContentPartPr>
              <p14:xfrm>
                <a:off x="8026200" y="5044120"/>
                <a:ext cx="95760" cy="245160"/>
              </p14:xfrm>
            </p:contentPart>
          </mc:Choice>
          <mc:Fallback xmlns="">
            <p:pic>
              <p:nvPicPr>
                <p:cNvPr id="147" name="Ink 146">
                  <a:extLst>
                    <a:ext uri="{FF2B5EF4-FFF2-40B4-BE49-F238E27FC236}">
                      <a16:creationId xmlns:a16="http://schemas.microsoft.com/office/drawing/2014/main" id="{052A9C39-5FB9-4834-B9FA-F2276C155B98}"/>
                    </a:ext>
                  </a:extLst>
                </p:cNvPr>
                <p:cNvPicPr/>
                <p:nvPr/>
              </p:nvPicPr>
              <p:blipFill>
                <a:blip r:embed="rId97"/>
                <a:stretch>
                  <a:fillRect/>
                </a:stretch>
              </p:blipFill>
              <p:spPr>
                <a:xfrm>
                  <a:off x="8008200" y="5026120"/>
                  <a:ext cx="13140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156" name="Ink 155">
                <a:extLst>
                  <a:ext uri="{FF2B5EF4-FFF2-40B4-BE49-F238E27FC236}">
                    <a16:creationId xmlns:a16="http://schemas.microsoft.com/office/drawing/2014/main" id="{8FC7C6B1-AA52-4A11-96D1-01B2BF00D9C3}"/>
                  </a:ext>
                </a:extLst>
              </p14:cNvPr>
              <p14:cNvContentPartPr/>
              <p14:nvPr/>
            </p14:nvContentPartPr>
            <p14:xfrm>
              <a:off x="64248" y="201360"/>
              <a:ext cx="1617120" cy="1011960"/>
            </p14:xfrm>
          </p:contentPart>
        </mc:Choice>
        <mc:Fallback xmlns="">
          <p:pic>
            <p:nvPicPr>
              <p:cNvPr id="156" name="Ink 155">
                <a:extLst>
                  <a:ext uri="{FF2B5EF4-FFF2-40B4-BE49-F238E27FC236}">
                    <a16:creationId xmlns:a16="http://schemas.microsoft.com/office/drawing/2014/main" id="{8FC7C6B1-AA52-4A11-96D1-01B2BF00D9C3}"/>
                  </a:ext>
                </a:extLst>
              </p:cNvPr>
              <p:cNvPicPr/>
              <p:nvPr/>
            </p:nvPicPr>
            <p:blipFill>
              <a:blip r:embed="rId99"/>
              <a:stretch>
                <a:fillRect/>
              </a:stretch>
            </p:blipFill>
            <p:spPr>
              <a:xfrm>
                <a:off x="28248" y="129360"/>
                <a:ext cx="1688760" cy="1155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7" name="Ink 156">
                <a:extLst>
                  <a:ext uri="{FF2B5EF4-FFF2-40B4-BE49-F238E27FC236}">
                    <a16:creationId xmlns:a16="http://schemas.microsoft.com/office/drawing/2014/main" id="{11D3A919-8BED-4BD2-BDA1-DA6F4DC7D291}"/>
                  </a:ext>
                </a:extLst>
              </p14:cNvPr>
              <p14:cNvContentPartPr/>
              <p14:nvPr/>
            </p14:nvContentPartPr>
            <p14:xfrm>
              <a:off x="3356808" y="4384560"/>
              <a:ext cx="1115280" cy="1154520"/>
            </p14:xfrm>
          </p:contentPart>
        </mc:Choice>
        <mc:Fallback xmlns="">
          <p:pic>
            <p:nvPicPr>
              <p:cNvPr id="157" name="Ink 156">
                <a:extLst>
                  <a:ext uri="{FF2B5EF4-FFF2-40B4-BE49-F238E27FC236}">
                    <a16:creationId xmlns:a16="http://schemas.microsoft.com/office/drawing/2014/main" id="{11D3A919-8BED-4BD2-BDA1-DA6F4DC7D291}"/>
                  </a:ext>
                </a:extLst>
              </p:cNvPr>
              <p:cNvPicPr/>
              <p:nvPr/>
            </p:nvPicPr>
            <p:blipFill>
              <a:blip r:embed="rId101"/>
              <a:stretch>
                <a:fillRect/>
              </a:stretch>
            </p:blipFill>
            <p:spPr>
              <a:xfrm>
                <a:off x="3320796" y="4312560"/>
                <a:ext cx="1186943" cy="129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 name="Ink 10">
                <a:extLst>
                  <a:ext uri="{FF2B5EF4-FFF2-40B4-BE49-F238E27FC236}">
                    <a16:creationId xmlns:a16="http://schemas.microsoft.com/office/drawing/2014/main" id="{A1DB2775-AD1B-4638-967C-880E78BCC55F}"/>
                  </a:ext>
                </a:extLst>
              </p14:cNvPr>
              <p14:cNvContentPartPr/>
              <p14:nvPr/>
            </p14:nvContentPartPr>
            <p14:xfrm>
              <a:off x="460608" y="2509680"/>
              <a:ext cx="360" cy="4680"/>
            </p14:xfrm>
          </p:contentPart>
        </mc:Choice>
        <mc:Fallback xmlns="">
          <p:pic>
            <p:nvPicPr>
              <p:cNvPr id="11" name="Ink 10">
                <a:extLst>
                  <a:ext uri="{FF2B5EF4-FFF2-40B4-BE49-F238E27FC236}">
                    <a16:creationId xmlns:a16="http://schemas.microsoft.com/office/drawing/2014/main" id="{A1DB2775-AD1B-4638-967C-880E78BCC55F}"/>
                  </a:ext>
                </a:extLst>
              </p:cNvPr>
              <p:cNvPicPr/>
              <p:nvPr/>
            </p:nvPicPr>
            <p:blipFill>
              <a:blip r:embed="rId103"/>
              <a:stretch>
                <a:fillRect/>
              </a:stretch>
            </p:blipFill>
            <p:spPr>
              <a:xfrm>
                <a:off x="424968" y="2438040"/>
                <a:ext cx="72000" cy="148320"/>
              </a:xfrm>
              <a:prstGeom prst="rect">
                <a:avLst/>
              </a:prstGeom>
            </p:spPr>
          </p:pic>
        </mc:Fallback>
      </mc:AlternateContent>
      <p:grpSp>
        <p:nvGrpSpPr>
          <p:cNvPr id="118" name="Group 117">
            <a:extLst>
              <a:ext uri="{FF2B5EF4-FFF2-40B4-BE49-F238E27FC236}">
                <a16:creationId xmlns:a16="http://schemas.microsoft.com/office/drawing/2014/main" id="{D8341967-8C3F-42B4-AA68-1D78790E6F11}"/>
              </a:ext>
            </a:extLst>
          </p:cNvPr>
          <p:cNvGrpSpPr/>
          <p:nvPr/>
        </p:nvGrpSpPr>
        <p:grpSpPr>
          <a:xfrm>
            <a:off x="3181728" y="460176"/>
            <a:ext cx="3191400" cy="552960"/>
            <a:chOff x="3181728" y="460176"/>
            <a:chExt cx="3191400" cy="552960"/>
          </a:xfrm>
        </p:grpSpPr>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57897EA7-D289-4ED0-87DF-1A78E54EE2F3}"/>
                    </a:ext>
                  </a:extLst>
                </p14:cNvPr>
                <p14:cNvContentPartPr/>
                <p14:nvPr/>
              </p14:nvContentPartPr>
              <p14:xfrm>
                <a:off x="3181728" y="664296"/>
                <a:ext cx="940680" cy="273600"/>
              </p14:xfrm>
            </p:contentPart>
          </mc:Choice>
          <mc:Fallback xmlns="">
            <p:pic>
              <p:nvPicPr>
                <p:cNvPr id="83" name="Ink 82">
                  <a:extLst>
                    <a:ext uri="{FF2B5EF4-FFF2-40B4-BE49-F238E27FC236}">
                      <a16:creationId xmlns:a16="http://schemas.microsoft.com/office/drawing/2014/main" id="{57897EA7-D289-4ED0-87DF-1A78E54EE2F3}"/>
                    </a:ext>
                  </a:extLst>
                </p:cNvPr>
                <p:cNvPicPr/>
                <p:nvPr/>
              </p:nvPicPr>
              <p:blipFill>
                <a:blip r:embed="rId105"/>
                <a:stretch>
                  <a:fillRect/>
                </a:stretch>
              </p:blipFill>
              <p:spPr>
                <a:xfrm>
                  <a:off x="3164088" y="646656"/>
                  <a:ext cx="9763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2FD317D5-D21B-42B3-85A0-FB9AA1719782}"/>
                    </a:ext>
                  </a:extLst>
                </p14:cNvPr>
                <p14:cNvContentPartPr/>
                <p14:nvPr/>
              </p14:nvContentPartPr>
              <p14:xfrm>
                <a:off x="4509048" y="460176"/>
                <a:ext cx="150840" cy="352440"/>
              </p14:xfrm>
            </p:contentPart>
          </mc:Choice>
          <mc:Fallback xmlns="">
            <p:pic>
              <p:nvPicPr>
                <p:cNvPr id="84" name="Ink 83">
                  <a:extLst>
                    <a:ext uri="{FF2B5EF4-FFF2-40B4-BE49-F238E27FC236}">
                      <a16:creationId xmlns:a16="http://schemas.microsoft.com/office/drawing/2014/main" id="{2FD317D5-D21B-42B3-85A0-FB9AA1719782}"/>
                    </a:ext>
                  </a:extLst>
                </p:cNvPr>
                <p:cNvPicPr/>
                <p:nvPr/>
              </p:nvPicPr>
              <p:blipFill>
                <a:blip r:embed="rId107"/>
                <a:stretch>
                  <a:fillRect/>
                </a:stretch>
              </p:blipFill>
              <p:spPr>
                <a:xfrm>
                  <a:off x="4491048" y="442536"/>
                  <a:ext cx="1864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D14BE755-B80F-420B-B833-290117518549}"/>
                    </a:ext>
                  </a:extLst>
                </p14:cNvPr>
                <p14:cNvContentPartPr/>
                <p14:nvPr/>
              </p14:nvContentPartPr>
              <p14:xfrm>
                <a:off x="4851048" y="531456"/>
                <a:ext cx="307080" cy="383400"/>
              </p14:xfrm>
            </p:contentPart>
          </mc:Choice>
          <mc:Fallback xmlns="">
            <p:pic>
              <p:nvPicPr>
                <p:cNvPr id="85" name="Ink 84">
                  <a:extLst>
                    <a:ext uri="{FF2B5EF4-FFF2-40B4-BE49-F238E27FC236}">
                      <a16:creationId xmlns:a16="http://schemas.microsoft.com/office/drawing/2014/main" id="{D14BE755-B80F-420B-B833-290117518549}"/>
                    </a:ext>
                  </a:extLst>
                </p:cNvPr>
                <p:cNvPicPr/>
                <p:nvPr/>
              </p:nvPicPr>
              <p:blipFill>
                <a:blip r:embed="rId109"/>
                <a:stretch>
                  <a:fillRect/>
                </a:stretch>
              </p:blipFill>
              <p:spPr>
                <a:xfrm>
                  <a:off x="4833048" y="513816"/>
                  <a:ext cx="3427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4" name="Ink 93">
                  <a:extLst>
                    <a:ext uri="{FF2B5EF4-FFF2-40B4-BE49-F238E27FC236}">
                      <a16:creationId xmlns:a16="http://schemas.microsoft.com/office/drawing/2014/main" id="{889B546B-85D4-41CB-8A84-C32C92E30FFC}"/>
                    </a:ext>
                  </a:extLst>
                </p14:cNvPr>
                <p14:cNvContentPartPr/>
                <p14:nvPr/>
              </p14:nvContentPartPr>
              <p14:xfrm>
                <a:off x="5583648" y="790656"/>
                <a:ext cx="789480" cy="38880"/>
              </p14:xfrm>
            </p:contentPart>
          </mc:Choice>
          <mc:Fallback xmlns="">
            <p:pic>
              <p:nvPicPr>
                <p:cNvPr id="94" name="Ink 93">
                  <a:extLst>
                    <a:ext uri="{FF2B5EF4-FFF2-40B4-BE49-F238E27FC236}">
                      <a16:creationId xmlns:a16="http://schemas.microsoft.com/office/drawing/2014/main" id="{889B546B-85D4-41CB-8A84-C32C92E30FFC}"/>
                    </a:ext>
                  </a:extLst>
                </p:cNvPr>
                <p:cNvPicPr/>
                <p:nvPr/>
              </p:nvPicPr>
              <p:blipFill>
                <a:blip r:embed="rId111"/>
                <a:stretch>
                  <a:fillRect/>
                </a:stretch>
              </p:blipFill>
              <p:spPr>
                <a:xfrm>
                  <a:off x="5566008" y="772656"/>
                  <a:ext cx="82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9" name="Ink 98">
                  <a:extLst>
                    <a:ext uri="{FF2B5EF4-FFF2-40B4-BE49-F238E27FC236}">
                      <a16:creationId xmlns:a16="http://schemas.microsoft.com/office/drawing/2014/main" id="{CC78C53A-3F1F-4A76-9AFE-781818894286}"/>
                    </a:ext>
                  </a:extLst>
                </p14:cNvPr>
                <p14:cNvContentPartPr/>
                <p14:nvPr/>
              </p14:nvContentPartPr>
              <p14:xfrm>
                <a:off x="6100608" y="729816"/>
                <a:ext cx="241920" cy="283320"/>
              </p14:xfrm>
            </p:contentPart>
          </mc:Choice>
          <mc:Fallback xmlns="">
            <p:pic>
              <p:nvPicPr>
                <p:cNvPr id="99" name="Ink 98">
                  <a:extLst>
                    <a:ext uri="{FF2B5EF4-FFF2-40B4-BE49-F238E27FC236}">
                      <a16:creationId xmlns:a16="http://schemas.microsoft.com/office/drawing/2014/main" id="{CC78C53A-3F1F-4A76-9AFE-781818894286}"/>
                    </a:ext>
                  </a:extLst>
                </p:cNvPr>
                <p:cNvPicPr/>
                <p:nvPr/>
              </p:nvPicPr>
              <p:blipFill>
                <a:blip r:embed="rId113"/>
                <a:stretch>
                  <a:fillRect/>
                </a:stretch>
              </p:blipFill>
              <p:spPr>
                <a:xfrm>
                  <a:off x="6082608" y="711816"/>
                  <a:ext cx="277560" cy="318960"/>
                </a:xfrm>
                <a:prstGeom prst="rect">
                  <a:avLst/>
                </a:prstGeom>
              </p:spPr>
            </p:pic>
          </mc:Fallback>
        </mc:AlternateContent>
      </p:grpSp>
      <p:grpSp>
        <p:nvGrpSpPr>
          <p:cNvPr id="151" name="Group 150">
            <a:extLst>
              <a:ext uri="{FF2B5EF4-FFF2-40B4-BE49-F238E27FC236}">
                <a16:creationId xmlns:a16="http://schemas.microsoft.com/office/drawing/2014/main" id="{652AE5AA-3B15-42EB-9212-66FCA4E8B3FF}"/>
              </a:ext>
            </a:extLst>
          </p:cNvPr>
          <p:cNvGrpSpPr/>
          <p:nvPr/>
        </p:nvGrpSpPr>
        <p:grpSpPr>
          <a:xfrm>
            <a:off x="6826728" y="438576"/>
            <a:ext cx="1632240" cy="482400"/>
            <a:chOff x="6826728" y="438576"/>
            <a:chExt cx="1632240" cy="482400"/>
          </a:xfrm>
        </p:grpSpPr>
        <mc:AlternateContent xmlns:mc="http://schemas.openxmlformats.org/markup-compatibility/2006" xmlns:p14="http://schemas.microsoft.com/office/powerpoint/2010/main">
          <mc:Choice Requires="p14">
            <p:contentPart p14:bwMode="auto" r:id="rId114">
              <p14:nvContentPartPr>
                <p14:cNvPr id="131" name="Ink 130">
                  <a:extLst>
                    <a:ext uri="{FF2B5EF4-FFF2-40B4-BE49-F238E27FC236}">
                      <a16:creationId xmlns:a16="http://schemas.microsoft.com/office/drawing/2014/main" id="{2CC8E4D9-9CC6-4C64-95A3-11B158AB0932}"/>
                    </a:ext>
                  </a:extLst>
                </p14:cNvPr>
                <p14:cNvContentPartPr/>
                <p14:nvPr/>
              </p14:nvContentPartPr>
              <p14:xfrm>
                <a:off x="6826728" y="438576"/>
                <a:ext cx="34560" cy="482400"/>
              </p14:xfrm>
            </p:contentPart>
          </mc:Choice>
          <mc:Fallback xmlns="">
            <p:pic>
              <p:nvPicPr>
                <p:cNvPr id="131" name="Ink 130">
                  <a:extLst>
                    <a:ext uri="{FF2B5EF4-FFF2-40B4-BE49-F238E27FC236}">
                      <a16:creationId xmlns:a16="http://schemas.microsoft.com/office/drawing/2014/main" id="{2CC8E4D9-9CC6-4C64-95A3-11B158AB0932}"/>
                    </a:ext>
                  </a:extLst>
                </p:cNvPr>
                <p:cNvPicPr/>
                <p:nvPr/>
              </p:nvPicPr>
              <p:blipFill>
                <a:blip r:embed="rId115"/>
                <a:stretch>
                  <a:fillRect/>
                </a:stretch>
              </p:blipFill>
              <p:spPr>
                <a:xfrm>
                  <a:off x="6809088" y="420576"/>
                  <a:ext cx="702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2" name="Ink 131">
                  <a:extLst>
                    <a:ext uri="{FF2B5EF4-FFF2-40B4-BE49-F238E27FC236}">
                      <a16:creationId xmlns:a16="http://schemas.microsoft.com/office/drawing/2014/main" id="{E8492545-EE36-441A-85B5-92AF9BB6F71B}"/>
                    </a:ext>
                  </a:extLst>
                </p14:cNvPr>
                <p14:cNvContentPartPr/>
                <p14:nvPr/>
              </p14:nvContentPartPr>
              <p14:xfrm>
                <a:off x="7046328" y="515976"/>
                <a:ext cx="173880" cy="344520"/>
              </p14:xfrm>
            </p:contentPart>
          </mc:Choice>
          <mc:Fallback xmlns="">
            <p:pic>
              <p:nvPicPr>
                <p:cNvPr id="132" name="Ink 131">
                  <a:extLst>
                    <a:ext uri="{FF2B5EF4-FFF2-40B4-BE49-F238E27FC236}">
                      <a16:creationId xmlns:a16="http://schemas.microsoft.com/office/drawing/2014/main" id="{E8492545-EE36-441A-85B5-92AF9BB6F71B}"/>
                    </a:ext>
                  </a:extLst>
                </p:cNvPr>
                <p:cNvPicPr/>
                <p:nvPr/>
              </p:nvPicPr>
              <p:blipFill>
                <a:blip r:embed="rId117"/>
                <a:stretch>
                  <a:fillRect/>
                </a:stretch>
              </p:blipFill>
              <p:spPr>
                <a:xfrm>
                  <a:off x="7028328" y="497976"/>
                  <a:ext cx="2095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8" name="Ink 147">
                  <a:extLst>
                    <a:ext uri="{FF2B5EF4-FFF2-40B4-BE49-F238E27FC236}">
                      <a16:creationId xmlns:a16="http://schemas.microsoft.com/office/drawing/2014/main" id="{04EA2389-A5B5-4C55-83E1-0FE618A69810}"/>
                    </a:ext>
                  </a:extLst>
                </p14:cNvPr>
                <p14:cNvContentPartPr/>
                <p14:nvPr/>
              </p14:nvContentPartPr>
              <p14:xfrm>
                <a:off x="7498488" y="552696"/>
                <a:ext cx="314640" cy="235080"/>
              </p14:xfrm>
            </p:contentPart>
          </mc:Choice>
          <mc:Fallback xmlns="">
            <p:pic>
              <p:nvPicPr>
                <p:cNvPr id="148" name="Ink 147">
                  <a:extLst>
                    <a:ext uri="{FF2B5EF4-FFF2-40B4-BE49-F238E27FC236}">
                      <a16:creationId xmlns:a16="http://schemas.microsoft.com/office/drawing/2014/main" id="{04EA2389-A5B5-4C55-83E1-0FE618A69810}"/>
                    </a:ext>
                  </a:extLst>
                </p:cNvPr>
                <p:cNvPicPr/>
                <p:nvPr/>
              </p:nvPicPr>
              <p:blipFill>
                <a:blip r:embed="rId119"/>
                <a:stretch>
                  <a:fillRect/>
                </a:stretch>
              </p:blipFill>
              <p:spPr>
                <a:xfrm>
                  <a:off x="7480488" y="534696"/>
                  <a:ext cx="3502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0" name="Ink 149">
                  <a:extLst>
                    <a:ext uri="{FF2B5EF4-FFF2-40B4-BE49-F238E27FC236}">
                      <a16:creationId xmlns:a16="http://schemas.microsoft.com/office/drawing/2014/main" id="{7FBC0D65-B76F-4F94-B113-7AFE3EAB1B5C}"/>
                    </a:ext>
                  </a:extLst>
                </p14:cNvPr>
                <p14:cNvContentPartPr/>
                <p14:nvPr/>
              </p14:nvContentPartPr>
              <p14:xfrm>
                <a:off x="7808448" y="468816"/>
                <a:ext cx="650520" cy="431640"/>
              </p14:xfrm>
            </p:contentPart>
          </mc:Choice>
          <mc:Fallback xmlns="">
            <p:pic>
              <p:nvPicPr>
                <p:cNvPr id="150" name="Ink 149">
                  <a:extLst>
                    <a:ext uri="{FF2B5EF4-FFF2-40B4-BE49-F238E27FC236}">
                      <a16:creationId xmlns:a16="http://schemas.microsoft.com/office/drawing/2014/main" id="{7FBC0D65-B76F-4F94-B113-7AFE3EAB1B5C}"/>
                    </a:ext>
                  </a:extLst>
                </p:cNvPr>
                <p:cNvPicPr/>
                <p:nvPr/>
              </p:nvPicPr>
              <p:blipFill>
                <a:blip r:embed="rId121"/>
                <a:stretch>
                  <a:fillRect/>
                </a:stretch>
              </p:blipFill>
              <p:spPr>
                <a:xfrm>
                  <a:off x="7790808" y="450816"/>
                  <a:ext cx="686160" cy="467280"/>
                </a:xfrm>
                <a:prstGeom prst="rect">
                  <a:avLst/>
                </a:prstGeom>
              </p:spPr>
            </p:pic>
          </mc:Fallback>
        </mc:AlternateContent>
      </p:grpSp>
      <p:grpSp>
        <p:nvGrpSpPr>
          <p:cNvPr id="159" name="Group 158">
            <a:extLst>
              <a:ext uri="{FF2B5EF4-FFF2-40B4-BE49-F238E27FC236}">
                <a16:creationId xmlns:a16="http://schemas.microsoft.com/office/drawing/2014/main" id="{3D3ECC5F-BF42-4877-B483-3DC9CA38F361}"/>
              </a:ext>
            </a:extLst>
          </p:cNvPr>
          <p:cNvGrpSpPr/>
          <p:nvPr/>
        </p:nvGrpSpPr>
        <p:grpSpPr>
          <a:xfrm>
            <a:off x="6631608" y="1255776"/>
            <a:ext cx="471600" cy="666720"/>
            <a:chOff x="6631608" y="1255776"/>
            <a:chExt cx="471600" cy="666720"/>
          </a:xfrm>
        </p:grpSpPr>
        <mc:AlternateContent xmlns:mc="http://schemas.openxmlformats.org/markup-compatibility/2006" xmlns:p14="http://schemas.microsoft.com/office/powerpoint/2010/main">
          <mc:Choice Requires="p14">
            <p:contentPart p14:bwMode="auto" r:id="rId122">
              <p14:nvContentPartPr>
                <p14:cNvPr id="152" name="Ink 151">
                  <a:extLst>
                    <a:ext uri="{FF2B5EF4-FFF2-40B4-BE49-F238E27FC236}">
                      <a16:creationId xmlns:a16="http://schemas.microsoft.com/office/drawing/2014/main" id="{9CB47C0F-2A83-46AE-9B20-D17D67750079}"/>
                    </a:ext>
                  </a:extLst>
                </p14:cNvPr>
                <p14:cNvContentPartPr/>
                <p14:nvPr/>
              </p14:nvContentPartPr>
              <p14:xfrm>
                <a:off x="6705768" y="1255776"/>
                <a:ext cx="124920" cy="545400"/>
              </p14:xfrm>
            </p:contentPart>
          </mc:Choice>
          <mc:Fallback xmlns="">
            <p:pic>
              <p:nvPicPr>
                <p:cNvPr id="152" name="Ink 151">
                  <a:extLst>
                    <a:ext uri="{FF2B5EF4-FFF2-40B4-BE49-F238E27FC236}">
                      <a16:creationId xmlns:a16="http://schemas.microsoft.com/office/drawing/2014/main" id="{9CB47C0F-2A83-46AE-9B20-D17D67750079}"/>
                    </a:ext>
                  </a:extLst>
                </p:cNvPr>
                <p:cNvPicPr/>
                <p:nvPr/>
              </p:nvPicPr>
              <p:blipFill>
                <a:blip r:embed="rId123"/>
                <a:stretch>
                  <a:fillRect/>
                </a:stretch>
              </p:blipFill>
              <p:spPr>
                <a:xfrm>
                  <a:off x="6687768" y="1238136"/>
                  <a:ext cx="16056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5" name="Ink 154">
                  <a:extLst>
                    <a:ext uri="{FF2B5EF4-FFF2-40B4-BE49-F238E27FC236}">
                      <a16:creationId xmlns:a16="http://schemas.microsoft.com/office/drawing/2014/main" id="{4515530D-A8A8-48DB-A851-B8AF85889783}"/>
                    </a:ext>
                  </a:extLst>
                </p14:cNvPr>
                <p14:cNvContentPartPr/>
                <p14:nvPr/>
              </p14:nvContentPartPr>
              <p14:xfrm>
                <a:off x="6892248" y="1372416"/>
                <a:ext cx="65160" cy="550080"/>
              </p14:xfrm>
            </p:contentPart>
          </mc:Choice>
          <mc:Fallback xmlns="">
            <p:pic>
              <p:nvPicPr>
                <p:cNvPr id="155" name="Ink 154">
                  <a:extLst>
                    <a:ext uri="{FF2B5EF4-FFF2-40B4-BE49-F238E27FC236}">
                      <a16:creationId xmlns:a16="http://schemas.microsoft.com/office/drawing/2014/main" id="{4515530D-A8A8-48DB-A851-B8AF85889783}"/>
                    </a:ext>
                  </a:extLst>
                </p:cNvPr>
                <p:cNvPicPr/>
                <p:nvPr/>
              </p:nvPicPr>
              <p:blipFill>
                <a:blip r:embed="rId125"/>
                <a:stretch>
                  <a:fillRect/>
                </a:stretch>
              </p:blipFill>
              <p:spPr>
                <a:xfrm>
                  <a:off x="6874248" y="1354416"/>
                  <a:ext cx="10080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8" name="Ink 157">
                  <a:extLst>
                    <a:ext uri="{FF2B5EF4-FFF2-40B4-BE49-F238E27FC236}">
                      <a16:creationId xmlns:a16="http://schemas.microsoft.com/office/drawing/2014/main" id="{E1683143-6C7B-472D-9FCE-D50DA11C22B9}"/>
                    </a:ext>
                  </a:extLst>
                </p14:cNvPr>
                <p14:cNvContentPartPr/>
                <p14:nvPr/>
              </p14:nvContentPartPr>
              <p14:xfrm>
                <a:off x="6631608" y="1558536"/>
                <a:ext cx="471600" cy="276840"/>
              </p14:xfrm>
            </p:contentPart>
          </mc:Choice>
          <mc:Fallback xmlns="">
            <p:pic>
              <p:nvPicPr>
                <p:cNvPr id="158" name="Ink 157">
                  <a:extLst>
                    <a:ext uri="{FF2B5EF4-FFF2-40B4-BE49-F238E27FC236}">
                      <a16:creationId xmlns:a16="http://schemas.microsoft.com/office/drawing/2014/main" id="{E1683143-6C7B-472D-9FCE-D50DA11C22B9}"/>
                    </a:ext>
                  </a:extLst>
                </p:cNvPr>
                <p:cNvPicPr/>
                <p:nvPr/>
              </p:nvPicPr>
              <p:blipFill>
                <a:blip r:embed="rId127"/>
                <a:stretch>
                  <a:fillRect/>
                </a:stretch>
              </p:blipFill>
              <p:spPr>
                <a:xfrm>
                  <a:off x="6613608" y="1540536"/>
                  <a:ext cx="507240" cy="312480"/>
                </a:xfrm>
                <a:prstGeom prst="rect">
                  <a:avLst/>
                </a:prstGeom>
              </p:spPr>
            </p:pic>
          </mc:Fallback>
        </mc:AlternateContent>
      </p:grpSp>
      <p:grpSp>
        <p:nvGrpSpPr>
          <p:cNvPr id="176" name="Group 175">
            <a:extLst>
              <a:ext uri="{FF2B5EF4-FFF2-40B4-BE49-F238E27FC236}">
                <a16:creationId xmlns:a16="http://schemas.microsoft.com/office/drawing/2014/main" id="{41879162-7F25-4875-8018-940616872851}"/>
              </a:ext>
            </a:extLst>
          </p:cNvPr>
          <p:cNvGrpSpPr/>
          <p:nvPr/>
        </p:nvGrpSpPr>
        <p:grpSpPr>
          <a:xfrm>
            <a:off x="5486088" y="2343336"/>
            <a:ext cx="3102840" cy="532080"/>
            <a:chOff x="5486088" y="2343336"/>
            <a:chExt cx="3102840" cy="532080"/>
          </a:xfrm>
        </p:grpSpPr>
        <mc:AlternateContent xmlns:mc="http://schemas.openxmlformats.org/markup-compatibility/2006" xmlns:p14="http://schemas.microsoft.com/office/powerpoint/2010/main">
          <mc:Choice Requires="p14">
            <p:contentPart p14:bwMode="auto" r:id="rId128">
              <p14:nvContentPartPr>
                <p14:cNvPr id="160" name="Ink 159">
                  <a:extLst>
                    <a:ext uri="{FF2B5EF4-FFF2-40B4-BE49-F238E27FC236}">
                      <a16:creationId xmlns:a16="http://schemas.microsoft.com/office/drawing/2014/main" id="{05154B69-0609-4064-A61E-B1D0EE27BA19}"/>
                    </a:ext>
                  </a:extLst>
                </p14:cNvPr>
                <p14:cNvContentPartPr/>
                <p14:nvPr/>
              </p14:nvContentPartPr>
              <p14:xfrm>
                <a:off x="5486088" y="2343336"/>
                <a:ext cx="155880" cy="523800"/>
              </p14:xfrm>
            </p:contentPart>
          </mc:Choice>
          <mc:Fallback xmlns="">
            <p:pic>
              <p:nvPicPr>
                <p:cNvPr id="160" name="Ink 159">
                  <a:extLst>
                    <a:ext uri="{FF2B5EF4-FFF2-40B4-BE49-F238E27FC236}">
                      <a16:creationId xmlns:a16="http://schemas.microsoft.com/office/drawing/2014/main" id="{05154B69-0609-4064-A61E-B1D0EE27BA19}"/>
                    </a:ext>
                  </a:extLst>
                </p:cNvPr>
                <p:cNvPicPr/>
                <p:nvPr/>
              </p:nvPicPr>
              <p:blipFill>
                <a:blip r:embed="rId129"/>
                <a:stretch>
                  <a:fillRect/>
                </a:stretch>
              </p:blipFill>
              <p:spPr>
                <a:xfrm>
                  <a:off x="5468448" y="2325336"/>
                  <a:ext cx="1915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1" name="Ink 160">
                  <a:extLst>
                    <a:ext uri="{FF2B5EF4-FFF2-40B4-BE49-F238E27FC236}">
                      <a16:creationId xmlns:a16="http://schemas.microsoft.com/office/drawing/2014/main" id="{F21965F9-8A46-4F1C-BF6F-B13D1A3E702E}"/>
                    </a:ext>
                  </a:extLst>
                </p14:cNvPr>
                <p14:cNvContentPartPr/>
                <p14:nvPr/>
              </p14:nvContentPartPr>
              <p14:xfrm>
                <a:off x="5799288" y="2454576"/>
                <a:ext cx="261360" cy="374040"/>
              </p14:xfrm>
            </p:contentPart>
          </mc:Choice>
          <mc:Fallback xmlns="">
            <p:pic>
              <p:nvPicPr>
                <p:cNvPr id="161" name="Ink 160">
                  <a:extLst>
                    <a:ext uri="{FF2B5EF4-FFF2-40B4-BE49-F238E27FC236}">
                      <a16:creationId xmlns:a16="http://schemas.microsoft.com/office/drawing/2014/main" id="{F21965F9-8A46-4F1C-BF6F-B13D1A3E702E}"/>
                    </a:ext>
                  </a:extLst>
                </p:cNvPr>
                <p:cNvPicPr/>
                <p:nvPr/>
              </p:nvPicPr>
              <p:blipFill>
                <a:blip r:embed="rId131"/>
                <a:stretch>
                  <a:fillRect/>
                </a:stretch>
              </p:blipFill>
              <p:spPr>
                <a:xfrm>
                  <a:off x="5781288" y="2436936"/>
                  <a:ext cx="2970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3" name="Ink 162">
                  <a:extLst>
                    <a:ext uri="{FF2B5EF4-FFF2-40B4-BE49-F238E27FC236}">
                      <a16:creationId xmlns:a16="http://schemas.microsoft.com/office/drawing/2014/main" id="{397E3CC5-2D10-44E0-B48A-AAAC75585250}"/>
                    </a:ext>
                  </a:extLst>
                </p14:cNvPr>
                <p14:cNvContentPartPr/>
                <p14:nvPr/>
              </p14:nvContentPartPr>
              <p14:xfrm>
                <a:off x="6149928" y="2597496"/>
                <a:ext cx="260280" cy="277920"/>
              </p14:xfrm>
            </p:contentPart>
          </mc:Choice>
          <mc:Fallback xmlns="">
            <p:pic>
              <p:nvPicPr>
                <p:cNvPr id="163" name="Ink 162">
                  <a:extLst>
                    <a:ext uri="{FF2B5EF4-FFF2-40B4-BE49-F238E27FC236}">
                      <a16:creationId xmlns:a16="http://schemas.microsoft.com/office/drawing/2014/main" id="{397E3CC5-2D10-44E0-B48A-AAAC75585250}"/>
                    </a:ext>
                  </a:extLst>
                </p:cNvPr>
                <p:cNvPicPr/>
                <p:nvPr/>
              </p:nvPicPr>
              <p:blipFill>
                <a:blip r:embed="rId133"/>
                <a:stretch>
                  <a:fillRect/>
                </a:stretch>
              </p:blipFill>
              <p:spPr>
                <a:xfrm>
                  <a:off x="6131928" y="2579856"/>
                  <a:ext cx="2959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4" name="Ink 163">
                  <a:extLst>
                    <a:ext uri="{FF2B5EF4-FFF2-40B4-BE49-F238E27FC236}">
                      <a16:creationId xmlns:a16="http://schemas.microsoft.com/office/drawing/2014/main" id="{A9600A15-00FE-43D3-BB2F-84E10955934C}"/>
                    </a:ext>
                  </a:extLst>
                </p14:cNvPr>
                <p14:cNvContentPartPr/>
                <p14:nvPr/>
              </p14:nvContentPartPr>
              <p14:xfrm>
                <a:off x="6449808" y="2388696"/>
                <a:ext cx="504000" cy="418320"/>
              </p14:xfrm>
            </p:contentPart>
          </mc:Choice>
          <mc:Fallback xmlns="">
            <p:pic>
              <p:nvPicPr>
                <p:cNvPr id="164" name="Ink 163">
                  <a:extLst>
                    <a:ext uri="{FF2B5EF4-FFF2-40B4-BE49-F238E27FC236}">
                      <a16:creationId xmlns:a16="http://schemas.microsoft.com/office/drawing/2014/main" id="{A9600A15-00FE-43D3-BB2F-84E10955934C}"/>
                    </a:ext>
                  </a:extLst>
                </p:cNvPr>
                <p:cNvPicPr/>
                <p:nvPr/>
              </p:nvPicPr>
              <p:blipFill>
                <a:blip r:embed="rId135"/>
                <a:stretch>
                  <a:fillRect/>
                </a:stretch>
              </p:blipFill>
              <p:spPr>
                <a:xfrm>
                  <a:off x="6431808" y="2370696"/>
                  <a:ext cx="5396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5" name="Ink 164">
                  <a:extLst>
                    <a:ext uri="{FF2B5EF4-FFF2-40B4-BE49-F238E27FC236}">
                      <a16:creationId xmlns:a16="http://schemas.microsoft.com/office/drawing/2014/main" id="{DBBDE229-67C3-46FA-8193-84A53BE177E2}"/>
                    </a:ext>
                  </a:extLst>
                </p14:cNvPr>
                <p14:cNvContentPartPr/>
                <p14:nvPr/>
              </p14:nvContentPartPr>
              <p14:xfrm>
                <a:off x="7266288" y="2585976"/>
                <a:ext cx="616680" cy="241200"/>
              </p14:xfrm>
            </p:contentPart>
          </mc:Choice>
          <mc:Fallback xmlns="">
            <p:pic>
              <p:nvPicPr>
                <p:cNvPr id="165" name="Ink 164">
                  <a:extLst>
                    <a:ext uri="{FF2B5EF4-FFF2-40B4-BE49-F238E27FC236}">
                      <a16:creationId xmlns:a16="http://schemas.microsoft.com/office/drawing/2014/main" id="{DBBDE229-67C3-46FA-8193-84A53BE177E2}"/>
                    </a:ext>
                  </a:extLst>
                </p:cNvPr>
                <p:cNvPicPr/>
                <p:nvPr/>
              </p:nvPicPr>
              <p:blipFill>
                <a:blip r:embed="rId137"/>
                <a:stretch>
                  <a:fillRect/>
                </a:stretch>
              </p:blipFill>
              <p:spPr>
                <a:xfrm>
                  <a:off x="7248288" y="2568336"/>
                  <a:ext cx="652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6" name="Ink 165">
                  <a:extLst>
                    <a:ext uri="{FF2B5EF4-FFF2-40B4-BE49-F238E27FC236}">
                      <a16:creationId xmlns:a16="http://schemas.microsoft.com/office/drawing/2014/main" id="{E3B12D54-E06B-4D43-9E4D-91226E6F59AF}"/>
                    </a:ext>
                  </a:extLst>
                </p14:cNvPr>
                <p14:cNvContentPartPr/>
                <p14:nvPr/>
              </p14:nvContentPartPr>
              <p14:xfrm>
                <a:off x="8168808" y="2387976"/>
                <a:ext cx="106560" cy="460080"/>
              </p14:xfrm>
            </p:contentPart>
          </mc:Choice>
          <mc:Fallback xmlns="">
            <p:pic>
              <p:nvPicPr>
                <p:cNvPr id="166" name="Ink 165">
                  <a:extLst>
                    <a:ext uri="{FF2B5EF4-FFF2-40B4-BE49-F238E27FC236}">
                      <a16:creationId xmlns:a16="http://schemas.microsoft.com/office/drawing/2014/main" id="{E3B12D54-E06B-4D43-9E4D-91226E6F59AF}"/>
                    </a:ext>
                  </a:extLst>
                </p:cNvPr>
                <p:cNvPicPr/>
                <p:nvPr/>
              </p:nvPicPr>
              <p:blipFill>
                <a:blip r:embed="rId139"/>
                <a:stretch>
                  <a:fillRect/>
                </a:stretch>
              </p:blipFill>
              <p:spPr>
                <a:xfrm>
                  <a:off x="8150808" y="2370336"/>
                  <a:ext cx="14220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7" name="Ink 166">
                  <a:extLst>
                    <a:ext uri="{FF2B5EF4-FFF2-40B4-BE49-F238E27FC236}">
                      <a16:creationId xmlns:a16="http://schemas.microsoft.com/office/drawing/2014/main" id="{9BBC6FE1-C713-4A37-9E63-C18CF96DDE34}"/>
                    </a:ext>
                  </a:extLst>
                </p14:cNvPr>
                <p14:cNvContentPartPr/>
                <p14:nvPr/>
              </p14:nvContentPartPr>
              <p14:xfrm>
                <a:off x="8354928" y="2456016"/>
                <a:ext cx="234000" cy="350280"/>
              </p14:xfrm>
            </p:contentPart>
          </mc:Choice>
          <mc:Fallback xmlns="">
            <p:pic>
              <p:nvPicPr>
                <p:cNvPr id="167" name="Ink 166">
                  <a:extLst>
                    <a:ext uri="{FF2B5EF4-FFF2-40B4-BE49-F238E27FC236}">
                      <a16:creationId xmlns:a16="http://schemas.microsoft.com/office/drawing/2014/main" id="{9BBC6FE1-C713-4A37-9E63-C18CF96DDE34}"/>
                    </a:ext>
                  </a:extLst>
                </p:cNvPr>
                <p:cNvPicPr/>
                <p:nvPr/>
              </p:nvPicPr>
              <p:blipFill>
                <a:blip r:embed="rId141"/>
                <a:stretch>
                  <a:fillRect/>
                </a:stretch>
              </p:blipFill>
              <p:spPr>
                <a:xfrm>
                  <a:off x="8337288" y="2438376"/>
                  <a:ext cx="269640" cy="385920"/>
                </a:xfrm>
                <a:prstGeom prst="rect">
                  <a:avLst/>
                </a:prstGeom>
              </p:spPr>
            </p:pic>
          </mc:Fallback>
        </mc:AlternateContent>
      </p:grpSp>
      <p:grpSp>
        <p:nvGrpSpPr>
          <p:cNvPr id="175" name="Group 174">
            <a:extLst>
              <a:ext uri="{FF2B5EF4-FFF2-40B4-BE49-F238E27FC236}">
                <a16:creationId xmlns:a16="http://schemas.microsoft.com/office/drawing/2014/main" id="{15C106B5-FBAE-4C35-874D-8D3AB84E22D9}"/>
              </a:ext>
            </a:extLst>
          </p:cNvPr>
          <p:cNvGrpSpPr/>
          <p:nvPr/>
        </p:nvGrpSpPr>
        <p:grpSpPr>
          <a:xfrm>
            <a:off x="5401128" y="3255216"/>
            <a:ext cx="835560" cy="376920"/>
            <a:chOff x="5401128" y="3255216"/>
            <a:chExt cx="835560" cy="376920"/>
          </a:xfrm>
        </p:grpSpPr>
        <mc:AlternateContent xmlns:mc="http://schemas.openxmlformats.org/markup-compatibility/2006" xmlns:p14="http://schemas.microsoft.com/office/powerpoint/2010/main">
          <mc:Choice Requires="p14">
            <p:contentPart p14:bwMode="auto" r:id="rId142">
              <p14:nvContentPartPr>
                <p14:cNvPr id="168" name="Ink 167">
                  <a:extLst>
                    <a:ext uri="{FF2B5EF4-FFF2-40B4-BE49-F238E27FC236}">
                      <a16:creationId xmlns:a16="http://schemas.microsoft.com/office/drawing/2014/main" id="{054FD986-F187-4A91-B0CD-9776F59683F4}"/>
                    </a:ext>
                  </a:extLst>
                </p14:cNvPr>
                <p14:cNvContentPartPr/>
                <p14:nvPr/>
              </p14:nvContentPartPr>
              <p14:xfrm>
                <a:off x="5401128" y="3255216"/>
                <a:ext cx="97560" cy="376920"/>
              </p14:xfrm>
            </p:contentPart>
          </mc:Choice>
          <mc:Fallback xmlns="">
            <p:pic>
              <p:nvPicPr>
                <p:cNvPr id="168" name="Ink 167">
                  <a:extLst>
                    <a:ext uri="{FF2B5EF4-FFF2-40B4-BE49-F238E27FC236}">
                      <a16:creationId xmlns:a16="http://schemas.microsoft.com/office/drawing/2014/main" id="{054FD986-F187-4A91-B0CD-9776F59683F4}"/>
                    </a:ext>
                  </a:extLst>
                </p:cNvPr>
                <p:cNvPicPr/>
                <p:nvPr/>
              </p:nvPicPr>
              <p:blipFill>
                <a:blip r:embed="rId143"/>
                <a:stretch>
                  <a:fillRect/>
                </a:stretch>
              </p:blipFill>
              <p:spPr>
                <a:xfrm>
                  <a:off x="5383128" y="3237216"/>
                  <a:ext cx="1332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9" name="Ink 168">
                  <a:extLst>
                    <a:ext uri="{FF2B5EF4-FFF2-40B4-BE49-F238E27FC236}">
                      <a16:creationId xmlns:a16="http://schemas.microsoft.com/office/drawing/2014/main" id="{F43B94E4-7B80-451A-BA14-0702013D7529}"/>
                    </a:ext>
                  </a:extLst>
                </p14:cNvPr>
                <p14:cNvContentPartPr/>
                <p14:nvPr/>
              </p14:nvContentPartPr>
              <p14:xfrm>
                <a:off x="5571408" y="3256656"/>
                <a:ext cx="275400" cy="325080"/>
              </p14:xfrm>
            </p:contentPart>
          </mc:Choice>
          <mc:Fallback xmlns="">
            <p:pic>
              <p:nvPicPr>
                <p:cNvPr id="169" name="Ink 168">
                  <a:extLst>
                    <a:ext uri="{FF2B5EF4-FFF2-40B4-BE49-F238E27FC236}">
                      <a16:creationId xmlns:a16="http://schemas.microsoft.com/office/drawing/2014/main" id="{F43B94E4-7B80-451A-BA14-0702013D7529}"/>
                    </a:ext>
                  </a:extLst>
                </p:cNvPr>
                <p:cNvPicPr/>
                <p:nvPr/>
              </p:nvPicPr>
              <p:blipFill>
                <a:blip r:embed="rId145"/>
                <a:stretch>
                  <a:fillRect/>
                </a:stretch>
              </p:blipFill>
              <p:spPr>
                <a:xfrm>
                  <a:off x="5553768" y="3238656"/>
                  <a:ext cx="3110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0" name="Ink 169">
                  <a:extLst>
                    <a:ext uri="{FF2B5EF4-FFF2-40B4-BE49-F238E27FC236}">
                      <a16:creationId xmlns:a16="http://schemas.microsoft.com/office/drawing/2014/main" id="{D0D2EEB6-4A08-42AD-A647-ED6887B4837A}"/>
                    </a:ext>
                  </a:extLst>
                </p14:cNvPr>
                <p14:cNvContentPartPr/>
                <p14:nvPr/>
              </p14:nvContentPartPr>
              <p14:xfrm>
                <a:off x="5971728" y="3337656"/>
                <a:ext cx="264960" cy="239400"/>
              </p14:xfrm>
            </p:contentPart>
          </mc:Choice>
          <mc:Fallback xmlns="">
            <p:pic>
              <p:nvPicPr>
                <p:cNvPr id="170" name="Ink 169">
                  <a:extLst>
                    <a:ext uri="{FF2B5EF4-FFF2-40B4-BE49-F238E27FC236}">
                      <a16:creationId xmlns:a16="http://schemas.microsoft.com/office/drawing/2014/main" id="{D0D2EEB6-4A08-42AD-A647-ED6887B4837A}"/>
                    </a:ext>
                  </a:extLst>
                </p:cNvPr>
                <p:cNvPicPr/>
                <p:nvPr/>
              </p:nvPicPr>
              <p:blipFill>
                <a:blip r:embed="rId147"/>
                <a:stretch>
                  <a:fillRect/>
                </a:stretch>
              </p:blipFill>
              <p:spPr>
                <a:xfrm>
                  <a:off x="5954088" y="3320016"/>
                  <a:ext cx="300600" cy="27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71" name="Ink 170">
                <a:extLst>
                  <a:ext uri="{FF2B5EF4-FFF2-40B4-BE49-F238E27FC236}">
                    <a16:creationId xmlns:a16="http://schemas.microsoft.com/office/drawing/2014/main" id="{7AE229D8-8865-4EE2-8987-FB6D58AFE7E0}"/>
                  </a:ext>
                </a:extLst>
              </p14:cNvPr>
              <p14:cNvContentPartPr/>
              <p14:nvPr/>
            </p14:nvContentPartPr>
            <p14:xfrm>
              <a:off x="6910608" y="3283656"/>
              <a:ext cx="852480" cy="203760"/>
            </p14:xfrm>
          </p:contentPart>
        </mc:Choice>
        <mc:Fallback xmlns="">
          <p:pic>
            <p:nvPicPr>
              <p:cNvPr id="171" name="Ink 170">
                <a:extLst>
                  <a:ext uri="{FF2B5EF4-FFF2-40B4-BE49-F238E27FC236}">
                    <a16:creationId xmlns:a16="http://schemas.microsoft.com/office/drawing/2014/main" id="{7AE229D8-8865-4EE2-8987-FB6D58AFE7E0}"/>
                  </a:ext>
                </a:extLst>
              </p:cNvPr>
              <p:cNvPicPr/>
              <p:nvPr/>
            </p:nvPicPr>
            <p:blipFill>
              <a:blip r:embed="rId149"/>
              <a:stretch>
                <a:fillRect/>
              </a:stretch>
            </p:blipFill>
            <p:spPr>
              <a:xfrm>
                <a:off x="6892968" y="3265656"/>
                <a:ext cx="888120" cy="239400"/>
              </a:xfrm>
              <a:prstGeom prst="rect">
                <a:avLst/>
              </a:prstGeom>
            </p:spPr>
          </p:pic>
        </mc:Fallback>
      </mc:AlternateContent>
      <p:grpSp>
        <p:nvGrpSpPr>
          <p:cNvPr id="174" name="Group 173">
            <a:extLst>
              <a:ext uri="{FF2B5EF4-FFF2-40B4-BE49-F238E27FC236}">
                <a16:creationId xmlns:a16="http://schemas.microsoft.com/office/drawing/2014/main" id="{277109D1-812A-4AB1-BDF9-625A5CDCF9E8}"/>
              </a:ext>
            </a:extLst>
          </p:cNvPr>
          <p:cNvGrpSpPr/>
          <p:nvPr/>
        </p:nvGrpSpPr>
        <p:grpSpPr>
          <a:xfrm>
            <a:off x="8290128" y="3098616"/>
            <a:ext cx="97200" cy="502920"/>
            <a:chOff x="8290128" y="3098616"/>
            <a:chExt cx="97200" cy="502920"/>
          </a:xfrm>
        </p:grpSpPr>
        <mc:AlternateContent xmlns:mc="http://schemas.openxmlformats.org/markup-compatibility/2006" xmlns:p14="http://schemas.microsoft.com/office/powerpoint/2010/main">
          <mc:Choice Requires="p14">
            <p:contentPart p14:bwMode="auto" r:id="rId150">
              <p14:nvContentPartPr>
                <p14:cNvPr id="172" name="Ink 171">
                  <a:extLst>
                    <a:ext uri="{FF2B5EF4-FFF2-40B4-BE49-F238E27FC236}">
                      <a16:creationId xmlns:a16="http://schemas.microsoft.com/office/drawing/2014/main" id="{8A724AC3-0E77-41AC-9322-1E9EEDE85633}"/>
                    </a:ext>
                  </a:extLst>
                </p14:cNvPr>
                <p14:cNvContentPartPr/>
                <p14:nvPr/>
              </p14:nvContentPartPr>
              <p14:xfrm>
                <a:off x="8290128" y="3098616"/>
                <a:ext cx="97200" cy="254160"/>
              </p14:xfrm>
            </p:contentPart>
          </mc:Choice>
          <mc:Fallback xmlns="">
            <p:pic>
              <p:nvPicPr>
                <p:cNvPr id="172" name="Ink 171">
                  <a:extLst>
                    <a:ext uri="{FF2B5EF4-FFF2-40B4-BE49-F238E27FC236}">
                      <a16:creationId xmlns:a16="http://schemas.microsoft.com/office/drawing/2014/main" id="{8A724AC3-0E77-41AC-9322-1E9EEDE85633}"/>
                    </a:ext>
                  </a:extLst>
                </p:cNvPr>
                <p:cNvPicPr/>
                <p:nvPr/>
              </p:nvPicPr>
              <p:blipFill>
                <a:blip r:embed="rId151"/>
                <a:stretch>
                  <a:fillRect/>
                </a:stretch>
              </p:blipFill>
              <p:spPr>
                <a:xfrm>
                  <a:off x="8272488" y="3080616"/>
                  <a:ext cx="132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3" name="Ink 172">
                  <a:extLst>
                    <a:ext uri="{FF2B5EF4-FFF2-40B4-BE49-F238E27FC236}">
                      <a16:creationId xmlns:a16="http://schemas.microsoft.com/office/drawing/2014/main" id="{0496F037-6FEB-43F4-B2BA-219B7E4BBE43}"/>
                    </a:ext>
                  </a:extLst>
                </p14:cNvPr>
                <p14:cNvContentPartPr/>
                <p14:nvPr/>
              </p14:nvContentPartPr>
              <p14:xfrm>
                <a:off x="8319648" y="3486696"/>
                <a:ext cx="33120" cy="114840"/>
              </p14:xfrm>
            </p:contentPart>
          </mc:Choice>
          <mc:Fallback xmlns="">
            <p:pic>
              <p:nvPicPr>
                <p:cNvPr id="173" name="Ink 172">
                  <a:extLst>
                    <a:ext uri="{FF2B5EF4-FFF2-40B4-BE49-F238E27FC236}">
                      <a16:creationId xmlns:a16="http://schemas.microsoft.com/office/drawing/2014/main" id="{0496F037-6FEB-43F4-B2BA-219B7E4BBE43}"/>
                    </a:ext>
                  </a:extLst>
                </p:cNvPr>
                <p:cNvPicPr/>
                <p:nvPr/>
              </p:nvPicPr>
              <p:blipFill>
                <a:blip r:embed="rId153"/>
                <a:stretch>
                  <a:fillRect/>
                </a:stretch>
              </p:blipFill>
              <p:spPr>
                <a:xfrm>
                  <a:off x="8302008" y="3469056"/>
                  <a:ext cx="68760" cy="15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77" name="Ink 176">
                <a:extLst>
                  <a:ext uri="{FF2B5EF4-FFF2-40B4-BE49-F238E27FC236}">
                    <a16:creationId xmlns:a16="http://schemas.microsoft.com/office/drawing/2014/main" id="{4E5CC52E-942B-4624-8539-BC0AF5522E2A}"/>
                  </a:ext>
                </a:extLst>
              </p14:cNvPr>
              <p14:cNvContentPartPr/>
              <p14:nvPr/>
            </p14:nvContentPartPr>
            <p14:xfrm>
              <a:off x="4998288" y="3840216"/>
              <a:ext cx="3588840" cy="183240"/>
            </p14:xfrm>
          </p:contentPart>
        </mc:Choice>
        <mc:Fallback xmlns="">
          <p:pic>
            <p:nvPicPr>
              <p:cNvPr id="177" name="Ink 176">
                <a:extLst>
                  <a:ext uri="{FF2B5EF4-FFF2-40B4-BE49-F238E27FC236}">
                    <a16:creationId xmlns:a16="http://schemas.microsoft.com/office/drawing/2014/main" id="{4E5CC52E-942B-4624-8539-BC0AF5522E2A}"/>
                  </a:ext>
                </a:extLst>
              </p:cNvPr>
              <p:cNvPicPr/>
              <p:nvPr/>
            </p:nvPicPr>
            <p:blipFill>
              <a:blip r:embed="rId155"/>
              <a:stretch>
                <a:fillRect/>
              </a:stretch>
            </p:blipFill>
            <p:spPr>
              <a:xfrm>
                <a:off x="4980648" y="3822576"/>
                <a:ext cx="3624480" cy="218880"/>
              </a:xfrm>
              <a:prstGeom prst="rect">
                <a:avLst/>
              </a:prstGeom>
            </p:spPr>
          </p:pic>
        </mc:Fallback>
      </mc:AlternateContent>
      <p:grpSp>
        <p:nvGrpSpPr>
          <p:cNvPr id="181" name="Group 180">
            <a:extLst>
              <a:ext uri="{FF2B5EF4-FFF2-40B4-BE49-F238E27FC236}">
                <a16:creationId xmlns:a16="http://schemas.microsoft.com/office/drawing/2014/main" id="{1531C744-6B36-45E7-AE61-992AC74FFBBD}"/>
              </a:ext>
            </a:extLst>
          </p:cNvPr>
          <p:cNvGrpSpPr/>
          <p:nvPr/>
        </p:nvGrpSpPr>
        <p:grpSpPr>
          <a:xfrm>
            <a:off x="5751408" y="4626096"/>
            <a:ext cx="883440" cy="501120"/>
            <a:chOff x="5751408" y="4626096"/>
            <a:chExt cx="883440" cy="501120"/>
          </a:xfrm>
        </p:grpSpPr>
        <mc:AlternateContent xmlns:mc="http://schemas.openxmlformats.org/markup-compatibility/2006" xmlns:p14="http://schemas.microsoft.com/office/powerpoint/2010/main">
          <mc:Choice Requires="p14">
            <p:contentPart p14:bwMode="auto" r:id="rId156">
              <p14:nvContentPartPr>
                <p14:cNvPr id="178" name="Ink 177">
                  <a:extLst>
                    <a:ext uri="{FF2B5EF4-FFF2-40B4-BE49-F238E27FC236}">
                      <a16:creationId xmlns:a16="http://schemas.microsoft.com/office/drawing/2014/main" id="{C9718FEC-7FDB-48C9-8596-BB901036473F}"/>
                    </a:ext>
                  </a:extLst>
                </p14:cNvPr>
                <p14:cNvContentPartPr/>
                <p14:nvPr/>
              </p14:nvContentPartPr>
              <p14:xfrm>
                <a:off x="5751408" y="4626096"/>
                <a:ext cx="444600" cy="417960"/>
              </p14:xfrm>
            </p:contentPart>
          </mc:Choice>
          <mc:Fallback xmlns="">
            <p:pic>
              <p:nvPicPr>
                <p:cNvPr id="178" name="Ink 177">
                  <a:extLst>
                    <a:ext uri="{FF2B5EF4-FFF2-40B4-BE49-F238E27FC236}">
                      <a16:creationId xmlns:a16="http://schemas.microsoft.com/office/drawing/2014/main" id="{C9718FEC-7FDB-48C9-8596-BB901036473F}"/>
                    </a:ext>
                  </a:extLst>
                </p:cNvPr>
                <p:cNvPicPr/>
                <p:nvPr/>
              </p:nvPicPr>
              <p:blipFill>
                <a:blip r:embed="rId157"/>
                <a:stretch>
                  <a:fillRect/>
                </a:stretch>
              </p:blipFill>
              <p:spPr>
                <a:xfrm>
                  <a:off x="5733768" y="4608456"/>
                  <a:ext cx="4802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9" name="Ink 178">
                  <a:extLst>
                    <a:ext uri="{FF2B5EF4-FFF2-40B4-BE49-F238E27FC236}">
                      <a16:creationId xmlns:a16="http://schemas.microsoft.com/office/drawing/2014/main" id="{B7269E3D-F0C2-4118-B102-01120C72A73E}"/>
                    </a:ext>
                  </a:extLst>
                </p14:cNvPr>
                <p14:cNvContentPartPr/>
                <p14:nvPr/>
              </p14:nvContentPartPr>
              <p14:xfrm>
                <a:off x="5891808" y="4765056"/>
                <a:ext cx="302040" cy="362160"/>
              </p14:xfrm>
            </p:contentPart>
          </mc:Choice>
          <mc:Fallback xmlns="">
            <p:pic>
              <p:nvPicPr>
                <p:cNvPr id="179" name="Ink 178">
                  <a:extLst>
                    <a:ext uri="{FF2B5EF4-FFF2-40B4-BE49-F238E27FC236}">
                      <a16:creationId xmlns:a16="http://schemas.microsoft.com/office/drawing/2014/main" id="{B7269E3D-F0C2-4118-B102-01120C72A73E}"/>
                    </a:ext>
                  </a:extLst>
                </p:cNvPr>
                <p:cNvPicPr/>
                <p:nvPr/>
              </p:nvPicPr>
              <p:blipFill>
                <a:blip r:embed="rId159"/>
                <a:stretch>
                  <a:fillRect/>
                </a:stretch>
              </p:blipFill>
              <p:spPr>
                <a:xfrm>
                  <a:off x="5874168" y="4747416"/>
                  <a:ext cx="3376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0" name="Ink 179">
                  <a:extLst>
                    <a:ext uri="{FF2B5EF4-FFF2-40B4-BE49-F238E27FC236}">
                      <a16:creationId xmlns:a16="http://schemas.microsoft.com/office/drawing/2014/main" id="{63261583-416D-467B-811D-5158AD581313}"/>
                    </a:ext>
                  </a:extLst>
                </p14:cNvPr>
                <p14:cNvContentPartPr/>
                <p14:nvPr/>
              </p14:nvContentPartPr>
              <p14:xfrm>
                <a:off x="6389328" y="4949376"/>
                <a:ext cx="245520" cy="160200"/>
              </p14:xfrm>
            </p:contentPart>
          </mc:Choice>
          <mc:Fallback xmlns="">
            <p:pic>
              <p:nvPicPr>
                <p:cNvPr id="180" name="Ink 179">
                  <a:extLst>
                    <a:ext uri="{FF2B5EF4-FFF2-40B4-BE49-F238E27FC236}">
                      <a16:creationId xmlns:a16="http://schemas.microsoft.com/office/drawing/2014/main" id="{63261583-416D-467B-811D-5158AD581313}"/>
                    </a:ext>
                  </a:extLst>
                </p:cNvPr>
                <p:cNvPicPr/>
                <p:nvPr/>
              </p:nvPicPr>
              <p:blipFill>
                <a:blip r:embed="rId161"/>
                <a:stretch>
                  <a:fillRect/>
                </a:stretch>
              </p:blipFill>
              <p:spPr>
                <a:xfrm>
                  <a:off x="6371328" y="4931736"/>
                  <a:ext cx="281160" cy="195840"/>
                </a:xfrm>
                <a:prstGeom prst="rect">
                  <a:avLst/>
                </a:prstGeom>
              </p:spPr>
            </p:pic>
          </mc:Fallback>
        </mc:AlternateContent>
      </p:grpSp>
      <p:grpSp>
        <p:nvGrpSpPr>
          <p:cNvPr id="191" name="Group 190">
            <a:extLst>
              <a:ext uri="{FF2B5EF4-FFF2-40B4-BE49-F238E27FC236}">
                <a16:creationId xmlns:a16="http://schemas.microsoft.com/office/drawing/2014/main" id="{9BD90A10-F08F-431A-B17B-910F350E8252}"/>
              </a:ext>
            </a:extLst>
          </p:cNvPr>
          <p:cNvGrpSpPr/>
          <p:nvPr/>
        </p:nvGrpSpPr>
        <p:grpSpPr>
          <a:xfrm>
            <a:off x="7008888" y="4617456"/>
            <a:ext cx="1977480" cy="614880"/>
            <a:chOff x="7008888" y="4617456"/>
            <a:chExt cx="1977480" cy="614880"/>
          </a:xfrm>
        </p:grpSpPr>
        <mc:AlternateContent xmlns:mc="http://schemas.openxmlformats.org/markup-compatibility/2006" xmlns:p14="http://schemas.microsoft.com/office/powerpoint/2010/main">
          <mc:Choice Requires="p14">
            <p:contentPart p14:bwMode="auto" r:id="rId162">
              <p14:nvContentPartPr>
                <p14:cNvPr id="182" name="Ink 181">
                  <a:extLst>
                    <a:ext uri="{FF2B5EF4-FFF2-40B4-BE49-F238E27FC236}">
                      <a16:creationId xmlns:a16="http://schemas.microsoft.com/office/drawing/2014/main" id="{78622C35-8493-4E5D-ACB7-9FF6937751EE}"/>
                    </a:ext>
                  </a:extLst>
                </p14:cNvPr>
                <p14:cNvContentPartPr/>
                <p14:nvPr/>
              </p14:nvContentPartPr>
              <p14:xfrm>
                <a:off x="7008888" y="4694856"/>
                <a:ext cx="191520" cy="219240"/>
              </p14:xfrm>
            </p:contentPart>
          </mc:Choice>
          <mc:Fallback xmlns="">
            <p:pic>
              <p:nvPicPr>
                <p:cNvPr id="182" name="Ink 181">
                  <a:extLst>
                    <a:ext uri="{FF2B5EF4-FFF2-40B4-BE49-F238E27FC236}">
                      <a16:creationId xmlns:a16="http://schemas.microsoft.com/office/drawing/2014/main" id="{78622C35-8493-4E5D-ACB7-9FF6937751EE}"/>
                    </a:ext>
                  </a:extLst>
                </p:cNvPr>
                <p:cNvPicPr/>
                <p:nvPr/>
              </p:nvPicPr>
              <p:blipFill>
                <a:blip r:embed="rId163"/>
                <a:stretch>
                  <a:fillRect/>
                </a:stretch>
              </p:blipFill>
              <p:spPr>
                <a:xfrm>
                  <a:off x="6990888" y="4676856"/>
                  <a:ext cx="227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3" name="Ink 182">
                  <a:extLst>
                    <a:ext uri="{FF2B5EF4-FFF2-40B4-BE49-F238E27FC236}">
                      <a16:creationId xmlns:a16="http://schemas.microsoft.com/office/drawing/2014/main" id="{F4B813DA-EE91-4C87-8519-5885B486BBB2}"/>
                    </a:ext>
                  </a:extLst>
                </p14:cNvPr>
                <p14:cNvContentPartPr/>
                <p14:nvPr/>
              </p14:nvContentPartPr>
              <p14:xfrm>
                <a:off x="7269528" y="4654536"/>
                <a:ext cx="277560" cy="577800"/>
              </p14:xfrm>
            </p:contentPart>
          </mc:Choice>
          <mc:Fallback xmlns="">
            <p:pic>
              <p:nvPicPr>
                <p:cNvPr id="183" name="Ink 182">
                  <a:extLst>
                    <a:ext uri="{FF2B5EF4-FFF2-40B4-BE49-F238E27FC236}">
                      <a16:creationId xmlns:a16="http://schemas.microsoft.com/office/drawing/2014/main" id="{F4B813DA-EE91-4C87-8519-5885B486BBB2}"/>
                    </a:ext>
                  </a:extLst>
                </p:cNvPr>
                <p:cNvPicPr/>
                <p:nvPr/>
              </p:nvPicPr>
              <p:blipFill>
                <a:blip r:embed="rId165"/>
                <a:stretch>
                  <a:fillRect/>
                </a:stretch>
              </p:blipFill>
              <p:spPr>
                <a:xfrm>
                  <a:off x="7251528" y="4636536"/>
                  <a:ext cx="31320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4" name="Ink 183">
                  <a:extLst>
                    <a:ext uri="{FF2B5EF4-FFF2-40B4-BE49-F238E27FC236}">
                      <a16:creationId xmlns:a16="http://schemas.microsoft.com/office/drawing/2014/main" id="{A0B5AC21-CE25-48ED-92E5-6ABB6D2B26DB}"/>
                    </a:ext>
                  </a:extLst>
                </p14:cNvPr>
                <p14:cNvContentPartPr/>
                <p14:nvPr/>
              </p14:nvContentPartPr>
              <p14:xfrm>
                <a:off x="7449168" y="5022816"/>
                <a:ext cx="194760" cy="168840"/>
              </p14:xfrm>
            </p:contentPart>
          </mc:Choice>
          <mc:Fallback xmlns="">
            <p:pic>
              <p:nvPicPr>
                <p:cNvPr id="184" name="Ink 183">
                  <a:extLst>
                    <a:ext uri="{FF2B5EF4-FFF2-40B4-BE49-F238E27FC236}">
                      <a16:creationId xmlns:a16="http://schemas.microsoft.com/office/drawing/2014/main" id="{A0B5AC21-CE25-48ED-92E5-6ABB6D2B26DB}"/>
                    </a:ext>
                  </a:extLst>
                </p:cNvPr>
                <p:cNvPicPr/>
                <p:nvPr/>
              </p:nvPicPr>
              <p:blipFill>
                <a:blip r:embed="rId167"/>
                <a:stretch>
                  <a:fillRect/>
                </a:stretch>
              </p:blipFill>
              <p:spPr>
                <a:xfrm>
                  <a:off x="7431528" y="5005176"/>
                  <a:ext cx="230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5" name="Ink 184">
                  <a:extLst>
                    <a:ext uri="{FF2B5EF4-FFF2-40B4-BE49-F238E27FC236}">
                      <a16:creationId xmlns:a16="http://schemas.microsoft.com/office/drawing/2014/main" id="{545AA8E6-3128-4E11-9257-33C3FCEB97B6}"/>
                    </a:ext>
                  </a:extLst>
                </p14:cNvPr>
                <p14:cNvContentPartPr/>
                <p14:nvPr/>
              </p14:nvContentPartPr>
              <p14:xfrm>
                <a:off x="7852728" y="4724016"/>
                <a:ext cx="226440" cy="361080"/>
              </p14:xfrm>
            </p:contentPart>
          </mc:Choice>
          <mc:Fallback xmlns="">
            <p:pic>
              <p:nvPicPr>
                <p:cNvPr id="185" name="Ink 184">
                  <a:extLst>
                    <a:ext uri="{FF2B5EF4-FFF2-40B4-BE49-F238E27FC236}">
                      <a16:creationId xmlns:a16="http://schemas.microsoft.com/office/drawing/2014/main" id="{545AA8E6-3128-4E11-9257-33C3FCEB97B6}"/>
                    </a:ext>
                  </a:extLst>
                </p:cNvPr>
                <p:cNvPicPr/>
                <p:nvPr/>
              </p:nvPicPr>
              <p:blipFill>
                <a:blip r:embed="rId169"/>
                <a:stretch>
                  <a:fillRect/>
                </a:stretch>
              </p:blipFill>
              <p:spPr>
                <a:xfrm>
                  <a:off x="7834728" y="4706376"/>
                  <a:ext cx="2620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6" name="Ink 185">
                  <a:extLst>
                    <a:ext uri="{FF2B5EF4-FFF2-40B4-BE49-F238E27FC236}">
                      <a16:creationId xmlns:a16="http://schemas.microsoft.com/office/drawing/2014/main" id="{AB478598-DED1-45A1-9EF9-ADECA5497354}"/>
                    </a:ext>
                  </a:extLst>
                </p14:cNvPr>
                <p14:cNvContentPartPr/>
                <p14:nvPr/>
              </p14:nvContentPartPr>
              <p14:xfrm>
                <a:off x="8138208" y="4657056"/>
                <a:ext cx="195120" cy="402120"/>
              </p14:xfrm>
            </p:contentPart>
          </mc:Choice>
          <mc:Fallback xmlns="">
            <p:pic>
              <p:nvPicPr>
                <p:cNvPr id="186" name="Ink 185">
                  <a:extLst>
                    <a:ext uri="{FF2B5EF4-FFF2-40B4-BE49-F238E27FC236}">
                      <a16:creationId xmlns:a16="http://schemas.microsoft.com/office/drawing/2014/main" id="{AB478598-DED1-45A1-9EF9-ADECA5497354}"/>
                    </a:ext>
                  </a:extLst>
                </p:cNvPr>
                <p:cNvPicPr/>
                <p:nvPr/>
              </p:nvPicPr>
              <p:blipFill>
                <a:blip r:embed="rId171"/>
                <a:stretch>
                  <a:fillRect/>
                </a:stretch>
              </p:blipFill>
              <p:spPr>
                <a:xfrm>
                  <a:off x="8120568" y="4639056"/>
                  <a:ext cx="2307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7" name="Ink 186">
                  <a:extLst>
                    <a:ext uri="{FF2B5EF4-FFF2-40B4-BE49-F238E27FC236}">
                      <a16:creationId xmlns:a16="http://schemas.microsoft.com/office/drawing/2014/main" id="{D7612181-FCEB-4EE2-BF16-F781CD943B00}"/>
                    </a:ext>
                  </a:extLst>
                </p14:cNvPr>
                <p14:cNvContentPartPr/>
                <p14:nvPr/>
              </p14:nvContentPartPr>
              <p14:xfrm>
                <a:off x="8509728" y="4986816"/>
                <a:ext cx="14760" cy="92160"/>
              </p14:xfrm>
            </p:contentPart>
          </mc:Choice>
          <mc:Fallback xmlns="">
            <p:pic>
              <p:nvPicPr>
                <p:cNvPr id="187" name="Ink 186">
                  <a:extLst>
                    <a:ext uri="{FF2B5EF4-FFF2-40B4-BE49-F238E27FC236}">
                      <a16:creationId xmlns:a16="http://schemas.microsoft.com/office/drawing/2014/main" id="{D7612181-FCEB-4EE2-BF16-F781CD943B00}"/>
                    </a:ext>
                  </a:extLst>
                </p:cNvPr>
                <p:cNvPicPr/>
                <p:nvPr/>
              </p:nvPicPr>
              <p:blipFill>
                <a:blip r:embed="rId173"/>
                <a:stretch>
                  <a:fillRect/>
                </a:stretch>
              </p:blipFill>
              <p:spPr>
                <a:xfrm>
                  <a:off x="8492088" y="4968816"/>
                  <a:ext cx="50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9" name="Ink 188">
                  <a:extLst>
                    <a:ext uri="{FF2B5EF4-FFF2-40B4-BE49-F238E27FC236}">
                      <a16:creationId xmlns:a16="http://schemas.microsoft.com/office/drawing/2014/main" id="{722AD1E1-4C8C-42A9-8531-3E766993BA84}"/>
                    </a:ext>
                  </a:extLst>
                </p14:cNvPr>
                <p14:cNvContentPartPr/>
                <p14:nvPr/>
              </p14:nvContentPartPr>
              <p14:xfrm>
                <a:off x="8649408" y="4643016"/>
                <a:ext cx="145080" cy="340200"/>
              </p14:xfrm>
            </p:contentPart>
          </mc:Choice>
          <mc:Fallback xmlns="">
            <p:pic>
              <p:nvPicPr>
                <p:cNvPr id="189" name="Ink 188">
                  <a:extLst>
                    <a:ext uri="{FF2B5EF4-FFF2-40B4-BE49-F238E27FC236}">
                      <a16:creationId xmlns:a16="http://schemas.microsoft.com/office/drawing/2014/main" id="{722AD1E1-4C8C-42A9-8531-3E766993BA84}"/>
                    </a:ext>
                  </a:extLst>
                </p:cNvPr>
                <p:cNvPicPr/>
                <p:nvPr/>
              </p:nvPicPr>
              <p:blipFill>
                <a:blip r:embed="rId175"/>
                <a:stretch>
                  <a:fillRect/>
                </a:stretch>
              </p:blipFill>
              <p:spPr>
                <a:xfrm>
                  <a:off x="8631768" y="4625016"/>
                  <a:ext cx="1807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0" name="Ink 189">
                  <a:extLst>
                    <a:ext uri="{FF2B5EF4-FFF2-40B4-BE49-F238E27FC236}">
                      <a16:creationId xmlns:a16="http://schemas.microsoft.com/office/drawing/2014/main" id="{FFA6D02B-E5AD-4EFE-B2CD-CE259D1461FC}"/>
                    </a:ext>
                  </a:extLst>
                </p14:cNvPr>
                <p14:cNvContentPartPr/>
                <p14:nvPr/>
              </p14:nvContentPartPr>
              <p14:xfrm>
                <a:off x="8864328" y="4617456"/>
                <a:ext cx="122040" cy="475920"/>
              </p14:xfrm>
            </p:contentPart>
          </mc:Choice>
          <mc:Fallback xmlns="">
            <p:pic>
              <p:nvPicPr>
                <p:cNvPr id="190" name="Ink 189">
                  <a:extLst>
                    <a:ext uri="{FF2B5EF4-FFF2-40B4-BE49-F238E27FC236}">
                      <a16:creationId xmlns:a16="http://schemas.microsoft.com/office/drawing/2014/main" id="{FFA6D02B-E5AD-4EFE-B2CD-CE259D1461FC}"/>
                    </a:ext>
                  </a:extLst>
                </p:cNvPr>
                <p:cNvPicPr/>
                <p:nvPr/>
              </p:nvPicPr>
              <p:blipFill>
                <a:blip r:embed="rId177"/>
                <a:stretch>
                  <a:fillRect/>
                </a:stretch>
              </p:blipFill>
              <p:spPr>
                <a:xfrm>
                  <a:off x="8846688" y="4599816"/>
                  <a:ext cx="157680" cy="51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92" name="Ink 191">
                <a:extLst>
                  <a:ext uri="{FF2B5EF4-FFF2-40B4-BE49-F238E27FC236}">
                    <a16:creationId xmlns:a16="http://schemas.microsoft.com/office/drawing/2014/main" id="{CAA5649D-A920-49AC-8790-07821A16151C}"/>
                  </a:ext>
                </a:extLst>
              </p14:cNvPr>
              <p14:cNvContentPartPr/>
              <p14:nvPr/>
            </p14:nvContentPartPr>
            <p14:xfrm>
              <a:off x="4169568" y="4962696"/>
              <a:ext cx="25560" cy="246960"/>
            </p14:xfrm>
          </p:contentPart>
        </mc:Choice>
        <mc:Fallback xmlns="">
          <p:pic>
            <p:nvPicPr>
              <p:cNvPr id="192" name="Ink 191">
                <a:extLst>
                  <a:ext uri="{FF2B5EF4-FFF2-40B4-BE49-F238E27FC236}">
                    <a16:creationId xmlns:a16="http://schemas.microsoft.com/office/drawing/2014/main" id="{CAA5649D-A920-49AC-8790-07821A16151C}"/>
                  </a:ext>
                </a:extLst>
              </p:cNvPr>
              <p:cNvPicPr/>
              <p:nvPr/>
            </p:nvPicPr>
            <p:blipFill>
              <a:blip r:embed="rId179"/>
              <a:stretch>
                <a:fillRect/>
              </a:stretch>
            </p:blipFill>
            <p:spPr>
              <a:xfrm>
                <a:off x="4151928" y="4945056"/>
                <a:ext cx="61200" cy="282600"/>
              </a:xfrm>
              <a:prstGeom prst="rect">
                <a:avLst/>
              </a:prstGeom>
            </p:spPr>
          </p:pic>
        </mc:Fallback>
      </mc:AlternateContent>
      <p:grpSp>
        <p:nvGrpSpPr>
          <p:cNvPr id="212" name="Group 211">
            <a:extLst>
              <a:ext uri="{FF2B5EF4-FFF2-40B4-BE49-F238E27FC236}">
                <a16:creationId xmlns:a16="http://schemas.microsoft.com/office/drawing/2014/main" id="{AF3E2210-BAD3-4D7B-8910-249FAE893F84}"/>
              </a:ext>
            </a:extLst>
          </p:cNvPr>
          <p:cNvGrpSpPr/>
          <p:nvPr/>
        </p:nvGrpSpPr>
        <p:grpSpPr>
          <a:xfrm>
            <a:off x="4681488" y="5657136"/>
            <a:ext cx="1876320" cy="1202400"/>
            <a:chOff x="4681488" y="5657136"/>
            <a:chExt cx="1876320" cy="1202400"/>
          </a:xfrm>
        </p:grpSpPr>
        <mc:AlternateContent xmlns:mc="http://schemas.openxmlformats.org/markup-compatibility/2006" xmlns:p14="http://schemas.microsoft.com/office/powerpoint/2010/main">
          <mc:Choice Requires="p14">
            <p:contentPart p14:bwMode="auto" r:id="rId180">
              <p14:nvContentPartPr>
                <p14:cNvPr id="193" name="Ink 192">
                  <a:extLst>
                    <a:ext uri="{FF2B5EF4-FFF2-40B4-BE49-F238E27FC236}">
                      <a16:creationId xmlns:a16="http://schemas.microsoft.com/office/drawing/2014/main" id="{BF450446-8DF8-44C2-9A2A-B0BE021970AB}"/>
                    </a:ext>
                  </a:extLst>
                </p14:cNvPr>
                <p14:cNvContentPartPr/>
                <p14:nvPr/>
              </p14:nvContentPartPr>
              <p14:xfrm>
                <a:off x="5169648" y="5657136"/>
                <a:ext cx="75600" cy="326520"/>
              </p14:xfrm>
            </p:contentPart>
          </mc:Choice>
          <mc:Fallback xmlns="">
            <p:pic>
              <p:nvPicPr>
                <p:cNvPr id="193" name="Ink 192">
                  <a:extLst>
                    <a:ext uri="{FF2B5EF4-FFF2-40B4-BE49-F238E27FC236}">
                      <a16:creationId xmlns:a16="http://schemas.microsoft.com/office/drawing/2014/main" id="{BF450446-8DF8-44C2-9A2A-B0BE021970AB}"/>
                    </a:ext>
                  </a:extLst>
                </p:cNvPr>
                <p:cNvPicPr/>
                <p:nvPr/>
              </p:nvPicPr>
              <p:blipFill>
                <a:blip r:embed="rId181"/>
                <a:stretch>
                  <a:fillRect/>
                </a:stretch>
              </p:blipFill>
              <p:spPr>
                <a:xfrm>
                  <a:off x="5151648" y="5639136"/>
                  <a:ext cx="111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4" name="Ink 193">
                  <a:extLst>
                    <a:ext uri="{FF2B5EF4-FFF2-40B4-BE49-F238E27FC236}">
                      <a16:creationId xmlns:a16="http://schemas.microsoft.com/office/drawing/2014/main" id="{A7E56893-5250-4F18-A3C9-44D7ADB87A29}"/>
                    </a:ext>
                  </a:extLst>
                </p14:cNvPr>
                <p14:cNvContentPartPr/>
                <p14:nvPr/>
              </p14:nvContentPartPr>
              <p14:xfrm>
                <a:off x="5352168" y="5715456"/>
                <a:ext cx="30960" cy="227880"/>
              </p14:xfrm>
            </p:contentPart>
          </mc:Choice>
          <mc:Fallback xmlns="">
            <p:pic>
              <p:nvPicPr>
                <p:cNvPr id="194" name="Ink 193">
                  <a:extLst>
                    <a:ext uri="{FF2B5EF4-FFF2-40B4-BE49-F238E27FC236}">
                      <a16:creationId xmlns:a16="http://schemas.microsoft.com/office/drawing/2014/main" id="{A7E56893-5250-4F18-A3C9-44D7ADB87A29}"/>
                    </a:ext>
                  </a:extLst>
                </p:cNvPr>
                <p:cNvPicPr/>
                <p:nvPr/>
              </p:nvPicPr>
              <p:blipFill>
                <a:blip r:embed="rId183"/>
                <a:stretch>
                  <a:fillRect/>
                </a:stretch>
              </p:blipFill>
              <p:spPr>
                <a:xfrm>
                  <a:off x="5334168" y="5697456"/>
                  <a:ext cx="666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5" name="Ink 194">
                  <a:extLst>
                    <a:ext uri="{FF2B5EF4-FFF2-40B4-BE49-F238E27FC236}">
                      <a16:creationId xmlns:a16="http://schemas.microsoft.com/office/drawing/2014/main" id="{1EBABF9A-0991-4882-99FB-AF4A6D4A03B1}"/>
                    </a:ext>
                  </a:extLst>
                </p14:cNvPr>
                <p14:cNvContentPartPr/>
                <p14:nvPr/>
              </p14:nvContentPartPr>
              <p14:xfrm>
                <a:off x="5571408" y="5726616"/>
                <a:ext cx="291240" cy="229680"/>
              </p14:xfrm>
            </p:contentPart>
          </mc:Choice>
          <mc:Fallback xmlns="">
            <p:pic>
              <p:nvPicPr>
                <p:cNvPr id="195" name="Ink 194">
                  <a:extLst>
                    <a:ext uri="{FF2B5EF4-FFF2-40B4-BE49-F238E27FC236}">
                      <a16:creationId xmlns:a16="http://schemas.microsoft.com/office/drawing/2014/main" id="{1EBABF9A-0991-4882-99FB-AF4A6D4A03B1}"/>
                    </a:ext>
                  </a:extLst>
                </p:cNvPr>
                <p:cNvPicPr/>
                <p:nvPr/>
              </p:nvPicPr>
              <p:blipFill>
                <a:blip r:embed="rId185"/>
                <a:stretch>
                  <a:fillRect/>
                </a:stretch>
              </p:blipFill>
              <p:spPr>
                <a:xfrm>
                  <a:off x="5553768" y="5708616"/>
                  <a:ext cx="326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6" name="Ink 195">
                  <a:extLst>
                    <a:ext uri="{FF2B5EF4-FFF2-40B4-BE49-F238E27FC236}">
                      <a16:creationId xmlns:a16="http://schemas.microsoft.com/office/drawing/2014/main" id="{D40FFBF2-EAE6-4903-82D0-7F7FBD70643E}"/>
                    </a:ext>
                  </a:extLst>
                </p14:cNvPr>
                <p14:cNvContentPartPr/>
                <p14:nvPr/>
              </p14:nvContentPartPr>
              <p14:xfrm>
                <a:off x="5974248" y="5722656"/>
                <a:ext cx="37080" cy="262800"/>
              </p14:xfrm>
            </p:contentPart>
          </mc:Choice>
          <mc:Fallback xmlns="">
            <p:pic>
              <p:nvPicPr>
                <p:cNvPr id="196" name="Ink 195">
                  <a:extLst>
                    <a:ext uri="{FF2B5EF4-FFF2-40B4-BE49-F238E27FC236}">
                      <a16:creationId xmlns:a16="http://schemas.microsoft.com/office/drawing/2014/main" id="{D40FFBF2-EAE6-4903-82D0-7F7FBD70643E}"/>
                    </a:ext>
                  </a:extLst>
                </p:cNvPr>
                <p:cNvPicPr/>
                <p:nvPr/>
              </p:nvPicPr>
              <p:blipFill>
                <a:blip r:embed="rId187"/>
                <a:stretch>
                  <a:fillRect/>
                </a:stretch>
              </p:blipFill>
              <p:spPr>
                <a:xfrm>
                  <a:off x="5956248" y="5704656"/>
                  <a:ext cx="72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7" name="Ink 196">
                  <a:extLst>
                    <a:ext uri="{FF2B5EF4-FFF2-40B4-BE49-F238E27FC236}">
                      <a16:creationId xmlns:a16="http://schemas.microsoft.com/office/drawing/2014/main" id="{12932F35-F790-4771-BE01-F85AEEAE72E5}"/>
                    </a:ext>
                  </a:extLst>
                </p14:cNvPr>
                <p14:cNvContentPartPr/>
                <p14:nvPr/>
              </p14:nvContentPartPr>
              <p14:xfrm>
                <a:off x="5140488" y="6183456"/>
                <a:ext cx="137880" cy="218880"/>
              </p14:xfrm>
            </p:contentPart>
          </mc:Choice>
          <mc:Fallback xmlns="">
            <p:pic>
              <p:nvPicPr>
                <p:cNvPr id="197" name="Ink 196">
                  <a:extLst>
                    <a:ext uri="{FF2B5EF4-FFF2-40B4-BE49-F238E27FC236}">
                      <a16:creationId xmlns:a16="http://schemas.microsoft.com/office/drawing/2014/main" id="{12932F35-F790-4771-BE01-F85AEEAE72E5}"/>
                    </a:ext>
                  </a:extLst>
                </p:cNvPr>
                <p:cNvPicPr/>
                <p:nvPr/>
              </p:nvPicPr>
              <p:blipFill>
                <a:blip r:embed="rId189"/>
                <a:stretch>
                  <a:fillRect/>
                </a:stretch>
              </p:blipFill>
              <p:spPr>
                <a:xfrm>
                  <a:off x="5122488" y="6165456"/>
                  <a:ext cx="173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8" name="Ink 197">
                  <a:extLst>
                    <a:ext uri="{FF2B5EF4-FFF2-40B4-BE49-F238E27FC236}">
                      <a16:creationId xmlns:a16="http://schemas.microsoft.com/office/drawing/2014/main" id="{07C3772E-72DE-4909-AEDA-7EBE14AD6DC8}"/>
                    </a:ext>
                  </a:extLst>
                </p14:cNvPr>
                <p14:cNvContentPartPr/>
                <p14:nvPr/>
              </p14:nvContentPartPr>
              <p14:xfrm>
                <a:off x="5370168" y="6161856"/>
                <a:ext cx="138960" cy="198000"/>
              </p14:xfrm>
            </p:contentPart>
          </mc:Choice>
          <mc:Fallback xmlns="">
            <p:pic>
              <p:nvPicPr>
                <p:cNvPr id="198" name="Ink 197">
                  <a:extLst>
                    <a:ext uri="{FF2B5EF4-FFF2-40B4-BE49-F238E27FC236}">
                      <a16:creationId xmlns:a16="http://schemas.microsoft.com/office/drawing/2014/main" id="{07C3772E-72DE-4909-AEDA-7EBE14AD6DC8}"/>
                    </a:ext>
                  </a:extLst>
                </p:cNvPr>
                <p:cNvPicPr/>
                <p:nvPr/>
              </p:nvPicPr>
              <p:blipFill>
                <a:blip r:embed="rId191"/>
                <a:stretch>
                  <a:fillRect/>
                </a:stretch>
              </p:blipFill>
              <p:spPr>
                <a:xfrm>
                  <a:off x="5352168" y="6143856"/>
                  <a:ext cx="174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99" name="Ink 198">
                  <a:extLst>
                    <a:ext uri="{FF2B5EF4-FFF2-40B4-BE49-F238E27FC236}">
                      <a16:creationId xmlns:a16="http://schemas.microsoft.com/office/drawing/2014/main" id="{A7BE50E4-2C5A-4F63-B46E-26E922EE3456}"/>
                    </a:ext>
                  </a:extLst>
                </p14:cNvPr>
                <p14:cNvContentPartPr/>
                <p14:nvPr/>
              </p14:nvContentPartPr>
              <p14:xfrm>
                <a:off x="5632608" y="6278496"/>
                <a:ext cx="12600" cy="19080"/>
              </p14:xfrm>
            </p:contentPart>
          </mc:Choice>
          <mc:Fallback xmlns="">
            <p:pic>
              <p:nvPicPr>
                <p:cNvPr id="199" name="Ink 198">
                  <a:extLst>
                    <a:ext uri="{FF2B5EF4-FFF2-40B4-BE49-F238E27FC236}">
                      <a16:creationId xmlns:a16="http://schemas.microsoft.com/office/drawing/2014/main" id="{A7BE50E4-2C5A-4F63-B46E-26E922EE3456}"/>
                    </a:ext>
                  </a:extLst>
                </p:cNvPr>
                <p:cNvPicPr/>
                <p:nvPr/>
              </p:nvPicPr>
              <p:blipFill>
                <a:blip r:embed="rId193"/>
                <a:stretch>
                  <a:fillRect/>
                </a:stretch>
              </p:blipFill>
              <p:spPr>
                <a:xfrm>
                  <a:off x="5614968" y="6260856"/>
                  <a:ext cx="48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0" name="Ink 199">
                  <a:extLst>
                    <a:ext uri="{FF2B5EF4-FFF2-40B4-BE49-F238E27FC236}">
                      <a16:creationId xmlns:a16="http://schemas.microsoft.com/office/drawing/2014/main" id="{FA080EB2-13EA-447A-887D-66AF923B1F9D}"/>
                    </a:ext>
                  </a:extLst>
                </p14:cNvPr>
                <p14:cNvContentPartPr/>
                <p14:nvPr/>
              </p14:nvContentPartPr>
              <p14:xfrm>
                <a:off x="5780568" y="6136296"/>
                <a:ext cx="156240" cy="174240"/>
              </p14:xfrm>
            </p:contentPart>
          </mc:Choice>
          <mc:Fallback xmlns="">
            <p:pic>
              <p:nvPicPr>
                <p:cNvPr id="200" name="Ink 199">
                  <a:extLst>
                    <a:ext uri="{FF2B5EF4-FFF2-40B4-BE49-F238E27FC236}">
                      <a16:creationId xmlns:a16="http://schemas.microsoft.com/office/drawing/2014/main" id="{FA080EB2-13EA-447A-887D-66AF923B1F9D}"/>
                    </a:ext>
                  </a:extLst>
                </p:cNvPr>
                <p:cNvPicPr/>
                <p:nvPr/>
              </p:nvPicPr>
              <p:blipFill>
                <a:blip r:embed="rId195"/>
                <a:stretch>
                  <a:fillRect/>
                </a:stretch>
              </p:blipFill>
              <p:spPr>
                <a:xfrm>
                  <a:off x="5762928" y="6118656"/>
                  <a:ext cx="191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1" name="Ink 200">
                  <a:extLst>
                    <a:ext uri="{FF2B5EF4-FFF2-40B4-BE49-F238E27FC236}">
                      <a16:creationId xmlns:a16="http://schemas.microsoft.com/office/drawing/2014/main" id="{7096DADF-7225-4647-AFCB-ECA45220F36F}"/>
                    </a:ext>
                  </a:extLst>
                </p14:cNvPr>
                <p14:cNvContentPartPr/>
                <p14:nvPr/>
              </p14:nvContentPartPr>
              <p14:xfrm>
                <a:off x="6034728" y="6106776"/>
                <a:ext cx="108360" cy="279720"/>
              </p14:xfrm>
            </p:contentPart>
          </mc:Choice>
          <mc:Fallback xmlns="">
            <p:pic>
              <p:nvPicPr>
                <p:cNvPr id="201" name="Ink 200">
                  <a:extLst>
                    <a:ext uri="{FF2B5EF4-FFF2-40B4-BE49-F238E27FC236}">
                      <a16:creationId xmlns:a16="http://schemas.microsoft.com/office/drawing/2014/main" id="{7096DADF-7225-4647-AFCB-ECA45220F36F}"/>
                    </a:ext>
                  </a:extLst>
                </p:cNvPr>
                <p:cNvPicPr/>
                <p:nvPr/>
              </p:nvPicPr>
              <p:blipFill>
                <a:blip r:embed="rId197"/>
                <a:stretch>
                  <a:fillRect/>
                </a:stretch>
              </p:blipFill>
              <p:spPr>
                <a:xfrm>
                  <a:off x="6016728" y="6088776"/>
                  <a:ext cx="1440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2" name="Ink 201">
                  <a:extLst>
                    <a:ext uri="{FF2B5EF4-FFF2-40B4-BE49-F238E27FC236}">
                      <a16:creationId xmlns:a16="http://schemas.microsoft.com/office/drawing/2014/main" id="{6692FE6E-95FC-441B-93A5-AAD4E2A73D56}"/>
                    </a:ext>
                  </a:extLst>
                </p14:cNvPr>
                <p14:cNvContentPartPr/>
                <p14:nvPr/>
              </p14:nvContentPartPr>
              <p14:xfrm>
                <a:off x="4681488" y="6399456"/>
                <a:ext cx="1876320" cy="79920"/>
              </p14:xfrm>
            </p:contentPart>
          </mc:Choice>
          <mc:Fallback xmlns="">
            <p:pic>
              <p:nvPicPr>
                <p:cNvPr id="202" name="Ink 201">
                  <a:extLst>
                    <a:ext uri="{FF2B5EF4-FFF2-40B4-BE49-F238E27FC236}">
                      <a16:creationId xmlns:a16="http://schemas.microsoft.com/office/drawing/2014/main" id="{6692FE6E-95FC-441B-93A5-AAD4E2A73D56}"/>
                    </a:ext>
                  </a:extLst>
                </p:cNvPr>
                <p:cNvPicPr/>
                <p:nvPr/>
              </p:nvPicPr>
              <p:blipFill>
                <a:blip r:embed="rId199"/>
                <a:stretch>
                  <a:fillRect/>
                </a:stretch>
              </p:blipFill>
              <p:spPr>
                <a:xfrm>
                  <a:off x="4663848" y="6381816"/>
                  <a:ext cx="1911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4" name="Ink 203">
                  <a:extLst>
                    <a:ext uri="{FF2B5EF4-FFF2-40B4-BE49-F238E27FC236}">
                      <a16:creationId xmlns:a16="http://schemas.microsoft.com/office/drawing/2014/main" id="{AAC89748-C4FF-476D-BC0D-471CBCBCABBE}"/>
                    </a:ext>
                  </a:extLst>
                </p14:cNvPr>
                <p14:cNvContentPartPr/>
                <p14:nvPr/>
              </p14:nvContentPartPr>
              <p14:xfrm>
                <a:off x="6203568" y="6632376"/>
                <a:ext cx="224280" cy="227160"/>
              </p14:xfrm>
            </p:contentPart>
          </mc:Choice>
          <mc:Fallback xmlns="">
            <p:pic>
              <p:nvPicPr>
                <p:cNvPr id="204" name="Ink 203">
                  <a:extLst>
                    <a:ext uri="{FF2B5EF4-FFF2-40B4-BE49-F238E27FC236}">
                      <a16:creationId xmlns:a16="http://schemas.microsoft.com/office/drawing/2014/main" id="{AAC89748-C4FF-476D-BC0D-471CBCBCABBE}"/>
                    </a:ext>
                  </a:extLst>
                </p:cNvPr>
                <p:cNvPicPr/>
                <p:nvPr/>
              </p:nvPicPr>
              <p:blipFill>
                <a:blip r:embed="rId201"/>
                <a:stretch>
                  <a:fillRect/>
                </a:stretch>
              </p:blipFill>
              <p:spPr>
                <a:xfrm>
                  <a:off x="6185928" y="6614736"/>
                  <a:ext cx="259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5" name="Ink 204">
                  <a:extLst>
                    <a:ext uri="{FF2B5EF4-FFF2-40B4-BE49-F238E27FC236}">
                      <a16:creationId xmlns:a16="http://schemas.microsoft.com/office/drawing/2014/main" id="{BAE4DAEC-568A-4C1E-A20E-ED0937B544EE}"/>
                    </a:ext>
                  </a:extLst>
                </p14:cNvPr>
                <p14:cNvContentPartPr/>
                <p14:nvPr/>
              </p14:nvContentPartPr>
              <p14:xfrm>
                <a:off x="5877408" y="6596016"/>
                <a:ext cx="196560" cy="234360"/>
              </p14:xfrm>
            </p:contentPart>
          </mc:Choice>
          <mc:Fallback xmlns="">
            <p:pic>
              <p:nvPicPr>
                <p:cNvPr id="205" name="Ink 204">
                  <a:extLst>
                    <a:ext uri="{FF2B5EF4-FFF2-40B4-BE49-F238E27FC236}">
                      <a16:creationId xmlns:a16="http://schemas.microsoft.com/office/drawing/2014/main" id="{BAE4DAEC-568A-4C1E-A20E-ED0937B544EE}"/>
                    </a:ext>
                  </a:extLst>
                </p:cNvPr>
                <p:cNvPicPr/>
                <p:nvPr/>
              </p:nvPicPr>
              <p:blipFill>
                <a:blip r:embed="rId203"/>
                <a:stretch>
                  <a:fillRect/>
                </a:stretch>
              </p:blipFill>
              <p:spPr>
                <a:xfrm>
                  <a:off x="5859408" y="6578016"/>
                  <a:ext cx="2322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6" name="Ink 205">
                  <a:extLst>
                    <a:ext uri="{FF2B5EF4-FFF2-40B4-BE49-F238E27FC236}">
                      <a16:creationId xmlns:a16="http://schemas.microsoft.com/office/drawing/2014/main" id="{74FFC440-8583-41F8-AB55-BDDF96DC5E30}"/>
                    </a:ext>
                  </a:extLst>
                </p14:cNvPr>
                <p14:cNvContentPartPr/>
                <p14:nvPr/>
              </p14:nvContentPartPr>
              <p14:xfrm>
                <a:off x="5722608" y="6766296"/>
                <a:ext cx="7920" cy="26280"/>
              </p14:xfrm>
            </p:contentPart>
          </mc:Choice>
          <mc:Fallback xmlns="">
            <p:pic>
              <p:nvPicPr>
                <p:cNvPr id="206" name="Ink 205">
                  <a:extLst>
                    <a:ext uri="{FF2B5EF4-FFF2-40B4-BE49-F238E27FC236}">
                      <a16:creationId xmlns:a16="http://schemas.microsoft.com/office/drawing/2014/main" id="{74FFC440-8583-41F8-AB55-BDDF96DC5E30}"/>
                    </a:ext>
                  </a:extLst>
                </p:cNvPr>
                <p:cNvPicPr/>
                <p:nvPr/>
              </p:nvPicPr>
              <p:blipFill>
                <a:blip r:embed="rId205"/>
                <a:stretch>
                  <a:fillRect/>
                </a:stretch>
              </p:blipFill>
              <p:spPr>
                <a:xfrm>
                  <a:off x="5704608" y="6748656"/>
                  <a:ext cx="43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8" name="Ink 207">
                  <a:extLst>
                    <a:ext uri="{FF2B5EF4-FFF2-40B4-BE49-F238E27FC236}">
                      <a16:creationId xmlns:a16="http://schemas.microsoft.com/office/drawing/2014/main" id="{69D28C20-2EB4-417F-860C-E860F2EA9205}"/>
                    </a:ext>
                  </a:extLst>
                </p14:cNvPr>
                <p14:cNvContentPartPr/>
                <p14:nvPr/>
              </p14:nvContentPartPr>
              <p14:xfrm>
                <a:off x="5352888" y="6548496"/>
                <a:ext cx="193680" cy="229680"/>
              </p14:xfrm>
            </p:contentPart>
          </mc:Choice>
          <mc:Fallback xmlns="">
            <p:pic>
              <p:nvPicPr>
                <p:cNvPr id="208" name="Ink 207">
                  <a:extLst>
                    <a:ext uri="{FF2B5EF4-FFF2-40B4-BE49-F238E27FC236}">
                      <a16:creationId xmlns:a16="http://schemas.microsoft.com/office/drawing/2014/main" id="{69D28C20-2EB4-417F-860C-E860F2EA9205}"/>
                    </a:ext>
                  </a:extLst>
                </p:cNvPr>
                <p:cNvPicPr/>
                <p:nvPr/>
              </p:nvPicPr>
              <p:blipFill>
                <a:blip r:embed="rId207"/>
                <a:stretch>
                  <a:fillRect/>
                </a:stretch>
              </p:blipFill>
              <p:spPr>
                <a:xfrm>
                  <a:off x="5335248" y="6530496"/>
                  <a:ext cx="229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9" name="Ink 208">
                  <a:extLst>
                    <a:ext uri="{FF2B5EF4-FFF2-40B4-BE49-F238E27FC236}">
                      <a16:creationId xmlns:a16="http://schemas.microsoft.com/office/drawing/2014/main" id="{0C9B160B-C259-4793-B15B-AB455CE886A7}"/>
                    </a:ext>
                  </a:extLst>
                </p14:cNvPr>
                <p14:cNvContentPartPr/>
                <p14:nvPr/>
              </p14:nvContentPartPr>
              <p14:xfrm>
                <a:off x="4913328" y="6580896"/>
                <a:ext cx="84600" cy="191880"/>
              </p14:xfrm>
            </p:contentPart>
          </mc:Choice>
          <mc:Fallback xmlns="">
            <p:pic>
              <p:nvPicPr>
                <p:cNvPr id="209" name="Ink 208">
                  <a:extLst>
                    <a:ext uri="{FF2B5EF4-FFF2-40B4-BE49-F238E27FC236}">
                      <a16:creationId xmlns:a16="http://schemas.microsoft.com/office/drawing/2014/main" id="{0C9B160B-C259-4793-B15B-AB455CE886A7}"/>
                    </a:ext>
                  </a:extLst>
                </p:cNvPr>
                <p:cNvPicPr/>
                <p:nvPr/>
              </p:nvPicPr>
              <p:blipFill>
                <a:blip r:embed="rId209"/>
                <a:stretch>
                  <a:fillRect/>
                </a:stretch>
              </p:blipFill>
              <p:spPr>
                <a:xfrm>
                  <a:off x="4895328" y="6563256"/>
                  <a:ext cx="120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0" name="Ink 209">
                  <a:extLst>
                    <a:ext uri="{FF2B5EF4-FFF2-40B4-BE49-F238E27FC236}">
                      <a16:creationId xmlns:a16="http://schemas.microsoft.com/office/drawing/2014/main" id="{E4D7F0D6-5695-4FF9-931D-FB62534E3AC0}"/>
                    </a:ext>
                  </a:extLst>
                </p14:cNvPr>
                <p14:cNvContentPartPr/>
                <p14:nvPr/>
              </p14:nvContentPartPr>
              <p14:xfrm>
                <a:off x="5099448" y="6548496"/>
                <a:ext cx="115920" cy="164160"/>
              </p14:xfrm>
            </p:contentPart>
          </mc:Choice>
          <mc:Fallback xmlns="">
            <p:pic>
              <p:nvPicPr>
                <p:cNvPr id="210" name="Ink 209">
                  <a:extLst>
                    <a:ext uri="{FF2B5EF4-FFF2-40B4-BE49-F238E27FC236}">
                      <a16:creationId xmlns:a16="http://schemas.microsoft.com/office/drawing/2014/main" id="{E4D7F0D6-5695-4FF9-931D-FB62534E3AC0}"/>
                    </a:ext>
                  </a:extLst>
                </p:cNvPr>
                <p:cNvPicPr/>
                <p:nvPr/>
              </p:nvPicPr>
              <p:blipFill>
                <a:blip r:embed="rId211"/>
                <a:stretch>
                  <a:fillRect/>
                </a:stretch>
              </p:blipFill>
              <p:spPr>
                <a:xfrm>
                  <a:off x="5081448" y="6530856"/>
                  <a:ext cx="15156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211" name="Ink 210">
                <a:extLst>
                  <a:ext uri="{FF2B5EF4-FFF2-40B4-BE49-F238E27FC236}">
                    <a16:creationId xmlns:a16="http://schemas.microsoft.com/office/drawing/2014/main" id="{94CF125C-A4B2-4C0B-A773-6A8F1EFC23E4}"/>
                  </a:ext>
                </a:extLst>
              </p14:cNvPr>
              <p14:cNvContentPartPr/>
              <p14:nvPr/>
            </p14:nvContentPartPr>
            <p14:xfrm>
              <a:off x="6937608" y="6171216"/>
              <a:ext cx="881640" cy="555480"/>
            </p14:xfrm>
          </p:contentPart>
        </mc:Choice>
        <mc:Fallback xmlns="">
          <p:pic>
            <p:nvPicPr>
              <p:cNvPr id="211" name="Ink 210">
                <a:extLst>
                  <a:ext uri="{FF2B5EF4-FFF2-40B4-BE49-F238E27FC236}">
                    <a16:creationId xmlns:a16="http://schemas.microsoft.com/office/drawing/2014/main" id="{94CF125C-A4B2-4C0B-A773-6A8F1EFC23E4}"/>
                  </a:ext>
                </a:extLst>
              </p:cNvPr>
              <p:cNvPicPr/>
              <p:nvPr/>
            </p:nvPicPr>
            <p:blipFill>
              <a:blip r:embed="rId213"/>
              <a:stretch>
                <a:fillRect/>
              </a:stretch>
            </p:blipFill>
            <p:spPr>
              <a:xfrm>
                <a:off x="6919608" y="6153576"/>
                <a:ext cx="917280" cy="591120"/>
              </a:xfrm>
              <a:prstGeom prst="rect">
                <a:avLst/>
              </a:prstGeom>
            </p:spPr>
          </p:pic>
        </mc:Fallback>
      </mc:AlternateContent>
      <p:grpSp>
        <p:nvGrpSpPr>
          <p:cNvPr id="217" name="Group 216">
            <a:extLst>
              <a:ext uri="{FF2B5EF4-FFF2-40B4-BE49-F238E27FC236}">
                <a16:creationId xmlns:a16="http://schemas.microsoft.com/office/drawing/2014/main" id="{4988BBC4-DC55-4020-B705-F8CE8BADFD8B}"/>
              </a:ext>
            </a:extLst>
          </p:cNvPr>
          <p:cNvGrpSpPr/>
          <p:nvPr/>
        </p:nvGrpSpPr>
        <p:grpSpPr>
          <a:xfrm>
            <a:off x="2904888" y="5620416"/>
            <a:ext cx="398880" cy="505800"/>
            <a:chOff x="2904888" y="5620416"/>
            <a:chExt cx="398880" cy="505800"/>
          </a:xfrm>
        </p:grpSpPr>
        <mc:AlternateContent xmlns:mc="http://schemas.openxmlformats.org/markup-compatibility/2006" xmlns:p14="http://schemas.microsoft.com/office/powerpoint/2010/main">
          <mc:Choice Requires="p14">
            <p:contentPart p14:bwMode="auto" r:id="rId214">
              <p14:nvContentPartPr>
                <p14:cNvPr id="213" name="Ink 212">
                  <a:extLst>
                    <a:ext uri="{FF2B5EF4-FFF2-40B4-BE49-F238E27FC236}">
                      <a16:creationId xmlns:a16="http://schemas.microsoft.com/office/drawing/2014/main" id="{CDA81639-F572-4394-ACA2-ED36F143DC27}"/>
                    </a:ext>
                  </a:extLst>
                </p14:cNvPr>
                <p14:cNvContentPartPr/>
                <p14:nvPr/>
              </p14:nvContentPartPr>
              <p14:xfrm>
                <a:off x="2927208" y="5620416"/>
                <a:ext cx="35640" cy="505800"/>
              </p14:xfrm>
            </p:contentPart>
          </mc:Choice>
          <mc:Fallback xmlns="">
            <p:pic>
              <p:nvPicPr>
                <p:cNvPr id="213" name="Ink 212">
                  <a:extLst>
                    <a:ext uri="{FF2B5EF4-FFF2-40B4-BE49-F238E27FC236}">
                      <a16:creationId xmlns:a16="http://schemas.microsoft.com/office/drawing/2014/main" id="{CDA81639-F572-4394-ACA2-ED36F143DC27}"/>
                    </a:ext>
                  </a:extLst>
                </p:cNvPr>
                <p:cNvPicPr/>
                <p:nvPr/>
              </p:nvPicPr>
              <p:blipFill>
                <a:blip r:embed="rId215"/>
                <a:stretch>
                  <a:fillRect/>
                </a:stretch>
              </p:blipFill>
              <p:spPr>
                <a:xfrm>
                  <a:off x="2909208" y="5602416"/>
                  <a:ext cx="712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4" name="Ink 213">
                  <a:extLst>
                    <a:ext uri="{FF2B5EF4-FFF2-40B4-BE49-F238E27FC236}">
                      <a16:creationId xmlns:a16="http://schemas.microsoft.com/office/drawing/2014/main" id="{1188936C-9D20-4D89-9877-0A74D07E8255}"/>
                    </a:ext>
                  </a:extLst>
                </p14:cNvPr>
                <p14:cNvContentPartPr/>
                <p14:nvPr/>
              </p14:nvContentPartPr>
              <p14:xfrm>
                <a:off x="3145008" y="5657136"/>
                <a:ext cx="42840" cy="434520"/>
              </p14:xfrm>
            </p:contentPart>
          </mc:Choice>
          <mc:Fallback xmlns="">
            <p:pic>
              <p:nvPicPr>
                <p:cNvPr id="214" name="Ink 213">
                  <a:extLst>
                    <a:ext uri="{FF2B5EF4-FFF2-40B4-BE49-F238E27FC236}">
                      <a16:creationId xmlns:a16="http://schemas.microsoft.com/office/drawing/2014/main" id="{1188936C-9D20-4D89-9877-0A74D07E8255}"/>
                    </a:ext>
                  </a:extLst>
                </p:cNvPr>
                <p:cNvPicPr/>
                <p:nvPr/>
              </p:nvPicPr>
              <p:blipFill>
                <a:blip r:embed="rId217"/>
                <a:stretch>
                  <a:fillRect/>
                </a:stretch>
              </p:blipFill>
              <p:spPr>
                <a:xfrm>
                  <a:off x="3127008" y="5639136"/>
                  <a:ext cx="7848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5" name="Ink 214">
                  <a:extLst>
                    <a:ext uri="{FF2B5EF4-FFF2-40B4-BE49-F238E27FC236}">
                      <a16:creationId xmlns:a16="http://schemas.microsoft.com/office/drawing/2014/main" id="{3C305278-625F-44D8-978B-FC7B68965529}"/>
                    </a:ext>
                  </a:extLst>
                </p14:cNvPr>
                <p14:cNvContentPartPr/>
                <p14:nvPr/>
              </p14:nvContentPartPr>
              <p14:xfrm>
                <a:off x="2904888" y="5973936"/>
                <a:ext cx="398880" cy="9720"/>
              </p14:xfrm>
            </p:contentPart>
          </mc:Choice>
          <mc:Fallback xmlns="">
            <p:pic>
              <p:nvPicPr>
                <p:cNvPr id="215" name="Ink 214">
                  <a:extLst>
                    <a:ext uri="{FF2B5EF4-FFF2-40B4-BE49-F238E27FC236}">
                      <a16:creationId xmlns:a16="http://schemas.microsoft.com/office/drawing/2014/main" id="{3C305278-625F-44D8-978B-FC7B68965529}"/>
                    </a:ext>
                  </a:extLst>
                </p:cNvPr>
                <p:cNvPicPr/>
                <p:nvPr/>
              </p:nvPicPr>
              <p:blipFill>
                <a:blip r:embed="rId219"/>
                <a:stretch>
                  <a:fillRect/>
                </a:stretch>
              </p:blipFill>
              <p:spPr>
                <a:xfrm>
                  <a:off x="2887248" y="5955936"/>
                  <a:ext cx="43452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216" name="Ink 215">
                <a:extLst>
                  <a:ext uri="{FF2B5EF4-FFF2-40B4-BE49-F238E27FC236}">
                    <a16:creationId xmlns:a16="http://schemas.microsoft.com/office/drawing/2014/main" id="{F6874010-F6AB-4287-A23C-1CF6C89C3081}"/>
                  </a:ext>
                </a:extLst>
              </p14:cNvPr>
              <p14:cNvContentPartPr/>
              <p14:nvPr/>
            </p14:nvContentPartPr>
            <p14:xfrm>
              <a:off x="8314248" y="5592336"/>
              <a:ext cx="445680" cy="456480"/>
            </p14:xfrm>
          </p:contentPart>
        </mc:Choice>
        <mc:Fallback xmlns="">
          <p:pic>
            <p:nvPicPr>
              <p:cNvPr id="216" name="Ink 215">
                <a:extLst>
                  <a:ext uri="{FF2B5EF4-FFF2-40B4-BE49-F238E27FC236}">
                    <a16:creationId xmlns:a16="http://schemas.microsoft.com/office/drawing/2014/main" id="{F6874010-F6AB-4287-A23C-1CF6C89C3081}"/>
                  </a:ext>
                </a:extLst>
              </p:cNvPr>
              <p:cNvPicPr/>
              <p:nvPr/>
            </p:nvPicPr>
            <p:blipFill>
              <a:blip r:embed="rId221"/>
              <a:stretch>
                <a:fillRect/>
              </a:stretch>
            </p:blipFill>
            <p:spPr>
              <a:xfrm>
                <a:off x="8296608" y="5574336"/>
                <a:ext cx="481320" cy="492120"/>
              </a:xfrm>
              <a:prstGeom prst="rect">
                <a:avLst/>
              </a:prstGeom>
            </p:spPr>
          </p:pic>
        </mc:Fallback>
      </mc:AlternateContent>
    </p:spTree>
    <p:extLst>
      <p:ext uri="{BB962C8B-B14F-4D97-AF65-F5344CB8AC3E}">
        <p14:creationId xmlns:p14="http://schemas.microsoft.com/office/powerpoint/2010/main" val="116375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0A0746E8-399E-401D-B9C3-D0BC89003AC2}"/>
                  </a:ext>
                </a:extLst>
              </p14:cNvPr>
              <p14:cNvContentPartPr/>
              <p14:nvPr/>
            </p14:nvContentPartPr>
            <p14:xfrm>
              <a:off x="679526" y="3369343"/>
              <a:ext cx="6480360" cy="131040"/>
            </p14:xfrm>
          </p:contentPart>
        </mc:Choice>
        <mc:Fallback xmlns="">
          <p:pic>
            <p:nvPicPr>
              <p:cNvPr id="40" name="Ink 39">
                <a:extLst>
                  <a:ext uri="{FF2B5EF4-FFF2-40B4-BE49-F238E27FC236}">
                    <a16:creationId xmlns:a16="http://schemas.microsoft.com/office/drawing/2014/main" id="{0A0746E8-399E-401D-B9C3-D0BC89003AC2}"/>
                  </a:ext>
                </a:extLst>
              </p:cNvPr>
              <p:cNvPicPr/>
              <p:nvPr/>
            </p:nvPicPr>
            <p:blipFill>
              <a:blip r:embed="rId3"/>
              <a:stretch>
                <a:fillRect/>
              </a:stretch>
            </p:blipFill>
            <p:spPr>
              <a:xfrm>
                <a:off x="661526" y="3351703"/>
                <a:ext cx="6516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a:extLst>
                  <a:ext uri="{FF2B5EF4-FFF2-40B4-BE49-F238E27FC236}">
                    <a16:creationId xmlns:a16="http://schemas.microsoft.com/office/drawing/2014/main" id="{CA133CF7-96EF-4D1B-ABE0-681444A77A60}"/>
                  </a:ext>
                </a:extLst>
              </p14:cNvPr>
              <p14:cNvContentPartPr/>
              <p14:nvPr/>
            </p14:nvContentPartPr>
            <p14:xfrm>
              <a:off x="582686" y="4278703"/>
              <a:ext cx="911160" cy="213840"/>
            </p14:xfrm>
          </p:contentPart>
        </mc:Choice>
        <mc:Fallback xmlns="">
          <p:pic>
            <p:nvPicPr>
              <p:cNvPr id="41" name="Ink 40">
                <a:extLst>
                  <a:ext uri="{FF2B5EF4-FFF2-40B4-BE49-F238E27FC236}">
                    <a16:creationId xmlns:a16="http://schemas.microsoft.com/office/drawing/2014/main" id="{CA133CF7-96EF-4D1B-ABE0-681444A77A60}"/>
                  </a:ext>
                </a:extLst>
              </p:cNvPr>
              <p:cNvPicPr/>
              <p:nvPr/>
            </p:nvPicPr>
            <p:blipFill>
              <a:blip r:embed="rId5"/>
              <a:stretch>
                <a:fillRect/>
              </a:stretch>
            </p:blipFill>
            <p:spPr>
              <a:xfrm>
                <a:off x="564686" y="4260703"/>
                <a:ext cx="946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A5998996-B824-4AE2-8903-DDB20E367DB7}"/>
                  </a:ext>
                </a:extLst>
              </p14:cNvPr>
              <p14:cNvContentPartPr/>
              <p14:nvPr/>
            </p14:nvContentPartPr>
            <p14:xfrm>
              <a:off x="3422726" y="1515343"/>
              <a:ext cx="1595160" cy="649800"/>
            </p14:xfrm>
          </p:contentPart>
        </mc:Choice>
        <mc:Fallback xmlns="">
          <p:pic>
            <p:nvPicPr>
              <p:cNvPr id="42" name="Ink 41">
                <a:extLst>
                  <a:ext uri="{FF2B5EF4-FFF2-40B4-BE49-F238E27FC236}">
                    <a16:creationId xmlns:a16="http://schemas.microsoft.com/office/drawing/2014/main" id="{A5998996-B824-4AE2-8903-DDB20E367DB7}"/>
                  </a:ext>
                </a:extLst>
              </p:cNvPr>
              <p:cNvPicPr/>
              <p:nvPr/>
            </p:nvPicPr>
            <p:blipFill>
              <a:blip r:embed="rId7"/>
              <a:stretch>
                <a:fillRect/>
              </a:stretch>
            </p:blipFill>
            <p:spPr>
              <a:xfrm>
                <a:off x="3404726" y="1497343"/>
                <a:ext cx="163080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30CDE65A-4923-4727-A034-10A334DB11C5}"/>
                  </a:ext>
                </a:extLst>
              </p14:cNvPr>
              <p14:cNvContentPartPr/>
              <p14:nvPr/>
            </p14:nvContentPartPr>
            <p14:xfrm>
              <a:off x="3409046" y="3017263"/>
              <a:ext cx="1481400" cy="1467720"/>
            </p14:xfrm>
          </p:contentPart>
        </mc:Choice>
        <mc:Fallback xmlns="">
          <p:pic>
            <p:nvPicPr>
              <p:cNvPr id="43" name="Ink 42">
                <a:extLst>
                  <a:ext uri="{FF2B5EF4-FFF2-40B4-BE49-F238E27FC236}">
                    <a16:creationId xmlns:a16="http://schemas.microsoft.com/office/drawing/2014/main" id="{30CDE65A-4923-4727-A034-10A334DB11C5}"/>
                  </a:ext>
                </a:extLst>
              </p:cNvPr>
              <p:cNvPicPr/>
              <p:nvPr/>
            </p:nvPicPr>
            <p:blipFill>
              <a:blip r:embed="rId9"/>
              <a:stretch>
                <a:fillRect/>
              </a:stretch>
            </p:blipFill>
            <p:spPr>
              <a:xfrm>
                <a:off x="3391046" y="2999623"/>
                <a:ext cx="1517040" cy="1503360"/>
              </a:xfrm>
              <a:prstGeom prst="rect">
                <a:avLst/>
              </a:prstGeom>
            </p:spPr>
          </p:pic>
        </mc:Fallback>
      </mc:AlternateContent>
      <p:grpSp>
        <p:nvGrpSpPr>
          <p:cNvPr id="49" name="Group 48">
            <a:extLst>
              <a:ext uri="{FF2B5EF4-FFF2-40B4-BE49-F238E27FC236}">
                <a16:creationId xmlns:a16="http://schemas.microsoft.com/office/drawing/2014/main" id="{D8652DBA-838F-4C6B-8BFE-ADACF90FC8FE}"/>
              </a:ext>
            </a:extLst>
          </p:cNvPr>
          <p:cNvGrpSpPr/>
          <p:nvPr/>
        </p:nvGrpSpPr>
        <p:grpSpPr>
          <a:xfrm>
            <a:off x="404846" y="2144263"/>
            <a:ext cx="6451200" cy="1034280"/>
            <a:chOff x="404846" y="2144263"/>
            <a:chExt cx="6451200" cy="1034280"/>
          </a:xfrm>
        </p:grpSpPr>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92E2C246-C624-4E33-A3F8-B3BB4FC984AE}"/>
                    </a:ext>
                  </a:extLst>
                </p14:cNvPr>
                <p14:cNvContentPartPr/>
                <p14:nvPr/>
              </p14:nvContentPartPr>
              <p14:xfrm>
                <a:off x="626966" y="2287543"/>
                <a:ext cx="107640" cy="597600"/>
              </p14:xfrm>
            </p:contentPart>
          </mc:Choice>
          <mc:Fallback xmlns="">
            <p:pic>
              <p:nvPicPr>
                <p:cNvPr id="24" name="Ink 23">
                  <a:extLst>
                    <a:ext uri="{FF2B5EF4-FFF2-40B4-BE49-F238E27FC236}">
                      <a16:creationId xmlns:a16="http://schemas.microsoft.com/office/drawing/2014/main" id="{92E2C246-C624-4E33-A3F8-B3BB4FC984AE}"/>
                    </a:ext>
                  </a:extLst>
                </p:cNvPr>
                <p:cNvPicPr/>
                <p:nvPr/>
              </p:nvPicPr>
              <p:blipFill>
                <a:blip r:embed="rId11"/>
                <a:stretch>
                  <a:fillRect/>
                </a:stretch>
              </p:blipFill>
              <p:spPr>
                <a:xfrm>
                  <a:off x="608966" y="2269543"/>
                  <a:ext cx="14328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DBF9FC99-92E8-4691-82DB-39A6A37A5145}"/>
                    </a:ext>
                  </a:extLst>
                </p14:cNvPr>
                <p14:cNvContentPartPr/>
                <p14:nvPr/>
              </p14:nvContentPartPr>
              <p14:xfrm>
                <a:off x="914606" y="2660143"/>
                <a:ext cx="329760" cy="212760"/>
              </p14:xfrm>
            </p:contentPart>
          </mc:Choice>
          <mc:Fallback xmlns="">
            <p:pic>
              <p:nvPicPr>
                <p:cNvPr id="25" name="Ink 24">
                  <a:extLst>
                    <a:ext uri="{FF2B5EF4-FFF2-40B4-BE49-F238E27FC236}">
                      <a16:creationId xmlns:a16="http://schemas.microsoft.com/office/drawing/2014/main" id="{DBF9FC99-92E8-4691-82DB-39A6A37A5145}"/>
                    </a:ext>
                  </a:extLst>
                </p:cNvPr>
                <p:cNvPicPr/>
                <p:nvPr/>
              </p:nvPicPr>
              <p:blipFill>
                <a:blip r:embed="rId13"/>
                <a:stretch>
                  <a:fillRect/>
                </a:stretch>
              </p:blipFill>
              <p:spPr>
                <a:xfrm>
                  <a:off x="896606" y="2642143"/>
                  <a:ext cx="365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0B57D10C-79CF-409D-AC87-EFC23044CE5C}"/>
                    </a:ext>
                  </a:extLst>
                </p14:cNvPr>
                <p14:cNvContentPartPr/>
                <p14:nvPr/>
              </p14:nvContentPartPr>
              <p14:xfrm>
                <a:off x="1376846" y="2447743"/>
                <a:ext cx="90000" cy="418320"/>
              </p14:xfrm>
            </p:contentPart>
          </mc:Choice>
          <mc:Fallback xmlns="">
            <p:pic>
              <p:nvPicPr>
                <p:cNvPr id="26" name="Ink 25">
                  <a:extLst>
                    <a:ext uri="{FF2B5EF4-FFF2-40B4-BE49-F238E27FC236}">
                      <a16:creationId xmlns:a16="http://schemas.microsoft.com/office/drawing/2014/main" id="{0B57D10C-79CF-409D-AC87-EFC23044CE5C}"/>
                    </a:ext>
                  </a:extLst>
                </p:cNvPr>
                <p:cNvPicPr/>
                <p:nvPr/>
              </p:nvPicPr>
              <p:blipFill>
                <a:blip r:embed="rId15"/>
                <a:stretch>
                  <a:fillRect/>
                </a:stretch>
              </p:blipFill>
              <p:spPr>
                <a:xfrm>
                  <a:off x="1359206" y="2430103"/>
                  <a:ext cx="1256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2AB8ED6-1344-45AE-ABCB-D8AD2A64F3CD}"/>
                    </a:ext>
                  </a:extLst>
                </p14:cNvPr>
                <p14:cNvContentPartPr/>
                <p14:nvPr/>
              </p14:nvContentPartPr>
              <p14:xfrm>
                <a:off x="1418966" y="2695423"/>
                <a:ext cx="815040" cy="253080"/>
              </p14:xfrm>
            </p:contentPart>
          </mc:Choice>
          <mc:Fallback xmlns="">
            <p:pic>
              <p:nvPicPr>
                <p:cNvPr id="27" name="Ink 26">
                  <a:extLst>
                    <a:ext uri="{FF2B5EF4-FFF2-40B4-BE49-F238E27FC236}">
                      <a16:creationId xmlns:a16="http://schemas.microsoft.com/office/drawing/2014/main" id="{72AB8ED6-1344-45AE-ABCB-D8AD2A64F3CD}"/>
                    </a:ext>
                  </a:extLst>
                </p:cNvPr>
                <p:cNvPicPr/>
                <p:nvPr/>
              </p:nvPicPr>
              <p:blipFill>
                <a:blip r:embed="rId17"/>
                <a:stretch>
                  <a:fillRect/>
                </a:stretch>
              </p:blipFill>
              <p:spPr>
                <a:xfrm>
                  <a:off x="1401326" y="2677783"/>
                  <a:ext cx="8506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605C0A1-CAE5-4AB9-9278-440C21CEFB8A}"/>
                    </a:ext>
                  </a:extLst>
                </p14:cNvPr>
                <p14:cNvContentPartPr/>
                <p14:nvPr/>
              </p14:nvContentPartPr>
              <p14:xfrm>
                <a:off x="2385566" y="2720623"/>
                <a:ext cx="118080" cy="205560"/>
              </p14:xfrm>
            </p:contentPart>
          </mc:Choice>
          <mc:Fallback xmlns="">
            <p:pic>
              <p:nvPicPr>
                <p:cNvPr id="28" name="Ink 27">
                  <a:extLst>
                    <a:ext uri="{FF2B5EF4-FFF2-40B4-BE49-F238E27FC236}">
                      <a16:creationId xmlns:a16="http://schemas.microsoft.com/office/drawing/2014/main" id="{E605C0A1-CAE5-4AB9-9278-440C21CEFB8A}"/>
                    </a:ext>
                  </a:extLst>
                </p:cNvPr>
                <p:cNvPicPr/>
                <p:nvPr/>
              </p:nvPicPr>
              <p:blipFill>
                <a:blip r:embed="rId19"/>
                <a:stretch>
                  <a:fillRect/>
                </a:stretch>
              </p:blipFill>
              <p:spPr>
                <a:xfrm>
                  <a:off x="2367926" y="2702623"/>
                  <a:ext cx="153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A4E6B3E2-1F70-4EBB-BF33-CED7BCE821A7}"/>
                    </a:ext>
                  </a:extLst>
                </p14:cNvPr>
                <p14:cNvContentPartPr/>
                <p14:nvPr/>
              </p14:nvContentPartPr>
              <p14:xfrm>
                <a:off x="2586446" y="2582383"/>
                <a:ext cx="189360" cy="348120"/>
              </p14:xfrm>
            </p:contentPart>
          </mc:Choice>
          <mc:Fallback xmlns="">
            <p:pic>
              <p:nvPicPr>
                <p:cNvPr id="29" name="Ink 28">
                  <a:extLst>
                    <a:ext uri="{FF2B5EF4-FFF2-40B4-BE49-F238E27FC236}">
                      <a16:creationId xmlns:a16="http://schemas.microsoft.com/office/drawing/2014/main" id="{A4E6B3E2-1F70-4EBB-BF33-CED7BCE821A7}"/>
                    </a:ext>
                  </a:extLst>
                </p:cNvPr>
                <p:cNvPicPr/>
                <p:nvPr/>
              </p:nvPicPr>
              <p:blipFill>
                <a:blip r:embed="rId21"/>
                <a:stretch>
                  <a:fillRect/>
                </a:stretch>
              </p:blipFill>
              <p:spPr>
                <a:xfrm>
                  <a:off x="2568446" y="2564743"/>
                  <a:ext cx="2250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FD89A138-19F3-451A-9877-D59377445321}"/>
                    </a:ext>
                  </a:extLst>
                </p14:cNvPr>
                <p14:cNvContentPartPr/>
                <p14:nvPr/>
              </p14:nvContentPartPr>
              <p14:xfrm>
                <a:off x="3058046" y="2449183"/>
                <a:ext cx="217080" cy="729360"/>
              </p14:xfrm>
            </p:contentPart>
          </mc:Choice>
          <mc:Fallback xmlns="">
            <p:pic>
              <p:nvPicPr>
                <p:cNvPr id="30" name="Ink 29">
                  <a:extLst>
                    <a:ext uri="{FF2B5EF4-FFF2-40B4-BE49-F238E27FC236}">
                      <a16:creationId xmlns:a16="http://schemas.microsoft.com/office/drawing/2014/main" id="{FD89A138-19F3-451A-9877-D59377445321}"/>
                    </a:ext>
                  </a:extLst>
                </p:cNvPr>
                <p:cNvPicPr/>
                <p:nvPr/>
              </p:nvPicPr>
              <p:blipFill>
                <a:blip r:embed="rId23"/>
                <a:stretch>
                  <a:fillRect/>
                </a:stretch>
              </p:blipFill>
              <p:spPr>
                <a:xfrm>
                  <a:off x="3040406" y="2431543"/>
                  <a:ext cx="25272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5CD1F8C6-6598-4BF2-99D0-5C6E4A7D4200}"/>
                    </a:ext>
                  </a:extLst>
                </p14:cNvPr>
                <p14:cNvContentPartPr/>
                <p14:nvPr/>
              </p14:nvContentPartPr>
              <p14:xfrm>
                <a:off x="3564926" y="2648983"/>
                <a:ext cx="581040" cy="276120"/>
              </p14:xfrm>
            </p:contentPart>
          </mc:Choice>
          <mc:Fallback xmlns="">
            <p:pic>
              <p:nvPicPr>
                <p:cNvPr id="31" name="Ink 30">
                  <a:extLst>
                    <a:ext uri="{FF2B5EF4-FFF2-40B4-BE49-F238E27FC236}">
                      <a16:creationId xmlns:a16="http://schemas.microsoft.com/office/drawing/2014/main" id="{5CD1F8C6-6598-4BF2-99D0-5C6E4A7D4200}"/>
                    </a:ext>
                  </a:extLst>
                </p:cNvPr>
                <p:cNvPicPr/>
                <p:nvPr/>
              </p:nvPicPr>
              <p:blipFill>
                <a:blip r:embed="rId25"/>
                <a:stretch>
                  <a:fillRect/>
                </a:stretch>
              </p:blipFill>
              <p:spPr>
                <a:xfrm>
                  <a:off x="3546926" y="2631343"/>
                  <a:ext cx="616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6CDDE09D-EA83-46B1-9081-A8980CAC4B18}"/>
                    </a:ext>
                  </a:extLst>
                </p14:cNvPr>
                <p14:cNvContentPartPr/>
                <p14:nvPr/>
              </p14:nvContentPartPr>
              <p14:xfrm>
                <a:off x="4624046" y="2369983"/>
                <a:ext cx="286200" cy="668520"/>
              </p14:xfrm>
            </p:contentPart>
          </mc:Choice>
          <mc:Fallback xmlns="">
            <p:pic>
              <p:nvPicPr>
                <p:cNvPr id="32" name="Ink 31">
                  <a:extLst>
                    <a:ext uri="{FF2B5EF4-FFF2-40B4-BE49-F238E27FC236}">
                      <a16:creationId xmlns:a16="http://schemas.microsoft.com/office/drawing/2014/main" id="{6CDDE09D-EA83-46B1-9081-A8980CAC4B18}"/>
                    </a:ext>
                  </a:extLst>
                </p:cNvPr>
                <p:cNvPicPr/>
                <p:nvPr/>
              </p:nvPicPr>
              <p:blipFill>
                <a:blip r:embed="rId27"/>
                <a:stretch>
                  <a:fillRect/>
                </a:stretch>
              </p:blipFill>
              <p:spPr>
                <a:xfrm>
                  <a:off x="4606046" y="2352343"/>
                  <a:ext cx="32184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933FFD36-79E5-410C-A4A6-114A758ADB58}"/>
                    </a:ext>
                  </a:extLst>
                </p14:cNvPr>
                <p14:cNvContentPartPr/>
                <p14:nvPr/>
              </p14:nvContentPartPr>
              <p14:xfrm>
                <a:off x="5175926" y="2644303"/>
                <a:ext cx="84240" cy="287280"/>
              </p14:xfrm>
            </p:contentPart>
          </mc:Choice>
          <mc:Fallback xmlns="">
            <p:pic>
              <p:nvPicPr>
                <p:cNvPr id="33" name="Ink 32">
                  <a:extLst>
                    <a:ext uri="{FF2B5EF4-FFF2-40B4-BE49-F238E27FC236}">
                      <a16:creationId xmlns:a16="http://schemas.microsoft.com/office/drawing/2014/main" id="{933FFD36-79E5-410C-A4A6-114A758ADB58}"/>
                    </a:ext>
                  </a:extLst>
                </p:cNvPr>
                <p:cNvPicPr/>
                <p:nvPr/>
              </p:nvPicPr>
              <p:blipFill>
                <a:blip r:embed="rId29"/>
                <a:stretch>
                  <a:fillRect/>
                </a:stretch>
              </p:blipFill>
              <p:spPr>
                <a:xfrm>
                  <a:off x="5157926" y="2626303"/>
                  <a:ext cx="1198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5911AD9F-76AA-4A48-8700-7870383F7C7A}"/>
                    </a:ext>
                  </a:extLst>
                </p14:cNvPr>
                <p14:cNvContentPartPr/>
                <p14:nvPr/>
              </p14:nvContentPartPr>
              <p14:xfrm>
                <a:off x="5342606" y="2455663"/>
                <a:ext cx="446400" cy="428040"/>
              </p14:xfrm>
            </p:contentPart>
          </mc:Choice>
          <mc:Fallback xmlns="">
            <p:pic>
              <p:nvPicPr>
                <p:cNvPr id="34" name="Ink 33">
                  <a:extLst>
                    <a:ext uri="{FF2B5EF4-FFF2-40B4-BE49-F238E27FC236}">
                      <a16:creationId xmlns:a16="http://schemas.microsoft.com/office/drawing/2014/main" id="{5911AD9F-76AA-4A48-8700-7870383F7C7A}"/>
                    </a:ext>
                  </a:extLst>
                </p:cNvPr>
                <p:cNvPicPr/>
                <p:nvPr/>
              </p:nvPicPr>
              <p:blipFill>
                <a:blip r:embed="rId31"/>
                <a:stretch>
                  <a:fillRect/>
                </a:stretch>
              </p:blipFill>
              <p:spPr>
                <a:xfrm>
                  <a:off x="5324606" y="2437663"/>
                  <a:ext cx="4820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84E49798-F129-4CD8-BEB2-DD24B23592D9}"/>
                    </a:ext>
                  </a:extLst>
                </p14:cNvPr>
                <p14:cNvContentPartPr/>
                <p14:nvPr/>
              </p14:nvContentPartPr>
              <p14:xfrm>
                <a:off x="5838686" y="2457823"/>
                <a:ext cx="1017360" cy="419400"/>
              </p14:xfrm>
            </p:contentPart>
          </mc:Choice>
          <mc:Fallback xmlns="">
            <p:pic>
              <p:nvPicPr>
                <p:cNvPr id="35" name="Ink 34">
                  <a:extLst>
                    <a:ext uri="{FF2B5EF4-FFF2-40B4-BE49-F238E27FC236}">
                      <a16:creationId xmlns:a16="http://schemas.microsoft.com/office/drawing/2014/main" id="{84E49798-F129-4CD8-BEB2-DD24B23592D9}"/>
                    </a:ext>
                  </a:extLst>
                </p:cNvPr>
                <p:cNvPicPr/>
                <p:nvPr/>
              </p:nvPicPr>
              <p:blipFill>
                <a:blip r:embed="rId33"/>
                <a:stretch>
                  <a:fillRect/>
                </a:stretch>
              </p:blipFill>
              <p:spPr>
                <a:xfrm>
                  <a:off x="5820686" y="2440183"/>
                  <a:ext cx="10530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ECF83C03-B2DF-42DF-96C5-15C85F982F62}"/>
                    </a:ext>
                  </a:extLst>
                </p14:cNvPr>
                <p14:cNvContentPartPr/>
                <p14:nvPr/>
              </p14:nvContentPartPr>
              <p14:xfrm>
                <a:off x="6550406" y="2678143"/>
                <a:ext cx="265680" cy="65520"/>
              </p14:xfrm>
            </p:contentPart>
          </mc:Choice>
          <mc:Fallback xmlns="">
            <p:pic>
              <p:nvPicPr>
                <p:cNvPr id="36" name="Ink 35">
                  <a:extLst>
                    <a:ext uri="{FF2B5EF4-FFF2-40B4-BE49-F238E27FC236}">
                      <a16:creationId xmlns:a16="http://schemas.microsoft.com/office/drawing/2014/main" id="{ECF83C03-B2DF-42DF-96C5-15C85F982F62}"/>
                    </a:ext>
                  </a:extLst>
                </p:cNvPr>
                <p:cNvPicPr/>
                <p:nvPr/>
              </p:nvPicPr>
              <p:blipFill>
                <a:blip r:embed="rId35"/>
                <a:stretch>
                  <a:fillRect/>
                </a:stretch>
              </p:blipFill>
              <p:spPr>
                <a:xfrm>
                  <a:off x="6532406" y="2660503"/>
                  <a:ext cx="30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Ink 47">
                  <a:extLst>
                    <a:ext uri="{FF2B5EF4-FFF2-40B4-BE49-F238E27FC236}">
                      <a16:creationId xmlns:a16="http://schemas.microsoft.com/office/drawing/2014/main" id="{518E17DF-458A-412B-BDCE-97862AE0FBB5}"/>
                    </a:ext>
                  </a:extLst>
                </p14:cNvPr>
                <p14:cNvContentPartPr/>
                <p14:nvPr/>
              </p14:nvContentPartPr>
              <p14:xfrm>
                <a:off x="404846" y="2144263"/>
                <a:ext cx="2852280" cy="782280"/>
              </p14:xfrm>
            </p:contentPart>
          </mc:Choice>
          <mc:Fallback xmlns="">
            <p:pic>
              <p:nvPicPr>
                <p:cNvPr id="48" name="Ink 47">
                  <a:extLst>
                    <a:ext uri="{FF2B5EF4-FFF2-40B4-BE49-F238E27FC236}">
                      <a16:creationId xmlns:a16="http://schemas.microsoft.com/office/drawing/2014/main" id="{518E17DF-458A-412B-BDCE-97862AE0FBB5}"/>
                    </a:ext>
                  </a:extLst>
                </p:cNvPr>
                <p:cNvPicPr/>
                <p:nvPr/>
              </p:nvPicPr>
              <p:blipFill>
                <a:blip r:embed="rId37"/>
                <a:stretch>
                  <a:fillRect/>
                </a:stretch>
              </p:blipFill>
              <p:spPr>
                <a:xfrm>
                  <a:off x="386846" y="2126263"/>
                  <a:ext cx="2887920" cy="817920"/>
                </a:xfrm>
                <a:prstGeom prst="rect">
                  <a:avLst/>
                </a:prstGeom>
              </p:spPr>
            </p:pic>
          </mc:Fallback>
        </mc:AlternateContent>
      </p:grpSp>
      <p:grpSp>
        <p:nvGrpSpPr>
          <p:cNvPr id="55" name="Group 54">
            <a:extLst>
              <a:ext uri="{FF2B5EF4-FFF2-40B4-BE49-F238E27FC236}">
                <a16:creationId xmlns:a16="http://schemas.microsoft.com/office/drawing/2014/main" id="{7C75C719-0501-4546-8DF1-564171A3117E}"/>
              </a:ext>
            </a:extLst>
          </p:cNvPr>
          <p:cNvGrpSpPr/>
          <p:nvPr/>
        </p:nvGrpSpPr>
        <p:grpSpPr>
          <a:xfrm>
            <a:off x="5159006" y="3983863"/>
            <a:ext cx="1777680" cy="1021320"/>
            <a:chOff x="5159006" y="3983863"/>
            <a:chExt cx="1777680" cy="1021320"/>
          </a:xfrm>
        </p:grpSpPr>
        <mc:AlternateContent xmlns:mc="http://schemas.openxmlformats.org/markup-compatibility/2006" xmlns:p14="http://schemas.microsoft.com/office/powerpoint/2010/main">
          <mc:Choice Requires="p14">
            <p:contentPart p14:bwMode="auto" r:id="rId38">
              <p14:nvContentPartPr>
                <p14:cNvPr id="50" name="Ink 49">
                  <a:extLst>
                    <a:ext uri="{FF2B5EF4-FFF2-40B4-BE49-F238E27FC236}">
                      <a16:creationId xmlns:a16="http://schemas.microsoft.com/office/drawing/2014/main" id="{DE7ABBE8-C952-4585-A985-7C75D0EE019F}"/>
                    </a:ext>
                  </a:extLst>
                </p14:cNvPr>
                <p14:cNvContentPartPr/>
                <p14:nvPr/>
              </p14:nvContentPartPr>
              <p14:xfrm>
                <a:off x="5159006" y="4050463"/>
                <a:ext cx="90720" cy="657000"/>
              </p14:xfrm>
            </p:contentPart>
          </mc:Choice>
          <mc:Fallback xmlns="">
            <p:pic>
              <p:nvPicPr>
                <p:cNvPr id="50" name="Ink 49">
                  <a:extLst>
                    <a:ext uri="{FF2B5EF4-FFF2-40B4-BE49-F238E27FC236}">
                      <a16:creationId xmlns:a16="http://schemas.microsoft.com/office/drawing/2014/main" id="{DE7ABBE8-C952-4585-A985-7C75D0EE019F}"/>
                    </a:ext>
                  </a:extLst>
                </p:cNvPr>
                <p:cNvPicPr/>
                <p:nvPr/>
              </p:nvPicPr>
              <p:blipFill>
                <a:blip r:embed="rId39"/>
                <a:stretch>
                  <a:fillRect/>
                </a:stretch>
              </p:blipFill>
              <p:spPr>
                <a:xfrm>
                  <a:off x="5141366" y="4032823"/>
                  <a:ext cx="12636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Ink 50">
                  <a:extLst>
                    <a:ext uri="{FF2B5EF4-FFF2-40B4-BE49-F238E27FC236}">
                      <a16:creationId xmlns:a16="http://schemas.microsoft.com/office/drawing/2014/main" id="{6DEF7A64-C636-4869-B0EA-EED6596FE31F}"/>
                    </a:ext>
                  </a:extLst>
                </p14:cNvPr>
                <p14:cNvContentPartPr/>
                <p14:nvPr/>
              </p14:nvContentPartPr>
              <p14:xfrm>
                <a:off x="5398766" y="4552303"/>
                <a:ext cx="354240" cy="367200"/>
              </p14:xfrm>
            </p:contentPart>
          </mc:Choice>
          <mc:Fallback xmlns="">
            <p:pic>
              <p:nvPicPr>
                <p:cNvPr id="51" name="Ink 50">
                  <a:extLst>
                    <a:ext uri="{FF2B5EF4-FFF2-40B4-BE49-F238E27FC236}">
                      <a16:creationId xmlns:a16="http://schemas.microsoft.com/office/drawing/2014/main" id="{6DEF7A64-C636-4869-B0EA-EED6596FE31F}"/>
                    </a:ext>
                  </a:extLst>
                </p:cNvPr>
                <p:cNvPicPr/>
                <p:nvPr/>
              </p:nvPicPr>
              <p:blipFill>
                <a:blip r:embed="rId41"/>
                <a:stretch>
                  <a:fillRect/>
                </a:stretch>
              </p:blipFill>
              <p:spPr>
                <a:xfrm>
                  <a:off x="5380766" y="4534663"/>
                  <a:ext cx="3898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386C464B-A5D9-4E01-984F-411764164628}"/>
                    </a:ext>
                  </a:extLst>
                </p14:cNvPr>
                <p14:cNvContentPartPr/>
                <p14:nvPr/>
              </p14:nvContentPartPr>
              <p14:xfrm>
                <a:off x="5859926" y="4493983"/>
                <a:ext cx="1076760" cy="511200"/>
              </p14:xfrm>
            </p:contentPart>
          </mc:Choice>
          <mc:Fallback xmlns="">
            <p:pic>
              <p:nvPicPr>
                <p:cNvPr id="52" name="Ink 51">
                  <a:extLst>
                    <a:ext uri="{FF2B5EF4-FFF2-40B4-BE49-F238E27FC236}">
                      <a16:creationId xmlns:a16="http://schemas.microsoft.com/office/drawing/2014/main" id="{386C464B-A5D9-4E01-984F-411764164628}"/>
                    </a:ext>
                  </a:extLst>
                </p:cNvPr>
                <p:cNvPicPr/>
                <p:nvPr/>
              </p:nvPicPr>
              <p:blipFill>
                <a:blip r:embed="rId43"/>
                <a:stretch>
                  <a:fillRect/>
                </a:stretch>
              </p:blipFill>
              <p:spPr>
                <a:xfrm>
                  <a:off x="5842286" y="4475983"/>
                  <a:ext cx="11124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Ink 53">
                  <a:extLst>
                    <a:ext uri="{FF2B5EF4-FFF2-40B4-BE49-F238E27FC236}">
                      <a16:creationId xmlns:a16="http://schemas.microsoft.com/office/drawing/2014/main" id="{F1B81082-0516-4895-8B0B-875F64AB90A3}"/>
                    </a:ext>
                  </a:extLst>
                </p14:cNvPr>
                <p14:cNvContentPartPr/>
                <p14:nvPr/>
              </p14:nvContentPartPr>
              <p14:xfrm>
                <a:off x="5632766" y="3983863"/>
                <a:ext cx="29880" cy="176040"/>
              </p14:xfrm>
            </p:contentPart>
          </mc:Choice>
          <mc:Fallback xmlns="">
            <p:pic>
              <p:nvPicPr>
                <p:cNvPr id="54" name="Ink 53">
                  <a:extLst>
                    <a:ext uri="{FF2B5EF4-FFF2-40B4-BE49-F238E27FC236}">
                      <a16:creationId xmlns:a16="http://schemas.microsoft.com/office/drawing/2014/main" id="{F1B81082-0516-4895-8B0B-875F64AB90A3}"/>
                    </a:ext>
                  </a:extLst>
                </p:cNvPr>
                <p:cNvPicPr/>
                <p:nvPr/>
              </p:nvPicPr>
              <p:blipFill>
                <a:blip r:embed="rId45"/>
                <a:stretch>
                  <a:fillRect/>
                </a:stretch>
              </p:blipFill>
              <p:spPr>
                <a:xfrm>
                  <a:off x="5615126" y="3965863"/>
                  <a:ext cx="65520" cy="211680"/>
                </a:xfrm>
                <a:prstGeom prst="rect">
                  <a:avLst/>
                </a:prstGeom>
              </p:spPr>
            </p:pic>
          </mc:Fallback>
        </mc:AlternateContent>
      </p:grpSp>
      <p:grpSp>
        <p:nvGrpSpPr>
          <p:cNvPr id="61" name="Group 60">
            <a:extLst>
              <a:ext uri="{FF2B5EF4-FFF2-40B4-BE49-F238E27FC236}">
                <a16:creationId xmlns:a16="http://schemas.microsoft.com/office/drawing/2014/main" id="{97152D05-C14F-4069-AA89-980B635568B7}"/>
              </a:ext>
            </a:extLst>
          </p:cNvPr>
          <p:cNvGrpSpPr/>
          <p:nvPr/>
        </p:nvGrpSpPr>
        <p:grpSpPr>
          <a:xfrm>
            <a:off x="496286" y="236623"/>
            <a:ext cx="7834680" cy="1537200"/>
            <a:chOff x="496286" y="236623"/>
            <a:chExt cx="7834680" cy="1537200"/>
          </a:xfrm>
        </p:grpSpPr>
        <mc:AlternateContent xmlns:mc="http://schemas.openxmlformats.org/markup-compatibility/2006" xmlns:p14="http://schemas.microsoft.com/office/powerpoint/2010/main">
          <mc:Choice Requires="p14">
            <p:contentPart p14:bwMode="auto" r:id="rId46">
              <p14:nvContentPartPr>
                <p14:cNvPr id="4" name="Ink 3">
                  <a:extLst>
                    <a:ext uri="{FF2B5EF4-FFF2-40B4-BE49-F238E27FC236}">
                      <a16:creationId xmlns:a16="http://schemas.microsoft.com/office/drawing/2014/main" id="{B338113E-0222-4A81-A182-D365D19E3B5C}"/>
                    </a:ext>
                  </a:extLst>
                </p14:cNvPr>
                <p14:cNvContentPartPr/>
                <p14:nvPr/>
              </p14:nvContentPartPr>
              <p14:xfrm>
                <a:off x="590966" y="692023"/>
                <a:ext cx="244080" cy="559800"/>
              </p14:xfrm>
            </p:contentPart>
          </mc:Choice>
          <mc:Fallback xmlns="">
            <p:pic>
              <p:nvPicPr>
                <p:cNvPr id="4" name="Ink 3">
                  <a:extLst>
                    <a:ext uri="{FF2B5EF4-FFF2-40B4-BE49-F238E27FC236}">
                      <a16:creationId xmlns:a16="http://schemas.microsoft.com/office/drawing/2014/main" id="{B338113E-0222-4A81-A182-D365D19E3B5C}"/>
                    </a:ext>
                  </a:extLst>
                </p:cNvPr>
                <p:cNvPicPr/>
                <p:nvPr/>
              </p:nvPicPr>
              <p:blipFill>
                <a:blip r:embed="rId47"/>
                <a:stretch>
                  <a:fillRect/>
                </a:stretch>
              </p:blipFill>
              <p:spPr>
                <a:xfrm>
                  <a:off x="573326" y="674023"/>
                  <a:ext cx="27972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Ink 4">
                  <a:extLst>
                    <a:ext uri="{FF2B5EF4-FFF2-40B4-BE49-F238E27FC236}">
                      <a16:creationId xmlns:a16="http://schemas.microsoft.com/office/drawing/2014/main" id="{9F8707A1-B223-4FEF-ABE8-820D2B062634}"/>
                    </a:ext>
                  </a:extLst>
                </p14:cNvPr>
                <p14:cNvContentPartPr/>
                <p14:nvPr/>
              </p14:nvContentPartPr>
              <p14:xfrm>
                <a:off x="1018286" y="770503"/>
                <a:ext cx="193680" cy="505800"/>
              </p14:xfrm>
            </p:contentPart>
          </mc:Choice>
          <mc:Fallback xmlns="">
            <p:pic>
              <p:nvPicPr>
                <p:cNvPr id="5" name="Ink 4">
                  <a:extLst>
                    <a:ext uri="{FF2B5EF4-FFF2-40B4-BE49-F238E27FC236}">
                      <a16:creationId xmlns:a16="http://schemas.microsoft.com/office/drawing/2014/main" id="{9F8707A1-B223-4FEF-ABE8-820D2B062634}"/>
                    </a:ext>
                  </a:extLst>
                </p:cNvPr>
                <p:cNvPicPr/>
                <p:nvPr/>
              </p:nvPicPr>
              <p:blipFill>
                <a:blip r:embed="rId49"/>
                <a:stretch>
                  <a:fillRect/>
                </a:stretch>
              </p:blipFill>
              <p:spPr>
                <a:xfrm>
                  <a:off x="1000646" y="752503"/>
                  <a:ext cx="2293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 name="Ink 5">
                  <a:extLst>
                    <a:ext uri="{FF2B5EF4-FFF2-40B4-BE49-F238E27FC236}">
                      <a16:creationId xmlns:a16="http://schemas.microsoft.com/office/drawing/2014/main" id="{85FE7933-A6F8-4BF0-BBBB-179FD1A3CC31}"/>
                    </a:ext>
                  </a:extLst>
                </p14:cNvPr>
                <p14:cNvContentPartPr/>
                <p14:nvPr/>
              </p14:nvContentPartPr>
              <p14:xfrm>
                <a:off x="1271726" y="1067863"/>
                <a:ext cx="136800" cy="300960"/>
              </p14:xfrm>
            </p:contentPart>
          </mc:Choice>
          <mc:Fallback xmlns="">
            <p:pic>
              <p:nvPicPr>
                <p:cNvPr id="6" name="Ink 5">
                  <a:extLst>
                    <a:ext uri="{FF2B5EF4-FFF2-40B4-BE49-F238E27FC236}">
                      <a16:creationId xmlns:a16="http://schemas.microsoft.com/office/drawing/2014/main" id="{85FE7933-A6F8-4BF0-BBBB-179FD1A3CC31}"/>
                    </a:ext>
                  </a:extLst>
                </p:cNvPr>
                <p:cNvPicPr/>
                <p:nvPr/>
              </p:nvPicPr>
              <p:blipFill>
                <a:blip r:embed="rId51"/>
                <a:stretch>
                  <a:fillRect/>
                </a:stretch>
              </p:blipFill>
              <p:spPr>
                <a:xfrm>
                  <a:off x="1253726" y="1049863"/>
                  <a:ext cx="1724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 name="Ink 6">
                  <a:extLst>
                    <a:ext uri="{FF2B5EF4-FFF2-40B4-BE49-F238E27FC236}">
                      <a16:creationId xmlns:a16="http://schemas.microsoft.com/office/drawing/2014/main" id="{C9E2CF82-0D08-458B-8452-CF95E022BB7E}"/>
                    </a:ext>
                  </a:extLst>
                </p14:cNvPr>
                <p14:cNvContentPartPr/>
                <p14:nvPr/>
              </p14:nvContentPartPr>
              <p14:xfrm>
                <a:off x="1593566" y="940783"/>
                <a:ext cx="50400" cy="388800"/>
              </p14:xfrm>
            </p:contentPart>
          </mc:Choice>
          <mc:Fallback xmlns="">
            <p:pic>
              <p:nvPicPr>
                <p:cNvPr id="7" name="Ink 6">
                  <a:extLst>
                    <a:ext uri="{FF2B5EF4-FFF2-40B4-BE49-F238E27FC236}">
                      <a16:creationId xmlns:a16="http://schemas.microsoft.com/office/drawing/2014/main" id="{C9E2CF82-0D08-458B-8452-CF95E022BB7E}"/>
                    </a:ext>
                  </a:extLst>
                </p:cNvPr>
                <p:cNvPicPr/>
                <p:nvPr/>
              </p:nvPicPr>
              <p:blipFill>
                <a:blip r:embed="rId53"/>
                <a:stretch>
                  <a:fillRect/>
                </a:stretch>
              </p:blipFill>
              <p:spPr>
                <a:xfrm>
                  <a:off x="1575566" y="922783"/>
                  <a:ext cx="860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 name="Ink 7">
                  <a:extLst>
                    <a:ext uri="{FF2B5EF4-FFF2-40B4-BE49-F238E27FC236}">
                      <a16:creationId xmlns:a16="http://schemas.microsoft.com/office/drawing/2014/main" id="{AC5AED33-63AB-4A8D-AED3-E1234166474C}"/>
                    </a:ext>
                  </a:extLst>
                </p14:cNvPr>
                <p14:cNvContentPartPr/>
                <p14:nvPr/>
              </p14:nvContentPartPr>
              <p14:xfrm>
                <a:off x="1541726" y="1139143"/>
                <a:ext cx="631440" cy="293040"/>
              </p14:xfrm>
            </p:contentPart>
          </mc:Choice>
          <mc:Fallback xmlns="">
            <p:pic>
              <p:nvPicPr>
                <p:cNvPr id="8" name="Ink 7">
                  <a:extLst>
                    <a:ext uri="{FF2B5EF4-FFF2-40B4-BE49-F238E27FC236}">
                      <a16:creationId xmlns:a16="http://schemas.microsoft.com/office/drawing/2014/main" id="{AC5AED33-63AB-4A8D-AED3-E1234166474C}"/>
                    </a:ext>
                  </a:extLst>
                </p:cNvPr>
                <p:cNvPicPr/>
                <p:nvPr/>
              </p:nvPicPr>
              <p:blipFill>
                <a:blip r:embed="rId55"/>
                <a:stretch>
                  <a:fillRect/>
                </a:stretch>
              </p:blipFill>
              <p:spPr>
                <a:xfrm>
                  <a:off x="1523726" y="1121503"/>
                  <a:ext cx="6670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 name="Ink 8">
                  <a:extLst>
                    <a:ext uri="{FF2B5EF4-FFF2-40B4-BE49-F238E27FC236}">
                      <a16:creationId xmlns:a16="http://schemas.microsoft.com/office/drawing/2014/main" id="{89D21D89-D312-4223-9A1C-B51AE6B460A4}"/>
                    </a:ext>
                  </a:extLst>
                </p14:cNvPr>
                <p14:cNvContentPartPr/>
                <p14:nvPr/>
              </p14:nvContentPartPr>
              <p14:xfrm>
                <a:off x="2276846" y="1233463"/>
                <a:ext cx="214200" cy="252720"/>
              </p14:xfrm>
            </p:contentPart>
          </mc:Choice>
          <mc:Fallback xmlns="">
            <p:pic>
              <p:nvPicPr>
                <p:cNvPr id="9" name="Ink 8">
                  <a:extLst>
                    <a:ext uri="{FF2B5EF4-FFF2-40B4-BE49-F238E27FC236}">
                      <a16:creationId xmlns:a16="http://schemas.microsoft.com/office/drawing/2014/main" id="{89D21D89-D312-4223-9A1C-B51AE6B460A4}"/>
                    </a:ext>
                  </a:extLst>
                </p:cNvPr>
                <p:cNvPicPr/>
                <p:nvPr/>
              </p:nvPicPr>
              <p:blipFill>
                <a:blip r:embed="rId57"/>
                <a:stretch>
                  <a:fillRect/>
                </a:stretch>
              </p:blipFill>
              <p:spPr>
                <a:xfrm>
                  <a:off x="2259206" y="1215823"/>
                  <a:ext cx="249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 name="Ink 9">
                  <a:extLst>
                    <a:ext uri="{FF2B5EF4-FFF2-40B4-BE49-F238E27FC236}">
                      <a16:creationId xmlns:a16="http://schemas.microsoft.com/office/drawing/2014/main" id="{D3C683E3-4B6F-48E3-9E8E-DE585306DD55}"/>
                    </a:ext>
                  </a:extLst>
                </p14:cNvPr>
                <p14:cNvContentPartPr/>
                <p14:nvPr/>
              </p14:nvContentPartPr>
              <p14:xfrm>
                <a:off x="2520926" y="1011703"/>
                <a:ext cx="440280" cy="576360"/>
              </p14:xfrm>
            </p:contentPart>
          </mc:Choice>
          <mc:Fallback xmlns="">
            <p:pic>
              <p:nvPicPr>
                <p:cNvPr id="10" name="Ink 9">
                  <a:extLst>
                    <a:ext uri="{FF2B5EF4-FFF2-40B4-BE49-F238E27FC236}">
                      <a16:creationId xmlns:a16="http://schemas.microsoft.com/office/drawing/2014/main" id="{D3C683E3-4B6F-48E3-9E8E-DE585306DD55}"/>
                    </a:ext>
                  </a:extLst>
                </p:cNvPr>
                <p:cNvPicPr/>
                <p:nvPr/>
              </p:nvPicPr>
              <p:blipFill>
                <a:blip r:embed="rId59"/>
                <a:stretch>
                  <a:fillRect/>
                </a:stretch>
              </p:blipFill>
              <p:spPr>
                <a:xfrm>
                  <a:off x="2503286" y="993703"/>
                  <a:ext cx="47592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 name="Ink 10">
                  <a:extLst>
                    <a:ext uri="{FF2B5EF4-FFF2-40B4-BE49-F238E27FC236}">
                      <a16:creationId xmlns:a16="http://schemas.microsoft.com/office/drawing/2014/main" id="{6ADD5532-74D9-4024-8ED1-1C8F46B89D91}"/>
                    </a:ext>
                  </a:extLst>
                </p14:cNvPr>
                <p14:cNvContentPartPr/>
                <p14:nvPr/>
              </p14:nvContentPartPr>
              <p14:xfrm>
                <a:off x="2792366" y="1379263"/>
                <a:ext cx="239040" cy="96840"/>
              </p14:xfrm>
            </p:contentPart>
          </mc:Choice>
          <mc:Fallback xmlns="">
            <p:pic>
              <p:nvPicPr>
                <p:cNvPr id="11" name="Ink 10">
                  <a:extLst>
                    <a:ext uri="{FF2B5EF4-FFF2-40B4-BE49-F238E27FC236}">
                      <a16:creationId xmlns:a16="http://schemas.microsoft.com/office/drawing/2014/main" id="{6ADD5532-74D9-4024-8ED1-1C8F46B89D91}"/>
                    </a:ext>
                  </a:extLst>
                </p:cNvPr>
                <p:cNvPicPr/>
                <p:nvPr/>
              </p:nvPicPr>
              <p:blipFill>
                <a:blip r:embed="rId61"/>
                <a:stretch>
                  <a:fillRect/>
                </a:stretch>
              </p:blipFill>
              <p:spPr>
                <a:xfrm>
                  <a:off x="2774366" y="1361263"/>
                  <a:ext cx="274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 name="Ink 11">
                  <a:extLst>
                    <a:ext uri="{FF2B5EF4-FFF2-40B4-BE49-F238E27FC236}">
                      <a16:creationId xmlns:a16="http://schemas.microsoft.com/office/drawing/2014/main" id="{A807B26F-8FA7-4288-8497-B4B4632E164D}"/>
                    </a:ext>
                  </a:extLst>
                </p14:cNvPr>
                <p14:cNvContentPartPr/>
                <p14:nvPr/>
              </p14:nvContentPartPr>
              <p14:xfrm>
                <a:off x="3435686" y="1253263"/>
                <a:ext cx="642600" cy="39960"/>
              </p14:xfrm>
            </p:contentPart>
          </mc:Choice>
          <mc:Fallback xmlns="">
            <p:pic>
              <p:nvPicPr>
                <p:cNvPr id="12" name="Ink 11">
                  <a:extLst>
                    <a:ext uri="{FF2B5EF4-FFF2-40B4-BE49-F238E27FC236}">
                      <a16:creationId xmlns:a16="http://schemas.microsoft.com/office/drawing/2014/main" id="{A807B26F-8FA7-4288-8497-B4B4632E164D}"/>
                    </a:ext>
                  </a:extLst>
                </p:cNvPr>
                <p:cNvPicPr/>
                <p:nvPr/>
              </p:nvPicPr>
              <p:blipFill>
                <a:blip r:embed="rId63"/>
                <a:stretch>
                  <a:fillRect/>
                </a:stretch>
              </p:blipFill>
              <p:spPr>
                <a:xfrm>
                  <a:off x="3417686" y="1235623"/>
                  <a:ext cx="678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Ink 12">
                  <a:extLst>
                    <a:ext uri="{FF2B5EF4-FFF2-40B4-BE49-F238E27FC236}">
                      <a16:creationId xmlns:a16="http://schemas.microsoft.com/office/drawing/2014/main" id="{87AE03C6-4848-4D74-9507-B42E9296E56A}"/>
                    </a:ext>
                  </a:extLst>
                </p14:cNvPr>
                <p14:cNvContentPartPr/>
                <p14:nvPr/>
              </p14:nvContentPartPr>
              <p14:xfrm>
                <a:off x="3932486" y="1168303"/>
                <a:ext cx="243000" cy="270360"/>
              </p14:xfrm>
            </p:contentPart>
          </mc:Choice>
          <mc:Fallback xmlns="">
            <p:pic>
              <p:nvPicPr>
                <p:cNvPr id="13" name="Ink 12">
                  <a:extLst>
                    <a:ext uri="{FF2B5EF4-FFF2-40B4-BE49-F238E27FC236}">
                      <a16:creationId xmlns:a16="http://schemas.microsoft.com/office/drawing/2014/main" id="{87AE03C6-4848-4D74-9507-B42E9296E56A}"/>
                    </a:ext>
                  </a:extLst>
                </p:cNvPr>
                <p:cNvPicPr/>
                <p:nvPr/>
              </p:nvPicPr>
              <p:blipFill>
                <a:blip r:embed="rId65"/>
                <a:stretch>
                  <a:fillRect/>
                </a:stretch>
              </p:blipFill>
              <p:spPr>
                <a:xfrm>
                  <a:off x="3914486" y="1150663"/>
                  <a:ext cx="2786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 name="Ink 13">
                  <a:extLst>
                    <a:ext uri="{FF2B5EF4-FFF2-40B4-BE49-F238E27FC236}">
                      <a16:creationId xmlns:a16="http://schemas.microsoft.com/office/drawing/2014/main" id="{4301D782-F544-4220-BF57-2C0E784C1542}"/>
                    </a:ext>
                  </a:extLst>
                </p14:cNvPr>
                <p14:cNvContentPartPr/>
                <p14:nvPr/>
              </p14:nvContentPartPr>
              <p14:xfrm>
                <a:off x="4414886" y="822703"/>
                <a:ext cx="786960" cy="518040"/>
              </p14:xfrm>
            </p:contentPart>
          </mc:Choice>
          <mc:Fallback xmlns="">
            <p:pic>
              <p:nvPicPr>
                <p:cNvPr id="14" name="Ink 13">
                  <a:extLst>
                    <a:ext uri="{FF2B5EF4-FFF2-40B4-BE49-F238E27FC236}">
                      <a16:creationId xmlns:a16="http://schemas.microsoft.com/office/drawing/2014/main" id="{4301D782-F544-4220-BF57-2C0E784C1542}"/>
                    </a:ext>
                  </a:extLst>
                </p:cNvPr>
                <p:cNvPicPr/>
                <p:nvPr/>
              </p:nvPicPr>
              <p:blipFill>
                <a:blip r:embed="rId67"/>
                <a:stretch>
                  <a:fillRect/>
                </a:stretch>
              </p:blipFill>
              <p:spPr>
                <a:xfrm>
                  <a:off x="4397246" y="805063"/>
                  <a:ext cx="8226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 name="Ink 14">
                  <a:extLst>
                    <a:ext uri="{FF2B5EF4-FFF2-40B4-BE49-F238E27FC236}">
                      <a16:creationId xmlns:a16="http://schemas.microsoft.com/office/drawing/2014/main" id="{FEDEB755-910D-402C-B5E6-0112AD58522F}"/>
                    </a:ext>
                  </a:extLst>
                </p14:cNvPr>
                <p14:cNvContentPartPr/>
                <p14:nvPr/>
              </p14:nvContentPartPr>
              <p14:xfrm>
                <a:off x="5290046" y="1120783"/>
                <a:ext cx="230760" cy="653040"/>
              </p14:xfrm>
            </p:contentPart>
          </mc:Choice>
          <mc:Fallback xmlns="">
            <p:pic>
              <p:nvPicPr>
                <p:cNvPr id="15" name="Ink 14">
                  <a:extLst>
                    <a:ext uri="{FF2B5EF4-FFF2-40B4-BE49-F238E27FC236}">
                      <a16:creationId xmlns:a16="http://schemas.microsoft.com/office/drawing/2014/main" id="{FEDEB755-910D-402C-B5E6-0112AD58522F}"/>
                    </a:ext>
                  </a:extLst>
                </p:cNvPr>
                <p:cNvPicPr/>
                <p:nvPr/>
              </p:nvPicPr>
              <p:blipFill>
                <a:blip r:embed="rId69"/>
                <a:stretch>
                  <a:fillRect/>
                </a:stretch>
              </p:blipFill>
              <p:spPr>
                <a:xfrm>
                  <a:off x="5272406" y="1103143"/>
                  <a:ext cx="26640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 name="Ink 15">
                  <a:extLst>
                    <a:ext uri="{FF2B5EF4-FFF2-40B4-BE49-F238E27FC236}">
                      <a16:creationId xmlns:a16="http://schemas.microsoft.com/office/drawing/2014/main" id="{5FEF54F8-2DAA-47B0-9052-8237DD33F76D}"/>
                    </a:ext>
                  </a:extLst>
                </p14:cNvPr>
                <p14:cNvContentPartPr/>
                <p14:nvPr/>
              </p14:nvContentPartPr>
              <p14:xfrm>
                <a:off x="5580206" y="1127263"/>
                <a:ext cx="334080" cy="248760"/>
              </p14:xfrm>
            </p:contentPart>
          </mc:Choice>
          <mc:Fallback xmlns="">
            <p:pic>
              <p:nvPicPr>
                <p:cNvPr id="16" name="Ink 15">
                  <a:extLst>
                    <a:ext uri="{FF2B5EF4-FFF2-40B4-BE49-F238E27FC236}">
                      <a16:creationId xmlns:a16="http://schemas.microsoft.com/office/drawing/2014/main" id="{5FEF54F8-2DAA-47B0-9052-8237DD33F76D}"/>
                    </a:ext>
                  </a:extLst>
                </p:cNvPr>
                <p:cNvPicPr/>
                <p:nvPr/>
              </p:nvPicPr>
              <p:blipFill>
                <a:blip r:embed="rId71"/>
                <a:stretch>
                  <a:fillRect/>
                </a:stretch>
              </p:blipFill>
              <p:spPr>
                <a:xfrm>
                  <a:off x="5562566" y="1109263"/>
                  <a:ext cx="3697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 name="Ink 16">
                  <a:extLst>
                    <a:ext uri="{FF2B5EF4-FFF2-40B4-BE49-F238E27FC236}">
                      <a16:creationId xmlns:a16="http://schemas.microsoft.com/office/drawing/2014/main" id="{3DED7951-4089-495F-861D-A871D0B9DB48}"/>
                    </a:ext>
                  </a:extLst>
                </p14:cNvPr>
                <p14:cNvContentPartPr/>
                <p14:nvPr/>
              </p14:nvContentPartPr>
              <p14:xfrm>
                <a:off x="5958566" y="1145263"/>
                <a:ext cx="145440" cy="244440"/>
              </p14:xfrm>
            </p:contentPart>
          </mc:Choice>
          <mc:Fallback xmlns="">
            <p:pic>
              <p:nvPicPr>
                <p:cNvPr id="17" name="Ink 16">
                  <a:extLst>
                    <a:ext uri="{FF2B5EF4-FFF2-40B4-BE49-F238E27FC236}">
                      <a16:creationId xmlns:a16="http://schemas.microsoft.com/office/drawing/2014/main" id="{3DED7951-4089-495F-861D-A871D0B9DB48}"/>
                    </a:ext>
                  </a:extLst>
                </p:cNvPr>
                <p:cNvPicPr/>
                <p:nvPr/>
              </p:nvPicPr>
              <p:blipFill>
                <a:blip r:embed="rId73"/>
                <a:stretch>
                  <a:fillRect/>
                </a:stretch>
              </p:blipFill>
              <p:spPr>
                <a:xfrm>
                  <a:off x="5940566" y="1127623"/>
                  <a:ext cx="181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 name="Ink 17">
                  <a:extLst>
                    <a:ext uri="{FF2B5EF4-FFF2-40B4-BE49-F238E27FC236}">
                      <a16:creationId xmlns:a16="http://schemas.microsoft.com/office/drawing/2014/main" id="{6B4CA8A6-D1B6-4FC9-A42A-34D3D151EAC8}"/>
                    </a:ext>
                  </a:extLst>
                </p14:cNvPr>
                <p14:cNvContentPartPr/>
                <p14:nvPr/>
              </p14:nvContentPartPr>
              <p14:xfrm>
                <a:off x="6191846" y="861583"/>
                <a:ext cx="744480" cy="475920"/>
              </p14:xfrm>
            </p:contentPart>
          </mc:Choice>
          <mc:Fallback xmlns="">
            <p:pic>
              <p:nvPicPr>
                <p:cNvPr id="18" name="Ink 17">
                  <a:extLst>
                    <a:ext uri="{FF2B5EF4-FFF2-40B4-BE49-F238E27FC236}">
                      <a16:creationId xmlns:a16="http://schemas.microsoft.com/office/drawing/2014/main" id="{6B4CA8A6-D1B6-4FC9-A42A-34D3D151EAC8}"/>
                    </a:ext>
                  </a:extLst>
                </p:cNvPr>
                <p:cNvPicPr/>
                <p:nvPr/>
              </p:nvPicPr>
              <p:blipFill>
                <a:blip r:embed="rId75"/>
                <a:stretch>
                  <a:fillRect/>
                </a:stretch>
              </p:blipFill>
              <p:spPr>
                <a:xfrm>
                  <a:off x="6173846" y="843583"/>
                  <a:ext cx="7801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Ink 19">
                  <a:extLst>
                    <a:ext uri="{FF2B5EF4-FFF2-40B4-BE49-F238E27FC236}">
                      <a16:creationId xmlns:a16="http://schemas.microsoft.com/office/drawing/2014/main" id="{6C5A767A-133A-48DB-81F8-26A75B72F25E}"/>
                    </a:ext>
                  </a:extLst>
                </p14:cNvPr>
                <p14:cNvContentPartPr/>
                <p14:nvPr/>
              </p14:nvContentPartPr>
              <p14:xfrm>
                <a:off x="7365806" y="1057783"/>
                <a:ext cx="284400" cy="248760"/>
              </p14:xfrm>
            </p:contentPart>
          </mc:Choice>
          <mc:Fallback xmlns="">
            <p:pic>
              <p:nvPicPr>
                <p:cNvPr id="20" name="Ink 19">
                  <a:extLst>
                    <a:ext uri="{FF2B5EF4-FFF2-40B4-BE49-F238E27FC236}">
                      <a16:creationId xmlns:a16="http://schemas.microsoft.com/office/drawing/2014/main" id="{6C5A767A-133A-48DB-81F8-26A75B72F25E}"/>
                    </a:ext>
                  </a:extLst>
                </p:cNvPr>
                <p:cNvPicPr/>
                <p:nvPr/>
              </p:nvPicPr>
              <p:blipFill>
                <a:blip r:embed="rId77"/>
                <a:stretch>
                  <a:fillRect/>
                </a:stretch>
              </p:blipFill>
              <p:spPr>
                <a:xfrm>
                  <a:off x="7347806" y="1040143"/>
                  <a:ext cx="3200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Ink 20">
                  <a:extLst>
                    <a:ext uri="{FF2B5EF4-FFF2-40B4-BE49-F238E27FC236}">
                      <a16:creationId xmlns:a16="http://schemas.microsoft.com/office/drawing/2014/main" id="{CF42B50C-B657-494F-9A01-7ED848185335}"/>
                    </a:ext>
                  </a:extLst>
                </p14:cNvPr>
                <p14:cNvContentPartPr/>
                <p14:nvPr/>
              </p14:nvContentPartPr>
              <p14:xfrm>
                <a:off x="7434206" y="781663"/>
                <a:ext cx="178920" cy="246960"/>
              </p14:xfrm>
            </p:contentPart>
          </mc:Choice>
          <mc:Fallback xmlns="">
            <p:pic>
              <p:nvPicPr>
                <p:cNvPr id="21" name="Ink 20">
                  <a:extLst>
                    <a:ext uri="{FF2B5EF4-FFF2-40B4-BE49-F238E27FC236}">
                      <a16:creationId xmlns:a16="http://schemas.microsoft.com/office/drawing/2014/main" id="{CF42B50C-B657-494F-9A01-7ED848185335}"/>
                    </a:ext>
                  </a:extLst>
                </p:cNvPr>
                <p:cNvPicPr/>
                <p:nvPr/>
              </p:nvPicPr>
              <p:blipFill>
                <a:blip r:embed="rId79"/>
                <a:stretch>
                  <a:fillRect/>
                </a:stretch>
              </p:blipFill>
              <p:spPr>
                <a:xfrm>
                  <a:off x="7416566" y="764023"/>
                  <a:ext cx="2145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Ink 21">
                  <a:extLst>
                    <a:ext uri="{FF2B5EF4-FFF2-40B4-BE49-F238E27FC236}">
                      <a16:creationId xmlns:a16="http://schemas.microsoft.com/office/drawing/2014/main" id="{CB9B4C1A-B1FD-4584-9264-44D3CA0A0569}"/>
                    </a:ext>
                  </a:extLst>
                </p14:cNvPr>
                <p14:cNvContentPartPr/>
                <p14:nvPr/>
              </p14:nvContentPartPr>
              <p14:xfrm>
                <a:off x="7850366" y="1057423"/>
                <a:ext cx="258480" cy="277560"/>
              </p14:xfrm>
            </p:contentPart>
          </mc:Choice>
          <mc:Fallback xmlns="">
            <p:pic>
              <p:nvPicPr>
                <p:cNvPr id="22" name="Ink 21">
                  <a:extLst>
                    <a:ext uri="{FF2B5EF4-FFF2-40B4-BE49-F238E27FC236}">
                      <a16:creationId xmlns:a16="http://schemas.microsoft.com/office/drawing/2014/main" id="{CB9B4C1A-B1FD-4584-9264-44D3CA0A0569}"/>
                    </a:ext>
                  </a:extLst>
                </p:cNvPr>
                <p:cNvPicPr/>
                <p:nvPr/>
              </p:nvPicPr>
              <p:blipFill>
                <a:blip r:embed="rId81"/>
                <a:stretch>
                  <a:fillRect/>
                </a:stretch>
              </p:blipFill>
              <p:spPr>
                <a:xfrm>
                  <a:off x="7832726" y="1039423"/>
                  <a:ext cx="2941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Ink 22">
                  <a:extLst>
                    <a:ext uri="{FF2B5EF4-FFF2-40B4-BE49-F238E27FC236}">
                      <a16:creationId xmlns:a16="http://schemas.microsoft.com/office/drawing/2014/main" id="{87CA744A-F9FC-4FFA-9307-3F24AB6ED597}"/>
                    </a:ext>
                  </a:extLst>
                </p14:cNvPr>
                <p14:cNvContentPartPr/>
                <p14:nvPr/>
              </p14:nvContentPartPr>
              <p14:xfrm>
                <a:off x="8268326" y="1175863"/>
                <a:ext cx="62640" cy="37080"/>
              </p14:xfrm>
            </p:contentPart>
          </mc:Choice>
          <mc:Fallback xmlns="">
            <p:pic>
              <p:nvPicPr>
                <p:cNvPr id="23" name="Ink 22">
                  <a:extLst>
                    <a:ext uri="{FF2B5EF4-FFF2-40B4-BE49-F238E27FC236}">
                      <a16:creationId xmlns:a16="http://schemas.microsoft.com/office/drawing/2014/main" id="{87CA744A-F9FC-4FFA-9307-3F24AB6ED597}"/>
                    </a:ext>
                  </a:extLst>
                </p:cNvPr>
                <p:cNvPicPr/>
                <p:nvPr/>
              </p:nvPicPr>
              <p:blipFill>
                <a:blip r:embed="rId83"/>
                <a:stretch>
                  <a:fillRect/>
                </a:stretch>
              </p:blipFill>
              <p:spPr>
                <a:xfrm>
                  <a:off x="8250686" y="1157863"/>
                  <a:ext cx="98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BF250FA4-7E7C-48B1-B95A-CB3F1610A0A5}"/>
                    </a:ext>
                  </a:extLst>
                </p14:cNvPr>
                <p14:cNvContentPartPr/>
                <p14:nvPr/>
              </p14:nvContentPartPr>
              <p14:xfrm>
                <a:off x="496286" y="482143"/>
                <a:ext cx="2480400" cy="419040"/>
              </p14:xfrm>
            </p:contentPart>
          </mc:Choice>
          <mc:Fallback xmlns="">
            <p:pic>
              <p:nvPicPr>
                <p:cNvPr id="45" name="Ink 44">
                  <a:extLst>
                    <a:ext uri="{FF2B5EF4-FFF2-40B4-BE49-F238E27FC236}">
                      <a16:creationId xmlns:a16="http://schemas.microsoft.com/office/drawing/2014/main" id="{BF250FA4-7E7C-48B1-B95A-CB3F1610A0A5}"/>
                    </a:ext>
                  </a:extLst>
                </p:cNvPr>
                <p:cNvPicPr/>
                <p:nvPr/>
              </p:nvPicPr>
              <p:blipFill>
                <a:blip r:embed="rId85"/>
                <a:stretch>
                  <a:fillRect/>
                </a:stretch>
              </p:blipFill>
              <p:spPr>
                <a:xfrm>
                  <a:off x="478286" y="464503"/>
                  <a:ext cx="251604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7F3511C2-A359-49F0-ABE0-C6F770FAB399}"/>
                    </a:ext>
                  </a:extLst>
                </p14:cNvPr>
                <p14:cNvContentPartPr/>
                <p14:nvPr/>
              </p14:nvContentPartPr>
              <p14:xfrm>
                <a:off x="2090366" y="307543"/>
                <a:ext cx="2469240" cy="266760"/>
              </p14:xfrm>
            </p:contentPart>
          </mc:Choice>
          <mc:Fallback xmlns="">
            <p:pic>
              <p:nvPicPr>
                <p:cNvPr id="46" name="Ink 45">
                  <a:extLst>
                    <a:ext uri="{FF2B5EF4-FFF2-40B4-BE49-F238E27FC236}">
                      <a16:creationId xmlns:a16="http://schemas.microsoft.com/office/drawing/2014/main" id="{7F3511C2-A359-49F0-ABE0-C6F770FAB399}"/>
                    </a:ext>
                  </a:extLst>
                </p:cNvPr>
                <p:cNvPicPr/>
                <p:nvPr/>
              </p:nvPicPr>
              <p:blipFill>
                <a:blip r:embed="rId87"/>
                <a:stretch>
                  <a:fillRect/>
                </a:stretch>
              </p:blipFill>
              <p:spPr>
                <a:xfrm>
                  <a:off x="2072366" y="289543"/>
                  <a:ext cx="25048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1F48901C-5684-4C25-8C96-F36661E69BE0}"/>
                    </a:ext>
                  </a:extLst>
                </p14:cNvPr>
                <p14:cNvContentPartPr/>
                <p14:nvPr/>
              </p14:nvContentPartPr>
              <p14:xfrm>
                <a:off x="4845446" y="260383"/>
                <a:ext cx="54000" cy="588960"/>
              </p14:xfrm>
            </p:contentPart>
          </mc:Choice>
          <mc:Fallback xmlns="">
            <p:pic>
              <p:nvPicPr>
                <p:cNvPr id="56" name="Ink 55">
                  <a:extLst>
                    <a:ext uri="{FF2B5EF4-FFF2-40B4-BE49-F238E27FC236}">
                      <a16:creationId xmlns:a16="http://schemas.microsoft.com/office/drawing/2014/main" id="{1F48901C-5684-4C25-8C96-F36661E69BE0}"/>
                    </a:ext>
                  </a:extLst>
                </p:cNvPr>
                <p:cNvPicPr/>
                <p:nvPr/>
              </p:nvPicPr>
              <p:blipFill>
                <a:blip r:embed="rId89"/>
                <a:stretch>
                  <a:fillRect/>
                </a:stretch>
              </p:blipFill>
              <p:spPr>
                <a:xfrm>
                  <a:off x="4827446" y="242383"/>
                  <a:ext cx="896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5A6D9593-BD3C-4AB6-A929-A2764E8B4CD7}"/>
                    </a:ext>
                  </a:extLst>
                </p14:cNvPr>
                <p14:cNvContentPartPr/>
                <p14:nvPr/>
              </p14:nvContentPartPr>
              <p14:xfrm>
                <a:off x="4830686" y="347503"/>
                <a:ext cx="353520" cy="567720"/>
              </p14:xfrm>
            </p:contentPart>
          </mc:Choice>
          <mc:Fallback xmlns="">
            <p:pic>
              <p:nvPicPr>
                <p:cNvPr id="57" name="Ink 56">
                  <a:extLst>
                    <a:ext uri="{FF2B5EF4-FFF2-40B4-BE49-F238E27FC236}">
                      <a16:creationId xmlns:a16="http://schemas.microsoft.com/office/drawing/2014/main" id="{5A6D9593-BD3C-4AB6-A929-A2764E8B4CD7}"/>
                    </a:ext>
                  </a:extLst>
                </p:cNvPr>
                <p:cNvPicPr/>
                <p:nvPr/>
              </p:nvPicPr>
              <p:blipFill>
                <a:blip r:embed="rId91"/>
                <a:stretch>
                  <a:fillRect/>
                </a:stretch>
              </p:blipFill>
              <p:spPr>
                <a:xfrm>
                  <a:off x="4813046" y="329503"/>
                  <a:ext cx="38916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5C4C620E-7E0D-482E-814D-89470AECAA41}"/>
                    </a:ext>
                  </a:extLst>
                </p14:cNvPr>
                <p14:cNvContentPartPr/>
                <p14:nvPr/>
              </p14:nvContentPartPr>
              <p14:xfrm>
                <a:off x="5264126" y="521743"/>
                <a:ext cx="536040" cy="369720"/>
              </p14:xfrm>
            </p:contentPart>
          </mc:Choice>
          <mc:Fallback xmlns="">
            <p:pic>
              <p:nvPicPr>
                <p:cNvPr id="58" name="Ink 57">
                  <a:extLst>
                    <a:ext uri="{FF2B5EF4-FFF2-40B4-BE49-F238E27FC236}">
                      <a16:creationId xmlns:a16="http://schemas.microsoft.com/office/drawing/2014/main" id="{5C4C620E-7E0D-482E-814D-89470AECAA41}"/>
                    </a:ext>
                  </a:extLst>
                </p:cNvPr>
                <p:cNvPicPr/>
                <p:nvPr/>
              </p:nvPicPr>
              <p:blipFill>
                <a:blip r:embed="rId93"/>
                <a:stretch>
                  <a:fillRect/>
                </a:stretch>
              </p:blipFill>
              <p:spPr>
                <a:xfrm>
                  <a:off x="5246486" y="504103"/>
                  <a:ext cx="5716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2CAE01E5-4B00-4B92-887B-8B50A393605B}"/>
                    </a:ext>
                  </a:extLst>
                </p14:cNvPr>
                <p14:cNvContentPartPr/>
                <p14:nvPr/>
              </p14:nvContentPartPr>
              <p14:xfrm>
                <a:off x="5923646" y="577903"/>
                <a:ext cx="163800" cy="250200"/>
              </p14:xfrm>
            </p:contentPart>
          </mc:Choice>
          <mc:Fallback xmlns="">
            <p:pic>
              <p:nvPicPr>
                <p:cNvPr id="59" name="Ink 58">
                  <a:extLst>
                    <a:ext uri="{FF2B5EF4-FFF2-40B4-BE49-F238E27FC236}">
                      <a16:creationId xmlns:a16="http://schemas.microsoft.com/office/drawing/2014/main" id="{2CAE01E5-4B00-4B92-887B-8B50A393605B}"/>
                    </a:ext>
                  </a:extLst>
                </p:cNvPr>
                <p:cNvPicPr/>
                <p:nvPr/>
              </p:nvPicPr>
              <p:blipFill>
                <a:blip r:embed="rId95"/>
                <a:stretch>
                  <a:fillRect/>
                </a:stretch>
              </p:blipFill>
              <p:spPr>
                <a:xfrm>
                  <a:off x="5906006" y="560263"/>
                  <a:ext cx="199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E04F1E2A-D615-4E30-A305-44F3CB0A8B3C}"/>
                    </a:ext>
                  </a:extLst>
                </p14:cNvPr>
                <p14:cNvContentPartPr/>
                <p14:nvPr/>
              </p14:nvContentPartPr>
              <p14:xfrm>
                <a:off x="6230726" y="236623"/>
                <a:ext cx="951480" cy="455760"/>
              </p14:xfrm>
            </p:contentPart>
          </mc:Choice>
          <mc:Fallback xmlns="">
            <p:pic>
              <p:nvPicPr>
                <p:cNvPr id="60" name="Ink 59">
                  <a:extLst>
                    <a:ext uri="{FF2B5EF4-FFF2-40B4-BE49-F238E27FC236}">
                      <a16:creationId xmlns:a16="http://schemas.microsoft.com/office/drawing/2014/main" id="{E04F1E2A-D615-4E30-A305-44F3CB0A8B3C}"/>
                    </a:ext>
                  </a:extLst>
                </p:cNvPr>
                <p:cNvPicPr/>
                <p:nvPr/>
              </p:nvPicPr>
              <p:blipFill>
                <a:blip r:embed="rId97"/>
                <a:stretch>
                  <a:fillRect/>
                </a:stretch>
              </p:blipFill>
              <p:spPr>
                <a:xfrm>
                  <a:off x="6212726" y="218623"/>
                  <a:ext cx="987120" cy="491400"/>
                </a:xfrm>
                <a:prstGeom prst="rect">
                  <a:avLst/>
                </a:prstGeom>
              </p:spPr>
            </p:pic>
          </mc:Fallback>
        </mc:AlternateContent>
      </p:grpSp>
    </p:spTree>
    <p:extLst>
      <p:ext uri="{BB962C8B-B14F-4D97-AF65-F5344CB8AC3E}">
        <p14:creationId xmlns:p14="http://schemas.microsoft.com/office/powerpoint/2010/main" val="55677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E555B3-63E3-403B-B1EA-0BD1DF311FDC}"/>
              </a:ext>
            </a:extLst>
          </p:cNvPr>
          <p:cNvGrpSpPr/>
          <p:nvPr/>
        </p:nvGrpSpPr>
        <p:grpSpPr>
          <a:xfrm>
            <a:off x="568640" y="264400"/>
            <a:ext cx="1566360" cy="638640"/>
            <a:chOff x="568640" y="264400"/>
            <a:chExt cx="1566360" cy="6386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0D87C22-B5D0-45E3-BD70-C27CDCE34522}"/>
                    </a:ext>
                  </a:extLst>
                </p14:cNvPr>
                <p14:cNvContentPartPr/>
                <p14:nvPr/>
              </p14:nvContentPartPr>
              <p14:xfrm>
                <a:off x="568640" y="264400"/>
                <a:ext cx="27000" cy="464040"/>
              </p14:xfrm>
            </p:contentPart>
          </mc:Choice>
          <mc:Fallback xmlns="">
            <p:pic>
              <p:nvPicPr>
                <p:cNvPr id="2" name="Ink 1">
                  <a:extLst>
                    <a:ext uri="{FF2B5EF4-FFF2-40B4-BE49-F238E27FC236}">
                      <a16:creationId xmlns:a16="http://schemas.microsoft.com/office/drawing/2014/main" id="{20D87C22-B5D0-45E3-BD70-C27CDCE34522}"/>
                    </a:ext>
                  </a:extLst>
                </p:cNvPr>
                <p:cNvPicPr/>
                <p:nvPr/>
              </p:nvPicPr>
              <p:blipFill>
                <a:blip r:embed="rId3"/>
                <a:stretch>
                  <a:fillRect/>
                </a:stretch>
              </p:blipFill>
              <p:spPr>
                <a:xfrm>
                  <a:off x="550877" y="246400"/>
                  <a:ext cx="62171"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2F2B133-F877-4185-90B6-5C6F67C10BBB}"/>
                    </a:ext>
                  </a:extLst>
                </p14:cNvPr>
                <p14:cNvContentPartPr/>
                <p14:nvPr/>
              </p14:nvContentPartPr>
              <p14:xfrm>
                <a:off x="691040" y="285280"/>
                <a:ext cx="167400" cy="462600"/>
              </p14:xfrm>
            </p:contentPart>
          </mc:Choice>
          <mc:Fallback xmlns="">
            <p:pic>
              <p:nvPicPr>
                <p:cNvPr id="3" name="Ink 2">
                  <a:extLst>
                    <a:ext uri="{FF2B5EF4-FFF2-40B4-BE49-F238E27FC236}">
                      <a16:creationId xmlns:a16="http://schemas.microsoft.com/office/drawing/2014/main" id="{02F2B133-F877-4185-90B6-5C6F67C10BBB}"/>
                    </a:ext>
                  </a:extLst>
                </p:cNvPr>
                <p:cNvPicPr/>
                <p:nvPr/>
              </p:nvPicPr>
              <p:blipFill>
                <a:blip r:embed="rId5"/>
                <a:stretch>
                  <a:fillRect/>
                </a:stretch>
              </p:blipFill>
              <p:spPr>
                <a:xfrm>
                  <a:off x="673040" y="267266"/>
                  <a:ext cx="203040" cy="4982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534BC60-A0F4-4EBA-AC52-C6044B182C88}"/>
                    </a:ext>
                  </a:extLst>
                </p14:cNvPr>
                <p14:cNvContentPartPr/>
                <p14:nvPr/>
              </p14:nvContentPartPr>
              <p14:xfrm>
                <a:off x="590960" y="572560"/>
                <a:ext cx="657000" cy="249120"/>
              </p14:xfrm>
            </p:contentPart>
          </mc:Choice>
          <mc:Fallback xmlns="">
            <p:pic>
              <p:nvPicPr>
                <p:cNvPr id="4" name="Ink 3">
                  <a:extLst>
                    <a:ext uri="{FF2B5EF4-FFF2-40B4-BE49-F238E27FC236}">
                      <a16:creationId xmlns:a16="http://schemas.microsoft.com/office/drawing/2014/main" id="{9534BC60-A0F4-4EBA-AC52-C6044B182C88}"/>
                    </a:ext>
                  </a:extLst>
                </p:cNvPr>
                <p:cNvPicPr/>
                <p:nvPr/>
              </p:nvPicPr>
              <p:blipFill>
                <a:blip r:embed="rId7"/>
                <a:stretch>
                  <a:fillRect/>
                </a:stretch>
              </p:blipFill>
              <p:spPr>
                <a:xfrm>
                  <a:off x="572960" y="554534"/>
                  <a:ext cx="692640" cy="2848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AA40B0D-48F1-4F99-A5EB-48F089B3F179}"/>
                    </a:ext>
                  </a:extLst>
                </p14:cNvPr>
                <p14:cNvContentPartPr/>
                <p14:nvPr/>
              </p14:nvContentPartPr>
              <p14:xfrm>
                <a:off x="1402400" y="491560"/>
                <a:ext cx="174240" cy="262440"/>
              </p14:xfrm>
            </p:contentPart>
          </mc:Choice>
          <mc:Fallback xmlns="">
            <p:pic>
              <p:nvPicPr>
                <p:cNvPr id="5" name="Ink 4">
                  <a:extLst>
                    <a:ext uri="{FF2B5EF4-FFF2-40B4-BE49-F238E27FC236}">
                      <a16:creationId xmlns:a16="http://schemas.microsoft.com/office/drawing/2014/main" id="{FAA40B0D-48F1-4F99-A5EB-48F089B3F179}"/>
                    </a:ext>
                  </a:extLst>
                </p:cNvPr>
                <p:cNvPicPr/>
                <p:nvPr/>
              </p:nvPicPr>
              <p:blipFill>
                <a:blip r:embed="rId9"/>
                <a:stretch>
                  <a:fillRect/>
                </a:stretch>
              </p:blipFill>
              <p:spPr>
                <a:xfrm>
                  <a:off x="1384400" y="473560"/>
                  <a:ext cx="2098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50B0C8B-4A20-4DC8-8024-4E895172AB12}"/>
                    </a:ext>
                  </a:extLst>
                </p14:cNvPr>
                <p14:cNvContentPartPr/>
                <p14:nvPr/>
              </p14:nvContentPartPr>
              <p14:xfrm>
                <a:off x="1767440" y="680920"/>
                <a:ext cx="367560" cy="222120"/>
              </p14:xfrm>
            </p:contentPart>
          </mc:Choice>
          <mc:Fallback xmlns="">
            <p:pic>
              <p:nvPicPr>
                <p:cNvPr id="6" name="Ink 5">
                  <a:extLst>
                    <a:ext uri="{FF2B5EF4-FFF2-40B4-BE49-F238E27FC236}">
                      <a16:creationId xmlns:a16="http://schemas.microsoft.com/office/drawing/2014/main" id="{750B0C8B-4A20-4DC8-8024-4E895172AB12}"/>
                    </a:ext>
                  </a:extLst>
                </p:cNvPr>
                <p:cNvPicPr/>
                <p:nvPr/>
              </p:nvPicPr>
              <p:blipFill>
                <a:blip r:embed="rId11"/>
                <a:stretch>
                  <a:fillRect/>
                </a:stretch>
              </p:blipFill>
              <p:spPr>
                <a:xfrm>
                  <a:off x="1749440" y="662920"/>
                  <a:ext cx="403200" cy="25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0C16DC61-C0AB-4122-97D8-0C48ADDBE14B}"/>
                  </a:ext>
                </a:extLst>
              </p14:cNvPr>
              <p14:cNvContentPartPr/>
              <p14:nvPr/>
            </p14:nvContentPartPr>
            <p14:xfrm>
              <a:off x="3983240" y="131920"/>
              <a:ext cx="488880" cy="6531480"/>
            </p14:xfrm>
          </p:contentPart>
        </mc:Choice>
        <mc:Fallback xmlns="">
          <p:pic>
            <p:nvPicPr>
              <p:cNvPr id="14" name="Ink 13">
                <a:extLst>
                  <a:ext uri="{FF2B5EF4-FFF2-40B4-BE49-F238E27FC236}">
                    <a16:creationId xmlns:a16="http://schemas.microsoft.com/office/drawing/2014/main" id="{0C16DC61-C0AB-4122-97D8-0C48ADDBE14B}"/>
                  </a:ext>
                </a:extLst>
              </p:cNvPr>
              <p:cNvPicPr/>
              <p:nvPr/>
            </p:nvPicPr>
            <p:blipFill>
              <a:blip r:embed="rId13"/>
              <a:stretch>
                <a:fillRect/>
              </a:stretch>
            </p:blipFill>
            <p:spPr>
              <a:xfrm>
                <a:off x="3965240" y="113920"/>
                <a:ext cx="524520" cy="6567120"/>
              </a:xfrm>
              <a:prstGeom prst="rect">
                <a:avLst/>
              </a:prstGeom>
            </p:spPr>
          </p:pic>
        </mc:Fallback>
      </mc:AlternateContent>
      <p:grpSp>
        <p:nvGrpSpPr>
          <p:cNvPr id="29" name="Group 28">
            <a:extLst>
              <a:ext uri="{FF2B5EF4-FFF2-40B4-BE49-F238E27FC236}">
                <a16:creationId xmlns:a16="http://schemas.microsoft.com/office/drawing/2014/main" id="{11BB5BAF-9F31-4E5B-BF29-6AB71AA41854}"/>
              </a:ext>
            </a:extLst>
          </p:cNvPr>
          <p:cNvGrpSpPr/>
          <p:nvPr/>
        </p:nvGrpSpPr>
        <p:grpSpPr>
          <a:xfrm>
            <a:off x="2123120" y="-10280"/>
            <a:ext cx="1302480" cy="1257120"/>
            <a:chOff x="2123120" y="-10280"/>
            <a:chExt cx="1302480" cy="1257120"/>
          </a:xfrm>
        </p:grpSpPr>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A308E684-E8F9-4AD7-98BF-910799FA6E71}"/>
                    </a:ext>
                  </a:extLst>
                </p14:cNvPr>
                <p14:cNvContentPartPr/>
                <p14:nvPr/>
              </p14:nvContentPartPr>
              <p14:xfrm>
                <a:off x="2336960" y="216160"/>
                <a:ext cx="349200" cy="227520"/>
              </p14:xfrm>
            </p:contentPart>
          </mc:Choice>
          <mc:Fallback xmlns="">
            <p:pic>
              <p:nvPicPr>
                <p:cNvPr id="15" name="Ink 14">
                  <a:extLst>
                    <a:ext uri="{FF2B5EF4-FFF2-40B4-BE49-F238E27FC236}">
                      <a16:creationId xmlns:a16="http://schemas.microsoft.com/office/drawing/2014/main" id="{A308E684-E8F9-4AD7-98BF-910799FA6E71}"/>
                    </a:ext>
                  </a:extLst>
                </p:cNvPr>
                <p:cNvPicPr/>
                <p:nvPr/>
              </p:nvPicPr>
              <p:blipFill>
                <a:blip r:embed="rId15"/>
                <a:stretch>
                  <a:fillRect/>
                </a:stretch>
              </p:blipFill>
              <p:spPr>
                <a:xfrm>
                  <a:off x="2318979" y="198188"/>
                  <a:ext cx="384803" cy="26310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799DD02C-07DA-4325-BFB0-5E47C5EF2B43}"/>
                    </a:ext>
                  </a:extLst>
                </p14:cNvPr>
                <p14:cNvContentPartPr/>
                <p14:nvPr/>
              </p14:nvContentPartPr>
              <p14:xfrm>
                <a:off x="2764280" y="208600"/>
                <a:ext cx="196200" cy="195840"/>
              </p14:xfrm>
            </p:contentPart>
          </mc:Choice>
          <mc:Fallback xmlns="">
            <p:pic>
              <p:nvPicPr>
                <p:cNvPr id="16" name="Ink 15">
                  <a:extLst>
                    <a:ext uri="{FF2B5EF4-FFF2-40B4-BE49-F238E27FC236}">
                      <a16:creationId xmlns:a16="http://schemas.microsoft.com/office/drawing/2014/main" id="{799DD02C-07DA-4325-BFB0-5E47C5EF2B43}"/>
                    </a:ext>
                  </a:extLst>
                </p:cNvPr>
                <p:cNvPicPr/>
                <p:nvPr/>
              </p:nvPicPr>
              <p:blipFill>
                <a:blip r:embed="rId17"/>
                <a:stretch>
                  <a:fillRect/>
                </a:stretch>
              </p:blipFill>
              <p:spPr>
                <a:xfrm>
                  <a:off x="2746280" y="190567"/>
                  <a:ext cx="231840" cy="23154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51A03DA-0163-47DB-87D8-6A52689F09A9}"/>
                    </a:ext>
                  </a:extLst>
                </p14:cNvPr>
                <p14:cNvContentPartPr/>
                <p14:nvPr/>
              </p14:nvContentPartPr>
              <p14:xfrm>
                <a:off x="2123120" y="547360"/>
                <a:ext cx="1206000" cy="15480"/>
              </p14:xfrm>
            </p:contentPart>
          </mc:Choice>
          <mc:Fallback xmlns="">
            <p:pic>
              <p:nvPicPr>
                <p:cNvPr id="17" name="Ink 16">
                  <a:extLst>
                    <a:ext uri="{FF2B5EF4-FFF2-40B4-BE49-F238E27FC236}">
                      <a16:creationId xmlns:a16="http://schemas.microsoft.com/office/drawing/2014/main" id="{F51A03DA-0163-47DB-87D8-6A52689F09A9}"/>
                    </a:ext>
                  </a:extLst>
                </p:cNvPr>
                <p:cNvPicPr/>
                <p:nvPr/>
              </p:nvPicPr>
              <p:blipFill>
                <a:blip r:embed="rId19"/>
                <a:stretch>
                  <a:fillRect/>
                </a:stretch>
              </p:blipFill>
              <p:spPr>
                <a:xfrm>
                  <a:off x="2105115" y="529769"/>
                  <a:ext cx="1241651" cy="503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E9DC84EB-8548-434A-B824-1976E1434AF0}"/>
                    </a:ext>
                  </a:extLst>
                </p14:cNvPr>
                <p14:cNvContentPartPr/>
                <p14:nvPr/>
              </p14:nvContentPartPr>
              <p14:xfrm>
                <a:off x="2407880" y="737800"/>
                <a:ext cx="233640" cy="293760"/>
              </p14:xfrm>
            </p:contentPart>
          </mc:Choice>
          <mc:Fallback xmlns="">
            <p:pic>
              <p:nvPicPr>
                <p:cNvPr id="19" name="Ink 18">
                  <a:extLst>
                    <a:ext uri="{FF2B5EF4-FFF2-40B4-BE49-F238E27FC236}">
                      <a16:creationId xmlns:a16="http://schemas.microsoft.com/office/drawing/2014/main" id="{E9DC84EB-8548-434A-B824-1976E1434AF0}"/>
                    </a:ext>
                  </a:extLst>
                </p:cNvPr>
                <p:cNvPicPr/>
                <p:nvPr/>
              </p:nvPicPr>
              <p:blipFill>
                <a:blip r:embed="rId21"/>
                <a:stretch>
                  <a:fillRect/>
                </a:stretch>
              </p:blipFill>
              <p:spPr>
                <a:xfrm>
                  <a:off x="2389852" y="719800"/>
                  <a:ext cx="269335"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3EF47934-6CC6-443B-A481-AECC55A368C6}"/>
                    </a:ext>
                  </a:extLst>
                </p14:cNvPr>
                <p14:cNvContentPartPr/>
                <p14:nvPr/>
              </p14:nvContentPartPr>
              <p14:xfrm>
                <a:off x="2793800" y="768400"/>
                <a:ext cx="221040" cy="278640"/>
              </p14:xfrm>
            </p:contentPart>
          </mc:Choice>
          <mc:Fallback xmlns="">
            <p:pic>
              <p:nvPicPr>
                <p:cNvPr id="20" name="Ink 19">
                  <a:extLst>
                    <a:ext uri="{FF2B5EF4-FFF2-40B4-BE49-F238E27FC236}">
                      <a16:creationId xmlns:a16="http://schemas.microsoft.com/office/drawing/2014/main" id="{3EF47934-6CC6-443B-A481-AECC55A368C6}"/>
                    </a:ext>
                  </a:extLst>
                </p:cNvPr>
                <p:cNvPicPr/>
                <p:nvPr/>
              </p:nvPicPr>
              <p:blipFill>
                <a:blip r:embed="rId23"/>
                <a:stretch>
                  <a:fillRect/>
                </a:stretch>
              </p:blipFill>
              <p:spPr>
                <a:xfrm>
                  <a:off x="2775771" y="750400"/>
                  <a:ext cx="256738"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8726104E-2177-4D4E-B94A-16E89E9C8700}"/>
                    </a:ext>
                  </a:extLst>
                </p14:cNvPr>
                <p14:cNvContentPartPr/>
                <p14:nvPr/>
              </p14:nvContentPartPr>
              <p14:xfrm>
                <a:off x="2175680" y="-10280"/>
                <a:ext cx="339480" cy="1132200"/>
              </p14:xfrm>
            </p:contentPart>
          </mc:Choice>
          <mc:Fallback xmlns="">
            <p:pic>
              <p:nvPicPr>
                <p:cNvPr id="21" name="Ink 20">
                  <a:extLst>
                    <a:ext uri="{FF2B5EF4-FFF2-40B4-BE49-F238E27FC236}">
                      <a16:creationId xmlns:a16="http://schemas.microsoft.com/office/drawing/2014/main" id="{8726104E-2177-4D4E-B94A-16E89E9C8700}"/>
                    </a:ext>
                  </a:extLst>
                </p:cNvPr>
                <p:cNvPicPr/>
                <p:nvPr/>
              </p:nvPicPr>
              <p:blipFill>
                <a:blip r:embed="rId25"/>
                <a:stretch>
                  <a:fillRect/>
                </a:stretch>
              </p:blipFill>
              <p:spPr>
                <a:xfrm>
                  <a:off x="2157699" y="-28280"/>
                  <a:ext cx="375082" cy="116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3473D5AD-8518-4360-9BB2-BFD6DEEDB9BA}"/>
                    </a:ext>
                  </a:extLst>
                </p14:cNvPr>
                <p14:cNvContentPartPr/>
                <p14:nvPr/>
              </p14:nvContentPartPr>
              <p14:xfrm>
                <a:off x="3230480" y="170080"/>
                <a:ext cx="195120" cy="1076760"/>
              </p14:xfrm>
            </p:contentPart>
          </mc:Choice>
          <mc:Fallback xmlns="">
            <p:pic>
              <p:nvPicPr>
                <p:cNvPr id="22" name="Ink 21">
                  <a:extLst>
                    <a:ext uri="{FF2B5EF4-FFF2-40B4-BE49-F238E27FC236}">
                      <a16:creationId xmlns:a16="http://schemas.microsoft.com/office/drawing/2014/main" id="{3473D5AD-8518-4360-9BB2-BFD6DEEDB9BA}"/>
                    </a:ext>
                  </a:extLst>
                </p:cNvPr>
                <p:cNvPicPr/>
                <p:nvPr/>
              </p:nvPicPr>
              <p:blipFill>
                <a:blip r:embed="rId27"/>
                <a:stretch>
                  <a:fillRect/>
                </a:stretch>
              </p:blipFill>
              <p:spPr>
                <a:xfrm>
                  <a:off x="3212480" y="152074"/>
                  <a:ext cx="230760" cy="11124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2608CFEF-C2CA-4ED9-984F-1FABA5794BA5}"/>
                  </a:ext>
                </a:extLst>
              </p14:cNvPr>
              <p14:cNvContentPartPr/>
              <p14:nvPr/>
            </p14:nvContentPartPr>
            <p14:xfrm>
              <a:off x="683640" y="990880"/>
              <a:ext cx="210960" cy="560880"/>
            </p14:xfrm>
          </p:contentPart>
        </mc:Choice>
        <mc:Fallback xmlns="">
          <p:pic>
            <p:nvPicPr>
              <p:cNvPr id="30" name="Ink 29">
                <a:extLst>
                  <a:ext uri="{FF2B5EF4-FFF2-40B4-BE49-F238E27FC236}">
                    <a16:creationId xmlns:a16="http://schemas.microsoft.com/office/drawing/2014/main" id="{2608CFEF-C2CA-4ED9-984F-1FABA5794BA5}"/>
                  </a:ext>
                </a:extLst>
              </p:cNvPr>
              <p:cNvPicPr/>
              <p:nvPr/>
            </p:nvPicPr>
            <p:blipFill>
              <a:blip r:embed="rId29"/>
              <a:stretch>
                <a:fillRect/>
              </a:stretch>
            </p:blipFill>
            <p:spPr>
              <a:xfrm>
                <a:off x="665640" y="972868"/>
                <a:ext cx="246600" cy="596543"/>
              </a:xfrm>
              <a:prstGeom prst="rect">
                <a:avLst/>
              </a:prstGeom>
            </p:spPr>
          </p:pic>
        </mc:Fallback>
      </mc:AlternateContent>
      <p:grpSp>
        <p:nvGrpSpPr>
          <p:cNvPr id="41" name="Group 40">
            <a:extLst>
              <a:ext uri="{FF2B5EF4-FFF2-40B4-BE49-F238E27FC236}">
                <a16:creationId xmlns:a16="http://schemas.microsoft.com/office/drawing/2014/main" id="{0C344D73-239A-474E-8CEC-8DE72F6AF4B8}"/>
              </a:ext>
            </a:extLst>
          </p:cNvPr>
          <p:cNvGrpSpPr/>
          <p:nvPr/>
        </p:nvGrpSpPr>
        <p:grpSpPr>
          <a:xfrm>
            <a:off x="356400" y="1801240"/>
            <a:ext cx="1368000" cy="456480"/>
            <a:chOff x="356400" y="1801240"/>
            <a:chExt cx="1368000" cy="456480"/>
          </a:xfrm>
        </p:grpSpPr>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5FE878B1-D144-4E99-AC49-A79C6AF1EA89}"/>
                    </a:ext>
                  </a:extLst>
                </p14:cNvPr>
                <p14:cNvContentPartPr/>
                <p14:nvPr/>
              </p14:nvContentPartPr>
              <p14:xfrm>
                <a:off x="356400" y="1801240"/>
                <a:ext cx="189360" cy="337320"/>
              </p14:xfrm>
            </p:contentPart>
          </mc:Choice>
          <mc:Fallback xmlns="">
            <p:pic>
              <p:nvPicPr>
                <p:cNvPr id="31" name="Ink 30">
                  <a:extLst>
                    <a:ext uri="{FF2B5EF4-FFF2-40B4-BE49-F238E27FC236}">
                      <a16:creationId xmlns:a16="http://schemas.microsoft.com/office/drawing/2014/main" id="{5FE878B1-D144-4E99-AC49-A79C6AF1EA89}"/>
                    </a:ext>
                  </a:extLst>
                </p:cNvPr>
                <p:cNvPicPr/>
                <p:nvPr/>
              </p:nvPicPr>
              <p:blipFill>
                <a:blip r:embed="rId31"/>
                <a:stretch>
                  <a:fillRect/>
                </a:stretch>
              </p:blipFill>
              <p:spPr>
                <a:xfrm>
                  <a:off x="338400" y="1783240"/>
                  <a:ext cx="2250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D628BC36-AD79-4CD5-839A-BCCBE78E3CF5}"/>
                    </a:ext>
                  </a:extLst>
                </p14:cNvPr>
                <p14:cNvContentPartPr/>
                <p14:nvPr/>
              </p14:nvContentPartPr>
              <p14:xfrm>
                <a:off x="791640" y="1828600"/>
                <a:ext cx="21600" cy="427680"/>
              </p14:xfrm>
            </p:contentPart>
          </mc:Choice>
          <mc:Fallback xmlns="">
            <p:pic>
              <p:nvPicPr>
                <p:cNvPr id="32" name="Ink 31">
                  <a:extLst>
                    <a:ext uri="{FF2B5EF4-FFF2-40B4-BE49-F238E27FC236}">
                      <a16:creationId xmlns:a16="http://schemas.microsoft.com/office/drawing/2014/main" id="{D628BC36-AD79-4CD5-839A-BCCBE78E3CF5}"/>
                    </a:ext>
                  </a:extLst>
                </p:cNvPr>
                <p:cNvPicPr/>
                <p:nvPr/>
              </p:nvPicPr>
              <p:blipFill>
                <a:blip r:embed="rId33"/>
                <a:stretch>
                  <a:fillRect/>
                </a:stretch>
              </p:blipFill>
              <p:spPr>
                <a:xfrm>
                  <a:off x="773640" y="1810600"/>
                  <a:ext cx="572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DC4B0640-F1E1-41AA-BE28-60E4D4256D6E}"/>
                    </a:ext>
                  </a:extLst>
                </p14:cNvPr>
                <p14:cNvContentPartPr/>
                <p14:nvPr/>
              </p14:nvContentPartPr>
              <p14:xfrm>
                <a:off x="925920" y="1969360"/>
                <a:ext cx="19800" cy="266760"/>
              </p14:xfrm>
            </p:contentPart>
          </mc:Choice>
          <mc:Fallback xmlns="">
            <p:pic>
              <p:nvPicPr>
                <p:cNvPr id="33" name="Ink 32">
                  <a:extLst>
                    <a:ext uri="{FF2B5EF4-FFF2-40B4-BE49-F238E27FC236}">
                      <a16:creationId xmlns:a16="http://schemas.microsoft.com/office/drawing/2014/main" id="{DC4B0640-F1E1-41AA-BE28-60E4D4256D6E}"/>
                    </a:ext>
                  </a:extLst>
                </p:cNvPr>
                <p:cNvPicPr/>
                <p:nvPr/>
              </p:nvPicPr>
              <p:blipFill>
                <a:blip r:embed="rId35"/>
                <a:stretch>
                  <a:fillRect/>
                </a:stretch>
              </p:blipFill>
              <p:spPr>
                <a:xfrm>
                  <a:off x="907920" y="1951336"/>
                  <a:ext cx="55440" cy="30244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16676A31-38E2-4081-9286-836514BD2BB8}"/>
                    </a:ext>
                  </a:extLst>
                </p14:cNvPr>
                <p14:cNvContentPartPr/>
                <p14:nvPr/>
              </p14:nvContentPartPr>
              <p14:xfrm>
                <a:off x="857160" y="2056120"/>
                <a:ext cx="215640" cy="6480"/>
              </p14:xfrm>
            </p:contentPart>
          </mc:Choice>
          <mc:Fallback xmlns="">
            <p:pic>
              <p:nvPicPr>
                <p:cNvPr id="34" name="Ink 33">
                  <a:extLst>
                    <a:ext uri="{FF2B5EF4-FFF2-40B4-BE49-F238E27FC236}">
                      <a16:creationId xmlns:a16="http://schemas.microsoft.com/office/drawing/2014/main" id="{16676A31-38E2-4081-9286-836514BD2BB8}"/>
                    </a:ext>
                  </a:extLst>
                </p:cNvPr>
                <p:cNvPicPr/>
                <p:nvPr/>
              </p:nvPicPr>
              <p:blipFill>
                <a:blip r:embed="rId37"/>
                <a:stretch>
                  <a:fillRect/>
                </a:stretch>
              </p:blipFill>
              <p:spPr>
                <a:xfrm>
                  <a:off x="839160" y="2038120"/>
                  <a:ext cx="251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3E6AA981-DE9C-4507-8E9A-BEC16FEB1D10}"/>
                    </a:ext>
                  </a:extLst>
                </p14:cNvPr>
                <p14:cNvContentPartPr/>
                <p14:nvPr/>
              </p14:nvContentPartPr>
              <p14:xfrm>
                <a:off x="1239480" y="2017960"/>
                <a:ext cx="484920" cy="239760"/>
              </p14:xfrm>
            </p:contentPart>
          </mc:Choice>
          <mc:Fallback xmlns="">
            <p:pic>
              <p:nvPicPr>
                <p:cNvPr id="35" name="Ink 34">
                  <a:extLst>
                    <a:ext uri="{FF2B5EF4-FFF2-40B4-BE49-F238E27FC236}">
                      <a16:creationId xmlns:a16="http://schemas.microsoft.com/office/drawing/2014/main" id="{3E6AA981-DE9C-4507-8E9A-BEC16FEB1D10}"/>
                    </a:ext>
                  </a:extLst>
                </p:cNvPr>
                <p:cNvPicPr/>
                <p:nvPr/>
              </p:nvPicPr>
              <p:blipFill>
                <a:blip r:embed="rId39"/>
                <a:stretch>
                  <a:fillRect/>
                </a:stretch>
              </p:blipFill>
              <p:spPr>
                <a:xfrm>
                  <a:off x="1221480" y="1999960"/>
                  <a:ext cx="520560" cy="275400"/>
                </a:xfrm>
                <a:prstGeom prst="rect">
                  <a:avLst/>
                </a:prstGeom>
              </p:spPr>
            </p:pic>
          </mc:Fallback>
        </mc:AlternateContent>
      </p:grpSp>
      <p:grpSp>
        <p:nvGrpSpPr>
          <p:cNvPr id="40" name="Group 39">
            <a:extLst>
              <a:ext uri="{FF2B5EF4-FFF2-40B4-BE49-F238E27FC236}">
                <a16:creationId xmlns:a16="http://schemas.microsoft.com/office/drawing/2014/main" id="{F7D9E5CA-4D19-4CB2-A3E4-703802E231A3}"/>
              </a:ext>
            </a:extLst>
          </p:cNvPr>
          <p:cNvGrpSpPr/>
          <p:nvPr/>
        </p:nvGrpSpPr>
        <p:grpSpPr>
          <a:xfrm>
            <a:off x="2170440" y="1838320"/>
            <a:ext cx="1206360" cy="407880"/>
            <a:chOff x="2170440" y="1838320"/>
            <a:chExt cx="1206360" cy="407880"/>
          </a:xfrm>
        </p:grpSpPr>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D4C33504-55DA-4212-832B-552D465FC38E}"/>
                    </a:ext>
                  </a:extLst>
                </p14:cNvPr>
                <p14:cNvContentPartPr/>
                <p14:nvPr/>
              </p14:nvContentPartPr>
              <p14:xfrm>
                <a:off x="2170440" y="1838320"/>
                <a:ext cx="319680" cy="395640"/>
              </p14:xfrm>
            </p:contentPart>
          </mc:Choice>
          <mc:Fallback xmlns="">
            <p:pic>
              <p:nvPicPr>
                <p:cNvPr id="36" name="Ink 35">
                  <a:extLst>
                    <a:ext uri="{FF2B5EF4-FFF2-40B4-BE49-F238E27FC236}">
                      <a16:creationId xmlns:a16="http://schemas.microsoft.com/office/drawing/2014/main" id="{D4C33504-55DA-4212-832B-552D465FC38E}"/>
                    </a:ext>
                  </a:extLst>
                </p:cNvPr>
                <p:cNvPicPr/>
                <p:nvPr/>
              </p:nvPicPr>
              <p:blipFill>
                <a:blip r:embed="rId41"/>
                <a:stretch>
                  <a:fillRect/>
                </a:stretch>
              </p:blipFill>
              <p:spPr>
                <a:xfrm>
                  <a:off x="2152440" y="1820320"/>
                  <a:ext cx="3553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11AF26A9-E5CF-4AC2-8EC2-3F35CEC1E082}"/>
                    </a:ext>
                  </a:extLst>
                </p14:cNvPr>
                <p14:cNvContentPartPr/>
                <p14:nvPr/>
              </p14:nvContentPartPr>
              <p14:xfrm>
                <a:off x="2588040" y="2012200"/>
                <a:ext cx="222840" cy="196200"/>
              </p14:xfrm>
            </p:contentPart>
          </mc:Choice>
          <mc:Fallback xmlns="">
            <p:pic>
              <p:nvPicPr>
                <p:cNvPr id="37" name="Ink 36">
                  <a:extLst>
                    <a:ext uri="{FF2B5EF4-FFF2-40B4-BE49-F238E27FC236}">
                      <a16:creationId xmlns:a16="http://schemas.microsoft.com/office/drawing/2014/main" id="{11AF26A9-E5CF-4AC2-8EC2-3F35CEC1E082}"/>
                    </a:ext>
                  </a:extLst>
                </p:cNvPr>
                <p:cNvPicPr/>
                <p:nvPr/>
              </p:nvPicPr>
              <p:blipFill>
                <a:blip r:embed="rId43"/>
                <a:stretch>
                  <a:fillRect/>
                </a:stretch>
              </p:blipFill>
              <p:spPr>
                <a:xfrm>
                  <a:off x="2570040" y="1994167"/>
                  <a:ext cx="258480" cy="23190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DA74F9DC-49E8-40A9-A7BD-8C029FB9355D}"/>
                    </a:ext>
                  </a:extLst>
                </p14:cNvPr>
                <p14:cNvContentPartPr/>
                <p14:nvPr/>
              </p14:nvContentPartPr>
              <p14:xfrm>
                <a:off x="2915640" y="1876120"/>
                <a:ext cx="203400" cy="370080"/>
              </p14:xfrm>
            </p:contentPart>
          </mc:Choice>
          <mc:Fallback xmlns="">
            <p:pic>
              <p:nvPicPr>
                <p:cNvPr id="38" name="Ink 37">
                  <a:extLst>
                    <a:ext uri="{FF2B5EF4-FFF2-40B4-BE49-F238E27FC236}">
                      <a16:creationId xmlns:a16="http://schemas.microsoft.com/office/drawing/2014/main" id="{DA74F9DC-49E8-40A9-A7BD-8C029FB9355D}"/>
                    </a:ext>
                  </a:extLst>
                </p:cNvPr>
                <p:cNvPicPr/>
                <p:nvPr/>
              </p:nvPicPr>
              <p:blipFill>
                <a:blip r:embed="rId45"/>
                <a:stretch>
                  <a:fillRect/>
                </a:stretch>
              </p:blipFill>
              <p:spPr>
                <a:xfrm>
                  <a:off x="2897608" y="1858137"/>
                  <a:ext cx="239103" cy="4056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C76BE05E-FC6A-42C4-8FA6-E9BAD06533DA}"/>
                    </a:ext>
                  </a:extLst>
                </p14:cNvPr>
                <p14:cNvContentPartPr/>
                <p14:nvPr/>
              </p14:nvContentPartPr>
              <p14:xfrm>
                <a:off x="3138840" y="1843360"/>
                <a:ext cx="237960" cy="373680"/>
              </p14:xfrm>
            </p:contentPart>
          </mc:Choice>
          <mc:Fallback xmlns="">
            <p:pic>
              <p:nvPicPr>
                <p:cNvPr id="39" name="Ink 38">
                  <a:extLst>
                    <a:ext uri="{FF2B5EF4-FFF2-40B4-BE49-F238E27FC236}">
                      <a16:creationId xmlns:a16="http://schemas.microsoft.com/office/drawing/2014/main" id="{C76BE05E-FC6A-42C4-8FA6-E9BAD06533DA}"/>
                    </a:ext>
                  </a:extLst>
                </p:cNvPr>
                <p:cNvPicPr/>
                <p:nvPr/>
              </p:nvPicPr>
              <p:blipFill>
                <a:blip r:embed="rId47"/>
                <a:stretch>
                  <a:fillRect/>
                </a:stretch>
              </p:blipFill>
              <p:spPr>
                <a:xfrm>
                  <a:off x="3120840" y="1825360"/>
                  <a:ext cx="273600" cy="409320"/>
                </a:xfrm>
                <a:prstGeom prst="rect">
                  <a:avLst/>
                </a:prstGeom>
              </p:spPr>
            </p:pic>
          </mc:Fallback>
        </mc:AlternateContent>
      </p:grpSp>
      <p:grpSp>
        <p:nvGrpSpPr>
          <p:cNvPr id="55" name="Group 54">
            <a:extLst>
              <a:ext uri="{FF2B5EF4-FFF2-40B4-BE49-F238E27FC236}">
                <a16:creationId xmlns:a16="http://schemas.microsoft.com/office/drawing/2014/main" id="{0540FA43-76F7-4321-AC3A-5BC0E7D99107}"/>
              </a:ext>
            </a:extLst>
          </p:cNvPr>
          <p:cNvGrpSpPr/>
          <p:nvPr/>
        </p:nvGrpSpPr>
        <p:grpSpPr>
          <a:xfrm>
            <a:off x="325080" y="3016240"/>
            <a:ext cx="573840" cy="484200"/>
            <a:chOff x="325080" y="3016240"/>
            <a:chExt cx="573840" cy="484200"/>
          </a:xfrm>
        </p:grpSpPr>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F42C663F-AE02-4F9C-9F6D-51FEDBC24D11}"/>
                    </a:ext>
                  </a:extLst>
                </p14:cNvPr>
                <p14:cNvContentPartPr/>
                <p14:nvPr/>
              </p14:nvContentPartPr>
              <p14:xfrm>
                <a:off x="325080" y="3016240"/>
                <a:ext cx="211320" cy="360000"/>
              </p14:xfrm>
            </p:contentPart>
          </mc:Choice>
          <mc:Fallback xmlns="">
            <p:pic>
              <p:nvPicPr>
                <p:cNvPr id="42" name="Ink 41">
                  <a:extLst>
                    <a:ext uri="{FF2B5EF4-FFF2-40B4-BE49-F238E27FC236}">
                      <a16:creationId xmlns:a16="http://schemas.microsoft.com/office/drawing/2014/main" id="{F42C663F-AE02-4F9C-9F6D-51FEDBC24D11}"/>
                    </a:ext>
                  </a:extLst>
                </p:cNvPr>
                <p:cNvPicPr/>
                <p:nvPr/>
              </p:nvPicPr>
              <p:blipFill>
                <a:blip r:embed="rId49"/>
                <a:stretch>
                  <a:fillRect/>
                </a:stretch>
              </p:blipFill>
              <p:spPr>
                <a:xfrm>
                  <a:off x="307049" y="2998240"/>
                  <a:ext cx="247021"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B5D9A229-6F27-4E0F-8DE4-C6786F58A3A2}"/>
                    </a:ext>
                  </a:extLst>
                </p14:cNvPr>
                <p14:cNvContentPartPr/>
                <p14:nvPr/>
              </p14:nvContentPartPr>
              <p14:xfrm>
                <a:off x="731160" y="3080320"/>
                <a:ext cx="135720" cy="302400"/>
              </p14:xfrm>
            </p:contentPart>
          </mc:Choice>
          <mc:Fallback xmlns="">
            <p:pic>
              <p:nvPicPr>
                <p:cNvPr id="43" name="Ink 42">
                  <a:extLst>
                    <a:ext uri="{FF2B5EF4-FFF2-40B4-BE49-F238E27FC236}">
                      <a16:creationId xmlns:a16="http://schemas.microsoft.com/office/drawing/2014/main" id="{B5D9A229-6F27-4E0F-8DE4-C6786F58A3A2}"/>
                    </a:ext>
                  </a:extLst>
                </p:cNvPr>
                <p:cNvPicPr/>
                <p:nvPr/>
              </p:nvPicPr>
              <p:blipFill>
                <a:blip r:embed="rId51"/>
                <a:stretch>
                  <a:fillRect/>
                </a:stretch>
              </p:blipFill>
              <p:spPr>
                <a:xfrm>
                  <a:off x="713112" y="3062299"/>
                  <a:ext cx="171455" cy="33808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F54C29F1-1E9F-4266-8C6A-B9664E21B525}"/>
                    </a:ext>
                  </a:extLst>
                </p14:cNvPr>
                <p14:cNvContentPartPr/>
                <p14:nvPr/>
              </p14:nvContentPartPr>
              <p14:xfrm>
                <a:off x="855000" y="3216760"/>
                <a:ext cx="43920" cy="283680"/>
              </p14:xfrm>
            </p:contentPart>
          </mc:Choice>
          <mc:Fallback xmlns="">
            <p:pic>
              <p:nvPicPr>
                <p:cNvPr id="44" name="Ink 43">
                  <a:extLst>
                    <a:ext uri="{FF2B5EF4-FFF2-40B4-BE49-F238E27FC236}">
                      <a16:creationId xmlns:a16="http://schemas.microsoft.com/office/drawing/2014/main" id="{F54C29F1-1E9F-4266-8C6A-B9664E21B525}"/>
                    </a:ext>
                  </a:extLst>
                </p:cNvPr>
                <p:cNvPicPr/>
                <p:nvPr/>
              </p:nvPicPr>
              <p:blipFill>
                <a:blip r:embed="rId53"/>
                <a:stretch>
                  <a:fillRect/>
                </a:stretch>
              </p:blipFill>
              <p:spPr>
                <a:xfrm>
                  <a:off x="837000" y="3198760"/>
                  <a:ext cx="79560" cy="31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BF57F048-6D8B-4585-8C3A-B3DB06D1CE1A}"/>
                  </a:ext>
                </a:extLst>
              </p14:cNvPr>
              <p14:cNvContentPartPr/>
              <p14:nvPr/>
            </p14:nvContentPartPr>
            <p14:xfrm>
              <a:off x="1231920" y="3109480"/>
              <a:ext cx="707760" cy="375120"/>
            </p14:xfrm>
          </p:contentPart>
        </mc:Choice>
        <mc:Fallback xmlns="">
          <p:pic>
            <p:nvPicPr>
              <p:cNvPr id="45" name="Ink 44">
                <a:extLst>
                  <a:ext uri="{FF2B5EF4-FFF2-40B4-BE49-F238E27FC236}">
                    <a16:creationId xmlns:a16="http://schemas.microsoft.com/office/drawing/2014/main" id="{BF57F048-6D8B-4585-8C3A-B3DB06D1CE1A}"/>
                  </a:ext>
                </a:extLst>
              </p:cNvPr>
              <p:cNvPicPr/>
              <p:nvPr/>
            </p:nvPicPr>
            <p:blipFill>
              <a:blip r:embed="rId55"/>
              <a:stretch>
                <a:fillRect/>
              </a:stretch>
            </p:blipFill>
            <p:spPr>
              <a:xfrm>
                <a:off x="1213920" y="3091480"/>
                <a:ext cx="743400" cy="410760"/>
              </a:xfrm>
              <a:prstGeom prst="rect">
                <a:avLst/>
              </a:prstGeom>
            </p:spPr>
          </p:pic>
        </mc:Fallback>
      </mc:AlternateContent>
      <p:grpSp>
        <p:nvGrpSpPr>
          <p:cNvPr id="54" name="Group 53">
            <a:extLst>
              <a:ext uri="{FF2B5EF4-FFF2-40B4-BE49-F238E27FC236}">
                <a16:creationId xmlns:a16="http://schemas.microsoft.com/office/drawing/2014/main" id="{FF5279BC-7CCC-46C7-A81A-A9098F2BC7A6}"/>
              </a:ext>
            </a:extLst>
          </p:cNvPr>
          <p:cNvGrpSpPr/>
          <p:nvPr/>
        </p:nvGrpSpPr>
        <p:grpSpPr>
          <a:xfrm>
            <a:off x="2306880" y="3142960"/>
            <a:ext cx="1603080" cy="344160"/>
            <a:chOff x="2306880" y="3142960"/>
            <a:chExt cx="1603080" cy="344160"/>
          </a:xfrm>
        </p:grpSpPr>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A768A0AE-C188-4A99-B3B6-D337F1248F72}"/>
                    </a:ext>
                  </a:extLst>
                </p14:cNvPr>
                <p14:cNvContentPartPr/>
                <p14:nvPr/>
              </p14:nvContentPartPr>
              <p14:xfrm>
                <a:off x="2306880" y="3238720"/>
                <a:ext cx="537480" cy="83880"/>
              </p14:xfrm>
            </p:contentPart>
          </mc:Choice>
          <mc:Fallback xmlns="">
            <p:pic>
              <p:nvPicPr>
                <p:cNvPr id="46" name="Ink 45">
                  <a:extLst>
                    <a:ext uri="{FF2B5EF4-FFF2-40B4-BE49-F238E27FC236}">
                      <a16:creationId xmlns:a16="http://schemas.microsoft.com/office/drawing/2014/main" id="{A768A0AE-C188-4A99-B3B6-D337F1248F72}"/>
                    </a:ext>
                  </a:extLst>
                </p:cNvPr>
                <p:cNvPicPr/>
                <p:nvPr/>
              </p:nvPicPr>
              <p:blipFill>
                <a:blip r:embed="rId57"/>
                <a:stretch>
                  <a:fillRect/>
                </a:stretch>
              </p:blipFill>
              <p:spPr>
                <a:xfrm>
                  <a:off x="2288892" y="3220797"/>
                  <a:ext cx="573096" cy="11936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FE049044-6C79-4781-BD3E-EF07D206AA3D}"/>
                    </a:ext>
                  </a:extLst>
                </p14:cNvPr>
                <p14:cNvContentPartPr/>
                <p14:nvPr/>
              </p14:nvContentPartPr>
              <p14:xfrm>
                <a:off x="2647440" y="3160960"/>
                <a:ext cx="195480" cy="281520"/>
              </p14:xfrm>
            </p:contentPart>
          </mc:Choice>
          <mc:Fallback xmlns="">
            <p:pic>
              <p:nvPicPr>
                <p:cNvPr id="47" name="Ink 46">
                  <a:extLst>
                    <a:ext uri="{FF2B5EF4-FFF2-40B4-BE49-F238E27FC236}">
                      <a16:creationId xmlns:a16="http://schemas.microsoft.com/office/drawing/2014/main" id="{FE049044-6C79-4781-BD3E-EF07D206AA3D}"/>
                    </a:ext>
                  </a:extLst>
                </p:cNvPr>
                <p:cNvPicPr/>
                <p:nvPr/>
              </p:nvPicPr>
              <p:blipFill>
                <a:blip r:embed="rId59"/>
                <a:stretch>
                  <a:fillRect/>
                </a:stretch>
              </p:blipFill>
              <p:spPr>
                <a:xfrm>
                  <a:off x="2629440" y="3142960"/>
                  <a:ext cx="231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70A18E40-2B06-47CB-BAED-47B6AB3F2E7E}"/>
                    </a:ext>
                  </a:extLst>
                </p14:cNvPr>
                <p14:cNvContentPartPr/>
                <p14:nvPr/>
              </p14:nvContentPartPr>
              <p14:xfrm>
                <a:off x="3059640" y="3142960"/>
                <a:ext cx="317160" cy="278640"/>
              </p14:xfrm>
            </p:contentPart>
          </mc:Choice>
          <mc:Fallback xmlns="">
            <p:pic>
              <p:nvPicPr>
                <p:cNvPr id="48" name="Ink 47">
                  <a:extLst>
                    <a:ext uri="{FF2B5EF4-FFF2-40B4-BE49-F238E27FC236}">
                      <a16:creationId xmlns:a16="http://schemas.microsoft.com/office/drawing/2014/main" id="{70A18E40-2B06-47CB-BAED-47B6AB3F2E7E}"/>
                    </a:ext>
                  </a:extLst>
                </p:cNvPr>
                <p:cNvPicPr/>
                <p:nvPr/>
              </p:nvPicPr>
              <p:blipFill>
                <a:blip r:embed="rId61"/>
                <a:stretch>
                  <a:fillRect/>
                </a:stretch>
              </p:blipFill>
              <p:spPr>
                <a:xfrm>
                  <a:off x="3041640" y="3124960"/>
                  <a:ext cx="3528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B1FE0AA1-BB62-4F28-AF2F-92DF0B4600F2}"/>
                    </a:ext>
                  </a:extLst>
                </p14:cNvPr>
                <p14:cNvContentPartPr/>
                <p14:nvPr/>
              </p14:nvContentPartPr>
              <p14:xfrm>
                <a:off x="3402000" y="3180040"/>
                <a:ext cx="507960" cy="307080"/>
              </p14:xfrm>
            </p:contentPart>
          </mc:Choice>
          <mc:Fallback xmlns="">
            <p:pic>
              <p:nvPicPr>
                <p:cNvPr id="49" name="Ink 48">
                  <a:extLst>
                    <a:ext uri="{FF2B5EF4-FFF2-40B4-BE49-F238E27FC236}">
                      <a16:creationId xmlns:a16="http://schemas.microsoft.com/office/drawing/2014/main" id="{B1FE0AA1-BB62-4F28-AF2F-92DF0B4600F2}"/>
                    </a:ext>
                  </a:extLst>
                </p:cNvPr>
                <p:cNvPicPr/>
                <p:nvPr/>
              </p:nvPicPr>
              <p:blipFill>
                <a:blip r:embed="rId63"/>
                <a:stretch>
                  <a:fillRect/>
                </a:stretch>
              </p:blipFill>
              <p:spPr>
                <a:xfrm>
                  <a:off x="3384000" y="3162061"/>
                  <a:ext cx="543600" cy="342678"/>
                </a:xfrm>
                <a:prstGeom prst="rect">
                  <a:avLst/>
                </a:prstGeom>
              </p:spPr>
            </p:pic>
          </mc:Fallback>
        </mc:AlternateContent>
      </p:grpSp>
      <p:grpSp>
        <p:nvGrpSpPr>
          <p:cNvPr id="53" name="Group 52">
            <a:extLst>
              <a:ext uri="{FF2B5EF4-FFF2-40B4-BE49-F238E27FC236}">
                <a16:creationId xmlns:a16="http://schemas.microsoft.com/office/drawing/2014/main" id="{F3D51726-9BB0-46B7-9F80-E899125C4EA6}"/>
              </a:ext>
            </a:extLst>
          </p:cNvPr>
          <p:cNvGrpSpPr/>
          <p:nvPr/>
        </p:nvGrpSpPr>
        <p:grpSpPr>
          <a:xfrm>
            <a:off x="213120" y="3835960"/>
            <a:ext cx="608040" cy="382680"/>
            <a:chOff x="213120" y="3835960"/>
            <a:chExt cx="608040" cy="382680"/>
          </a:xfrm>
        </p:grpSpPr>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64C3689F-1DB8-4F5C-9F03-1E6ED44C3771}"/>
                    </a:ext>
                  </a:extLst>
                </p14:cNvPr>
                <p14:cNvContentPartPr/>
                <p14:nvPr/>
              </p14:nvContentPartPr>
              <p14:xfrm>
                <a:off x="213120" y="3835960"/>
                <a:ext cx="132480" cy="382680"/>
              </p14:xfrm>
            </p:contentPart>
          </mc:Choice>
          <mc:Fallback xmlns="">
            <p:pic>
              <p:nvPicPr>
                <p:cNvPr id="50" name="Ink 49">
                  <a:extLst>
                    <a:ext uri="{FF2B5EF4-FFF2-40B4-BE49-F238E27FC236}">
                      <a16:creationId xmlns:a16="http://schemas.microsoft.com/office/drawing/2014/main" id="{64C3689F-1DB8-4F5C-9F03-1E6ED44C3771}"/>
                    </a:ext>
                  </a:extLst>
                </p:cNvPr>
                <p:cNvPicPr/>
                <p:nvPr/>
              </p:nvPicPr>
              <p:blipFill>
                <a:blip r:embed="rId65"/>
                <a:stretch>
                  <a:fillRect/>
                </a:stretch>
              </p:blipFill>
              <p:spPr>
                <a:xfrm>
                  <a:off x="195120" y="3817960"/>
                  <a:ext cx="1681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2EF9E328-F5C2-4AD0-AFE2-7940BE71BACE}"/>
                    </a:ext>
                  </a:extLst>
                </p14:cNvPr>
                <p14:cNvContentPartPr/>
                <p14:nvPr/>
              </p14:nvContentPartPr>
              <p14:xfrm>
                <a:off x="437040" y="3946840"/>
                <a:ext cx="132840" cy="209880"/>
              </p14:xfrm>
            </p:contentPart>
          </mc:Choice>
          <mc:Fallback xmlns="">
            <p:pic>
              <p:nvPicPr>
                <p:cNvPr id="51" name="Ink 50">
                  <a:extLst>
                    <a:ext uri="{FF2B5EF4-FFF2-40B4-BE49-F238E27FC236}">
                      <a16:creationId xmlns:a16="http://schemas.microsoft.com/office/drawing/2014/main" id="{2EF9E328-F5C2-4AD0-AFE2-7940BE71BACE}"/>
                    </a:ext>
                  </a:extLst>
                </p:cNvPr>
                <p:cNvPicPr/>
                <p:nvPr/>
              </p:nvPicPr>
              <p:blipFill>
                <a:blip r:embed="rId67"/>
                <a:stretch>
                  <a:fillRect/>
                </a:stretch>
              </p:blipFill>
              <p:spPr>
                <a:xfrm>
                  <a:off x="419040" y="3928840"/>
                  <a:ext cx="1684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125A5DA9-305F-4545-BC17-BDECFC611090}"/>
                    </a:ext>
                  </a:extLst>
                </p14:cNvPr>
                <p14:cNvContentPartPr/>
                <p14:nvPr/>
              </p14:nvContentPartPr>
              <p14:xfrm>
                <a:off x="657360" y="3976720"/>
                <a:ext cx="163800" cy="209520"/>
              </p14:xfrm>
            </p:contentPart>
          </mc:Choice>
          <mc:Fallback xmlns="">
            <p:pic>
              <p:nvPicPr>
                <p:cNvPr id="52" name="Ink 51">
                  <a:extLst>
                    <a:ext uri="{FF2B5EF4-FFF2-40B4-BE49-F238E27FC236}">
                      <a16:creationId xmlns:a16="http://schemas.microsoft.com/office/drawing/2014/main" id="{125A5DA9-305F-4545-BC17-BDECFC611090}"/>
                    </a:ext>
                  </a:extLst>
                </p:cNvPr>
                <p:cNvPicPr/>
                <p:nvPr/>
              </p:nvPicPr>
              <p:blipFill>
                <a:blip r:embed="rId69"/>
                <a:stretch>
                  <a:fillRect/>
                </a:stretch>
              </p:blipFill>
              <p:spPr>
                <a:xfrm>
                  <a:off x="639320" y="3958720"/>
                  <a:ext cx="199519" cy="245160"/>
                </a:xfrm>
                <a:prstGeom prst="rect">
                  <a:avLst/>
                </a:prstGeom>
              </p:spPr>
            </p:pic>
          </mc:Fallback>
        </mc:AlternateContent>
      </p:grpSp>
      <p:grpSp>
        <p:nvGrpSpPr>
          <p:cNvPr id="63" name="Group 62">
            <a:extLst>
              <a:ext uri="{FF2B5EF4-FFF2-40B4-BE49-F238E27FC236}">
                <a16:creationId xmlns:a16="http://schemas.microsoft.com/office/drawing/2014/main" id="{6DF73ADD-0E56-437E-A4CB-0103AB220D30}"/>
              </a:ext>
            </a:extLst>
          </p:cNvPr>
          <p:cNvGrpSpPr/>
          <p:nvPr/>
        </p:nvGrpSpPr>
        <p:grpSpPr>
          <a:xfrm>
            <a:off x="1277640" y="3952240"/>
            <a:ext cx="680760" cy="325080"/>
            <a:chOff x="1277640" y="3952240"/>
            <a:chExt cx="680760" cy="325080"/>
          </a:xfrm>
        </p:grpSpPr>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7C71097B-93B7-40F0-90C6-1293C91B0312}"/>
                    </a:ext>
                  </a:extLst>
                </p14:cNvPr>
                <p14:cNvContentPartPr/>
                <p14:nvPr/>
              </p14:nvContentPartPr>
              <p14:xfrm>
                <a:off x="1277640" y="4047640"/>
                <a:ext cx="195120" cy="204840"/>
              </p14:xfrm>
            </p:contentPart>
          </mc:Choice>
          <mc:Fallback xmlns="">
            <p:pic>
              <p:nvPicPr>
                <p:cNvPr id="56" name="Ink 55">
                  <a:extLst>
                    <a:ext uri="{FF2B5EF4-FFF2-40B4-BE49-F238E27FC236}">
                      <a16:creationId xmlns:a16="http://schemas.microsoft.com/office/drawing/2014/main" id="{7C71097B-93B7-40F0-90C6-1293C91B0312}"/>
                    </a:ext>
                  </a:extLst>
                </p:cNvPr>
                <p:cNvPicPr/>
                <p:nvPr/>
              </p:nvPicPr>
              <p:blipFill>
                <a:blip r:embed="rId71"/>
                <a:stretch>
                  <a:fillRect/>
                </a:stretch>
              </p:blipFill>
              <p:spPr>
                <a:xfrm>
                  <a:off x="1259640" y="4029640"/>
                  <a:ext cx="230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E661746F-F9E6-4774-806D-B707C13E1104}"/>
                    </a:ext>
                  </a:extLst>
                </p14:cNvPr>
                <p14:cNvContentPartPr/>
                <p14:nvPr/>
              </p14:nvContentPartPr>
              <p14:xfrm>
                <a:off x="1544400" y="3952240"/>
                <a:ext cx="414000" cy="325080"/>
              </p14:xfrm>
            </p:contentPart>
          </mc:Choice>
          <mc:Fallback xmlns="">
            <p:pic>
              <p:nvPicPr>
                <p:cNvPr id="57" name="Ink 56">
                  <a:extLst>
                    <a:ext uri="{FF2B5EF4-FFF2-40B4-BE49-F238E27FC236}">
                      <a16:creationId xmlns:a16="http://schemas.microsoft.com/office/drawing/2014/main" id="{E661746F-F9E6-4774-806D-B707C13E1104}"/>
                    </a:ext>
                  </a:extLst>
                </p:cNvPr>
                <p:cNvPicPr/>
                <p:nvPr/>
              </p:nvPicPr>
              <p:blipFill>
                <a:blip r:embed="rId73"/>
                <a:stretch>
                  <a:fillRect/>
                </a:stretch>
              </p:blipFill>
              <p:spPr>
                <a:xfrm>
                  <a:off x="1526400" y="3934240"/>
                  <a:ext cx="449640" cy="360720"/>
                </a:xfrm>
                <a:prstGeom prst="rect">
                  <a:avLst/>
                </a:prstGeom>
              </p:spPr>
            </p:pic>
          </mc:Fallback>
        </mc:AlternateContent>
      </p:grpSp>
      <p:grpSp>
        <p:nvGrpSpPr>
          <p:cNvPr id="62" name="Group 61">
            <a:extLst>
              <a:ext uri="{FF2B5EF4-FFF2-40B4-BE49-F238E27FC236}">
                <a16:creationId xmlns:a16="http://schemas.microsoft.com/office/drawing/2014/main" id="{D27915B6-362C-4433-B8A9-E030480D3803}"/>
              </a:ext>
            </a:extLst>
          </p:cNvPr>
          <p:cNvGrpSpPr/>
          <p:nvPr/>
        </p:nvGrpSpPr>
        <p:grpSpPr>
          <a:xfrm>
            <a:off x="2387520" y="3801760"/>
            <a:ext cx="964800" cy="473040"/>
            <a:chOff x="2387520" y="3801760"/>
            <a:chExt cx="964800" cy="473040"/>
          </a:xfrm>
        </p:grpSpPr>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3E5EC385-B7F0-4FBE-BCEB-8A7D9B4F4F50}"/>
                    </a:ext>
                  </a:extLst>
                </p14:cNvPr>
                <p14:cNvContentPartPr/>
                <p14:nvPr/>
              </p14:nvContentPartPr>
              <p14:xfrm>
                <a:off x="2387520" y="4049440"/>
                <a:ext cx="439200" cy="133560"/>
              </p14:xfrm>
            </p:contentPart>
          </mc:Choice>
          <mc:Fallback xmlns="">
            <p:pic>
              <p:nvPicPr>
                <p:cNvPr id="58" name="Ink 57">
                  <a:extLst>
                    <a:ext uri="{FF2B5EF4-FFF2-40B4-BE49-F238E27FC236}">
                      <a16:creationId xmlns:a16="http://schemas.microsoft.com/office/drawing/2014/main" id="{3E5EC385-B7F0-4FBE-BCEB-8A7D9B4F4F50}"/>
                    </a:ext>
                  </a:extLst>
                </p:cNvPr>
                <p:cNvPicPr/>
                <p:nvPr/>
              </p:nvPicPr>
              <p:blipFill>
                <a:blip r:embed="rId75"/>
                <a:stretch>
                  <a:fillRect/>
                </a:stretch>
              </p:blipFill>
              <p:spPr>
                <a:xfrm>
                  <a:off x="2369520" y="4031440"/>
                  <a:ext cx="474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804C5BF7-6130-4E92-9C08-3A247D80241E}"/>
                    </a:ext>
                  </a:extLst>
                </p14:cNvPr>
                <p14:cNvContentPartPr/>
                <p14:nvPr/>
              </p14:nvContentPartPr>
              <p14:xfrm>
                <a:off x="3189960" y="3801760"/>
                <a:ext cx="162360" cy="282960"/>
              </p14:xfrm>
            </p:contentPart>
          </mc:Choice>
          <mc:Fallback xmlns="">
            <p:pic>
              <p:nvPicPr>
                <p:cNvPr id="59" name="Ink 58">
                  <a:extLst>
                    <a:ext uri="{FF2B5EF4-FFF2-40B4-BE49-F238E27FC236}">
                      <a16:creationId xmlns:a16="http://schemas.microsoft.com/office/drawing/2014/main" id="{804C5BF7-6130-4E92-9C08-3A247D80241E}"/>
                    </a:ext>
                  </a:extLst>
                </p:cNvPr>
                <p:cNvPicPr/>
                <p:nvPr/>
              </p:nvPicPr>
              <p:blipFill>
                <a:blip r:embed="rId77"/>
                <a:stretch>
                  <a:fillRect/>
                </a:stretch>
              </p:blipFill>
              <p:spPr>
                <a:xfrm>
                  <a:off x="3171960" y="3783737"/>
                  <a:ext cx="198000" cy="3186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E4707BAE-A25C-4558-8F7D-D55AD3512EA6}"/>
                    </a:ext>
                  </a:extLst>
                </p14:cNvPr>
                <p14:cNvContentPartPr/>
                <p14:nvPr/>
              </p14:nvContentPartPr>
              <p14:xfrm>
                <a:off x="3322440" y="4175800"/>
                <a:ext cx="27360" cy="99000"/>
              </p14:xfrm>
            </p:contentPart>
          </mc:Choice>
          <mc:Fallback xmlns="">
            <p:pic>
              <p:nvPicPr>
                <p:cNvPr id="60" name="Ink 59">
                  <a:extLst>
                    <a:ext uri="{FF2B5EF4-FFF2-40B4-BE49-F238E27FC236}">
                      <a16:creationId xmlns:a16="http://schemas.microsoft.com/office/drawing/2014/main" id="{E4707BAE-A25C-4558-8F7D-D55AD3512EA6}"/>
                    </a:ext>
                  </a:extLst>
                </p:cNvPr>
                <p:cNvPicPr/>
                <p:nvPr/>
              </p:nvPicPr>
              <p:blipFill>
                <a:blip r:embed="rId79"/>
                <a:stretch>
                  <a:fillRect/>
                </a:stretch>
              </p:blipFill>
              <p:spPr>
                <a:xfrm>
                  <a:off x="3304440" y="4157800"/>
                  <a:ext cx="6300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6D100E84-777A-4E81-8252-2A41F45A06C3}"/>
                  </a:ext>
                </a:extLst>
              </p14:cNvPr>
              <p14:cNvContentPartPr/>
              <p14:nvPr/>
            </p14:nvContentPartPr>
            <p14:xfrm>
              <a:off x="101520" y="4513480"/>
              <a:ext cx="3626280" cy="216360"/>
            </p14:xfrm>
          </p:contentPart>
        </mc:Choice>
        <mc:Fallback xmlns="">
          <p:pic>
            <p:nvPicPr>
              <p:cNvPr id="61" name="Ink 60">
                <a:extLst>
                  <a:ext uri="{FF2B5EF4-FFF2-40B4-BE49-F238E27FC236}">
                    <a16:creationId xmlns:a16="http://schemas.microsoft.com/office/drawing/2014/main" id="{6D100E84-777A-4E81-8252-2A41F45A06C3}"/>
                  </a:ext>
                </a:extLst>
              </p:cNvPr>
              <p:cNvPicPr/>
              <p:nvPr/>
            </p:nvPicPr>
            <p:blipFill>
              <a:blip r:embed="rId81"/>
              <a:stretch>
                <a:fillRect/>
              </a:stretch>
            </p:blipFill>
            <p:spPr>
              <a:xfrm>
                <a:off x="83520" y="4495450"/>
                <a:ext cx="3661920" cy="252059"/>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DEF3A514-703F-44CC-9CAE-07183543194A}"/>
                  </a:ext>
                </a:extLst>
              </p14:cNvPr>
              <p14:cNvContentPartPr/>
              <p14:nvPr/>
            </p14:nvContentPartPr>
            <p14:xfrm>
              <a:off x="121680" y="5755480"/>
              <a:ext cx="341640" cy="267840"/>
            </p14:xfrm>
          </p:contentPart>
        </mc:Choice>
        <mc:Fallback xmlns="">
          <p:pic>
            <p:nvPicPr>
              <p:cNvPr id="64" name="Ink 63">
                <a:extLst>
                  <a:ext uri="{FF2B5EF4-FFF2-40B4-BE49-F238E27FC236}">
                    <a16:creationId xmlns:a16="http://schemas.microsoft.com/office/drawing/2014/main" id="{DEF3A514-703F-44CC-9CAE-07183543194A}"/>
                  </a:ext>
                </a:extLst>
              </p:cNvPr>
              <p:cNvPicPr/>
              <p:nvPr/>
            </p:nvPicPr>
            <p:blipFill>
              <a:blip r:embed="rId83"/>
              <a:stretch>
                <a:fillRect/>
              </a:stretch>
            </p:blipFill>
            <p:spPr>
              <a:xfrm>
                <a:off x="103680" y="5737480"/>
                <a:ext cx="377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A4861D48-CD8C-4830-8A3A-DBB01E2C685C}"/>
                  </a:ext>
                </a:extLst>
              </p14:cNvPr>
              <p14:cNvContentPartPr/>
              <p14:nvPr/>
            </p14:nvContentPartPr>
            <p14:xfrm>
              <a:off x="159480" y="5831800"/>
              <a:ext cx="206280" cy="259920"/>
            </p14:xfrm>
          </p:contentPart>
        </mc:Choice>
        <mc:Fallback xmlns="">
          <p:pic>
            <p:nvPicPr>
              <p:cNvPr id="65" name="Ink 64">
                <a:extLst>
                  <a:ext uri="{FF2B5EF4-FFF2-40B4-BE49-F238E27FC236}">
                    <a16:creationId xmlns:a16="http://schemas.microsoft.com/office/drawing/2014/main" id="{A4861D48-CD8C-4830-8A3A-DBB01E2C685C}"/>
                  </a:ext>
                </a:extLst>
              </p:cNvPr>
              <p:cNvPicPr/>
              <p:nvPr/>
            </p:nvPicPr>
            <p:blipFill>
              <a:blip r:embed="rId85"/>
              <a:stretch>
                <a:fillRect/>
              </a:stretch>
            </p:blipFill>
            <p:spPr>
              <a:xfrm>
                <a:off x="141511" y="5813800"/>
                <a:ext cx="241858"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C4663D2E-6569-4A5F-8598-68195A0B74D8}"/>
                  </a:ext>
                </a:extLst>
              </p14:cNvPr>
              <p14:cNvContentPartPr/>
              <p14:nvPr/>
            </p14:nvContentPartPr>
            <p14:xfrm>
              <a:off x="630000" y="5886520"/>
              <a:ext cx="185040" cy="16560"/>
            </p14:xfrm>
          </p:contentPart>
        </mc:Choice>
        <mc:Fallback xmlns="">
          <p:pic>
            <p:nvPicPr>
              <p:cNvPr id="66" name="Ink 65">
                <a:extLst>
                  <a:ext uri="{FF2B5EF4-FFF2-40B4-BE49-F238E27FC236}">
                    <a16:creationId xmlns:a16="http://schemas.microsoft.com/office/drawing/2014/main" id="{C4663D2E-6569-4A5F-8598-68195A0B74D8}"/>
                  </a:ext>
                </a:extLst>
              </p:cNvPr>
              <p:cNvPicPr/>
              <p:nvPr/>
            </p:nvPicPr>
            <p:blipFill>
              <a:blip r:embed="rId87"/>
              <a:stretch>
                <a:fillRect/>
              </a:stretch>
            </p:blipFill>
            <p:spPr>
              <a:xfrm>
                <a:off x="612035" y="5868520"/>
                <a:ext cx="220611"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5926A1EB-8B0C-41C1-9032-E669EFD29973}"/>
                  </a:ext>
                </a:extLst>
              </p14:cNvPr>
              <p14:cNvContentPartPr/>
              <p14:nvPr/>
            </p14:nvContentPartPr>
            <p14:xfrm>
              <a:off x="630000" y="5972920"/>
              <a:ext cx="221760" cy="32040"/>
            </p14:xfrm>
          </p:contentPart>
        </mc:Choice>
        <mc:Fallback xmlns="">
          <p:pic>
            <p:nvPicPr>
              <p:cNvPr id="67" name="Ink 66">
                <a:extLst>
                  <a:ext uri="{FF2B5EF4-FFF2-40B4-BE49-F238E27FC236}">
                    <a16:creationId xmlns:a16="http://schemas.microsoft.com/office/drawing/2014/main" id="{5926A1EB-8B0C-41C1-9032-E669EFD29973}"/>
                  </a:ext>
                </a:extLst>
              </p:cNvPr>
              <p:cNvPicPr/>
              <p:nvPr/>
            </p:nvPicPr>
            <p:blipFill>
              <a:blip r:embed="rId89"/>
              <a:stretch>
                <a:fillRect/>
              </a:stretch>
            </p:blipFill>
            <p:spPr>
              <a:xfrm>
                <a:off x="612029" y="5954920"/>
                <a:ext cx="257342"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97FD86A7-F6FB-4D3A-9C3D-89DB7318329E}"/>
                  </a:ext>
                </a:extLst>
              </p14:cNvPr>
              <p14:cNvContentPartPr/>
              <p14:nvPr/>
            </p14:nvContentPartPr>
            <p14:xfrm>
              <a:off x="1137600" y="5858440"/>
              <a:ext cx="1197000" cy="75240"/>
            </p14:xfrm>
          </p:contentPart>
        </mc:Choice>
        <mc:Fallback xmlns="">
          <p:pic>
            <p:nvPicPr>
              <p:cNvPr id="69" name="Ink 68">
                <a:extLst>
                  <a:ext uri="{FF2B5EF4-FFF2-40B4-BE49-F238E27FC236}">
                    <a16:creationId xmlns:a16="http://schemas.microsoft.com/office/drawing/2014/main" id="{97FD86A7-F6FB-4D3A-9C3D-89DB7318329E}"/>
                  </a:ext>
                </a:extLst>
              </p:cNvPr>
              <p:cNvPicPr/>
              <p:nvPr/>
            </p:nvPicPr>
            <p:blipFill>
              <a:blip r:embed="rId91"/>
              <a:stretch>
                <a:fillRect/>
              </a:stretch>
            </p:blipFill>
            <p:spPr>
              <a:xfrm>
                <a:off x="1119600" y="5840440"/>
                <a:ext cx="1232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EA303C78-E978-4C82-9725-3AE756448259}"/>
                  </a:ext>
                </a:extLst>
              </p14:cNvPr>
              <p14:cNvContentPartPr/>
              <p14:nvPr/>
            </p14:nvContentPartPr>
            <p14:xfrm>
              <a:off x="1236240" y="6162280"/>
              <a:ext cx="243720" cy="373320"/>
            </p14:xfrm>
          </p:contentPart>
        </mc:Choice>
        <mc:Fallback xmlns="">
          <p:pic>
            <p:nvPicPr>
              <p:cNvPr id="70" name="Ink 69">
                <a:extLst>
                  <a:ext uri="{FF2B5EF4-FFF2-40B4-BE49-F238E27FC236}">
                    <a16:creationId xmlns:a16="http://schemas.microsoft.com/office/drawing/2014/main" id="{EA303C78-E978-4C82-9725-3AE756448259}"/>
                  </a:ext>
                </a:extLst>
              </p:cNvPr>
              <p:cNvPicPr/>
              <p:nvPr/>
            </p:nvPicPr>
            <p:blipFill>
              <a:blip r:embed="rId93"/>
              <a:stretch>
                <a:fillRect/>
              </a:stretch>
            </p:blipFill>
            <p:spPr>
              <a:xfrm>
                <a:off x="1218240" y="6144280"/>
                <a:ext cx="2793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B6BC7D0B-8FCD-4817-A598-A6F147164E3F}"/>
                  </a:ext>
                </a:extLst>
              </p14:cNvPr>
              <p14:cNvContentPartPr/>
              <p14:nvPr/>
            </p14:nvContentPartPr>
            <p14:xfrm>
              <a:off x="1594800" y="6217720"/>
              <a:ext cx="216000" cy="268560"/>
            </p14:xfrm>
          </p:contentPart>
        </mc:Choice>
        <mc:Fallback xmlns="">
          <p:pic>
            <p:nvPicPr>
              <p:cNvPr id="71" name="Ink 70">
                <a:extLst>
                  <a:ext uri="{FF2B5EF4-FFF2-40B4-BE49-F238E27FC236}">
                    <a16:creationId xmlns:a16="http://schemas.microsoft.com/office/drawing/2014/main" id="{B6BC7D0B-8FCD-4817-A598-A6F147164E3F}"/>
                  </a:ext>
                </a:extLst>
              </p:cNvPr>
              <p:cNvPicPr/>
              <p:nvPr/>
            </p:nvPicPr>
            <p:blipFill>
              <a:blip r:embed="rId95"/>
              <a:stretch>
                <a:fillRect/>
              </a:stretch>
            </p:blipFill>
            <p:spPr>
              <a:xfrm>
                <a:off x="1576800" y="6199720"/>
                <a:ext cx="251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4810A177-7A16-4ACA-941D-37BE053A895B}"/>
                  </a:ext>
                </a:extLst>
              </p14:cNvPr>
              <p14:cNvContentPartPr/>
              <p14:nvPr/>
            </p14:nvContentPartPr>
            <p14:xfrm>
              <a:off x="1733040" y="6339400"/>
              <a:ext cx="56520" cy="303120"/>
            </p14:xfrm>
          </p:contentPart>
        </mc:Choice>
        <mc:Fallback xmlns="">
          <p:pic>
            <p:nvPicPr>
              <p:cNvPr id="72" name="Ink 71">
                <a:extLst>
                  <a:ext uri="{FF2B5EF4-FFF2-40B4-BE49-F238E27FC236}">
                    <a16:creationId xmlns:a16="http://schemas.microsoft.com/office/drawing/2014/main" id="{4810A177-7A16-4ACA-941D-37BE053A895B}"/>
                  </a:ext>
                </a:extLst>
              </p:cNvPr>
              <p:cNvPicPr/>
              <p:nvPr/>
            </p:nvPicPr>
            <p:blipFill>
              <a:blip r:embed="rId97"/>
              <a:stretch>
                <a:fillRect/>
              </a:stretch>
            </p:blipFill>
            <p:spPr>
              <a:xfrm>
                <a:off x="1715040" y="6321400"/>
                <a:ext cx="921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D3F8A52B-486B-437B-B33B-038C939E17EB}"/>
                  </a:ext>
                </a:extLst>
              </p14:cNvPr>
              <p14:cNvContentPartPr/>
              <p14:nvPr/>
            </p14:nvContentPartPr>
            <p14:xfrm>
              <a:off x="2001240" y="6299440"/>
              <a:ext cx="186840" cy="257040"/>
            </p14:xfrm>
          </p:contentPart>
        </mc:Choice>
        <mc:Fallback xmlns="">
          <p:pic>
            <p:nvPicPr>
              <p:cNvPr id="73" name="Ink 72">
                <a:extLst>
                  <a:ext uri="{FF2B5EF4-FFF2-40B4-BE49-F238E27FC236}">
                    <a16:creationId xmlns:a16="http://schemas.microsoft.com/office/drawing/2014/main" id="{D3F8A52B-486B-437B-B33B-038C939E17EB}"/>
                  </a:ext>
                </a:extLst>
              </p:cNvPr>
              <p:cNvPicPr/>
              <p:nvPr/>
            </p:nvPicPr>
            <p:blipFill>
              <a:blip r:embed="rId99"/>
              <a:stretch>
                <a:fillRect/>
              </a:stretch>
            </p:blipFill>
            <p:spPr>
              <a:xfrm>
                <a:off x="1983240" y="6281440"/>
                <a:ext cx="222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F320EF44-D200-456B-BDE4-78335CE94B7C}"/>
                  </a:ext>
                </a:extLst>
              </p14:cNvPr>
              <p14:cNvContentPartPr/>
              <p14:nvPr/>
            </p14:nvContentPartPr>
            <p14:xfrm>
              <a:off x="2239200" y="6273160"/>
              <a:ext cx="213480" cy="281520"/>
            </p14:xfrm>
          </p:contentPart>
        </mc:Choice>
        <mc:Fallback xmlns="">
          <p:pic>
            <p:nvPicPr>
              <p:cNvPr id="74" name="Ink 73">
                <a:extLst>
                  <a:ext uri="{FF2B5EF4-FFF2-40B4-BE49-F238E27FC236}">
                    <a16:creationId xmlns:a16="http://schemas.microsoft.com/office/drawing/2014/main" id="{F320EF44-D200-456B-BDE4-78335CE94B7C}"/>
                  </a:ext>
                </a:extLst>
              </p:cNvPr>
              <p:cNvPicPr/>
              <p:nvPr/>
            </p:nvPicPr>
            <p:blipFill>
              <a:blip r:embed="rId101"/>
              <a:stretch>
                <a:fillRect/>
              </a:stretch>
            </p:blipFill>
            <p:spPr>
              <a:xfrm>
                <a:off x="2221200" y="6255160"/>
                <a:ext cx="249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771B5D4B-2D65-49B6-8203-7397F67E4988}"/>
                  </a:ext>
                </a:extLst>
              </p14:cNvPr>
              <p14:cNvContentPartPr/>
              <p14:nvPr/>
            </p14:nvContentPartPr>
            <p14:xfrm>
              <a:off x="2422080" y="6249760"/>
              <a:ext cx="226800" cy="275040"/>
            </p14:xfrm>
          </p:contentPart>
        </mc:Choice>
        <mc:Fallback xmlns="">
          <p:pic>
            <p:nvPicPr>
              <p:cNvPr id="75" name="Ink 74">
                <a:extLst>
                  <a:ext uri="{FF2B5EF4-FFF2-40B4-BE49-F238E27FC236}">
                    <a16:creationId xmlns:a16="http://schemas.microsoft.com/office/drawing/2014/main" id="{771B5D4B-2D65-49B6-8203-7397F67E4988}"/>
                  </a:ext>
                </a:extLst>
              </p:cNvPr>
              <p:cNvPicPr/>
              <p:nvPr/>
            </p:nvPicPr>
            <p:blipFill>
              <a:blip r:embed="rId103"/>
              <a:stretch>
                <a:fillRect/>
              </a:stretch>
            </p:blipFill>
            <p:spPr>
              <a:xfrm>
                <a:off x="2404080" y="6231784"/>
                <a:ext cx="262440" cy="310633"/>
              </a:xfrm>
              <a:prstGeom prst="rect">
                <a:avLst/>
              </a:prstGeom>
            </p:spPr>
          </p:pic>
        </mc:Fallback>
      </mc:AlternateContent>
      <p:grpSp>
        <p:nvGrpSpPr>
          <p:cNvPr id="95" name="Group 94">
            <a:extLst>
              <a:ext uri="{FF2B5EF4-FFF2-40B4-BE49-F238E27FC236}">
                <a16:creationId xmlns:a16="http://schemas.microsoft.com/office/drawing/2014/main" id="{81E77C9A-5EF4-45CF-ABCB-CF108A942584}"/>
              </a:ext>
            </a:extLst>
          </p:cNvPr>
          <p:cNvGrpSpPr/>
          <p:nvPr/>
        </p:nvGrpSpPr>
        <p:grpSpPr>
          <a:xfrm>
            <a:off x="1269000" y="5267680"/>
            <a:ext cx="3687120" cy="666360"/>
            <a:chOff x="1269000" y="5267680"/>
            <a:chExt cx="3687120" cy="666360"/>
          </a:xfrm>
        </p:grpSpPr>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0CCC1B46-EA21-4908-8E65-0811AFBA507E}"/>
                    </a:ext>
                  </a:extLst>
                </p14:cNvPr>
                <p14:cNvContentPartPr/>
                <p14:nvPr/>
              </p14:nvContentPartPr>
              <p14:xfrm>
                <a:off x="1269000" y="5267680"/>
                <a:ext cx="305640" cy="349200"/>
              </p14:xfrm>
            </p:contentPart>
          </mc:Choice>
          <mc:Fallback xmlns="">
            <p:pic>
              <p:nvPicPr>
                <p:cNvPr id="76" name="Ink 75">
                  <a:extLst>
                    <a:ext uri="{FF2B5EF4-FFF2-40B4-BE49-F238E27FC236}">
                      <a16:creationId xmlns:a16="http://schemas.microsoft.com/office/drawing/2014/main" id="{0CCC1B46-EA21-4908-8E65-0811AFBA507E}"/>
                    </a:ext>
                  </a:extLst>
                </p:cNvPr>
                <p:cNvPicPr/>
                <p:nvPr/>
              </p:nvPicPr>
              <p:blipFill>
                <a:blip r:embed="rId105"/>
                <a:stretch>
                  <a:fillRect/>
                </a:stretch>
              </p:blipFill>
              <p:spPr>
                <a:xfrm>
                  <a:off x="1251000" y="5249680"/>
                  <a:ext cx="3412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68937E9E-116B-4A0B-88EF-9A095936F2F8}"/>
                    </a:ext>
                  </a:extLst>
                </p14:cNvPr>
                <p14:cNvContentPartPr/>
                <p14:nvPr/>
              </p14:nvContentPartPr>
              <p14:xfrm>
                <a:off x="1696320" y="5382880"/>
                <a:ext cx="250560" cy="253800"/>
              </p14:xfrm>
            </p:contentPart>
          </mc:Choice>
          <mc:Fallback xmlns="">
            <p:pic>
              <p:nvPicPr>
                <p:cNvPr id="77" name="Ink 76">
                  <a:extLst>
                    <a:ext uri="{FF2B5EF4-FFF2-40B4-BE49-F238E27FC236}">
                      <a16:creationId xmlns:a16="http://schemas.microsoft.com/office/drawing/2014/main" id="{68937E9E-116B-4A0B-88EF-9A095936F2F8}"/>
                    </a:ext>
                  </a:extLst>
                </p:cNvPr>
                <p:cNvPicPr/>
                <p:nvPr/>
              </p:nvPicPr>
              <p:blipFill>
                <a:blip r:embed="rId107"/>
                <a:stretch>
                  <a:fillRect/>
                </a:stretch>
              </p:blipFill>
              <p:spPr>
                <a:xfrm>
                  <a:off x="1678294" y="5364880"/>
                  <a:ext cx="286251"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Ink 77">
                  <a:extLst>
                    <a:ext uri="{FF2B5EF4-FFF2-40B4-BE49-F238E27FC236}">
                      <a16:creationId xmlns:a16="http://schemas.microsoft.com/office/drawing/2014/main" id="{CEE0EE7A-BB01-4909-8671-32F91FCA01DE}"/>
                    </a:ext>
                  </a:extLst>
                </p14:cNvPr>
                <p14:cNvContentPartPr/>
                <p14:nvPr/>
              </p14:nvContentPartPr>
              <p14:xfrm>
                <a:off x="2002320" y="5318800"/>
                <a:ext cx="356040" cy="330480"/>
              </p14:xfrm>
            </p:contentPart>
          </mc:Choice>
          <mc:Fallback xmlns="">
            <p:pic>
              <p:nvPicPr>
                <p:cNvPr id="78" name="Ink 77">
                  <a:extLst>
                    <a:ext uri="{FF2B5EF4-FFF2-40B4-BE49-F238E27FC236}">
                      <a16:creationId xmlns:a16="http://schemas.microsoft.com/office/drawing/2014/main" id="{CEE0EE7A-BB01-4909-8671-32F91FCA01DE}"/>
                    </a:ext>
                  </a:extLst>
                </p:cNvPr>
                <p:cNvPicPr/>
                <p:nvPr/>
              </p:nvPicPr>
              <p:blipFill>
                <a:blip r:embed="rId109"/>
                <a:stretch>
                  <a:fillRect/>
                </a:stretch>
              </p:blipFill>
              <p:spPr>
                <a:xfrm>
                  <a:off x="1984320" y="5300820"/>
                  <a:ext cx="391680" cy="366081"/>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977179E5-23AA-4F6A-835E-10EFB68BAC3E}"/>
                    </a:ext>
                  </a:extLst>
                </p14:cNvPr>
                <p14:cNvContentPartPr/>
                <p14:nvPr/>
              </p14:nvContentPartPr>
              <p14:xfrm>
                <a:off x="2626920" y="5699680"/>
                <a:ext cx="137160" cy="213840"/>
              </p14:xfrm>
            </p:contentPart>
          </mc:Choice>
          <mc:Fallback xmlns="">
            <p:pic>
              <p:nvPicPr>
                <p:cNvPr id="79" name="Ink 78">
                  <a:extLst>
                    <a:ext uri="{FF2B5EF4-FFF2-40B4-BE49-F238E27FC236}">
                      <a16:creationId xmlns:a16="http://schemas.microsoft.com/office/drawing/2014/main" id="{977179E5-23AA-4F6A-835E-10EFB68BAC3E}"/>
                    </a:ext>
                  </a:extLst>
                </p:cNvPr>
                <p:cNvPicPr/>
                <p:nvPr/>
              </p:nvPicPr>
              <p:blipFill>
                <a:blip r:embed="rId111"/>
                <a:stretch>
                  <a:fillRect/>
                </a:stretch>
              </p:blipFill>
              <p:spPr>
                <a:xfrm>
                  <a:off x="2608920" y="5681680"/>
                  <a:ext cx="172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0" name="Ink 79">
                  <a:extLst>
                    <a:ext uri="{FF2B5EF4-FFF2-40B4-BE49-F238E27FC236}">
                      <a16:creationId xmlns:a16="http://schemas.microsoft.com/office/drawing/2014/main" id="{2F3C51F0-3755-4716-9C24-9516FA239D81}"/>
                    </a:ext>
                  </a:extLst>
                </p14:cNvPr>
                <p14:cNvContentPartPr/>
                <p14:nvPr/>
              </p14:nvContentPartPr>
              <p14:xfrm>
                <a:off x="2620800" y="5738200"/>
                <a:ext cx="223200" cy="173160"/>
              </p14:xfrm>
            </p:contentPart>
          </mc:Choice>
          <mc:Fallback xmlns="">
            <p:pic>
              <p:nvPicPr>
                <p:cNvPr id="80" name="Ink 79">
                  <a:extLst>
                    <a:ext uri="{FF2B5EF4-FFF2-40B4-BE49-F238E27FC236}">
                      <a16:creationId xmlns:a16="http://schemas.microsoft.com/office/drawing/2014/main" id="{2F3C51F0-3755-4716-9C24-9516FA239D81}"/>
                    </a:ext>
                  </a:extLst>
                </p:cNvPr>
                <p:cNvPicPr/>
                <p:nvPr/>
              </p:nvPicPr>
              <p:blipFill>
                <a:blip r:embed="rId113"/>
                <a:stretch>
                  <a:fillRect/>
                </a:stretch>
              </p:blipFill>
              <p:spPr>
                <a:xfrm>
                  <a:off x="2602800" y="5720200"/>
                  <a:ext cx="258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1F62EF2C-E165-44A6-8DB8-DC98EFD1FEBF}"/>
                    </a:ext>
                  </a:extLst>
                </p14:cNvPr>
                <p14:cNvContentPartPr/>
                <p14:nvPr/>
              </p14:nvContentPartPr>
              <p14:xfrm>
                <a:off x="3017880" y="5664760"/>
                <a:ext cx="239400" cy="247680"/>
              </p14:xfrm>
            </p:contentPart>
          </mc:Choice>
          <mc:Fallback xmlns="">
            <p:pic>
              <p:nvPicPr>
                <p:cNvPr id="81" name="Ink 80">
                  <a:extLst>
                    <a:ext uri="{FF2B5EF4-FFF2-40B4-BE49-F238E27FC236}">
                      <a16:creationId xmlns:a16="http://schemas.microsoft.com/office/drawing/2014/main" id="{1F62EF2C-E165-44A6-8DB8-DC98EFD1FEBF}"/>
                    </a:ext>
                  </a:extLst>
                </p:cNvPr>
                <p:cNvPicPr/>
                <p:nvPr/>
              </p:nvPicPr>
              <p:blipFill>
                <a:blip r:embed="rId115"/>
                <a:stretch>
                  <a:fillRect/>
                </a:stretch>
              </p:blipFill>
              <p:spPr>
                <a:xfrm>
                  <a:off x="2999880" y="5646760"/>
                  <a:ext cx="2750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05F121BF-66D0-4910-9207-2606AB63B747}"/>
                    </a:ext>
                  </a:extLst>
                </p14:cNvPr>
                <p14:cNvContentPartPr/>
                <p14:nvPr/>
              </p14:nvContentPartPr>
              <p14:xfrm>
                <a:off x="3342240" y="5630200"/>
                <a:ext cx="200160" cy="243000"/>
              </p14:xfrm>
            </p:contentPart>
          </mc:Choice>
          <mc:Fallback xmlns="">
            <p:pic>
              <p:nvPicPr>
                <p:cNvPr id="82" name="Ink 81">
                  <a:extLst>
                    <a:ext uri="{FF2B5EF4-FFF2-40B4-BE49-F238E27FC236}">
                      <a16:creationId xmlns:a16="http://schemas.microsoft.com/office/drawing/2014/main" id="{05F121BF-66D0-4910-9207-2606AB63B747}"/>
                    </a:ext>
                  </a:extLst>
                </p:cNvPr>
                <p:cNvPicPr/>
                <p:nvPr/>
              </p:nvPicPr>
              <p:blipFill>
                <a:blip r:embed="rId117"/>
                <a:stretch>
                  <a:fillRect/>
                </a:stretch>
              </p:blipFill>
              <p:spPr>
                <a:xfrm>
                  <a:off x="3324240" y="5612200"/>
                  <a:ext cx="2358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9EE7C7F5-4F2D-47B1-9242-74E753FBD67E}"/>
                    </a:ext>
                  </a:extLst>
                </p14:cNvPr>
                <p14:cNvContentPartPr/>
                <p14:nvPr/>
              </p14:nvContentPartPr>
              <p14:xfrm>
                <a:off x="3789720" y="5674840"/>
                <a:ext cx="415440" cy="45360"/>
              </p14:xfrm>
            </p:contentPart>
          </mc:Choice>
          <mc:Fallback xmlns="">
            <p:pic>
              <p:nvPicPr>
                <p:cNvPr id="86" name="Ink 85">
                  <a:extLst>
                    <a:ext uri="{FF2B5EF4-FFF2-40B4-BE49-F238E27FC236}">
                      <a16:creationId xmlns:a16="http://schemas.microsoft.com/office/drawing/2014/main" id="{9EE7C7F5-4F2D-47B1-9242-74E753FBD67E}"/>
                    </a:ext>
                  </a:extLst>
                </p:cNvPr>
                <p:cNvPicPr/>
                <p:nvPr/>
              </p:nvPicPr>
              <p:blipFill>
                <a:blip r:embed="rId119"/>
                <a:stretch>
                  <a:fillRect/>
                </a:stretch>
              </p:blipFill>
              <p:spPr>
                <a:xfrm>
                  <a:off x="3771704" y="5656840"/>
                  <a:ext cx="451111"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26472DFB-F8FA-451F-AA84-E4C48A86785B}"/>
                    </a:ext>
                  </a:extLst>
                </p14:cNvPr>
                <p14:cNvContentPartPr/>
                <p14:nvPr/>
              </p14:nvContentPartPr>
              <p14:xfrm>
                <a:off x="3874680" y="5781040"/>
                <a:ext cx="384120" cy="21600"/>
              </p14:xfrm>
            </p:contentPart>
          </mc:Choice>
          <mc:Fallback xmlns="">
            <p:pic>
              <p:nvPicPr>
                <p:cNvPr id="87" name="Ink 86">
                  <a:extLst>
                    <a:ext uri="{FF2B5EF4-FFF2-40B4-BE49-F238E27FC236}">
                      <a16:creationId xmlns:a16="http://schemas.microsoft.com/office/drawing/2014/main" id="{26472DFB-F8FA-451F-AA84-E4C48A86785B}"/>
                    </a:ext>
                  </a:extLst>
                </p:cNvPr>
                <p:cNvPicPr/>
                <p:nvPr/>
              </p:nvPicPr>
              <p:blipFill>
                <a:blip r:embed="rId121"/>
                <a:stretch>
                  <a:fillRect/>
                </a:stretch>
              </p:blipFill>
              <p:spPr>
                <a:xfrm>
                  <a:off x="3856663" y="5763040"/>
                  <a:ext cx="419793"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3732B6CA-346C-4065-A290-D661338D6553}"/>
                    </a:ext>
                  </a:extLst>
                </p14:cNvPr>
                <p14:cNvContentPartPr/>
                <p14:nvPr/>
              </p14:nvContentPartPr>
              <p14:xfrm>
                <a:off x="4482360" y="5396920"/>
                <a:ext cx="181800" cy="150840"/>
              </p14:xfrm>
            </p:contentPart>
          </mc:Choice>
          <mc:Fallback xmlns="">
            <p:pic>
              <p:nvPicPr>
                <p:cNvPr id="88" name="Ink 87">
                  <a:extLst>
                    <a:ext uri="{FF2B5EF4-FFF2-40B4-BE49-F238E27FC236}">
                      <a16:creationId xmlns:a16="http://schemas.microsoft.com/office/drawing/2014/main" id="{3732B6CA-346C-4065-A290-D661338D6553}"/>
                    </a:ext>
                  </a:extLst>
                </p:cNvPr>
                <p:cNvPicPr/>
                <p:nvPr/>
              </p:nvPicPr>
              <p:blipFill>
                <a:blip r:embed="rId123"/>
                <a:stretch>
                  <a:fillRect/>
                </a:stretch>
              </p:blipFill>
              <p:spPr>
                <a:xfrm>
                  <a:off x="4464360" y="5378963"/>
                  <a:ext cx="217440" cy="186395"/>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30AD02B5-2AAB-46F5-93E6-0B9113CE9CCF}"/>
                    </a:ext>
                  </a:extLst>
                </p14:cNvPr>
                <p14:cNvContentPartPr/>
                <p14:nvPr/>
              </p14:nvContentPartPr>
              <p14:xfrm>
                <a:off x="4626720" y="5425360"/>
                <a:ext cx="232560" cy="508680"/>
              </p14:xfrm>
            </p:contentPart>
          </mc:Choice>
          <mc:Fallback xmlns="">
            <p:pic>
              <p:nvPicPr>
                <p:cNvPr id="89" name="Ink 88">
                  <a:extLst>
                    <a:ext uri="{FF2B5EF4-FFF2-40B4-BE49-F238E27FC236}">
                      <a16:creationId xmlns:a16="http://schemas.microsoft.com/office/drawing/2014/main" id="{30AD02B5-2AAB-46F5-93E6-0B9113CE9CCF}"/>
                    </a:ext>
                  </a:extLst>
                </p:cNvPr>
                <p:cNvPicPr/>
                <p:nvPr/>
              </p:nvPicPr>
              <p:blipFill>
                <a:blip r:embed="rId125"/>
                <a:stretch>
                  <a:fillRect/>
                </a:stretch>
              </p:blipFill>
              <p:spPr>
                <a:xfrm>
                  <a:off x="4608692" y="5407360"/>
                  <a:ext cx="268255"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1E6A09A7-3B28-4BD0-B7FE-642A97934435}"/>
                    </a:ext>
                  </a:extLst>
                </p14:cNvPr>
                <p14:cNvContentPartPr/>
                <p14:nvPr/>
              </p14:nvContentPartPr>
              <p14:xfrm>
                <a:off x="4807800" y="5723800"/>
                <a:ext cx="148320" cy="146880"/>
              </p14:xfrm>
            </p:contentPart>
          </mc:Choice>
          <mc:Fallback xmlns="">
            <p:pic>
              <p:nvPicPr>
                <p:cNvPr id="90" name="Ink 89">
                  <a:extLst>
                    <a:ext uri="{FF2B5EF4-FFF2-40B4-BE49-F238E27FC236}">
                      <a16:creationId xmlns:a16="http://schemas.microsoft.com/office/drawing/2014/main" id="{1E6A09A7-3B28-4BD0-B7FE-642A97934435}"/>
                    </a:ext>
                  </a:extLst>
                </p:cNvPr>
                <p:cNvPicPr/>
                <p:nvPr/>
              </p:nvPicPr>
              <p:blipFill>
                <a:blip r:embed="rId127"/>
                <a:stretch>
                  <a:fillRect/>
                </a:stretch>
              </p:blipFill>
              <p:spPr>
                <a:xfrm>
                  <a:off x="4789800" y="5705800"/>
                  <a:ext cx="183960" cy="182520"/>
                </a:xfrm>
                <a:prstGeom prst="rect">
                  <a:avLst/>
                </a:prstGeom>
              </p:spPr>
            </p:pic>
          </mc:Fallback>
        </mc:AlternateContent>
      </p:grpSp>
      <p:grpSp>
        <p:nvGrpSpPr>
          <p:cNvPr id="102" name="Group 101">
            <a:extLst>
              <a:ext uri="{FF2B5EF4-FFF2-40B4-BE49-F238E27FC236}">
                <a16:creationId xmlns:a16="http://schemas.microsoft.com/office/drawing/2014/main" id="{CD21BDA3-3CC3-4386-AE63-BB2106CE763E}"/>
              </a:ext>
            </a:extLst>
          </p:cNvPr>
          <p:cNvGrpSpPr/>
          <p:nvPr/>
        </p:nvGrpSpPr>
        <p:grpSpPr>
          <a:xfrm>
            <a:off x="5392080" y="5472520"/>
            <a:ext cx="1631520" cy="460440"/>
            <a:chOff x="5392080" y="5472520"/>
            <a:chExt cx="1631520" cy="460440"/>
          </a:xfrm>
        </p:grpSpPr>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FD3CCF53-B04F-4C0C-AC53-0642C6B76079}"/>
                    </a:ext>
                  </a:extLst>
                </p14:cNvPr>
                <p14:cNvContentPartPr/>
                <p14:nvPr/>
              </p14:nvContentPartPr>
              <p14:xfrm>
                <a:off x="5392080" y="5472520"/>
                <a:ext cx="209160" cy="410760"/>
              </p14:xfrm>
            </p:contentPart>
          </mc:Choice>
          <mc:Fallback xmlns="">
            <p:pic>
              <p:nvPicPr>
                <p:cNvPr id="91" name="Ink 90">
                  <a:extLst>
                    <a:ext uri="{FF2B5EF4-FFF2-40B4-BE49-F238E27FC236}">
                      <a16:creationId xmlns:a16="http://schemas.microsoft.com/office/drawing/2014/main" id="{FD3CCF53-B04F-4C0C-AC53-0642C6B76079}"/>
                    </a:ext>
                  </a:extLst>
                </p:cNvPr>
                <p:cNvPicPr/>
                <p:nvPr/>
              </p:nvPicPr>
              <p:blipFill>
                <a:blip r:embed="rId129"/>
                <a:stretch>
                  <a:fillRect/>
                </a:stretch>
              </p:blipFill>
              <p:spPr>
                <a:xfrm>
                  <a:off x="5374049" y="5454520"/>
                  <a:ext cx="244861"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B4256855-17B1-45FB-BEE9-7A7F5CC0D66A}"/>
                    </a:ext>
                  </a:extLst>
                </p14:cNvPr>
                <p14:cNvContentPartPr/>
                <p14:nvPr/>
              </p14:nvContentPartPr>
              <p14:xfrm>
                <a:off x="5740560" y="5781040"/>
                <a:ext cx="80640" cy="120600"/>
              </p14:xfrm>
            </p:contentPart>
          </mc:Choice>
          <mc:Fallback xmlns="">
            <p:pic>
              <p:nvPicPr>
                <p:cNvPr id="92" name="Ink 91">
                  <a:extLst>
                    <a:ext uri="{FF2B5EF4-FFF2-40B4-BE49-F238E27FC236}">
                      <a16:creationId xmlns:a16="http://schemas.microsoft.com/office/drawing/2014/main" id="{B4256855-17B1-45FB-BEE9-7A7F5CC0D66A}"/>
                    </a:ext>
                  </a:extLst>
                </p:cNvPr>
                <p:cNvPicPr/>
                <p:nvPr/>
              </p:nvPicPr>
              <p:blipFill>
                <a:blip r:embed="rId131"/>
                <a:stretch>
                  <a:fillRect/>
                </a:stretch>
              </p:blipFill>
              <p:spPr>
                <a:xfrm>
                  <a:off x="5722640" y="5763040"/>
                  <a:ext cx="116122"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96D7BC03-84DD-4FFE-9524-F04330C645FD}"/>
                    </a:ext>
                  </a:extLst>
                </p14:cNvPr>
                <p14:cNvContentPartPr/>
                <p14:nvPr/>
              </p14:nvContentPartPr>
              <p14:xfrm>
                <a:off x="5981400" y="5489080"/>
                <a:ext cx="252720" cy="443520"/>
              </p14:xfrm>
            </p:contentPart>
          </mc:Choice>
          <mc:Fallback xmlns="">
            <p:pic>
              <p:nvPicPr>
                <p:cNvPr id="93" name="Ink 92">
                  <a:extLst>
                    <a:ext uri="{FF2B5EF4-FFF2-40B4-BE49-F238E27FC236}">
                      <a16:creationId xmlns:a16="http://schemas.microsoft.com/office/drawing/2014/main" id="{96D7BC03-84DD-4FFE-9524-F04330C645FD}"/>
                    </a:ext>
                  </a:extLst>
                </p:cNvPr>
                <p:cNvPicPr/>
                <p:nvPr/>
              </p:nvPicPr>
              <p:blipFill>
                <a:blip r:embed="rId133"/>
                <a:stretch>
                  <a:fillRect/>
                </a:stretch>
              </p:blipFill>
              <p:spPr>
                <a:xfrm>
                  <a:off x="5963400" y="5471080"/>
                  <a:ext cx="2883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13BFFBF1-C9B2-42F2-8B7D-036D8C2E03AD}"/>
                    </a:ext>
                  </a:extLst>
                </p14:cNvPr>
                <p14:cNvContentPartPr/>
                <p14:nvPr/>
              </p14:nvContentPartPr>
              <p14:xfrm>
                <a:off x="6723360" y="5506720"/>
                <a:ext cx="66600" cy="426240"/>
              </p14:xfrm>
            </p:contentPart>
          </mc:Choice>
          <mc:Fallback xmlns="">
            <p:pic>
              <p:nvPicPr>
                <p:cNvPr id="96" name="Ink 95">
                  <a:extLst>
                    <a:ext uri="{FF2B5EF4-FFF2-40B4-BE49-F238E27FC236}">
                      <a16:creationId xmlns:a16="http://schemas.microsoft.com/office/drawing/2014/main" id="{13BFFBF1-C9B2-42F2-8B7D-036D8C2E03AD}"/>
                    </a:ext>
                  </a:extLst>
                </p:cNvPr>
                <p:cNvPicPr/>
                <p:nvPr/>
              </p:nvPicPr>
              <p:blipFill>
                <a:blip r:embed="rId135"/>
                <a:stretch>
                  <a:fillRect/>
                </a:stretch>
              </p:blipFill>
              <p:spPr>
                <a:xfrm>
                  <a:off x="6705360" y="5488720"/>
                  <a:ext cx="1022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2024FE03-FAC8-4BCE-A0A3-E0DAF3B5E0E4}"/>
                    </a:ext>
                  </a:extLst>
                </p14:cNvPr>
                <p14:cNvContentPartPr/>
                <p14:nvPr/>
              </p14:nvContentPartPr>
              <p14:xfrm>
                <a:off x="6918120" y="5531920"/>
                <a:ext cx="82080" cy="382680"/>
              </p14:xfrm>
            </p:contentPart>
          </mc:Choice>
          <mc:Fallback xmlns="">
            <p:pic>
              <p:nvPicPr>
                <p:cNvPr id="97" name="Ink 96">
                  <a:extLst>
                    <a:ext uri="{FF2B5EF4-FFF2-40B4-BE49-F238E27FC236}">
                      <a16:creationId xmlns:a16="http://schemas.microsoft.com/office/drawing/2014/main" id="{2024FE03-FAC8-4BCE-A0A3-E0DAF3B5E0E4}"/>
                    </a:ext>
                  </a:extLst>
                </p:cNvPr>
                <p:cNvPicPr/>
                <p:nvPr/>
              </p:nvPicPr>
              <p:blipFill>
                <a:blip r:embed="rId137"/>
                <a:stretch>
                  <a:fillRect/>
                </a:stretch>
              </p:blipFill>
              <p:spPr>
                <a:xfrm>
                  <a:off x="6900120" y="5513920"/>
                  <a:ext cx="1177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43C2A2A3-3C0B-4203-AB1B-95E38B76907F}"/>
                    </a:ext>
                  </a:extLst>
                </p14:cNvPr>
                <p14:cNvContentPartPr/>
                <p14:nvPr/>
              </p14:nvContentPartPr>
              <p14:xfrm>
                <a:off x="6764760" y="5719480"/>
                <a:ext cx="258840" cy="10800"/>
              </p14:xfrm>
            </p:contentPart>
          </mc:Choice>
          <mc:Fallback xmlns="">
            <p:pic>
              <p:nvPicPr>
                <p:cNvPr id="98" name="Ink 97">
                  <a:extLst>
                    <a:ext uri="{FF2B5EF4-FFF2-40B4-BE49-F238E27FC236}">
                      <a16:creationId xmlns:a16="http://schemas.microsoft.com/office/drawing/2014/main" id="{43C2A2A3-3C0B-4203-AB1B-95E38B76907F}"/>
                    </a:ext>
                  </a:extLst>
                </p:cNvPr>
                <p:cNvPicPr/>
                <p:nvPr/>
              </p:nvPicPr>
              <p:blipFill>
                <a:blip r:embed="rId139"/>
                <a:stretch>
                  <a:fillRect/>
                </a:stretch>
              </p:blipFill>
              <p:spPr>
                <a:xfrm>
                  <a:off x="6746785" y="5702061"/>
                  <a:ext cx="294431" cy="4529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96C8BBEC-C8EE-45B2-BA92-07E4CFC8C941}"/>
                    </a:ext>
                  </a:extLst>
                </p14:cNvPr>
                <p14:cNvContentPartPr/>
                <p14:nvPr/>
              </p14:nvContentPartPr>
              <p14:xfrm>
                <a:off x="6309360" y="5536240"/>
                <a:ext cx="212040" cy="369360"/>
              </p14:xfrm>
            </p:contentPart>
          </mc:Choice>
          <mc:Fallback xmlns="">
            <p:pic>
              <p:nvPicPr>
                <p:cNvPr id="101" name="Ink 100">
                  <a:extLst>
                    <a:ext uri="{FF2B5EF4-FFF2-40B4-BE49-F238E27FC236}">
                      <a16:creationId xmlns:a16="http://schemas.microsoft.com/office/drawing/2014/main" id="{96C8BBEC-C8EE-45B2-BA92-07E4CFC8C941}"/>
                    </a:ext>
                  </a:extLst>
                </p:cNvPr>
                <p:cNvPicPr/>
                <p:nvPr/>
              </p:nvPicPr>
              <p:blipFill>
                <a:blip r:embed="rId141"/>
                <a:stretch>
                  <a:fillRect/>
                </a:stretch>
              </p:blipFill>
              <p:spPr>
                <a:xfrm>
                  <a:off x="6291360" y="5518240"/>
                  <a:ext cx="247680" cy="40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53" name="Ink 152">
                <a:extLst>
                  <a:ext uri="{FF2B5EF4-FFF2-40B4-BE49-F238E27FC236}">
                    <a16:creationId xmlns:a16="http://schemas.microsoft.com/office/drawing/2014/main" id="{27E5597A-C099-497D-B60B-148CD76A0DC8}"/>
                  </a:ext>
                </a:extLst>
              </p14:cNvPr>
              <p14:cNvContentPartPr/>
              <p14:nvPr/>
            </p14:nvContentPartPr>
            <p14:xfrm>
              <a:off x="222120" y="19960"/>
              <a:ext cx="2194560" cy="1317600"/>
            </p14:xfrm>
          </p:contentPart>
        </mc:Choice>
        <mc:Fallback xmlns="">
          <p:pic>
            <p:nvPicPr>
              <p:cNvPr id="153" name="Ink 152">
                <a:extLst>
                  <a:ext uri="{FF2B5EF4-FFF2-40B4-BE49-F238E27FC236}">
                    <a16:creationId xmlns:a16="http://schemas.microsoft.com/office/drawing/2014/main" id="{27E5597A-C099-497D-B60B-148CD76A0DC8}"/>
                  </a:ext>
                </a:extLst>
              </p:cNvPr>
              <p:cNvPicPr/>
              <p:nvPr/>
            </p:nvPicPr>
            <p:blipFill>
              <a:blip r:embed="rId143"/>
              <a:stretch>
                <a:fillRect/>
              </a:stretch>
            </p:blipFill>
            <p:spPr>
              <a:xfrm>
                <a:off x="186114" y="-52040"/>
                <a:ext cx="2266212" cy="146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4" name="Ink 153">
                <a:extLst>
                  <a:ext uri="{FF2B5EF4-FFF2-40B4-BE49-F238E27FC236}">
                    <a16:creationId xmlns:a16="http://schemas.microsoft.com/office/drawing/2014/main" id="{CFCDF63D-5A28-4173-818C-AD905048BAA5}"/>
                  </a:ext>
                </a:extLst>
              </p14:cNvPr>
              <p14:cNvContentPartPr/>
              <p14:nvPr/>
            </p14:nvContentPartPr>
            <p14:xfrm>
              <a:off x="4063680" y="5363080"/>
              <a:ext cx="3418920" cy="825840"/>
            </p14:xfrm>
          </p:contentPart>
        </mc:Choice>
        <mc:Fallback xmlns="">
          <p:pic>
            <p:nvPicPr>
              <p:cNvPr id="154" name="Ink 153">
                <a:extLst>
                  <a:ext uri="{FF2B5EF4-FFF2-40B4-BE49-F238E27FC236}">
                    <a16:creationId xmlns:a16="http://schemas.microsoft.com/office/drawing/2014/main" id="{CFCDF63D-5A28-4173-818C-AD905048BAA5}"/>
                  </a:ext>
                </a:extLst>
              </p:cNvPr>
              <p:cNvPicPr/>
              <p:nvPr/>
            </p:nvPicPr>
            <p:blipFill>
              <a:blip r:embed="rId145"/>
              <a:stretch>
                <a:fillRect/>
              </a:stretch>
            </p:blipFill>
            <p:spPr>
              <a:xfrm>
                <a:off x="4027680" y="5291080"/>
                <a:ext cx="3490560" cy="969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 name="Ink 10">
                <a:extLst>
                  <a:ext uri="{FF2B5EF4-FFF2-40B4-BE49-F238E27FC236}">
                    <a16:creationId xmlns:a16="http://schemas.microsoft.com/office/drawing/2014/main" id="{D01149AF-135D-4995-90B0-D8F7B6C11851}"/>
                  </a:ext>
                </a:extLst>
              </p14:cNvPr>
              <p14:cNvContentPartPr/>
              <p14:nvPr/>
            </p14:nvContentPartPr>
            <p14:xfrm>
              <a:off x="2791848" y="341376"/>
              <a:ext cx="360" cy="360"/>
            </p14:xfrm>
          </p:contentPart>
        </mc:Choice>
        <mc:Fallback xmlns="">
          <p:pic>
            <p:nvPicPr>
              <p:cNvPr id="11" name="Ink 10">
                <a:extLst>
                  <a:ext uri="{FF2B5EF4-FFF2-40B4-BE49-F238E27FC236}">
                    <a16:creationId xmlns:a16="http://schemas.microsoft.com/office/drawing/2014/main" id="{D01149AF-135D-4995-90B0-D8F7B6C11851}"/>
                  </a:ext>
                </a:extLst>
              </p:cNvPr>
              <p:cNvPicPr/>
              <p:nvPr/>
            </p:nvPicPr>
            <p:blipFill>
              <a:blip r:embed="rId147"/>
              <a:stretch>
                <a:fillRect/>
              </a:stretch>
            </p:blipFill>
            <p:spPr>
              <a:xfrm>
                <a:off x="2773848" y="323376"/>
                <a:ext cx="36000" cy="36000"/>
              </a:xfrm>
              <a:prstGeom prst="rect">
                <a:avLst/>
              </a:prstGeom>
            </p:spPr>
          </p:pic>
        </mc:Fallback>
      </mc:AlternateContent>
      <p:grpSp>
        <p:nvGrpSpPr>
          <p:cNvPr id="159" name="Group 158">
            <a:extLst>
              <a:ext uri="{FF2B5EF4-FFF2-40B4-BE49-F238E27FC236}">
                <a16:creationId xmlns:a16="http://schemas.microsoft.com/office/drawing/2014/main" id="{3206FD52-00C5-4584-BB5F-D356BE0CF220}"/>
              </a:ext>
            </a:extLst>
          </p:cNvPr>
          <p:cNvGrpSpPr/>
          <p:nvPr/>
        </p:nvGrpSpPr>
        <p:grpSpPr>
          <a:xfrm>
            <a:off x="3742608" y="345696"/>
            <a:ext cx="5393880" cy="1009800"/>
            <a:chOff x="3742608" y="345696"/>
            <a:chExt cx="5393880" cy="1009800"/>
          </a:xfrm>
        </p:grpSpPr>
        <mc:AlternateContent xmlns:mc="http://schemas.openxmlformats.org/markup-compatibility/2006" xmlns:p14="http://schemas.microsoft.com/office/powerpoint/2010/main">
          <mc:Choice Requires="p14">
            <p:contentPart p14:bwMode="auto" r:id="rId148">
              <p14:nvContentPartPr>
                <p14:cNvPr id="68" name="Ink 67">
                  <a:extLst>
                    <a:ext uri="{FF2B5EF4-FFF2-40B4-BE49-F238E27FC236}">
                      <a16:creationId xmlns:a16="http://schemas.microsoft.com/office/drawing/2014/main" id="{A70BBC24-C861-41A0-8621-99D7251785F0}"/>
                    </a:ext>
                  </a:extLst>
                </p14:cNvPr>
                <p14:cNvContentPartPr/>
                <p14:nvPr/>
              </p14:nvContentPartPr>
              <p14:xfrm>
                <a:off x="3742608" y="438216"/>
                <a:ext cx="1011600" cy="308160"/>
              </p14:xfrm>
            </p:contentPart>
          </mc:Choice>
          <mc:Fallback xmlns="">
            <p:pic>
              <p:nvPicPr>
                <p:cNvPr id="68" name="Ink 67">
                  <a:extLst>
                    <a:ext uri="{FF2B5EF4-FFF2-40B4-BE49-F238E27FC236}">
                      <a16:creationId xmlns:a16="http://schemas.microsoft.com/office/drawing/2014/main" id="{A70BBC24-C861-41A0-8621-99D7251785F0}"/>
                    </a:ext>
                  </a:extLst>
                </p:cNvPr>
                <p:cNvPicPr/>
                <p:nvPr/>
              </p:nvPicPr>
              <p:blipFill>
                <a:blip r:embed="rId149"/>
                <a:stretch>
                  <a:fillRect/>
                </a:stretch>
              </p:blipFill>
              <p:spPr>
                <a:xfrm>
                  <a:off x="3724968" y="420216"/>
                  <a:ext cx="1047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Ink 82">
                  <a:extLst>
                    <a:ext uri="{FF2B5EF4-FFF2-40B4-BE49-F238E27FC236}">
                      <a16:creationId xmlns:a16="http://schemas.microsoft.com/office/drawing/2014/main" id="{92E6BD78-8506-4CEC-ACD5-B87CEB8FA939}"/>
                    </a:ext>
                  </a:extLst>
                </p14:cNvPr>
                <p14:cNvContentPartPr/>
                <p14:nvPr/>
              </p14:nvContentPartPr>
              <p14:xfrm>
                <a:off x="5011608" y="345696"/>
                <a:ext cx="235440" cy="352080"/>
              </p14:xfrm>
            </p:contentPart>
          </mc:Choice>
          <mc:Fallback xmlns="">
            <p:pic>
              <p:nvPicPr>
                <p:cNvPr id="83" name="Ink 82">
                  <a:extLst>
                    <a:ext uri="{FF2B5EF4-FFF2-40B4-BE49-F238E27FC236}">
                      <a16:creationId xmlns:a16="http://schemas.microsoft.com/office/drawing/2014/main" id="{92E6BD78-8506-4CEC-ACD5-B87CEB8FA939}"/>
                    </a:ext>
                  </a:extLst>
                </p:cNvPr>
                <p:cNvPicPr/>
                <p:nvPr/>
              </p:nvPicPr>
              <p:blipFill>
                <a:blip r:embed="rId151"/>
                <a:stretch>
                  <a:fillRect/>
                </a:stretch>
              </p:blipFill>
              <p:spPr>
                <a:xfrm>
                  <a:off x="4993968" y="327696"/>
                  <a:ext cx="2710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Ink 84">
                  <a:extLst>
                    <a:ext uri="{FF2B5EF4-FFF2-40B4-BE49-F238E27FC236}">
                      <a16:creationId xmlns:a16="http://schemas.microsoft.com/office/drawing/2014/main" id="{BBB06556-746B-41F1-A91E-CE35FD69C4C4}"/>
                    </a:ext>
                  </a:extLst>
                </p14:cNvPr>
                <p14:cNvContentPartPr/>
                <p14:nvPr/>
              </p14:nvContentPartPr>
              <p14:xfrm>
                <a:off x="5496168" y="381336"/>
                <a:ext cx="333360" cy="384480"/>
              </p14:xfrm>
            </p:contentPart>
          </mc:Choice>
          <mc:Fallback xmlns="">
            <p:pic>
              <p:nvPicPr>
                <p:cNvPr id="85" name="Ink 84">
                  <a:extLst>
                    <a:ext uri="{FF2B5EF4-FFF2-40B4-BE49-F238E27FC236}">
                      <a16:creationId xmlns:a16="http://schemas.microsoft.com/office/drawing/2014/main" id="{BBB06556-746B-41F1-A91E-CE35FD69C4C4}"/>
                    </a:ext>
                  </a:extLst>
                </p:cNvPr>
                <p:cNvPicPr/>
                <p:nvPr/>
              </p:nvPicPr>
              <p:blipFill>
                <a:blip r:embed="rId153"/>
                <a:stretch>
                  <a:fillRect/>
                </a:stretch>
              </p:blipFill>
              <p:spPr>
                <a:xfrm>
                  <a:off x="5478528" y="363696"/>
                  <a:ext cx="3690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0AC7D621-D5A3-4167-9F3E-9F8D281B6332}"/>
                    </a:ext>
                  </a:extLst>
                </p14:cNvPr>
                <p14:cNvContentPartPr/>
                <p14:nvPr/>
              </p14:nvContentPartPr>
              <p14:xfrm>
                <a:off x="5998368" y="681936"/>
                <a:ext cx="754560" cy="244440"/>
              </p14:xfrm>
            </p:contentPart>
          </mc:Choice>
          <mc:Fallback xmlns="">
            <p:pic>
              <p:nvPicPr>
                <p:cNvPr id="94" name="Ink 93">
                  <a:extLst>
                    <a:ext uri="{FF2B5EF4-FFF2-40B4-BE49-F238E27FC236}">
                      <a16:creationId xmlns:a16="http://schemas.microsoft.com/office/drawing/2014/main" id="{0AC7D621-D5A3-4167-9F3E-9F8D281B6332}"/>
                    </a:ext>
                  </a:extLst>
                </p:cNvPr>
                <p:cNvPicPr/>
                <p:nvPr/>
              </p:nvPicPr>
              <p:blipFill>
                <a:blip r:embed="rId155"/>
                <a:stretch>
                  <a:fillRect/>
                </a:stretch>
              </p:blipFill>
              <p:spPr>
                <a:xfrm>
                  <a:off x="5980728" y="663936"/>
                  <a:ext cx="790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8" name="Ink 117">
                  <a:extLst>
                    <a:ext uri="{FF2B5EF4-FFF2-40B4-BE49-F238E27FC236}">
                      <a16:creationId xmlns:a16="http://schemas.microsoft.com/office/drawing/2014/main" id="{E20EE6BB-EFDC-48AF-B469-551C17B0916F}"/>
                    </a:ext>
                  </a:extLst>
                </p14:cNvPr>
                <p14:cNvContentPartPr/>
                <p14:nvPr/>
              </p14:nvContentPartPr>
              <p14:xfrm>
                <a:off x="7058928" y="464136"/>
                <a:ext cx="317160" cy="367200"/>
              </p14:xfrm>
            </p:contentPart>
          </mc:Choice>
          <mc:Fallback xmlns="">
            <p:pic>
              <p:nvPicPr>
                <p:cNvPr id="118" name="Ink 117">
                  <a:extLst>
                    <a:ext uri="{FF2B5EF4-FFF2-40B4-BE49-F238E27FC236}">
                      <a16:creationId xmlns:a16="http://schemas.microsoft.com/office/drawing/2014/main" id="{E20EE6BB-EFDC-48AF-B469-551C17B0916F}"/>
                    </a:ext>
                  </a:extLst>
                </p:cNvPr>
                <p:cNvPicPr/>
                <p:nvPr/>
              </p:nvPicPr>
              <p:blipFill>
                <a:blip r:embed="rId157"/>
                <a:stretch>
                  <a:fillRect/>
                </a:stretch>
              </p:blipFill>
              <p:spPr>
                <a:xfrm>
                  <a:off x="7041288" y="446496"/>
                  <a:ext cx="3528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1" name="Ink 130">
                  <a:extLst>
                    <a:ext uri="{FF2B5EF4-FFF2-40B4-BE49-F238E27FC236}">
                      <a16:creationId xmlns:a16="http://schemas.microsoft.com/office/drawing/2014/main" id="{EB7BD73A-EDE6-427D-981D-D48C1FCF0337}"/>
                    </a:ext>
                  </a:extLst>
                </p14:cNvPr>
                <p14:cNvContentPartPr/>
                <p14:nvPr/>
              </p14:nvContentPartPr>
              <p14:xfrm>
                <a:off x="7510008" y="506616"/>
                <a:ext cx="159120" cy="247680"/>
              </p14:xfrm>
            </p:contentPart>
          </mc:Choice>
          <mc:Fallback xmlns="">
            <p:pic>
              <p:nvPicPr>
                <p:cNvPr id="131" name="Ink 130">
                  <a:extLst>
                    <a:ext uri="{FF2B5EF4-FFF2-40B4-BE49-F238E27FC236}">
                      <a16:creationId xmlns:a16="http://schemas.microsoft.com/office/drawing/2014/main" id="{EB7BD73A-EDE6-427D-981D-D48C1FCF0337}"/>
                    </a:ext>
                  </a:extLst>
                </p:cNvPr>
                <p:cNvPicPr/>
                <p:nvPr/>
              </p:nvPicPr>
              <p:blipFill>
                <a:blip r:embed="rId159"/>
                <a:stretch>
                  <a:fillRect/>
                </a:stretch>
              </p:blipFill>
              <p:spPr>
                <a:xfrm>
                  <a:off x="7492368" y="488976"/>
                  <a:ext cx="1947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Ink 131">
                  <a:extLst>
                    <a:ext uri="{FF2B5EF4-FFF2-40B4-BE49-F238E27FC236}">
                      <a16:creationId xmlns:a16="http://schemas.microsoft.com/office/drawing/2014/main" id="{CBBBFE46-A234-4A20-B3B5-39BB89983F72}"/>
                    </a:ext>
                  </a:extLst>
                </p14:cNvPr>
                <p14:cNvContentPartPr/>
                <p14:nvPr/>
              </p14:nvContentPartPr>
              <p14:xfrm>
                <a:off x="7521528" y="427776"/>
                <a:ext cx="396360" cy="346680"/>
              </p14:xfrm>
            </p:contentPart>
          </mc:Choice>
          <mc:Fallback xmlns="">
            <p:pic>
              <p:nvPicPr>
                <p:cNvPr id="132" name="Ink 131">
                  <a:extLst>
                    <a:ext uri="{FF2B5EF4-FFF2-40B4-BE49-F238E27FC236}">
                      <a16:creationId xmlns:a16="http://schemas.microsoft.com/office/drawing/2014/main" id="{CBBBFE46-A234-4A20-B3B5-39BB89983F72}"/>
                    </a:ext>
                  </a:extLst>
                </p:cNvPr>
                <p:cNvPicPr/>
                <p:nvPr/>
              </p:nvPicPr>
              <p:blipFill>
                <a:blip r:embed="rId161"/>
                <a:stretch>
                  <a:fillRect/>
                </a:stretch>
              </p:blipFill>
              <p:spPr>
                <a:xfrm>
                  <a:off x="7503888" y="410136"/>
                  <a:ext cx="4320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3" name="Ink 132">
                  <a:extLst>
                    <a:ext uri="{FF2B5EF4-FFF2-40B4-BE49-F238E27FC236}">
                      <a16:creationId xmlns:a16="http://schemas.microsoft.com/office/drawing/2014/main" id="{3756BAB2-4999-41A8-BA58-C2E80315EB0A}"/>
                    </a:ext>
                  </a:extLst>
                </p14:cNvPr>
                <p14:cNvContentPartPr/>
                <p14:nvPr/>
              </p14:nvContentPartPr>
              <p14:xfrm>
                <a:off x="7963968" y="514896"/>
                <a:ext cx="204840" cy="281520"/>
              </p14:xfrm>
            </p:contentPart>
          </mc:Choice>
          <mc:Fallback xmlns="">
            <p:pic>
              <p:nvPicPr>
                <p:cNvPr id="133" name="Ink 132">
                  <a:extLst>
                    <a:ext uri="{FF2B5EF4-FFF2-40B4-BE49-F238E27FC236}">
                      <a16:creationId xmlns:a16="http://schemas.microsoft.com/office/drawing/2014/main" id="{3756BAB2-4999-41A8-BA58-C2E80315EB0A}"/>
                    </a:ext>
                  </a:extLst>
                </p:cNvPr>
                <p:cNvPicPr/>
                <p:nvPr/>
              </p:nvPicPr>
              <p:blipFill>
                <a:blip r:embed="rId163"/>
                <a:stretch>
                  <a:fillRect/>
                </a:stretch>
              </p:blipFill>
              <p:spPr>
                <a:xfrm>
                  <a:off x="7946328" y="496896"/>
                  <a:ext cx="240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8" name="Ink 147">
                  <a:extLst>
                    <a:ext uri="{FF2B5EF4-FFF2-40B4-BE49-F238E27FC236}">
                      <a16:creationId xmlns:a16="http://schemas.microsoft.com/office/drawing/2014/main" id="{33DDF2EF-9BC0-4881-9271-C8A8B8A70C0D}"/>
                    </a:ext>
                  </a:extLst>
                </p14:cNvPr>
                <p14:cNvContentPartPr/>
                <p14:nvPr/>
              </p14:nvContentPartPr>
              <p14:xfrm>
                <a:off x="8314968" y="568176"/>
                <a:ext cx="316800" cy="153000"/>
              </p14:xfrm>
            </p:contentPart>
          </mc:Choice>
          <mc:Fallback xmlns="">
            <p:pic>
              <p:nvPicPr>
                <p:cNvPr id="148" name="Ink 147">
                  <a:extLst>
                    <a:ext uri="{FF2B5EF4-FFF2-40B4-BE49-F238E27FC236}">
                      <a16:creationId xmlns:a16="http://schemas.microsoft.com/office/drawing/2014/main" id="{33DDF2EF-9BC0-4881-9271-C8A8B8A70C0D}"/>
                    </a:ext>
                  </a:extLst>
                </p:cNvPr>
                <p:cNvPicPr/>
                <p:nvPr/>
              </p:nvPicPr>
              <p:blipFill>
                <a:blip r:embed="rId165"/>
                <a:stretch>
                  <a:fillRect/>
                </a:stretch>
              </p:blipFill>
              <p:spPr>
                <a:xfrm>
                  <a:off x="8297328" y="550536"/>
                  <a:ext cx="352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0" name="Ink 149">
                  <a:extLst>
                    <a:ext uri="{FF2B5EF4-FFF2-40B4-BE49-F238E27FC236}">
                      <a16:creationId xmlns:a16="http://schemas.microsoft.com/office/drawing/2014/main" id="{434CAE62-E0E4-4E8B-B2D7-36295A389110}"/>
                    </a:ext>
                  </a:extLst>
                </p14:cNvPr>
                <p14:cNvContentPartPr/>
                <p14:nvPr/>
              </p14:nvContentPartPr>
              <p14:xfrm>
                <a:off x="8700168" y="499416"/>
                <a:ext cx="162000" cy="267120"/>
              </p14:xfrm>
            </p:contentPart>
          </mc:Choice>
          <mc:Fallback xmlns="">
            <p:pic>
              <p:nvPicPr>
                <p:cNvPr id="150" name="Ink 149">
                  <a:extLst>
                    <a:ext uri="{FF2B5EF4-FFF2-40B4-BE49-F238E27FC236}">
                      <a16:creationId xmlns:a16="http://schemas.microsoft.com/office/drawing/2014/main" id="{434CAE62-E0E4-4E8B-B2D7-36295A389110}"/>
                    </a:ext>
                  </a:extLst>
                </p:cNvPr>
                <p:cNvPicPr/>
                <p:nvPr/>
              </p:nvPicPr>
              <p:blipFill>
                <a:blip r:embed="rId167"/>
                <a:stretch>
                  <a:fillRect/>
                </a:stretch>
              </p:blipFill>
              <p:spPr>
                <a:xfrm>
                  <a:off x="8682528" y="481776"/>
                  <a:ext cx="197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1" name="Ink 150">
                  <a:extLst>
                    <a:ext uri="{FF2B5EF4-FFF2-40B4-BE49-F238E27FC236}">
                      <a16:creationId xmlns:a16="http://schemas.microsoft.com/office/drawing/2014/main" id="{B716F07B-2026-4719-ACE8-3504EAE81C10}"/>
                    </a:ext>
                  </a:extLst>
                </p14:cNvPr>
                <p14:cNvContentPartPr/>
                <p14:nvPr/>
              </p14:nvContentPartPr>
              <p14:xfrm>
                <a:off x="8919768" y="512736"/>
                <a:ext cx="216720" cy="270000"/>
              </p14:xfrm>
            </p:contentPart>
          </mc:Choice>
          <mc:Fallback xmlns="">
            <p:pic>
              <p:nvPicPr>
                <p:cNvPr id="151" name="Ink 150">
                  <a:extLst>
                    <a:ext uri="{FF2B5EF4-FFF2-40B4-BE49-F238E27FC236}">
                      <a16:creationId xmlns:a16="http://schemas.microsoft.com/office/drawing/2014/main" id="{B716F07B-2026-4719-ACE8-3504EAE81C10}"/>
                    </a:ext>
                  </a:extLst>
                </p:cNvPr>
                <p:cNvPicPr/>
                <p:nvPr/>
              </p:nvPicPr>
              <p:blipFill>
                <a:blip r:embed="rId169"/>
                <a:stretch>
                  <a:fillRect/>
                </a:stretch>
              </p:blipFill>
              <p:spPr>
                <a:xfrm>
                  <a:off x="8901768" y="494736"/>
                  <a:ext cx="252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2" name="Ink 151">
                  <a:extLst>
                    <a:ext uri="{FF2B5EF4-FFF2-40B4-BE49-F238E27FC236}">
                      <a16:creationId xmlns:a16="http://schemas.microsoft.com/office/drawing/2014/main" id="{945950C3-3E1F-4240-8102-C2E77F9AE317}"/>
                    </a:ext>
                  </a:extLst>
                </p14:cNvPr>
                <p14:cNvContentPartPr/>
                <p14:nvPr/>
              </p14:nvContentPartPr>
              <p14:xfrm>
                <a:off x="8598648" y="747456"/>
                <a:ext cx="285840" cy="205560"/>
              </p14:xfrm>
            </p:contentPart>
          </mc:Choice>
          <mc:Fallback xmlns="">
            <p:pic>
              <p:nvPicPr>
                <p:cNvPr id="152" name="Ink 151">
                  <a:extLst>
                    <a:ext uri="{FF2B5EF4-FFF2-40B4-BE49-F238E27FC236}">
                      <a16:creationId xmlns:a16="http://schemas.microsoft.com/office/drawing/2014/main" id="{945950C3-3E1F-4240-8102-C2E77F9AE317}"/>
                    </a:ext>
                  </a:extLst>
                </p:cNvPr>
                <p:cNvPicPr/>
                <p:nvPr/>
              </p:nvPicPr>
              <p:blipFill>
                <a:blip r:embed="rId171"/>
                <a:stretch>
                  <a:fillRect/>
                </a:stretch>
              </p:blipFill>
              <p:spPr>
                <a:xfrm>
                  <a:off x="8580648" y="729456"/>
                  <a:ext cx="321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5" name="Ink 154">
                  <a:extLst>
                    <a:ext uri="{FF2B5EF4-FFF2-40B4-BE49-F238E27FC236}">
                      <a16:creationId xmlns:a16="http://schemas.microsoft.com/office/drawing/2014/main" id="{1BCA24C0-F566-4BFA-A27D-05CCFD43A952}"/>
                    </a:ext>
                  </a:extLst>
                </p14:cNvPr>
                <p14:cNvContentPartPr/>
                <p14:nvPr/>
              </p14:nvContentPartPr>
              <p14:xfrm>
                <a:off x="7941288" y="1065336"/>
                <a:ext cx="251640" cy="275760"/>
              </p14:xfrm>
            </p:contentPart>
          </mc:Choice>
          <mc:Fallback xmlns="">
            <p:pic>
              <p:nvPicPr>
                <p:cNvPr id="155" name="Ink 154">
                  <a:extLst>
                    <a:ext uri="{FF2B5EF4-FFF2-40B4-BE49-F238E27FC236}">
                      <a16:creationId xmlns:a16="http://schemas.microsoft.com/office/drawing/2014/main" id="{1BCA24C0-F566-4BFA-A27D-05CCFD43A952}"/>
                    </a:ext>
                  </a:extLst>
                </p:cNvPr>
                <p:cNvPicPr/>
                <p:nvPr/>
              </p:nvPicPr>
              <p:blipFill>
                <a:blip r:embed="rId173"/>
                <a:stretch>
                  <a:fillRect/>
                </a:stretch>
              </p:blipFill>
              <p:spPr>
                <a:xfrm>
                  <a:off x="7923648" y="1047336"/>
                  <a:ext cx="2872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8" name="Ink 157">
                  <a:extLst>
                    <a:ext uri="{FF2B5EF4-FFF2-40B4-BE49-F238E27FC236}">
                      <a16:creationId xmlns:a16="http://schemas.microsoft.com/office/drawing/2014/main" id="{231AFB26-85D8-4D6B-BD8C-8E92F6AF6DFE}"/>
                    </a:ext>
                  </a:extLst>
                </p14:cNvPr>
                <p14:cNvContentPartPr/>
                <p14:nvPr/>
              </p14:nvContentPartPr>
              <p14:xfrm>
                <a:off x="8289408" y="937536"/>
                <a:ext cx="406800" cy="417960"/>
              </p14:xfrm>
            </p:contentPart>
          </mc:Choice>
          <mc:Fallback xmlns="">
            <p:pic>
              <p:nvPicPr>
                <p:cNvPr id="158" name="Ink 157">
                  <a:extLst>
                    <a:ext uri="{FF2B5EF4-FFF2-40B4-BE49-F238E27FC236}">
                      <a16:creationId xmlns:a16="http://schemas.microsoft.com/office/drawing/2014/main" id="{231AFB26-85D8-4D6B-BD8C-8E92F6AF6DFE}"/>
                    </a:ext>
                  </a:extLst>
                </p:cNvPr>
                <p:cNvPicPr/>
                <p:nvPr/>
              </p:nvPicPr>
              <p:blipFill>
                <a:blip r:embed="rId175"/>
                <a:stretch>
                  <a:fillRect/>
                </a:stretch>
              </p:blipFill>
              <p:spPr>
                <a:xfrm>
                  <a:off x="8271768" y="919536"/>
                  <a:ext cx="442440" cy="45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60" name="Ink 159">
                <a:extLst>
                  <a:ext uri="{FF2B5EF4-FFF2-40B4-BE49-F238E27FC236}">
                    <a16:creationId xmlns:a16="http://schemas.microsoft.com/office/drawing/2014/main" id="{00F52365-8D26-4F31-BD0B-6CDA40DE957A}"/>
                  </a:ext>
                </a:extLst>
              </p14:cNvPr>
              <p14:cNvContentPartPr/>
              <p14:nvPr/>
            </p14:nvContentPartPr>
            <p14:xfrm>
              <a:off x="6381768" y="1238856"/>
              <a:ext cx="1133640" cy="845280"/>
            </p14:xfrm>
          </p:contentPart>
        </mc:Choice>
        <mc:Fallback xmlns="">
          <p:pic>
            <p:nvPicPr>
              <p:cNvPr id="160" name="Ink 159">
                <a:extLst>
                  <a:ext uri="{FF2B5EF4-FFF2-40B4-BE49-F238E27FC236}">
                    <a16:creationId xmlns:a16="http://schemas.microsoft.com/office/drawing/2014/main" id="{00F52365-8D26-4F31-BD0B-6CDA40DE957A}"/>
                  </a:ext>
                </a:extLst>
              </p:cNvPr>
              <p:cNvPicPr/>
              <p:nvPr/>
            </p:nvPicPr>
            <p:blipFill>
              <a:blip r:embed="rId177"/>
              <a:stretch>
                <a:fillRect/>
              </a:stretch>
            </p:blipFill>
            <p:spPr>
              <a:xfrm>
                <a:off x="6364128" y="1221216"/>
                <a:ext cx="1169280" cy="880920"/>
              </a:xfrm>
              <a:prstGeom prst="rect">
                <a:avLst/>
              </a:prstGeom>
            </p:spPr>
          </p:pic>
        </mc:Fallback>
      </mc:AlternateContent>
      <p:grpSp>
        <p:nvGrpSpPr>
          <p:cNvPr id="180" name="Group 179">
            <a:extLst>
              <a:ext uri="{FF2B5EF4-FFF2-40B4-BE49-F238E27FC236}">
                <a16:creationId xmlns:a16="http://schemas.microsoft.com/office/drawing/2014/main" id="{05BB1B67-095C-4D82-84EE-20E7FBA3ED6B}"/>
              </a:ext>
            </a:extLst>
          </p:cNvPr>
          <p:cNvGrpSpPr/>
          <p:nvPr/>
        </p:nvGrpSpPr>
        <p:grpSpPr>
          <a:xfrm>
            <a:off x="4340208" y="2587416"/>
            <a:ext cx="4510080" cy="1076760"/>
            <a:chOff x="4340208" y="2587416"/>
            <a:chExt cx="4510080" cy="1076760"/>
          </a:xfrm>
        </p:grpSpPr>
        <mc:AlternateContent xmlns:mc="http://schemas.openxmlformats.org/markup-compatibility/2006" xmlns:p14="http://schemas.microsoft.com/office/powerpoint/2010/main">
          <mc:Choice Requires="p14">
            <p:contentPart p14:bwMode="auto" r:id="rId178">
              <p14:nvContentPartPr>
                <p14:cNvPr id="161" name="Ink 160">
                  <a:extLst>
                    <a:ext uri="{FF2B5EF4-FFF2-40B4-BE49-F238E27FC236}">
                      <a16:creationId xmlns:a16="http://schemas.microsoft.com/office/drawing/2014/main" id="{4CA75C22-961C-4441-A569-B38B99A8CFC5}"/>
                    </a:ext>
                  </a:extLst>
                </p14:cNvPr>
                <p14:cNvContentPartPr/>
                <p14:nvPr/>
              </p14:nvContentPartPr>
              <p14:xfrm>
                <a:off x="4383768" y="2587416"/>
                <a:ext cx="138960" cy="361080"/>
              </p14:xfrm>
            </p:contentPart>
          </mc:Choice>
          <mc:Fallback xmlns="">
            <p:pic>
              <p:nvPicPr>
                <p:cNvPr id="161" name="Ink 160">
                  <a:extLst>
                    <a:ext uri="{FF2B5EF4-FFF2-40B4-BE49-F238E27FC236}">
                      <a16:creationId xmlns:a16="http://schemas.microsoft.com/office/drawing/2014/main" id="{4CA75C22-961C-4441-A569-B38B99A8CFC5}"/>
                    </a:ext>
                  </a:extLst>
                </p:cNvPr>
                <p:cNvPicPr/>
                <p:nvPr/>
              </p:nvPicPr>
              <p:blipFill>
                <a:blip r:embed="rId179"/>
                <a:stretch>
                  <a:fillRect/>
                </a:stretch>
              </p:blipFill>
              <p:spPr>
                <a:xfrm>
                  <a:off x="4366128" y="2569776"/>
                  <a:ext cx="17460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2" name="Ink 161">
                  <a:extLst>
                    <a:ext uri="{FF2B5EF4-FFF2-40B4-BE49-F238E27FC236}">
                      <a16:creationId xmlns:a16="http://schemas.microsoft.com/office/drawing/2014/main" id="{DA50382C-EF0D-4373-92EB-BCBB5D0D3262}"/>
                    </a:ext>
                  </a:extLst>
                </p14:cNvPr>
                <p14:cNvContentPartPr/>
                <p14:nvPr/>
              </p14:nvContentPartPr>
              <p14:xfrm>
                <a:off x="4644768" y="2672736"/>
                <a:ext cx="219600" cy="307800"/>
              </p14:xfrm>
            </p:contentPart>
          </mc:Choice>
          <mc:Fallback xmlns="">
            <p:pic>
              <p:nvPicPr>
                <p:cNvPr id="162" name="Ink 161">
                  <a:extLst>
                    <a:ext uri="{FF2B5EF4-FFF2-40B4-BE49-F238E27FC236}">
                      <a16:creationId xmlns:a16="http://schemas.microsoft.com/office/drawing/2014/main" id="{DA50382C-EF0D-4373-92EB-BCBB5D0D3262}"/>
                    </a:ext>
                  </a:extLst>
                </p:cNvPr>
                <p:cNvPicPr/>
                <p:nvPr/>
              </p:nvPicPr>
              <p:blipFill>
                <a:blip r:embed="rId181"/>
                <a:stretch>
                  <a:fillRect/>
                </a:stretch>
              </p:blipFill>
              <p:spPr>
                <a:xfrm>
                  <a:off x="4626768" y="2655096"/>
                  <a:ext cx="2552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3" name="Ink 162">
                  <a:extLst>
                    <a:ext uri="{FF2B5EF4-FFF2-40B4-BE49-F238E27FC236}">
                      <a16:creationId xmlns:a16="http://schemas.microsoft.com/office/drawing/2014/main" id="{159403B5-63F5-42A1-A005-74D7A7E07580}"/>
                    </a:ext>
                  </a:extLst>
                </p14:cNvPr>
                <p14:cNvContentPartPr/>
                <p14:nvPr/>
              </p14:nvContentPartPr>
              <p14:xfrm>
                <a:off x="5051208" y="2670576"/>
                <a:ext cx="291240" cy="253080"/>
              </p14:xfrm>
            </p:contentPart>
          </mc:Choice>
          <mc:Fallback xmlns="">
            <p:pic>
              <p:nvPicPr>
                <p:cNvPr id="163" name="Ink 162">
                  <a:extLst>
                    <a:ext uri="{FF2B5EF4-FFF2-40B4-BE49-F238E27FC236}">
                      <a16:creationId xmlns:a16="http://schemas.microsoft.com/office/drawing/2014/main" id="{159403B5-63F5-42A1-A005-74D7A7E07580}"/>
                    </a:ext>
                  </a:extLst>
                </p:cNvPr>
                <p:cNvPicPr/>
                <p:nvPr/>
              </p:nvPicPr>
              <p:blipFill>
                <a:blip r:embed="rId183"/>
                <a:stretch>
                  <a:fillRect/>
                </a:stretch>
              </p:blipFill>
              <p:spPr>
                <a:xfrm>
                  <a:off x="5033568" y="2652576"/>
                  <a:ext cx="326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4" name="Ink 163">
                  <a:extLst>
                    <a:ext uri="{FF2B5EF4-FFF2-40B4-BE49-F238E27FC236}">
                      <a16:creationId xmlns:a16="http://schemas.microsoft.com/office/drawing/2014/main" id="{B020C514-3605-4C41-A7C9-890DB17E8006}"/>
                    </a:ext>
                  </a:extLst>
                </p14:cNvPr>
                <p14:cNvContentPartPr/>
                <p14:nvPr/>
              </p14:nvContentPartPr>
              <p14:xfrm>
                <a:off x="5416248" y="2635656"/>
                <a:ext cx="519480" cy="317880"/>
              </p14:xfrm>
            </p:contentPart>
          </mc:Choice>
          <mc:Fallback xmlns="">
            <p:pic>
              <p:nvPicPr>
                <p:cNvPr id="164" name="Ink 163">
                  <a:extLst>
                    <a:ext uri="{FF2B5EF4-FFF2-40B4-BE49-F238E27FC236}">
                      <a16:creationId xmlns:a16="http://schemas.microsoft.com/office/drawing/2014/main" id="{B020C514-3605-4C41-A7C9-890DB17E8006}"/>
                    </a:ext>
                  </a:extLst>
                </p:cNvPr>
                <p:cNvPicPr/>
                <p:nvPr/>
              </p:nvPicPr>
              <p:blipFill>
                <a:blip r:embed="rId185"/>
                <a:stretch>
                  <a:fillRect/>
                </a:stretch>
              </p:blipFill>
              <p:spPr>
                <a:xfrm>
                  <a:off x="5398608" y="2617656"/>
                  <a:ext cx="5551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5" name="Ink 164">
                  <a:extLst>
                    <a:ext uri="{FF2B5EF4-FFF2-40B4-BE49-F238E27FC236}">
                      <a16:creationId xmlns:a16="http://schemas.microsoft.com/office/drawing/2014/main" id="{CB201AB1-665E-4B5B-B0C2-FCA75A5040F0}"/>
                    </a:ext>
                  </a:extLst>
                </p14:cNvPr>
                <p14:cNvContentPartPr/>
                <p14:nvPr/>
              </p14:nvContentPartPr>
              <p14:xfrm>
                <a:off x="6180888" y="2804136"/>
                <a:ext cx="682200" cy="235800"/>
              </p14:xfrm>
            </p:contentPart>
          </mc:Choice>
          <mc:Fallback xmlns="">
            <p:pic>
              <p:nvPicPr>
                <p:cNvPr id="165" name="Ink 164">
                  <a:extLst>
                    <a:ext uri="{FF2B5EF4-FFF2-40B4-BE49-F238E27FC236}">
                      <a16:creationId xmlns:a16="http://schemas.microsoft.com/office/drawing/2014/main" id="{CB201AB1-665E-4B5B-B0C2-FCA75A5040F0}"/>
                    </a:ext>
                  </a:extLst>
                </p:cNvPr>
                <p:cNvPicPr/>
                <p:nvPr/>
              </p:nvPicPr>
              <p:blipFill>
                <a:blip r:embed="rId187"/>
                <a:stretch>
                  <a:fillRect/>
                </a:stretch>
              </p:blipFill>
              <p:spPr>
                <a:xfrm>
                  <a:off x="6163248" y="2786136"/>
                  <a:ext cx="717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0" name="Ink 169">
                  <a:extLst>
                    <a:ext uri="{FF2B5EF4-FFF2-40B4-BE49-F238E27FC236}">
                      <a16:creationId xmlns:a16="http://schemas.microsoft.com/office/drawing/2014/main" id="{52359E45-B623-4961-99FD-F06F228A37A4}"/>
                    </a:ext>
                  </a:extLst>
                </p14:cNvPr>
                <p14:cNvContentPartPr/>
                <p14:nvPr/>
              </p14:nvContentPartPr>
              <p14:xfrm>
                <a:off x="4340208" y="3231096"/>
                <a:ext cx="189000" cy="433080"/>
              </p14:xfrm>
            </p:contentPart>
          </mc:Choice>
          <mc:Fallback xmlns="">
            <p:pic>
              <p:nvPicPr>
                <p:cNvPr id="170" name="Ink 169">
                  <a:extLst>
                    <a:ext uri="{FF2B5EF4-FFF2-40B4-BE49-F238E27FC236}">
                      <a16:creationId xmlns:a16="http://schemas.microsoft.com/office/drawing/2014/main" id="{52359E45-B623-4961-99FD-F06F228A37A4}"/>
                    </a:ext>
                  </a:extLst>
                </p:cNvPr>
                <p:cNvPicPr/>
                <p:nvPr/>
              </p:nvPicPr>
              <p:blipFill>
                <a:blip r:embed="rId189"/>
                <a:stretch>
                  <a:fillRect/>
                </a:stretch>
              </p:blipFill>
              <p:spPr>
                <a:xfrm>
                  <a:off x="4322208" y="3213096"/>
                  <a:ext cx="2246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1" name="Ink 170">
                  <a:extLst>
                    <a:ext uri="{FF2B5EF4-FFF2-40B4-BE49-F238E27FC236}">
                      <a16:creationId xmlns:a16="http://schemas.microsoft.com/office/drawing/2014/main" id="{B52E9C31-7D0A-48A2-B7A1-90F790C6AD7B}"/>
                    </a:ext>
                  </a:extLst>
                </p14:cNvPr>
                <p14:cNvContentPartPr/>
                <p14:nvPr/>
              </p14:nvContentPartPr>
              <p14:xfrm>
                <a:off x="4608048" y="3305976"/>
                <a:ext cx="241200" cy="307440"/>
              </p14:xfrm>
            </p:contentPart>
          </mc:Choice>
          <mc:Fallback xmlns="">
            <p:pic>
              <p:nvPicPr>
                <p:cNvPr id="171" name="Ink 170">
                  <a:extLst>
                    <a:ext uri="{FF2B5EF4-FFF2-40B4-BE49-F238E27FC236}">
                      <a16:creationId xmlns:a16="http://schemas.microsoft.com/office/drawing/2014/main" id="{B52E9C31-7D0A-48A2-B7A1-90F790C6AD7B}"/>
                    </a:ext>
                  </a:extLst>
                </p:cNvPr>
                <p:cNvPicPr/>
                <p:nvPr/>
              </p:nvPicPr>
              <p:blipFill>
                <a:blip r:embed="rId191"/>
                <a:stretch>
                  <a:fillRect/>
                </a:stretch>
              </p:blipFill>
              <p:spPr>
                <a:xfrm>
                  <a:off x="4590048" y="3287976"/>
                  <a:ext cx="2768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2" name="Ink 171">
                  <a:extLst>
                    <a:ext uri="{FF2B5EF4-FFF2-40B4-BE49-F238E27FC236}">
                      <a16:creationId xmlns:a16="http://schemas.microsoft.com/office/drawing/2014/main" id="{5CD3F64E-053D-43B4-9430-6696106BB525}"/>
                    </a:ext>
                  </a:extLst>
                </p14:cNvPr>
                <p14:cNvContentPartPr/>
                <p14:nvPr/>
              </p14:nvContentPartPr>
              <p14:xfrm>
                <a:off x="4963728" y="3366816"/>
                <a:ext cx="219600" cy="217440"/>
              </p14:xfrm>
            </p:contentPart>
          </mc:Choice>
          <mc:Fallback xmlns="">
            <p:pic>
              <p:nvPicPr>
                <p:cNvPr id="172" name="Ink 171">
                  <a:extLst>
                    <a:ext uri="{FF2B5EF4-FFF2-40B4-BE49-F238E27FC236}">
                      <a16:creationId xmlns:a16="http://schemas.microsoft.com/office/drawing/2014/main" id="{5CD3F64E-053D-43B4-9430-6696106BB525}"/>
                    </a:ext>
                  </a:extLst>
                </p:cNvPr>
                <p:cNvPicPr/>
                <p:nvPr/>
              </p:nvPicPr>
              <p:blipFill>
                <a:blip r:embed="rId193"/>
                <a:stretch>
                  <a:fillRect/>
                </a:stretch>
              </p:blipFill>
              <p:spPr>
                <a:xfrm>
                  <a:off x="4946088" y="3349176"/>
                  <a:ext cx="255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3" name="Ink 172">
                  <a:extLst>
                    <a:ext uri="{FF2B5EF4-FFF2-40B4-BE49-F238E27FC236}">
                      <a16:creationId xmlns:a16="http://schemas.microsoft.com/office/drawing/2014/main" id="{711F1990-7115-4A4C-9954-5D75C5C4577A}"/>
                    </a:ext>
                  </a:extLst>
                </p14:cNvPr>
                <p14:cNvContentPartPr/>
                <p14:nvPr/>
              </p14:nvContentPartPr>
              <p14:xfrm>
                <a:off x="5620368" y="3363216"/>
                <a:ext cx="1252080" cy="161640"/>
              </p14:xfrm>
            </p:contentPart>
          </mc:Choice>
          <mc:Fallback xmlns="">
            <p:pic>
              <p:nvPicPr>
                <p:cNvPr id="173" name="Ink 172">
                  <a:extLst>
                    <a:ext uri="{FF2B5EF4-FFF2-40B4-BE49-F238E27FC236}">
                      <a16:creationId xmlns:a16="http://schemas.microsoft.com/office/drawing/2014/main" id="{711F1990-7115-4A4C-9954-5D75C5C4577A}"/>
                    </a:ext>
                  </a:extLst>
                </p:cNvPr>
                <p:cNvPicPr/>
                <p:nvPr/>
              </p:nvPicPr>
              <p:blipFill>
                <a:blip r:embed="rId195"/>
                <a:stretch>
                  <a:fillRect/>
                </a:stretch>
              </p:blipFill>
              <p:spPr>
                <a:xfrm>
                  <a:off x="5602728" y="3345576"/>
                  <a:ext cx="1287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 name="Ink 165">
                  <a:extLst>
                    <a:ext uri="{FF2B5EF4-FFF2-40B4-BE49-F238E27FC236}">
                      <a16:creationId xmlns:a16="http://schemas.microsoft.com/office/drawing/2014/main" id="{71861847-E016-48E4-BC03-AFA201BD1EFB}"/>
                    </a:ext>
                  </a:extLst>
                </p14:cNvPr>
                <p14:cNvContentPartPr/>
                <p14:nvPr/>
              </p14:nvContentPartPr>
              <p14:xfrm>
                <a:off x="7349808" y="2636376"/>
                <a:ext cx="232920" cy="337680"/>
              </p14:xfrm>
            </p:contentPart>
          </mc:Choice>
          <mc:Fallback xmlns="">
            <p:pic>
              <p:nvPicPr>
                <p:cNvPr id="166" name="Ink 165">
                  <a:extLst>
                    <a:ext uri="{FF2B5EF4-FFF2-40B4-BE49-F238E27FC236}">
                      <a16:creationId xmlns:a16="http://schemas.microsoft.com/office/drawing/2014/main" id="{71861847-E016-48E4-BC03-AFA201BD1EFB}"/>
                    </a:ext>
                  </a:extLst>
                </p:cNvPr>
                <p:cNvPicPr/>
                <p:nvPr/>
              </p:nvPicPr>
              <p:blipFill>
                <a:blip r:embed="rId197"/>
                <a:stretch>
                  <a:fillRect/>
                </a:stretch>
              </p:blipFill>
              <p:spPr>
                <a:xfrm>
                  <a:off x="7332168" y="2618736"/>
                  <a:ext cx="2685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7" name="Ink 166">
                  <a:extLst>
                    <a:ext uri="{FF2B5EF4-FFF2-40B4-BE49-F238E27FC236}">
                      <a16:creationId xmlns:a16="http://schemas.microsoft.com/office/drawing/2014/main" id="{14FCC895-6BC8-466A-8643-2DD4DBAA6CDF}"/>
                    </a:ext>
                  </a:extLst>
                </p14:cNvPr>
                <p14:cNvContentPartPr/>
                <p14:nvPr/>
              </p14:nvContentPartPr>
              <p14:xfrm>
                <a:off x="7678488" y="2645016"/>
                <a:ext cx="312480" cy="297720"/>
              </p14:xfrm>
            </p:contentPart>
          </mc:Choice>
          <mc:Fallback xmlns="">
            <p:pic>
              <p:nvPicPr>
                <p:cNvPr id="167" name="Ink 166">
                  <a:extLst>
                    <a:ext uri="{FF2B5EF4-FFF2-40B4-BE49-F238E27FC236}">
                      <a16:creationId xmlns:a16="http://schemas.microsoft.com/office/drawing/2014/main" id="{14FCC895-6BC8-466A-8643-2DD4DBAA6CDF}"/>
                    </a:ext>
                  </a:extLst>
                </p:cNvPr>
                <p:cNvPicPr/>
                <p:nvPr/>
              </p:nvPicPr>
              <p:blipFill>
                <a:blip r:embed="rId199"/>
                <a:stretch>
                  <a:fillRect/>
                </a:stretch>
              </p:blipFill>
              <p:spPr>
                <a:xfrm>
                  <a:off x="7660488" y="2627016"/>
                  <a:ext cx="3481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8" name="Ink 167">
                  <a:extLst>
                    <a:ext uri="{FF2B5EF4-FFF2-40B4-BE49-F238E27FC236}">
                      <a16:creationId xmlns:a16="http://schemas.microsoft.com/office/drawing/2014/main" id="{E961358C-7CE3-4FD8-BE12-E63B36155128}"/>
                    </a:ext>
                  </a:extLst>
                </p14:cNvPr>
                <p14:cNvContentPartPr/>
                <p14:nvPr/>
              </p14:nvContentPartPr>
              <p14:xfrm>
                <a:off x="8116968" y="2771016"/>
                <a:ext cx="270360" cy="214560"/>
              </p14:xfrm>
            </p:contentPart>
          </mc:Choice>
          <mc:Fallback xmlns="">
            <p:pic>
              <p:nvPicPr>
                <p:cNvPr id="168" name="Ink 167">
                  <a:extLst>
                    <a:ext uri="{FF2B5EF4-FFF2-40B4-BE49-F238E27FC236}">
                      <a16:creationId xmlns:a16="http://schemas.microsoft.com/office/drawing/2014/main" id="{E961358C-7CE3-4FD8-BE12-E63B36155128}"/>
                    </a:ext>
                  </a:extLst>
                </p:cNvPr>
                <p:cNvPicPr/>
                <p:nvPr/>
              </p:nvPicPr>
              <p:blipFill>
                <a:blip r:embed="rId201"/>
                <a:stretch>
                  <a:fillRect/>
                </a:stretch>
              </p:blipFill>
              <p:spPr>
                <a:xfrm>
                  <a:off x="8099328" y="2753376"/>
                  <a:ext cx="306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 name="Ink 168">
                  <a:extLst>
                    <a:ext uri="{FF2B5EF4-FFF2-40B4-BE49-F238E27FC236}">
                      <a16:creationId xmlns:a16="http://schemas.microsoft.com/office/drawing/2014/main" id="{B1A25723-ED25-4A5C-9CF2-AC633476DAD3}"/>
                    </a:ext>
                  </a:extLst>
                </p14:cNvPr>
                <p14:cNvContentPartPr/>
                <p14:nvPr/>
              </p14:nvContentPartPr>
              <p14:xfrm>
                <a:off x="8448528" y="2611536"/>
                <a:ext cx="401760" cy="425880"/>
              </p14:xfrm>
            </p:contentPart>
          </mc:Choice>
          <mc:Fallback xmlns="">
            <p:pic>
              <p:nvPicPr>
                <p:cNvPr id="169" name="Ink 168">
                  <a:extLst>
                    <a:ext uri="{FF2B5EF4-FFF2-40B4-BE49-F238E27FC236}">
                      <a16:creationId xmlns:a16="http://schemas.microsoft.com/office/drawing/2014/main" id="{B1A25723-ED25-4A5C-9CF2-AC633476DAD3}"/>
                    </a:ext>
                  </a:extLst>
                </p:cNvPr>
                <p:cNvPicPr/>
                <p:nvPr/>
              </p:nvPicPr>
              <p:blipFill>
                <a:blip r:embed="rId203"/>
                <a:stretch>
                  <a:fillRect/>
                </a:stretch>
              </p:blipFill>
              <p:spPr>
                <a:xfrm>
                  <a:off x="8430888" y="2593896"/>
                  <a:ext cx="4374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 name="Ink 173">
                  <a:extLst>
                    <a:ext uri="{FF2B5EF4-FFF2-40B4-BE49-F238E27FC236}">
                      <a16:creationId xmlns:a16="http://schemas.microsoft.com/office/drawing/2014/main" id="{AA016CA3-227D-4DFB-BEDB-6FB7773A2E99}"/>
                    </a:ext>
                  </a:extLst>
                </p14:cNvPr>
                <p14:cNvContentPartPr/>
                <p14:nvPr/>
              </p14:nvContentPartPr>
              <p14:xfrm>
                <a:off x="7473648" y="3181056"/>
                <a:ext cx="169920" cy="228600"/>
              </p14:xfrm>
            </p:contentPart>
          </mc:Choice>
          <mc:Fallback xmlns="">
            <p:pic>
              <p:nvPicPr>
                <p:cNvPr id="174" name="Ink 173">
                  <a:extLst>
                    <a:ext uri="{FF2B5EF4-FFF2-40B4-BE49-F238E27FC236}">
                      <a16:creationId xmlns:a16="http://schemas.microsoft.com/office/drawing/2014/main" id="{AA016CA3-227D-4DFB-BEDB-6FB7773A2E99}"/>
                    </a:ext>
                  </a:extLst>
                </p:cNvPr>
                <p:cNvPicPr/>
                <p:nvPr/>
              </p:nvPicPr>
              <p:blipFill>
                <a:blip r:embed="rId205"/>
                <a:stretch>
                  <a:fillRect/>
                </a:stretch>
              </p:blipFill>
              <p:spPr>
                <a:xfrm>
                  <a:off x="7455648" y="3163056"/>
                  <a:ext cx="2055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5" name="Ink 174">
                  <a:extLst>
                    <a:ext uri="{FF2B5EF4-FFF2-40B4-BE49-F238E27FC236}">
                      <a16:creationId xmlns:a16="http://schemas.microsoft.com/office/drawing/2014/main" id="{7AA781C7-EC82-40CC-930E-CC5B685B2B6E}"/>
                    </a:ext>
                  </a:extLst>
                </p14:cNvPr>
                <p14:cNvContentPartPr/>
                <p14:nvPr/>
              </p14:nvContentPartPr>
              <p14:xfrm>
                <a:off x="7607928" y="3559776"/>
                <a:ext cx="12240" cy="91080"/>
              </p14:xfrm>
            </p:contentPart>
          </mc:Choice>
          <mc:Fallback xmlns="">
            <p:pic>
              <p:nvPicPr>
                <p:cNvPr id="175" name="Ink 174">
                  <a:extLst>
                    <a:ext uri="{FF2B5EF4-FFF2-40B4-BE49-F238E27FC236}">
                      <a16:creationId xmlns:a16="http://schemas.microsoft.com/office/drawing/2014/main" id="{7AA781C7-EC82-40CC-930E-CC5B685B2B6E}"/>
                    </a:ext>
                  </a:extLst>
                </p:cNvPr>
                <p:cNvPicPr/>
                <p:nvPr/>
              </p:nvPicPr>
              <p:blipFill>
                <a:blip r:embed="rId207"/>
                <a:stretch>
                  <a:fillRect/>
                </a:stretch>
              </p:blipFill>
              <p:spPr>
                <a:xfrm>
                  <a:off x="7589928" y="3542136"/>
                  <a:ext cx="4788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76" name="Ink 175">
                <a:extLst>
                  <a:ext uri="{FF2B5EF4-FFF2-40B4-BE49-F238E27FC236}">
                    <a16:creationId xmlns:a16="http://schemas.microsoft.com/office/drawing/2014/main" id="{2CAA6839-1CA6-4AD8-B88E-F3D84006CD06}"/>
                  </a:ext>
                </a:extLst>
              </p14:cNvPr>
              <p14:cNvContentPartPr/>
              <p14:nvPr/>
            </p14:nvContentPartPr>
            <p14:xfrm>
              <a:off x="4230768" y="4023096"/>
              <a:ext cx="4272840" cy="122760"/>
            </p14:xfrm>
          </p:contentPart>
        </mc:Choice>
        <mc:Fallback xmlns="">
          <p:pic>
            <p:nvPicPr>
              <p:cNvPr id="176" name="Ink 175">
                <a:extLst>
                  <a:ext uri="{FF2B5EF4-FFF2-40B4-BE49-F238E27FC236}">
                    <a16:creationId xmlns:a16="http://schemas.microsoft.com/office/drawing/2014/main" id="{2CAA6839-1CA6-4AD8-B88E-F3D84006CD06}"/>
                  </a:ext>
                </a:extLst>
              </p:cNvPr>
              <p:cNvPicPr/>
              <p:nvPr/>
            </p:nvPicPr>
            <p:blipFill>
              <a:blip r:embed="rId209"/>
              <a:stretch>
                <a:fillRect/>
              </a:stretch>
            </p:blipFill>
            <p:spPr>
              <a:xfrm>
                <a:off x="4212768" y="4005096"/>
                <a:ext cx="4308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1" name="Ink 180">
                <a:extLst>
                  <a:ext uri="{FF2B5EF4-FFF2-40B4-BE49-F238E27FC236}">
                    <a16:creationId xmlns:a16="http://schemas.microsoft.com/office/drawing/2014/main" id="{EA90CED2-DB84-4BC0-B015-08497A64A0F1}"/>
                  </a:ext>
                </a:extLst>
              </p14:cNvPr>
              <p14:cNvContentPartPr/>
              <p14:nvPr/>
            </p14:nvContentPartPr>
            <p14:xfrm>
              <a:off x="4523448" y="4607736"/>
              <a:ext cx="323640" cy="272520"/>
            </p14:xfrm>
          </p:contentPart>
        </mc:Choice>
        <mc:Fallback xmlns="">
          <p:pic>
            <p:nvPicPr>
              <p:cNvPr id="181" name="Ink 180">
                <a:extLst>
                  <a:ext uri="{FF2B5EF4-FFF2-40B4-BE49-F238E27FC236}">
                    <a16:creationId xmlns:a16="http://schemas.microsoft.com/office/drawing/2014/main" id="{EA90CED2-DB84-4BC0-B015-08497A64A0F1}"/>
                  </a:ext>
                </a:extLst>
              </p:cNvPr>
              <p:cNvPicPr/>
              <p:nvPr/>
            </p:nvPicPr>
            <p:blipFill>
              <a:blip r:embed="rId211"/>
              <a:stretch>
                <a:fillRect/>
              </a:stretch>
            </p:blipFill>
            <p:spPr>
              <a:xfrm>
                <a:off x="4505808" y="4589736"/>
                <a:ext cx="359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2" name="Ink 181">
                <a:extLst>
                  <a:ext uri="{FF2B5EF4-FFF2-40B4-BE49-F238E27FC236}">
                    <a16:creationId xmlns:a16="http://schemas.microsoft.com/office/drawing/2014/main" id="{015DC7C6-D3A1-4CE7-A45D-DD4C8F9BC524}"/>
                  </a:ext>
                </a:extLst>
              </p14:cNvPr>
              <p14:cNvContentPartPr/>
              <p14:nvPr/>
            </p14:nvContentPartPr>
            <p14:xfrm>
              <a:off x="4543248" y="4655256"/>
              <a:ext cx="199800" cy="287640"/>
            </p14:xfrm>
          </p:contentPart>
        </mc:Choice>
        <mc:Fallback xmlns="">
          <p:pic>
            <p:nvPicPr>
              <p:cNvPr id="182" name="Ink 181">
                <a:extLst>
                  <a:ext uri="{FF2B5EF4-FFF2-40B4-BE49-F238E27FC236}">
                    <a16:creationId xmlns:a16="http://schemas.microsoft.com/office/drawing/2014/main" id="{015DC7C6-D3A1-4CE7-A45D-DD4C8F9BC524}"/>
                  </a:ext>
                </a:extLst>
              </p:cNvPr>
              <p:cNvPicPr/>
              <p:nvPr/>
            </p:nvPicPr>
            <p:blipFill>
              <a:blip r:embed="rId213"/>
              <a:stretch>
                <a:fillRect/>
              </a:stretch>
            </p:blipFill>
            <p:spPr>
              <a:xfrm>
                <a:off x="4525248" y="4637616"/>
                <a:ext cx="235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3" name="Ink 182">
                <a:extLst>
                  <a:ext uri="{FF2B5EF4-FFF2-40B4-BE49-F238E27FC236}">
                    <a16:creationId xmlns:a16="http://schemas.microsoft.com/office/drawing/2014/main" id="{90B6A249-0077-4473-9031-7D0578ADE769}"/>
                  </a:ext>
                </a:extLst>
              </p14:cNvPr>
              <p14:cNvContentPartPr/>
              <p14:nvPr/>
            </p14:nvContentPartPr>
            <p14:xfrm>
              <a:off x="5083608" y="4760016"/>
              <a:ext cx="269640" cy="68040"/>
            </p14:xfrm>
          </p:contentPart>
        </mc:Choice>
        <mc:Fallback xmlns="">
          <p:pic>
            <p:nvPicPr>
              <p:cNvPr id="183" name="Ink 182">
                <a:extLst>
                  <a:ext uri="{FF2B5EF4-FFF2-40B4-BE49-F238E27FC236}">
                    <a16:creationId xmlns:a16="http://schemas.microsoft.com/office/drawing/2014/main" id="{90B6A249-0077-4473-9031-7D0578ADE769}"/>
                  </a:ext>
                </a:extLst>
              </p:cNvPr>
              <p:cNvPicPr/>
              <p:nvPr/>
            </p:nvPicPr>
            <p:blipFill>
              <a:blip r:embed="rId215"/>
              <a:stretch>
                <a:fillRect/>
              </a:stretch>
            </p:blipFill>
            <p:spPr>
              <a:xfrm>
                <a:off x="5065968" y="4742376"/>
                <a:ext cx="305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4" name="Ink 183">
                <a:extLst>
                  <a:ext uri="{FF2B5EF4-FFF2-40B4-BE49-F238E27FC236}">
                    <a16:creationId xmlns:a16="http://schemas.microsoft.com/office/drawing/2014/main" id="{ABE01983-A44C-4240-A301-6E506CF2A65B}"/>
                  </a:ext>
                </a:extLst>
              </p14:cNvPr>
              <p14:cNvContentPartPr/>
              <p14:nvPr/>
            </p14:nvContentPartPr>
            <p14:xfrm>
              <a:off x="5108448" y="4859376"/>
              <a:ext cx="280800" cy="41760"/>
            </p14:xfrm>
          </p:contentPart>
        </mc:Choice>
        <mc:Fallback xmlns="">
          <p:pic>
            <p:nvPicPr>
              <p:cNvPr id="184" name="Ink 183">
                <a:extLst>
                  <a:ext uri="{FF2B5EF4-FFF2-40B4-BE49-F238E27FC236}">
                    <a16:creationId xmlns:a16="http://schemas.microsoft.com/office/drawing/2014/main" id="{ABE01983-A44C-4240-A301-6E506CF2A65B}"/>
                  </a:ext>
                </a:extLst>
              </p:cNvPr>
              <p:cNvPicPr/>
              <p:nvPr/>
            </p:nvPicPr>
            <p:blipFill>
              <a:blip r:embed="rId217"/>
              <a:stretch>
                <a:fillRect/>
              </a:stretch>
            </p:blipFill>
            <p:spPr>
              <a:xfrm>
                <a:off x="5090808" y="4841736"/>
                <a:ext cx="316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5" name="Ink 184">
                <a:extLst>
                  <a:ext uri="{FF2B5EF4-FFF2-40B4-BE49-F238E27FC236}">
                    <a16:creationId xmlns:a16="http://schemas.microsoft.com/office/drawing/2014/main" id="{1D3FC6F3-5E9B-43F3-919E-E7E828EB2325}"/>
                  </a:ext>
                </a:extLst>
              </p14:cNvPr>
              <p14:cNvContentPartPr/>
              <p14:nvPr/>
            </p14:nvContentPartPr>
            <p14:xfrm>
              <a:off x="5681568" y="4736256"/>
              <a:ext cx="822600" cy="67680"/>
            </p14:xfrm>
          </p:contentPart>
        </mc:Choice>
        <mc:Fallback xmlns="">
          <p:pic>
            <p:nvPicPr>
              <p:cNvPr id="185" name="Ink 184">
                <a:extLst>
                  <a:ext uri="{FF2B5EF4-FFF2-40B4-BE49-F238E27FC236}">
                    <a16:creationId xmlns:a16="http://schemas.microsoft.com/office/drawing/2014/main" id="{1D3FC6F3-5E9B-43F3-919E-E7E828EB2325}"/>
                  </a:ext>
                </a:extLst>
              </p:cNvPr>
              <p:cNvPicPr/>
              <p:nvPr/>
            </p:nvPicPr>
            <p:blipFill>
              <a:blip r:embed="rId219"/>
              <a:stretch>
                <a:fillRect/>
              </a:stretch>
            </p:blipFill>
            <p:spPr>
              <a:xfrm>
                <a:off x="5663928" y="4718256"/>
                <a:ext cx="858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6" name="Ink 185">
                <a:extLst>
                  <a:ext uri="{FF2B5EF4-FFF2-40B4-BE49-F238E27FC236}">
                    <a16:creationId xmlns:a16="http://schemas.microsoft.com/office/drawing/2014/main" id="{2110AE7A-0426-45E5-86DA-D4DC59C4355E}"/>
                  </a:ext>
                </a:extLst>
              </p14:cNvPr>
              <p14:cNvContentPartPr/>
              <p14:nvPr/>
            </p14:nvContentPartPr>
            <p14:xfrm>
              <a:off x="5742048" y="4985016"/>
              <a:ext cx="143640" cy="242640"/>
            </p14:xfrm>
          </p:contentPart>
        </mc:Choice>
        <mc:Fallback xmlns="">
          <p:pic>
            <p:nvPicPr>
              <p:cNvPr id="186" name="Ink 185">
                <a:extLst>
                  <a:ext uri="{FF2B5EF4-FFF2-40B4-BE49-F238E27FC236}">
                    <a16:creationId xmlns:a16="http://schemas.microsoft.com/office/drawing/2014/main" id="{2110AE7A-0426-45E5-86DA-D4DC59C4355E}"/>
                  </a:ext>
                </a:extLst>
              </p:cNvPr>
              <p:cNvPicPr/>
              <p:nvPr/>
            </p:nvPicPr>
            <p:blipFill>
              <a:blip r:embed="rId221"/>
              <a:stretch>
                <a:fillRect/>
              </a:stretch>
            </p:blipFill>
            <p:spPr>
              <a:xfrm>
                <a:off x="5724408" y="4967376"/>
                <a:ext cx="1792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7" name="Ink 186">
                <a:extLst>
                  <a:ext uri="{FF2B5EF4-FFF2-40B4-BE49-F238E27FC236}">
                    <a16:creationId xmlns:a16="http://schemas.microsoft.com/office/drawing/2014/main" id="{F9E7B317-886B-4FE5-977A-27B111695B2E}"/>
                  </a:ext>
                </a:extLst>
              </p14:cNvPr>
              <p14:cNvContentPartPr/>
              <p14:nvPr/>
            </p14:nvContentPartPr>
            <p14:xfrm>
              <a:off x="6037608" y="4949736"/>
              <a:ext cx="180000" cy="260640"/>
            </p14:xfrm>
          </p:contentPart>
        </mc:Choice>
        <mc:Fallback xmlns="">
          <p:pic>
            <p:nvPicPr>
              <p:cNvPr id="187" name="Ink 186">
                <a:extLst>
                  <a:ext uri="{FF2B5EF4-FFF2-40B4-BE49-F238E27FC236}">
                    <a16:creationId xmlns:a16="http://schemas.microsoft.com/office/drawing/2014/main" id="{F9E7B317-886B-4FE5-977A-27B111695B2E}"/>
                  </a:ext>
                </a:extLst>
              </p:cNvPr>
              <p:cNvPicPr/>
              <p:nvPr/>
            </p:nvPicPr>
            <p:blipFill>
              <a:blip r:embed="rId223"/>
              <a:stretch>
                <a:fillRect/>
              </a:stretch>
            </p:blipFill>
            <p:spPr>
              <a:xfrm>
                <a:off x="6019968" y="4932096"/>
                <a:ext cx="2156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8" name="Ink 187">
                <a:extLst>
                  <a:ext uri="{FF2B5EF4-FFF2-40B4-BE49-F238E27FC236}">
                    <a16:creationId xmlns:a16="http://schemas.microsoft.com/office/drawing/2014/main" id="{0287563B-1B9F-4016-AFE6-1DA194B2853B}"/>
                  </a:ext>
                </a:extLst>
              </p14:cNvPr>
              <p14:cNvContentPartPr/>
              <p14:nvPr/>
            </p14:nvContentPartPr>
            <p14:xfrm>
              <a:off x="6106368" y="5035056"/>
              <a:ext cx="38520" cy="266400"/>
            </p14:xfrm>
          </p:contentPart>
        </mc:Choice>
        <mc:Fallback xmlns="">
          <p:pic>
            <p:nvPicPr>
              <p:cNvPr id="188" name="Ink 187">
                <a:extLst>
                  <a:ext uri="{FF2B5EF4-FFF2-40B4-BE49-F238E27FC236}">
                    <a16:creationId xmlns:a16="http://schemas.microsoft.com/office/drawing/2014/main" id="{0287563B-1B9F-4016-AFE6-1DA194B2853B}"/>
                  </a:ext>
                </a:extLst>
              </p:cNvPr>
              <p:cNvPicPr/>
              <p:nvPr/>
            </p:nvPicPr>
            <p:blipFill>
              <a:blip r:embed="rId225"/>
              <a:stretch>
                <a:fillRect/>
              </a:stretch>
            </p:blipFill>
            <p:spPr>
              <a:xfrm>
                <a:off x="6088728" y="5017056"/>
                <a:ext cx="74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9" name="Ink 188">
                <a:extLst>
                  <a:ext uri="{FF2B5EF4-FFF2-40B4-BE49-F238E27FC236}">
                    <a16:creationId xmlns:a16="http://schemas.microsoft.com/office/drawing/2014/main" id="{A119E1DA-2AF8-41BC-A4BC-2B67B8A6F7FA}"/>
                  </a:ext>
                </a:extLst>
              </p14:cNvPr>
              <p14:cNvContentPartPr/>
              <p14:nvPr/>
            </p14:nvContentPartPr>
            <p14:xfrm>
              <a:off x="5766888" y="4338816"/>
              <a:ext cx="145440" cy="240840"/>
            </p14:xfrm>
          </p:contentPart>
        </mc:Choice>
        <mc:Fallback xmlns="">
          <p:pic>
            <p:nvPicPr>
              <p:cNvPr id="189" name="Ink 188">
                <a:extLst>
                  <a:ext uri="{FF2B5EF4-FFF2-40B4-BE49-F238E27FC236}">
                    <a16:creationId xmlns:a16="http://schemas.microsoft.com/office/drawing/2014/main" id="{A119E1DA-2AF8-41BC-A4BC-2B67B8A6F7FA}"/>
                  </a:ext>
                </a:extLst>
              </p:cNvPr>
              <p:cNvPicPr/>
              <p:nvPr/>
            </p:nvPicPr>
            <p:blipFill>
              <a:blip r:embed="rId227"/>
              <a:stretch>
                <a:fillRect/>
              </a:stretch>
            </p:blipFill>
            <p:spPr>
              <a:xfrm>
                <a:off x="5748888" y="4320816"/>
                <a:ext cx="181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0" name="Ink 189">
                <a:extLst>
                  <a:ext uri="{FF2B5EF4-FFF2-40B4-BE49-F238E27FC236}">
                    <a16:creationId xmlns:a16="http://schemas.microsoft.com/office/drawing/2014/main" id="{AD9C2355-C6E6-4216-8F11-5686DC509194}"/>
                  </a:ext>
                </a:extLst>
              </p14:cNvPr>
              <p14:cNvContentPartPr/>
              <p14:nvPr/>
            </p14:nvContentPartPr>
            <p14:xfrm>
              <a:off x="6022488" y="4304616"/>
              <a:ext cx="237240" cy="281160"/>
            </p14:xfrm>
          </p:contentPart>
        </mc:Choice>
        <mc:Fallback xmlns="">
          <p:pic>
            <p:nvPicPr>
              <p:cNvPr id="190" name="Ink 189">
                <a:extLst>
                  <a:ext uri="{FF2B5EF4-FFF2-40B4-BE49-F238E27FC236}">
                    <a16:creationId xmlns:a16="http://schemas.microsoft.com/office/drawing/2014/main" id="{AD9C2355-C6E6-4216-8F11-5686DC509194}"/>
                  </a:ext>
                </a:extLst>
              </p:cNvPr>
              <p:cNvPicPr/>
              <p:nvPr/>
            </p:nvPicPr>
            <p:blipFill>
              <a:blip r:embed="rId229"/>
              <a:stretch>
                <a:fillRect/>
              </a:stretch>
            </p:blipFill>
            <p:spPr>
              <a:xfrm>
                <a:off x="6004848" y="4286616"/>
                <a:ext cx="272880" cy="316800"/>
              </a:xfrm>
              <a:prstGeom prst="rect">
                <a:avLst/>
              </a:prstGeom>
            </p:spPr>
          </p:pic>
        </mc:Fallback>
      </mc:AlternateContent>
      <p:grpSp>
        <p:nvGrpSpPr>
          <p:cNvPr id="212" name="Group 211">
            <a:extLst>
              <a:ext uri="{FF2B5EF4-FFF2-40B4-BE49-F238E27FC236}">
                <a16:creationId xmlns:a16="http://schemas.microsoft.com/office/drawing/2014/main" id="{6D8E025D-F789-4FEC-B322-18F4EB0855F6}"/>
              </a:ext>
            </a:extLst>
          </p:cNvPr>
          <p:cNvGrpSpPr/>
          <p:nvPr/>
        </p:nvGrpSpPr>
        <p:grpSpPr>
          <a:xfrm>
            <a:off x="6725928" y="4541856"/>
            <a:ext cx="2385360" cy="548280"/>
            <a:chOff x="6725928" y="4541856"/>
            <a:chExt cx="2385360" cy="548280"/>
          </a:xfrm>
        </p:grpSpPr>
        <mc:AlternateContent xmlns:mc="http://schemas.openxmlformats.org/markup-compatibility/2006" xmlns:p14="http://schemas.microsoft.com/office/powerpoint/2010/main">
          <mc:Choice Requires="p14">
            <p:contentPart p14:bwMode="auto" r:id="rId230">
              <p14:nvContentPartPr>
                <p14:cNvPr id="191" name="Ink 190">
                  <a:extLst>
                    <a:ext uri="{FF2B5EF4-FFF2-40B4-BE49-F238E27FC236}">
                      <a16:creationId xmlns:a16="http://schemas.microsoft.com/office/drawing/2014/main" id="{0C2411C3-E323-40C8-84EF-F75AACAF9A3E}"/>
                    </a:ext>
                  </a:extLst>
                </p14:cNvPr>
                <p14:cNvContentPartPr/>
                <p14:nvPr/>
              </p14:nvContentPartPr>
              <p14:xfrm>
                <a:off x="6725928" y="4633296"/>
                <a:ext cx="97560" cy="198720"/>
              </p14:xfrm>
            </p:contentPart>
          </mc:Choice>
          <mc:Fallback xmlns="">
            <p:pic>
              <p:nvPicPr>
                <p:cNvPr id="191" name="Ink 190">
                  <a:extLst>
                    <a:ext uri="{FF2B5EF4-FFF2-40B4-BE49-F238E27FC236}">
                      <a16:creationId xmlns:a16="http://schemas.microsoft.com/office/drawing/2014/main" id="{0C2411C3-E323-40C8-84EF-F75AACAF9A3E}"/>
                    </a:ext>
                  </a:extLst>
                </p:cNvPr>
                <p:cNvPicPr/>
                <p:nvPr/>
              </p:nvPicPr>
              <p:blipFill>
                <a:blip r:embed="rId231"/>
                <a:stretch>
                  <a:fillRect/>
                </a:stretch>
              </p:blipFill>
              <p:spPr>
                <a:xfrm>
                  <a:off x="6707928" y="4615296"/>
                  <a:ext cx="133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2" name="Ink 191">
                  <a:extLst>
                    <a:ext uri="{FF2B5EF4-FFF2-40B4-BE49-F238E27FC236}">
                      <a16:creationId xmlns:a16="http://schemas.microsoft.com/office/drawing/2014/main" id="{EA8FE19A-26B2-48E8-9545-BD943BDEA505}"/>
                    </a:ext>
                  </a:extLst>
                </p14:cNvPr>
                <p14:cNvContentPartPr/>
                <p14:nvPr/>
              </p14:nvContentPartPr>
              <p14:xfrm>
                <a:off x="6741768" y="4665696"/>
                <a:ext cx="138600" cy="169560"/>
              </p14:xfrm>
            </p:contentPart>
          </mc:Choice>
          <mc:Fallback xmlns="">
            <p:pic>
              <p:nvPicPr>
                <p:cNvPr id="192" name="Ink 191">
                  <a:extLst>
                    <a:ext uri="{FF2B5EF4-FFF2-40B4-BE49-F238E27FC236}">
                      <a16:creationId xmlns:a16="http://schemas.microsoft.com/office/drawing/2014/main" id="{EA8FE19A-26B2-48E8-9545-BD943BDEA505}"/>
                    </a:ext>
                  </a:extLst>
                </p:cNvPr>
                <p:cNvPicPr/>
                <p:nvPr/>
              </p:nvPicPr>
              <p:blipFill>
                <a:blip r:embed="rId233"/>
                <a:stretch>
                  <a:fillRect/>
                </a:stretch>
              </p:blipFill>
              <p:spPr>
                <a:xfrm>
                  <a:off x="6724128" y="4647696"/>
                  <a:ext cx="174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3" name="Ink 192">
                  <a:extLst>
                    <a:ext uri="{FF2B5EF4-FFF2-40B4-BE49-F238E27FC236}">
                      <a16:creationId xmlns:a16="http://schemas.microsoft.com/office/drawing/2014/main" id="{271AECA3-4825-4B17-9B0F-648B64001198}"/>
                    </a:ext>
                  </a:extLst>
                </p14:cNvPr>
                <p14:cNvContentPartPr/>
                <p14:nvPr/>
              </p14:nvContentPartPr>
              <p14:xfrm>
                <a:off x="7083408" y="4589376"/>
                <a:ext cx="144000" cy="266400"/>
              </p14:xfrm>
            </p:contentPart>
          </mc:Choice>
          <mc:Fallback xmlns="">
            <p:pic>
              <p:nvPicPr>
                <p:cNvPr id="193" name="Ink 192">
                  <a:extLst>
                    <a:ext uri="{FF2B5EF4-FFF2-40B4-BE49-F238E27FC236}">
                      <a16:creationId xmlns:a16="http://schemas.microsoft.com/office/drawing/2014/main" id="{271AECA3-4825-4B17-9B0F-648B64001198}"/>
                    </a:ext>
                  </a:extLst>
                </p:cNvPr>
                <p:cNvPicPr/>
                <p:nvPr/>
              </p:nvPicPr>
              <p:blipFill>
                <a:blip r:embed="rId235"/>
                <a:stretch>
                  <a:fillRect/>
                </a:stretch>
              </p:blipFill>
              <p:spPr>
                <a:xfrm>
                  <a:off x="7065768" y="4571736"/>
                  <a:ext cx="1796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4" name="Ink 193">
                  <a:extLst>
                    <a:ext uri="{FF2B5EF4-FFF2-40B4-BE49-F238E27FC236}">
                      <a16:creationId xmlns:a16="http://schemas.microsoft.com/office/drawing/2014/main" id="{FB6797CC-2F58-489D-BF3C-3A38908EEC15}"/>
                    </a:ext>
                  </a:extLst>
                </p14:cNvPr>
                <p14:cNvContentPartPr/>
                <p14:nvPr/>
              </p14:nvContentPartPr>
              <p14:xfrm>
                <a:off x="7339368" y="4664256"/>
                <a:ext cx="159480" cy="174600"/>
              </p14:xfrm>
            </p:contentPart>
          </mc:Choice>
          <mc:Fallback xmlns="">
            <p:pic>
              <p:nvPicPr>
                <p:cNvPr id="194" name="Ink 193">
                  <a:extLst>
                    <a:ext uri="{FF2B5EF4-FFF2-40B4-BE49-F238E27FC236}">
                      <a16:creationId xmlns:a16="http://schemas.microsoft.com/office/drawing/2014/main" id="{FB6797CC-2F58-489D-BF3C-3A38908EEC15}"/>
                    </a:ext>
                  </a:extLst>
                </p:cNvPr>
                <p:cNvPicPr/>
                <p:nvPr/>
              </p:nvPicPr>
              <p:blipFill>
                <a:blip r:embed="rId237"/>
                <a:stretch>
                  <a:fillRect/>
                </a:stretch>
              </p:blipFill>
              <p:spPr>
                <a:xfrm>
                  <a:off x="7321368" y="4646616"/>
                  <a:ext cx="195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5" name="Ink 194">
                  <a:extLst>
                    <a:ext uri="{FF2B5EF4-FFF2-40B4-BE49-F238E27FC236}">
                      <a16:creationId xmlns:a16="http://schemas.microsoft.com/office/drawing/2014/main" id="{4E56059B-0B74-4DE7-BA3C-54048B1C44BE}"/>
                    </a:ext>
                  </a:extLst>
                </p14:cNvPr>
                <p14:cNvContentPartPr/>
                <p14:nvPr/>
              </p14:nvContentPartPr>
              <p14:xfrm>
                <a:off x="7553568" y="4647336"/>
                <a:ext cx="185400" cy="180360"/>
              </p14:xfrm>
            </p:contentPart>
          </mc:Choice>
          <mc:Fallback xmlns="">
            <p:pic>
              <p:nvPicPr>
                <p:cNvPr id="195" name="Ink 194">
                  <a:extLst>
                    <a:ext uri="{FF2B5EF4-FFF2-40B4-BE49-F238E27FC236}">
                      <a16:creationId xmlns:a16="http://schemas.microsoft.com/office/drawing/2014/main" id="{4E56059B-0B74-4DE7-BA3C-54048B1C44BE}"/>
                    </a:ext>
                  </a:extLst>
                </p:cNvPr>
                <p:cNvPicPr/>
                <p:nvPr/>
              </p:nvPicPr>
              <p:blipFill>
                <a:blip r:embed="rId239"/>
                <a:stretch>
                  <a:fillRect/>
                </a:stretch>
              </p:blipFill>
              <p:spPr>
                <a:xfrm>
                  <a:off x="7535928" y="4629336"/>
                  <a:ext cx="221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6" name="Ink 195">
                  <a:extLst>
                    <a:ext uri="{FF2B5EF4-FFF2-40B4-BE49-F238E27FC236}">
                      <a16:creationId xmlns:a16="http://schemas.microsoft.com/office/drawing/2014/main" id="{2D2FC391-061E-4159-B8B9-9AB14409525F}"/>
                    </a:ext>
                  </a:extLst>
                </p14:cNvPr>
                <p14:cNvContentPartPr/>
                <p14:nvPr/>
              </p14:nvContentPartPr>
              <p14:xfrm>
                <a:off x="7825368" y="4766136"/>
                <a:ext cx="221040" cy="137160"/>
              </p14:xfrm>
            </p:contentPart>
          </mc:Choice>
          <mc:Fallback xmlns="">
            <p:pic>
              <p:nvPicPr>
                <p:cNvPr id="196" name="Ink 195">
                  <a:extLst>
                    <a:ext uri="{FF2B5EF4-FFF2-40B4-BE49-F238E27FC236}">
                      <a16:creationId xmlns:a16="http://schemas.microsoft.com/office/drawing/2014/main" id="{2D2FC391-061E-4159-B8B9-9AB14409525F}"/>
                    </a:ext>
                  </a:extLst>
                </p:cNvPr>
                <p:cNvPicPr/>
                <p:nvPr/>
              </p:nvPicPr>
              <p:blipFill>
                <a:blip r:embed="rId241"/>
                <a:stretch>
                  <a:fillRect/>
                </a:stretch>
              </p:blipFill>
              <p:spPr>
                <a:xfrm>
                  <a:off x="7807728" y="4748496"/>
                  <a:ext cx="256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0" name="Ink 199">
                  <a:extLst>
                    <a:ext uri="{FF2B5EF4-FFF2-40B4-BE49-F238E27FC236}">
                      <a16:creationId xmlns:a16="http://schemas.microsoft.com/office/drawing/2014/main" id="{91D57245-C591-4ACD-BCF5-E8AA7265C35F}"/>
                    </a:ext>
                  </a:extLst>
                </p14:cNvPr>
                <p14:cNvContentPartPr/>
                <p14:nvPr/>
              </p14:nvContentPartPr>
              <p14:xfrm>
                <a:off x="8270688" y="4607736"/>
                <a:ext cx="151200" cy="318960"/>
              </p14:xfrm>
            </p:contentPart>
          </mc:Choice>
          <mc:Fallback xmlns="">
            <p:pic>
              <p:nvPicPr>
                <p:cNvPr id="200" name="Ink 199">
                  <a:extLst>
                    <a:ext uri="{FF2B5EF4-FFF2-40B4-BE49-F238E27FC236}">
                      <a16:creationId xmlns:a16="http://schemas.microsoft.com/office/drawing/2014/main" id="{91D57245-C591-4ACD-BCF5-E8AA7265C35F}"/>
                    </a:ext>
                  </a:extLst>
                </p:cNvPr>
                <p:cNvPicPr/>
                <p:nvPr/>
              </p:nvPicPr>
              <p:blipFill>
                <a:blip r:embed="rId243"/>
                <a:stretch>
                  <a:fillRect/>
                </a:stretch>
              </p:blipFill>
              <p:spPr>
                <a:xfrm>
                  <a:off x="8252688" y="4589736"/>
                  <a:ext cx="1868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1" name="Ink 200">
                  <a:extLst>
                    <a:ext uri="{FF2B5EF4-FFF2-40B4-BE49-F238E27FC236}">
                      <a16:creationId xmlns:a16="http://schemas.microsoft.com/office/drawing/2014/main" id="{F129F531-51E0-4E66-9878-C2E2109EAD08}"/>
                    </a:ext>
                  </a:extLst>
                </p14:cNvPr>
                <p14:cNvContentPartPr/>
                <p14:nvPr/>
              </p14:nvContentPartPr>
              <p14:xfrm>
                <a:off x="8496408" y="4676496"/>
                <a:ext cx="144720" cy="318600"/>
              </p14:xfrm>
            </p:contentPart>
          </mc:Choice>
          <mc:Fallback xmlns="">
            <p:pic>
              <p:nvPicPr>
                <p:cNvPr id="201" name="Ink 200">
                  <a:extLst>
                    <a:ext uri="{FF2B5EF4-FFF2-40B4-BE49-F238E27FC236}">
                      <a16:creationId xmlns:a16="http://schemas.microsoft.com/office/drawing/2014/main" id="{F129F531-51E0-4E66-9878-C2E2109EAD08}"/>
                    </a:ext>
                  </a:extLst>
                </p:cNvPr>
                <p:cNvPicPr/>
                <p:nvPr/>
              </p:nvPicPr>
              <p:blipFill>
                <a:blip r:embed="rId245"/>
                <a:stretch>
                  <a:fillRect/>
                </a:stretch>
              </p:blipFill>
              <p:spPr>
                <a:xfrm>
                  <a:off x="8478408" y="4658496"/>
                  <a:ext cx="1803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2" name="Ink 201">
                  <a:extLst>
                    <a:ext uri="{FF2B5EF4-FFF2-40B4-BE49-F238E27FC236}">
                      <a16:creationId xmlns:a16="http://schemas.microsoft.com/office/drawing/2014/main" id="{6BFBF9D8-4250-4ED2-B4AF-847D3C540D69}"/>
                    </a:ext>
                  </a:extLst>
                </p14:cNvPr>
                <p14:cNvContentPartPr/>
                <p14:nvPr/>
              </p14:nvContentPartPr>
              <p14:xfrm>
                <a:off x="8763168" y="4925616"/>
                <a:ext cx="9720" cy="16560"/>
              </p14:xfrm>
            </p:contentPart>
          </mc:Choice>
          <mc:Fallback xmlns="">
            <p:pic>
              <p:nvPicPr>
                <p:cNvPr id="202" name="Ink 201">
                  <a:extLst>
                    <a:ext uri="{FF2B5EF4-FFF2-40B4-BE49-F238E27FC236}">
                      <a16:creationId xmlns:a16="http://schemas.microsoft.com/office/drawing/2014/main" id="{6BFBF9D8-4250-4ED2-B4AF-847D3C540D69}"/>
                    </a:ext>
                  </a:extLst>
                </p:cNvPr>
                <p:cNvPicPr/>
                <p:nvPr/>
              </p:nvPicPr>
              <p:blipFill>
                <a:blip r:embed="rId247"/>
                <a:stretch>
                  <a:fillRect/>
                </a:stretch>
              </p:blipFill>
              <p:spPr>
                <a:xfrm>
                  <a:off x="8745528" y="4907616"/>
                  <a:ext cx="45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3" name="Ink 202">
                  <a:extLst>
                    <a:ext uri="{FF2B5EF4-FFF2-40B4-BE49-F238E27FC236}">
                      <a16:creationId xmlns:a16="http://schemas.microsoft.com/office/drawing/2014/main" id="{01DFE815-698C-48B2-93C9-D0FBEBF41BFA}"/>
                    </a:ext>
                  </a:extLst>
                </p14:cNvPr>
                <p14:cNvContentPartPr/>
                <p14:nvPr/>
              </p14:nvContentPartPr>
              <p14:xfrm>
                <a:off x="8072688" y="4541856"/>
                <a:ext cx="14400" cy="9360"/>
              </p14:xfrm>
            </p:contentPart>
          </mc:Choice>
          <mc:Fallback xmlns="">
            <p:pic>
              <p:nvPicPr>
                <p:cNvPr id="203" name="Ink 202">
                  <a:extLst>
                    <a:ext uri="{FF2B5EF4-FFF2-40B4-BE49-F238E27FC236}">
                      <a16:creationId xmlns:a16="http://schemas.microsoft.com/office/drawing/2014/main" id="{01DFE815-698C-48B2-93C9-D0FBEBF41BFA}"/>
                    </a:ext>
                  </a:extLst>
                </p:cNvPr>
                <p:cNvPicPr/>
                <p:nvPr/>
              </p:nvPicPr>
              <p:blipFill>
                <a:blip r:embed="rId249"/>
                <a:stretch>
                  <a:fillRect/>
                </a:stretch>
              </p:blipFill>
              <p:spPr>
                <a:xfrm>
                  <a:off x="8055048" y="4524216"/>
                  <a:ext cx="50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4" name="Ink 203">
                  <a:extLst>
                    <a:ext uri="{FF2B5EF4-FFF2-40B4-BE49-F238E27FC236}">
                      <a16:creationId xmlns:a16="http://schemas.microsoft.com/office/drawing/2014/main" id="{F20052D6-BD21-4C2B-BCDB-4DD243C39E70}"/>
                    </a:ext>
                  </a:extLst>
                </p14:cNvPr>
                <p14:cNvContentPartPr/>
                <p14:nvPr/>
              </p14:nvContentPartPr>
              <p14:xfrm>
                <a:off x="8042808" y="4572096"/>
                <a:ext cx="138240" cy="463320"/>
              </p14:xfrm>
            </p:contentPart>
          </mc:Choice>
          <mc:Fallback xmlns="">
            <p:pic>
              <p:nvPicPr>
                <p:cNvPr id="204" name="Ink 203">
                  <a:extLst>
                    <a:ext uri="{FF2B5EF4-FFF2-40B4-BE49-F238E27FC236}">
                      <a16:creationId xmlns:a16="http://schemas.microsoft.com/office/drawing/2014/main" id="{F20052D6-BD21-4C2B-BCDB-4DD243C39E70}"/>
                    </a:ext>
                  </a:extLst>
                </p:cNvPr>
                <p:cNvPicPr/>
                <p:nvPr/>
              </p:nvPicPr>
              <p:blipFill>
                <a:blip r:embed="rId251"/>
                <a:stretch>
                  <a:fillRect/>
                </a:stretch>
              </p:blipFill>
              <p:spPr>
                <a:xfrm>
                  <a:off x="8025168" y="4554096"/>
                  <a:ext cx="17388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5" name="Ink 204">
                  <a:extLst>
                    <a:ext uri="{FF2B5EF4-FFF2-40B4-BE49-F238E27FC236}">
                      <a16:creationId xmlns:a16="http://schemas.microsoft.com/office/drawing/2014/main" id="{F4489089-630A-4229-BB90-51E140210369}"/>
                    </a:ext>
                  </a:extLst>
                </p14:cNvPr>
                <p14:cNvContentPartPr/>
                <p14:nvPr/>
              </p14:nvContentPartPr>
              <p14:xfrm>
                <a:off x="8168088" y="5054856"/>
                <a:ext cx="25560" cy="35280"/>
              </p14:xfrm>
            </p:contentPart>
          </mc:Choice>
          <mc:Fallback xmlns="">
            <p:pic>
              <p:nvPicPr>
                <p:cNvPr id="205" name="Ink 204">
                  <a:extLst>
                    <a:ext uri="{FF2B5EF4-FFF2-40B4-BE49-F238E27FC236}">
                      <a16:creationId xmlns:a16="http://schemas.microsoft.com/office/drawing/2014/main" id="{F4489089-630A-4229-BB90-51E140210369}"/>
                    </a:ext>
                  </a:extLst>
                </p:cNvPr>
                <p:cNvPicPr/>
                <p:nvPr/>
              </p:nvPicPr>
              <p:blipFill>
                <a:blip r:embed="rId253"/>
                <a:stretch>
                  <a:fillRect/>
                </a:stretch>
              </p:blipFill>
              <p:spPr>
                <a:xfrm>
                  <a:off x="8150088" y="5036856"/>
                  <a:ext cx="61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7" name="Ink 206">
                  <a:extLst>
                    <a:ext uri="{FF2B5EF4-FFF2-40B4-BE49-F238E27FC236}">
                      <a16:creationId xmlns:a16="http://schemas.microsoft.com/office/drawing/2014/main" id="{085280B6-33A8-491F-ACD7-736586DA1C13}"/>
                    </a:ext>
                  </a:extLst>
                </p14:cNvPr>
                <p14:cNvContentPartPr/>
                <p14:nvPr/>
              </p14:nvContentPartPr>
              <p14:xfrm>
                <a:off x="8936688" y="4608096"/>
                <a:ext cx="116280" cy="258120"/>
              </p14:xfrm>
            </p:contentPart>
          </mc:Choice>
          <mc:Fallback xmlns="">
            <p:pic>
              <p:nvPicPr>
                <p:cNvPr id="207" name="Ink 206">
                  <a:extLst>
                    <a:ext uri="{FF2B5EF4-FFF2-40B4-BE49-F238E27FC236}">
                      <a16:creationId xmlns:a16="http://schemas.microsoft.com/office/drawing/2014/main" id="{085280B6-33A8-491F-ACD7-736586DA1C13}"/>
                    </a:ext>
                  </a:extLst>
                </p:cNvPr>
                <p:cNvPicPr/>
                <p:nvPr/>
              </p:nvPicPr>
              <p:blipFill>
                <a:blip r:embed="rId255"/>
                <a:stretch>
                  <a:fillRect/>
                </a:stretch>
              </p:blipFill>
              <p:spPr>
                <a:xfrm>
                  <a:off x="8918688" y="4590456"/>
                  <a:ext cx="151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9" name="Ink 208">
                  <a:extLst>
                    <a:ext uri="{FF2B5EF4-FFF2-40B4-BE49-F238E27FC236}">
                      <a16:creationId xmlns:a16="http://schemas.microsoft.com/office/drawing/2014/main" id="{10AB9469-0BDB-4759-B73B-6D8971354AF7}"/>
                    </a:ext>
                  </a:extLst>
                </p14:cNvPr>
                <p14:cNvContentPartPr/>
                <p14:nvPr/>
              </p14:nvContentPartPr>
              <p14:xfrm>
                <a:off x="8790168" y="4686936"/>
                <a:ext cx="62640" cy="226080"/>
              </p14:xfrm>
            </p:contentPart>
          </mc:Choice>
          <mc:Fallback xmlns="">
            <p:pic>
              <p:nvPicPr>
                <p:cNvPr id="209" name="Ink 208">
                  <a:extLst>
                    <a:ext uri="{FF2B5EF4-FFF2-40B4-BE49-F238E27FC236}">
                      <a16:creationId xmlns:a16="http://schemas.microsoft.com/office/drawing/2014/main" id="{10AB9469-0BDB-4759-B73B-6D8971354AF7}"/>
                    </a:ext>
                  </a:extLst>
                </p:cNvPr>
                <p:cNvPicPr/>
                <p:nvPr/>
              </p:nvPicPr>
              <p:blipFill>
                <a:blip r:embed="rId257"/>
                <a:stretch>
                  <a:fillRect/>
                </a:stretch>
              </p:blipFill>
              <p:spPr>
                <a:xfrm>
                  <a:off x="8772528" y="4669296"/>
                  <a:ext cx="98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0" name="Ink 209">
                  <a:extLst>
                    <a:ext uri="{FF2B5EF4-FFF2-40B4-BE49-F238E27FC236}">
                      <a16:creationId xmlns:a16="http://schemas.microsoft.com/office/drawing/2014/main" id="{01D338D5-BC36-45D3-A09D-99624FF3DA53}"/>
                    </a:ext>
                  </a:extLst>
                </p14:cNvPr>
                <p14:cNvContentPartPr/>
                <p14:nvPr/>
              </p14:nvContentPartPr>
              <p14:xfrm>
                <a:off x="8870088" y="4598016"/>
                <a:ext cx="241200" cy="318960"/>
              </p14:xfrm>
            </p:contentPart>
          </mc:Choice>
          <mc:Fallback xmlns="">
            <p:pic>
              <p:nvPicPr>
                <p:cNvPr id="210" name="Ink 209">
                  <a:extLst>
                    <a:ext uri="{FF2B5EF4-FFF2-40B4-BE49-F238E27FC236}">
                      <a16:creationId xmlns:a16="http://schemas.microsoft.com/office/drawing/2014/main" id="{01D338D5-BC36-45D3-A09D-99624FF3DA53}"/>
                    </a:ext>
                  </a:extLst>
                </p:cNvPr>
                <p:cNvPicPr/>
                <p:nvPr/>
              </p:nvPicPr>
              <p:blipFill>
                <a:blip r:embed="rId259"/>
                <a:stretch>
                  <a:fillRect/>
                </a:stretch>
              </p:blipFill>
              <p:spPr>
                <a:xfrm>
                  <a:off x="8852448" y="4580376"/>
                  <a:ext cx="2768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1" name="Ink 210">
                  <a:extLst>
                    <a:ext uri="{FF2B5EF4-FFF2-40B4-BE49-F238E27FC236}">
                      <a16:creationId xmlns:a16="http://schemas.microsoft.com/office/drawing/2014/main" id="{4369F6DA-D3A2-4C51-B273-00ACC5FF3864}"/>
                    </a:ext>
                  </a:extLst>
                </p14:cNvPr>
                <p14:cNvContentPartPr/>
                <p14:nvPr/>
              </p14:nvContentPartPr>
              <p14:xfrm>
                <a:off x="8704848" y="4674336"/>
                <a:ext cx="124920" cy="258120"/>
              </p14:xfrm>
            </p:contentPart>
          </mc:Choice>
          <mc:Fallback xmlns="">
            <p:pic>
              <p:nvPicPr>
                <p:cNvPr id="211" name="Ink 210">
                  <a:extLst>
                    <a:ext uri="{FF2B5EF4-FFF2-40B4-BE49-F238E27FC236}">
                      <a16:creationId xmlns:a16="http://schemas.microsoft.com/office/drawing/2014/main" id="{4369F6DA-D3A2-4C51-B273-00ACC5FF3864}"/>
                    </a:ext>
                  </a:extLst>
                </p:cNvPr>
                <p:cNvPicPr/>
                <p:nvPr/>
              </p:nvPicPr>
              <p:blipFill>
                <a:blip r:embed="rId261"/>
                <a:stretch>
                  <a:fillRect/>
                </a:stretch>
              </p:blipFill>
              <p:spPr>
                <a:xfrm>
                  <a:off x="8687208" y="4656336"/>
                  <a:ext cx="160560" cy="293760"/>
                </a:xfrm>
                <a:prstGeom prst="rect">
                  <a:avLst/>
                </a:prstGeom>
              </p:spPr>
            </p:pic>
          </mc:Fallback>
        </mc:AlternateContent>
      </p:grpSp>
      <p:grpSp>
        <p:nvGrpSpPr>
          <p:cNvPr id="219" name="Group 218">
            <a:extLst>
              <a:ext uri="{FF2B5EF4-FFF2-40B4-BE49-F238E27FC236}">
                <a16:creationId xmlns:a16="http://schemas.microsoft.com/office/drawing/2014/main" id="{35A52179-E153-4C72-9513-8D49994FD4BD}"/>
              </a:ext>
            </a:extLst>
          </p:cNvPr>
          <p:cNvGrpSpPr/>
          <p:nvPr/>
        </p:nvGrpSpPr>
        <p:grpSpPr>
          <a:xfrm>
            <a:off x="3973728" y="1151376"/>
            <a:ext cx="1975680" cy="1015200"/>
            <a:chOff x="3973728" y="1151376"/>
            <a:chExt cx="1975680" cy="1015200"/>
          </a:xfrm>
        </p:grpSpPr>
        <mc:AlternateContent xmlns:mc="http://schemas.openxmlformats.org/markup-compatibility/2006" xmlns:p14="http://schemas.microsoft.com/office/powerpoint/2010/main">
          <mc:Choice Requires="p14">
            <p:contentPart p14:bwMode="auto" r:id="rId262">
              <p14:nvContentPartPr>
                <p14:cNvPr id="213" name="Ink 212">
                  <a:extLst>
                    <a:ext uri="{FF2B5EF4-FFF2-40B4-BE49-F238E27FC236}">
                      <a16:creationId xmlns:a16="http://schemas.microsoft.com/office/drawing/2014/main" id="{6086E889-36B4-4FBA-B594-80FA8720298E}"/>
                    </a:ext>
                  </a:extLst>
                </p14:cNvPr>
                <p14:cNvContentPartPr/>
                <p14:nvPr/>
              </p14:nvContentPartPr>
              <p14:xfrm>
                <a:off x="4473408" y="1389696"/>
                <a:ext cx="71640" cy="494640"/>
              </p14:xfrm>
            </p:contentPart>
          </mc:Choice>
          <mc:Fallback xmlns="">
            <p:pic>
              <p:nvPicPr>
                <p:cNvPr id="213" name="Ink 212">
                  <a:extLst>
                    <a:ext uri="{FF2B5EF4-FFF2-40B4-BE49-F238E27FC236}">
                      <a16:creationId xmlns:a16="http://schemas.microsoft.com/office/drawing/2014/main" id="{6086E889-36B4-4FBA-B594-80FA8720298E}"/>
                    </a:ext>
                  </a:extLst>
                </p:cNvPr>
                <p:cNvPicPr/>
                <p:nvPr/>
              </p:nvPicPr>
              <p:blipFill>
                <a:blip r:embed="rId263"/>
                <a:stretch>
                  <a:fillRect/>
                </a:stretch>
              </p:blipFill>
              <p:spPr>
                <a:xfrm>
                  <a:off x="4455408" y="1371696"/>
                  <a:ext cx="10728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4" name="Ink 213">
                  <a:extLst>
                    <a:ext uri="{FF2B5EF4-FFF2-40B4-BE49-F238E27FC236}">
                      <a16:creationId xmlns:a16="http://schemas.microsoft.com/office/drawing/2014/main" id="{10DE230D-E0A1-4B2E-A752-F4EC542EF944}"/>
                    </a:ext>
                  </a:extLst>
                </p14:cNvPr>
                <p14:cNvContentPartPr/>
                <p14:nvPr/>
              </p14:nvContentPartPr>
              <p14:xfrm>
                <a:off x="4497888" y="1580856"/>
                <a:ext cx="454320" cy="351000"/>
              </p14:xfrm>
            </p:contentPart>
          </mc:Choice>
          <mc:Fallback xmlns="">
            <p:pic>
              <p:nvPicPr>
                <p:cNvPr id="214" name="Ink 213">
                  <a:extLst>
                    <a:ext uri="{FF2B5EF4-FFF2-40B4-BE49-F238E27FC236}">
                      <a16:creationId xmlns:a16="http://schemas.microsoft.com/office/drawing/2014/main" id="{10DE230D-E0A1-4B2E-A752-F4EC542EF944}"/>
                    </a:ext>
                  </a:extLst>
                </p:cNvPr>
                <p:cNvPicPr/>
                <p:nvPr/>
              </p:nvPicPr>
              <p:blipFill>
                <a:blip r:embed="rId265"/>
                <a:stretch>
                  <a:fillRect/>
                </a:stretch>
              </p:blipFill>
              <p:spPr>
                <a:xfrm>
                  <a:off x="4479888" y="1562856"/>
                  <a:ext cx="4899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5" name="Ink 214">
                  <a:extLst>
                    <a:ext uri="{FF2B5EF4-FFF2-40B4-BE49-F238E27FC236}">
                      <a16:creationId xmlns:a16="http://schemas.microsoft.com/office/drawing/2014/main" id="{4359A649-2686-461E-A72E-A6C2FCAC8DC2}"/>
                    </a:ext>
                  </a:extLst>
                </p14:cNvPr>
                <p14:cNvContentPartPr/>
                <p14:nvPr/>
              </p14:nvContentPartPr>
              <p14:xfrm>
                <a:off x="4703088" y="1487616"/>
                <a:ext cx="336600" cy="408240"/>
              </p14:xfrm>
            </p:contentPart>
          </mc:Choice>
          <mc:Fallback xmlns="">
            <p:pic>
              <p:nvPicPr>
                <p:cNvPr id="215" name="Ink 214">
                  <a:extLst>
                    <a:ext uri="{FF2B5EF4-FFF2-40B4-BE49-F238E27FC236}">
                      <a16:creationId xmlns:a16="http://schemas.microsoft.com/office/drawing/2014/main" id="{4359A649-2686-461E-A72E-A6C2FCAC8DC2}"/>
                    </a:ext>
                  </a:extLst>
                </p:cNvPr>
                <p:cNvPicPr/>
                <p:nvPr/>
              </p:nvPicPr>
              <p:blipFill>
                <a:blip r:embed="rId267"/>
                <a:stretch>
                  <a:fillRect/>
                </a:stretch>
              </p:blipFill>
              <p:spPr>
                <a:xfrm>
                  <a:off x="4685448" y="1469616"/>
                  <a:ext cx="3722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6" name="Ink 215">
                  <a:extLst>
                    <a:ext uri="{FF2B5EF4-FFF2-40B4-BE49-F238E27FC236}">
                      <a16:creationId xmlns:a16="http://schemas.microsoft.com/office/drawing/2014/main" id="{7D678209-7A60-43EC-8903-5E90D1BF1A2A}"/>
                    </a:ext>
                  </a:extLst>
                </p14:cNvPr>
                <p14:cNvContentPartPr/>
                <p14:nvPr/>
              </p14:nvContentPartPr>
              <p14:xfrm>
                <a:off x="4956168" y="1509936"/>
                <a:ext cx="515160" cy="379800"/>
              </p14:xfrm>
            </p:contentPart>
          </mc:Choice>
          <mc:Fallback xmlns="">
            <p:pic>
              <p:nvPicPr>
                <p:cNvPr id="216" name="Ink 215">
                  <a:extLst>
                    <a:ext uri="{FF2B5EF4-FFF2-40B4-BE49-F238E27FC236}">
                      <a16:creationId xmlns:a16="http://schemas.microsoft.com/office/drawing/2014/main" id="{7D678209-7A60-43EC-8903-5E90D1BF1A2A}"/>
                    </a:ext>
                  </a:extLst>
                </p:cNvPr>
                <p:cNvPicPr/>
                <p:nvPr/>
              </p:nvPicPr>
              <p:blipFill>
                <a:blip r:embed="rId269"/>
                <a:stretch>
                  <a:fillRect/>
                </a:stretch>
              </p:blipFill>
              <p:spPr>
                <a:xfrm>
                  <a:off x="4938528" y="1492296"/>
                  <a:ext cx="5508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7" name="Ink 216">
                  <a:extLst>
                    <a:ext uri="{FF2B5EF4-FFF2-40B4-BE49-F238E27FC236}">
                      <a16:creationId xmlns:a16="http://schemas.microsoft.com/office/drawing/2014/main" id="{294127BA-24B0-4FB0-B910-56EADE94F590}"/>
                    </a:ext>
                  </a:extLst>
                </p14:cNvPr>
                <p14:cNvContentPartPr/>
                <p14:nvPr/>
              </p14:nvContentPartPr>
              <p14:xfrm>
                <a:off x="5489328" y="1715496"/>
                <a:ext cx="311760" cy="188280"/>
              </p14:xfrm>
            </p:contentPart>
          </mc:Choice>
          <mc:Fallback xmlns="">
            <p:pic>
              <p:nvPicPr>
                <p:cNvPr id="217" name="Ink 216">
                  <a:extLst>
                    <a:ext uri="{FF2B5EF4-FFF2-40B4-BE49-F238E27FC236}">
                      <a16:creationId xmlns:a16="http://schemas.microsoft.com/office/drawing/2014/main" id="{294127BA-24B0-4FB0-B910-56EADE94F590}"/>
                    </a:ext>
                  </a:extLst>
                </p:cNvPr>
                <p:cNvPicPr/>
                <p:nvPr/>
              </p:nvPicPr>
              <p:blipFill>
                <a:blip r:embed="rId271"/>
                <a:stretch>
                  <a:fillRect/>
                </a:stretch>
              </p:blipFill>
              <p:spPr>
                <a:xfrm>
                  <a:off x="5471688" y="1697496"/>
                  <a:ext cx="347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8" name="Ink 217">
                  <a:extLst>
                    <a:ext uri="{FF2B5EF4-FFF2-40B4-BE49-F238E27FC236}">
                      <a16:creationId xmlns:a16="http://schemas.microsoft.com/office/drawing/2014/main" id="{CA479D95-5B19-449A-8122-476CF94406C3}"/>
                    </a:ext>
                  </a:extLst>
                </p14:cNvPr>
                <p14:cNvContentPartPr/>
                <p14:nvPr/>
              </p14:nvContentPartPr>
              <p14:xfrm>
                <a:off x="3973728" y="1151376"/>
                <a:ext cx="1975680" cy="1015200"/>
              </p14:xfrm>
            </p:contentPart>
          </mc:Choice>
          <mc:Fallback xmlns="">
            <p:pic>
              <p:nvPicPr>
                <p:cNvPr id="218" name="Ink 217">
                  <a:extLst>
                    <a:ext uri="{FF2B5EF4-FFF2-40B4-BE49-F238E27FC236}">
                      <a16:creationId xmlns:a16="http://schemas.microsoft.com/office/drawing/2014/main" id="{CA479D95-5B19-449A-8122-476CF94406C3}"/>
                    </a:ext>
                  </a:extLst>
                </p:cNvPr>
                <p:cNvPicPr/>
                <p:nvPr/>
              </p:nvPicPr>
              <p:blipFill>
                <a:blip r:embed="rId273"/>
                <a:stretch>
                  <a:fillRect/>
                </a:stretch>
              </p:blipFill>
              <p:spPr>
                <a:xfrm>
                  <a:off x="3955728" y="1133376"/>
                  <a:ext cx="2011320" cy="10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220" name="Ink 219">
                <a:extLst>
                  <a:ext uri="{FF2B5EF4-FFF2-40B4-BE49-F238E27FC236}">
                    <a16:creationId xmlns:a16="http://schemas.microsoft.com/office/drawing/2014/main" id="{7BC44D09-63D2-42FD-A9A0-8BE0B6359A64}"/>
                  </a:ext>
                </a:extLst>
              </p14:cNvPr>
              <p14:cNvContentPartPr/>
              <p14:nvPr/>
            </p14:nvContentPartPr>
            <p14:xfrm>
              <a:off x="8374368" y="5413056"/>
              <a:ext cx="367560" cy="516960"/>
            </p14:xfrm>
          </p:contentPart>
        </mc:Choice>
        <mc:Fallback xmlns="">
          <p:pic>
            <p:nvPicPr>
              <p:cNvPr id="220" name="Ink 219">
                <a:extLst>
                  <a:ext uri="{FF2B5EF4-FFF2-40B4-BE49-F238E27FC236}">
                    <a16:creationId xmlns:a16="http://schemas.microsoft.com/office/drawing/2014/main" id="{7BC44D09-63D2-42FD-A9A0-8BE0B6359A64}"/>
                  </a:ext>
                </a:extLst>
              </p:cNvPr>
              <p:cNvPicPr/>
              <p:nvPr/>
            </p:nvPicPr>
            <p:blipFill>
              <a:blip r:embed="rId275"/>
              <a:stretch>
                <a:fillRect/>
              </a:stretch>
            </p:blipFill>
            <p:spPr>
              <a:xfrm>
                <a:off x="8356368" y="5395056"/>
                <a:ext cx="403200" cy="552600"/>
              </a:xfrm>
              <a:prstGeom prst="rect">
                <a:avLst/>
              </a:prstGeom>
            </p:spPr>
          </p:pic>
        </mc:Fallback>
      </mc:AlternateContent>
    </p:spTree>
    <p:extLst>
      <p:ext uri="{BB962C8B-B14F-4D97-AF65-F5344CB8AC3E}">
        <p14:creationId xmlns:p14="http://schemas.microsoft.com/office/powerpoint/2010/main" val="18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066AC25-A4BA-45C1-AD5F-906C94CE5613}"/>
              </a:ext>
            </a:extLst>
          </p:cNvPr>
          <p:cNvGrpSpPr/>
          <p:nvPr/>
        </p:nvGrpSpPr>
        <p:grpSpPr>
          <a:xfrm>
            <a:off x="219288" y="134016"/>
            <a:ext cx="5006520" cy="841680"/>
            <a:chOff x="219288" y="134016"/>
            <a:chExt cx="5006520" cy="841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0DBD714-AE2A-49A8-B90C-AC536AC35D11}"/>
                    </a:ext>
                  </a:extLst>
                </p14:cNvPr>
                <p14:cNvContentPartPr/>
                <p14:nvPr/>
              </p14:nvContentPartPr>
              <p14:xfrm>
                <a:off x="390288" y="409056"/>
                <a:ext cx="424800" cy="330120"/>
              </p14:xfrm>
            </p:contentPart>
          </mc:Choice>
          <mc:Fallback xmlns="">
            <p:pic>
              <p:nvPicPr>
                <p:cNvPr id="2" name="Ink 1">
                  <a:extLst>
                    <a:ext uri="{FF2B5EF4-FFF2-40B4-BE49-F238E27FC236}">
                      <a16:creationId xmlns:a16="http://schemas.microsoft.com/office/drawing/2014/main" id="{A0DBD714-AE2A-49A8-B90C-AC536AC35D11}"/>
                    </a:ext>
                  </a:extLst>
                </p:cNvPr>
                <p:cNvPicPr/>
                <p:nvPr/>
              </p:nvPicPr>
              <p:blipFill>
                <a:blip r:embed="rId3"/>
                <a:stretch>
                  <a:fillRect/>
                </a:stretch>
              </p:blipFill>
              <p:spPr>
                <a:xfrm>
                  <a:off x="372288" y="391056"/>
                  <a:ext cx="4604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1CC6EB2-710C-4A8C-8389-B130E450C28A}"/>
                    </a:ext>
                  </a:extLst>
                </p14:cNvPr>
                <p14:cNvContentPartPr/>
                <p14:nvPr/>
              </p14:nvContentPartPr>
              <p14:xfrm>
                <a:off x="490368" y="216816"/>
                <a:ext cx="177840" cy="371160"/>
              </p14:xfrm>
            </p:contentPart>
          </mc:Choice>
          <mc:Fallback xmlns="">
            <p:pic>
              <p:nvPicPr>
                <p:cNvPr id="3" name="Ink 2">
                  <a:extLst>
                    <a:ext uri="{FF2B5EF4-FFF2-40B4-BE49-F238E27FC236}">
                      <a16:creationId xmlns:a16="http://schemas.microsoft.com/office/drawing/2014/main" id="{01CC6EB2-710C-4A8C-8389-B130E450C28A}"/>
                    </a:ext>
                  </a:extLst>
                </p:cNvPr>
                <p:cNvPicPr/>
                <p:nvPr/>
              </p:nvPicPr>
              <p:blipFill>
                <a:blip r:embed="rId5"/>
                <a:stretch>
                  <a:fillRect/>
                </a:stretch>
              </p:blipFill>
              <p:spPr>
                <a:xfrm>
                  <a:off x="472368" y="198816"/>
                  <a:ext cx="2134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72DD598-21DE-4D69-809F-BACC500064A7}"/>
                    </a:ext>
                  </a:extLst>
                </p14:cNvPr>
                <p14:cNvContentPartPr/>
                <p14:nvPr/>
              </p14:nvContentPartPr>
              <p14:xfrm>
                <a:off x="969888" y="456216"/>
                <a:ext cx="211680" cy="197640"/>
              </p14:xfrm>
            </p:contentPart>
          </mc:Choice>
          <mc:Fallback xmlns="">
            <p:pic>
              <p:nvPicPr>
                <p:cNvPr id="4" name="Ink 3">
                  <a:extLst>
                    <a:ext uri="{FF2B5EF4-FFF2-40B4-BE49-F238E27FC236}">
                      <a16:creationId xmlns:a16="http://schemas.microsoft.com/office/drawing/2014/main" id="{172DD598-21DE-4D69-809F-BACC500064A7}"/>
                    </a:ext>
                  </a:extLst>
                </p:cNvPr>
                <p:cNvPicPr/>
                <p:nvPr/>
              </p:nvPicPr>
              <p:blipFill>
                <a:blip r:embed="rId7"/>
                <a:stretch>
                  <a:fillRect/>
                </a:stretch>
              </p:blipFill>
              <p:spPr>
                <a:xfrm>
                  <a:off x="952248" y="438216"/>
                  <a:ext cx="247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2CA56739-254A-4458-B92B-5983C0B3918D}"/>
                    </a:ext>
                  </a:extLst>
                </p14:cNvPr>
                <p14:cNvContentPartPr/>
                <p14:nvPr/>
              </p14:nvContentPartPr>
              <p14:xfrm>
                <a:off x="219288" y="694536"/>
                <a:ext cx="1156680" cy="281160"/>
              </p14:xfrm>
            </p:contentPart>
          </mc:Choice>
          <mc:Fallback xmlns="">
            <p:pic>
              <p:nvPicPr>
                <p:cNvPr id="16" name="Ink 15">
                  <a:extLst>
                    <a:ext uri="{FF2B5EF4-FFF2-40B4-BE49-F238E27FC236}">
                      <a16:creationId xmlns:a16="http://schemas.microsoft.com/office/drawing/2014/main" id="{2CA56739-254A-4458-B92B-5983C0B3918D}"/>
                    </a:ext>
                  </a:extLst>
                </p:cNvPr>
                <p:cNvPicPr/>
                <p:nvPr/>
              </p:nvPicPr>
              <p:blipFill>
                <a:blip r:embed="rId9"/>
                <a:stretch>
                  <a:fillRect/>
                </a:stretch>
              </p:blipFill>
              <p:spPr>
                <a:xfrm>
                  <a:off x="201648" y="676536"/>
                  <a:ext cx="11923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C2C526CD-E23F-47FD-B3AC-6D14D0EFCED2}"/>
                    </a:ext>
                  </a:extLst>
                </p14:cNvPr>
                <p14:cNvContentPartPr/>
                <p14:nvPr/>
              </p14:nvContentPartPr>
              <p14:xfrm>
                <a:off x="1991208" y="134016"/>
                <a:ext cx="721440" cy="604440"/>
              </p14:xfrm>
            </p:contentPart>
          </mc:Choice>
          <mc:Fallback xmlns="">
            <p:pic>
              <p:nvPicPr>
                <p:cNvPr id="17" name="Ink 16">
                  <a:extLst>
                    <a:ext uri="{FF2B5EF4-FFF2-40B4-BE49-F238E27FC236}">
                      <a16:creationId xmlns:a16="http://schemas.microsoft.com/office/drawing/2014/main" id="{C2C526CD-E23F-47FD-B3AC-6D14D0EFCED2}"/>
                    </a:ext>
                  </a:extLst>
                </p:cNvPr>
                <p:cNvPicPr/>
                <p:nvPr/>
              </p:nvPicPr>
              <p:blipFill>
                <a:blip r:embed="rId11"/>
                <a:stretch>
                  <a:fillRect/>
                </a:stretch>
              </p:blipFill>
              <p:spPr>
                <a:xfrm>
                  <a:off x="1973208" y="116016"/>
                  <a:ext cx="75708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ED2EBE51-0C42-4DB5-8ABF-28AFC8F7F1E3}"/>
                    </a:ext>
                  </a:extLst>
                </p14:cNvPr>
                <p14:cNvContentPartPr/>
                <p14:nvPr/>
              </p14:nvContentPartPr>
              <p14:xfrm>
                <a:off x="2488008" y="296376"/>
                <a:ext cx="399240" cy="405360"/>
              </p14:xfrm>
            </p:contentPart>
          </mc:Choice>
          <mc:Fallback xmlns="">
            <p:pic>
              <p:nvPicPr>
                <p:cNvPr id="18" name="Ink 17">
                  <a:extLst>
                    <a:ext uri="{FF2B5EF4-FFF2-40B4-BE49-F238E27FC236}">
                      <a16:creationId xmlns:a16="http://schemas.microsoft.com/office/drawing/2014/main" id="{ED2EBE51-0C42-4DB5-8ABF-28AFC8F7F1E3}"/>
                    </a:ext>
                  </a:extLst>
                </p:cNvPr>
                <p:cNvPicPr/>
                <p:nvPr/>
              </p:nvPicPr>
              <p:blipFill>
                <a:blip r:embed="rId13"/>
                <a:stretch>
                  <a:fillRect/>
                </a:stretch>
              </p:blipFill>
              <p:spPr>
                <a:xfrm>
                  <a:off x="2470368" y="278736"/>
                  <a:ext cx="4348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08D9F75C-5905-44E2-83EB-1B4998E18430}"/>
                    </a:ext>
                  </a:extLst>
                </p14:cNvPr>
                <p14:cNvContentPartPr/>
                <p14:nvPr/>
              </p14:nvContentPartPr>
              <p14:xfrm>
                <a:off x="2780688" y="404736"/>
                <a:ext cx="1288440" cy="349200"/>
              </p14:xfrm>
            </p:contentPart>
          </mc:Choice>
          <mc:Fallback xmlns="">
            <p:pic>
              <p:nvPicPr>
                <p:cNvPr id="19" name="Ink 18">
                  <a:extLst>
                    <a:ext uri="{FF2B5EF4-FFF2-40B4-BE49-F238E27FC236}">
                      <a16:creationId xmlns:a16="http://schemas.microsoft.com/office/drawing/2014/main" id="{08D9F75C-5905-44E2-83EB-1B4998E18430}"/>
                    </a:ext>
                  </a:extLst>
                </p:cNvPr>
                <p:cNvPicPr/>
                <p:nvPr/>
              </p:nvPicPr>
              <p:blipFill>
                <a:blip r:embed="rId15"/>
                <a:stretch>
                  <a:fillRect/>
                </a:stretch>
              </p:blipFill>
              <p:spPr>
                <a:xfrm>
                  <a:off x="2762688" y="386736"/>
                  <a:ext cx="13240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97B1A16B-3B9F-4187-AB5A-5ACB38792984}"/>
                    </a:ext>
                  </a:extLst>
                </p14:cNvPr>
                <p14:cNvContentPartPr/>
                <p14:nvPr/>
              </p14:nvContentPartPr>
              <p14:xfrm>
                <a:off x="4603368" y="345336"/>
                <a:ext cx="171000" cy="125640"/>
              </p14:xfrm>
            </p:contentPart>
          </mc:Choice>
          <mc:Fallback xmlns="">
            <p:pic>
              <p:nvPicPr>
                <p:cNvPr id="20" name="Ink 19">
                  <a:extLst>
                    <a:ext uri="{FF2B5EF4-FFF2-40B4-BE49-F238E27FC236}">
                      <a16:creationId xmlns:a16="http://schemas.microsoft.com/office/drawing/2014/main" id="{97B1A16B-3B9F-4187-AB5A-5ACB38792984}"/>
                    </a:ext>
                  </a:extLst>
                </p:cNvPr>
                <p:cNvPicPr/>
                <p:nvPr/>
              </p:nvPicPr>
              <p:blipFill>
                <a:blip r:embed="rId17"/>
                <a:stretch>
                  <a:fillRect/>
                </a:stretch>
              </p:blipFill>
              <p:spPr>
                <a:xfrm>
                  <a:off x="4585368" y="327336"/>
                  <a:ext cx="206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881FE3D8-00C2-49F4-8B3F-9EC0E60EC670}"/>
                    </a:ext>
                  </a:extLst>
                </p14:cNvPr>
                <p14:cNvContentPartPr/>
                <p14:nvPr/>
              </p14:nvContentPartPr>
              <p14:xfrm>
                <a:off x="4913328" y="292416"/>
                <a:ext cx="312480" cy="455760"/>
              </p14:xfrm>
            </p:contentPart>
          </mc:Choice>
          <mc:Fallback xmlns="">
            <p:pic>
              <p:nvPicPr>
                <p:cNvPr id="21" name="Ink 20">
                  <a:extLst>
                    <a:ext uri="{FF2B5EF4-FFF2-40B4-BE49-F238E27FC236}">
                      <a16:creationId xmlns:a16="http://schemas.microsoft.com/office/drawing/2014/main" id="{881FE3D8-00C2-49F4-8B3F-9EC0E60EC670}"/>
                    </a:ext>
                  </a:extLst>
                </p:cNvPr>
                <p:cNvPicPr/>
                <p:nvPr/>
              </p:nvPicPr>
              <p:blipFill>
                <a:blip r:embed="rId19"/>
                <a:stretch>
                  <a:fillRect/>
                </a:stretch>
              </p:blipFill>
              <p:spPr>
                <a:xfrm>
                  <a:off x="4895688" y="274416"/>
                  <a:ext cx="348120" cy="491400"/>
                </a:xfrm>
                <a:prstGeom prst="rect">
                  <a:avLst/>
                </a:prstGeom>
              </p:spPr>
            </p:pic>
          </mc:Fallback>
        </mc:AlternateContent>
      </p:grpSp>
      <p:grpSp>
        <p:nvGrpSpPr>
          <p:cNvPr id="33" name="Group 32">
            <a:extLst>
              <a:ext uri="{FF2B5EF4-FFF2-40B4-BE49-F238E27FC236}">
                <a16:creationId xmlns:a16="http://schemas.microsoft.com/office/drawing/2014/main" id="{827FA3AE-5B32-40EE-9181-30624946DF53}"/>
              </a:ext>
            </a:extLst>
          </p:cNvPr>
          <p:cNvGrpSpPr/>
          <p:nvPr/>
        </p:nvGrpSpPr>
        <p:grpSpPr>
          <a:xfrm>
            <a:off x="5630088" y="341016"/>
            <a:ext cx="1117800" cy="425160"/>
            <a:chOff x="5630088" y="341016"/>
            <a:chExt cx="1117800" cy="425160"/>
          </a:xfrm>
        </p:grpSpPr>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29B49EE5-B797-4F2F-A095-28B33B09D8FC}"/>
                    </a:ext>
                  </a:extLst>
                </p14:cNvPr>
                <p14:cNvContentPartPr/>
                <p14:nvPr/>
              </p14:nvContentPartPr>
              <p14:xfrm>
                <a:off x="5630088" y="341016"/>
                <a:ext cx="213120" cy="399960"/>
              </p14:xfrm>
            </p:contentPart>
          </mc:Choice>
          <mc:Fallback xmlns="">
            <p:pic>
              <p:nvPicPr>
                <p:cNvPr id="25" name="Ink 24">
                  <a:extLst>
                    <a:ext uri="{FF2B5EF4-FFF2-40B4-BE49-F238E27FC236}">
                      <a16:creationId xmlns:a16="http://schemas.microsoft.com/office/drawing/2014/main" id="{29B49EE5-B797-4F2F-A095-28B33B09D8FC}"/>
                    </a:ext>
                  </a:extLst>
                </p:cNvPr>
                <p:cNvPicPr/>
                <p:nvPr/>
              </p:nvPicPr>
              <p:blipFill>
                <a:blip r:embed="rId21"/>
                <a:stretch>
                  <a:fillRect/>
                </a:stretch>
              </p:blipFill>
              <p:spPr>
                <a:xfrm>
                  <a:off x="5612448" y="323016"/>
                  <a:ext cx="2487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E8883308-978C-47C8-B691-C2982A780DBA}"/>
                    </a:ext>
                  </a:extLst>
                </p14:cNvPr>
                <p14:cNvContentPartPr/>
                <p14:nvPr/>
              </p14:nvContentPartPr>
              <p14:xfrm>
                <a:off x="5986128" y="645936"/>
                <a:ext cx="74880" cy="99360"/>
              </p14:xfrm>
            </p:contentPart>
          </mc:Choice>
          <mc:Fallback xmlns="">
            <p:pic>
              <p:nvPicPr>
                <p:cNvPr id="26" name="Ink 25">
                  <a:extLst>
                    <a:ext uri="{FF2B5EF4-FFF2-40B4-BE49-F238E27FC236}">
                      <a16:creationId xmlns:a16="http://schemas.microsoft.com/office/drawing/2014/main" id="{E8883308-978C-47C8-B691-C2982A780DBA}"/>
                    </a:ext>
                  </a:extLst>
                </p:cNvPr>
                <p:cNvPicPr/>
                <p:nvPr/>
              </p:nvPicPr>
              <p:blipFill>
                <a:blip r:embed="rId23"/>
                <a:stretch>
                  <a:fillRect/>
                </a:stretch>
              </p:blipFill>
              <p:spPr>
                <a:xfrm>
                  <a:off x="5968488" y="627936"/>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F2856A6D-AF5B-46C6-AF48-4981244AD3FD}"/>
                    </a:ext>
                  </a:extLst>
                </p14:cNvPr>
                <p14:cNvContentPartPr/>
                <p14:nvPr/>
              </p14:nvContentPartPr>
              <p14:xfrm>
                <a:off x="6136248" y="403656"/>
                <a:ext cx="321480" cy="362520"/>
              </p14:xfrm>
            </p:contentPart>
          </mc:Choice>
          <mc:Fallback xmlns="">
            <p:pic>
              <p:nvPicPr>
                <p:cNvPr id="27" name="Ink 26">
                  <a:extLst>
                    <a:ext uri="{FF2B5EF4-FFF2-40B4-BE49-F238E27FC236}">
                      <a16:creationId xmlns:a16="http://schemas.microsoft.com/office/drawing/2014/main" id="{F2856A6D-AF5B-46C6-AF48-4981244AD3FD}"/>
                    </a:ext>
                  </a:extLst>
                </p:cNvPr>
                <p:cNvPicPr/>
                <p:nvPr/>
              </p:nvPicPr>
              <p:blipFill>
                <a:blip r:embed="rId25"/>
                <a:stretch>
                  <a:fillRect/>
                </a:stretch>
              </p:blipFill>
              <p:spPr>
                <a:xfrm>
                  <a:off x="6118248" y="385656"/>
                  <a:ext cx="3571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B4E54E80-45F3-46D2-8046-C37C5D11DD63}"/>
                    </a:ext>
                  </a:extLst>
                </p14:cNvPr>
                <p14:cNvContentPartPr/>
                <p14:nvPr/>
              </p14:nvContentPartPr>
              <p14:xfrm>
                <a:off x="6558888" y="428136"/>
                <a:ext cx="189000" cy="297000"/>
              </p14:xfrm>
            </p:contentPart>
          </mc:Choice>
          <mc:Fallback xmlns="">
            <p:pic>
              <p:nvPicPr>
                <p:cNvPr id="28" name="Ink 27">
                  <a:extLst>
                    <a:ext uri="{FF2B5EF4-FFF2-40B4-BE49-F238E27FC236}">
                      <a16:creationId xmlns:a16="http://schemas.microsoft.com/office/drawing/2014/main" id="{B4E54E80-45F3-46D2-8046-C37C5D11DD63}"/>
                    </a:ext>
                  </a:extLst>
                </p:cNvPr>
                <p:cNvPicPr/>
                <p:nvPr/>
              </p:nvPicPr>
              <p:blipFill>
                <a:blip r:embed="rId27"/>
                <a:stretch>
                  <a:fillRect/>
                </a:stretch>
              </p:blipFill>
              <p:spPr>
                <a:xfrm>
                  <a:off x="6541248" y="410136"/>
                  <a:ext cx="224640" cy="332640"/>
                </a:xfrm>
                <a:prstGeom prst="rect">
                  <a:avLst/>
                </a:prstGeom>
              </p:spPr>
            </p:pic>
          </mc:Fallback>
        </mc:AlternateContent>
      </p:grpSp>
      <p:grpSp>
        <p:nvGrpSpPr>
          <p:cNvPr id="32" name="Group 31">
            <a:extLst>
              <a:ext uri="{FF2B5EF4-FFF2-40B4-BE49-F238E27FC236}">
                <a16:creationId xmlns:a16="http://schemas.microsoft.com/office/drawing/2014/main" id="{1E729F7D-40D4-4E91-B562-6D2A8BDE14B6}"/>
              </a:ext>
            </a:extLst>
          </p:cNvPr>
          <p:cNvGrpSpPr/>
          <p:nvPr/>
        </p:nvGrpSpPr>
        <p:grpSpPr>
          <a:xfrm>
            <a:off x="7205088" y="365496"/>
            <a:ext cx="308880" cy="401760"/>
            <a:chOff x="7205088" y="365496"/>
            <a:chExt cx="308880" cy="401760"/>
          </a:xfrm>
        </p:grpSpPr>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A508658D-DE9C-46AF-9904-9E38A53A9228}"/>
                    </a:ext>
                  </a:extLst>
                </p14:cNvPr>
                <p14:cNvContentPartPr/>
                <p14:nvPr/>
              </p14:nvContentPartPr>
              <p14:xfrm>
                <a:off x="7205088" y="365496"/>
                <a:ext cx="81000" cy="401760"/>
              </p14:xfrm>
            </p:contentPart>
          </mc:Choice>
          <mc:Fallback xmlns="">
            <p:pic>
              <p:nvPicPr>
                <p:cNvPr id="29" name="Ink 28">
                  <a:extLst>
                    <a:ext uri="{FF2B5EF4-FFF2-40B4-BE49-F238E27FC236}">
                      <a16:creationId xmlns:a16="http://schemas.microsoft.com/office/drawing/2014/main" id="{A508658D-DE9C-46AF-9904-9E38A53A9228}"/>
                    </a:ext>
                  </a:extLst>
                </p:cNvPr>
                <p:cNvPicPr/>
                <p:nvPr/>
              </p:nvPicPr>
              <p:blipFill>
                <a:blip r:embed="rId29"/>
                <a:stretch>
                  <a:fillRect/>
                </a:stretch>
              </p:blipFill>
              <p:spPr>
                <a:xfrm>
                  <a:off x="7187448" y="347496"/>
                  <a:ext cx="1166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E365E4D2-F166-4913-B3B8-AB5886F4F111}"/>
                    </a:ext>
                  </a:extLst>
                </p14:cNvPr>
                <p14:cNvContentPartPr/>
                <p14:nvPr/>
              </p14:nvContentPartPr>
              <p14:xfrm>
                <a:off x="7272768" y="365856"/>
                <a:ext cx="241200" cy="399600"/>
              </p14:xfrm>
            </p:contentPart>
          </mc:Choice>
          <mc:Fallback xmlns="">
            <p:pic>
              <p:nvPicPr>
                <p:cNvPr id="30" name="Ink 29">
                  <a:extLst>
                    <a:ext uri="{FF2B5EF4-FFF2-40B4-BE49-F238E27FC236}">
                      <a16:creationId xmlns:a16="http://schemas.microsoft.com/office/drawing/2014/main" id="{E365E4D2-F166-4913-B3B8-AB5886F4F111}"/>
                    </a:ext>
                  </a:extLst>
                </p:cNvPr>
                <p:cNvPicPr/>
                <p:nvPr/>
              </p:nvPicPr>
              <p:blipFill>
                <a:blip r:embed="rId31"/>
                <a:stretch>
                  <a:fillRect/>
                </a:stretch>
              </p:blipFill>
              <p:spPr>
                <a:xfrm>
                  <a:off x="7255128" y="347856"/>
                  <a:ext cx="276840" cy="43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56544347-3710-49DC-8942-0A124C85CE95}"/>
                  </a:ext>
                </a:extLst>
              </p14:cNvPr>
              <p14:cNvContentPartPr/>
              <p14:nvPr/>
            </p14:nvContentPartPr>
            <p14:xfrm>
              <a:off x="8052888" y="520656"/>
              <a:ext cx="723240" cy="186480"/>
            </p14:xfrm>
          </p:contentPart>
        </mc:Choice>
        <mc:Fallback xmlns="">
          <p:pic>
            <p:nvPicPr>
              <p:cNvPr id="31" name="Ink 30">
                <a:extLst>
                  <a:ext uri="{FF2B5EF4-FFF2-40B4-BE49-F238E27FC236}">
                    <a16:creationId xmlns:a16="http://schemas.microsoft.com/office/drawing/2014/main" id="{56544347-3710-49DC-8942-0A124C85CE95}"/>
                  </a:ext>
                </a:extLst>
              </p:cNvPr>
              <p:cNvPicPr/>
              <p:nvPr/>
            </p:nvPicPr>
            <p:blipFill>
              <a:blip r:embed="rId33"/>
              <a:stretch>
                <a:fillRect/>
              </a:stretch>
            </p:blipFill>
            <p:spPr>
              <a:xfrm>
                <a:off x="8035248" y="502656"/>
                <a:ext cx="758880" cy="222120"/>
              </a:xfrm>
              <a:prstGeom prst="rect">
                <a:avLst/>
              </a:prstGeom>
            </p:spPr>
          </p:pic>
        </mc:Fallback>
      </mc:AlternateContent>
      <p:grpSp>
        <p:nvGrpSpPr>
          <p:cNvPr id="70" name="Group 69">
            <a:extLst>
              <a:ext uri="{FF2B5EF4-FFF2-40B4-BE49-F238E27FC236}">
                <a16:creationId xmlns:a16="http://schemas.microsoft.com/office/drawing/2014/main" id="{7431049B-E010-4772-B8B6-0778030D3DED}"/>
              </a:ext>
            </a:extLst>
          </p:cNvPr>
          <p:cNvGrpSpPr/>
          <p:nvPr/>
        </p:nvGrpSpPr>
        <p:grpSpPr>
          <a:xfrm>
            <a:off x="122088" y="1225896"/>
            <a:ext cx="8627400" cy="1875960"/>
            <a:chOff x="122088" y="1225896"/>
            <a:chExt cx="8627400" cy="1875960"/>
          </a:xfrm>
        </p:grpSpPr>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A87AFD2E-F4A8-4975-9F14-16BD3940B5CC}"/>
                    </a:ext>
                  </a:extLst>
                </p14:cNvPr>
                <p14:cNvContentPartPr/>
                <p14:nvPr/>
              </p14:nvContentPartPr>
              <p14:xfrm>
                <a:off x="332328" y="1265496"/>
                <a:ext cx="139680" cy="208440"/>
              </p14:xfrm>
            </p:contentPart>
          </mc:Choice>
          <mc:Fallback xmlns="">
            <p:pic>
              <p:nvPicPr>
                <p:cNvPr id="34" name="Ink 33">
                  <a:extLst>
                    <a:ext uri="{FF2B5EF4-FFF2-40B4-BE49-F238E27FC236}">
                      <a16:creationId xmlns:a16="http://schemas.microsoft.com/office/drawing/2014/main" id="{A87AFD2E-F4A8-4975-9F14-16BD3940B5CC}"/>
                    </a:ext>
                  </a:extLst>
                </p:cNvPr>
                <p:cNvPicPr/>
                <p:nvPr/>
              </p:nvPicPr>
              <p:blipFill>
                <a:blip r:embed="rId35"/>
                <a:stretch>
                  <a:fillRect/>
                </a:stretch>
              </p:blipFill>
              <p:spPr>
                <a:xfrm>
                  <a:off x="314688" y="1247856"/>
                  <a:ext cx="175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01494327-7300-4D66-9537-8E815CE79A33}"/>
                    </a:ext>
                  </a:extLst>
                </p14:cNvPr>
                <p14:cNvContentPartPr/>
                <p14:nvPr/>
              </p14:nvContentPartPr>
              <p14:xfrm>
                <a:off x="542928" y="1231296"/>
                <a:ext cx="188640" cy="523440"/>
              </p14:xfrm>
            </p:contentPart>
          </mc:Choice>
          <mc:Fallback xmlns="">
            <p:pic>
              <p:nvPicPr>
                <p:cNvPr id="35" name="Ink 34">
                  <a:extLst>
                    <a:ext uri="{FF2B5EF4-FFF2-40B4-BE49-F238E27FC236}">
                      <a16:creationId xmlns:a16="http://schemas.microsoft.com/office/drawing/2014/main" id="{01494327-7300-4D66-9537-8E815CE79A33}"/>
                    </a:ext>
                  </a:extLst>
                </p:cNvPr>
                <p:cNvPicPr/>
                <p:nvPr/>
              </p:nvPicPr>
              <p:blipFill>
                <a:blip r:embed="rId37"/>
                <a:stretch>
                  <a:fillRect/>
                </a:stretch>
              </p:blipFill>
              <p:spPr>
                <a:xfrm>
                  <a:off x="525288" y="1213296"/>
                  <a:ext cx="22428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7C7DC05D-7B9C-4993-B0D7-74B2C44A997A}"/>
                    </a:ext>
                  </a:extLst>
                </p14:cNvPr>
                <p14:cNvContentPartPr/>
                <p14:nvPr/>
              </p14:nvContentPartPr>
              <p14:xfrm>
                <a:off x="715368" y="1543776"/>
                <a:ext cx="158040" cy="196920"/>
              </p14:xfrm>
            </p:contentPart>
          </mc:Choice>
          <mc:Fallback xmlns="">
            <p:pic>
              <p:nvPicPr>
                <p:cNvPr id="36" name="Ink 35">
                  <a:extLst>
                    <a:ext uri="{FF2B5EF4-FFF2-40B4-BE49-F238E27FC236}">
                      <a16:creationId xmlns:a16="http://schemas.microsoft.com/office/drawing/2014/main" id="{7C7DC05D-7B9C-4993-B0D7-74B2C44A997A}"/>
                    </a:ext>
                  </a:extLst>
                </p:cNvPr>
                <p:cNvPicPr/>
                <p:nvPr/>
              </p:nvPicPr>
              <p:blipFill>
                <a:blip r:embed="rId39"/>
                <a:stretch>
                  <a:fillRect/>
                </a:stretch>
              </p:blipFill>
              <p:spPr>
                <a:xfrm>
                  <a:off x="697368" y="1525776"/>
                  <a:ext cx="193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0DAA7209-FA37-4D3B-BCCD-16A775514A02}"/>
                    </a:ext>
                  </a:extLst>
                </p14:cNvPr>
                <p14:cNvContentPartPr/>
                <p14:nvPr/>
              </p14:nvContentPartPr>
              <p14:xfrm>
                <a:off x="1253568" y="1295016"/>
                <a:ext cx="232920" cy="376200"/>
              </p14:xfrm>
            </p:contentPart>
          </mc:Choice>
          <mc:Fallback xmlns="">
            <p:pic>
              <p:nvPicPr>
                <p:cNvPr id="37" name="Ink 36">
                  <a:extLst>
                    <a:ext uri="{FF2B5EF4-FFF2-40B4-BE49-F238E27FC236}">
                      <a16:creationId xmlns:a16="http://schemas.microsoft.com/office/drawing/2014/main" id="{0DAA7209-FA37-4D3B-BCCD-16A775514A02}"/>
                    </a:ext>
                  </a:extLst>
                </p:cNvPr>
                <p:cNvPicPr/>
                <p:nvPr/>
              </p:nvPicPr>
              <p:blipFill>
                <a:blip r:embed="rId41"/>
                <a:stretch>
                  <a:fillRect/>
                </a:stretch>
              </p:blipFill>
              <p:spPr>
                <a:xfrm>
                  <a:off x="1235568" y="1277376"/>
                  <a:ext cx="2685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48674F82-51DF-440F-AC28-201D7E10697F}"/>
                    </a:ext>
                  </a:extLst>
                </p14:cNvPr>
                <p14:cNvContentPartPr/>
                <p14:nvPr/>
              </p14:nvContentPartPr>
              <p14:xfrm>
                <a:off x="1633368" y="1346136"/>
                <a:ext cx="224640" cy="435600"/>
              </p14:xfrm>
            </p:contentPart>
          </mc:Choice>
          <mc:Fallback xmlns="">
            <p:pic>
              <p:nvPicPr>
                <p:cNvPr id="38" name="Ink 37">
                  <a:extLst>
                    <a:ext uri="{FF2B5EF4-FFF2-40B4-BE49-F238E27FC236}">
                      <a16:creationId xmlns:a16="http://schemas.microsoft.com/office/drawing/2014/main" id="{48674F82-51DF-440F-AC28-201D7E10697F}"/>
                    </a:ext>
                  </a:extLst>
                </p:cNvPr>
                <p:cNvPicPr/>
                <p:nvPr/>
              </p:nvPicPr>
              <p:blipFill>
                <a:blip r:embed="rId43"/>
                <a:stretch>
                  <a:fillRect/>
                </a:stretch>
              </p:blipFill>
              <p:spPr>
                <a:xfrm>
                  <a:off x="1615368" y="1328136"/>
                  <a:ext cx="26028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EDA797DA-48C4-4B7D-9D38-FA033918E665}"/>
                    </a:ext>
                  </a:extLst>
                </p14:cNvPr>
                <p14:cNvContentPartPr/>
                <p14:nvPr/>
              </p14:nvContentPartPr>
              <p14:xfrm>
                <a:off x="2062848" y="1633776"/>
                <a:ext cx="19080" cy="30960"/>
              </p14:xfrm>
            </p:contentPart>
          </mc:Choice>
          <mc:Fallback xmlns="">
            <p:pic>
              <p:nvPicPr>
                <p:cNvPr id="39" name="Ink 38">
                  <a:extLst>
                    <a:ext uri="{FF2B5EF4-FFF2-40B4-BE49-F238E27FC236}">
                      <a16:creationId xmlns:a16="http://schemas.microsoft.com/office/drawing/2014/main" id="{EDA797DA-48C4-4B7D-9D38-FA033918E665}"/>
                    </a:ext>
                  </a:extLst>
                </p:cNvPr>
                <p:cNvPicPr/>
                <p:nvPr/>
              </p:nvPicPr>
              <p:blipFill>
                <a:blip r:embed="rId45"/>
                <a:stretch>
                  <a:fillRect/>
                </a:stretch>
              </p:blipFill>
              <p:spPr>
                <a:xfrm>
                  <a:off x="2045208" y="1615776"/>
                  <a:ext cx="54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6A4F0AE7-9E1D-4D19-9EB2-4AF964990D42}"/>
                    </a:ext>
                  </a:extLst>
                </p14:cNvPr>
                <p14:cNvContentPartPr/>
                <p14:nvPr/>
              </p14:nvContentPartPr>
              <p14:xfrm>
                <a:off x="2212248" y="1275216"/>
                <a:ext cx="669960" cy="354960"/>
              </p14:xfrm>
            </p:contentPart>
          </mc:Choice>
          <mc:Fallback xmlns="">
            <p:pic>
              <p:nvPicPr>
                <p:cNvPr id="40" name="Ink 39">
                  <a:extLst>
                    <a:ext uri="{FF2B5EF4-FFF2-40B4-BE49-F238E27FC236}">
                      <a16:creationId xmlns:a16="http://schemas.microsoft.com/office/drawing/2014/main" id="{6A4F0AE7-9E1D-4D19-9EB2-4AF964990D42}"/>
                    </a:ext>
                  </a:extLst>
                </p:cNvPr>
                <p:cNvPicPr/>
                <p:nvPr/>
              </p:nvPicPr>
              <p:blipFill>
                <a:blip r:embed="rId47"/>
                <a:stretch>
                  <a:fillRect/>
                </a:stretch>
              </p:blipFill>
              <p:spPr>
                <a:xfrm>
                  <a:off x="2194248" y="1257216"/>
                  <a:ext cx="7056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00B9560A-A9B1-47AD-9BAA-C9D7236CB3F4}"/>
                    </a:ext>
                  </a:extLst>
                </p14:cNvPr>
                <p14:cNvContentPartPr/>
                <p14:nvPr/>
              </p14:nvContentPartPr>
              <p14:xfrm>
                <a:off x="3513288" y="1226256"/>
                <a:ext cx="405360" cy="437040"/>
              </p14:xfrm>
            </p:contentPart>
          </mc:Choice>
          <mc:Fallback xmlns="">
            <p:pic>
              <p:nvPicPr>
                <p:cNvPr id="43" name="Ink 42">
                  <a:extLst>
                    <a:ext uri="{FF2B5EF4-FFF2-40B4-BE49-F238E27FC236}">
                      <a16:creationId xmlns:a16="http://schemas.microsoft.com/office/drawing/2014/main" id="{00B9560A-A9B1-47AD-9BAA-C9D7236CB3F4}"/>
                    </a:ext>
                  </a:extLst>
                </p:cNvPr>
                <p:cNvPicPr/>
                <p:nvPr/>
              </p:nvPicPr>
              <p:blipFill>
                <a:blip r:embed="rId49"/>
                <a:stretch>
                  <a:fillRect/>
                </a:stretch>
              </p:blipFill>
              <p:spPr>
                <a:xfrm>
                  <a:off x="3495648" y="1208616"/>
                  <a:ext cx="4410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0421C6BC-75B3-4956-9596-65444B59D8FB}"/>
                    </a:ext>
                  </a:extLst>
                </p14:cNvPr>
                <p14:cNvContentPartPr/>
                <p14:nvPr/>
              </p14:nvContentPartPr>
              <p14:xfrm>
                <a:off x="4486368" y="1389696"/>
                <a:ext cx="45720" cy="194400"/>
              </p14:xfrm>
            </p:contentPart>
          </mc:Choice>
          <mc:Fallback xmlns="">
            <p:pic>
              <p:nvPicPr>
                <p:cNvPr id="44" name="Ink 43">
                  <a:extLst>
                    <a:ext uri="{FF2B5EF4-FFF2-40B4-BE49-F238E27FC236}">
                      <a16:creationId xmlns:a16="http://schemas.microsoft.com/office/drawing/2014/main" id="{0421C6BC-75B3-4956-9596-65444B59D8FB}"/>
                    </a:ext>
                  </a:extLst>
                </p:cNvPr>
                <p:cNvPicPr/>
                <p:nvPr/>
              </p:nvPicPr>
              <p:blipFill>
                <a:blip r:embed="rId51"/>
                <a:stretch>
                  <a:fillRect/>
                </a:stretch>
              </p:blipFill>
              <p:spPr>
                <a:xfrm>
                  <a:off x="4468728" y="1371696"/>
                  <a:ext cx="81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4026D4A9-A434-4373-B42C-EAC2EB677EDD}"/>
                    </a:ext>
                  </a:extLst>
                </p14:cNvPr>
                <p14:cNvContentPartPr/>
                <p14:nvPr/>
              </p14:nvContentPartPr>
              <p14:xfrm>
                <a:off x="4513728" y="1287456"/>
                <a:ext cx="54360" cy="66240"/>
              </p14:xfrm>
            </p:contentPart>
          </mc:Choice>
          <mc:Fallback xmlns="">
            <p:pic>
              <p:nvPicPr>
                <p:cNvPr id="45" name="Ink 44">
                  <a:extLst>
                    <a:ext uri="{FF2B5EF4-FFF2-40B4-BE49-F238E27FC236}">
                      <a16:creationId xmlns:a16="http://schemas.microsoft.com/office/drawing/2014/main" id="{4026D4A9-A434-4373-B42C-EAC2EB677EDD}"/>
                    </a:ext>
                  </a:extLst>
                </p:cNvPr>
                <p:cNvPicPr/>
                <p:nvPr/>
              </p:nvPicPr>
              <p:blipFill>
                <a:blip r:embed="rId53"/>
                <a:stretch>
                  <a:fillRect/>
                </a:stretch>
              </p:blipFill>
              <p:spPr>
                <a:xfrm>
                  <a:off x="4496088" y="1269456"/>
                  <a:ext cx="90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A44F14C2-266D-45C9-8D1C-984874475056}"/>
                    </a:ext>
                  </a:extLst>
                </p14:cNvPr>
                <p14:cNvContentPartPr/>
                <p14:nvPr/>
              </p14:nvContentPartPr>
              <p14:xfrm>
                <a:off x="4793448" y="1414176"/>
                <a:ext cx="773640" cy="235080"/>
              </p14:xfrm>
            </p:contentPart>
          </mc:Choice>
          <mc:Fallback xmlns="">
            <p:pic>
              <p:nvPicPr>
                <p:cNvPr id="46" name="Ink 45">
                  <a:extLst>
                    <a:ext uri="{FF2B5EF4-FFF2-40B4-BE49-F238E27FC236}">
                      <a16:creationId xmlns:a16="http://schemas.microsoft.com/office/drawing/2014/main" id="{A44F14C2-266D-45C9-8D1C-984874475056}"/>
                    </a:ext>
                  </a:extLst>
                </p:cNvPr>
                <p:cNvPicPr/>
                <p:nvPr/>
              </p:nvPicPr>
              <p:blipFill>
                <a:blip r:embed="rId55"/>
                <a:stretch>
                  <a:fillRect/>
                </a:stretch>
              </p:blipFill>
              <p:spPr>
                <a:xfrm>
                  <a:off x="4775448" y="1396536"/>
                  <a:ext cx="8092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D3781591-FA45-49B7-A0BE-2E5DF814E0BD}"/>
                    </a:ext>
                  </a:extLst>
                </p14:cNvPr>
                <p14:cNvContentPartPr/>
                <p14:nvPr/>
              </p14:nvContentPartPr>
              <p14:xfrm>
                <a:off x="5613168" y="1436136"/>
                <a:ext cx="262800" cy="190080"/>
              </p14:xfrm>
            </p:contentPart>
          </mc:Choice>
          <mc:Fallback xmlns="">
            <p:pic>
              <p:nvPicPr>
                <p:cNvPr id="47" name="Ink 46">
                  <a:extLst>
                    <a:ext uri="{FF2B5EF4-FFF2-40B4-BE49-F238E27FC236}">
                      <a16:creationId xmlns:a16="http://schemas.microsoft.com/office/drawing/2014/main" id="{D3781591-FA45-49B7-A0BE-2E5DF814E0BD}"/>
                    </a:ext>
                  </a:extLst>
                </p:cNvPr>
                <p:cNvPicPr/>
                <p:nvPr/>
              </p:nvPicPr>
              <p:blipFill>
                <a:blip r:embed="rId57"/>
                <a:stretch>
                  <a:fillRect/>
                </a:stretch>
              </p:blipFill>
              <p:spPr>
                <a:xfrm>
                  <a:off x="5595528" y="1418136"/>
                  <a:ext cx="298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11A15983-41B4-4093-AEA2-5B6A5D19FDA7}"/>
                    </a:ext>
                  </a:extLst>
                </p14:cNvPr>
                <p14:cNvContentPartPr/>
                <p14:nvPr/>
              </p14:nvContentPartPr>
              <p14:xfrm>
                <a:off x="4949688" y="1743216"/>
                <a:ext cx="48960" cy="81360"/>
              </p14:xfrm>
            </p:contentPart>
          </mc:Choice>
          <mc:Fallback xmlns="">
            <p:pic>
              <p:nvPicPr>
                <p:cNvPr id="48" name="Ink 47">
                  <a:extLst>
                    <a:ext uri="{FF2B5EF4-FFF2-40B4-BE49-F238E27FC236}">
                      <a16:creationId xmlns:a16="http://schemas.microsoft.com/office/drawing/2014/main" id="{11A15983-41B4-4093-AEA2-5B6A5D19FDA7}"/>
                    </a:ext>
                  </a:extLst>
                </p:cNvPr>
                <p:cNvPicPr/>
                <p:nvPr/>
              </p:nvPicPr>
              <p:blipFill>
                <a:blip r:embed="rId59"/>
                <a:stretch>
                  <a:fillRect/>
                </a:stretch>
              </p:blipFill>
              <p:spPr>
                <a:xfrm>
                  <a:off x="4932048" y="1725216"/>
                  <a:ext cx="84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41F17A06-F54D-4691-8CB5-663BB26C61DB}"/>
                    </a:ext>
                  </a:extLst>
                </p14:cNvPr>
                <p14:cNvContentPartPr/>
                <p14:nvPr/>
              </p14:nvContentPartPr>
              <p14:xfrm>
                <a:off x="6449448" y="1280256"/>
                <a:ext cx="279720" cy="388080"/>
              </p14:xfrm>
            </p:contentPart>
          </mc:Choice>
          <mc:Fallback xmlns="">
            <p:pic>
              <p:nvPicPr>
                <p:cNvPr id="49" name="Ink 48">
                  <a:extLst>
                    <a:ext uri="{FF2B5EF4-FFF2-40B4-BE49-F238E27FC236}">
                      <a16:creationId xmlns:a16="http://schemas.microsoft.com/office/drawing/2014/main" id="{41F17A06-F54D-4691-8CB5-663BB26C61DB}"/>
                    </a:ext>
                  </a:extLst>
                </p:cNvPr>
                <p:cNvPicPr/>
                <p:nvPr/>
              </p:nvPicPr>
              <p:blipFill>
                <a:blip r:embed="rId61"/>
                <a:stretch>
                  <a:fillRect/>
                </a:stretch>
              </p:blipFill>
              <p:spPr>
                <a:xfrm>
                  <a:off x="6431448" y="1262256"/>
                  <a:ext cx="315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1B560F59-CC8F-4D45-A46B-379A6D8DB7BF}"/>
                    </a:ext>
                  </a:extLst>
                </p14:cNvPr>
                <p14:cNvContentPartPr/>
                <p14:nvPr/>
              </p14:nvContentPartPr>
              <p14:xfrm>
                <a:off x="6791088" y="1487616"/>
                <a:ext cx="119160" cy="146520"/>
              </p14:xfrm>
            </p:contentPart>
          </mc:Choice>
          <mc:Fallback xmlns="">
            <p:pic>
              <p:nvPicPr>
                <p:cNvPr id="50" name="Ink 49">
                  <a:extLst>
                    <a:ext uri="{FF2B5EF4-FFF2-40B4-BE49-F238E27FC236}">
                      <a16:creationId xmlns:a16="http://schemas.microsoft.com/office/drawing/2014/main" id="{1B560F59-CC8F-4D45-A46B-379A6D8DB7BF}"/>
                    </a:ext>
                  </a:extLst>
                </p:cNvPr>
                <p:cNvPicPr/>
                <p:nvPr/>
              </p:nvPicPr>
              <p:blipFill>
                <a:blip r:embed="rId63"/>
                <a:stretch>
                  <a:fillRect/>
                </a:stretch>
              </p:blipFill>
              <p:spPr>
                <a:xfrm>
                  <a:off x="6773088" y="1469616"/>
                  <a:ext cx="154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30592D80-4571-4CB3-BE80-8E37FB9CAACC}"/>
                    </a:ext>
                  </a:extLst>
                </p14:cNvPr>
                <p14:cNvContentPartPr/>
                <p14:nvPr/>
              </p14:nvContentPartPr>
              <p14:xfrm>
                <a:off x="6912408" y="1258296"/>
                <a:ext cx="423720" cy="388440"/>
              </p14:xfrm>
            </p:contentPart>
          </mc:Choice>
          <mc:Fallback xmlns="">
            <p:pic>
              <p:nvPicPr>
                <p:cNvPr id="51" name="Ink 50">
                  <a:extLst>
                    <a:ext uri="{FF2B5EF4-FFF2-40B4-BE49-F238E27FC236}">
                      <a16:creationId xmlns:a16="http://schemas.microsoft.com/office/drawing/2014/main" id="{30592D80-4571-4CB3-BE80-8E37FB9CAACC}"/>
                    </a:ext>
                  </a:extLst>
                </p:cNvPr>
                <p:cNvPicPr/>
                <p:nvPr/>
              </p:nvPicPr>
              <p:blipFill>
                <a:blip r:embed="rId65"/>
                <a:stretch>
                  <a:fillRect/>
                </a:stretch>
              </p:blipFill>
              <p:spPr>
                <a:xfrm>
                  <a:off x="6894768" y="1240656"/>
                  <a:ext cx="45936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1175DF0F-F8B3-4A81-917F-E862EF0A24E0}"/>
                    </a:ext>
                  </a:extLst>
                </p14:cNvPr>
                <p14:cNvContentPartPr/>
                <p14:nvPr/>
              </p14:nvContentPartPr>
              <p14:xfrm>
                <a:off x="7338288" y="1414536"/>
                <a:ext cx="149400" cy="282600"/>
              </p14:xfrm>
            </p:contentPart>
          </mc:Choice>
          <mc:Fallback xmlns="">
            <p:pic>
              <p:nvPicPr>
                <p:cNvPr id="52" name="Ink 51">
                  <a:extLst>
                    <a:ext uri="{FF2B5EF4-FFF2-40B4-BE49-F238E27FC236}">
                      <a16:creationId xmlns:a16="http://schemas.microsoft.com/office/drawing/2014/main" id="{1175DF0F-F8B3-4A81-917F-E862EF0A24E0}"/>
                    </a:ext>
                  </a:extLst>
                </p:cNvPr>
                <p:cNvPicPr/>
                <p:nvPr/>
              </p:nvPicPr>
              <p:blipFill>
                <a:blip r:embed="rId67"/>
                <a:stretch>
                  <a:fillRect/>
                </a:stretch>
              </p:blipFill>
              <p:spPr>
                <a:xfrm>
                  <a:off x="7320288" y="1396536"/>
                  <a:ext cx="1850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48D25330-95BB-4441-8385-EAB51CBD3481}"/>
                    </a:ext>
                  </a:extLst>
                </p14:cNvPr>
                <p14:cNvContentPartPr/>
                <p14:nvPr/>
              </p14:nvContentPartPr>
              <p14:xfrm>
                <a:off x="7583448" y="1461336"/>
                <a:ext cx="372960" cy="459720"/>
              </p14:xfrm>
            </p:contentPart>
          </mc:Choice>
          <mc:Fallback xmlns="">
            <p:pic>
              <p:nvPicPr>
                <p:cNvPr id="53" name="Ink 52">
                  <a:extLst>
                    <a:ext uri="{FF2B5EF4-FFF2-40B4-BE49-F238E27FC236}">
                      <a16:creationId xmlns:a16="http://schemas.microsoft.com/office/drawing/2014/main" id="{48D25330-95BB-4441-8385-EAB51CBD3481}"/>
                    </a:ext>
                  </a:extLst>
                </p:cNvPr>
                <p:cNvPicPr/>
                <p:nvPr/>
              </p:nvPicPr>
              <p:blipFill>
                <a:blip r:embed="rId69"/>
                <a:stretch>
                  <a:fillRect/>
                </a:stretch>
              </p:blipFill>
              <p:spPr>
                <a:xfrm>
                  <a:off x="7565808" y="1443336"/>
                  <a:ext cx="40860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0B020CE6-B82D-4C5B-A098-D06BDF3382B9}"/>
                    </a:ext>
                  </a:extLst>
                </p14:cNvPr>
                <p14:cNvContentPartPr/>
                <p14:nvPr/>
              </p14:nvContentPartPr>
              <p14:xfrm>
                <a:off x="7790448" y="1345056"/>
                <a:ext cx="409680" cy="251640"/>
              </p14:xfrm>
            </p:contentPart>
          </mc:Choice>
          <mc:Fallback xmlns="">
            <p:pic>
              <p:nvPicPr>
                <p:cNvPr id="54" name="Ink 53">
                  <a:extLst>
                    <a:ext uri="{FF2B5EF4-FFF2-40B4-BE49-F238E27FC236}">
                      <a16:creationId xmlns:a16="http://schemas.microsoft.com/office/drawing/2014/main" id="{0B020CE6-B82D-4C5B-A098-D06BDF3382B9}"/>
                    </a:ext>
                  </a:extLst>
                </p:cNvPr>
                <p:cNvPicPr/>
                <p:nvPr/>
              </p:nvPicPr>
              <p:blipFill>
                <a:blip r:embed="rId71"/>
                <a:stretch>
                  <a:fillRect/>
                </a:stretch>
              </p:blipFill>
              <p:spPr>
                <a:xfrm>
                  <a:off x="7772448" y="1327416"/>
                  <a:ext cx="445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5C7AA0CC-8118-4755-BF3D-95C577854F62}"/>
                    </a:ext>
                  </a:extLst>
                </p14:cNvPr>
                <p14:cNvContentPartPr/>
                <p14:nvPr/>
              </p14:nvContentPartPr>
              <p14:xfrm>
                <a:off x="7693608" y="1225896"/>
                <a:ext cx="756360" cy="342360"/>
              </p14:xfrm>
            </p:contentPart>
          </mc:Choice>
          <mc:Fallback xmlns="">
            <p:pic>
              <p:nvPicPr>
                <p:cNvPr id="55" name="Ink 54">
                  <a:extLst>
                    <a:ext uri="{FF2B5EF4-FFF2-40B4-BE49-F238E27FC236}">
                      <a16:creationId xmlns:a16="http://schemas.microsoft.com/office/drawing/2014/main" id="{5C7AA0CC-8118-4755-BF3D-95C577854F62}"/>
                    </a:ext>
                  </a:extLst>
                </p:cNvPr>
                <p:cNvPicPr/>
                <p:nvPr/>
              </p:nvPicPr>
              <p:blipFill>
                <a:blip r:embed="rId73"/>
                <a:stretch>
                  <a:fillRect/>
                </a:stretch>
              </p:blipFill>
              <p:spPr>
                <a:xfrm>
                  <a:off x="7675608" y="1208256"/>
                  <a:ext cx="7920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689D0186-4212-4B26-91C0-0AFBC37AE526}"/>
                    </a:ext>
                  </a:extLst>
                </p14:cNvPr>
                <p14:cNvContentPartPr/>
                <p14:nvPr/>
              </p14:nvContentPartPr>
              <p14:xfrm>
                <a:off x="6817728" y="1316256"/>
                <a:ext cx="21960" cy="5400"/>
              </p14:xfrm>
            </p:contentPart>
          </mc:Choice>
          <mc:Fallback xmlns="">
            <p:pic>
              <p:nvPicPr>
                <p:cNvPr id="56" name="Ink 55">
                  <a:extLst>
                    <a:ext uri="{FF2B5EF4-FFF2-40B4-BE49-F238E27FC236}">
                      <a16:creationId xmlns:a16="http://schemas.microsoft.com/office/drawing/2014/main" id="{689D0186-4212-4B26-91C0-0AFBC37AE526}"/>
                    </a:ext>
                  </a:extLst>
                </p:cNvPr>
                <p:cNvPicPr/>
                <p:nvPr/>
              </p:nvPicPr>
              <p:blipFill>
                <a:blip r:embed="rId75"/>
                <a:stretch>
                  <a:fillRect/>
                </a:stretch>
              </p:blipFill>
              <p:spPr>
                <a:xfrm>
                  <a:off x="6799728" y="1298616"/>
                  <a:ext cx="57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4AF61D7D-7435-45CB-A668-9566D69CC7A5}"/>
                    </a:ext>
                  </a:extLst>
                </p14:cNvPr>
                <p14:cNvContentPartPr/>
                <p14:nvPr/>
              </p14:nvContentPartPr>
              <p14:xfrm>
                <a:off x="377688" y="2060736"/>
                <a:ext cx="196920" cy="601560"/>
              </p14:xfrm>
            </p:contentPart>
          </mc:Choice>
          <mc:Fallback xmlns="">
            <p:pic>
              <p:nvPicPr>
                <p:cNvPr id="57" name="Ink 56">
                  <a:extLst>
                    <a:ext uri="{FF2B5EF4-FFF2-40B4-BE49-F238E27FC236}">
                      <a16:creationId xmlns:a16="http://schemas.microsoft.com/office/drawing/2014/main" id="{4AF61D7D-7435-45CB-A668-9566D69CC7A5}"/>
                    </a:ext>
                  </a:extLst>
                </p:cNvPr>
                <p:cNvPicPr/>
                <p:nvPr/>
              </p:nvPicPr>
              <p:blipFill>
                <a:blip r:embed="rId77"/>
                <a:stretch>
                  <a:fillRect/>
                </a:stretch>
              </p:blipFill>
              <p:spPr>
                <a:xfrm>
                  <a:off x="360048" y="2042736"/>
                  <a:ext cx="23256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8FA262FF-4CA1-4D2A-90B8-B0E96C4F81E7}"/>
                    </a:ext>
                  </a:extLst>
                </p14:cNvPr>
                <p14:cNvContentPartPr/>
                <p14:nvPr/>
              </p14:nvContentPartPr>
              <p14:xfrm>
                <a:off x="670728" y="2436216"/>
                <a:ext cx="311760" cy="241560"/>
              </p14:xfrm>
            </p:contentPart>
          </mc:Choice>
          <mc:Fallback xmlns="">
            <p:pic>
              <p:nvPicPr>
                <p:cNvPr id="58" name="Ink 57">
                  <a:extLst>
                    <a:ext uri="{FF2B5EF4-FFF2-40B4-BE49-F238E27FC236}">
                      <a16:creationId xmlns:a16="http://schemas.microsoft.com/office/drawing/2014/main" id="{8FA262FF-4CA1-4D2A-90B8-B0E96C4F81E7}"/>
                    </a:ext>
                  </a:extLst>
                </p:cNvPr>
                <p:cNvPicPr/>
                <p:nvPr/>
              </p:nvPicPr>
              <p:blipFill>
                <a:blip r:embed="rId79"/>
                <a:stretch>
                  <a:fillRect/>
                </a:stretch>
              </p:blipFill>
              <p:spPr>
                <a:xfrm>
                  <a:off x="653088" y="2418216"/>
                  <a:ext cx="347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D0A789AF-B7B3-4DB4-B2EA-A43F1837F0A8}"/>
                    </a:ext>
                  </a:extLst>
                </p14:cNvPr>
                <p14:cNvContentPartPr/>
                <p14:nvPr/>
              </p14:nvContentPartPr>
              <p14:xfrm>
                <a:off x="1013088" y="2438376"/>
                <a:ext cx="117720" cy="244080"/>
              </p14:xfrm>
            </p:contentPart>
          </mc:Choice>
          <mc:Fallback xmlns="">
            <p:pic>
              <p:nvPicPr>
                <p:cNvPr id="59" name="Ink 58">
                  <a:extLst>
                    <a:ext uri="{FF2B5EF4-FFF2-40B4-BE49-F238E27FC236}">
                      <a16:creationId xmlns:a16="http://schemas.microsoft.com/office/drawing/2014/main" id="{D0A789AF-B7B3-4DB4-B2EA-A43F1837F0A8}"/>
                    </a:ext>
                  </a:extLst>
                </p:cNvPr>
                <p:cNvPicPr/>
                <p:nvPr/>
              </p:nvPicPr>
              <p:blipFill>
                <a:blip r:embed="rId81"/>
                <a:stretch>
                  <a:fillRect/>
                </a:stretch>
              </p:blipFill>
              <p:spPr>
                <a:xfrm>
                  <a:off x="995448" y="2420376"/>
                  <a:ext cx="153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72D9835D-5D3A-45DC-A43E-CA0ED5733FD5}"/>
                    </a:ext>
                  </a:extLst>
                </p14:cNvPr>
                <p14:cNvContentPartPr/>
                <p14:nvPr/>
              </p14:nvContentPartPr>
              <p14:xfrm>
                <a:off x="1182288" y="2309136"/>
                <a:ext cx="371160" cy="368280"/>
              </p14:xfrm>
            </p:contentPart>
          </mc:Choice>
          <mc:Fallback xmlns="">
            <p:pic>
              <p:nvPicPr>
                <p:cNvPr id="60" name="Ink 59">
                  <a:extLst>
                    <a:ext uri="{FF2B5EF4-FFF2-40B4-BE49-F238E27FC236}">
                      <a16:creationId xmlns:a16="http://schemas.microsoft.com/office/drawing/2014/main" id="{72D9835D-5D3A-45DC-A43E-CA0ED5733FD5}"/>
                    </a:ext>
                  </a:extLst>
                </p:cNvPr>
                <p:cNvPicPr/>
                <p:nvPr/>
              </p:nvPicPr>
              <p:blipFill>
                <a:blip r:embed="rId83"/>
                <a:stretch>
                  <a:fillRect/>
                </a:stretch>
              </p:blipFill>
              <p:spPr>
                <a:xfrm>
                  <a:off x="1164648" y="2291136"/>
                  <a:ext cx="4068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1BBC0B7B-BFA2-43E8-9A03-D2CD121A32C2}"/>
                    </a:ext>
                  </a:extLst>
                </p14:cNvPr>
                <p14:cNvContentPartPr/>
                <p14:nvPr/>
              </p14:nvContentPartPr>
              <p14:xfrm>
                <a:off x="1435728" y="2483736"/>
                <a:ext cx="278640" cy="89280"/>
              </p14:xfrm>
            </p:contentPart>
          </mc:Choice>
          <mc:Fallback xmlns="">
            <p:pic>
              <p:nvPicPr>
                <p:cNvPr id="61" name="Ink 60">
                  <a:extLst>
                    <a:ext uri="{FF2B5EF4-FFF2-40B4-BE49-F238E27FC236}">
                      <a16:creationId xmlns:a16="http://schemas.microsoft.com/office/drawing/2014/main" id="{1BBC0B7B-BFA2-43E8-9A03-D2CD121A32C2}"/>
                    </a:ext>
                  </a:extLst>
                </p:cNvPr>
                <p:cNvPicPr/>
                <p:nvPr/>
              </p:nvPicPr>
              <p:blipFill>
                <a:blip r:embed="rId85"/>
                <a:stretch>
                  <a:fillRect/>
                </a:stretch>
              </p:blipFill>
              <p:spPr>
                <a:xfrm>
                  <a:off x="1418088" y="2465736"/>
                  <a:ext cx="314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AED10B43-B636-4FE1-8778-6687B199CE3B}"/>
                    </a:ext>
                  </a:extLst>
                </p14:cNvPr>
                <p14:cNvContentPartPr/>
                <p14:nvPr/>
              </p14:nvContentPartPr>
              <p14:xfrm>
                <a:off x="2157888" y="2284296"/>
                <a:ext cx="95040" cy="401400"/>
              </p14:xfrm>
            </p:contentPart>
          </mc:Choice>
          <mc:Fallback xmlns="">
            <p:pic>
              <p:nvPicPr>
                <p:cNvPr id="62" name="Ink 61">
                  <a:extLst>
                    <a:ext uri="{FF2B5EF4-FFF2-40B4-BE49-F238E27FC236}">
                      <a16:creationId xmlns:a16="http://schemas.microsoft.com/office/drawing/2014/main" id="{AED10B43-B636-4FE1-8778-6687B199CE3B}"/>
                    </a:ext>
                  </a:extLst>
                </p:cNvPr>
                <p:cNvPicPr/>
                <p:nvPr/>
              </p:nvPicPr>
              <p:blipFill>
                <a:blip r:embed="rId87"/>
                <a:stretch>
                  <a:fillRect/>
                </a:stretch>
              </p:blipFill>
              <p:spPr>
                <a:xfrm>
                  <a:off x="2140248" y="2266656"/>
                  <a:ext cx="1306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247D03BB-B023-4E1B-8B62-2D044F62394B}"/>
                    </a:ext>
                  </a:extLst>
                </p14:cNvPr>
                <p14:cNvContentPartPr/>
                <p14:nvPr/>
              </p14:nvContentPartPr>
              <p14:xfrm>
                <a:off x="2138088" y="2212296"/>
                <a:ext cx="2263680" cy="474120"/>
              </p14:xfrm>
            </p:contentPart>
          </mc:Choice>
          <mc:Fallback xmlns="">
            <p:pic>
              <p:nvPicPr>
                <p:cNvPr id="63" name="Ink 62">
                  <a:extLst>
                    <a:ext uri="{FF2B5EF4-FFF2-40B4-BE49-F238E27FC236}">
                      <a16:creationId xmlns:a16="http://schemas.microsoft.com/office/drawing/2014/main" id="{247D03BB-B023-4E1B-8B62-2D044F62394B}"/>
                    </a:ext>
                  </a:extLst>
                </p:cNvPr>
                <p:cNvPicPr/>
                <p:nvPr/>
              </p:nvPicPr>
              <p:blipFill>
                <a:blip r:embed="rId89"/>
                <a:stretch>
                  <a:fillRect/>
                </a:stretch>
              </p:blipFill>
              <p:spPr>
                <a:xfrm>
                  <a:off x="2120448" y="2194656"/>
                  <a:ext cx="229932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046F75C4-9248-4F23-A4AB-6C635D1AC8E2}"/>
                    </a:ext>
                  </a:extLst>
                </p14:cNvPr>
                <p14:cNvContentPartPr/>
                <p14:nvPr/>
              </p14:nvContentPartPr>
              <p14:xfrm>
                <a:off x="4097568" y="2194296"/>
                <a:ext cx="133920" cy="120600"/>
              </p14:xfrm>
            </p:contentPart>
          </mc:Choice>
          <mc:Fallback xmlns="">
            <p:pic>
              <p:nvPicPr>
                <p:cNvPr id="64" name="Ink 63">
                  <a:extLst>
                    <a:ext uri="{FF2B5EF4-FFF2-40B4-BE49-F238E27FC236}">
                      <a16:creationId xmlns:a16="http://schemas.microsoft.com/office/drawing/2014/main" id="{046F75C4-9248-4F23-A4AB-6C635D1AC8E2}"/>
                    </a:ext>
                  </a:extLst>
                </p:cNvPr>
                <p:cNvPicPr/>
                <p:nvPr/>
              </p:nvPicPr>
              <p:blipFill>
                <a:blip r:embed="rId91"/>
                <a:stretch>
                  <a:fillRect/>
                </a:stretch>
              </p:blipFill>
              <p:spPr>
                <a:xfrm>
                  <a:off x="4079928" y="2176296"/>
                  <a:ext cx="169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4771A99A-A1DA-4DA4-A9BC-DBFA35BFE617}"/>
                    </a:ext>
                  </a:extLst>
                </p14:cNvPr>
                <p14:cNvContentPartPr/>
                <p14:nvPr/>
              </p14:nvContentPartPr>
              <p14:xfrm>
                <a:off x="3443088" y="2237856"/>
                <a:ext cx="229320" cy="85320"/>
              </p14:xfrm>
            </p:contentPart>
          </mc:Choice>
          <mc:Fallback xmlns="">
            <p:pic>
              <p:nvPicPr>
                <p:cNvPr id="65" name="Ink 64">
                  <a:extLst>
                    <a:ext uri="{FF2B5EF4-FFF2-40B4-BE49-F238E27FC236}">
                      <a16:creationId xmlns:a16="http://schemas.microsoft.com/office/drawing/2014/main" id="{4771A99A-A1DA-4DA4-A9BC-DBFA35BFE617}"/>
                    </a:ext>
                  </a:extLst>
                </p:cNvPr>
                <p:cNvPicPr/>
                <p:nvPr/>
              </p:nvPicPr>
              <p:blipFill>
                <a:blip r:embed="rId93"/>
                <a:stretch>
                  <a:fillRect/>
                </a:stretch>
              </p:blipFill>
              <p:spPr>
                <a:xfrm>
                  <a:off x="3425448" y="2220216"/>
                  <a:ext cx="264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04794255-B6A1-4EE6-A3FD-9074E921086F}"/>
                    </a:ext>
                  </a:extLst>
                </p14:cNvPr>
                <p14:cNvContentPartPr/>
                <p14:nvPr/>
              </p14:nvContentPartPr>
              <p14:xfrm>
                <a:off x="5051208" y="2360976"/>
                <a:ext cx="970560" cy="253440"/>
              </p14:xfrm>
            </p:contentPart>
          </mc:Choice>
          <mc:Fallback xmlns="">
            <p:pic>
              <p:nvPicPr>
                <p:cNvPr id="66" name="Ink 65">
                  <a:extLst>
                    <a:ext uri="{FF2B5EF4-FFF2-40B4-BE49-F238E27FC236}">
                      <a16:creationId xmlns:a16="http://schemas.microsoft.com/office/drawing/2014/main" id="{04794255-B6A1-4EE6-A3FD-9074E921086F}"/>
                    </a:ext>
                  </a:extLst>
                </p:cNvPr>
                <p:cNvPicPr/>
                <p:nvPr/>
              </p:nvPicPr>
              <p:blipFill>
                <a:blip r:embed="rId95"/>
                <a:stretch>
                  <a:fillRect/>
                </a:stretch>
              </p:blipFill>
              <p:spPr>
                <a:xfrm>
                  <a:off x="5033568" y="2342976"/>
                  <a:ext cx="1006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567DC0C8-97AC-4A54-A500-345AC61652EB}"/>
                    </a:ext>
                  </a:extLst>
                </p14:cNvPr>
                <p14:cNvContentPartPr/>
                <p14:nvPr/>
              </p14:nvContentPartPr>
              <p14:xfrm>
                <a:off x="6103488" y="2273496"/>
                <a:ext cx="433080" cy="302760"/>
              </p14:xfrm>
            </p:contentPart>
          </mc:Choice>
          <mc:Fallback xmlns="">
            <p:pic>
              <p:nvPicPr>
                <p:cNvPr id="67" name="Ink 66">
                  <a:extLst>
                    <a:ext uri="{FF2B5EF4-FFF2-40B4-BE49-F238E27FC236}">
                      <a16:creationId xmlns:a16="http://schemas.microsoft.com/office/drawing/2014/main" id="{567DC0C8-97AC-4A54-A500-345AC61652EB}"/>
                    </a:ext>
                  </a:extLst>
                </p:cNvPr>
                <p:cNvPicPr/>
                <p:nvPr/>
              </p:nvPicPr>
              <p:blipFill>
                <a:blip r:embed="rId97"/>
                <a:stretch>
                  <a:fillRect/>
                </a:stretch>
              </p:blipFill>
              <p:spPr>
                <a:xfrm>
                  <a:off x="6085488" y="2255496"/>
                  <a:ext cx="4687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AC1258F6-A42C-4984-ABCB-6D7780B3AB5F}"/>
                    </a:ext>
                  </a:extLst>
                </p14:cNvPr>
                <p14:cNvContentPartPr/>
                <p14:nvPr/>
              </p14:nvContentPartPr>
              <p14:xfrm>
                <a:off x="6476088" y="2523696"/>
                <a:ext cx="34920" cy="98640"/>
              </p14:xfrm>
            </p:contentPart>
          </mc:Choice>
          <mc:Fallback xmlns="">
            <p:pic>
              <p:nvPicPr>
                <p:cNvPr id="68" name="Ink 67">
                  <a:extLst>
                    <a:ext uri="{FF2B5EF4-FFF2-40B4-BE49-F238E27FC236}">
                      <a16:creationId xmlns:a16="http://schemas.microsoft.com/office/drawing/2014/main" id="{AC1258F6-A42C-4984-ABCB-6D7780B3AB5F}"/>
                    </a:ext>
                  </a:extLst>
                </p:cNvPr>
                <p:cNvPicPr/>
                <p:nvPr/>
              </p:nvPicPr>
              <p:blipFill>
                <a:blip r:embed="rId99"/>
                <a:stretch>
                  <a:fillRect/>
                </a:stretch>
              </p:blipFill>
              <p:spPr>
                <a:xfrm>
                  <a:off x="6458088" y="2505696"/>
                  <a:ext cx="70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6FF2BE05-E4B4-4DCC-A0F2-A5FA52FE99AF}"/>
                    </a:ext>
                  </a:extLst>
                </p14:cNvPr>
                <p14:cNvContentPartPr/>
                <p14:nvPr/>
              </p14:nvContentPartPr>
              <p14:xfrm>
                <a:off x="122088" y="2685336"/>
                <a:ext cx="8627400" cy="416520"/>
              </p14:xfrm>
            </p:contentPart>
          </mc:Choice>
          <mc:Fallback xmlns="">
            <p:pic>
              <p:nvPicPr>
                <p:cNvPr id="69" name="Ink 68">
                  <a:extLst>
                    <a:ext uri="{FF2B5EF4-FFF2-40B4-BE49-F238E27FC236}">
                      <a16:creationId xmlns:a16="http://schemas.microsoft.com/office/drawing/2014/main" id="{6FF2BE05-E4B4-4DCC-A0F2-A5FA52FE99AF}"/>
                    </a:ext>
                  </a:extLst>
                </p:cNvPr>
                <p:cNvPicPr/>
                <p:nvPr/>
              </p:nvPicPr>
              <p:blipFill>
                <a:blip r:embed="rId101"/>
                <a:stretch>
                  <a:fillRect/>
                </a:stretch>
              </p:blipFill>
              <p:spPr>
                <a:xfrm>
                  <a:off x="104088" y="2667696"/>
                  <a:ext cx="8663040" cy="45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4F7F6693-0B3F-4633-BE78-02BBB77E3617}"/>
                  </a:ext>
                </a:extLst>
              </p14:cNvPr>
              <p14:cNvContentPartPr/>
              <p14:nvPr/>
            </p14:nvContentPartPr>
            <p14:xfrm>
              <a:off x="4567368" y="877416"/>
              <a:ext cx="705960" cy="42120"/>
            </p14:xfrm>
          </p:contentPart>
        </mc:Choice>
        <mc:Fallback xmlns="">
          <p:pic>
            <p:nvPicPr>
              <p:cNvPr id="74" name="Ink 73">
                <a:extLst>
                  <a:ext uri="{FF2B5EF4-FFF2-40B4-BE49-F238E27FC236}">
                    <a16:creationId xmlns:a16="http://schemas.microsoft.com/office/drawing/2014/main" id="{4F7F6693-0B3F-4633-BE78-02BBB77E3617}"/>
                  </a:ext>
                </a:extLst>
              </p:cNvPr>
              <p:cNvPicPr/>
              <p:nvPr/>
            </p:nvPicPr>
            <p:blipFill>
              <a:blip r:embed="rId103"/>
              <a:stretch>
                <a:fillRect/>
              </a:stretch>
            </p:blipFill>
            <p:spPr>
              <a:xfrm>
                <a:off x="4531368" y="805776"/>
                <a:ext cx="777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767A9193-C866-4A46-BD4C-1DADC840DF16}"/>
                  </a:ext>
                </a:extLst>
              </p14:cNvPr>
              <p14:cNvContentPartPr/>
              <p14:nvPr/>
            </p14:nvContentPartPr>
            <p14:xfrm>
              <a:off x="323328" y="1841136"/>
              <a:ext cx="781920" cy="49320"/>
            </p14:xfrm>
          </p:contentPart>
        </mc:Choice>
        <mc:Fallback xmlns="">
          <p:pic>
            <p:nvPicPr>
              <p:cNvPr id="75" name="Ink 74">
                <a:extLst>
                  <a:ext uri="{FF2B5EF4-FFF2-40B4-BE49-F238E27FC236}">
                    <a16:creationId xmlns:a16="http://schemas.microsoft.com/office/drawing/2014/main" id="{767A9193-C866-4A46-BD4C-1DADC840DF16}"/>
                  </a:ext>
                </a:extLst>
              </p:cNvPr>
              <p:cNvPicPr/>
              <p:nvPr/>
            </p:nvPicPr>
            <p:blipFill>
              <a:blip r:embed="rId105"/>
              <a:stretch>
                <a:fillRect/>
              </a:stretch>
            </p:blipFill>
            <p:spPr>
              <a:xfrm>
                <a:off x="287688" y="1769136"/>
                <a:ext cx="853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CFB49C5A-4CA1-430A-A3BB-87BFE998DA4B}"/>
                  </a:ext>
                </a:extLst>
              </p14:cNvPr>
              <p14:cNvContentPartPr/>
              <p14:nvPr/>
            </p14:nvContentPartPr>
            <p14:xfrm>
              <a:off x="218568" y="3649416"/>
              <a:ext cx="490680" cy="194040"/>
            </p14:xfrm>
          </p:contentPart>
        </mc:Choice>
        <mc:Fallback xmlns="">
          <p:pic>
            <p:nvPicPr>
              <p:cNvPr id="76" name="Ink 75">
                <a:extLst>
                  <a:ext uri="{FF2B5EF4-FFF2-40B4-BE49-F238E27FC236}">
                    <a16:creationId xmlns:a16="http://schemas.microsoft.com/office/drawing/2014/main" id="{CFB49C5A-4CA1-430A-A3BB-87BFE998DA4B}"/>
                  </a:ext>
                </a:extLst>
              </p:cNvPr>
              <p:cNvPicPr/>
              <p:nvPr/>
            </p:nvPicPr>
            <p:blipFill>
              <a:blip r:embed="rId107"/>
              <a:stretch>
                <a:fillRect/>
              </a:stretch>
            </p:blipFill>
            <p:spPr>
              <a:xfrm>
                <a:off x="200568" y="3631416"/>
                <a:ext cx="526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DFEBC937-784C-4864-A14D-6DA8C2E94723}"/>
                  </a:ext>
                </a:extLst>
              </p14:cNvPr>
              <p14:cNvContentPartPr/>
              <p14:nvPr/>
            </p14:nvContentPartPr>
            <p14:xfrm>
              <a:off x="1095168" y="3404256"/>
              <a:ext cx="177120" cy="375840"/>
            </p14:xfrm>
          </p:contentPart>
        </mc:Choice>
        <mc:Fallback xmlns="">
          <p:pic>
            <p:nvPicPr>
              <p:cNvPr id="77" name="Ink 76">
                <a:extLst>
                  <a:ext uri="{FF2B5EF4-FFF2-40B4-BE49-F238E27FC236}">
                    <a16:creationId xmlns:a16="http://schemas.microsoft.com/office/drawing/2014/main" id="{DFEBC937-784C-4864-A14D-6DA8C2E94723}"/>
                  </a:ext>
                </a:extLst>
              </p:cNvPr>
              <p:cNvPicPr/>
              <p:nvPr/>
            </p:nvPicPr>
            <p:blipFill>
              <a:blip r:embed="rId109"/>
              <a:stretch>
                <a:fillRect/>
              </a:stretch>
            </p:blipFill>
            <p:spPr>
              <a:xfrm>
                <a:off x="1077528" y="3386616"/>
                <a:ext cx="2127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7BFCF144-A3A6-42BC-86B3-958A963F419F}"/>
                  </a:ext>
                </a:extLst>
              </p14:cNvPr>
              <p14:cNvContentPartPr/>
              <p14:nvPr/>
            </p14:nvContentPartPr>
            <p14:xfrm>
              <a:off x="1368048" y="3779376"/>
              <a:ext cx="19080" cy="73800"/>
            </p14:xfrm>
          </p:contentPart>
        </mc:Choice>
        <mc:Fallback xmlns="">
          <p:pic>
            <p:nvPicPr>
              <p:cNvPr id="78" name="Ink 77">
                <a:extLst>
                  <a:ext uri="{FF2B5EF4-FFF2-40B4-BE49-F238E27FC236}">
                    <a16:creationId xmlns:a16="http://schemas.microsoft.com/office/drawing/2014/main" id="{7BFCF144-A3A6-42BC-86B3-958A963F419F}"/>
                  </a:ext>
                </a:extLst>
              </p:cNvPr>
              <p:cNvPicPr/>
              <p:nvPr/>
            </p:nvPicPr>
            <p:blipFill>
              <a:blip r:embed="rId111"/>
              <a:stretch>
                <a:fillRect/>
              </a:stretch>
            </p:blipFill>
            <p:spPr>
              <a:xfrm>
                <a:off x="1350408" y="3761376"/>
                <a:ext cx="5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8CFB4BD2-57BC-4B9B-AC54-5C71D680D86E}"/>
                  </a:ext>
                </a:extLst>
              </p14:cNvPr>
              <p14:cNvContentPartPr/>
              <p14:nvPr/>
            </p14:nvContentPartPr>
            <p14:xfrm>
              <a:off x="1498368" y="3524856"/>
              <a:ext cx="281160" cy="291600"/>
            </p14:xfrm>
          </p:contentPart>
        </mc:Choice>
        <mc:Fallback xmlns="">
          <p:pic>
            <p:nvPicPr>
              <p:cNvPr id="79" name="Ink 78">
                <a:extLst>
                  <a:ext uri="{FF2B5EF4-FFF2-40B4-BE49-F238E27FC236}">
                    <a16:creationId xmlns:a16="http://schemas.microsoft.com/office/drawing/2014/main" id="{8CFB4BD2-57BC-4B9B-AC54-5C71D680D86E}"/>
                  </a:ext>
                </a:extLst>
              </p:cNvPr>
              <p:cNvPicPr/>
              <p:nvPr/>
            </p:nvPicPr>
            <p:blipFill>
              <a:blip r:embed="rId113"/>
              <a:stretch>
                <a:fillRect/>
              </a:stretch>
            </p:blipFill>
            <p:spPr>
              <a:xfrm>
                <a:off x="1480368" y="3506856"/>
                <a:ext cx="3168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8717AE51-64E5-4EE4-B6D1-1D827B41CE82}"/>
                  </a:ext>
                </a:extLst>
              </p14:cNvPr>
              <p14:cNvContentPartPr/>
              <p14:nvPr/>
            </p14:nvContentPartPr>
            <p14:xfrm>
              <a:off x="1855848" y="3539976"/>
              <a:ext cx="235440" cy="235800"/>
            </p14:xfrm>
          </p:contentPart>
        </mc:Choice>
        <mc:Fallback xmlns="">
          <p:pic>
            <p:nvPicPr>
              <p:cNvPr id="80" name="Ink 79">
                <a:extLst>
                  <a:ext uri="{FF2B5EF4-FFF2-40B4-BE49-F238E27FC236}">
                    <a16:creationId xmlns:a16="http://schemas.microsoft.com/office/drawing/2014/main" id="{8717AE51-64E5-4EE4-B6D1-1D827B41CE82}"/>
                  </a:ext>
                </a:extLst>
              </p:cNvPr>
              <p:cNvPicPr/>
              <p:nvPr/>
            </p:nvPicPr>
            <p:blipFill>
              <a:blip r:embed="rId115"/>
              <a:stretch>
                <a:fillRect/>
              </a:stretch>
            </p:blipFill>
            <p:spPr>
              <a:xfrm>
                <a:off x="1838208" y="3522336"/>
                <a:ext cx="271080" cy="271440"/>
              </a:xfrm>
              <a:prstGeom prst="rect">
                <a:avLst/>
              </a:prstGeom>
            </p:spPr>
          </p:pic>
        </mc:Fallback>
      </mc:AlternateContent>
      <p:grpSp>
        <p:nvGrpSpPr>
          <p:cNvPr id="92" name="Group 91">
            <a:extLst>
              <a:ext uri="{FF2B5EF4-FFF2-40B4-BE49-F238E27FC236}">
                <a16:creationId xmlns:a16="http://schemas.microsoft.com/office/drawing/2014/main" id="{0F8C7B08-2962-4E36-A0BE-D0A849446AB8}"/>
              </a:ext>
            </a:extLst>
          </p:cNvPr>
          <p:cNvGrpSpPr/>
          <p:nvPr/>
        </p:nvGrpSpPr>
        <p:grpSpPr>
          <a:xfrm>
            <a:off x="2380368" y="3539616"/>
            <a:ext cx="3926880" cy="328320"/>
            <a:chOff x="2380368" y="3539616"/>
            <a:chExt cx="3926880" cy="328320"/>
          </a:xfrm>
        </p:grpSpPr>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373D1637-6B9E-44B6-B0CB-C7A7FCB61DF8}"/>
                    </a:ext>
                  </a:extLst>
                </p14:cNvPr>
                <p14:cNvContentPartPr/>
                <p14:nvPr/>
              </p14:nvContentPartPr>
              <p14:xfrm>
                <a:off x="2380368" y="3573456"/>
                <a:ext cx="193680" cy="242280"/>
              </p14:xfrm>
            </p:contentPart>
          </mc:Choice>
          <mc:Fallback xmlns="">
            <p:pic>
              <p:nvPicPr>
                <p:cNvPr id="83" name="Ink 82">
                  <a:extLst>
                    <a:ext uri="{FF2B5EF4-FFF2-40B4-BE49-F238E27FC236}">
                      <a16:creationId xmlns:a16="http://schemas.microsoft.com/office/drawing/2014/main" id="{373D1637-6B9E-44B6-B0CB-C7A7FCB61DF8}"/>
                    </a:ext>
                  </a:extLst>
                </p:cNvPr>
                <p:cNvPicPr/>
                <p:nvPr/>
              </p:nvPicPr>
              <p:blipFill>
                <a:blip r:embed="rId117"/>
                <a:stretch>
                  <a:fillRect/>
                </a:stretch>
              </p:blipFill>
              <p:spPr>
                <a:xfrm>
                  <a:off x="2362368" y="3555816"/>
                  <a:ext cx="229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C7C70EBD-2B99-476B-BC5E-021DC9BA38E9}"/>
                    </a:ext>
                  </a:extLst>
                </p14:cNvPr>
                <p14:cNvContentPartPr/>
                <p14:nvPr/>
              </p14:nvContentPartPr>
              <p14:xfrm>
                <a:off x="2682408" y="3539616"/>
                <a:ext cx="189000" cy="287640"/>
              </p14:xfrm>
            </p:contentPart>
          </mc:Choice>
          <mc:Fallback xmlns="">
            <p:pic>
              <p:nvPicPr>
                <p:cNvPr id="84" name="Ink 83">
                  <a:extLst>
                    <a:ext uri="{FF2B5EF4-FFF2-40B4-BE49-F238E27FC236}">
                      <a16:creationId xmlns:a16="http://schemas.microsoft.com/office/drawing/2014/main" id="{C7C70EBD-2B99-476B-BC5E-021DC9BA38E9}"/>
                    </a:ext>
                  </a:extLst>
                </p:cNvPr>
                <p:cNvPicPr/>
                <p:nvPr/>
              </p:nvPicPr>
              <p:blipFill>
                <a:blip r:embed="rId119"/>
                <a:stretch>
                  <a:fillRect/>
                </a:stretch>
              </p:blipFill>
              <p:spPr>
                <a:xfrm>
                  <a:off x="2664408" y="3521616"/>
                  <a:ext cx="224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EB7A1CB2-1AA1-4EB2-80C1-4ACCCE83625A}"/>
                    </a:ext>
                  </a:extLst>
                </p14:cNvPr>
                <p14:cNvContentPartPr/>
                <p14:nvPr/>
              </p14:nvContentPartPr>
              <p14:xfrm>
                <a:off x="2913528" y="3542136"/>
                <a:ext cx="159480" cy="323640"/>
              </p14:xfrm>
            </p:contentPart>
          </mc:Choice>
          <mc:Fallback xmlns="">
            <p:pic>
              <p:nvPicPr>
                <p:cNvPr id="86" name="Ink 85">
                  <a:extLst>
                    <a:ext uri="{FF2B5EF4-FFF2-40B4-BE49-F238E27FC236}">
                      <a16:creationId xmlns:a16="http://schemas.microsoft.com/office/drawing/2014/main" id="{EB7A1CB2-1AA1-4EB2-80C1-4ACCCE83625A}"/>
                    </a:ext>
                  </a:extLst>
                </p:cNvPr>
                <p:cNvPicPr/>
                <p:nvPr/>
              </p:nvPicPr>
              <p:blipFill>
                <a:blip r:embed="rId121"/>
                <a:stretch>
                  <a:fillRect/>
                </a:stretch>
              </p:blipFill>
              <p:spPr>
                <a:xfrm>
                  <a:off x="2895528" y="3524136"/>
                  <a:ext cx="1951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E31D9979-8BD6-4495-BDFE-5FE5F5035D1E}"/>
                    </a:ext>
                  </a:extLst>
                </p14:cNvPr>
                <p14:cNvContentPartPr/>
                <p14:nvPr/>
              </p14:nvContentPartPr>
              <p14:xfrm>
                <a:off x="3448488" y="3596856"/>
                <a:ext cx="136080" cy="271080"/>
              </p14:xfrm>
            </p:contentPart>
          </mc:Choice>
          <mc:Fallback xmlns="">
            <p:pic>
              <p:nvPicPr>
                <p:cNvPr id="88" name="Ink 87">
                  <a:extLst>
                    <a:ext uri="{FF2B5EF4-FFF2-40B4-BE49-F238E27FC236}">
                      <a16:creationId xmlns:a16="http://schemas.microsoft.com/office/drawing/2014/main" id="{E31D9979-8BD6-4495-BDFE-5FE5F5035D1E}"/>
                    </a:ext>
                  </a:extLst>
                </p:cNvPr>
                <p:cNvPicPr/>
                <p:nvPr/>
              </p:nvPicPr>
              <p:blipFill>
                <a:blip r:embed="rId123"/>
                <a:stretch>
                  <a:fillRect/>
                </a:stretch>
              </p:blipFill>
              <p:spPr>
                <a:xfrm>
                  <a:off x="3430848" y="3578856"/>
                  <a:ext cx="1717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0FAD182D-6377-4BF4-9FC3-5160C0466322}"/>
                    </a:ext>
                  </a:extLst>
                </p14:cNvPr>
                <p14:cNvContentPartPr/>
                <p14:nvPr/>
              </p14:nvContentPartPr>
              <p14:xfrm>
                <a:off x="3408168" y="3667056"/>
                <a:ext cx="136440" cy="144000"/>
              </p14:xfrm>
            </p:contentPart>
          </mc:Choice>
          <mc:Fallback xmlns="">
            <p:pic>
              <p:nvPicPr>
                <p:cNvPr id="89" name="Ink 88">
                  <a:extLst>
                    <a:ext uri="{FF2B5EF4-FFF2-40B4-BE49-F238E27FC236}">
                      <a16:creationId xmlns:a16="http://schemas.microsoft.com/office/drawing/2014/main" id="{0FAD182D-6377-4BF4-9FC3-5160C0466322}"/>
                    </a:ext>
                  </a:extLst>
                </p:cNvPr>
                <p:cNvPicPr/>
                <p:nvPr/>
              </p:nvPicPr>
              <p:blipFill>
                <a:blip r:embed="rId125"/>
                <a:stretch>
                  <a:fillRect/>
                </a:stretch>
              </p:blipFill>
              <p:spPr>
                <a:xfrm>
                  <a:off x="3390528" y="3649056"/>
                  <a:ext cx="172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A9F415ED-D55D-44B3-955F-E919D2BBB15C}"/>
                    </a:ext>
                  </a:extLst>
                </p14:cNvPr>
                <p14:cNvContentPartPr/>
                <p14:nvPr/>
              </p14:nvContentPartPr>
              <p14:xfrm>
                <a:off x="3403488" y="3726096"/>
                <a:ext cx="252720" cy="53640"/>
              </p14:xfrm>
            </p:contentPart>
          </mc:Choice>
          <mc:Fallback xmlns="">
            <p:pic>
              <p:nvPicPr>
                <p:cNvPr id="90" name="Ink 89">
                  <a:extLst>
                    <a:ext uri="{FF2B5EF4-FFF2-40B4-BE49-F238E27FC236}">
                      <a16:creationId xmlns:a16="http://schemas.microsoft.com/office/drawing/2014/main" id="{A9F415ED-D55D-44B3-955F-E919D2BBB15C}"/>
                    </a:ext>
                  </a:extLst>
                </p:cNvPr>
                <p:cNvPicPr/>
                <p:nvPr/>
              </p:nvPicPr>
              <p:blipFill>
                <a:blip r:embed="rId127"/>
                <a:stretch>
                  <a:fillRect/>
                </a:stretch>
              </p:blipFill>
              <p:spPr>
                <a:xfrm>
                  <a:off x="3385488" y="3708096"/>
                  <a:ext cx="288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20BF855C-EDD6-41E7-A099-45A8A061D2B1}"/>
                    </a:ext>
                  </a:extLst>
                </p14:cNvPr>
                <p14:cNvContentPartPr/>
                <p14:nvPr/>
              </p14:nvContentPartPr>
              <p14:xfrm>
                <a:off x="3840168" y="3644016"/>
                <a:ext cx="2467080" cy="108720"/>
              </p14:xfrm>
            </p:contentPart>
          </mc:Choice>
          <mc:Fallback xmlns="">
            <p:pic>
              <p:nvPicPr>
                <p:cNvPr id="91" name="Ink 90">
                  <a:extLst>
                    <a:ext uri="{FF2B5EF4-FFF2-40B4-BE49-F238E27FC236}">
                      <a16:creationId xmlns:a16="http://schemas.microsoft.com/office/drawing/2014/main" id="{20BF855C-EDD6-41E7-A099-45A8A061D2B1}"/>
                    </a:ext>
                  </a:extLst>
                </p:cNvPr>
                <p:cNvPicPr/>
                <p:nvPr/>
              </p:nvPicPr>
              <p:blipFill>
                <a:blip r:embed="rId129"/>
                <a:stretch>
                  <a:fillRect/>
                </a:stretch>
              </p:blipFill>
              <p:spPr>
                <a:xfrm>
                  <a:off x="3822168" y="3626376"/>
                  <a:ext cx="25027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7DAF4258-DA01-4FAE-BCD2-2514363F26D6}"/>
                  </a:ext>
                </a:extLst>
              </p14:cNvPr>
              <p14:cNvContentPartPr/>
              <p14:nvPr/>
            </p14:nvContentPartPr>
            <p14:xfrm>
              <a:off x="4035288" y="4074576"/>
              <a:ext cx="221400" cy="364320"/>
            </p14:xfrm>
          </p:contentPart>
        </mc:Choice>
        <mc:Fallback xmlns="">
          <p:pic>
            <p:nvPicPr>
              <p:cNvPr id="93" name="Ink 92">
                <a:extLst>
                  <a:ext uri="{FF2B5EF4-FFF2-40B4-BE49-F238E27FC236}">
                    <a16:creationId xmlns:a16="http://schemas.microsoft.com/office/drawing/2014/main" id="{7DAF4258-DA01-4FAE-BCD2-2514363F26D6}"/>
                  </a:ext>
                </a:extLst>
              </p:cNvPr>
              <p:cNvPicPr/>
              <p:nvPr/>
            </p:nvPicPr>
            <p:blipFill>
              <a:blip r:embed="rId131"/>
              <a:stretch>
                <a:fillRect/>
              </a:stretch>
            </p:blipFill>
            <p:spPr>
              <a:xfrm>
                <a:off x="4017648" y="4056936"/>
                <a:ext cx="257040" cy="399960"/>
              </a:xfrm>
              <a:prstGeom prst="rect">
                <a:avLst/>
              </a:prstGeom>
            </p:spPr>
          </p:pic>
        </mc:Fallback>
      </mc:AlternateContent>
      <p:grpSp>
        <p:nvGrpSpPr>
          <p:cNvPr id="100" name="Group 99">
            <a:extLst>
              <a:ext uri="{FF2B5EF4-FFF2-40B4-BE49-F238E27FC236}">
                <a16:creationId xmlns:a16="http://schemas.microsoft.com/office/drawing/2014/main" id="{38C2CDCF-A312-4E9E-8C5B-9BA8BB715140}"/>
              </a:ext>
            </a:extLst>
          </p:cNvPr>
          <p:cNvGrpSpPr/>
          <p:nvPr/>
        </p:nvGrpSpPr>
        <p:grpSpPr>
          <a:xfrm>
            <a:off x="4632168" y="4098336"/>
            <a:ext cx="912240" cy="360000"/>
            <a:chOff x="4632168" y="4098336"/>
            <a:chExt cx="912240" cy="360000"/>
          </a:xfrm>
        </p:grpSpPr>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048731A5-E037-463A-841D-DA35708BE59A}"/>
                    </a:ext>
                  </a:extLst>
                </p14:cNvPr>
                <p14:cNvContentPartPr/>
                <p14:nvPr/>
              </p14:nvContentPartPr>
              <p14:xfrm>
                <a:off x="4632168" y="4235856"/>
                <a:ext cx="272520" cy="199440"/>
              </p14:xfrm>
            </p:contentPart>
          </mc:Choice>
          <mc:Fallback xmlns="">
            <p:pic>
              <p:nvPicPr>
                <p:cNvPr id="94" name="Ink 93">
                  <a:extLst>
                    <a:ext uri="{FF2B5EF4-FFF2-40B4-BE49-F238E27FC236}">
                      <a16:creationId xmlns:a16="http://schemas.microsoft.com/office/drawing/2014/main" id="{048731A5-E037-463A-841D-DA35708BE59A}"/>
                    </a:ext>
                  </a:extLst>
                </p:cNvPr>
                <p:cNvPicPr/>
                <p:nvPr/>
              </p:nvPicPr>
              <p:blipFill>
                <a:blip r:embed="rId133"/>
                <a:stretch>
                  <a:fillRect/>
                </a:stretch>
              </p:blipFill>
              <p:spPr>
                <a:xfrm>
                  <a:off x="4614168" y="4217856"/>
                  <a:ext cx="308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0B3CC5E3-C787-447A-BB9F-BE106DC89049}"/>
                    </a:ext>
                  </a:extLst>
                </p14:cNvPr>
                <p14:cNvContentPartPr/>
                <p14:nvPr/>
              </p14:nvContentPartPr>
              <p14:xfrm>
                <a:off x="4976328" y="4098336"/>
                <a:ext cx="297000" cy="360000"/>
              </p14:xfrm>
            </p:contentPart>
          </mc:Choice>
          <mc:Fallback xmlns="">
            <p:pic>
              <p:nvPicPr>
                <p:cNvPr id="95" name="Ink 94">
                  <a:extLst>
                    <a:ext uri="{FF2B5EF4-FFF2-40B4-BE49-F238E27FC236}">
                      <a16:creationId xmlns:a16="http://schemas.microsoft.com/office/drawing/2014/main" id="{0B3CC5E3-C787-447A-BB9F-BE106DC89049}"/>
                    </a:ext>
                  </a:extLst>
                </p:cNvPr>
                <p:cNvPicPr/>
                <p:nvPr/>
              </p:nvPicPr>
              <p:blipFill>
                <a:blip r:embed="rId135"/>
                <a:stretch>
                  <a:fillRect/>
                </a:stretch>
              </p:blipFill>
              <p:spPr>
                <a:xfrm>
                  <a:off x="4958328" y="4080696"/>
                  <a:ext cx="3326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9BED217E-239B-40D4-A0A0-0D79B225C9C9}"/>
                    </a:ext>
                  </a:extLst>
                </p14:cNvPr>
                <p14:cNvContentPartPr/>
                <p14:nvPr/>
              </p14:nvContentPartPr>
              <p14:xfrm>
                <a:off x="5302488" y="4116336"/>
                <a:ext cx="241920" cy="341640"/>
              </p14:xfrm>
            </p:contentPart>
          </mc:Choice>
          <mc:Fallback xmlns="">
            <p:pic>
              <p:nvPicPr>
                <p:cNvPr id="96" name="Ink 95">
                  <a:extLst>
                    <a:ext uri="{FF2B5EF4-FFF2-40B4-BE49-F238E27FC236}">
                      <a16:creationId xmlns:a16="http://schemas.microsoft.com/office/drawing/2014/main" id="{9BED217E-239B-40D4-A0A0-0D79B225C9C9}"/>
                    </a:ext>
                  </a:extLst>
                </p:cNvPr>
                <p:cNvPicPr/>
                <p:nvPr/>
              </p:nvPicPr>
              <p:blipFill>
                <a:blip r:embed="rId137"/>
                <a:stretch>
                  <a:fillRect/>
                </a:stretch>
              </p:blipFill>
              <p:spPr>
                <a:xfrm>
                  <a:off x="5284848" y="4098336"/>
                  <a:ext cx="277560" cy="377280"/>
                </a:xfrm>
                <a:prstGeom prst="rect">
                  <a:avLst/>
                </a:prstGeom>
              </p:spPr>
            </p:pic>
          </mc:Fallback>
        </mc:AlternateContent>
      </p:grpSp>
      <p:grpSp>
        <p:nvGrpSpPr>
          <p:cNvPr id="107" name="Group 106">
            <a:extLst>
              <a:ext uri="{FF2B5EF4-FFF2-40B4-BE49-F238E27FC236}">
                <a16:creationId xmlns:a16="http://schemas.microsoft.com/office/drawing/2014/main" id="{AB5FBD38-05B9-4CC3-8C36-D4E11F9C9E19}"/>
              </a:ext>
            </a:extLst>
          </p:cNvPr>
          <p:cNvGrpSpPr/>
          <p:nvPr/>
        </p:nvGrpSpPr>
        <p:grpSpPr>
          <a:xfrm>
            <a:off x="4443528" y="3132816"/>
            <a:ext cx="2242800" cy="471240"/>
            <a:chOff x="4443528" y="3132816"/>
            <a:chExt cx="2242800" cy="471240"/>
          </a:xfrm>
        </p:grpSpPr>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4839487A-59AD-4454-B76B-C230650982E4}"/>
                    </a:ext>
                  </a:extLst>
                </p14:cNvPr>
                <p14:cNvContentPartPr/>
                <p14:nvPr/>
              </p14:nvContentPartPr>
              <p14:xfrm>
                <a:off x="4443528" y="3132816"/>
                <a:ext cx="142560" cy="433800"/>
              </p14:xfrm>
            </p:contentPart>
          </mc:Choice>
          <mc:Fallback xmlns="">
            <p:pic>
              <p:nvPicPr>
                <p:cNvPr id="101" name="Ink 100">
                  <a:extLst>
                    <a:ext uri="{FF2B5EF4-FFF2-40B4-BE49-F238E27FC236}">
                      <a16:creationId xmlns:a16="http://schemas.microsoft.com/office/drawing/2014/main" id="{4839487A-59AD-4454-B76B-C230650982E4}"/>
                    </a:ext>
                  </a:extLst>
                </p:cNvPr>
                <p:cNvPicPr/>
                <p:nvPr/>
              </p:nvPicPr>
              <p:blipFill>
                <a:blip r:embed="rId139"/>
                <a:stretch>
                  <a:fillRect/>
                </a:stretch>
              </p:blipFill>
              <p:spPr>
                <a:xfrm>
                  <a:off x="4425888" y="3114816"/>
                  <a:ext cx="17820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4B3F1444-9A4F-45FF-876B-6A92672703E6}"/>
                    </a:ext>
                  </a:extLst>
                </p14:cNvPr>
                <p14:cNvContentPartPr/>
                <p14:nvPr/>
              </p14:nvContentPartPr>
              <p14:xfrm>
                <a:off x="4789128" y="3216336"/>
                <a:ext cx="43560" cy="387720"/>
              </p14:xfrm>
            </p:contentPart>
          </mc:Choice>
          <mc:Fallback xmlns="">
            <p:pic>
              <p:nvPicPr>
                <p:cNvPr id="102" name="Ink 101">
                  <a:extLst>
                    <a:ext uri="{FF2B5EF4-FFF2-40B4-BE49-F238E27FC236}">
                      <a16:creationId xmlns:a16="http://schemas.microsoft.com/office/drawing/2014/main" id="{4B3F1444-9A4F-45FF-876B-6A92672703E6}"/>
                    </a:ext>
                  </a:extLst>
                </p:cNvPr>
                <p:cNvPicPr/>
                <p:nvPr/>
              </p:nvPicPr>
              <p:blipFill>
                <a:blip r:embed="rId141"/>
                <a:stretch>
                  <a:fillRect/>
                </a:stretch>
              </p:blipFill>
              <p:spPr>
                <a:xfrm>
                  <a:off x="4771128" y="3198696"/>
                  <a:ext cx="792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1A7AA9BC-36D9-4418-A573-702820F31C95}"/>
                    </a:ext>
                  </a:extLst>
                </p14:cNvPr>
                <p14:cNvContentPartPr/>
                <p14:nvPr/>
              </p14:nvContentPartPr>
              <p14:xfrm>
                <a:off x="4794528" y="3149736"/>
                <a:ext cx="225000" cy="406800"/>
              </p14:xfrm>
            </p:contentPart>
          </mc:Choice>
          <mc:Fallback xmlns="">
            <p:pic>
              <p:nvPicPr>
                <p:cNvPr id="103" name="Ink 102">
                  <a:extLst>
                    <a:ext uri="{FF2B5EF4-FFF2-40B4-BE49-F238E27FC236}">
                      <a16:creationId xmlns:a16="http://schemas.microsoft.com/office/drawing/2014/main" id="{1A7AA9BC-36D9-4418-A573-702820F31C95}"/>
                    </a:ext>
                  </a:extLst>
                </p:cNvPr>
                <p:cNvPicPr/>
                <p:nvPr/>
              </p:nvPicPr>
              <p:blipFill>
                <a:blip r:embed="rId143"/>
                <a:stretch>
                  <a:fillRect/>
                </a:stretch>
              </p:blipFill>
              <p:spPr>
                <a:xfrm>
                  <a:off x="4776528" y="3132096"/>
                  <a:ext cx="2606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1FAF4032-F956-4B4F-9B6E-B9799491E4BF}"/>
                    </a:ext>
                  </a:extLst>
                </p14:cNvPr>
                <p14:cNvContentPartPr/>
                <p14:nvPr/>
              </p14:nvContentPartPr>
              <p14:xfrm>
                <a:off x="5353248" y="3304176"/>
                <a:ext cx="323640" cy="293400"/>
              </p14:xfrm>
            </p:contentPart>
          </mc:Choice>
          <mc:Fallback xmlns="">
            <p:pic>
              <p:nvPicPr>
                <p:cNvPr id="104" name="Ink 103">
                  <a:extLst>
                    <a:ext uri="{FF2B5EF4-FFF2-40B4-BE49-F238E27FC236}">
                      <a16:creationId xmlns:a16="http://schemas.microsoft.com/office/drawing/2014/main" id="{1FAF4032-F956-4B4F-9B6E-B9799491E4BF}"/>
                    </a:ext>
                  </a:extLst>
                </p:cNvPr>
                <p:cNvPicPr/>
                <p:nvPr/>
              </p:nvPicPr>
              <p:blipFill>
                <a:blip r:embed="rId145"/>
                <a:stretch>
                  <a:fillRect/>
                </a:stretch>
              </p:blipFill>
              <p:spPr>
                <a:xfrm>
                  <a:off x="5335608" y="3286536"/>
                  <a:ext cx="3592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FA4A729B-6DD3-49B9-99F3-1CCAF0FE8C4E}"/>
                    </a:ext>
                  </a:extLst>
                </p14:cNvPr>
                <p14:cNvContentPartPr/>
                <p14:nvPr/>
              </p14:nvContentPartPr>
              <p14:xfrm>
                <a:off x="5705688" y="3186816"/>
                <a:ext cx="980640" cy="373320"/>
              </p14:xfrm>
            </p:contentPart>
          </mc:Choice>
          <mc:Fallback xmlns="">
            <p:pic>
              <p:nvPicPr>
                <p:cNvPr id="105" name="Ink 104">
                  <a:extLst>
                    <a:ext uri="{FF2B5EF4-FFF2-40B4-BE49-F238E27FC236}">
                      <a16:creationId xmlns:a16="http://schemas.microsoft.com/office/drawing/2014/main" id="{FA4A729B-6DD3-49B9-99F3-1CCAF0FE8C4E}"/>
                    </a:ext>
                  </a:extLst>
                </p:cNvPr>
                <p:cNvPicPr/>
                <p:nvPr/>
              </p:nvPicPr>
              <p:blipFill>
                <a:blip r:embed="rId147"/>
                <a:stretch>
                  <a:fillRect/>
                </a:stretch>
              </p:blipFill>
              <p:spPr>
                <a:xfrm>
                  <a:off x="5688048" y="3169176"/>
                  <a:ext cx="1016280" cy="40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117ECB90-C8C4-461B-8827-776FEB2EF519}"/>
                  </a:ext>
                </a:extLst>
              </p14:cNvPr>
              <p14:cNvContentPartPr/>
              <p14:nvPr/>
            </p14:nvContentPartPr>
            <p14:xfrm>
              <a:off x="6619728" y="3633216"/>
              <a:ext cx="383760" cy="25200"/>
            </p14:xfrm>
          </p:contentPart>
        </mc:Choice>
        <mc:Fallback xmlns="">
          <p:pic>
            <p:nvPicPr>
              <p:cNvPr id="108" name="Ink 107">
                <a:extLst>
                  <a:ext uri="{FF2B5EF4-FFF2-40B4-BE49-F238E27FC236}">
                    <a16:creationId xmlns:a16="http://schemas.microsoft.com/office/drawing/2014/main" id="{117ECB90-C8C4-461B-8827-776FEB2EF519}"/>
                  </a:ext>
                </a:extLst>
              </p:cNvPr>
              <p:cNvPicPr/>
              <p:nvPr/>
            </p:nvPicPr>
            <p:blipFill>
              <a:blip r:embed="rId149"/>
              <a:stretch>
                <a:fillRect/>
              </a:stretch>
            </p:blipFill>
            <p:spPr>
              <a:xfrm>
                <a:off x="6602088" y="3615216"/>
                <a:ext cx="41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182F612C-749B-4352-853E-AEE4C44098B2}"/>
                  </a:ext>
                </a:extLst>
              </p14:cNvPr>
              <p14:cNvContentPartPr/>
              <p14:nvPr/>
            </p14:nvContentPartPr>
            <p14:xfrm>
              <a:off x="6680928" y="3876576"/>
              <a:ext cx="322200" cy="45000"/>
            </p14:xfrm>
          </p:contentPart>
        </mc:Choice>
        <mc:Fallback xmlns="">
          <p:pic>
            <p:nvPicPr>
              <p:cNvPr id="109" name="Ink 108">
                <a:extLst>
                  <a:ext uri="{FF2B5EF4-FFF2-40B4-BE49-F238E27FC236}">
                    <a16:creationId xmlns:a16="http://schemas.microsoft.com/office/drawing/2014/main" id="{182F612C-749B-4352-853E-AEE4C44098B2}"/>
                  </a:ext>
                </a:extLst>
              </p:cNvPr>
              <p:cNvPicPr/>
              <p:nvPr/>
            </p:nvPicPr>
            <p:blipFill>
              <a:blip r:embed="rId151"/>
              <a:stretch>
                <a:fillRect/>
              </a:stretch>
            </p:blipFill>
            <p:spPr>
              <a:xfrm>
                <a:off x="6663288" y="3858936"/>
                <a:ext cx="357840" cy="80640"/>
              </a:xfrm>
              <a:prstGeom prst="rect">
                <a:avLst/>
              </a:prstGeom>
            </p:spPr>
          </p:pic>
        </mc:Fallback>
      </mc:AlternateContent>
      <p:grpSp>
        <p:nvGrpSpPr>
          <p:cNvPr id="115" name="Group 114">
            <a:extLst>
              <a:ext uri="{FF2B5EF4-FFF2-40B4-BE49-F238E27FC236}">
                <a16:creationId xmlns:a16="http://schemas.microsoft.com/office/drawing/2014/main" id="{27FC7857-C1CD-4855-AD9C-773952A7E169}"/>
              </a:ext>
            </a:extLst>
          </p:cNvPr>
          <p:cNvGrpSpPr/>
          <p:nvPr/>
        </p:nvGrpSpPr>
        <p:grpSpPr>
          <a:xfrm>
            <a:off x="7508928" y="3436296"/>
            <a:ext cx="1080000" cy="502560"/>
            <a:chOff x="7508928" y="3436296"/>
            <a:chExt cx="1080000" cy="502560"/>
          </a:xfrm>
        </p:grpSpPr>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2872178E-0701-41D9-BA92-9C27ED6D102A}"/>
                    </a:ext>
                  </a:extLst>
                </p14:cNvPr>
                <p14:cNvContentPartPr/>
                <p14:nvPr/>
              </p14:nvContentPartPr>
              <p14:xfrm>
                <a:off x="7508928" y="3436296"/>
                <a:ext cx="259200" cy="431280"/>
              </p14:xfrm>
            </p:contentPart>
          </mc:Choice>
          <mc:Fallback xmlns="">
            <p:pic>
              <p:nvPicPr>
                <p:cNvPr id="110" name="Ink 109">
                  <a:extLst>
                    <a:ext uri="{FF2B5EF4-FFF2-40B4-BE49-F238E27FC236}">
                      <a16:creationId xmlns:a16="http://schemas.microsoft.com/office/drawing/2014/main" id="{2872178E-0701-41D9-BA92-9C27ED6D102A}"/>
                    </a:ext>
                  </a:extLst>
                </p:cNvPr>
                <p:cNvPicPr/>
                <p:nvPr/>
              </p:nvPicPr>
              <p:blipFill>
                <a:blip r:embed="rId153"/>
                <a:stretch>
                  <a:fillRect/>
                </a:stretch>
              </p:blipFill>
              <p:spPr>
                <a:xfrm>
                  <a:off x="7491288" y="3418296"/>
                  <a:ext cx="2948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B4A97EA6-AFDF-4909-8466-9E5610CB668D}"/>
                    </a:ext>
                  </a:extLst>
                </p14:cNvPr>
                <p14:cNvContentPartPr/>
                <p14:nvPr/>
              </p14:nvContentPartPr>
              <p14:xfrm>
                <a:off x="7834728" y="3816096"/>
                <a:ext cx="19080" cy="66600"/>
              </p14:xfrm>
            </p:contentPart>
          </mc:Choice>
          <mc:Fallback xmlns="">
            <p:pic>
              <p:nvPicPr>
                <p:cNvPr id="111" name="Ink 110">
                  <a:extLst>
                    <a:ext uri="{FF2B5EF4-FFF2-40B4-BE49-F238E27FC236}">
                      <a16:creationId xmlns:a16="http://schemas.microsoft.com/office/drawing/2014/main" id="{B4A97EA6-AFDF-4909-8466-9E5610CB668D}"/>
                    </a:ext>
                  </a:extLst>
                </p:cNvPr>
                <p:cNvPicPr/>
                <p:nvPr/>
              </p:nvPicPr>
              <p:blipFill>
                <a:blip r:embed="rId155"/>
                <a:stretch>
                  <a:fillRect/>
                </a:stretch>
              </p:blipFill>
              <p:spPr>
                <a:xfrm>
                  <a:off x="7816728" y="3798456"/>
                  <a:ext cx="54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FD45450A-0736-4E17-8DD2-64E4AAA9A854}"/>
                    </a:ext>
                  </a:extLst>
                </p14:cNvPr>
                <p14:cNvContentPartPr/>
                <p14:nvPr/>
              </p14:nvContentPartPr>
              <p14:xfrm>
                <a:off x="8067648" y="3608376"/>
                <a:ext cx="329760" cy="303120"/>
              </p14:xfrm>
            </p:contentPart>
          </mc:Choice>
          <mc:Fallback xmlns="">
            <p:pic>
              <p:nvPicPr>
                <p:cNvPr id="112" name="Ink 111">
                  <a:extLst>
                    <a:ext uri="{FF2B5EF4-FFF2-40B4-BE49-F238E27FC236}">
                      <a16:creationId xmlns:a16="http://schemas.microsoft.com/office/drawing/2014/main" id="{FD45450A-0736-4E17-8DD2-64E4AAA9A854}"/>
                    </a:ext>
                  </a:extLst>
                </p:cNvPr>
                <p:cNvPicPr/>
                <p:nvPr/>
              </p:nvPicPr>
              <p:blipFill>
                <a:blip r:embed="rId157"/>
                <a:stretch>
                  <a:fillRect/>
                </a:stretch>
              </p:blipFill>
              <p:spPr>
                <a:xfrm>
                  <a:off x="8050008" y="3590376"/>
                  <a:ext cx="3654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B4780958-C632-4913-8A73-5831FD57C0BC}"/>
                    </a:ext>
                  </a:extLst>
                </p14:cNvPr>
                <p14:cNvContentPartPr/>
                <p14:nvPr/>
              </p14:nvContentPartPr>
              <p14:xfrm>
                <a:off x="8392368" y="3669216"/>
                <a:ext cx="196560" cy="269640"/>
              </p14:xfrm>
            </p:contentPart>
          </mc:Choice>
          <mc:Fallback xmlns="">
            <p:pic>
              <p:nvPicPr>
                <p:cNvPr id="113" name="Ink 112">
                  <a:extLst>
                    <a:ext uri="{FF2B5EF4-FFF2-40B4-BE49-F238E27FC236}">
                      <a16:creationId xmlns:a16="http://schemas.microsoft.com/office/drawing/2014/main" id="{B4780958-C632-4913-8A73-5831FD57C0BC}"/>
                    </a:ext>
                  </a:extLst>
                </p:cNvPr>
                <p:cNvPicPr/>
                <p:nvPr/>
              </p:nvPicPr>
              <p:blipFill>
                <a:blip r:embed="rId159"/>
                <a:stretch>
                  <a:fillRect/>
                </a:stretch>
              </p:blipFill>
              <p:spPr>
                <a:xfrm>
                  <a:off x="8374728" y="3651576"/>
                  <a:ext cx="232200" cy="305280"/>
                </a:xfrm>
                <a:prstGeom prst="rect">
                  <a:avLst/>
                </a:prstGeom>
              </p:spPr>
            </p:pic>
          </mc:Fallback>
        </mc:AlternateContent>
      </p:grpSp>
      <p:grpSp>
        <p:nvGrpSpPr>
          <p:cNvPr id="117" name="Group 116">
            <a:extLst>
              <a:ext uri="{FF2B5EF4-FFF2-40B4-BE49-F238E27FC236}">
                <a16:creationId xmlns:a16="http://schemas.microsoft.com/office/drawing/2014/main" id="{7165AB85-5598-4806-9F2A-5783F8F708A5}"/>
              </a:ext>
            </a:extLst>
          </p:cNvPr>
          <p:cNvGrpSpPr/>
          <p:nvPr/>
        </p:nvGrpSpPr>
        <p:grpSpPr>
          <a:xfrm>
            <a:off x="8107608" y="2906376"/>
            <a:ext cx="267840" cy="375480"/>
            <a:chOff x="8107608" y="2906376"/>
            <a:chExt cx="267840" cy="375480"/>
          </a:xfrm>
        </p:grpSpPr>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625D11D6-242D-46E2-9CB6-54B055FD8793}"/>
                    </a:ext>
                  </a:extLst>
                </p14:cNvPr>
                <p14:cNvContentPartPr/>
                <p14:nvPr/>
              </p14:nvContentPartPr>
              <p14:xfrm>
                <a:off x="8107608" y="2911776"/>
                <a:ext cx="34920" cy="370080"/>
              </p14:xfrm>
            </p:contentPart>
          </mc:Choice>
          <mc:Fallback xmlns="">
            <p:pic>
              <p:nvPicPr>
                <p:cNvPr id="114" name="Ink 113">
                  <a:extLst>
                    <a:ext uri="{FF2B5EF4-FFF2-40B4-BE49-F238E27FC236}">
                      <a16:creationId xmlns:a16="http://schemas.microsoft.com/office/drawing/2014/main" id="{625D11D6-242D-46E2-9CB6-54B055FD8793}"/>
                    </a:ext>
                  </a:extLst>
                </p:cNvPr>
                <p:cNvPicPr/>
                <p:nvPr/>
              </p:nvPicPr>
              <p:blipFill>
                <a:blip r:embed="rId161"/>
                <a:stretch>
                  <a:fillRect/>
                </a:stretch>
              </p:blipFill>
              <p:spPr>
                <a:xfrm>
                  <a:off x="8089968" y="2893776"/>
                  <a:ext cx="7056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4A76175C-BAFC-4102-A2D6-2F7C473F4F1C}"/>
                    </a:ext>
                  </a:extLst>
                </p14:cNvPr>
                <p14:cNvContentPartPr/>
                <p14:nvPr/>
              </p14:nvContentPartPr>
              <p14:xfrm>
                <a:off x="8144688" y="2906376"/>
                <a:ext cx="230760" cy="373680"/>
              </p14:xfrm>
            </p:contentPart>
          </mc:Choice>
          <mc:Fallback xmlns="">
            <p:pic>
              <p:nvPicPr>
                <p:cNvPr id="116" name="Ink 115">
                  <a:extLst>
                    <a:ext uri="{FF2B5EF4-FFF2-40B4-BE49-F238E27FC236}">
                      <a16:creationId xmlns:a16="http://schemas.microsoft.com/office/drawing/2014/main" id="{4A76175C-BAFC-4102-A2D6-2F7C473F4F1C}"/>
                    </a:ext>
                  </a:extLst>
                </p:cNvPr>
                <p:cNvPicPr/>
                <p:nvPr/>
              </p:nvPicPr>
              <p:blipFill>
                <a:blip r:embed="rId163"/>
                <a:stretch>
                  <a:fillRect/>
                </a:stretch>
              </p:blipFill>
              <p:spPr>
                <a:xfrm>
                  <a:off x="8127048" y="2888736"/>
                  <a:ext cx="266400" cy="409320"/>
                </a:xfrm>
                <a:prstGeom prst="rect">
                  <a:avLst/>
                </a:prstGeom>
              </p:spPr>
            </p:pic>
          </mc:Fallback>
        </mc:AlternateContent>
      </p:grpSp>
      <p:grpSp>
        <p:nvGrpSpPr>
          <p:cNvPr id="128" name="Group 127">
            <a:extLst>
              <a:ext uri="{FF2B5EF4-FFF2-40B4-BE49-F238E27FC236}">
                <a16:creationId xmlns:a16="http://schemas.microsoft.com/office/drawing/2014/main" id="{38321551-5FC9-4617-A65B-20667B61DE9A}"/>
              </a:ext>
            </a:extLst>
          </p:cNvPr>
          <p:cNvGrpSpPr/>
          <p:nvPr/>
        </p:nvGrpSpPr>
        <p:grpSpPr>
          <a:xfrm>
            <a:off x="267168" y="5195256"/>
            <a:ext cx="3024360" cy="603000"/>
            <a:chOff x="267168" y="5195256"/>
            <a:chExt cx="3024360" cy="603000"/>
          </a:xfrm>
        </p:grpSpPr>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363F7E96-5617-427A-90F1-89FDA906F8D7}"/>
                    </a:ext>
                  </a:extLst>
                </p14:cNvPr>
                <p14:cNvContentPartPr/>
                <p14:nvPr/>
              </p14:nvContentPartPr>
              <p14:xfrm>
                <a:off x="267168" y="5507736"/>
                <a:ext cx="755280" cy="290520"/>
              </p14:xfrm>
            </p:contentPart>
          </mc:Choice>
          <mc:Fallback xmlns="">
            <p:pic>
              <p:nvPicPr>
                <p:cNvPr id="118" name="Ink 117">
                  <a:extLst>
                    <a:ext uri="{FF2B5EF4-FFF2-40B4-BE49-F238E27FC236}">
                      <a16:creationId xmlns:a16="http://schemas.microsoft.com/office/drawing/2014/main" id="{363F7E96-5617-427A-90F1-89FDA906F8D7}"/>
                    </a:ext>
                  </a:extLst>
                </p:cNvPr>
                <p:cNvPicPr/>
                <p:nvPr/>
              </p:nvPicPr>
              <p:blipFill>
                <a:blip r:embed="rId165"/>
                <a:stretch>
                  <a:fillRect/>
                </a:stretch>
              </p:blipFill>
              <p:spPr>
                <a:xfrm>
                  <a:off x="249528" y="5489736"/>
                  <a:ext cx="7909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F0626B68-E55C-4A39-9C69-33D83719655F}"/>
                    </a:ext>
                  </a:extLst>
                </p14:cNvPr>
                <p14:cNvContentPartPr/>
                <p14:nvPr/>
              </p14:nvContentPartPr>
              <p14:xfrm>
                <a:off x="1292088" y="5195256"/>
                <a:ext cx="190800" cy="353160"/>
              </p14:xfrm>
            </p:contentPart>
          </mc:Choice>
          <mc:Fallback xmlns="">
            <p:pic>
              <p:nvPicPr>
                <p:cNvPr id="119" name="Ink 118">
                  <a:extLst>
                    <a:ext uri="{FF2B5EF4-FFF2-40B4-BE49-F238E27FC236}">
                      <a16:creationId xmlns:a16="http://schemas.microsoft.com/office/drawing/2014/main" id="{F0626B68-E55C-4A39-9C69-33D83719655F}"/>
                    </a:ext>
                  </a:extLst>
                </p:cNvPr>
                <p:cNvPicPr/>
                <p:nvPr/>
              </p:nvPicPr>
              <p:blipFill>
                <a:blip r:embed="rId167"/>
                <a:stretch>
                  <a:fillRect/>
                </a:stretch>
              </p:blipFill>
              <p:spPr>
                <a:xfrm>
                  <a:off x="1274448" y="5177616"/>
                  <a:ext cx="2264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Ink 119">
                  <a:extLst>
                    <a:ext uri="{FF2B5EF4-FFF2-40B4-BE49-F238E27FC236}">
                      <a16:creationId xmlns:a16="http://schemas.microsoft.com/office/drawing/2014/main" id="{9EED4308-0386-4C50-8101-41FE57DBA839}"/>
                    </a:ext>
                  </a:extLst>
                </p14:cNvPr>
                <p14:cNvContentPartPr/>
                <p14:nvPr/>
              </p14:nvContentPartPr>
              <p14:xfrm>
                <a:off x="1581528" y="5314416"/>
                <a:ext cx="177480" cy="275760"/>
              </p14:xfrm>
            </p:contentPart>
          </mc:Choice>
          <mc:Fallback xmlns="">
            <p:pic>
              <p:nvPicPr>
                <p:cNvPr id="120" name="Ink 119">
                  <a:extLst>
                    <a:ext uri="{FF2B5EF4-FFF2-40B4-BE49-F238E27FC236}">
                      <a16:creationId xmlns:a16="http://schemas.microsoft.com/office/drawing/2014/main" id="{9EED4308-0386-4C50-8101-41FE57DBA839}"/>
                    </a:ext>
                  </a:extLst>
                </p:cNvPr>
                <p:cNvPicPr/>
                <p:nvPr/>
              </p:nvPicPr>
              <p:blipFill>
                <a:blip r:embed="rId169"/>
                <a:stretch>
                  <a:fillRect/>
                </a:stretch>
              </p:blipFill>
              <p:spPr>
                <a:xfrm>
                  <a:off x="1563888" y="5296776"/>
                  <a:ext cx="2131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93149483-E0AE-4FDB-BE4E-BFB94718AAA1}"/>
                    </a:ext>
                  </a:extLst>
                </p14:cNvPr>
                <p14:cNvContentPartPr/>
                <p14:nvPr/>
              </p14:nvContentPartPr>
              <p14:xfrm>
                <a:off x="1707168" y="5305056"/>
                <a:ext cx="404280" cy="361440"/>
              </p14:xfrm>
            </p:contentPart>
          </mc:Choice>
          <mc:Fallback xmlns="">
            <p:pic>
              <p:nvPicPr>
                <p:cNvPr id="122" name="Ink 121">
                  <a:extLst>
                    <a:ext uri="{FF2B5EF4-FFF2-40B4-BE49-F238E27FC236}">
                      <a16:creationId xmlns:a16="http://schemas.microsoft.com/office/drawing/2014/main" id="{93149483-E0AE-4FDB-BE4E-BFB94718AAA1}"/>
                    </a:ext>
                  </a:extLst>
                </p:cNvPr>
                <p:cNvPicPr/>
                <p:nvPr/>
              </p:nvPicPr>
              <p:blipFill>
                <a:blip r:embed="rId171"/>
                <a:stretch>
                  <a:fillRect/>
                </a:stretch>
              </p:blipFill>
              <p:spPr>
                <a:xfrm>
                  <a:off x="1689168" y="5287416"/>
                  <a:ext cx="4399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CE215A5C-C959-40C4-9CBA-2D7D3B3583AB}"/>
                    </a:ext>
                  </a:extLst>
                </p14:cNvPr>
                <p14:cNvContentPartPr/>
                <p14:nvPr/>
              </p14:nvContentPartPr>
              <p14:xfrm>
                <a:off x="2218728" y="5322696"/>
                <a:ext cx="280800" cy="308520"/>
              </p14:xfrm>
            </p:contentPart>
          </mc:Choice>
          <mc:Fallback xmlns="">
            <p:pic>
              <p:nvPicPr>
                <p:cNvPr id="123" name="Ink 122">
                  <a:extLst>
                    <a:ext uri="{FF2B5EF4-FFF2-40B4-BE49-F238E27FC236}">
                      <a16:creationId xmlns:a16="http://schemas.microsoft.com/office/drawing/2014/main" id="{CE215A5C-C959-40C4-9CBA-2D7D3B3583AB}"/>
                    </a:ext>
                  </a:extLst>
                </p:cNvPr>
                <p:cNvPicPr/>
                <p:nvPr/>
              </p:nvPicPr>
              <p:blipFill>
                <a:blip r:embed="rId173"/>
                <a:stretch>
                  <a:fillRect/>
                </a:stretch>
              </p:blipFill>
              <p:spPr>
                <a:xfrm>
                  <a:off x="2200728" y="5304696"/>
                  <a:ext cx="316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4" name="Ink 123">
                  <a:extLst>
                    <a:ext uri="{FF2B5EF4-FFF2-40B4-BE49-F238E27FC236}">
                      <a16:creationId xmlns:a16="http://schemas.microsoft.com/office/drawing/2014/main" id="{E85287B2-073D-41CF-BC71-26C70CC457D1}"/>
                    </a:ext>
                  </a:extLst>
                </p14:cNvPr>
                <p14:cNvContentPartPr/>
                <p14:nvPr/>
              </p14:nvContentPartPr>
              <p14:xfrm>
                <a:off x="2657208" y="5439336"/>
                <a:ext cx="168480" cy="239760"/>
              </p14:xfrm>
            </p:contentPart>
          </mc:Choice>
          <mc:Fallback xmlns="">
            <p:pic>
              <p:nvPicPr>
                <p:cNvPr id="124" name="Ink 123">
                  <a:extLst>
                    <a:ext uri="{FF2B5EF4-FFF2-40B4-BE49-F238E27FC236}">
                      <a16:creationId xmlns:a16="http://schemas.microsoft.com/office/drawing/2014/main" id="{E85287B2-073D-41CF-BC71-26C70CC457D1}"/>
                    </a:ext>
                  </a:extLst>
                </p:cNvPr>
                <p:cNvPicPr/>
                <p:nvPr/>
              </p:nvPicPr>
              <p:blipFill>
                <a:blip r:embed="rId175"/>
                <a:stretch>
                  <a:fillRect/>
                </a:stretch>
              </p:blipFill>
              <p:spPr>
                <a:xfrm>
                  <a:off x="2639208" y="5421336"/>
                  <a:ext cx="2041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Ink 124">
                  <a:extLst>
                    <a:ext uri="{FF2B5EF4-FFF2-40B4-BE49-F238E27FC236}">
                      <a16:creationId xmlns:a16="http://schemas.microsoft.com/office/drawing/2014/main" id="{F21DF780-4913-4650-9459-3C4AD1281498}"/>
                    </a:ext>
                  </a:extLst>
                </p14:cNvPr>
                <p14:cNvContentPartPr/>
                <p14:nvPr/>
              </p14:nvContentPartPr>
              <p14:xfrm>
                <a:off x="2901288" y="5255376"/>
                <a:ext cx="218160" cy="398520"/>
              </p14:xfrm>
            </p:contentPart>
          </mc:Choice>
          <mc:Fallback xmlns="">
            <p:pic>
              <p:nvPicPr>
                <p:cNvPr id="125" name="Ink 124">
                  <a:extLst>
                    <a:ext uri="{FF2B5EF4-FFF2-40B4-BE49-F238E27FC236}">
                      <a16:creationId xmlns:a16="http://schemas.microsoft.com/office/drawing/2014/main" id="{F21DF780-4913-4650-9459-3C4AD1281498}"/>
                    </a:ext>
                  </a:extLst>
                </p:cNvPr>
                <p:cNvPicPr/>
                <p:nvPr/>
              </p:nvPicPr>
              <p:blipFill>
                <a:blip r:embed="rId177"/>
                <a:stretch>
                  <a:fillRect/>
                </a:stretch>
              </p:blipFill>
              <p:spPr>
                <a:xfrm>
                  <a:off x="2883648" y="5237376"/>
                  <a:ext cx="2538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F843A5C0-BA9F-4536-A99B-4BC958AE37BA}"/>
                    </a:ext>
                  </a:extLst>
                </p14:cNvPr>
                <p14:cNvContentPartPr/>
                <p14:nvPr/>
              </p14:nvContentPartPr>
              <p14:xfrm>
                <a:off x="3144288" y="5339976"/>
                <a:ext cx="147240" cy="317520"/>
              </p14:xfrm>
            </p:contentPart>
          </mc:Choice>
          <mc:Fallback xmlns="">
            <p:pic>
              <p:nvPicPr>
                <p:cNvPr id="127" name="Ink 126">
                  <a:extLst>
                    <a:ext uri="{FF2B5EF4-FFF2-40B4-BE49-F238E27FC236}">
                      <a16:creationId xmlns:a16="http://schemas.microsoft.com/office/drawing/2014/main" id="{F843A5C0-BA9F-4536-A99B-4BC958AE37BA}"/>
                    </a:ext>
                  </a:extLst>
                </p:cNvPr>
                <p:cNvPicPr/>
                <p:nvPr/>
              </p:nvPicPr>
              <p:blipFill>
                <a:blip r:embed="rId179"/>
                <a:stretch>
                  <a:fillRect/>
                </a:stretch>
              </p:blipFill>
              <p:spPr>
                <a:xfrm>
                  <a:off x="3126648" y="5322336"/>
                  <a:ext cx="182880" cy="353160"/>
                </a:xfrm>
                <a:prstGeom prst="rect">
                  <a:avLst/>
                </a:prstGeom>
              </p:spPr>
            </p:pic>
          </mc:Fallback>
        </mc:AlternateContent>
      </p:grpSp>
      <p:grpSp>
        <p:nvGrpSpPr>
          <p:cNvPr id="144" name="Group 143">
            <a:extLst>
              <a:ext uri="{FF2B5EF4-FFF2-40B4-BE49-F238E27FC236}">
                <a16:creationId xmlns:a16="http://schemas.microsoft.com/office/drawing/2014/main" id="{C7FF94FB-DB74-4BFD-AE73-077830C78B49}"/>
              </a:ext>
            </a:extLst>
          </p:cNvPr>
          <p:cNvGrpSpPr/>
          <p:nvPr/>
        </p:nvGrpSpPr>
        <p:grpSpPr>
          <a:xfrm>
            <a:off x="4559448" y="5842536"/>
            <a:ext cx="1796400" cy="493200"/>
            <a:chOff x="4559448" y="5842536"/>
            <a:chExt cx="1796400" cy="493200"/>
          </a:xfrm>
        </p:grpSpPr>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540070F4-A69E-4F62-ADEB-C2A5F633D2D9}"/>
                    </a:ext>
                  </a:extLst>
                </p14:cNvPr>
                <p14:cNvContentPartPr/>
                <p14:nvPr/>
              </p14:nvContentPartPr>
              <p14:xfrm>
                <a:off x="4559448" y="5842536"/>
                <a:ext cx="147240" cy="387720"/>
              </p14:xfrm>
            </p:contentPart>
          </mc:Choice>
          <mc:Fallback xmlns="">
            <p:pic>
              <p:nvPicPr>
                <p:cNvPr id="133" name="Ink 132">
                  <a:extLst>
                    <a:ext uri="{FF2B5EF4-FFF2-40B4-BE49-F238E27FC236}">
                      <a16:creationId xmlns:a16="http://schemas.microsoft.com/office/drawing/2014/main" id="{540070F4-A69E-4F62-ADEB-C2A5F633D2D9}"/>
                    </a:ext>
                  </a:extLst>
                </p:cNvPr>
                <p:cNvPicPr/>
                <p:nvPr/>
              </p:nvPicPr>
              <p:blipFill>
                <a:blip r:embed="rId181"/>
                <a:stretch>
                  <a:fillRect/>
                </a:stretch>
              </p:blipFill>
              <p:spPr>
                <a:xfrm>
                  <a:off x="4541808" y="5824536"/>
                  <a:ext cx="1828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02AEF6B1-C65B-417A-A55F-09F121675186}"/>
                    </a:ext>
                  </a:extLst>
                </p14:cNvPr>
                <p14:cNvContentPartPr/>
                <p14:nvPr/>
              </p14:nvContentPartPr>
              <p14:xfrm>
                <a:off x="4974888" y="5877816"/>
                <a:ext cx="218880" cy="416520"/>
              </p14:xfrm>
            </p:contentPart>
          </mc:Choice>
          <mc:Fallback xmlns="">
            <p:pic>
              <p:nvPicPr>
                <p:cNvPr id="134" name="Ink 133">
                  <a:extLst>
                    <a:ext uri="{FF2B5EF4-FFF2-40B4-BE49-F238E27FC236}">
                      <a16:creationId xmlns:a16="http://schemas.microsoft.com/office/drawing/2014/main" id="{02AEF6B1-C65B-417A-A55F-09F121675186}"/>
                    </a:ext>
                  </a:extLst>
                </p:cNvPr>
                <p:cNvPicPr/>
                <p:nvPr/>
              </p:nvPicPr>
              <p:blipFill>
                <a:blip r:embed="rId183"/>
                <a:stretch>
                  <a:fillRect/>
                </a:stretch>
              </p:blipFill>
              <p:spPr>
                <a:xfrm>
                  <a:off x="4956888" y="5860176"/>
                  <a:ext cx="2545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2114E0EB-0EED-498C-8826-ABB7884B34E5}"/>
                    </a:ext>
                  </a:extLst>
                </p14:cNvPr>
                <p14:cNvContentPartPr/>
                <p14:nvPr/>
              </p14:nvContentPartPr>
              <p14:xfrm>
                <a:off x="5493648" y="6072936"/>
                <a:ext cx="241560" cy="262800"/>
              </p14:xfrm>
            </p:contentPart>
          </mc:Choice>
          <mc:Fallback xmlns="">
            <p:pic>
              <p:nvPicPr>
                <p:cNvPr id="135" name="Ink 134">
                  <a:extLst>
                    <a:ext uri="{FF2B5EF4-FFF2-40B4-BE49-F238E27FC236}">
                      <a16:creationId xmlns:a16="http://schemas.microsoft.com/office/drawing/2014/main" id="{2114E0EB-0EED-498C-8826-ABB7884B34E5}"/>
                    </a:ext>
                  </a:extLst>
                </p:cNvPr>
                <p:cNvPicPr/>
                <p:nvPr/>
              </p:nvPicPr>
              <p:blipFill>
                <a:blip r:embed="rId185"/>
                <a:stretch>
                  <a:fillRect/>
                </a:stretch>
              </p:blipFill>
              <p:spPr>
                <a:xfrm>
                  <a:off x="5475648" y="6054936"/>
                  <a:ext cx="277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3E431AEB-1298-4040-AFAA-146618A90444}"/>
                    </a:ext>
                  </a:extLst>
                </p14:cNvPr>
                <p14:cNvContentPartPr/>
                <p14:nvPr/>
              </p14:nvContentPartPr>
              <p14:xfrm>
                <a:off x="5801448" y="5959176"/>
                <a:ext cx="275040" cy="356400"/>
              </p14:xfrm>
            </p:contentPart>
          </mc:Choice>
          <mc:Fallback xmlns="">
            <p:pic>
              <p:nvPicPr>
                <p:cNvPr id="136" name="Ink 135">
                  <a:extLst>
                    <a:ext uri="{FF2B5EF4-FFF2-40B4-BE49-F238E27FC236}">
                      <a16:creationId xmlns:a16="http://schemas.microsoft.com/office/drawing/2014/main" id="{3E431AEB-1298-4040-AFAA-146618A90444}"/>
                    </a:ext>
                  </a:extLst>
                </p:cNvPr>
                <p:cNvPicPr/>
                <p:nvPr/>
              </p:nvPicPr>
              <p:blipFill>
                <a:blip r:embed="rId187"/>
                <a:stretch>
                  <a:fillRect/>
                </a:stretch>
              </p:blipFill>
              <p:spPr>
                <a:xfrm>
                  <a:off x="5783448" y="5941536"/>
                  <a:ext cx="310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D0D534A5-7EB9-432C-83B9-7D7D6B8BED96}"/>
                    </a:ext>
                  </a:extLst>
                </p14:cNvPr>
                <p14:cNvContentPartPr/>
                <p14:nvPr/>
              </p14:nvContentPartPr>
              <p14:xfrm>
                <a:off x="6061368" y="5944416"/>
                <a:ext cx="294480" cy="297360"/>
              </p14:xfrm>
            </p:contentPart>
          </mc:Choice>
          <mc:Fallback xmlns="">
            <p:pic>
              <p:nvPicPr>
                <p:cNvPr id="137" name="Ink 136">
                  <a:extLst>
                    <a:ext uri="{FF2B5EF4-FFF2-40B4-BE49-F238E27FC236}">
                      <a16:creationId xmlns:a16="http://schemas.microsoft.com/office/drawing/2014/main" id="{D0D534A5-7EB9-432C-83B9-7D7D6B8BED96}"/>
                    </a:ext>
                  </a:extLst>
                </p:cNvPr>
                <p:cNvPicPr/>
                <p:nvPr/>
              </p:nvPicPr>
              <p:blipFill>
                <a:blip r:embed="rId189"/>
                <a:stretch>
                  <a:fillRect/>
                </a:stretch>
              </p:blipFill>
              <p:spPr>
                <a:xfrm>
                  <a:off x="6043728" y="5926416"/>
                  <a:ext cx="330120" cy="33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92A0D30C-4711-4FD3-A4F0-28684F9ACF73}"/>
                  </a:ext>
                </a:extLst>
              </p14:cNvPr>
              <p14:cNvContentPartPr/>
              <p14:nvPr/>
            </p14:nvContentPartPr>
            <p14:xfrm>
              <a:off x="3824328" y="5279136"/>
              <a:ext cx="115920" cy="309960"/>
            </p14:xfrm>
          </p:contentPart>
        </mc:Choice>
        <mc:Fallback xmlns="">
          <p:pic>
            <p:nvPicPr>
              <p:cNvPr id="129" name="Ink 128">
                <a:extLst>
                  <a:ext uri="{FF2B5EF4-FFF2-40B4-BE49-F238E27FC236}">
                    <a16:creationId xmlns:a16="http://schemas.microsoft.com/office/drawing/2014/main" id="{92A0D30C-4711-4FD3-A4F0-28684F9ACF73}"/>
                  </a:ext>
                </a:extLst>
              </p:cNvPr>
              <p:cNvPicPr/>
              <p:nvPr/>
            </p:nvPicPr>
            <p:blipFill>
              <a:blip r:embed="rId191"/>
              <a:stretch>
                <a:fillRect/>
              </a:stretch>
            </p:blipFill>
            <p:spPr>
              <a:xfrm>
                <a:off x="3806328" y="5261496"/>
                <a:ext cx="1515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B80F02D9-5F8C-4822-97D4-DF06CB7FF5F2}"/>
                  </a:ext>
                </a:extLst>
              </p14:cNvPr>
              <p14:cNvContentPartPr/>
              <p14:nvPr/>
            </p14:nvContentPartPr>
            <p14:xfrm>
              <a:off x="3840168" y="5362656"/>
              <a:ext cx="193320" cy="189000"/>
            </p14:xfrm>
          </p:contentPart>
        </mc:Choice>
        <mc:Fallback xmlns="">
          <p:pic>
            <p:nvPicPr>
              <p:cNvPr id="130" name="Ink 129">
                <a:extLst>
                  <a:ext uri="{FF2B5EF4-FFF2-40B4-BE49-F238E27FC236}">
                    <a16:creationId xmlns:a16="http://schemas.microsoft.com/office/drawing/2014/main" id="{B80F02D9-5F8C-4822-97D4-DF06CB7FF5F2}"/>
                  </a:ext>
                </a:extLst>
              </p:cNvPr>
              <p:cNvPicPr/>
              <p:nvPr/>
            </p:nvPicPr>
            <p:blipFill>
              <a:blip r:embed="rId193"/>
              <a:stretch>
                <a:fillRect/>
              </a:stretch>
            </p:blipFill>
            <p:spPr>
              <a:xfrm>
                <a:off x="3822168" y="5344656"/>
                <a:ext cx="228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DD93AB70-BA52-49C5-9860-5A22A72E02DC}"/>
                  </a:ext>
                </a:extLst>
              </p14:cNvPr>
              <p14:cNvContentPartPr/>
              <p14:nvPr/>
            </p14:nvContentPartPr>
            <p14:xfrm>
              <a:off x="3890928" y="5415216"/>
              <a:ext cx="251280" cy="46800"/>
            </p14:xfrm>
          </p:contentPart>
        </mc:Choice>
        <mc:Fallback xmlns="">
          <p:pic>
            <p:nvPicPr>
              <p:cNvPr id="131" name="Ink 130">
                <a:extLst>
                  <a:ext uri="{FF2B5EF4-FFF2-40B4-BE49-F238E27FC236}">
                    <a16:creationId xmlns:a16="http://schemas.microsoft.com/office/drawing/2014/main" id="{DD93AB70-BA52-49C5-9860-5A22A72E02DC}"/>
                  </a:ext>
                </a:extLst>
              </p:cNvPr>
              <p:cNvPicPr/>
              <p:nvPr/>
            </p:nvPicPr>
            <p:blipFill>
              <a:blip r:embed="rId195"/>
              <a:stretch>
                <a:fillRect/>
              </a:stretch>
            </p:blipFill>
            <p:spPr>
              <a:xfrm>
                <a:off x="3873288" y="5397576"/>
                <a:ext cx="286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E5D4A7E3-12D9-42AB-A2A8-3EC9D2D785A9}"/>
                  </a:ext>
                </a:extLst>
              </p14:cNvPr>
              <p14:cNvContentPartPr/>
              <p14:nvPr/>
            </p14:nvContentPartPr>
            <p14:xfrm>
              <a:off x="4450008" y="5409456"/>
              <a:ext cx="2021400" cy="52920"/>
            </p14:xfrm>
          </p:contentPart>
        </mc:Choice>
        <mc:Fallback xmlns="">
          <p:pic>
            <p:nvPicPr>
              <p:cNvPr id="132" name="Ink 131">
                <a:extLst>
                  <a:ext uri="{FF2B5EF4-FFF2-40B4-BE49-F238E27FC236}">
                    <a16:creationId xmlns:a16="http://schemas.microsoft.com/office/drawing/2014/main" id="{E5D4A7E3-12D9-42AB-A2A8-3EC9D2D785A9}"/>
                  </a:ext>
                </a:extLst>
              </p:cNvPr>
              <p:cNvPicPr/>
              <p:nvPr/>
            </p:nvPicPr>
            <p:blipFill>
              <a:blip r:embed="rId197"/>
              <a:stretch>
                <a:fillRect/>
              </a:stretch>
            </p:blipFill>
            <p:spPr>
              <a:xfrm>
                <a:off x="4432368" y="5391816"/>
                <a:ext cx="2057040" cy="88560"/>
              </a:xfrm>
              <a:prstGeom prst="rect">
                <a:avLst/>
              </a:prstGeom>
            </p:spPr>
          </p:pic>
        </mc:Fallback>
      </mc:AlternateContent>
      <p:grpSp>
        <p:nvGrpSpPr>
          <p:cNvPr id="151" name="Group 150">
            <a:extLst>
              <a:ext uri="{FF2B5EF4-FFF2-40B4-BE49-F238E27FC236}">
                <a16:creationId xmlns:a16="http://schemas.microsoft.com/office/drawing/2014/main" id="{B39BE6E5-D5B6-4E86-9045-D27A4FB64341}"/>
              </a:ext>
            </a:extLst>
          </p:cNvPr>
          <p:cNvGrpSpPr/>
          <p:nvPr/>
        </p:nvGrpSpPr>
        <p:grpSpPr>
          <a:xfrm>
            <a:off x="4668168" y="4793856"/>
            <a:ext cx="3781800" cy="790920"/>
            <a:chOff x="4668168" y="4793856"/>
            <a:chExt cx="3781800" cy="790920"/>
          </a:xfrm>
        </p:grpSpPr>
        <mc:AlternateContent xmlns:mc="http://schemas.openxmlformats.org/markup-compatibility/2006" xmlns:p14="http://schemas.microsoft.com/office/powerpoint/2010/main">
          <mc:Choice Requires="p14">
            <p:contentPart p14:bwMode="auto" r:id="rId198">
              <p14:nvContentPartPr>
                <p14:cNvPr id="138" name="Ink 137">
                  <a:extLst>
                    <a:ext uri="{FF2B5EF4-FFF2-40B4-BE49-F238E27FC236}">
                      <a16:creationId xmlns:a16="http://schemas.microsoft.com/office/drawing/2014/main" id="{25D1BC05-8FEB-4522-ACE6-A5E3DD9A83E1}"/>
                    </a:ext>
                  </a:extLst>
                </p14:cNvPr>
                <p14:cNvContentPartPr/>
                <p14:nvPr/>
              </p14:nvContentPartPr>
              <p14:xfrm>
                <a:off x="4668168" y="4793856"/>
                <a:ext cx="147600" cy="479520"/>
              </p14:xfrm>
            </p:contentPart>
          </mc:Choice>
          <mc:Fallback xmlns="">
            <p:pic>
              <p:nvPicPr>
                <p:cNvPr id="138" name="Ink 137">
                  <a:extLst>
                    <a:ext uri="{FF2B5EF4-FFF2-40B4-BE49-F238E27FC236}">
                      <a16:creationId xmlns:a16="http://schemas.microsoft.com/office/drawing/2014/main" id="{25D1BC05-8FEB-4522-ACE6-A5E3DD9A83E1}"/>
                    </a:ext>
                  </a:extLst>
                </p:cNvPr>
                <p:cNvPicPr/>
                <p:nvPr/>
              </p:nvPicPr>
              <p:blipFill>
                <a:blip r:embed="rId199"/>
                <a:stretch>
                  <a:fillRect/>
                </a:stretch>
              </p:blipFill>
              <p:spPr>
                <a:xfrm>
                  <a:off x="4650528" y="4775856"/>
                  <a:ext cx="18324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9" name="Ink 138">
                  <a:extLst>
                    <a:ext uri="{FF2B5EF4-FFF2-40B4-BE49-F238E27FC236}">
                      <a16:creationId xmlns:a16="http://schemas.microsoft.com/office/drawing/2014/main" id="{652E04AC-661D-427F-A6E8-B31305744EEB}"/>
                    </a:ext>
                  </a:extLst>
                </p14:cNvPr>
                <p14:cNvContentPartPr/>
                <p14:nvPr/>
              </p14:nvContentPartPr>
              <p14:xfrm>
                <a:off x="5062008" y="4822656"/>
                <a:ext cx="321480" cy="398160"/>
              </p14:xfrm>
            </p:contentPart>
          </mc:Choice>
          <mc:Fallback xmlns="">
            <p:pic>
              <p:nvPicPr>
                <p:cNvPr id="139" name="Ink 138">
                  <a:extLst>
                    <a:ext uri="{FF2B5EF4-FFF2-40B4-BE49-F238E27FC236}">
                      <a16:creationId xmlns:a16="http://schemas.microsoft.com/office/drawing/2014/main" id="{652E04AC-661D-427F-A6E8-B31305744EEB}"/>
                    </a:ext>
                  </a:extLst>
                </p:cNvPr>
                <p:cNvPicPr/>
                <p:nvPr/>
              </p:nvPicPr>
              <p:blipFill>
                <a:blip r:embed="rId201"/>
                <a:stretch>
                  <a:fillRect/>
                </a:stretch>
              </p:blipFill>
              <p:spPr>
                <a:xfrm>
                  <a:off x="5044008" y="4804656"/>
                  <a:ext cx="3571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0" name="Ink 139">
                  <a:extLst>
                    <a:ext uri="{FF2B5EF4-FFF2-40B4-BE49-F238E27FC236}">
                      <a16:creationId xmlns:a16="http://schemas.microsoft.com/office/drawing/2014/main" id="{D76E2645-024C-48D4-8B4B-E75C45679C59}"/>
                    </a:ext>
                  </a:extLst>
                </p14:cNvPr>
                <p14:cNvContentPartPr/>
                <p14:nvPr/>
              </p14:nvContentPartPr>
              <p14:xfrm>
                <a:off x="5509848" y="4966656"/>
                <a:ext cx="1072080" cy="385920"/>
              </p14:xfrm>
            </p:contentPart>
          </mc:Choice>
          <mc:Fallback xmlns="">
            <p:pic>
              <p:nvPicPr>
                <p:cNvPr id="140" name="Ink 139">
                  <a:extLst>
                    <a:ext uri="{FF2B5EF4-FFF2-40B4-BE49-F238E27FC236}">
                      <a16:creationId xmlns:a16="http://schemas.microsoft.com/office/drawing/2014/main" id="{D76E2645-024C-48D4-8B4B-E75C45679C59}"/>
                    </a:ext>
                  </a:extLst>
                </p:cNvPr>
                <p:cNvPicPr/>
                <p:nvPr/>
              </p:nvPicPr>
              <p:blipFill>
                <a:blip r:embed="rId203"/>
                <a:stretch>
                  <a:fillRect/>
                </a:stretch>
              </p:blipFill>
              <p:spPr>
                <a:xfrm>
                  <a:off x="5492208" y="4949016"/>
                  <a:ext cx="11077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 name="Ink 140">
                  <a:extLst>
                    <a:ext uri="{FF2B5EF4-FFF2-40B4-BE49-F238E27FC236}">
                      <a16:creationId xmlns:a16="http://schemas.microsoft.com/office/drawing/2014/main" id="{B1B07D1B-459A-47D2-B40D-0233F838F3CB}"/>
                    </a:ext>
                  </a:extLst>
                </p14:cNvPr>
                <p14:cNvContentPartPr/>
                <p14:nvPr/>
              </p14:nvContentPartPr>
              <p14:xfrm>
                <a:off x="6766248" y="5400456"/>
                <a:ext cx="273960" cy="37440"/>
              </p14:xfrm>
            </p:contentPart>
          </mc:Choice>
          <mc:Fallback xmlns="">
            <p:pic>
              <p:nvPicPr>
                <p:cNvPr id="141" name="Ink 140">
                  <a:extLst>
                    <a:ext uri="{FF2B5EF4-FFF2-40B4-BE49-F238E27FC236}">
                      <a16:creationId xmlns:a16="http://schemas.microsoft.com/office/drawing/2014/main" id="{B1B07D1B-459A-47D2-B40D-0233F838F3CB}"/>
                    </a:ext>
                  </a:extLst>
                </p:cNvPr>
                <p:cNvPicPr/>
                <p:nvPr/>
              </p:nvPicPr>
              <p:blipFill>
                <a:blip r:embed="rId205"/>
                <a:stretch>
                  <a:fillRect/>
                </a:stretch>
              </p:blipFill>
              <p:spPr>
                <a:xfrm>
                  <a:off x="6748248" y="5382816"/>
                  <a:ext cx="309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3485ABB7-F2E1-43AF-B2DB-35D8F2ADB715}"/>
                    </a:ext>
                  </a:extLst>
                </p14:cNvPr>
                <p14:cNvContentPartPr/>
                <p14:nvPr/>
              </p14:nvContentPartPr>
              <p14:xfrm>
                <a:off x="6726648" y="5522856"/>
                <a:ext cx="269280" cy="61920"/>
              </p14:xfrm>
            </p:contentPart>
          </mc:Choice>
          <mc:Fallback xmlns="">
            <p:pic>
              <p:nvPicPr>
                <p:cNvPr id="142" name="Ink 141">
                  <a:extLst>
                    <a:ext uri="{FF2B5EF4-FFF2-40B4-BE49-F238E27FC236}">
                      <a16:creationId xmlns:a16="http://schemas.microsoft.com/office/drawing/2014/main" id="{3485ABB7-F2E1-43AF-B2DB-35D8F2ADB715}"/>
                    </a:ext>
                  </a:extLst>
                </p:cNvPr>
                <p:cNvPicPr/>
                <p:nvPr/>
              </p:nvPicPr>
              <p:blipFill>
                <a:blip r:embed="rId207"/>
                <a:stretch>
                  <a:fillRect/>
                </a:stretch>
              </p:blipFill>
              <p:spPr>
                <a:xfrm>
                  <a:off x="6709008" y="5505216"/>
                  <a:ext cx="304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82B4F647-04EE-4752-AE4B-B012F9B91A91}"/>
                    </a:ext>
                  </a:extLst>
                </p14:cNvPr>
                <p14:cNvContentPartPr/>
                <p14:nvPr/>
              </p14:nvContentPartPr>
              <p14:xfrm>
                <a:off x="7252968" y="4974936"/>
                <a:ext cx="312120" cy="498600"/>
              </p14:xfrm>
            </p:contentPart>
          </mc:Choice>
          <mc:Fallback xmlns="">
            <p:pic>
              <p:nvPicPr>
                <p:cNvPr id="146" name="Ink 145">
                  <a:extLst>
                    <a:ext uri="{FF2B5EF4-FFF2-40B4-BE49-F238E27FC236}">
                      <a16:creationId xmlns:a16="http://schemas.microsoft.com/office/drawing/2014/main" id="{82B4F647-04EE-4752-AE4B-B012F9B91A91}"/>
                    </a:ext>
                  </a:extLst>
                </p:cNvPr>
                <p:cNvPicPr/>
                <p:nvPr/>
              </p:nvPicPr>
              <p:blipFill>
                <a:blip r:embed="rId209"/>
                <a:stretch>
                  <a:fillRect/>
                </a:stretch>
              </p:blipFill>
              <p:spPr>
                <a:xfrm>
                  <a:off x="7234968" y="4956936"/>
                  <a:ext cx="34776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139C309E-30FF-44D1-91B3-A16EE121D8AB}"/>
                    </a:ext>
                  </a:extLst>
                </p14:cNvPr>
                <p14:cNvContentPartPr/>
                <p14:nvPr/>
              </p14:nvContentPartPr>
              <p14:xfrm>
                <a:off x="7619808" y="5399376"/>
                <a:ext cx="168840" cy="139320"/>
              </p14:xfrm>
            </p:contentPart>
          </mc:Choice>
          <mc:Fallback xmlns="">
            <p:pic>
              <p:nvPicPr>
                <p:cNvPr id="147" name="Ink 146">
                  <a:extLst>
                    <a:ext uri="{FF2B5EF4-FFF2-40B4-BE49-F238E27FC236}">
                      <a16:creationId xmlns:a16="http://schemas.microsoft.com/office/drawing/2014/main" id="{139C309E-30FF-44D1-91B3-A16EE121D8AB}"/>
                    </a:ext>
                  </a:extLst>
                </p:cNvPr>
                <p:cNvPicPr/>
                <p:nvPr/>
              </p:nvPicPr>
              <p:blipFill>
                <a:blip r:embed="rId211"/>
                <a:stretch>
                  <a:fillRect/>
                </a:stretch>
              </p:blipFill>
              <p:spPr>
                <a:xfrm>
                  <a:off x="7602168" y="5381736"/>
                  <a:ext cx="20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72D4D578-E9C5-439F-AE82-2FDC3A399C31}"/>
                    </a:ext>
                  </a:extLst>
                </p14:cNvPr>
                <p14:cNvContentPartPr/>
                <p14:nvPr/>
              </p14:nvContentPartPr>
              <p14:xfrm>
                <a:off x="7892688" y="5121096"/>
                <a:ext cx="337320" cy="372600"/>
              </p14:xfrm>
            </p:contentPart>
          </mc:Choice>
          <mc:Fallback xmlns="">
            <p:pic>
              <p:nvPicPr>
                <p:cNvPr id="148" name="Ink 147">
                  <a:extLst>
                    <a:ext uri="{FF2B5EF4-FFF2-40B4-BE49-F238E27FC236}">
                      <a16:creationId xmlns:a16="http://schemas.microsoft.com/office/drawing/2014/main" id="{72D4D578-E9C5-439F-AE82-2FDC3A399C31}"/>
                    </a:ext>
                  </a:extLst>
                </p:cNvPr>
                <p:cNvPicPr/>
                <p:nvPr/>
              </p:nvPicPr>
              <p:blipFill>
                <a:blip r:embed="rId213"/>
                <a:stretch>
                  <a:fillRect/>
                </a:stretch>
              </p:blipFill>
              <p:spPr>
                <a:xfrm>
                  <a:off x="7874688" y="5103096"/>
                  <a:ext cx="3729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79C95AAD-26CD-4FC6-A6F2-F210FDBEA12B}"/>
                    </a:ext>
                  </a:extLst>
                </p14:cNvPr>
                <p14:cNvContentPartPr/>
                <p14:nvPr/>
              </p14:nvContentPartPr>
              <p14:xfrm>
                <a:off x="8280408" y="5120016"/>
                <a:ext cx="169560" cy="385560"/>
              </p14:xfrm>
            </p:contentPart>
          </mc:Choice>
          <mc:Fallback xmlns="">
            <p:pic>
              <p:nvPicPr>
                <p:cNvPr id="149" name="Ink 148">
                  <a:extLst>
                    <a:ext uri="{FF2B5EF4-FFF2-40B4-BE49-F238E27FC236}">
                      <a16:creationId xmlns:a16="http://schemas.microsoft.com/office/drawing/2014/main" id="{79C95AAD-26CD-4FC6-A6F2-F210FDBEA12B}"/>
                    </a:ext>
                  </a:extLst>
                </p:cNvPr>
                <p:cNvPicPr/>
                <p:nvPr/>
              </p:nvPicPr>
              <p:blipFill>
                <a:blip r:embed="rId215"/>
                <a:stretch>
                  <a:fillRect/>
                </a:stretch>
              </p:blipFill>
              <p:spPr>
                <a:xfrm>
                  <a:off x="8262768" y="5102016"/>
                  <a:ext cx="205200" cy="42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B8DCBB28-F374-4280-A155-148F16F2DE8D}"/>
                  </a:ext>
                </a:extLst>
              </p14:cNvPr>
              <p14:cNvContentPartPr/>
              <p14:nvPr/>
            </p14:nvContentPartPr>
            <p14:xfrm>
              <a:off x="8010408" y="5967096"/>
              <a:ext cx="486720" cy="518760"/>
            </p14:xfrm>
          </p:contentPart>
        </mc:Choice>
        <mc:Fallback xmlns="">
          <p:pic>
            <p:nvPicPr>
              <p:cNvPr id="150" name="Ink 149">
                <a:extLst>
                  <a:ext uri="{FF2B5EF4-FFF2-40B4-BE49-F238E27FC236}">
                    <a16:creationId xmlns:a16="http://schemas.microsoft.com/office/drawing/2014/main" id="{B8DCBB28-F374-4280-A155-148F16F2DE8D}"/>
                  </a:ext>
                </a:extLst>
              </p:cNvPr>
              <p:cNvPicPr/>
              <p:nvPr/>
            </p:nvPicPr>
            <p:blipFill>
              <a:blip r:embed="rId217"/>
              <a:stretch>
                <a:fillRect/>
              </a:stretch>
            </p:blipFill>
            <p:spPr>
              <a:xfrm>
                <a:off x="7992408" y="5949456"/>
                <a:ext cx="522360" cy="554400"/>
              </a:xfrm>
              <a:prstGeom prst="rect">
                <a:avLst/>
              </a:prstGeom>
            </p:spPr>
          </p:pic>
        </mc:Fallback>
      </mc:AlternateContent>
      <p:grpSp>
        <p:nvGrpSpPr>
          <p:cNvPr id="154" name="Group 153">
            <a:extLst>
              <a:ext uri="{FF2B5EF4-FFF2-40B4-BE49-F238E27FC236}">
                <a16:creationId xmlns:a16="http://schemas.microsoft.com/office/drawing/2014/main" id="{836CDE89-8C92-4BE5-8320-1FB69C3C6641}"/>
              </a:ext>
            </a:extLst>
          </p:cNvPr>
          <p:cNvGrpSpPr/>
          <p:nvPr/>
        </p:nvGrpSpPr>
        <p:grpSpPr>
          <a:xfrm>
            <a:off x="7129488" y="2633496"/>
            <a:ext cx="1605960" cy="4233240"/>
            <a:chOff x="7129488" y="2633496"/>
            <a:chExt cx="1605960" cy="4233240"/>
          </a:xfrm>
        </p:grpSpPr>
        <mc:AlternateContent xmlns:mc="http://schemas.openxmlformats.org/markup-compatibility/2006" xmlns:p14="http://schemas.microsoft.com/office/powerpoint/2010/main" xmlns:aink="http://schemas.microsoft.com/office/drawing/2016/ink">
          <mc:Choice Requires="p14 aink">
            <p:contentPart p14:bwMode="auto" r:id="rId218">
              <p14:nvContentPartPr>
                <p14:cNvPr id="152" name="Ink 151">
                  <a:extLst>
                    <a:ext uri="{FF2B5EF4-FFF2-40B4-BE49-F238E27FC236}">
                      <a16:creationId xmlns:a16="http://schemas.microsoft.com/office/drawing/2014/main" id="{DC655EB4-41B4-4055-A5F1-4D6E0266170D}"/>
                    </a:ext>
                  </a:extLst>
                </p14:cNvPr>
                <p14:cNvContentPartPr/>
                <p14:nvPr/>
              </p14:nvContentPartPr>
              <p14:xfrm>
                <a:off x="7129488" y="2633496"/>
                <a:ext cx="1605960" cy="1621440"/>
              </p14:xfrm>
            </p:contentPart>
          </mc:Choice>
          <mc:Fallback xmlns="">
            <p:pic>
              <p:nvPicPr>
                <p:cNvPr id="152" name="Ink 151">
                  <a:extLst>
                    <a:ext uri="{FF2B5EF4-FFF2-40B4-BE49-F238E27FC236}">
                      <a16:creationId xmlns:a16="http://schemas.microsoft.com/office/drawing/2014/main" id="{DC655EB4-41B4-4055-A5F1-4D6E0266170D}"/>
                    </a:ext>
                  </a:extLst>
                </p:cNvPr>
                <p:cNvPicPr/>
                <p:nvPr/>
              </p:nvPicPr>
              <p:blipFill>
                <a:blip r:embed="rId219"/>
                <a:stretch>
                  <a:fillRect/>
                </a:stretch>
              </p:blipFill>
              <p:spPr>
                <a:xfrm>
                  <a:off x="7093848" y="2417856"/>
                  <a:ext cx="1677600" cy="205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0">
              <p14:nvContentPartPr>
                <p14:cNvPr id="153" name="Ink 152">
                  <a:extLst>
                    <a:ext uri="{FF2B5EF4-FFF2-40B4-BE49-F238E27FC236}">
                      <a16:creationId xmlns:a16="http://schemas.microsoft.com/office/drawing/2014/main" id="{4B1417CD-BD83-4298-967E-254B32EF97F3}"/>
                    </a:ext>
                  </a:extLst>
                </p14:cNvPr>
                <p14:cNvContentPartPr/>
                <p14:nvPr/>
              </p14:nvContentPartPr>
              <p14:xfrm>
                <a:off x="7144608" y="4691616"/>
                <a:ext cx="1562760" cy="2175120"/>
              </p14:xfrm>
            </p:contentPart>
          </mc:Choice>
          <mc:Fallback xmlns="">
            <p:pic>
              <p:nvPicPr>
                <p:cNvPr id="153" name="Ink 152">
                  <a:extLst>
                    <a:ext uri="{FF2B5EF4-FFF2-40B4-BE49-F238E27FC236}">
                      <a16:creationId xmlns:a16="http://schemas.microsoft.com/office/drawing/2014/main" id="{4B1417CD-BD83-4298-967E-254B32EF97F3}"/>
                    </a:ext>
                  </a:extLst>
                </p:cNvPr>
                <p:cNvPicPr/>
                <p:nvPr/>
              </p:nvPicPr>
              <p:blipFill>
                <a:blip r:embed="rId221"/>
                <a:stretch>
                  <a:fillRect/>
                </a:stretch>
              </p:blipFill>
              <p:spPr>
                <a:xfrm>
                  <a:off x="7108608" y="4475616"/>
                  <a:ext cx="1634400" cy="260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55" name="Ink 154">
                <a:extLst>
                  <a:ext uri="{FF2B5EF4-FFF2-40B4-BE49-F238E27FC236}">
                    <a16:creationId xmlns:a16="http://schemas.microsoft.com/office/drawing/2014/main" id="{03D5AE59-74AE-47C7-A6B4-728AB141D4C3}"/>
                  </a:ext>
                </a:extLst>
              </p14:cNvPr>
              <p14:cNvContentPartPr/>
              <p14:nvPr/>
            </p14:nvContentPartPr>
            <p14:xfrm>
              <a:off x="7217688" y="4110936"/>
              <a:ext cx="1503000" cy="47160"/>
            </p14:xfrm>
          </p:contentPart>
        </mc:Choice>
        <mc:Fallback xmlns="">
          <p:pic>
            <p:nvPicPr>
              <p:cNvPr id="155" name="Ink 154">
                <a:extLst>
                  <a:ext uri="{FF2B5EF4-FFF2-40B4-BE49-F238E27FC236}">
                    <a16:creationId xmlns:a16="http://schemas.microsoft.com/office/drawing/2014/main" id="{03D5AE59-74AE-47C7-A6B4-728AB141D4C3}"/>
                  </a:ext>
                </a:extLst>
              </p:cNvPr>
              <p:cNvPicPr/>
              <p:nvPr/>
            </p:nvPicPr>
            <p:blipFill>
              <a:blip r:embed="rId223"/>
              <a:stretch>
                <a:fillRect/>
              </a:stretch>
            </p:blipFill>
            <p:spPr>
              <a:xfrm>
                <a:off x="7200048" y="4093296"/>
                <a:ext cx="1538640" cy="82800"/>
              </a:xfrm>
              <a:prstGeom prst="rect">
                <a:avLst/>
              </a:prstGeom>
            </p:spPr>
          </p:pic>
        </mc:Fallback>
      </mc:AlternateContent>
      <p:grpSp>
        <p:nvGrpSpPr>
          <p:cNvPr id="172" name="Group 171">
            <a:extLst>
              <a:ext uri="{FF2B5EF4-FFF2-40B4-BE49-F238E27FC236}">
                <a16:creationId xmlns:a16="http://schemas.microsoft.com/office/drawing/2014/main" id="{9F2B07A6-80E2-4088-B96E-EA7FD6FAE49E}"/>
              </a:ext>
            </a:extLst>
          </p:cNvPr>
          <p:cNvGrpSpPr/>
          <p:nvPr/>
        </p:nvGrpSpPr>
        <p:grpSpPr>
          <a:xfrm>
            <a:off x="7247208" y="5595576"/>
            <a:ext cx="1857960" cy="662760"/>
            <a:chOff x="7247208" y="5595576"/>
            <a:chExt cx="1857960" cy="662760"/>
          </a:xfrm>
        </p:grpSpPr>
        <mc:AlternateContent xmlns:mc="http://schemas.openxmlformats.org/markup-compatibility/2006" xmlns:p14="http://schemas.microsoft.com/office/powerpoint/2010/main">
          <mc:Choice Requires="p14">
            <p:contentPart p14:bwMode="auto" r:id="rId224">
              <p14:nvContentPartPr>
                <p14:cNvPr id="161" name="Ink 160">
                  <a:extLst>
                    <a:ext uri="{FF2B5EF4-FFF2-40B4-BE49-F238E27FC236}">
                      <a16:creationId xmlns:a16="http://schemas.microsoft.com/office/drawing/2014/main" id="{575D9AC8-6966-4DE9-9B39-3A060FB96C32}"/>
                    </a:ext>
                  </a:extLst>
                </p14:cNvPr>
                <p14:cNvContentPartPr/>
                <p14:nvPr/>
              </p14:nvContentPartPr>
              <p14:xfrm>
                <a:off x="7247208" y="5595576"/>
                <a:ext cx="1558080" cy="110160"/>
              </p14:xfrm>
            </p:contentPart>
          </mc:Choice>
          <mc:Fallback xmlns="">
            <p:pic>
              <p:nvPicPr>
                <p:cNvPr id="161" name="Ink 160">
                  <a:extLst>
                    <a:ext uri="{FF2B5EF4-FFF2-40B4-BE49-F238E27FC236}">
                      <a16:creationId xmlns:a16="http://schemas.microsoft.com/office/drawing/2014/main" id="{575D9AC8-6966-4DE9-9B39-3A060FB96C32}"/>
                    </a:ext>
                  </a:extLst>
                </p:cNvPr>
                <p:cNvPicPr/>
                <p:nvPr/>
              </p:nvPicPr>
              <p:blipFill>
                <a:blip r:embed="rId225"/>
                <a:stretch>
                  <a:fillRect/>
                </a:stretch>
              </p:blipFill>
              <p:spPr>
                <a:xfrm>
                  <a:off x="7229208" y="5577576"/>
                  <a:ext cx="159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Ink 161">
                  <a:extLst>
                    <a:ext uri="{FF2B5EF4-FFF2-40B4-BE49-F238E27FC236}">
                      <a16:creationId xmlns:a16="http://schemas.microsoft.com/office/drawing/2014/main" id="{49E6E961-C039-4836-B024-8AED7DA55646}"/>
                    </a:ext>
                  </a:extLst>
                </p14:cNvPr>
                <p14:cNvContentPartPr/>
                <p14:nvPr/>
              </p14:nvContentPartPr>
              <p14:xfrm>
                <a:off x="7276728" y="5803656"/>
                <a:ext cx="259920" cy="317520"/>
              </p14:xfrm>
            </p:contentPart>
          </mc:Choice>
          <mc:Fallback xmlns="">
            <p:pic>
              <p:nvPicPr>
                <p:cNvPr id="162" name="Ink 161">
                  <a:extLst>
                    <a:ext uri="{FF2B5EF4-FFF2-40B4-BE49-F238E27FC236}">
                      <a16:creationId xmlns:a16="http://schemas.microsoft.com/office/drawing/2014/main" id="{49E6E961-C039-4836-B024-8AED7DA55646}"/>
                    </a:ext>
                  </a:extLst>
                </p:cNvPr>
                <p:cNvPicPr/>
                <p:nvPr/>
              </p:nvPicPr>
              <p:blipFill>
                <a:blip r:embed="rId227"/>
                <a:stretch>
                  <a:fillRect/>
                </a:stretch>
              </p:blipFill>
              <p:spPr>
                <a:xfrm>
                  <a:off x="7258728" y="5785656"/>
                  <a:ext cx="2955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E2411565-A6F8-4E5E-B8E5-F890F25D71B5}"/>
                    </a:ext>
                  </a:extLst>
                </p14:cNvPr>
                <p14:cNvContentPartPr/>
                <p14:nvPr/>
              </p14:nvContentPartPr>
              <p14:xfrm>
                <a:off x="7558608" y="5961696"/>
                <a:ext cx="94680" cy="118800"/>
              </p14:xfrm>
            </p:contentPart>
          </mc:Choice>
          <mc:Fallback xmlns="">
            <p:pic>
              <p:nvPicPr>
                <p:cNvPr id="163" name="Ink 162">
                  <a:extLst>
                    <a:ext uri="{FF2B5EF4-FFF2-40B4-BE49-F238E27FC236}">
                      <a16:creationId xmlns:a16="http://schemas.microsoft.com/office/drawing/2014/main" id="{E2411565-A6F8-4E5E-B8E5-F890F25D71B5}"/>
                    </a:ext>
                  </a:extLst>
                </p:cNvPr>
                <p:cNvPicPr/>
                <p:nvPr/>
              </p:nvPicPr>
              <p:blipFill>
                <a:blip r:embed="rId229"/>
                <a:stretch>
                  <a:fillRect/>
                </a:stretch>
              </p:blipFill>
              <p:spPr>
                <a:xfrm>
                  <a:off x="7540968" y="5944056"/>
                  <a:ext cx="130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0CA04E67-CCBD-4B92-AD4D-EE7A7EE33A80}"/>
                    </a:ext>
                  </a:extLst>
                </p14:cNvPr>
                <p14:cNvContentPartPr/>
                <p14:nvPr/>
              </p14:nvContentPartPr>
              <p14:xfrm>
                <a:off x="7791528" y="5824896"/>
                <a:ext cx="189000" cy="257760"/>
              </p14:xfrm>
            </p:contentPart>
          </mc:Choice>
          <mc:Fallback xmlns="">
            <p:pic>
              <p:nvPicPr>
                <p:cNvPr id="164" name="Ink 163">
                  <a:extLst>
                    <a:ext uri="{FF2B5EF4-FFF2-40B4-BE49-F238E27FC236}">
                      <a16:creationId xmlns:a16="http://schemas.microsoft.com/office/drawing/2014/main" id="{0CA04E67-CCBD-4B92-AD4D-EE7A7EE33A80}"/>
                    </a:ext>
                  </a:extLst>
                </p:cNvPr>
                <p:cNvPicPr/>
                <p:nvPr/>
              </p:nvPicPr>
              <p:blipFill>
                <a:blip r:embed="rId231"/>
                <a:stretch>
                  <a:fillRect/>
                </a:stretch>
              </p:blipFill>
              <p:spPr>
                <a:xfrm>
                  <a:off x="7773888" y="5807256"/>
                  <a:ext cx="224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449EF41A-E0B6-4D86-B229-2176A94C6F33}"/>
                    </a:ext>
                  </a:extLst>
                </p14:cNvPr>
                <p14:cNvContentPartPr/>
                <p14:nvPr/>
              </p14:nvContentPartPr>
              <p14:xfrm>
                <a:off x="8071248" y="5753616"/>
                <a:ext cx="251640" cy="241200"/>
              </p14:xfrm>
            </p:contentPart>
          </mc:Choice>
          <mc:Fallback xmlns="">
            <p:pic>
              <p:nvPicPr>
                <p:cNvPr id="165" name="Ink 164">
                  <a:extLst>
                    <a:ext uri="{FF2B5EF4-FFF2-40B4-BE49-F238E27FC236}">
                      <a16:creationId xmlns:a16="http://schemas.microsoft.com/office/drawing/2014/main" id="{449EF41A-E0B6-4D86-B229-2176A94C6F33}"/>
                    </a:ext>
                  </a:extLst>
                </p:cNvPr>
                <p:cNvPicPr/>
                <p:nvPr/>
              </p:nvPicPr>
              <p:blipFill>
                <a:blip r:embed="rId233"/>
                <a:stretch>
                  <a:fillRect/>
                </a:stretch>
              </p:blipFill>
              <p:spPr>
                <a:xfrm>
                  <a:off x="8053608" y="5735616"/>
                  <a:ext cx="287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7" name="Ink 166">
                  <a:extLst>
                    <a:ext uri="{FF2B5EF4-FFF2-40B4-BE49-F238E27FC236}">
                      <a16:creationId xmlns:a16="http://schemas.microsoft.com/office/drawing/2014/main" id="{BD3980CD-135B-4635-9471-AA05D40703B2}"/>
                    </a:ext>
                  </a:extLst>
                </p14:cNvPr>
                <p14:cNvContentPartPr/>
                <p14:nvPr/>
              </p14:nvContentPartPr>
              <p14:xfrm>
                <a:off x="8887728" y="5830656"/>
                <a:ext cx="117720" cy="358200"/>
              </p14:xfrm>
            </p:contentPart>
          </mc:Choice>
          <mc:Fallback xmlns="">
            <p:pic>
              <p:nvPicPr>
                <p:cNvPr id="167" name="Ink 166">
                  <a:extLst>
                    <a:ext uri="{FF2B5EF4-FFF2-40B4-BE49-F238E27FC236}">
                      <a16:creationId xmlns:a16="http://schemas.microsoft.com/office/drawing/2014/main" id="{BD3980CD-135B-4635-9471-AA05D40703B2}"/>
                    </a:ext>
                  </a:extLst>
                </p:cNvPr>
                <p:cNvPicPr/>
                <p:nvPr/>
              </p:nvPicPr>
              <p:blipFill>
                <a:blip r:embed="rId235"/>
                <a:stretch>
                  <a:fillRect/>
                </a:stretch>
              </p:blipFill>
              <p:spPr>
                <a:xfrm>
                  <a:off x="8869728" y="5813016"/>
                  <a:ext cx="1533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8" name="Ink 167">
                  <a:extLst>
                    <a:ext uri="{FF2B5EF4-FFF2-40B4-BE49-F238E27FC236}">
                      <a16:creationId xmlns:a16="http://schemas.microsoft.com/office/drawing/2014/main" id="{9A75B3F0-FD1E-4661-8125-653751D4B0E9}"/>
                    </a:ext>
                  </a:extLst>
                </p14:cNvPr>
                <p14:cNvContentPartPr/>
                <p14:nvPr/>
              </p14:nvContentPartPr>
              <p14:xfrm>
                <a:off x="8562648" y="5700336"/>
                <a:ext cx="542520" cy="558000"/>
              </p14:xfrm>
            </p:contentPart>
          </mc:Choice>
          <mc:Fallback xmlns="">
            <p:pic>
              <p:nvPicPr>
                <p:cNvPr id="168" name="Ink 167">
                  <a:extLst>
                    <a:ext uri="{FF2B5EF4-FFF2-40B4-BE49-F238E27FC236}">
                      <a16:creationId xmlns:a16="http://schemas.microsoft.com/office/drawing/2014/main" id="{9A75B3F0-FD1E-4661-8125-653751D4B0E9}"/>
                    </a:ext>
                  </a:extLst>
                </p:cNvPr>
                <p:cNvPicPr/>
                <p:nvPr/>
              </p:nvPicPr>
              <p:blipFill>
                <a:blip r:embed="rId237"/>
                <a:stretch>
                  <a:fillRect/>
                </a:stretch>
              </p:blipFill>
              <p:spPr>
                <a:xfrm>
                  <a:off x="8544648" y="5682336"/>
                  <a:ext cx="578160" cy="593640"/>
                </a:xfrm>
                <a:prstGeom prst="rect">
                  <a:avLst/>
                </a:prstGeom>
              </p:spPr>
            </p:pic>
          </mc:Fallback>
        </mc:AlternateContent>
      </p:grpSp>
      <p:grpSp>
        <p:nvGrpSpPr>
          <p:cNvPr id="171" name="Group 170">
            <a:extLst>
              <a:ext uri="{FF2B5EF4-FFF2-40B4-BE49-F238E27FC236}">
                <a16:creationId xmlns:a16="http://schemas.microsoft.com/office/drawing/2014/main" id="{24B1F0C9-23DB-4425-AD41-3CC3D72F4D00}"/>
              </a:ext>
            </a:extLst>
          </p:cNvPr>
          <p:cNvGrpSpPr/>
          <p:nvPr/>
        </p:nvGrpSpPr>
        <p:grpSpPr>
          <a:xfrm>
            <a:off x="7473648" y="3553656"/>
            <a:ext cx="1537560" cy="1044360"/>
            <a:chOff x="7473648" y="3553656"/>
            <a:chExt cx="1537560" cy="1044360"/>
          </a:xfrm>
        </p:grpSpPr>
        <mc:AlternateContent xmlns:mc="http://schemas.openxmlformats.org/markup-compatibility/2006" xmlns:p14="http://schemas.microsoft.com/office/powerpoint/2010/main">
          <mc:Choice Requires="p14">
            <p:contentPart p14:bwMode="auto" r:id="rId238">
              <p14:nvContentPartPr>
                <p14:cNvPr id="156" name="Ink 155">
                  <a:extLst>
                    <a:ext uri="{FF2B5EF4-FFF2-40B4-BE49-F238E27FC236}">
                      <a16:creationId xmlns:a16="http://schemas.microsoft.com/office/drawing/2014/main" id="{D1E6A473-5A3A-4D41-941B-40A4B32EBAED}"/>
                    </a:ext>
                  </a:extLst>
                </p14:cNvPr>
                <p14:cNvContentPartPr/>
                <p14:nvPr/>
              </p14:nvContentPartPr>
              <p14:xfrm>
                <a:off x="7473648" y="4206336"/>
                <a:ext cx="236880" cy="320400"/>
              </p14:xfrm>
            </p:contentPart>
          </mc:Choice>
          <mc:Fallback xmlns="">
            <p:pic>
              <p:nvPicPr>
                <p:cNvPr id="156" name="Ink 155">
                  <a:extLst>
                    <a:ext uri="{FF2B5EF4-FFF2-40B4-BE49-F238E27FC236}">
                      <a16:creationId xmlns:a16="http://schemas.microsoft.com/office/drawing/2014/main" id="{D1E6A473-5A3A-4D41-941B-40A4B32EBAED}"/>
                    </a:ext>
                  </a:extLst>
                </p:cNvPr>
                <p:cNvPicPr/>
                <p:nvPr/>
              </p:nvPicPr>
              <p:blipFill>
                <a:blip r:embed="rId239"/>
                <a:stretch>
                  <a:fillRect/>
                </a:stretch>
              </p:blipFill>
              <p:spPr>
                <a:xfrm>
                  <a:off x="7455648" y="4188696"/>
                  <a:ext cx="2725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7" name="Ink 156">
                  <a:extLst>
                    <a:ext uri="{FF2B5EF4-FFF2-40B4-BE49-F238E27FC236}">
                      <a16:creationId xmlns:a16="http://schemas.microsoft.com/office/drawing/2014/main" id="{D4A377F9-3B0C-41C9-9A03-0D84B9EA5CA0}"/>
                    </a:ext>
                  </a:extLst>
                </p14:cNvPr>
                <p14:cNvContentPartPr/>
                <p14:nvPr/>
              </p14:nvContentPartPr>
              <p14:xfrm>
                <a:off x="7853448" y="4364736"/>
                <a:ext cx="42840" cy="131040"/>
              </p14:xfrm>
            </p:contentPart>
          </mc:Choice>
          <mc:Fallback xmlns="">
            <p:pic>
              <p:nvPicPr>
                <p:cNvPr id="157" name="Ink 156">
                  <a:extLst>
                    <a:ext uri="{FF2B5EF4-FFF2-40B4-BE49-F238E27FC236}">
                      <a16:creationId xmlns:a16="http://schemas.microsoft.com/office/drawing/2014/main" id="{D4A377F9-3B0C-41C9-9A03-0D84B9EA5CA0}"/>
                    </a:ext>
                  </a:extLst>
                </p:cNvPr>
                <p:cNvPicPr/>
                <p:nvPr/>
              </p:nvPicPr>
              <p:blipFill>
                <a:blip r:embed="rId241"/>
                <a:stretch>
                  <a:fillRect/>
                </a:stretch>
              </p:blipFill>
              <p:spPr>
                <a:xfrm>
                  <a:off x="7835448" y="4346736"/>
                  <a:ext cx="78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8" name="Ink 157">
                  <a:extLst>
                    <a:ext uri="{FF2B5EF4-FFF2-40B4-BE49-F238E27FC236}">
                      <a16:creationId xmlns:a16="http://schemas.microsoft.com/office/drawing/2014/main" id="{55279BC0-FE9C-4E98-ABDF-450318E452F5}"/>
                    </a:ext>
                  </a:extLst>
                </p14:cNvPr>
                <p14:cNvContentPartPr/>
                <p14:nvPr/>
              </p14:nvContentPartPr>
              <p14:xfrm>
                <a:off x="7992048" y="4276176"/>
                <a:ext cx="235800" cy="262800"/>
              </p14:xfrm>
            </p:contentPart>
          </mc:Choice>
          <mc:Fallback xmlns="">
            <p:pic>
              <p:nvPicPr>
                <p:cNvPr id="158" name="Ink 157">
                  <a:extLst>
                    <a:ext uri="{FF2B5EF4-FFF2-40B4-BE49-F238E27FC236}">
                      <a16:creationId xmlns:a16="http://schemas.microsoft.com/office/drawing/2014/main" id="{55279BC0-FE9C-4E98-ABDF-450318E452F5}"/>
                    </a:ext>
                  </a:extLst>
                </p:cNvPr>
                <p:cNvPicPr/>
                <p:nvPr/>
              </p:nvPicPr>
              <p:blipFill>
                <a:blip r:embed="rId243"/>
                <a:stretch>
                  <a:fillRect/>
                </a:stretch>
              </p:blipFill>
              <p:spPr>
                <a:xfrm>
                  <a:off x="7974048" y="4258536"/>
                  <a:ext cx="271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9" name="Ink 158">
                  <a:extLst>
                    <a:ext uri="{FF2B5EF4-FFF2-40B4-BE49-F238E27FC236}">
                      <a16:creationId xmlns:a16="http://schemas.microsoft.com/office/drawing/2014/main" id="{F01A0996-3169-46B9-9E27-70A737F12296}"/>
                    </a:ext>
                  </a:extLst>
                </p14:cNvPr>
                <p14:cNvContentPartPr/>
                <p14:nvPr/>
              </p14:nvContentPartPr>
              <p14:xfrm>
                <a:off x="8347368" y="4303536"/>
                <a:ext cx="181800" cy="294480"/>
              </p14:xfrm>
            </p:contentPart>
          </mc:Choice>
          <mc:Fallback xmlns="">
            <p:pic>
              <p:nvPicPr>
                <p:cNvPr id="159" name="Ink 158">
                  <a:extLst>
                    <a:ext uri="{FF2B5EF4-FFF2-40B4-BE49-F238E27FC236}">
                      <a16:creationId xmlns:a16="http://schemas.microsoft.com/office/drawing/2014/main" id="{F01A0996-3169-46B9-9E27-70A737F12296}"/>
                    </a:ext>
                  </a:extLst>
                </p:cNvPr>
                <p:cNvPicPr/>
                <p:nvPr/>
              </p:nvPicPr>
              <p:blipFill>
                <a:blip r:embed="rId245"/>
                <a:stretch>
                  <a:fillRect/>
                </a:stretch>
              </p:blipFill>
              <p:spPr>
                <a:xfrm>
                  <a:off x="8329728" y="4285536"/>
                  <a:ext cx="2174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Ink 168">
                  <a:extLst>
                    <a:ext uri="{FF2B5EF4-FFF2-40B4-BE49-F238E27FC236}">
                      <a16:creationId xmlns:a16="http://schemas.microsoft.com/office/drawing/2014/main" id="{D5EA82EC-9F52-4485-A67F-F2578C81F93E}"/>
                    </a:ext>
                  </a:extLst>
                </p14:cNvPr>
                <p14:cNvContentPartPr/>
                <p14:nvPr/>
              </p14:nvContentPartPr>
              <p14:xfrm>
                <a:off x="8814288" y="3698736"/>
                <a:ext cx="100440" cy="367560"/>
              </p14:xfrm>
            </p:contentPart>
          </mc:Choice>
          <mc:Fallback xmlns="">
            <p:pic>
              <p:nvPicPr>
                <p:cNvPr id="169" name="Ink 168">
                  <a:extLst>
                    <a:ext uri="{FF2B5EF4-FFF2-40B4-BE49-F238E27FC236}">
                      <a16:creationId xmlns:a16="http://schemas.microsoft.com/office/drawing/2014/main" id="{D5EA82EC-9F52-4485-A67F-F2578C81F93E}"/>
                    </a:ext>
                  </a:extLst>
                </p:cNvPr>
                <p:cNvPicPr/>
                <p:nvPr/>
              </p:nvPicPr>
              <p:blipFill>
                <a:blip r:embed="rId247"/>
                <a:stretch>
                  <a:fillRect/>
                </a:stretch>
              </p:blipFill>
              <p:spPr>
                <a:xfrm>
                  <a:off x="8796648" y="3680736"/>
                  <a:ext cx="1360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 name="Ink 169">
                  <a:extLst>
                    <a:ext uri="{FF2B5EF4-FFF2-40B4-BE49-F238E27FC236}">
                      <a16:creationId xmlns:a16="http://schemas.microsoft.com/office/drawing/2014/main" id="{7D69904E-2BF4-4A05-A56E-4CF650C2D1DA}"/>
                    </a:ext>
                  </a:extLst>
                </p14:cNvPr>
                <p14:cNvContentPartPr/>
                <p14:nvPr/>
              </p14:nvContentPartPr>
              <p14:xfrm>
                <a:off x="8519448" y="3553656"/>
                <a:ext cx="491760" cy="660960"/>
              </p14:xfrm>
            </p:contentPart>
          </mc:Choice>
          <mc:Fallback xmlns="">
            <p:pic>
              <p:nvPicPr>
                <p:cNvPr id="170" name="Ink 169">
                  <a:extLst>
                    <a:ext uri="{FF2B5EF4-FFF2-40B4-BE49-F238E27FC236}">
                      <a16:creationId xmlns:a16="http://schemas.microsoft.com/office/drawing/2014/main" id="{7D69904E-2BF4-4A05-A56E-4CF650C2D1DA}"/>
                    </a:ext>
                  </a:extLst>
                </p:cNvPr>
                <p:cNvPicPr/>
                <p:nvPr/>
              </p:nvPicPr>
              <p:blipFill>
                <a:blip r:embed="rId249"/>
                <a:stretch>
                  <a:fillRect/>
                </a:stretch>
              </p:blipFill>
              <p:spPr>
                <a:xfrm>
                  <a:off x="8501808" y="3536016"/>
                  <a:ext cx="527400" cy="696600"/>
                </a:xfrm>
                <a:prstGeom prst="rect">
                  <a:avLst/>
                </a:prstGeom>
              </p:spPr>
            </p:pic>
          </mc:Fallback>
        </mc:AlternateContent>
      </p:grpSp>
      <p:grpSp>
        <p:nvGrpSpPr>
          <p:cNvPr id="190" name="Group 189">
            <a:extLst>
              <a:ext uri="{FF2B5EF4-FFF2-40B4-BE49-F238E27FC236}">
                <a16:creationId xmlns:a16="http://schemas.microsoft.com/office/drawing/2014/main" id="{01B5B107-8735-440D-B28E-DD5F0E8A18D5}"/>
              </a:ext>
            </a:extLst>
          </p:cNvPr>
          <p:cNvGrpSpPr/>
          <p:nvPr/>
        </p:nvGrpSpPr>
        <p:grpSpPr>
          <a:xfrm>
            <a:off x="877728" y="6006696"/>
            <a:ext cx="600480" cy="669960"/>
            <a:chOff x="877728" y="6006696"/>
            <a:chExt cx="600480" cy="669960"/>
          </a:xfrm>
        </p:grpSpPr>
        <mc:AlternateContent xmlns:mc="http://schemas.openxmlformats.org/markup-compatibility/2006" xmlns:p14="http://schemas.microsoft.com/office/powerpoint/2010/main">
          <mc:Choice Requires="p14">
            <p:contentPart p14:bwMode="auto" r:id="rId250">
              <p14:nvContentPartPr>
                <p14:cNvPr id="184" name="Ink 183">
                  <a:extLst>
                    <a:ext uri="{FF2B5EF4-FFF2-40B4-BE49-F238E27FC236}">
                      <a16:creationId xmlns:a16="http://schemas.microsoft.com/office/drawing/2014/main" id="{F825D2CB-7C3B-45CF-9A35-E6C69721FEED}"/>
                    </a:ext>
                  </a:extLst>
                </p14:cNvPr>
                <p14:cNvContentPartPr/>
                <p14:nvPr/>
              </p14:nvContentPartPr>
              <p14:xfrm>
                <a:off x="877728" y="6006696"/>
                <a:ext cx="119880" cy="541080"/>
              </p14:xfrm>
            </p:contentPart>
          </mc:Choice>
          <mc:Fallback xmlns="">
            <p:pic>
              <p:nvPicPr>
                <p:cNvPr id="184" name="Ink 183">
                  <a:extLst>
                    <a:ext uri="{FF2B5EF4-FFF2-40B4-BE49-F238E27FC236}">
                      <a16:creationId xmlns:a16="http://schemas.microsoft.com/office/drawing/2014/main" id="{F825D2CB-7C3B-45CF-9A35-E6C69721FEED}"/>
                    </a:ext>
                  </a:extLst>
                </p:cNvPr>
                <p:cNvPicPr/>
                <p:nvPr/>
              </p:nvPicPr>
              <p:blipFill>
                <a:blip r:embed="rId251"/>
                <a:stretch>
                  <a:fillRect/>
                </a:stretch>
              </p:blipFill>
              <p:spPr>
                <a:xfrm>
                  <a:off x="860088" y="5988696"/>
                  <a:ext cx="15552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5" name="Ink 184">
                  <a:extLst>
                    <a:ext uri="{FF2B5EF4-FFF2-40B4-BE49-F238E27FC236}">
                      <a16:creationId xmlns:a16="http://schemas.microsoft.com/office/drawing/2014/main" id="{97600BD4-98CB-4F31-B6D9-122B2A3CB092}"/>
                    </a:ext>
                  </a:extLst>
                </p14:cNvPr>
                <p14:cNvContentPartPr/>
                <p14:nvPr/>
              </p14:nvContentPartPr>
              <p14:xfrm>
                <a:off x="1141968" y="6090936"/>
                <a:ext cx="33840" cy="444960"/>
              </p14:xfrm>
            </p:contentPart>
          </mc:Choice>
          <mc:Fallback xmlns="">
            <p:pic>
              <p:nvPicPr>
                <p:cNvPr id="185" name="Ink 184">
                  <a:extLst>
                    <a:ext uri="{FF2B5EF4-FFF2-40B4-BE49-F238E27FC236}">
                      <a16:creationId xmlns:a16="http://schemas.microsoft.com/office/drawing/2014/main" id="{97600BD4-98CB-4F31-B6D9-122B2A3CB092}"/>
                    </a:ext>
                  </a:extLst>
                </p:cNvPr>
                <p:cNvPicPr/>
                <p:nvPr/>
              </p:nvPicPr>
              <p:blipFill>
                <a:blip r:embed="rId253"/>
                <a:stretch>
                  <a:fillRect/>
                </a:stretch>
              </p:blipFill>
              <p:spPr>
                <a:xfrm>
                  <a:off x="1124328" y="6073296"/>
                  <a:ext cx="694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6" name="Ink 185">
                  <a:extLst>
                    <a:ext uri="{FF2B5EF4-FFF2-40B4-BE49-F238E27FC236}">
                      <a16:creationId xmlns:a16="http://schemas.microsoft.com/office/drawing/2014/main" id="{1A749B42-2B04-4C38-9E8D-1BF8652A0B45}"/>
                    </a:ext>
                  </a:extLst>
                </p14:cNvPr>
                <p14:cNvContentPartPr/>
                <p14:nvPr/>
              </p14:nvContentPartPr>
              <p14:xfrm>
                <a:off x="1018848" y="6415296"/>
                <a:ext cx="459360" cy="261360"/>
              </p14:xfrm>
            </p:contentPart>
          </mc:Choice>
          <mc:Fallback xmlns="">
            <p:pic>
              <p:nvPicPr>
                <p:cNvPr id="186" name="Ink 185">
                  <a:extLst>
                    <a:ext uri="{FF2B5EF4-FFF2-40B4-BE49-F238E27FC236}">
                      <a16:creationId xmlns:a16="http://schemas.microsoft.com/office/drawing/2014/main" id="{1A749B42-2B04-4C38-9E8D-1BF8652A0B45}"/>
                    </a:ext>
                  </a:extLst>
                </p:cNvPr>
                <p:cNvPicPr/>
                <p:nvPr/>
              </p:nvPicPr>
              <p:blipFill>
                <a:blip r:embed="rId255"/>
                <a:stretch>
                  <a:fillRect/>
                </a:stretch>
              </p:blipFill>
              <p:spPr>
                <a:xfrm>
                  <a:off x="1000848" y="6397296"/>
                  <a:ext cx="495000" cy="297000"/>
                </a:xfrm>
                <a:prstGeom prst="rect">
                  <a:avLst/>
                </a:prstGeom>
              </p:spPr>
            </p:pic>
          </mc:Fallback>
        </mc:AlternateContent>
      </p:grpSp>
      <p:grpSp>
        <p:nvGrpSpPr>
          <p:cNvPr id="189" name="Group 188">
            <a:extLst>
              <a:ext uri="{FF2B5EF4-FFF2-40B4-BE49-F238E27FC236}">
                <a16:creationId xmlns:a16="http://schemas.microsoft.com/office/drawing/2014/main" id="{7C0A58CB-C5E5-4A91-8FF0-F763A428BF30}"/>
              </a:ext>
            </a:extLst>
          </p:cNvPr>
          <p:cNvGrpSpPr/>
          <p:nvPr/>
        </p:nvGrpSpPr>
        <p:grpSpPr>
          <a:xfrm>
            <a:off x="1734888" y="6138096"/>
            <a:ext cx="503280" cy="518760"/>
            <a:chOff x="1734888" y="6138096"/>
            <a:chExt cx="503280" cy="518760"/>
          </a:xfrm>
        </p:grpSpPr>
        <mc:AlternateContent xmlns:mc="http://schemas.openxmlformats.org/markup-compatibility/2006" xmlns:p14="http://schemas.microsoft.com/office/powerpoint/2010/main">
          <mc:Choice Requires="p14">
            <p:contentPart p14:bwMode="auto" r:id="rId256">
              <p14:nvContentPartPr>
                <p14:cNvPr id="187" name="Ink 186">
                  <a:extLst>
                    <a:ext uri="{FF2B5EF4-FFF2-40B4-BE49-F238E27FC236}">
                      <a16:creationId xmlns:a16="http://schemas.microsoft.com/office/drawing/2014/main" id="{4D2BD166-7AA4-442D-90DF-7AF5DE1AFD9C}"/>
                    </a:ext>
                  </a:extLst>
                </p14:cNvPr>
                <p14:cNvContentPartPr/>
                <p14:nvPr/>
              </p14:nvContentPartPr>
              <p14:xfrm>
                <a:off x="1734888" y="6138096"/>
                <a:ext cx="309600" cy="451800"/>
              </p14:xfrm>
            </p:contentPart>
          </mc:Choice>
          <mc:Fallback xmlns="">
            <p:pic>
              <p:nvPicPr>
                <p:cNvPr id="187" name="Ink 186">
                  <a:extLst>
                    <a:ext uri="{FF2B5EF4-FFF2-40B4-BE49-F238E27FC236}">
                      <a16:creationId xmlns:a16="http://schemas.microsoft.com/office/drawing/2014/main" id="{4D2BD166-7AA4-442D-90DF-7AF5DE1AFD9C}"/>
                    </a:ext>
                  </a:extLst>
                </p:cNvPr>
                <p:cNvPicPr/>
                <p:nvPr/>
              </p:nvPicPr>
              <p:blipFill>
                <a:blip r:embed="rId257"/>
                <a:stretch>
                  <a:fillRect/>
                </a:stretch>
              </p:blipFill>
              <p:spPr>
                <a:xfrm>
                  <a:off x="1717248" y="6120456"/>
                  <a:ext cx="3452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8" name="Ink 187">
                  <a:extLst>
                    <a:ext uri="{FF2B5EF4-FFF2-40B4-BE49-F238E27FC236}">
                      <a16:creationId xmlns:a16="http://schemas.microsoft.com/office/drawing/2014/main" id="{234236F5-4F64-484D-8261-8937F6F715DD}"/>
                    </a:ext>
                  </a:extLst>
                </p14:cNvPr>
                <p14:cNvContentPartPr/>
                <p14:nvPr/>
              </p14:nvContentPartPr>
              <p14:xfrm>
                <a:off x="2121168" y="6485496"/>
                <a:ext cx="117000" cy="171360"/>
              </p14:xfrm>
            </p:contentPart>
          </mc:Choice>
          <mc:Fallback xmlns="">
            <p:pic>
              <p:nvPicPr>
                <p:cNvPr id="188" name="Ink 187">
                  <a:extLst>
                    <a:ext uri="{FF2B5EF4-FFF2-40B4-BE49-F238E27FC236}">
                      <a16:creationId xmlns:a16="http://schemas.microsoft.com/office/drawing/2014/main" id="{234236F5-4F64-484D-8261-8937F6F715DD}"/>
                    </a:ext>
                  </a:extLst>
                </p:cNvPr>
                <p:cNvPicPr/>
                <p:nvPr/>
              </p:nvPicPr>
              <p:blipFill>
                <a:blip r:embed="rId259"/>
                <a:stretch>
                  <a:fillRect/>
                </a:stretch>
              </p:blipFill>
              <p:spPr>
                <a:xfrm>
                  <a:off x="2103528" y="6467856"/>
                  <a:ext cx="152640" cy="207000"/>
                </a:xfrm>
                <a:prstGeom prst="rect">
                  <a:avLst/>
                </a:prstGeom>
              </p:spPr>
            </p:pic>
          </mc:Fallback>
        </mc:AlternateContent>
      </p:grpSp>
    </p:spTree>
    <p:extLst>
      <p:ext uri="{BB962C8B-B14F-4D97-AF65-F5344CB8AC3E}">
        <p14:creationId xmlns:p14="http://schemas.microsoft.com/office/powerpoint/2010/main" val="421695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D6D6E34-E7F9-4A63-8AC3-F20A1091BF26}"/>
                  </a:ext>
                </a:extLst>
              </p14:cNvPr>
              <p14:cNvContentPartPr/>
              <p14:nvPr/>
            </p14:nvContentPartPr>
            <p14:xfrm>
              <a:off x="268248" y="731256"/>
              <a:ext cx="879480" cy="74520"/>
            </p14:xfrm>
          </p:contentPart>
        </mc:Choice>
        <mc:Fallback xmlns="">
          <p:pic>
            <p:nvPicPr>
              <p:cNvPr id="2" name="Ink 1">
                <a:extLst>
                  <a:ext uri="{FF2B5EF4-FFF2-40B4-BE49-F238E27FC236}">
                    <a16:creationId xmlns:a16="http://schemas.microsoft.com/office/drawing/2014/main" id="{DD6D6E34-E7F9-4A63-8AC3-F20A1091BF26}"/>
                  </a:ext>
                </a:extLst>
              </p:cNvPr>
              <p:cNvPicPr/>
              <p:nvPr/>
            </p:nvPicPr>
            <p:blipFill>
              <a:blip r:embed="rId3"/>
              <a:stretch>
                <a:fillRect/>
              </a:stretch>
            </p:blipFill>
            <p:spPr>
              <a:xfrm>
                <a:off x="250608" y="713256"/>
                <a:ext cx="915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258D2EC-0F72-4502-8362-B4C00E013532}"/>
                  </a:ext>
                </a:extLst>
              </p14:cNvPr>
              <p14:cNvContentPartPr/>
              <p14:nvPr/>
            </p14:nvContentPartPr>
            <p14:xfrm>
              <a:off x="856128" y="652416"/>
              <a:ext cx="234720" cy="315720"/>
            </p14:xfrm>
          </p:contentPart>
        </mc:Choice>
        <mc:Fallback xmlns="">
          <p:pic>
            <p:nvPicPr>
              <p:cNvPr id="3" name="Ink 2">
                <a:extLst>
                  <a:ext uri="{FF2B5EF4-FFF2-40B4-BE49-F238E27FC236}">
                    <a16:creationId xmlns:a16="http://schemas.microsoft.com/office/drawing/2014/main" id="{0258D2EC-0F72-4502-8362-B4C00E013532}"/>
                  </a:ext>
                </a:extLst>
              </p:cNvPr>
              <p:cNvPicPr/>
              <p:nvPr/>
            </p:nvPicPr>
            <p:blipFill>
              <a:blip r:embed="rId5"/>
              <a:stretch>
                <a:fillRect/>
              </a:stretch>
            </p:blipFill>
            <p:spPr>
              <a:xfrm>
                <a:off x="838488" y="634776"/>
                <a:ext cx="2703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EEBC592-0B10-4F0E-8D46-1AD6C9C1981C}"/>
                  </a:ext>
                </a:extLst>
              </p14:cNvPr>
              <p14:cNvContentPartPr/>
              <p14:nvPr/>
            </p14:nvContentPartPr>
            <p14:xfrm>
              <a:off x="1648848" y="433536"/>
              <a:ext cx="1675440" cy="779040"/>
            </p14:xfrm>
          </p:contentPart>
        </mc:Choice>
        <mc:Fallback xmlns="">
          <p:pic>
            <p:nvPicPr>
              <p:cNvPr id="4" name="Ink 3">
                <a:extLst>
                  <a:ext uri="{FF2B5EF4-FFF2-40B4-BE49-F238E27FC236}">
                    <a16:creationId xmlns:a16="http://schemas.microsoft.com/office/drawing/2014/main" id="{6EEBC592-0B10-4F0E-8D46-1AD6C9C1981C}"/>
                  </a:ext>
                </a:extLst>
              </p:cNvPr>
              <p:cNvPicPr/>
              <p:nvPr/>
            </p:nvPicPr>
            <p:blipFill>
              <a:blip r:embed="rId7"/>
              <a:stretch>
                <a:fillRect/>
              </a:stretch>
            </p:blipFill>
            <p:spPr>
              <a:xfrm>
                <a:off x="1631208" y="415536"/>
                <a:ext cx="171108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403CB13-8F2F-47DD-8E62-44D65578C384}"/>
                  </a:ext>
                </a:extLst>
              </p14:cNvPr>
              <p14:cNvContentPartPr/>
              <p14:nvPr/>
            </p14:nvContentPartPr>
            <p14:xfrm>
              <a:off x="3438768" y="524616"/>
              <a:ext cx="642240" cy="415440"/>
            </p14:xfrm>
          </p:contentPart>
        </mc:Choice>
        <mc:Fallback xmlns="">
          <p:pic>
            <p:nvPicPr>
              <p:cNvPr id="5" name="Ink 4">
                <a:extLst>
                  <a:ext uri="{FF2B5EF4-FFF2-40B4-BE49-F238E27FC236}">
                    <a16:creationId xmlns:a16="http://schemas.microsoft.com/office/drawing/2014/main" id="{C403CB13-8F2F-47DD-8E62-44D65578C384}"/>
                  </a:ext>
                </a:extLst>
              </p:cNvPr>
              <p:cNvPicPr/>
              <p:nvPr/>
            </p:nvPicPr>
            <p:blipFill>
              <a:blip r:embed="rId9"/>
              <a:stretch>
                <a:fillRect/>
              </a:stretch>
            </p:blipFill>
            <p:spPr>
              <a:xfrm>
                <a:off x="3420768" y="506976"/>
                <a:ext cx="677880" cy="451080"/>
              </a:xfrm>
              <a:prstGeom prst="rect">
                <a:avLst/>
              </a:prstGeom>
            </p:spPr>
          </p:pic>
        </mc:Fallback>
      </mc:AlternateContent>
      <p:grpSp>
        <p:nvGrpSpPr>
          <p:cNvPr id="19" name="Group 18">
            <a:extLst>
              <a:ext uri="{FF2B5EF4-FFF2-40B4-BE49-F238E27FC236}">
                <a16:creationId xmlns:a16="http://schemas.microsoft.com/office/drawing/2014/main" id="{FD7663F9-8DAF-4B3C-B3FD-A9DA0B7B937B}"/>
              </a:ext>
            </a:extLst>
          </p:cNvPr>
          <p:cNvGrpSpPr/>
          <p:nvPr/>
        </p:nvGrpSpPr>
        <p:grpSpPr>
          <a:xfrm>
            <a:off x="4657368" y="415536"/>
            <a:ext cx="4618440" cy="719280"/>
            <a:chOff x="4657368" y="415536"/>
            <a:chExt cx="4618440" cy="71928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44191FA-437C-41A6-B879-8A9C47B05A1C}"/>
                    </a:ext>
                  </a:extLst>
                </p14:cNvPr>
                <p14:cNvContentPartPr/>
                <p14:nvPr/>
              </p14:nvContentPartPr>
              <p14:xfrm>
                <a:off x="4657368" y="536496"/>
                <a:ext cx="1954080" cy="385920"/>
              </p14:xfrm>
            </p:contentPart>
          </mc:Choice>
          <mc:Fallback xmlns="">
            <p:pic>
              <p:nvPicPr>
                <p:cNvPr id="6" name="Ink 5">
                  <a:extLst>
                    <a:ext uri="{FF2B5EF4-FFF2-40B4-BE49-F238E27FC236}">
                      <a16:creationId xmlns:a16="http://schemas.microsoft.com/office/drawing/2014/main" id="{744191FA-437C-41A6-B879-8A9C47B05A1C}"/>
                    </a:ext>
                  </a:extLst>
                </p:cNvPr>
                <p:cNvPicPr/>
                <p:nvPr/>
              </p:nvPicPr>
              <p:blipFill>
                <a:blip r:embed="rId11"/>
                <a:stretch>
                  <a:fillRect/>
                </a:stretch>
              </p:blipFill>
              <p:spPr>
                <a:xfrm>
                  <a:off x="4639728" y="518856"/>
                  <a:ext cx="19897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88D14C2-ACD7-4639-BDE9-61C7C268183B}"/>
                    </a:ext>
                  </a:extLst>
                </p14:cNvPr>
                <p14:cNvContentPartPr/>
                <p14:nvPr/>
              </p14:nvContentPartPr>
              <p14:xfrm>
                <a:off x="6986568" y="487536"/>
                <a:ext cx="307080" cy="402480"/>
              </p14:xfrm>
            </p:contentPart>
          </mc:Choice>
          <mc:Fallback xmlns="">
            <p:pic>
              <p:nvPicPr>
                <p:cNvPr id="7" name="Ink 6">
                  <a:extLst>
                    <a:ext uri="{FF2B5EF4-FFF2-40B4-BE49-F238E27FC236}">
                      <a16:creationId xmlns:a16="http://schemas.microsoft.com/office/drawing/2014/main" id="{288D14C2-ACD7-4639-BDE9-61C7C268183B}"/>
                    </a:ext>
                  </a:extLst>
                </p:cNvPr>
                <p:cNvPicPr/>
                <p:nvPr/>
              </p:nvPicPr>
              <p:blipFill>
                <a:blip r:embed="rId13"/>
                <a:stretch>
                  <a:fillRect/>
                </a:stretch>
              </p:blipFill>
              <p:spPr>
                <a:xfrm>
                  <a:off x="6968568" y="469536"/>
                  <a:ext cx="3427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2ADD750B-AADE-449C-B32D-366EBC3BA3A2}"/>
                    </a:ext>
                  </a:extLst>
                </p14:cNvPr>
                <p14:cNvContentPartPr/>
                <p14:nvPr/>
              </p14:nvContentPartPr>
              <p14:xfrm>
                <a:off x="7303008" y="748896"/>
                <a:ext cx="202680" cy="173880"/>
              </p14:xfrm>
            </p:contentPart>
          </mc:Choice>
          <mc:Fallback xmlns="">
            <p:pic>
              <p:nvPicPr>
                <p:cNvPr id="8" name="Ink 7">
                  <a:extLst>
                    <a:ext uri="{FF2B5EF4-FFF2-40B4-BE49-F238E27FC236}">
                      <a16:creationId xmlns:a16="http://schemas.microsoft.com/office/drawing/2014/main" id="{2ADD750B-AADE-449C-B32D-366EBC3BA3A2}"/>
                    </a:ext>
                  </a:extLst>
                </p:cNvPr>
                <p:cNvPicPr/>
                <p:nvPr/>
              </p:nvPicPr>
              <p:blipFill>
                <a:blip r:embed="rId15"/>
                <a:stretch>
                  <a:fillRect/>
                </a:stretch>
              </p:blipFill>
              <p:spPr>
                <a:xfrm>
                  <a:off x="7285368" y="731256"/>
                  <a:ext cx="238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ECE536A4-F93B-4FD7-95E7-FEBA926B4A1A}"/>
                    </a:ext>
                  </a:extLst>
                </p14:cNvPr>
                <p14:cNvContentPartPr/>
                <p14:nvPr/>
              </p14:nvContentPartPr>
              <p14:xfrm>
                <a:off x="7509648" y="415536"/>
                <a:ext cx="673200" cy="535680"/>
              </p14:xfrm>
            </p:contentPart>
          </mc:Choice>
          <mc:Fallback xmlns="">
            <p:pic>
              <p:nvPicPr>
                <p:cNvPr id="9" name="Ink 8">
                  <a:extLst>
                    <a:ext uri="{FF2B5EF4-FFF2-40B4-BE49-F238E27FC236}">
                      <a16:creationId xmlns:a16="http://schemas.microsoft.com/office/drawing/2014/main" id="{ECE536A4-F93B-4FD7-95E7-FEBA926B4A1A}"/>
                    </a:ext>
                  </a:extLst>
                </p:cNvPr>
                <p:cNvPicPr/>
                <p:nvPr/>
              </p:nvPicPr>
              <p:blipFill>
                <a:blip r:embed="rId17"/>
                <a:stretch>
                  <a:fillRect/>
                </a:stretch>
              </p:blipFill>
              <p:spPr>
                <a:xfrm>
                  <a:off x="7491648" y="397896"/>
                  <a:ext cx="70884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D1275B30-AB1C-4A8A-85EE-30ADFDC72D9E}"/>
                    </a:ext>
                  </a:extLst>
                </p14:cNvPr>
                <p14:cNvContentPartPr/>
                <p14:nvPr/>
              </p14:nvContentPartPr>
              <p14:xfrm>
                <a:off x="8290128" y="689856"/>
                <a:ext cx="985680" cy="444960"/>
              </p14:xfrm>
            </p:contentPart>
          </mc:Choice>
          <mc:Fallback xmlns="">
            <p:pic>
              <p:nvPicPr>
                <p:cNvPr id="10" name="Ink 9">
                  <a:extLst>
                    <a:ext uri="{FF2B5EF4-FFF2-40B4-BE49-F238E27FC236}">
                      <a16:creationId xmlns:a16="http://schemas.microsoft.com/office/drawing/2014/main" id="{D1275B30-AB1C-4A8A-85EE-30ADFDC72D9E}"/>
                    </a:ext>
                  </a:extLst>
                </p:cNvPr>
                <p:cNvPicPr/>
                <p:nvPr/>
              </p:nvPicPr>
              <p:blipFill>
                <a:blip r:embed="rId19"/>
                <a:stretch>
                  <a:fillRect/>
                </a:stretch>
              </p:blipFill>
              <p:spPr>
                <a:xfrm>
                  <a:off x="8272488" y="672216"/>
                  <a:ext cx="10213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5B182F94-1F10-4B23-9DFD-E8B4FDDB6AC5}"/>
                    </a:ext>
                  </a:extLst>
                </p14:cNvPr>
                <p14:cNvContentPartPr/>
                <p14:nvPr/>
              </p14:nvContentPartPr>
              <p14:xfrm>
                <a:off x="8449584" y="584736"/>
                <a:ext cx="189000" cy="120240"/>
              </p14:xfrm>
            </p:contentPart>
          </mc:Choice>
          <mc:Fallback xmlns="">
            <p:pic>
              <p:nvPicPr>
                <p:cNvPr id="12" name="Ink 11">
                  <a:extLst>
                    <a:ext uri="{FF2B5EF4-FFF2-40B4-BE49-F238E27FC236}">
                      <a16:creationId xmlns:a16="http://schemas.microsoft.com/office/drawing/2014/main" id="{5B182F94-1F10-4B23-9DFD-E8B4FDDB6AC5}"/>
                    </a:ext>
                  </a:extLst>
                </p:cNvPr>
                <p:cNvPicPr/>
                <p:nvPr/>
              </p:nvPicPr>
              <p:blipFill>
                <a:blip r:embed="rId21"/>
                <a:stretch>
                  <a:fillRect/>
                </a:stretch>
              </p:blipFill>
              <p:spPr>
                <a:xfrm>
                  <a:off x="8431944" y="567096"/>
                  <a:ext cx="224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7C510D17-4C42-4AA4-9761-7361A215611F}"/>
                    </a:ext>
                  </a:extLst>
                </p14:cNvPr>
                <p14:cNvContentPartPr/>
                <p14:nvPr/>
              </p14:nvContentPartPr>
              <p14:xfrm>
                <a:off x="8766384" y="560616"/>
                <a:ext cx="24480" cy="76680"/>
              </p14:xfrm>
            </p:contentPart>
          </mc:Choice>
          <mc:Fallback xmlns="">
            <p:pic>
              <p:nvPicPr>
                <p:cNvPr id="13" name="Ink 12">
                  <a:extLst>
                    <a:ext uri="{FF2B5EF4-FFF2-40B4-BE49-F238E27FC236}">
                      <a16:creationId xmlns:a16="http://schemas.microsoft.com/office/drawing/2014/main" id="{7C510D17-4C42-4AA4-9761-7361A215611F}"/>
                    </a:ext>
                  </a:extLst>
                </p:cNvPr>
                <p:cNvPicPr/>
                <p:nvPr/>
              </p:nvPicPr>
              <p:blipFill>
                <a:blip r:embed="rId23"/>
                <a:stretch>
                  <a:fillRect/>
                </a:stretch>
              </p:blipFill>
              <p:spPr>
                <a:xfrm>
                  <a:off x="8748744" y="542976"/>
                  <a:ext cx="60120" cy="112320"/>
                </a:xfrm>
                <a:prstGeom prst="rect">
                  <a:avLst/>
                </a:prstGeom>
              </p:spPr>
            </p:pic>
          </mc:Fallback>
        </mc:AlternateContent>
      </p:grpSp>
      <p:grpSp>
        <p:nvGrpSpPr>
          <p:cNvPr id="18" name="Group 17">
            <a:extLst>
              <a:ext uri="{FF2B5EF4-FFF2-40B4-BE49-F238E27FC236}">
                <a16:creationId xmlns:a16="http://schemas.microsoft.com/office/drawing/2014/main" id="{6408B8B5-314F-4E33-AC2B-BF3EC70EBE14}"/>
              </a:ext>
            </a:extLst>
          </p:cNvPr>
          <p:cNvGrpSpPr/>
          <p:nvPr/>
        </p:nvGrpSpPr>
        <p:grpSpPr>
          <a:xfrm>
            <a:off x="389544" y="1389696"/>
            <a:ext cx="1827000" cy="453240"/>
            <a:chOff x="389544" y="1389696"/>
            <a:chExt cx="1827000" cy="453240"/>
          </a:xfrm>
        </p:grpSpPr>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2C21C517-4E58-41F7-9CC2-B6B386A5C64D}"/>
                    </a:ext>
                  </a:extLst>
                </p14:cNvPr>
                <p14:cNvContentPartPr/>
                <p14:nvPr/>
              </p14:nvContentPartPr>
              <p14:xfrm>
                <a:off x="389544" y="1389696"/>
                <a:ext cx="399600" cy="452160"/>
              </p14:xfrm>
            </p:contentPart>
          </mc:Choice>
          <mc:Fallback xmlns="">
            <p:pic>
              <p:nvPicPr>
                <p:cNvPr id="14" name="Ink 13">
                  <a:extLst>
                    <a:ext uri="{FF2B5EF4-FFF2-40B4-BE49-F238E27FC236}">
                      <a16:creationId xmlns:a16="http://schemas.microsoft.com/office/drawing/2014/main" id="{2C21C517-4E58-41F7-9CC2-B6B386A5C64D}"/>
                    </a:ext>
                  </a:extLst>
                </p:cNvPr>
                <p:cNvPicPr/>
                <p:nvPr/>
              </p:nvPicPr>
              <p:blipFill>
                <a:blip r:embed="rId25"/>
                <a:stretch>
                  <a:fillRect/>
                </a:stretch>
              </p:blipFill>
              <p:spPr>
                <a:xfrm>
                  <a:off x="371904" y="1371696"/>
                  <a:ext cx="4352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EAA40AD6-508E-4D58-8B67-3291F057C91F}"/>
                    </a:ext>
                  </a:extLst>
                </p14:cNvPr>
                <p14:cNvContentPartPr/>
                <p14:nvPr/>
              </p14:nvContentPartPr>
              <p14:xfrm>
                <a:off x="926304" y="1506696"/>
                <a:ext cx="277200" cy="299880"/>
              </p14:xfrm>
            </p:contentPart>
          </mc:Choice>
          <mc:Fallback xmlns="">
            <p:pic>
              <p:nvPicPr>
                <p:cNvPr id="15" name="Ink 14">
                  <a:extLst>
                    <a:ext uri="{FF2B5EF4-FFF2-40B4-BE49-F238E27FC236}">
                      <a16:creationId xmlns:a16="http://schemas.microsoft.com/office/drawing/2014/main" id="{EAA40AD6-508E-4D58-8B67-3291F057C91F}"/>
                    </a:ext>
                  </a:extLst>
                </p:cNvPr>
                <p:cNvPicPr/>
                <p:nvPr/>
              </p:nvPicPr>
              <p:blipFill>
                <a:blip r:embed="rId27"/>
                <a:stretch>
                  <a:fillRect/>
                </a:stretch>
              </p:blipFill>
              <p:spPr>
                <a:xfrm>
                  <a:off x="908664" y="1488696"/>
                  <a:ext cx="3128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492553F6-78B4-4958-8EB0-4372E2824A66}"/>
                    </a:ext>
                  </a:extLst>
                </p14:cNvPr>
                <p14:cNvContentPartPr/>
                <p14:nvPr/>
              </p14:nvContentPartPr>
              <p14:xfrm>
                <a:off x="1003704" y="1682016"/>
                <a:ext cx="249480" cy="37440"/>
              </p14:xfrm>
            </p:contentPart>
          </mc:Choice>
          <mc:Fallback xmlns="">
            <p:pic>
              <p:nvPicPr>
                <p:cNvPr id="16" name="Ink 15">
                  <a:extLst>
                    <a:ext uri="{FF2B5EF4-FFF2-40B4-BE49-F238E27FC236}">
                      <a16:creationId xmlns:a16="http://schemas.microsoft.com/office/drawing/2014/main" id="{492553F6-78B4-4958-8EB0-4372E2824A66}"/>
                    </a:ext>
                  </a:extLst>
                </p:cNvPr>
                <p:cNvPicPr/>
                <p:nvPr/>
              </p:nvPicPr>
              <p:blipFill>
                <a:blip r:embed="rId29"/>
                <a:stretch>
                  <a:fillRect/>
                </a:stretch>
              </p:blipFill>
              <p:spPr>
                <a:xfrm>
                  <a:off x="986064" y="1664016"/>
                  <a:ext cx="28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E9CA792D-2269-4FD7-86D0-4D4F076D5C87}"/>
                    </a:ext>
                  </a:extLst>
                </p14:cNvPr>
                <p14:cNvContentPartPr/>
                <p14:nvPr/>
              </p14:nvContentPartPr>
              <p14:xfrm>
                <a:off x="1607424" y="1572576"/>
                <a:ext cx="609120" cy="270360"/>
              </p14:xfrm>
            </p:contentPart>
          </mc:Choice>
          <mc:Fallback xmlns="">
            <p:pic>
              <p:nvPicPr>
                <p:cNvPr id="17" name="Ink 16">
                  <a:extLst>
                    <a:ext uri="{FF2B5EF4-FFF2-40B4-BE49-F238E27FC236}">
                      <a16:creationId xmlns:a16="http://schemas.microsoft.com/office/drawing/2014/main" id="{E9CA792D-2269-4FD7-86D0-4D4F076D5C87}"/>
                    </a:ext>
                  </a:extLst>
                </p:cNvPr>
                <p:cNvPicPr/>
                <p:nvPr/>
              </p:nvPicPr>
              <p:blipFill>
                <a:blip r:embed="rId31"/>
                <a:stretch>
                  <a:fillRect/>
                </a:stretch>
              </p:blipFill>
              <p:spPr>
                <a:xfrm>
                  <a:off x="1589784" y="1554936"/>
                  <a:ext cx="644760" cy="306000"/>
                </a:xfrm>
                <a:prstGeom prst="rect">
                  <a:avLst/>
                </a:prstGeom>
              </p:spPr>
            </p:pic>
          </mc:Fallback>
        </mc:AlternateContent>
      </p:grpSp>
      <p:grpSp>
        <p:nvGrpSpPr>
          <p:cNvPr id="41" name="Group 40">
            <a:extLst>
              <a:ext uri="{FF2B5EF4-FFF2-40B4-BE49-F238E27FC236}">
                <a16:creationId xmlns:a16="http://schemas.microsoft.com/office/drawing/2014/main" id="{08F8E6A3-94A9-4219-9E03-99C0719ABDB4}"/>
              </a:ext>
            </a:extLst>
          </p:cNvPr>
          <p:cNvGrpSpPr/>
          <p:nvPr/>
        </p:nvGrpSpPr>
        <p:grpSpPr>
          <a:xfrm>
            <a:off x="2648904" y="1499136"/>
            <a:ext cx="2050560" cy="550440"/>
            <a:chOff x="2648904" y="1499136"/>
            <a:chExt cx="2050560" cy="550440"/>
          </a:xfrm>
        </p:grpSpPr>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44265D4A-ED2E-44DA-BA0C-1596C39AC605}"/>
                    </a:ext>
                  </a:extLst>
                </p14:cNvPr>
                <p14:cNvContentPartPr/>
                <p14:nvPr/>
              </p14:nvContentPartPr>
              <p14:xfrm>
                <a:off x="2648904" y="1499136"/>
                <a:ext cx="198720" cy="461520"/>
              </p14:xfrm>
            </p:contentPart>
          </mc:Choice>
          <mc:Fallback xmlns="">
            <p:pic>
              <p:nvPicPr>
                <p:cNvPr id="20" name="Ink 19">
                  <a:extLst>
                    <a:ext uri="{FF2B5EF4-FFF2-40B4-BE49-F238E27FC236}">
                      <a16:creationId xmlns:a16="http://schemas.microsoft.com/office/drawing/2014/main" id="{44265D4A-ED2E-44DA-BA0C-1596C39AC605}"/>
                    </a:ext>
                  </a:extLst>
                </p:cNvPr>
                <p:cNvPicPr/>
                <p:nvPr/>
              </p:nvPicPr>
              <p:blipFill>
                <a:blip r:embed="rId33"/>
                <a:stretch>
                  <a:fillRect/>
                </a:stretch>
              </p:blipFill>
              <p:spPr>
                <a:xfrm>
                  <a:off x="2630904" y="1481136"/>
                  <a:ext cx="23436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5AD376C-642A-4EEC-BA02-482EA72218D9}"/>
                    </a:ext>
                  </a:extLst>
                </p14:cNvPr>
                <p14:cNvContentPartPr/>
                <p14:nvPr/>
              </p14:nvContentPartPr>
              <p14:xfrm>
                <a:off x="2999184" y="1583016"/>
                <a:ext cx="278640" cy="344520"/>
              </p14:xfrm>
            </p:contentPart>
          </mc:Choice>
          <mc:Fallback xmlns="">
            <p:pic>
              <p:nvPicPr>
                <p:cNvPr id="21" name="Ink 20">
                  <a:extLst>
                    <a:ext uri="{FF2B5EF4-FFF2-40B4-BE49-F238E27FC236}">
                      <a16:creationId xmlns:a16="http://schemas.microsoft.com/office/drawing/2014/main" id="{55AD376C-642A-4EEC-BA02-482EA72218D9}"/>
                    </a:ext>
                  </a:extLst>
                </p:cNvPr>
                <p:cNvPicPr/>
                <p:nvPr/>
              </p:nvPicPr>
              <p:blipFill>
                <a:blip r:embed="rId35"/>
                <a:stretch>
                  <a:fillRect/>
                </a:stretch>
              </p:blipFill>
              <p:spPr>
                <a:xfrm>
                  <a:off x="2981544" y="1565376"/>
                  <a:ext cx="3142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E884A82E-FA63-4F53-9510-C5675DCF3FB6}"/>
                    </a:ext>
                  </a:extLst>
                </p14:cNvPr>
                <p14:cNvContentPartPr/>
                <p14:nvPr/>
              </p14:nvContentPartPr>
              <p14:xfrm>
                <a:off x="3223824" y="1777776"/>
                <a:ext cx="117000" cy="271800"/>
              </p14:xfrm>
            </p:contentPart>
          </mc:Choice>
          <mc:Fallback xmlns="">
            <p:pic>
              <p:nvPicPr>
                <p:cNvPr id="22" name="Ink 21">
                  <a:extLst>
                    <a:ext uri="{FF2B5EF4-FFF2-40B4-BE49-F238E27FC236}">
                      <a16:creationId xmlns:a16="http://schemas.microsoft.com/office/drawing/2014/main" id="{E884A82E-FA63-4F53-9510-C5675DCF3FB6}"/>
                    </a:ext>
                  </a:extLst>
                </p:cNvPr>
                <p:cNvPicPr/>
                <p:nvPr/>
              </p:nvPicPr>
              <p:blipFill>
                <a:blip r:embed="rId37"/>
                <a:stretch>
                  <a:fillRect/>
                </a:stretch>
              </p:blipFill>
              <p:spPr>
                <a:xfrm>
                  <a:off x="3205824" y="1759776"/>
                  <a:ext cx="152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000C138B-75CC-4CF3-A3BC-6F2265233319}"/>
                    </a:ext>
                  </a:extLst>
                </p14:cNvPr>
                <p14:cNvContentPartPr/>
                <p14:nvPr/>
              </p14:nvContentPartPr>
              <p14:xfrm>
                <a:off x="3664104" y="1636656"/>
                <a:ext cx="319680" cy="305640"/>
              </p14:xfrm>
            </p:contentPart>
          </mc:Choice>
          <mc:Fallback xmlns="">
            <p:pic>
              <p:nvPicPr>
                <p:cNvPr id="23" name="Ink 22">
                  <a:extLst>
                    <a:ext uri="{FF2B5EF4-FFF2-40B4-BE49-F238E27FC236}">
                      <a16:creationId xmlns:a16="http://schemas.microsoft.com/office/drawing/2014/main" id="{000C138B-75CC-4CF3-A3BC-6F2265233319}"/>
                    </a:ext>
                  </a:extLst>
                </p:cNvPr>
                <p:cNvPicPr/>
                <p:nvPr/>
              </p:nvPicPr>
              <p:blipFill>
                <a:blip r:embed="rId39"/>
                <a:stretch>
                  <a:fillRect/>
                </a:stretch>
              </p:blipFill>
              <p:spPr>
                <a:xfrm>
                  <a:off x="3646104" y="1619016"/>
                  <a:ext cx="3553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BA8959C0-D2F2-4F96-B6AC-96CE8848D2CB}"/>
                    </a:ext>
                  </a:extLst>
                </p14:cNvPr>
                <p14:cNvContentPartPr/>
                <p14:nvPr/>
              </p14:nvContentPartPr>
              <p14:xfrm>
                <a:off x="4120944" y="1620456"/>
                <a:ext cx="343440" cy="311400"/>
              </p14:xfrm>
            </p:contentPart>
          </mc:Choice>
          <mc:Fallback xmlns="">
            <p:pic>
              <p:nvPicPr>
                <p:cNvPr id="24" name="Ink 23">
                  <a:extLst>
                    <a:ext uri="{FF2B5EF4-FFF2-40B4-BE49-F238E27FC236}">
                      <a16:creationId xmlns:a16="http://schemas.microsoft.com/office/drawing/2014/main" id="{BA8959C0-D2F2-4F96-B6AC-96CE8848D2CB}"/>
                    </a:ext>
                  </a:extLst>
                </p:cNvPr>
                <p:cNvPicPr/>
                <p:nvPr/>
              </p:nvPicPr>
              <p:blipFill>
                <a:blip r:embed="rId41"/>
                <a:stretch>
                  <a:fillRect/>
                </a:stretch>
              </p:blipFill>
              <p:spPr>
                <a:xfrm>
                  <a:off x="4102944" y="1602456"/>
                  <a:ext cx="3790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B9B1F47F-D5C7-43CC-92E4-75633C69F6A6}"/>
                    </a:ext>
                  </a:extLst>
                </p14:cNvPr>
                <p14:cNvContentPartPr/>
                <p14:nvPr/>
              </p14:nvContentPartPr>
              <p14:xfrm>
                <a:off x="4421904" y="1616496"/>
                <a:ext cx="277560" cy="280080"/>
              </p14:xfrm>
            </p:contentPart>
          </mc:Choice>
          <mc:Fallback xmlns="">
            <p:pic>
              <p:nvPicPr>
                <p:cNvPr id="25" name="Ink 24">
                  <a:extLst>
                    <a:ext uri="{FF2B5EF4-FFF2-40B4-BE49-F238E27FC236}">
                      <a16:creationId xmlns:a16="http://schemas.microsoft.com/office/drawing/2014/main" id="{B9B1F47F-D5C7-43CC-92E4-75633C69F6A6}"/>
                    </a:ext>
                  </a:extLst>
                </p:cNvPr>
                <p:cNvPicPr/>
                <p:nvPr/>
              </p:nvPicPr>
              <p:blipFill>
                <a:blip r:embed="rId43"/>
                <a:stretch>
                  <a:fillRect/>
                </a:stretch>
              </p:blipFill>
              <p:spPr>
                <a:xfrm>
                  <a:off x="4404264" y="1598496"/>
                  <a:ext cx="313200" cy="31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68" name="Ink 67">
                <a:extLst>
                  <a:ext uri="{FF2B5EF4-FFF2-40B4-BE49-F238E27FC236}">
                    <a16:creationId xmlns:a16="http://schemas.microsoft.com/office/drawing/2014/main" id="{7C4EAAF4-F936-4DF4-A997-BEFD4E53F750}"/>
                  </a:ext>
                </a:extLst>
              </p14:cNvPr>
              <p14:cNvContentPartPr/>
              <p14:nvPr/>
            </p14:nvContentPartPr>
            <p14:xfrm>
              <a:off x="636864" y="5681256"/>
              <a:ext cx="249120" cy="469800"/>
            </p14:xfrm>
          </p:contentPart>
        </mc:Choice>
        <mc:Fallback xmlns="">
          <p:pic>
            <p:nvPicPr>
              <p:cNvPr id="68" name="Ink 67">
                <a:extLst>
                  <a:ext uri="{FF2B5EF4-FFF2-40B4-BE49-F238E27FC236}">
                    <a16:creationId xmlns:a16="http://schemas.microsoft.com/office/drawing/2014/main" id="{7C4EAAF4-F936-4DF4-A997-BEFD4E53F750}"/>
                  </a:ext>
                </a:extLst>
              </p:cNvPr>
              <p:cNvPicPr/>
              <p:nvPr/>
            </p:nvPicPr>
            <p:blipFill>
              <a:blip r:embed="rId45"/>
              <a:stretch>
                <a:fillRect/>
              </a:stretch>
            </p:blipFill>
            <p:spPr>
              <a:xfrm>
                <a:off x="618864" y="5663616"/>
                <a:ext cx="284760" cy="505440"/>
              </a:xfrm>
              <a:prstGeom prst="rect">
                <a:avLst/>
              </a:prstGeom>
            </p:spPr>
          </p:pic>
        </mc:Fallback>
      </mc:AlternateContent>
      <p:grpSp>
        <p:nvGrpSpPr>
          <p:cNvPr id="84" name="Group 83">
            <a:extLst>
              <a:ext uri="{FF2B5EF4-FFF2-40B4-BE49-F238E27FC236}">
                <a16:creationId xmlns:a16="http://schemas.microsoft.com/office/drawing/2014/main" id="{E64483B3-BBDC-48CD-8525-54800DE42B8C}"/>
              </a:ext>
            </a:extLst>
          </p:cNvPr>
          <p:cNvGrpSpPr/>
          <p:nvPr/>
        </p:nvGrpSpPr>
        <p:grpSpPr>
          <a:xfrm>
            <a:off x="1279824" y="5743536"/>
            <a:ext cx="279360" cy="399240"/>
            <a:chOff x="1279824" y="5743536"/>
            <a:chExt cx="279360" cy="399240"/>
          </a:xfrm>
        </p:grpSpPr>
        <mc:AlternateContent xmlns:mc="http://schemas.openxmlformats.org/markup-compatibility/2006" xmlns:p14="http://schemas.microsoft.com/office/powerpoint/2010/main">
          <mc:Choice Requires="p14">
            <p:contentPart p14:bwMode="auto" r:id="rId46">
              <p14:nvContentPartPr>
                <p14:cNvPr id="69" name="Ink 68">
                  <a:extLst>
                    <a:ext uri="{FF2B5EF4-FFF2-40B4-BE49-F238E27FC236}">
                      <a16:creationId xmlns:a16="http://schemas.microsoft.com/office/drawing/2014/main" id="{222F24D6-CD14-401C-8C4D-96CC8020BDA4}"/>
                    </a:ext>
                  </a:extLst>
                </p14:cNvPr>
                <p14:cNvContentPartPr/>
                <p14:nvPr/>
              </p14:nvContentPartPr>
              <p14:xfrm>
                <a:off x="1303224" y="5743536"/>
                <a:ext cx="233280" cy="383400"/>
              </p14:xfrm>
            </p:contentPart>
          </mc:Choice>
          <mc:Fallback xmlns="">
            <p:pic>
              <p:nvPicPr>
                <p:cNvPr id="69" name="Ink 68">
                  <a:extLst>
                    <a:ext uri="{FF2B5EF4-FFF2-40B4-BE49-F238E27FC236}">
                      <a16:creationId xmlns:a16="http://schemas.microsoft.com/office/drawing/2014/main" id="{222F24D6-CD14-401C-8C4D-96CC8020BDA4}"/>
                    </a:ext>
                  </a:extLst>
                </p:cNvPr>
                <p:cNvPicPr/>
                <p:nvPr/>
              </p:nvPicPr>
              <p:blipFill>
                <a:blip r:embed="rId47"/>
                <a:stretch>
                  <a:fillRect/>
                </a:stretch>
              </p:blipFill>
              <p:spPr>
                <a:xfrm>
                  <a:off x="1285584" y="5725536"/>
                  <a:ext cx="2689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0" name="Ink 69">
                  <a:extLst>
                    <a:ext uri="{FF2B5EF4-FFF2-40B4-BE49-F238E27FC236}">
                      <a16:creationId xmlns:a16="http://schemas.microsoft.com/office/drawing/2014/main" id="{BCB64896-EB96-4F1A-ADE9-2D84057E8CC2}"/>
                    </a:ext>
                  </a:extLst>
                </p14:cNvPr>
                <p14:cNvContentPartPr/>
                <p14:nvPr/>
              </p14:nvContentPartPr>
              <p14:xfrm>
                <a:off x="1279824" y="5900136"/>
                <a:ext cx="279360" cy="242640"/>
              </p14:xfrm>
            </p:contentPart>
          </mc:Choice>
          <mc:Fallback xmlns="">
            <p:pic>
              <p:nvPicPr>
                <p:cNvPr id="70" name="Ink 69">
                  <a:extLst>
                    <a:ext uri="{FF2B5EF4-FFF2-40B4-BE49-F238E27FC236}">
                      <a16:creationId xmlns:a16="http://schemas.microsoft.com/office/drawing/2014/main" id="{BCB64896-EB96-4F1A-ADE9-2D84057E8CC2}"/>
                    </a:ext>
                  </a:extLst>
                </p:cNvPr>
                <p:cNvPicPr/>
                <p:nvPr/>
              </p:nvPicPr>
              <p:blipFill>
                <a:blip r:embed="rId49"/>
                <a:stretch>
                  <a:fillRect/>
                </a:stretch>
              </p:blipFill>
              <p:spPr>
                <a:xfrm>
                  <a:off x="1261824" y="5882136"/>
                  <a:ext cx="315000" cy="278280"/>
                </a:xfrm>
                <a:prstGeom prst="rect">
                  <a:avLst/>
                </a:prstGeom>
              </p:spPr>
            </p:pic>
          </mc:Fallback>
        </mc:AlternateContent>
      </p:grpSp>
      <p:grpSp>
        <p:nvGrpSpPr>
          <p:cNvPr id="82" name="Group 81">
            <a:extLst>
              <a:ext uri="{FF2B5EF4-FFF2-40B4-BE49-F238E27FC236}">
                <a16:creationId xmlns:a16="http://schemas.microsoft.com/office/drawing/2014/main" id="{55B9C6E5-B7AB-497C-81B6-963F89A16016}"/>
              </a:ext>
            </a:extLst>
          </p:cNvPr>
          <p:cNvGrpSpPr/>
          <p:nvPr/>
        </p:nvGrpSpPr>
        <p:grpSpPr>
          <a:xfrm>
            <a:off x="4644024" y="5827776"/>
            <a:ext cx="784800" cy="220680"/>
            <a:chOff x="4644024" y="5827776"/>
            <a:chExt cx="784800" cy="220680"/>
          </a:xfrm>
        </p:grpSpPr>
        <mc:AlternateContent xmlns:mc="http://schemas.openxmlformats.org/markup-compatibility/2006" xmlns:p14="http://schemas.microsoft.com/office/powerpoint/2010/main">
          <mc:Choice Requires="p14">
            <p:contentPart p14:bwMode="auto" r:id="rId50">
              <p14:nvContentPartPr>
                <p14:cNvPr id="76" name="Ink 75">
                  <a:extLst>
                    <a:ext uri="{FF2B5EF4-FFF2-40B4-BE49-F238E27FC236}">
                      <a16:creationId xmlns:a16="http://schemas.microsoft.com/office/drawing/2014/main" id="{7AD02539-B517-446D-B7FA-36D8ADC91B23}"/>
                    </a:ext>
                  </a:extLst>
                </p14:cNvPr>
                <p14:cNvContentPartPr/>
                <p14:nvPr/>
              </p14:nvContentPartPr>
              <p14:xfrm>
                <a:off x="4644024" y="5827776"/>
                <a:ext cx="560520" cy="69120"/>
              </p14:xfrm>
            </p:contentPart>
          </mc:Choice>
          <mc:Fallback xmlns="">
            <p:pic>
              <p:nvPicPr>
                <p:cNvPr id="76" name="Ink 75">
                  <a:extLst>
                    <a:ext uri="{FF2B5EF4-FFF2-40B4-BE49-F238E27FC236}">
                      <a16:creationId xmlns:a16="http://schemas.microsoft.com/office/drawing/2014/main" id="{7AD02539-B517-446D-B7FA-36D8ADC91B23}"/>
                    </a:ext>
                  </a:extLst>
                </p:cNvPr>
                <p:cNvPicPr/>
                <p:nvPr/>
              </p:nvPicPr>
              <p:blipFill>
                <a:blip r:embed="rId51"/>
                <a:stretch>
                  <a:fillRect/>
                </a:stretch>
              </p:blipFill>
              <p:spPr>
                <a:xfrm>
                  <a:off x="4626024" y="5809776"/>
                  <a:ext cx="596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Ink 76">
                  <a:extLst>
                    <a:ext uri="{FF2B5EF4-FFF2-40B4-BE49-F238E27FC236}">
                      <a16:creationId xmlns:a16="http://schemas.microsoft.com/office/drawing/2014/main" id="{ADEBE4E3-4F43-48F1-AD4C-E7D6B6AB9376}"/>
                    </a:ext>
                  </a:extLst>
                </p14:cNvPr>
                <p14:cNvContentPartPr/>
                <p14:nvPr/>
              </p14:nvContentPartPr>
              <p14:xfrm>
                <a:off x="4953624" y="5937576"/>
                <a:ext cx="475200" cy="110880"/>
              </p14:xfrm>
            </p:contentPart>
          </mc:Choice>
          <mc:Fallback xmlns="">
            <p:pic>
              <p:nvPicPr>
                <p:cNvPr id="77" name="Ink 76">
                  <a:extLst>
                    <a:ext uri="{FF2B5EF4-FFF2-40B4-BE49-F238E27FC236}">
                      <a16:creationId xmlns:a16="http://schemas.microsoft.com/office/drawing/2014/main" id="{ADEBE4E3-4F43-48F1-AD4C-E7D6B6AB9376}"/>
                    </a:ext>
                  </a:extLst>
                </p:cNvPr>
                <p:cNvPicPr/>
                <p:nvPr/>
              </p:nvPicPr>
              <p:blipFill>
                <a:blip r:embed="rId53"/>
                <a:stretch>
                  <a:fillRect/>
                </a:stretch>
              </p:blipFill>
              <p:spPr>
                <a:xfrm>
                  <a:off x="4935624" y="5919936"/>
                  <a:ext cx="51084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78" name="Ink 77">
                <a:extLst>
                  <a:ext uri="{FF2B5EF4-FFF2-40B4-BE49-F238E27FC236}">
                    <a16:creationId xmlns:a16="http://schemas.microsoft.com/office/drawing/2014/main" id="{32C1F1A9-66D0-4430-9EDE-7058730B64FC}"/>
                  </a:ext>
                </a:extLst>
              </p14:cNvPr>
              <p14:cNvContentPartPr/>
              <p14:nvPr/>
            </p14:nvContentPartPr>
            <p14:xfrm>
              <a:off x="5995824" y="5671896"/>
              <a:ext cx="711360" cy="443520"/>
            </p14:xfrm>
          </p:contentPart>
        </mc:Choice>
        <mc:Fallback xmlns="">
          <p:pic>
            <p:nvPicPr>
              <p:cNvPr id="78" name="Ink 77">
                <a:extLst>
                  <a:ext uri="{FF2B5EF4-FFF2-40B4-BE49-F238E27FC236}">
                    <a16:creationId xmlns:a16="http://schemas.microsoft.com/office/drawing/2014/main" id="{32C1F1A9-66D0-4430-9EDE-7058730B64FC}"/>
                  </a:ext>
                </a:extLst>
              </p:cNvPr>
              <p:cNvPicPr/>
              <p:nvPr/>
            </p:nvPicPr>
            <p:blipFill>
              <a:blip r:embed="rId55"/>
              <a:stretch>
                <a:fillRect/>
              </a:stretch>
            </p:blipFill>
            <p:spPr>
              <a:xfrm>
                <a:off x="5977824" y="5653896"/>
                <a:ext cx="7470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5" name="Ink 84">
                <a:extLst>
                  <a:ext uri="{FF2B5EF4-FFF2-40B4-BE49-F238E27FC236}">
                    <a16:creationId xmlns:a16="http://schemas.microsoft.com/office/drawing/2014/main" id="{44E04889-5C9A-4FC5-AECA-987EC4CD3D8F}"/>
                  </a:ext>
                </a:extLst>
              </p14:cNvPr>
              <p14:cNvContentPartPr/>
              <p14:nvPr/>
            </p14:nvContentPartPr>
            <p14:xfrm>
              <a:off x="2140224" y="5705376"/>
              <a:ext cx="61920" cy="590040"/>
            </p14:xfrm>
          </p:contentPart>
        </mc:Choice>
        <mc:Fallback xmlns="">
          <p:pic>
            <p:nvPicPr>
              <p:cNvPr id="85" name="Ink 84">
                <a:extLst>
                  <a:ext uri="{FF2B5EF4-FFF2-40B4-BE49-F238E27FC236}">
                    <a16:creationId xmlns:a16="http://schemas.microsoft.com/office/drawing/2014/main" id="{44E04889-5C9A-4FC5-AECA-987EC4CD3D8F}"/>
                  </a:ext>
                </a:extLst>
              </p:cNvPr>
              <p:cNvPicPr/>
              <p:nvPr/>
            </p:nvPicPr>
            <p:blipFill>
              <a:blip r:embed="rId57"/>
              <a:stretch>
                <a:fillRect/>
              </a:stretch>
            </p:blipFill>
            <p:spPr>
              <a:xfrm>
                <a:off x="2122584" y="5687736"/>
                <a:ext cx="9756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6" name="Ink 85">
                <a:extLst>
                  <a:ext uri="{FF2B5EF4-FFF2-40B4-BE49-F238E27FC236}">
                    <a16:creationId xmlns:a16="http://schemas.microsoft.com/office/drawing/2014/main" id="{95E909D9-99F5-498C-80A8-31D212CAB719}"/>
                  </a:ext>
                </a:extLst>
              </p14:cNvPr>
              <p14:cNvContentPartPr/>
              <p14:nvPr/>
            </p14:nvContentPartPr>
            <p14:xfrm>
              <a:off x="2016384" y="5684136"/>
              <a:ext cx="326520" cy="34560"/>
            </p14:xfrm>
          </p:contentPart>
        </mc:Choice>
        <mc:Fallback xmlns="">
          <p:pic>
            <p:nvPicPr>
              <p:cNvPr id="86" name="Ink 85">
                <a:extLst>
                  <a:ext uri="{FF2B5EF4-FFF2-40B4-BE49-F238E27FC236}">
                    <a16:creationId xmlns:a16="http://schemas.microsoft.com/office/drawing/2014/main" id="{95E909D9-99F5-498C-80A8-31D212CAB719}"/>
                  </a:ext>
                </a:extLst>
              </p:cNvPr>
              <p:cNvPicPr/>
              <p:nvPr/>
            </p:nvPicPr>
            <p:blipFill>
              <a:blip r:embed="rId59"/>
              <a:stretch>
                <a:fillRect/>
              </a:stretch>
            </p:blipFill>
            <p:spPr>
              <a:xfrm>
                <a:off x="1998744" y="5666136"/>
                <a:ext cx="362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7" name="Ink 86">
                <a:extLst>
                  <a:ext uri="{FF2B5EF4-FFF2-40B4-BE49-F238E27FC236}">
                    <a16:creationId xmlns:a16="http://schemas.microsoft.com/office/drawing/2014/main" id="{81428347-9994-49D5-B560-994A1F2EFA1A}"/>
                  </a:ext>
                </a:extLst>
              </p14:cNvPr>
              <p14:cNvContentPartPr/>
              <p14:nvPr/>
            </p14:nvContentPartPr>
            <p14:xfrm>
              <a:off x="2091264" y="5924976"/>
              <a:ext cx="299520" cy="99720"/>
            </p14:xfrm>
          </p:contentPart>
        </mc:Choice>
        <mc:Fallback xmlns="">
          <p:pic>
            <p:nvPicPr>
              <p:cNvPr id="87" name="Ink 86">
                <a:extLst>
                  <a:ext uri="{FF2B5EF4-FFF2-40B4-BE49-F238E27FC236}">
                    <a16:creationId xmlns:a16="http://schemas.microsoft.com/office/drawing/2014/main" id="{81428347-9994-49D5-B560-994A1F2EFA1A}"/>
                  </a:ext>
                </a:extLst>
              </p:cNvPr>
              <p:cNvPicPr/>
              <p:nvPr/>
            </p:nvPicPr>
            <p:blipFill>
              <a:blip r:embed="rId61"/>
              <a:stretch>
                <a:fillRect/>
              </a:stretch>
            </p:blipFill>
            <p:spPr>
              <a:xfrm>
                <a:off x="2073624" y="5906976"/>
                <a:ext cx="33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8" name="Ink 87">
                <a:extLst>
                  <a:ext uri="{FF2B5EF4-FFF2-40B4-BE49-F238E27FC236}">
                    <a16:creationId xmlns:a16="http://schemas.microsoft.com/office/drawing/2014/main" id="{48B2BC8C-5082-4034-919C-8CB96C7675F8}"/>
                  </a:ext>
                </a:extLst>
              </p14:cNvPr>
              <p14:cNvContentPartPr/>
              <p14:nvPr/>
            </p14:nvContentPartPr>
            <p14:xfrm>
              <a:off x="2595264" y="5752176"/>
              <a:ext cx="281160" cy="534960"/>
            </p14:xfrm>
          </p:contentPart>
        </mc:Choice>
        <mc:Fallback xmlns="">
          <p:pic>
            <p:nvPicPr>
              <p:cNvPr id="88" name="Ink 87">
                <a:extLst>
                  <a:ext uri="{FF2B5EF4-FFF2-40B4-BE49-F238E27FC236}">
                    <a16:creationId xmlns:a16="http://schemas.microsoft.com/office/drawing/2014/main" id="{48B2BC8C-5082-4034-919C-8CB96C7675F8}"/>
                  </a:ext>
                </a:extLst>
              </p:cNvPr>
              <p:cNvPicPr/>
              <p:nvPr/>
            </p:nvPicPr>
            <p:blipFill>
              <a:blip r:embed="rId63"/>
              <a:stretch>
                <a:fillRect/>
              </a:stretch>
            </p:blipFill>
            <p:spPr>
              <a:xfrm>
                <a:off x="2577624" y="5734176"/>
                <a:ext cx="3168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9" name="Ink 88">
                <a:extLst>
                  <a:ext uri="{FF2B5EF4-FFF2-40B4-BE49-F238E27FC236}">
                    <a16:creationId xmlns:a16="http://schemas.microsoft.com/office/drawing/2014/main" id="{53F30275-98D6-4FBB-BDB7-D8A168A7D413}"/>
                  </a:ext>
                </a:extLst>
              </p14:cNvPr>
              <p14:cNvContentPartPr/>
              <p14:nvPr/>
            </p14:nvContentPartPr>
            <p14:xfrm>
              <a:off x="2630544" y="6049536"/>
              <a:ext cx="322200" cy="86040"/>
            </p14:xfrm>
          </p:contentPart>
        </mc:Choice>
        <mc:Fallback xmlns="">
          <p:pic>
            <p:nvPicPr>
              <p:cNvPr id="89" name="Ink 88">
                <a:extLst>
                  <a:ext uri="{FF2B5EF4-FFF2-40B4-BE49-F238E27FC236}">
                    <a16:creationId xmlns:a16="http://schemas.microsoft.com/office/drawing/2014/main" id="{53F30275-98D6-4FBB-BDB7-D8A168A7D413}"/>
                  </a:ext>
                </a:extLst>
              </p:cNvPr>
              <p:cNvPicPr/>
              <p:nvPr/>
            </p:nvPicPr>
            <p:blipFill>
              <a:blip r:embed="rId65"/>
              <a:stretch>
                <a:fillRect/>
              </a:stretch>
            </p:blipFill>
            <p:spPr>
              <a:xfrm>
                <a:off x="2612904" y="6031536"/>
                <a:ext cx="357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0" name="Ink 89">
                <a:extLst>
                  <a:ext uri="{FF2B5EF4-FFF2-40B4-BE49-F238E27FC236}">
                    <a16:creationId xmlns:a16="http://schemas.microsoft.com/office/drawing/2014/main" id="{4C04D114-8633-4709-A952-CCD8CEC6A06E}"/>
                  </a:ext>
                </a:extLst>
              </p14:cNvPr>
              <p14:cNvContentPartPr/>
              <p14:nvPr/>
            </p14:nvContentPartPr>
            <p14:xfrm>
              <a:off x="3235344" y="5493336"/>
              <a:ext cx="165600" cy="923040"/>
            </p14:xfrm>
          </p:contentPart>
        </mc:Choice>
        <mc:Fallback xmlns="">
          <p:pic>
            <p:nvPicPr>
              <p:cNvPr id="90" name="Ink 89">
                <a:extLst>
                  <a:ext uri="{FF2B5EF4-FFF2-40B4-BE49-F238E27FC236}">
                    <a16:creationId xmlns:a16="http://schemas.microsoft.com/office/drawing/2014/main" id="{4C04D114-8633-4709-A952-CCD8CEC6A06E}"/>
                  </a:ext>
                </a:extLst>
              </p:cNvPr>
              <p:cNvPicPr/>
              <p:nvPr/>
            </p:nvPicPr>
            <p:blipFill>
              <a:blip r:embed="rId67"/>
              <a:stretch>
                <a:fillRect/>
              </a:stretch>
            </p:blipFill>
            <p:spPr>
              <a:xfrm>
                <a:off x="3217344" y="5475696"/>
                <a:ext cx="201240" cy="958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1" name="Ink 90">
                <a:extLst>
                  <a:ext uri="{FF2B5EF4-FFF2-40B4-BE49-F238E27FC236}">
                    <a16:creationId xmlns:a16="http://schemas.microsoft.com/office/drawing/2014/main" id="{68F65AF3-E161-4640-AC92-32F50B1162FF}"/>
                  </a:ext>
                </a:extLst>
              </p14:cNvPr>
              <p14:cNvContentPartPr/>
              <p14:nvPr/>
            </p14:nvContentPartPr>
            <p14:xfrm>
              <a:off x="3462504" y="5949816"/>
              <a:ext cx="129600" cy="423000"/>
            </p14:xfrm>
          </p:contentPart>
        </mc:Choice>
        <mc:Fallback xmlns="">
          <p:pic>
            <p:nvPicPr>
              <p:cNvPr id="91" name="Ink 90">
                <a:extLst>
                  <a:ext uri="{FF2B5EF4-FFF2-40B4-BE49-F238E27FC236}">
                    <a16:creationId xmlns:a16="http://schemas.microsoft.com/office/drawing/2014/main" id="{68F65AF3-E161-4640-AC92-32F50B1162FF}"/>
                  </a:ext>
                </a:extLst>
              </p:cNvPr>
              <p:cNvPicPr/>
              <p:nvPr/>
            </p:nvPicPr>
            <p:blipFill>
              <a:blip r:embed="rId69"/>
              <a:stretch>
                <a:fillRect/>
              </a:stretch>
            </p:blipFill>
            <p:spPr>
              <a:xfrm>
                <a:off x="3444504" y="5931816"/>
                <a:ext cx="1652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2" name="Ink 91">
                <a:extLst>
                  <a:ext uri="{FF2B5EF4-FFF2-40B4-BE49-F238E27FC236}">
                    <a16:creationId xmlns:a16="http://schemas.microsoft.com/office/drawing/2014/main" id="{CFE318FA-634C-4705-91FA-442B2F6A5D32}"/>
                  </a:ext>
                </a:extLst>
              </p14:cNvPr>
              <p14:cNvContentPartPr/>
              <p14:nvPr/>
            </p14:nvContentPartPr>
            <p14:xfrm>
              <a:off x="3525504" y="5966736"/>
              <a:ext cx="284040" cy="385200"/>
            </p14:xfrm>
          </p:contentPart>
        </mc:Choice>
        <mc:Fallback xmlns="">
          <p:pic>
            <p:nvPicPr>
              <p:cNvPr id="92" name="Ink 91">
                <a:extLst>
                  <a:ext uri="{FF2B5EF4-FFF2-40B4-BE49-F238E27FC236}">
                    <a16:creationId xmlns:a16="http://schemas.microsoft.com/office/drawing/2014/main" id="{CFE318FA-634C-4705-91FA-442B2F6A5D32}"/>
                  </a:ext>
                </a:extLst>
              </p:cNvPr>
              <p:cNvPicPr/>
              <p:nvPr/>
            </p:nvPicPr>
            <p:blipFill>
              <a:blip r:embed="rId71"/>
              <a:stretch>
                <a:fillRect/>
              </a:stretch>
            </p:blipFill>
            <p:spPr>
              <a:xfrm>
                <a:off x="3507504" y="5948736"/>
                <a:ext cx="3196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3" name="Ink 92">
                <a:extLst>
                  <a:ext uri="{FF2B5EF4-FFF2-40B4-BE49-F238E27FC236}">
                    <a16:creationId xmlns:a16="http://schemas.microsoft.com/office/drawing/2014/main" id="{3669BCDE-2656-4EBC-AF09-AF4F58EC889E}"/>
                  </a:ext>
                </a:extLst>
              </p14:cNvPr>
              <p14:cNvContentPartPr/>
              <p14:nvPr/>
            </p14:nvContentPartPr>
            <p14:xfrm>
              <a:off x="3864624" y="6050976"/>
              <a:ext cx="192960" cy="275040"/>
            </p14:xfrm>
          </p:contentPart>
        </mc:Choice>
        <mc:Fallback xmlns="">
          <p:pic>
            <p:nvPicPr>
              <p:cNvPr id="93" name="Ink 92">
                <a:extLst>
                  <a:ext uri="{FF2B5EF4-FFF2-40B4-BE49-F238E27FC236}">
                    <a16:creationId xmlns:a16="http://schemas.microsoft.com/office/drawing/2014/main" id="{3669BCDE-2656-4EBC-AF09-AF4F58EC889E}"/>
                  </a:ext>
                </a:extLst>
              </p:cNvPr>
              <p:cNvPicPr/>
              <p:nvPr/>
            </p:nvPicPr>
            <p:blipFill>
              <a:blip r:embed="rId73"/>
              <a:stretch>
                <a:fillRect/>
              </a:stretch>
            </p:blipFill>
            <p:spPr>
              <a:xfrm>
                <a:off x="3846624" y="6032976"/>
                <a:ext cx="228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4" name="Ink 93">
                <a:extLst>
                  <a:ext uri="{FF2B5EF4-FFF2-40B4-BE49-F238E27FC236}">
                    <a16:creationId xmlns:a16="http://schemas.microsoft.com/office/drawing/2014/main" id="{EBE528FD-F80B-46A1-8924-46A69E0D6EB5}"/>
                  </a:ext>
                </a:extLst>
              </p14:cNvPr>
              <p14:cNvContentPartPr/>
              <p14:nvPr/>
            </p14:nvContentPartPr>
            <p14:xfrm>
              <a:off x="4023384" y="5681256"/>
              <a:ext cx="290880" cy="881280"/>
            </p14:xfrm>
          </p:contentPart>
        </mc:Choice>
        <mc:Fallback xmlns="">
          <p:pic>
            <p:nvPicPr>
              <p:cNvPr id="94" name="Ink 93">
                <a:extLst>
                  <a:ext uri="{FF2B5EF4-FFF2-40B4-BE49-F238E27FC236}">
                    <a16:creationId xmlns:a16="http://schemas.microsoft.com/office/drawing/2014/main" id="{EBE528FD-F80B-46A1-8924-46A69E0D6EB5}"/>
                  </a:ext>
                </a:extLst>
              </p:cNvPr>
              <p:cNvPicPr/>
              <p:nvPr/>
            </p:nvPicPr>
            <p:blipFill>
              <a:blip r:embed="rId75"/>
              <a:stretch>
                <a:fillRect/>
              </a:stretch>
            </p:blipFill>
            <p:spPr>
              <a:xfrm>
                <a:off x="4005744" y="5663616"/>
                <a:ext cx="326520" cy="916920"/>
              </a:xfrm>
              <a:prstGeom prst="rect">
                <a:avLst/>
              </a:prstGeom>
            </p:spPr>
          </p:pic>
        </mc:Fallback>
      </mc:AlternateContent>
      <p:grpSp>
        <p:nvGrpSpPr>
          <p:cNvPr id="115" name="Group 114">
            <a:extLst>
              <a:ext uri="{FF2B5EF4-FFF2-40B4-BE49-F238E27FC236}">
                <a16:creationId xmlns:a16="http://schemas.microsoft.com/office/drawing/2014/main" id="{C7A456E4-AB8C-46CE-BEDA-34D4B0E141D8}"/>
              </a:ext>
            </a:extLst>
          </p:cNvPr>
          <p:cNvGrpSpPr/>
          <p:nvPr/>
        </p:nvGrpSpPr>
        <p:grpSpPr>
          <a:xfrm>
            <a:off x="200184" y="2559696"/>
            <a:ext cx="8456040" cy="2717280"/>
            <a:chOff x="200184" y="2559696"/>
            <a:chExt cx="8456040" cy="2717280"/>
          </a:xfrm>
        </p:grpSpPr>
        <mc:AlternateContent xmlns:mc="http://schemas.openxmlformats.org/markup-compatibility/2006" xmlns:p14="http://schemas.microsoft.com/office/powerpoint/2010/main">
          <mc:Choice Requires="p14">
            <p:contentPart p14:bwMode="auto" r:id="rId76">
              <p14:nvContentPartPr>
                <p14:cNvPr id="26" name="Ink 25">
                  <a:extLst>
                    <a:ext uri="{FF2B5EF4-FFF2-40B4-BE49-F238E27FC236}">
                      <a16:creationId xmlns:a16="http://schemas.microsoft.com/office/drawing/2014/main" id="{ED456911-395F-441C-B699-DCA969283808}"/>
                    </a:ext>
                  </a:extLst>
                </p14:cNvPr>
                <p14:cNvContentPartPr/>
                <p14:nvPr/>
              </p14:nvContentPartPr>
              <p14:xfrm>
                <a:off x="205944" y="2782176"/>
                <a:ext cx="1087920" cy="46440"/>
              </p14:xfrm>
            </p:contentPart>
          </mc:Choice>
          <mc:Fallback xmlns="">
            <p:pic>
              <p:nvPicPr>
                <p:cNvPr id="26" name="Ink 25">
                  <a:extLst>
                    <a:ext uri="{FF2B5EF4-FFF2-40B4-BE49-F238E27FC236}">
                      <a16:creationId xmlns:a16="http://schemas.microsoft.com/office/drawing/2014/main" id="{ED456911-395F-441C-B699-DCA969283808}"/>
                    </a:ext>
                  </a:extLst>
                </p:cNvPr>
                <p:cNvPicPr/>
                <p:nvPr/>
              </p:nvPicPr>
              <p:blipFill>
                <a:blip r:embed="rId77"/>
                <a:stretch>
                  <a:fillRect/>
                </a:stretch>
              </p:blipFill>
              <p:spPr>
                <a:xfrm>
                  <a:off x="188304" y="2764536"/>
                  <a:ext cx="1123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 name="Ink 26">
                  <a:extLst>
                    <a:ext uri="{FF2B5EF4-FFF2-40B4-BE49-F238E27FC236}">
                      <a16:creationId xmlns:a16="http://schemas.microsoft.com/office/drawing/2014/main" id="{419D37AD-D9A5-4626-A3BC-8DB442C3D649}"/>
                    </a:ext>
                  </a:extLst>
                </p14:cNvPr>
                <p14:cNvContentPartPr/>
                <p14:nvPr/>
              </p14:nvContentPartPr>
              <p14:xfrm>
                <a:off x="1125744" y="2694336"/>
                <a:ext cx="229320" cy="260280"/>
              </p14:xfrm>
            </p:contentPart>
          </mc:Choice>
          <mc:Fallback xmlns="">
            <p:pic>
              <p:nvPicPr>
                <p:cNvPr id="27" name="Ink 26">
                  <a:extLst>
                    <a:ext uri="{FF2B5EF4-FFF2-40B4-BE49-F238E27FC236}">
                      <a16:creationId xmlns:a16="http://schemas.microsoft.com/office/drawing/2014/main" id="{419D37AD-D9A5-4626-A3BC-8DB442C3D649}"/>
                    </a:ext>
                  </a:extLst>
                </p:cNvPr>
                <p:cNvPicPr/>
                <p:nvPr/>
              </p:nvPicPr>
              <p:blipFill>
                <a:blip r:embed="rId79"/>
                <a:stretch>
                  <a:fillRect/>
                </a:stretch>
              </p:blipFill>
              <p:spPr>
                <a:xfrm>
                  <a:off x="1107744" y="2676696"/>
                  <a:ext cx="264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 name="Ink 27">
                  <a:extLst>
                    <a:ext uri="{FF2B5EF4-FFF2-40B4-BE49-F238E27FC236}">
                      <a16:creationId xmlns:a16="http://schemas.microsoft.com/office/drawing/2014/main" id="{D6258716-20DB-44C4-9E47-5FE4A210F0FA}"/>
                    </a:ext>
                  </a:extLst>
                </p14:cNvPr>
                <p14:cNvContentPartPr/>
                <p14:nvPr/>
              </p14:nvContentPartPr>
              <p14:xfrm>
                <a:off x="1925664" y="2623056"/>
                <a:ext cx="54360" cy="464760"/>
              </p14:xfrm>
            </p:contentPart>
          </mc:Choice>
          <mc:Fallback xmlns="">
            <p:pic>
              <p:nvPicPr>
                <p:cNvPr id="28" name="Ink 27">
                  <a:extLst>
                    <a:ext uri="{FF2B5EF4-FFF2-40B4-BE49-F238E27FC236}">
                      <a16:creationId xmlns:a16="http://schemas.microsoft.com/office/drawing/2014/main" id="{D6258716-20DB-44C4-9E47-5FE4A210F0FA}"/>
                    </a:ext>
                  </a:extLst>
                </p:cNvPr>
                <p:cNvPicPr/>
                <p:nvPr/>
              </p:nvPicPr>
              <p:blipFill>
                <a:blip r:embed="rId81"/>
                <a:stretch>
                  <a:fillRect/>
                </a:stretch>
              </p:blipFill>
              <p:spPr>
                <a:xfrm>
                  <a:off x="1907664" y="2605416"/>
                  <a:ext cx="900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9" name="Ink 28">
                  <a:extLst>
                    <a:ext uri="{FF2B5EF4-FFF2-40B4-BE49-F238E27FC236}">
                      <a16:creationId xmlns:a16="http://schemas.microsoft.com/office/drawing/2014/main" id="{535EF359-FEFA-4564-8C04-8BC3A1DBAF33}"/>
                    </a:ext>
                  </a:extLst>
                </p14:cNvPr>
                <p14:cNvContentPartPr/>
                <p14:nvPr/>
              </p14:nvContentPartPr>
              <p14:xfrm>
                <a:off x="1798944" y="2559696"/>
                <a:ext cx="430200" cy="581040"/>
              </p14:xfrm>
            </p:contentPart>
          </mc:Choice>
          <mc:Fallback xmlns="">
            <p:pic>
              <p:nvPicPr>
                <p:cNvPr id="29" name="Ink 28">
                  <a:extLst>
                    <a:ext uri="{FF2B5EF4-FFF2-40B4-BE49-F238E27FC236}">
                      <a16:creationId xmlns:a16="http://schemas.microsoft.com/office/drawing/2014/main" id="{535EF359-FEFA-4564-8C04-8BC3A1DBAF33}"/>
                    </a:ext>
                  </a:extLst>
                </p:cNvPr>
                <p:cNvPicPr/>
                <p:nvPr/>
              </p:nvPicPr>
              <p:blipFill>
                <a:blip r:embed="rId83"/>
                <a:stretch>
                  <a:fillRect/>
                </a:stretch>
              </p:blipFill>
              <p:spPr>
                <a:xfrm>
                  <a:off x="1781304" y="2542056"/>
                  <a:ext cx="46584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0" name="Ink 29">
                  <a:extLst>
                    <a:ext uri="{FF2B5EF4-FFF2-40B4-BE49-F238E27FC236}">
                      <a16:creationId xmlns:a16="http://schemas.microsoft.com/office/drawing/2014/main" id="{62257281-F56D-41B9-93D4-210563A68B95}"/>
                    </a:ext>
                  </a:extLst>
                </p14:cNvPr>
                <p14:cNvContentPartPr/>
                <p14:nvPr/>
              </p14:nvContentPartPr>
              <p14:xfrm>
                <a:off x="2230944" y="2925456"/>
                <a:ext cx="137880" cy="213120"/>
              </p14:xfrm>
            </p:contentPart>
          </mc:Choice>
          <mc:Fallback xmlns="">
            <p:pic>
              <p:nvPicPr>
                <p:cNvPr id="30" name="Ink 29">
                  <a:extLst>
                    <a:ext uri="{FF2B5EF4-FFF2-40B4-BE49-F238E27FC236}">
                      <a16:creationId xmlns:a16="http://schemas.microsoft.com/office/drawing/2014/main" id="{62257281-F56D-41B9-93D4-210563A68B95}"/>
                    </a:ext>
                  </a:extLst>
                </p:cNvPr>
                <p:cNvPicPr/>
                <p:nvPr/>
              </p:nvPicPr>
              <p:blipFill>
                <a:blip r:embed="rId85"/>
                <a:stretch>
                  <a:fillRect/>
                </a:stretch>
              </p:blipFill>
              <p:spPr>
                <a:xfrm>
                  <a:off x="2213304" y="2907816"/>
                  <a:ext cx="173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 name="Ink 30">
                  <a:extLst>
                    <a:ext uri="{FF2B5EF4-FFF2-40B4-BE49-F238E27FC236}">
                      <a16:creationId xmlns:a16="http://schemas.microsoft.com/office/drawing/2014/main" id="{77A6BABE-FDF7-4B2A-9C37-5242F7B34E71}"/>
                    </a:ext>
                  </a:extLst>
                </p14:cNvPr>
                <p14:cNvContentPartPr/>
                <p14:nvPr/>
              </p14:nvContentPartPr>
              <p14:xfrm>
                <a:off x="2413104" y="2668056"/>
                <a:ext cx="533880" cy="539280"/>
              </p14:xfrm>
            </p:contentPart>
          </mc:Choice>
          <mc:Fallback xmlns="">
            <p:pic>
              <p:nvPicPr>
                <p:cNvPr id="31" name="Ink 30">
                  <a:extLst>
                    <a:ext uri="{FF2B5EF4-FFF2-40B4-BE49-F238E27FC236}">
                      <a16:creationId xmlns:a16="http://schemas.microsoft.com/office/drawing/2014/main" id="{77A6BABE-FDF7-4B2A-9C37-5242F7B34E71}"/>
                    </a:ext>
                  </a:extLst>
                </p:cNvPr>
                <p:cNvPicPr/>
                <p:nvPr/>
              </p:nvPicPr>
              <p:blipFill>
                <a:blip r:embed="rId87"/>
                <a:stretch>
                  <a:fillRect/>
                </a:stretch>
              </p:blipFill>
              <p:spPr>
                <a:xfrm>
                  <a:off x="2395464" y="2650056"/>
                  <a:ext cx="5695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2" name="Ink 31">
                  <a:extLst>
                    <a:ext uri="{FF2B5EF4-FFF2-40B4-BE49-F238E27FC236}">
                      <a16:creationId xmlns:a16="http://schemas.microsoft.com/office/drawing/2014/main" id="{869294C6-3F3C-4706-A4EA-569450A752E1}"/>
                    </a:ext>
                  </a:extLst>
                </p14:cNvPr>
                <p14:cNvContentPartPr/>
                <p14:nvPr/>
              </p14:nvContentPartPr>
              <p14:xfrm>
                <a:off x="2945544" y="2956056"/>
                <a:ext cx="375840" cy="339840"/>
              </p14:xfrm>
            </p:contentPart>
          </mc:Choice>
          <mc:Fallback xmlns="">
            <p:pic>
              <p:nvPicPr>
                <p:cNvPr id="32" name="Ink 31">
                  <a:extLst>
                    <a:ext uri="{FF2B5EF4-FFF2-40B4-BE49-F238E27FC236}">
                      <a16:creationId xmlns:a16="http://schemas.microsoft.com/office/drawing/2014/main" id="{869294C6-3F3C-4706-A4EA-569450A752E1}"/>
                    </a:ext>
                  </a:extLst>
                </p:cNvPr>
                <p:cNvPicPr/>
                <p:nvPr/>
              </p:nvPicPr>
              <p:blipFill>
                <a:blip r:embed="rId89"/>
                <a:stretch>
                  <a:fillRect/>
                </a:stretch>
              </p:blipFill>
              <p:spPr>
                <a:xfrm>
                  <a:off x="2927904" y="2938416"/>
                  <a:ext cx="4114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3" name="Ink 32">
                  <a:extLst>
                    <a:ext uri="{FF2B5EF4-FFF2-40B4-BE49-F238E27FC236}">
                      <a16:creationId xmlns:a16="http://schemas.microsoft.com/office/drawing/2014/main" id="{B73F4A0F-6E66-49E0-9561-4880AE2DC058}"/>
                    </a:ext>
                  </a:extLst>
                </p14:cNvPr>
                <p14:cNvContentPartPr/>
                <p14:nvPr/>
              </p14:nvContentPartPr>
              <p14:xfrm>
                <a:off x="3267024" y="2702616"/>
                <a:ext cx="74880" cy="186840"/>
              </p14:xfrm>
            </p:contentPart>
          </mc:Choice>
          <mc:Fallback xmlns="">
            <p:pic>
              <p:nvPicPr>
                <p:cNvPr id="33" name="Ink 32">
                  <a:extLst>
                    <a:ext uri="{FF2B5EF4-FFF2-40B4-BE49-F238E27FC236}">
                      <a16:creationId xmlns:a16="http://schemas.microsoft.com/office/drawing/2014/main" id="{B73F4A0F-6E66-49E0-9561-4880AE2DC058}"/>
                    </a:ext>
                  </a:extLst>
                </p:cNvPr>
                <p:cNvPicPr/>
                <p:nvPr/>
              </p:nvPicPr>
              <p:blipFill>
                <a:blip r:embed="rId91"/>
                <a:stretch>
                  <a:fillRect/>
                </a:stretch>
              </p:blipFill>
              <p:spPr>
                <a:xfrm>
                  <a:off x="3249384" y="2684976"/>
                  <a:ext cx="110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4" name="Ink 33">
                  <a:extLst>
                    <a:ext uri="{FF2B5EF4-FFF2-40B4-BE49-F238E27FC236}">
                      <a16:creationId xmlns:a16="http://schemas.microsoft.com/office/drawing/2014/main" id="{A12DE861-5CDD-4EFD-9432-F120708A560D}"/>
                    </a:ext>
                  </a:extLst>
                </p14:cNvPr>
                <p14:cNvContentPartPr/>
                <p14:nvPr/>
              </p14:nvContentPartPr>
              <p14:xfrm>
                <a:off x="3498864" y="2632776"/>
                <a:ext cx="1033560" cy="592200"/>
              </p14:xfrm>
            </p:contentPart>
          </mc:Choice>
          <mc:Fallback xmlns="">
            <p:pic>
              <p:nvPicPr>
                <p:cNvPr id="34" name="Ink 33">
                  <a:extLst>
                    <a:ext uri="{FF2B5EF4-FFF2-40B4-BE49-F238E27FC236}">
                      <a16:creationId xmlns:a16="http://schemas.microsoft.com/office/drawing/2014/main" id="{A12DE861-5CDD-4EFD-9432-F120708A560D}"/>
                    </a:ext>
                  </a:extLst>
                </p:cNvPr>
                <p:cNvPicPr/>
                <p:nvPr/>
              </p:nvPicPr>
              <p:blipFill>
                <a:blip r:embed="rId93"/>
                <a:stretch>
                  <a:fillRect/>
                </a:stretch>
              </p:blipFill>
              <p:spPr>
                <a:xfrm>
                  <a:off x="3480864" y="2615136"/>
                  <a:ext cx="106920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5" name="Ink 34">
                  <a:extLst>
                    <a:ext uri="{FF2B5EF4-FFF2-40B4-BE49-F238E27FC236}">
                      <a16:creationId xmlns:a16="http://schemas.microsoft.com/office/drawing/2014/main" id="{88D32A83-4630-40E7-85B3-071A1621DA70}"/>
                    </a:ext>
                  </a:extLst>
                </p14:cNvPr>
                <p14:cNvContentPartPr/>
                <p14:nvPr/>
              </p14:nvContentPartPr>
              <p14:xfrm>
                <a:off x="4418304" y="2746176"/>
                <a:ext cx="568080" cy="469080"/>
              </p14:xfrm>
            </p:contentPart>
          </mc:Choice>
          <mc:Fallback xmlns="">
            <p:pic>
              <p:nvPicPr>
                <p:cNvPr id="35" name="Ink 34">
                  <a:extLst>
                    <a:ext uri="{FF2B5EF4-FFF2-40B4-BE49-F238E27FC236}">
                      <a16:creationId xmlns:a16="http://schemas.microsoft.com/office/drawing/2014/main" id="{88D32A83-4630-40E7-85B3-071A1621DA70}"/>
                    </a:ext>
                  </a:extLst>
                </p:cNvPr>
                <p:cNvPicPr/>
                <p:nvPr/>
              </p:nvPicPr>
              <p:blipFill>
                <a:blip r:embed="rId95"/>
                <a:stretch>
                  <a:fillRect/>
                </a:stretch>
              </p:blipFill>
              <p:spPr>
                <a:xfrm>
                  <a:off x="4400664" y="2728176"/>
                  <a:ext cx="60372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 name="Ink 35">
                  <a:extLst>
                    <a:ext uri="{FF2B5EF4-FFF2-40B4-BE49-F238E27FC236}">
                      <a16:creationId xmlns:a16="http://schemas.microsoft.com/office/drawing/2014/main" id="{A13316B8-8EB6-4AFA-8B60-31A37FA68A28}"/>
                    </a:ext>
                  </a:extLst>
                </p14:cNvPr>
                <p14:cNvContentPartPr/>
                <p14:nvPr/>
              </p14:nvContentPartPr>
              <p14:xfrm>
                <a:off x="5132904" y="2853456"/>
                <a:ext cx="1677960" cy="427680"/>
              </p14:xfrm>
            </p:contentPart>
          </mc:Choice>
          <mc:Fallback xmlns="">
            <p:pic>
              <p:nvPicPr>
                <p:cNvPr id="36" name="Ink 35">
                  <a:extLst>
                    <a:ext uri="{FF2B5EF4-FFF2-40B4-BE49-F238E27FC236}">
                      <a16:creationId xmlns:a16="http://schemas.microsoft.com/office/drawing/2014/main" id="{A13316B8-8EB6-4AFA-8B60-31A37FA68A28}"/>
                    </a:ext>
                  </a:extLst>
                </p:cNvPr>
                <p:cNvPicPr/>
                <p:nvPr/>
              </p:nvPicPr>
              <p:blipFill>
                <a:blip r:embed="rId97"/>
                <a:stretch>
                  <a:fillRect/>
                </a:stretch>
              </p:blipFill>
              <p:spPr>
                <a:xfrm>
                  <a:off x="5114904" y="2835816"/>
                  <a:ext cx="17136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 name="Ink 36">
                  <a:extLst>
                    <a:ext uri="{FF2B5EF4-FFF2-40B4-BE49-F238E27FC236}">
                      <a16:creationId xmlns:a16="http://schemas.microsoft.com/office/drawing/2014/main" id="{9DC6339A-5E0C-44FA-9899-CE066E33EA05}"/>
                    </a:ext>
                  </a:extLst>
                </p14:cNvPr>
                <p14:cNvContentPartPr/>
                <p14:nvPr/>
              </p14:nvContentPartPr>
              <p14:xfrm>
                <a:off x="6444384" y="2828256"/>
                <a:ext cx="110520" cy="120960"/>
              </p14:xfrm>
            </p:contentPart>
          </mc:Choice>
          <mc:Fallback xmlns="">
            <p:pic>
              <p:nvPicPr>
                <p:cNvPr id="37" name="Ink 36">
                  <a:extLst>
                    <a:ext uri="{FF2B5EF4-FFF2-40B4-BE49-F238E27FC236}">
                      <a16:creationId xmlns:a16="http://schemas.microsoft.com/office/drawing/2014/main" id="{9DC6339A-5E0C-44FA-9899-CE066E33EA05}"/>
                    </a:ext>
                  </a:extLst>
                </p:cNvPr>
                <p:cNvPicPr/>
                <p:nvPr/>
              </p:nvPicPr>
              <p:blipFill>
                <a:blip r:embed="rId99"/>
                <a:stretch>
                  <a:fillRect/>
                </a:stretch>
              </p:blipFill>
              <p:spPr>
                <a:xfrm>
                  <a:off x="6426384" y="2810616"/>
                  <a:ext cx="146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 name="Ink 37">
                  <a:extLst>
                    <a:ext uri="{FF2B5EF4-FFF2-40B4-BE49-F238E27FC236}">
                      <a16:creationId xmlns:a16="http://schemas.microsoft.com/office/drawing/2014/main" id="{240CEF5D-ADE6-4DEF-8FF6-52B13A9275C8}"/>
                    </a:ext>
                  </a:extLst>
                </p14:cNvPr>
                <p14:cNvContentPartPr/>
                <p14:nvPr/>
              </p14:nvContentPartPr>
              <p14:xfrm>
                <a:off x="5766504" y="2776776"/>
                <a:ext cx="180000" cy="134640"/>
              </p14:xfrm>
            </p:contentPart>
          </mc:Choice>
          <mc:Fallback xmlns="">
            <p:pic>
              <p:nvPicPr>
                <p:cNvPr id="38" name="Ink 37">
                  <a:extLst>
                    <a:ext uri="{FF2B5EF4-FFF2-40B4-BE49-F238E27FC236}">
                      <a16:creationId xmlns:a16="http://schemas.microsoft.com/office/drawing/2014/main" id="{240CEF5D-ADE6-4DEF-8FF6-52B13A9275C8}"/>
                    </a:ext>
                  </a:extLst>
                </p:cNvPr>
                <p:cNvPicPr/>
                <p:nvPr/>
              </p:nvPicPr>
              <p:blipFill>
                <a:blip r:embed="rId101"/>
                <a:stretch>
                  <a:fillRect/>
                </a:stretch>
              </p:blipFill>
              <p:spPr>
                <a:xfrm>
                  <a:off x="5748504" y="2758776"/>
                  <a:ext cx="21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2" name="Ink 41">
                  <a:extLst>
                    <a:ext uri="{FF2B5EF4-FFF2-40B4-BE49-F238E27FC236}">
                      <a16:creationId xmlns:a16="http://schemas.microsoft.com/office/drawing/2014/main" id="{805FE4C7-7A16-4CBD-A788-713E0E5E7596}"/>
                    </a:ext>
                  </a:extLst>
                </p14:cNvPr>
                <p14:cNvContentPartPr/>
                <p14:nvPr/>
              </p14:nvContentPartPr>
              <p14:xfrm>
                <a:off x="7169424" y="2707656"/>
                <a:ext cx="204840" cy="716040"/>
              </p14:xfrm>
            </p:contentPart>
          </mc:Choice>
          <mc:Fallback xmlns="">
            <p:pic>
              <p:nvPicPr>
                <p:cNvPr id="42" name="Ink 41">
                  <a:extLst>
                    <a:ext uri="{FF2B5EF4-FFF2-40B4-BE49-F238E27FC236}">
                      <a16:creationId xmlns:a16="http://schemas.microsoft.com/office/drawing/2014/main" id="{805FE4C7-7A16-4CBD-A788-713E0E5E7596}"/>
                    </a:ext>
                  </a:extLst>
                </p:cNvPr>
                <p:cNvPicPr/>
                <p:nvPr/>
              </p:nvPicPr>
              <p:blipFill>
                <a:blip r:embed="rId103"/>
                <a:stretch>
                  <a:fillRect/>
                </a:stretch>
              </p:blipFill>
              <p:spPr>
                <a:xfrm>
                  <a:off x="7151424" y="2689656"/>
                  <a:ext cx="24048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3" name="Ink 42">
                  <a:extLst>
                    <a:ext uri="{FF2B5EF4-FFF2-40B4-BE49-F238E27FC236}">
                      <a16:creationId xmlns:a16="http://schemas.microsoft.com/office/drawing/2014/main" id="{32F3515E-A1AB-482F-96C9-B1B337233A9D}"/>
                    </a:ext>
                  </a:extLst>
                </p14:cNvPr>
                <p14:cNvContentPartPr/>
                <p14:nvPr/>
              </p14:nvContentPartPr>
              <p14:xfrm>
                <a:off x="7568304" y="2732856"/>
                <a:ext cx="205560" cy="712080"/>
              </p14:xfrm>
            </p:contentPart>
          </mc:Choice>
          <mc:Fallback xmlns="">
            <p:pic>
              <p:nvPicPr>
                <p:cNvPr id="43" name="Ink 42">
                  <a:extLst>
                    <a:ext uri="{FF2B5EF4-FFF2-40B4-BE49-F238E27FC236}">
                      <a16:creationId xmlns:a16="http://schemas.microsoft.com/office/drawing/2014/main" id="{32F3515E-A1AB-482F-96C9-B1B337233A9D}"/>
                    </a:ext>
                  </a:extLst>
                </p:cNvPr>
                <p:cNvPicPr/>
                <p:nvPr/>
              </p:nvPicPr>
              <p:blipFill>
                <a:blip r:embed="rId105"/>
                <a:stretch>
                  <a:fillRect/>
                </a:stretch>
              </p:blipFill>
              <p:spPr>
                <a:xfrm>
                  <a:off x="7550304" y="2714856"/>
                  <a:ext cx="24120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4" name="Ink 43">
                  <a:extLst>
                    <a:ext uri="{FF2B5EF4-FFF2-40B4-BE49-F238E27FC236}">
                      <a16:creationId xmlns:a16="http://schemas.microsoft.com/office/drawing/2014/main" id="{2953FC4D-31D7-4F56-AE67-05E2B811721E}"/>
                    </a:ext>
                  </a:extLst>
                </p14:cNvPr>
                <p14:cNvContentPartPr/>
                <p14:nvPr/>
              </p14:nvContentPartPr>
              <p14:xfrm>
                <a:off x="7936584" y="2735736"/>
                <a:ext cx="186840" cy="839520"/>
              </p14:xfrm>
            </p:contentPart>
          </mc:Choice>
          <mc:Fallback xmlns="">
            <p:pic>
              <p:nvPicPr>
                <p:cNvPr id="44" name="Ink 43">
                  <a:extLst>
                    <a:ext uri="{FF2B5EF4-FFF2-40B4-BE49-F238E27FC236}">
                      <a16:creationId xmlns:a16="http://schemas.microsoft.com/office/drawing/2014/main" id="{2953FC4D-31D7-4F56-AE67-05E2B811721E}"/>
                    </a:ext>
                  </a:extLst>
                </p:cNvPr>
                <p:cNvPicPr/>
                <p:nvPr/>
              </p:nvPicPr>
              <p:blipFill>
                <a:blip r:embed="rId107"/>
                <a:stretch>
                  <a:fillRect/>
                </a:stretch>
              </p:blipFill>
              <p:spPr>
                <a:xfrm>
                  <a:off x="7918584" y="2717736"/>
                  <a:ext cx="222480" cy="87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6" name="Ink 45">
                  <a:extLst>
                    <a:ext uri="{FF2B5EF4-FFF2-40B4-BE49-F238E27FC236}">
                      <a16:creationId xmlns:a16="http://schemas.microsoft.com/office/drawing/2014/main" id="{328FBC39-B61D-4D33-A552-6FBF6CE6DD15}"/>
                    </a:ext>
                  </a:extLst>
                </p14:cNvPr>
                <p14:cNvContentPartPr/>
                <p14:nvPr/>
              </p14:nvContentPartPr>
              <p14:xfrm>
                <a:off x="304944" y="3986736"/>
                <a:ext cx="13320" cy="526680"/>
              </p14:xfrm>
            </p:contentPart>
          </mc:Choice>
          <mc:Fallback xmlns="">
            <p:pic>
              <p:nvPicPr>
                <p:cNvPr id="46" name="Ink 45">
                  <a:extLst>
                    <a:ext uri="{FF2B5EF4-FFF2-40B4-BE49-F238E27FC236}">
                      <a16:creationId xmlns:a16="http://schemas.microsoft.com/office/drawing/2014/main" id="{328FBC39-B61D-4D33-A552-6FBF6CE6DD15}"/>
                    </a:ext>
                  </a:extLst>
                </p:cNvPr>
                <p:cNvPicPr/>
                <p:nvPr/>
              </p:nvPicPr>
              <p:blipFill>
                <a:blip r:embed="rId109"/>
                <a:stretch>
                  <a:fillRect/>
                </a:stretch>
              </p:blipFill>
              <p:spPr>
                <a:xfrm>
                  <a:off x="286944" y="3968736"/>
                  <a:ext cx="4896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 name="Ink 46">
                  <a:extLst>
                    <a:ext uri="{FF2B5EF4-FFF2-40B4-BE49-F238E27FC236}">
                      <a16:creationId xmlns:a16="http://schemas.microsoft.com/office/drawing/2014/main" id="{B047D345-3E31-40F1-8B36-289F343F2986}"/>
                    </a:ext>
                  </a:extLst>
                </p14:cNvPr>
                <p14:cNvContentPartPr/>
                <p14:nvPr/>
              </p14:nvContentPartPr>
              <p14:xfrm>
                <a:off x="200184" y="3974136"/>
                <a:ext cx="346680" cy="515520"/>
              </p14:xfrm>
            </p:contentPart>
          </mc:Choice>
          <mc:Fallback xmlns="">
            <p:pic>
              <p:nvPicPr>
                <p:cNvPr id="47" name="Ink 46">
                  <a:extLst>
                    <a:ext uri="{FF2B5EF4-FFF2-40B4-BE49-F238E27FC236}">
                      <a16:creationId xmlns:a16="http://schemas.microsoft.com/office/drawing/2014/main" id="{B047D345-3E31-40F1-8B36-289F343F2986}"/>
                    </a:ext>
                  </a:extLst>
                </p:cNvPr>
                <p:cNvPicPr/>
                <p:nvPr/>
              </p:nvPicPr>
              <p:blipFill>
                <a:blip r:embed="rId111"/>
                <a:stretch>
                  <a:fillRect/>
                </a:stretch>
              </p:blipFill>
              <p:spPr>
                <a:xfrm>
                  <a:off x="182184" y="3956496"/>
                  <a:ext cx="38232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 name="Ink 47">
                  <a:extLst>
                    <a:ext uri="{FF2B5EF4-FFF2-40B4-BE49-F238E27FC236}">
                      <a16:creationId xmlns:a16="http://schemas.microsoft.com/office/drawing/2014/main" id="{8744B266-2899-48A8-BB5E-9E14A3BFF35A}"/>
                    </a:ext>
                  </a:extLst>
                </p14:cNvPr>
                <p14:cNvContentPartPr/>
                <p14:nvPr/>
              </p14:nvContentPartPr>
              <p14:xfrm>
                <a:off x="587184" y="4208136"/>
                <a:ext cx="309240" cy="279360"/>
              </p14:xfrm>
            </p:contentPart>
          </mc:Choice>
          <mc:Fallback xmlns="">
            <p:pic>
              <p:nvPicPr>
                <p:cNvPr id="48" name="Ink 47">
                  <a:extLst>
                    <a:ext uri="{FF2B5EF4-FFF2-40B4-BE49-F238E27FC236}">
                      <a16:creationId xmlns:a16="http://schemas.microsoft.com/office/drawing/2014/main" id="{8744B266-2899-48A8-BB5E-9E14A3BFF35A}"/>
                    </a:ext>
                  </a:extLst>
                </p:cNvPr>
                <p:cNvPicPr/>
                <p:nvPr/>
              </p:nvPicPr>
              <p:blipFill>
                <a:blip r:embed="rId113"/>
                <a:stretch>
                  <a:fillRect/>
                </a:stretch>
              </p:blipFill>
              <p:spPr>
                <a:xfrm>
                  <a:off x="569544" y="4190496"/>
                  <a:ext cx="3448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 name="Ink 48">
                  <a:extLst>
                    <a:ext uri="{FF2B5EF4-FFF2-40B4-BE49-F238E27FC236}">
                      <a16:creationId xmlns:a16="http://schemas.microsoft.com/office/drawing/2014/main" id="{EF012A51-80FB-4A07-AB3B-394CB2B072BA}"/>
                    </a:ext>
                  </a:extLst>
                </p14:cNvPr>
                <p14:cNvContentPartPr/>
                <p14:nvPr/>
              </p14:nvContentPartPr>
              <p14:xfrm>
                <a:off x="945384" y="4231896"/>
                <a:ext cx="131400" cy="243000"/>
              </p14:xfrm>
            </p:contentPart>
          </mc:Choice>
          <mc:Fallback xmlns="">
            <p:pic>
              <p:nvPicPr>
                <p:cNvPr id="49" name="Ink 48">
                  <a:extLst>
                    <a:ext uri="{FF2B5EF4-FFF2-40B4-BE49-F238E27FC236}">
                      <a16:creationId xmlns:a16="http://schemas.microsoft.com/office/drawing/2014/main" id="{EF012A51-80FB-4A07-AB3B-394CB2B072BA}"/>
                    </a:ext>
                  </a:extLst>
                </p:cNvPr>
                <p:cNvPicPr/>
                <p:nvPr/>
              </p:nvPicPr>
              <p:blipFill>
                <a:blip r:embed="rId115"/>
                <a:stretch>
                  <a:fillRect/>
                </a:stretch>
              </p:blipFill>
              <p:spPr>
                <a:xfrm>
                  <a:off x="927744" y="4213896"/>
                  <a:ext cx="167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0" name="Ink 49">
                  <a:extLst>
                    <a:ext uri="{FF2B5EF4-FFF2-40B4-BE49-F238E27FC236}">
                      <a16:creationId xmlns:a16="http://schemas.microsoft.com/office/drawing/2014/main" id="{1508B030-1330-4E41-9E98-FAB0660E0067}"/>
                    </a:ext>
                  </a:extLst>
                </p14:cNvPr>
                <p14:cNvContentPartPr/>
                <p14:nvPr/>
              </p14:nvContentPartPr>
              <p14:xfrm>
                <a:off x="1133664" y="4035696"/>
                <a:ext cx="371520" cy="470880"/>
              </p14:xfrm>
            </p:contentPart>
          </mc:Choice>
          <mc:Fallback xmlns="">
            <p:pic>
              <p:nvPicPr>
                <p:cNvPr id="50" name="Ink 49">
                  <a:extLst>
                    <a:ext uri="{FF2B5EF4-FFF2-40B4-BE49-F238E27FC236}">
                      <a16:creationId xmlns:a16="http://schemas.microsoft.com/office/drawing/2014/main" id="{1508B030-1330-4E41-9E98-FAB0660E0067}"/>
                    </a:ext>
                  </a:extLst>
                </p:cNvPr>
                <p:cNvPicPr/>
                <p:nvPr/>
              </p:nvPicPr>
              <p:blipFill>
                <a:blip r:embed="rId117"/>
                <a:stretch>
                  <a:fillRect/>
                </a:stretch>
              </p:blipFill>
              <p:spPr>
                <a:xfrm>
                  <a:off x="1116024" y="4017696"/>
                  <a:ext cx="4071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 name="Ink 50">
                  <a:extLst>
                    <a:ext uri="{FF2B5EF4-FFF2-40B4-BE49-F238E27FC236}">
                      <a16:creationId xmlns:a16="http://schemas.microsoft.com/office/drawing/2014/main" id="{BF7A3DC6-9D2D-4F85-BA40-63A35920A999}"/>
                    </a:ext>
                  </a:extLst>
                </p14:cNvPr>
                <p14:cNvContentPartPr/>
                <p14:nvPr/>
              </p14:nvContentPartPr>
              <p14:xfrm>
                <a:off x="1416624" y="4267536"/>
                <a:ext cx="363600" cy="85320"/>
              </p14:xfrm>
            </p:contentPart>
          </mc:Choice>
          <mc:Fallback xmlns="">
            <p:pic>
              <p:nvPicPr>
                <p:cNvPr id="51" name="Ink 50">
                  <a:extLst>
                    <a:ext uri="{FF2B5EF4-FFF2-40B4-BE49-F238E27FC236}">
                      <a16:creationId xmlns:a16="http://schemas.microsoft.com/office/drawing/2014/main" id="{BF7A3DC6-9D2D-4F85-BA40-63A35920A999}"/>
                    </a:ext>
                  </a:extLst>
                </p:cNvPr>
                <p:cNvPicPr/>
                <p:nvPr/>
              </p:nvPicPr>
              <p:blipFill>
                <a:blip r:embed="rId119"/>
                <a:stretch>
                  <a:fillRect/>
                </a:stretch>
              </p:blipFill>
              <p:spPr>
                <a:xfrm>
                  <a:off x="1398984" y="4249536"/>
                  <a:ext cx="399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2" name="Ink 51">
                  <a:extLst>
                    <a:ext uri="{FF2B5EF4-FFF2-40B4-BE49-F238E27FC236}">
                      <a16:creationId xmlns:a16="http://schemas.microsoft.com/office/drawing/2014/main" id="{7328CDB2-879F-474B-B8CB-1CDF6846DF59}"/>
                    </a:ext>
                  </a:extLst>
                </p14:cNvPr>
                <p14:cNvContentPartPr/>
                <p14:nvPr/>
              </p14:nvContentPartPr>
              <p14:xfrm>
                <a:off x="2026824" y="4016616"/>
                <a:ext cx="303480" cy="432720"/>
              </p14:xfrm>
            </p:contentPart>
          </mc:Choice>
          <mc:Fallback xmlns="">
            <p:pic>
              <p:nvPicPr>
                <p:cNvPr id="52" name="Ink 51">
                  <a:extLst>
                    <a:ext uri="{FF2B5EF4-FFF2-40B4-BE49-F238E27FC236}">
                      <a16:creationId xmlns:a16="http://schemas.microsoft.com/office/drawing/2014/main" id="{7328CDB2-879F-474B-B8CB-1CDF6846DF59}"/>
                    </a:ext>
                  </a:extLst>
                </p:cNvPr>
                <p:cNvPicPr/>
                <p:nvPr/>
              </p:nvPicPr>
              <p:blipFill>
                <a:blip r:embed="rId121"/>
                <a:stretch>
                  <a:fillRect/>
                </a:stretch>
              </p:blipFill>
              <p:spPr>
                <a:xfrm>
                  <a:off x="2009184" y="3998976"/>
                  <a:ext cx="3391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3" name="Ink 52">
                  <a:extLst>
                    <a:ext uri="{FF2B5EF4-FFF2-40B4-BE49-F238E27FC236}">
                      <a16:creationId xmlns:a16="http://schemas.microsoft.com/office/drawing/2014/main" id="{62AC0A86-F8FE-4E31-A034-127EFB409D63}"/>
                    </a:ext>
                  </a:extLst>
                </p14:cNvPr>
                <p14:cNvContentPartPr/>
                <p14:nvPr/>
              </p14:nvContentPartPr>
              <p14:xfrm>
                <a:off x="2023944" y="4145136"/>
                <a:ext cx="301320" cy="75600"/>
              </p14:xfrm>
            </p:contentPart>
          </mc:Choice>
          <mc:Fallback xmlns="">
            <p:pic>
              <p:nvPicPr>
                <p:cNvPr id="53" name="Ink 52">
                  <a:extLst>
                    <a:ext uri="{FF2B5EF4-FFF2-40B4-BE49-F238E27FC236}">
                      <a16:creationId xmlns:a16="http://schemas.microsoft.com/office/drawing/2014/main" id="{62AC0A86-F8FE-4E31-A034-127EFB409D63}"/>
                    </a:ext>
                  </a:extLst>
                </p:cNvPr>
                <p:cNvPicPr/>
                <p:nvPr/>
              </p:nvPicPr>
              <p:blipFill>
                <a:blip r:embed="rId123"/>
                <a:stretch>
                  <a:fillRect/>
                </a:stretch>
              </p:blipFill>
              <p:spPr>
                <a:xfrm>
                  <a:off x="2006304" y="4127136"/>
                  <a:ext cx="336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4" name="Ink 53">
                  <a:extLst>
                    <a:ext uri="{FF2B5EF4-FFF2-40B4-BE49-F238E27FC236}">
                      <a16:creationId xmlns:a16="http://schemas.microsoft.com/office/drawing/2014/main" id="{1769A6CF-96AF-48FA-B34D-17B28CE070E8}"/>
                    </a:ext>
                  </a:extLst>
                </p14:cNvPr>
                <p14:cNvContentPartPr/>
                <p14:nvPr/>
              </p14:nvContentPartPr>
              <p14:xfrm>
                <a:off x="2779944" y="4259976"/>
                <a:ext cx="438120" cy="128880"/>
              </p14:xfrm>
            </p:contentPart>
          </mc:Choice>
          <mc:Fallback xmlns="">
            <p:pic>
              <p:nvPicPr>
                <p:cNvPr id="54" name="Ink 53">
                  <a:extLst>
                    <a:ext uri="{FF2B5EF4-FFF2-40B4-BE49-F238E27FC236}">
                      <a16:creationId xmlns:a16="http://schemas.microsoft.com/office/drawing/2014/main" id="{1769A6CF-96AF-48FA-B34D-17B28CE070E8}"/>
                    </a:ext>
                  </a:extLst>
                </p:cNvPr>
                <p:cNvPicPr/>
                <p:nvPr/>
              </p:nvPicPr>
              <p:blipFill>
                <a:blip r:embed="rId125"/>
                <a:stretch>
                  <a:fillRect/>
                </a:stretch>
              </p:blipFill>
              <p:spPr>
                <a:xfrm>
                  <a:off x="2761944" y="4242336"/>
                  <a:ext cx="473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 name="Ink 54">
                  <a:extLst>
                    <a:ext uri="{FF2B5EF4-FFF2-40B4-BE49-F238E27FC236}">
                      <a16:creationId xmlns:a16="http://schemas.microsoft.com/office/drawing/2014/main" id="{241BF238-4FCE-4B70-A361-A5FE5C53E3E9}"/>
                    </a:ext>
                  </a:extLst>
                </p14:cNvPr>
                <p14:cNvContentPartPr/>
                <p14:nvPr/>
              </p14:nvContentPartPr>
              <p14:xfrm>
                <a:off x="3889104" y="3938496"/>
                <a:ext cx="136440" cy="484200"/>
              </p14:xfrm>
            </p:contentPart>
          </mc:Choice>
          <mc:Fallback xmlns="">
            <p:pic>
              <p:nvPicPr>
                <p:cNvPr id="55" name="Ink 54">
                  <a:extLst>
                    <a:ext uri="{FF2B5EF4-FFF2-40B4-BE49-F238E27FC236}">
                      <a16:creationId xmlns:a16="http://schemas.microsoft.com/office/drawing/2014/main" id="{241BF238-4FCE-4B70-A361-A5FE5C53E3E9}"/>
                    </a:ext>
                  </a:extLst>
                </p:cNvPr>
                <p:cNvPicPr/>
                <p:nvPr/>
              </p:nvPicPr>
              <p:blipFill>
                <a:blip r:embed="rId127"/>
                <a:stretch>
                  <a:fillRect/>
                </a:stretch>
              </p:blipFill>
              <p:spPr>
                <a:xfrm>
                  <a:off x="3871464" y="3920496"/>
                  <a:ext cx="17208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 name="Ink 55">
                  <a:extLst>
                    <a:ext uri="{FF2B5EF4-FFF2-40B4-BE49-F238E27FC236}">
                      <a16:creationId xmlns:a16="http://schemas.microsoft.com/office/drawing/2014/main" id="{263D6727-6646-45A4-85A1-8DD9BD0F10B4}"/>
                    </a:ext>
                  </a:extLst>
                </p14:cNvPr>
                <p14:cNvContentPartPr/>
                <p14:nvPr/>
              </p14:nvContentPartPr>
              <p14:xfrm>
                <a:off x="4218144" y="3985656"/>
                <a:ext cx="89280" cy="467640"/>
              </p14:xfrm>
            </p:contentPart>
          </mc:Choice>
          <mc:Fallback xmlns="">
            <p:pic>
              <p:nvPicPr>
                <p:cNvPr id="56" name="Ink 55">
                  <a:extLst>
                    <a:ext uri="{FF2B5EF4-FFF2-40B4-BE49-F238E27FC236}">
                      <a16:creationId xmlns:a16="http://schemas.microsoft.com/office/drawing/2014/main" id="{263D6727-6646-45A4-85A1-8DD9BD0F10B4}"/>
                    </a:ext>
                  </a:extLst>
                </p:cNvPr>
                <p:cNvPicPr/>
                <p:nvPr/>
              </p:nvPicPr>
              <p:blipFill>
                <a:blip r:embed="rId129"/>
                <a:stretch>
                  <a:fillRect/>
                </a:stretch>
              </p:blipFill>
              <p:spPr>
                <a:xfrm>
                  <a:off x="4200144" y="3967656"/>
                  <a:ext cx="12492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7" name="Ink 56">
                  <a:extLst>
                    <a:ext uri="{FF2B5EF4-FFF2-40B4-BE49-F238E27FC236}">
                      <a16:creationId xmlns:a16="http://schemas.microsoft.com/office/drawing/2014/main" id="{F12D46E8-1368-443D-841C-58BF843931FB}"/>
                    </a:ext>
                  </a:extLst>
                </p14:cNvPr>
                <p14:cNvContentPartPr/>
                <p14:nvPr/>
              </p14:nvContentPartPr>
              <p14:xfrm>
                <a:off x="3980184" y="4245936"/>
                <a:ext cx="309960" cy="57960"/>
              </p14:xfrm>
            </p:contentPart>
          </mc:Choice>
          <mc:Fallback xmlns="">
            <p:pic>
              <p:nvPicPr>
                <p:cNvPr id="57" name="Ink 56">
                  <a:extLst>
                    <a:ext uri="{FF2B5EF4-FFF2-40B4-BE49-F238E27FC236}">
                      <a16:creationId xmlns:a16="http://schemas.microsoft.com/office/drawing/2014/main" id="{F12D46E8-1368-443D-841C-58BF843931FB}"/>
                    </a:ext>
                  </a:extLst>
                </p:cNvPr>
                <p:cNvPicPr/>
                <p:nvPr/>
              </p:nvPicPr>
              <p:blipFill>
                <a:blip r:embed="rId131"/>
                <a:stretch>
                  <a:fillRect/>
                </a:stretch>
              </p:blipFill>
              <p:spPr>
                <a:xfrm>
                  <a:off x="3962544" y="4227936"/>
                  <a:ext cx="345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8" name="Ink 57">
                  <a:extLst>
                    <a:ext uri="{FF2B5EF4-FFF2-40B4-BE49-F238E27FC236}">
                      <a16:creationId xmlns:a16="http://schemas.microsoft.com/office/drawing/2014/main" id="{EF1CEBC3-F2E9-423C-B241-4076ADD19837}"/>
                    </a:ext>
                  </a:extLst>
                </p14:cNvPr>
                <p14:cNvContentPartPr/>
                <p14:nvPr/>
              </p14:nvContentPartPr>
              <p14:xfrm>
                <a:off x="4561584" y="3936696"/>
                <a:ext cx="376560" cy="497880"/>
              </p14:xfrm>
            </p:contentPart>
          </mc:Choice>
          <mc:Fallback xmlns="">
            <p:pic>
              <p:nvPicPr>
                <p:cNvPr id="58" name="Ink 57">
                  <a:extLst>
                    <a:ext uri="{FF2B5EF4-FFF2-40B4-BE49-F238E27FC236}">
                      <a16:creationId xmlns:a16="http://schemas.microsoft.com/office/drawing/2014/main" id="{EF1CEBC3-F2E9-423C-B241-4076ADD19837}"/>
                    </a:ext>
                  </a:extLst>
                </p:cNvPr>
                <p:cNvPicPr/>
                <p:nvPr/>
              </p:nvPicPr>
              <p:blipFill>
                <a:blip r:embed="rId133"/>
                <a:stretch>
                  <a:fillRect/>
                </a:stretch>
              </p:blipFill>
              <p:spPr>
                <a:xfrm>
                  <a:off x="4543944" y="3918696"/>
                  <a:ext cx="4122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9" name="Ink 58">
                  <a:extLst>
                    <a:ext uri="{FF2B5EF4-FFF2-40B4-BE49-F238E27FC236}">
                      <a16:creationId xmlns:a16="http://schemas.microsoft.com/office/drawing/2014/main" id="{E93C1D86-6CA9-42D7-AAC4-FC4E7DC6C025}"/>
                    </a:ext>
                  </a:extLst>
                </p14:cNvPr>
                <p14:cNvContentPartPr/>
                <p14:nvPr/>
              </p14:nvContentPartPr>
              <p14:xfrm>
                <a:off x="5065584" y="3798816"/>
                <a:ext cx="285480" cy="781560"/>
              </p14:xfrm>
            </p:contentPart>
          </mc:Choice>
          <mc:Fallback xmlns="">
            <p:pic>
              <p:nvPicPr>
                <p:cNvPr id="59" name="Ink 58">
                  <a:extLst>
                    <a:ext uri="{FF2B5EF4-FFF2-40B4-BE49-F238E27FC236}">
                      <a16:creationId xmlns:a16="http://schemas.microsoft.com/office/drawing/2014/main" id="{E93C1D86-6CA9-42D7-AAC4-FC4E7DC6C025}"/>
                    </a:ext>
                  </a:extLst>
                </p:cNvPr>
                <p:cNvPicPr/>
                <p:nvPr/>
              </p:nvPicPr>
              <p:blipFill>
                <a:blip r:embed="rId135"/>
                <a:stretch>
                  <a:fillRect/>
                </a:stretch>
              </p:blipFill>
              <p:spPr>
                <a:xfrm>
                  <a:off x="5047944" y="3781176"/>
                  <a:ext cx="321120" cy="817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0" name="Ink 59">
                  <a:extLst>
                    <a:ext uri="{FF2B5EF4-FFF2-40B4-BE49-F238E27FC236}">
                      <a16:creationId xmlns:a16="http://schemas.microsoft.com/office/drawing/2014/main" id="{71D0C142-E061-4EB1-9E06-8FE38583E458}"/>
                    </a:ext>
                  </a:extLst>
                </p14:cNvPr>
                <p14:cNvContentPartPr/>
                <p14:nvPr/>
              </p14:nvContentPartPr>
              <p14:xfrm>
                <a:off x="3694704" y="3841656"/>
                <a:ext cx="210240" cy="815760"/>
              </p14:xfrm>
            </p:contentPart>
          </mc:Choice>
          <mc:Fallback xmlns="">
            <p:pic>
              <p:nvPicPr>
                <p:cNvPr id="60" name="Ink 59">
                  <a:extLst>
                    <a:ext uri="{FF2B5EF4-FFF2-40B4-BE49-F238E27FC236}">
                      <a16:creationId xmlns:a16="http://schemas.microsoft.com/office/drawing/2014/main" id="{71D0C142-E061-4EB1-9E06-8FE38583E458}"/>
                    </a:ext>
                  </a:extLst>
                </p:cNvPr>
                <p:cNvPicPr/>
                <p:nvPr/>
              </p:nvPicPr>
              <p:blipFill>
                <a:blip r:embed="rId137"/>
                <a:stretch>
                  <a:fillRect/>
                </a:stretch>
              </p:blipFill>
              <p:spPr>
                <a:xfrm>
                  <a:off x="3677064" y="3824016"/>
                  <a:ext cx="24588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3" name="Ink 62">
                  <a:extLst>
                    <a:ext uri="{FF2B5EF4-FFF2-40B4-BE49-F238E27FC236}">
                      <a16:creationId xmlns:a16="http://schemas.microsoft.com/office/drawing/2014/main" id="{03F009D0-CD8E-419F-A698-4DE71AE9F50D}"/>
                    </a:ext>
                  </a:extLst>
                </p14:cNvPr>
                <p14:cNvContentPartPr/>
                <p14:nvPr/>
              </p14:nvContentPartPr>
              <p14:xfrm>
                <a:off x="5473824" y="4468416"/>
                <a:ext cx="304200" cy="243000"/>
              </p14:xfrm>
            </p:contentPart>
          </mc:Choice>
          <mc:Fallback xmlns="">
            <p:pic>
              <p:nvPicPr>
                <p:cNvPr id="63" name="Ink 62">
                  <a:extLst>
                    <a:ext uri="{FF2B5EF4-FFF2-40B4-BE49-F238E27FC236}">
                      <a16:creationId xmlns:a16="http://schemas.microsoft.com/office/drawing/2014/main" id="{03F009D0-CD8E-419F-A698-4DE71AE9F50D}"/>
                    </a:ext>
                  </a:extLst>
                </p:cNvPr>
                <p:cNvPicPr/>
                <p:nvPr/>
              </p:nvPicPr>
              <p:blipFill>
                <a:blip r:embed="rId139"/>
                <a:stretch>
                  <a:fillRect/>
                </a:stretch>
              </p:blipFill>
              <p:spPr>
                <a:xfrm>
                  <a:off x="5456184" y="4450416"/>
                  <a:ext cx="339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4" name="Ink 63">
                  <a:extLst>
                    <a:ext uri="{FF2B5EF4-FFF2-40B4-BE49-F238E27FC236}">
                      <a16:creationId xmlns:a16="http://schemas.microsoft.com/office/drawing/2014/main" id="{5379FD0E-4D50-4F8D-B6BF-B50BC8B2AC6C}"/>
                    </a:ext>
                  </a:extLst>
                </p14:cNvPr>
                <p14:cNvContentPartPr/>
                <p14:nvPr/>
              </p14:nvContentPartPr>
              <p14:xfrm>
                <a:off x="5602704" y="4880976"/>
                <a:ext cx="302040" cy="45360"/>
              </p14:xfrm>
            </p:contentPart>
          </mc:Choice>
          <mc:Fallback xmlns="">
            <p:pic>
              <p:nvPicPr>
                <p:cNvPr id="64" name="Ink 63">
                  <a:extLst>
                    <a:ext uri="{FF2B5EF4-FFF2-40B4-BE49-F238E27FC236}">
                      <a16:creationId xmlns:a16="http://schemas.microsoft.com/office/drawing/2014/main" id="{5379FD0E-4D50-4F8D-B6BF-B50BC8B2AC6C}"/>
                    </a:ext>
                  </a:extLst>
                </p:cNvPr>
                <p:cNvPicPr/>
                <p:nvPr/>
              </p:nvPicPr>
              <p:blipFill>
                <a:blip r:embed="rId141"/>
                <a:stretch>
                  <a:fillRect/>
                </a:stretch>
              </p:blipFill>
              <p:spPr>
                <a:xfrm>
                  <a:off x="5585064" y="4862976"/>
                  <a:ext cx="337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5" name="Ink 64">
                  <a:extLst>
                    <a:ext uri="{FF2B5EF4-FFF2-40B4-BE49-F238E27FC236}">
                      <a16:creationId xmlns:a16="http://schemas.microsoft.com/office/drawing/2014/main" id="{1C87AB29-EB34-453E-895C-5120D4351C71}"/>
                    </a:ext>
                  </a:extLst>
                </p14:cNvPr>
                <p14:cNvContentPartPr/>
                <p14:nvPr/>
              </p14:nvContentPartPr>
              <p14:xfrm>
                <a:off x="5627904" y="4998696"/>
                <a:ext cx="212400" cy="20880"/>
              </p14:xfrm>
            </p:contentPart>
          </mc:Choice>
          <mc:Fallback xmlns="">
            <p:pic>
              <p:nvPicPr>
                <p:cNvPr id="65" name="Ink 64">
                  <a:extLst>
                    <a:ext uri="{FF2B5EF4-FFF2-40B4-BE49-F238E27FC236}">
                      <a16:creationId xmlns:a16="http://schemas.microsoft.com/office/drawing/2014/main" id="{1C87AB29-EB34-453E-895C-5120D4351C71}"/>
                    </a:ext>
                  </a:extLst>
                </p:cNvPr>
                <p:cNvPicPr/>
                <p:nvPr/>
              </p:nvPicPr>
              <p:blipFill>
                <a:blip r:embed="rId143"/>
                <a:stretch>
                  <a:fillRect/>
                </a:stretch>
              </p:blipFill>
              <p:spPr>
                <a:xfrm>
                  <a:off x="5610264" y="4981056"/>
                  <a:ext cx="248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E23F9F13-07BC-4198-8CA6-5EF96706ACD9}"/>
                    </a:ext>
                  </a:extLst>
                </p14:cNvPr>
                <p14:cNvContentPartPr/>
                <p14:nvPr/>
              </p14:nvContentPartPr>
              <p14:xfrm>
                <a:off x="4505784" y="3465816"/>
                <a:ext cx="2341440" cy="434160"/>
              </p14:xfrm>
            </p:contentPart>
          </mc:Choice>
          <mc:Fallback xmlns="">
            <p:pic>
              <p:nvPicPr>
                <p:cNvPr id="105" name="Ink 104">
                  <a:extLst>
                    <a:ext uri="{FF2B5EF4-FFF2-40B4-BE49-F238E27FC236}">
                      <a16:creationId xmlns:a16="http://schemas.microsoft.com/office/drawing/2014/main" id="{E23F9F13-07BC-4198-8CA6-5EF96706ACD9}"/>
                    </a:ext>
                  </a:extLst>
                </p:cNvPr>
                <p:cNvPicPr/>
                <p:nvPr/>
              </p:nvPicPr>
              <p:blipFill>
                <a:blip r:embed="rId145"/>
                <a:stretch>
                  <a:fillRect/>
                </a:stretch>
              </p:blipFill>
              <p:spPr>
                <a:xfrm>
                  <a:off x="4488144" y="3447816"/>
                  <a:ext cx="237708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00FB3609-7987-4076-AF3D-1980793E4DFD}"/>
                    </a:ext>
                  </a:extLst>
                </p14:cNvPr>
                <p14:cNvContentPartPr/>
                <p14:nvPr/>
              </p14:nvContentPartPr>
              <p14:xfrm>
                <a:off x="7242144" y="3765336"/>
                <a:ext cx="176760" cy="414000"/>
              </p14:xfrm>
            </p:contentPart>
          </mc:Choice>
          <mc:Fallback xmlns="">
            <p:pic>
              <p:nvPicPr>
                <p:cNvPr id="107" name="Ink 106">
                  <a:extLst>
                    <a:ext uri="{FF2B5EF4-FFF2-40B4-BE49-F238E27FC236}">
                      <a16:creationId xmlns:a16="http://schemas.microsoft.com/office/drawing/2014/main" id="{00FB3609-7987-4076-AF3D-1980793E4DFD}"/>
                    </a:ext>
                  </a:extLst>
                </p:cNvPr>
                <p:cNvPicPr/>
                <p:nvPr/>
              </p:nvPicPr>
              <p:blipFill>
                <a:blip r:embed="rId147"/>
                <a:stretch>
                  <a:fillRect/>
                </a:stretch>
              </p:blipFill>
              <p:spPr>
                <a:xfrm>
                  <a:off x="7224504" y="3747336"/>
                  <a:ext cx="2124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8C057478-DF66-4253-A4C6-963B8D8DDE75}"/>
                    </a:ext>
                  </a:extLst>
                </p14:cNvPr>
                <p14:cNvContentPartPr/>
                <p14:nvPr/>
              </p14:nvContentPartPr>
              <p14:xfrm>
                <a:off x="4901424" y="3814656"/>
                <a:ext cx="2021400" cy="845640"/>
              </p14:xfrm>
            </p:contentPart>
          </mc:Choice>
          <mc:Fallback xmlns="">
            <p:pic>
              <p:nvPicPr>
                <p:cNvPr id="108" name="Ink 107">
                  <a:extLst>
                    <a:ext uri="{FF2B5EF4-FFF2-40B4-BE49-F238E27FC236}">
                      <a16:creationId xmlns:a16="http://schemas.microsoft.com/office/drawing/2014/main" id="{8C057478-DF66-4253-A4C6-963B8D8DDE75}"/>
                    </a:ext>
                  </a:extLst>
                </p:cNvPr>
                <p:cNvPicPr/>
                <p:nvPr/>
              </p:nvPicPr>
              <p:blipFill>
                <a:blip r:embed="rId149"/>
                <a:stretch>
                  <a:fillRect/>
                </a:stretch>
              </p:blipFill>
              <p:spPr>
                <a:xfrm>
                  <a:off x="4883424" y="3796656"/>
                  <a:ext cx="205704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911F9328-BC7C-4CF1-8A11-17DDC5B6EDB6}"/>
                    </a:ext>
                  </a:extLst>
                </p14:cNvPr>
                <p14:cNvContentPartPr/>
                <p14:nvPr/>
              </p14:nvContentPartPr>
              <p14:xfrm>
                <a:off x="7211904" y="4535016"/>
                <a:ext cx="80640" cy="475200"/>
              </p14:xfrm>
            </p:contentPart>
          </mc:Choice>
          <mc:Fallback xmlns="">
            <p:pic>
              <p:nvPicPr>
                <p:cNvPr id="109" name="Ink 108">
                  <a:extLst>
                    <a:ext uri="{FF2B5EF4-FFF2-40B4-BE49-F238E27FC236}">
                      <a16:creationId xmlns:a16="http://schemas.microsoft.com/office/drawing/2014/main" id="{911F9328-BC7C-4CF1-8A11-17DDC5B6EDB6}"/>
                    </a:ext>
                  </a:extLst>
                </p:cNvPr>
                <p:cNvPicPr/>
                <p:nvPr/>
              </p:nvPicPr>
              <p:blipFill>
                <a:blip r:embed="rId151"/>
                <a:stretch>
                  <a:fillRect/>
                </a:stretch>
              </p:blipFill>
              <p:spPr>
                <a:xfrm>
                  <a:off x="7193904" y="4517376"/>
                  <a:ext cx="1162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7E929AF3-9396-408D-903D-21ADD7B9C1B9}"/>
                    </a:ext>
                  </a:extLst>
                </p14:cNvPr>
                <p14:cNvContentPartPr/>
                <p14:nvPr/>
              </p14:nvContentPartPr>
              <p14:xfrm>
                <a:off x="7375704" y="4749576"/>
                <a:ext cx="108360" cy="257400"/>
              </p14:xfrm>
            </p:contentPart>
          </mc:Choice>
          <mc:Fallback xmlns="">
            <p:pic>
              <p:nvPicPr>
                <p:cNvPr id="110" name="Ink 109">
                  <a:extLst>
                    <a:ext uri="{FF2B5EF4-FFF2-40B4-BE49-F238E27FC236}">
                      <a16:creationId xmlns:a16="http://schemas.microsoft.com/office/drawing/2014/main" id="{7E929AF3-9396-408D-903D-21ADD7B9C1B9}"/>
                    </a:ext>
                  </a:extLst>
                </p:cNvPr>
                <p:cNvPicPr/>
                <p:nvPr/>
              </p:nvPicPr>
              <p:blipFill>
                <a:blip r:embed="rId153"/>
                <a:stretch>
                  <a:fillRect/>
                </a:stretch>
              </p:blipFill>
              <p:spPr>
                <a:xfrm>
                  <a:off x="7358064" y="4731576"/>
                  <a:ext cx="144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4E1E3B39-6FB5-4A05-AD22-82F1BF754AEA}"/>
                    </a:ext>
                  </a:extLst>
                </p14:cNvPr>
                <p14:cNvContentPartPr/>
                <p14:nvPr/>
              </p14:nvContentPartPr>
              <p14:xfrm>
                <a:off x="7534824" y="3682176"/>
                <a:ext cx="356400" cy="1594800"/>
              </p14:xfrm>
            </p:contentPart>
          </mc:Choice>
          <mc:Fallback xmlns="">
            <p:pic>
              <p:nvPicPr>
                <p:cNvPr id="111" name="Ink 110">
                  <a:extLst>
                    <a:ext uri="{FF2B5EF4-FFF2-40B4-BE49-F238E27FC236}">
                      <a16:creationId xmlns:a16="http://schemas.microsoft.com/office/drawing/2014/main" id="{4E1E3B39-6FB5-4A05-AD22-82F1BF754AEA}"/>
                    </a:ext>
                  </a:extLst>
                </p:cNvPr>
                <p:cNvPicPr/>
                <p:nvPr/>
              </p:nvPicPr>
              <p:blipFill>
                <a:blip r:embed="rId155"/>
                <a:stretch>
                  <a:fillRect/>
                </a:stretch>
              </p:blipFill>
              <p:spPr>
                <a:xfrm>
                  <a:off x="7516824" y="3664176"/>
                  <a:ext cx="392040" cy="1630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68EA602F-5B8D-4E06-AABA-8F2F1779AA1C}"/>
                    </a:ext>
                  </a:extLst>
                </p14:cNvPr>
                <p14:cNvContentPartPr/>
                <p14:nvPr/>
              </p14:nvContentPartPr>
              <p14:xfrm>
                <a:off x="8107224" y="4395696"/>
                <a:ext cx="117000" cy="517320"/>
              </p14:xfrm>
            </p:contentPart>
          </mc:Choice>
          <mc:Fallback xmlns="">
            <p:pic>
              <p:nvPicPr>
                <p:cNvPr id="112" name="Ink 111">
                  <a:extLst>
                    <a:ext uri="{FF2B5EF4-FFF2-40B4-BE49-F238E27FC236}">
                      <a16:creationId xmlns:a16="http://schemas.microsoft.com/office/drawing/2014/main" id="{68EA602F-5B8D-4E06-AABA-8F2F1779AA1C}"/>
                    </a:ext>
                  </a:extLst>
                </p:cNvPr>
                <p:cNvPicPr/>
                <p:nvPr/>
              </p:nvPicPr>
              <p:blipFill>
                <a:blip r:embed="rId157"/>
                <a:stretch>
                  <a:fillRect/>
                </a:stretch>
              </p:blipFill>
              <p:spPr>
                <a:xfrm>
                  <a:off x="8089584" y="4377696"/>
                  <a:ext cx="15264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Ink 113">
                  <a:extLst>
                    <a:ext uri="{FF2B5EF4-FFF2-40B4-BE49-F238E27FC236}">
                      <a16:creationId xmlns:a16="http://schemas.microsoft.com/office/drawing/2014/main" id="{DEA22CEB-CB14-4765-A5D1-2BD2A300C393}"/>
                    </a:ext>
                  </a:extLst>
                </p14:cNvPr>
                <p14:cNvContentPartPr/>
                <p14:nvPr/>
              </p14:nvContentPartPr>
              <p14:xfrm>
                <a:off x="8278224" y="4413696"/>
                <a:ext cx="378000" cy="482400"/>
              </p14:xfrm>
            </p:contentPart>
          </mc:Choice>
          <mc:Fallback xmlns="">
            <p:pic>
              <p:nvPicPr>
                <p:cNvPr id="114" name="Ink 113">
                  <a:extLst>
                    <a:ext uri="{FF2B5EF4-FFF2-40B4-BE49-F238E27FC236}">
                      <a16:creationId xmlns:a16="http://schemas.microsoft.com/office/drawing/2014/main" id="{DEA22CEB-CB14-4765-A5D1-2BD2A300C393}"/>
                    </a:ext>
                  </a:extLst>
                </p:cNvPr>
                <p:cNvPicPr/>
                <p:nvPr/>
              </p:nvPicPr>
              <p:blipFill>
                <a:blip r:embed="rId159"/>
                <a:stretch>
                  <a:fillRect/>
                </a:stretch>
              </p:blipFill>
              <p:spPr>
                <a:xfrm>
                  <a:off x="8260224" y="4395696"/>
                  <a:ext cx="413640" cy="518040"/>
                </a:xfrm>
                <a:prstGeom prst="rect">
                  <a:avLst/>
                </a:prstGeom>
              </p:spPr>
            </p:pic>
          </mc:Fallback>
        </mc:AlternateContent>
      </p:grpSp>
      <p:grpSp>
        <p:nvGrpSpPr>
          <p:cNvPr id="120" name="Group 119">
            <a:extLst>
              <a:ext uri="{FF2B5EF4-FFF2-40B4-BE49-F238E27FC236}">
                <a16:creationId xmlns:a16="http://schemas.microsoft.com/office/drawing/2014/main" id="{3991BE00-534E-430A-B9D3-713E57042DFF}"/>
              </a:ext>
            </a:extLst>
          </p:cNvPr>
          <p:cNvGrpSpPr/>
          <p:nvPr/>
        </p:nvGrpSpPr>
        <p:grpSpPr>
          <a:xfrm>
            <a:off x="2511384" y="6388656"/>
            <a:ext cx="379440" cy="499680"/>
            <a:chOff x="2511384" y="6388656"/>
            <a:chExt cx="379440" cy="499680"/>
          </a:xfrm>
        </p:grpSpPr>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91BC4FF9-F426-4FE1-ADC6-B70512A2F08B}"/>
                    </a:ext>
                  </a:extLst>
                </p14:cNvPr>
                <p14:cNvContentPartPr/>
                <p14:nvPr/>
              </p14:nvContentPartPr>
              <p14:xfrm>
                <a:off x="2511384" y="6388656"/>
                <a:ext cx="48600" cy="499680"/>
              </p14:xfrm>
            </p:contentPart>
          </mc:Choice>
          <mc:Fallback xmlns="">
            <p:pic>
              <p:nvPicPr>
                <p:cNvPr id="116" name="Ink 115">
                  <a:extLst>
                    <a:ext uri="{FF2B5EF4-FFF2-40B4-BE49-F238E27FC236}">
                      <a16:creationId xmlns:a16="http://schemas.microsoft.com/office/drawing/2014/main" id="{91BC4FF9-F426-4FE1-ADC6-B70512A2F08B}"/>
                    </a:ext>
                  </a:extLst>
                </p:cNvPr>
                <p:cNvPicPr/>
                <p:nvPr/>
              </p:nvPicPr>
              <p:blipFill>
                <a:blip r:embed="rId161"/>
                <a:stretch>
                  <a:fillRect/>
                </a:stretch>
              </p:blipFill>
              <p:spPr>
                <a:xfrm>
                  <a:off x="2493744" y="6370656"/>
                  <a:ext cx="842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 name="Ink 116">
                  <a:extLst>
                    <a:ext uri="{FF2B5EF4-FFF2-40B4-BE49-F238E27FC236}">
                      <a16:creationId xmlns:a16="http://schemas.microsoft.com/office/drawing/2014/main" id="{DEAEA574-AC34-44EB-B7AC-FA8448FEF4E1}"/>
                    </a:ext>
                  </a:extLst>
                </p14:cNvPr>
                <p14:cNvContentPartPr/>
                <p14:nvPr/>
              </p14:nvContentPartPr>
              <p14:xfrm>
                <a:off x="2599224" y="6449856"/>
                <a:ext cx="184680" cy="389880"/>
              </p14:xfrm>
            </p:contentPart>
          </mc:Choice>
          <mc:Fallback xmlns="">
            <p:pic>
              <p:nvPicPr>
                <p:cNvPr id="117" name="Ink 116">
                  <a:extLst>
                    <a:ext uri="{FF2B5EF4-FFF2-40B4-BE49-F238E27FC236}">
                      <a16:creationId xmlns:a16="http://schemas.microsoft.com/office/drawing/2014/main" id="{DEAEA574-AC34-44EB-B7AC-FA8448FEF4E1}"/>
                    </a:ext>
                  </a:extLst>
                </p:cNvPr>
                <p:cNvPicPr/>
                <p:nvPr/>
              </p:nvPicPr>
              <p:blipFill>
                <a:blip r:embed="rId163"/>
                <a:stretch>
                  <a:fillRect/>
                </a:stretch>
              </p:blipFill>
              <p:spPr>
                <a:xfrm>
                  <a:off x="2581584" y="6432216"/>
                  <a:ext cx="2203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A2CF80B9-3FE1-429C-A65F-AFBF0182F2C6}"/>
                    </a:ext>
                  </a:extLst>
                </p14:cNvPr>
                <p14:cNvContentPartPr/>
                <p14:nvPr/>
              </p14:nvContentPartPr>
              <p14:xfrm>
                <a:off x="2640264" y="6604296"/>
                <a:ext cx="250560" cy="40320"/>
              </p14:xfrm>
            </p:contentPart>
          </mc:Choice>
          <mc:Fallback xmlns="">
            <p:pic>
              <p:nvPicPr>
                <p:cNvPr id="118" name="Ink 117">
                  <a:extLst>
                    <a:ext uri="{FF2B5EF4-FFF2-40B4-BE49-F238E27FC236}">
                      <a16:creationId xmlns:a16="http://schemas.microsoft.com/office/drawing/2014/main" id="{A2CF80B9-3FE1-429C-A65F-AFBF0182F2C6}"/>
                    </a:ext>
                  </a:extLst>
                </p:cNvPr>
                <p:cNvPicPr/>
                <p:nvPr/>
              </p:nvPicPr>
              <p:blipFill>
                <a:blip r:embed="rId165"/>
                <a:stretch>
                  <a:fillRect/>
                </a:stretch>
              </p:blipFill>
              <p:spPr>
                <a:xfrm>
                  <a:off x="2622624" y="6586656"/>
                  <a:ext cx="28620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21517850-DE2A-4CD7-B0D4-EBC539DD355F}"/>
                  </a:ext>
                </a:extLst>
              </p14:cNvPr>
              <p14:cNvContentPartPr/>
              <p14:nvPr/>
            </p14:nvContentPartPr>
            <p14:xfrm>
              <a:off x="914064" y="6424656"/>
              <a:ext cx="344520" cy="324000"/>
            </p14:xfrm>
          </p:contentPart>
        </mc:Choice>
        <mc:Fallback xmlns="">
          <p:pic>
            <p:nvPicPr>
              <p:cNvPr id="119" name="Ink 118">
                <a:extLst>
                  <a:ext uri="{FF2B5EF4-FFF2-40B4-BE49-F238E27FC236}">
                    <a16:creationId xmlns:a16="http://schemas.microsoft.com/office/drawing/2014/main" id="{21517850-DE2A-4CD7-B0D4-EBC539DD355F}"/>
                  </a:ext>
                </a:extLst>
              </p:cNvPr>
              <p:cNvPicPr/>
              <p:nvPr/>
            </p:nvPicPr>
            <p:blipFill>
              <a:blip r:embed="rId167"/>
              <a:stretch>
                <a:fillRect/>
              </a:stretch>
            </p:blipFill>
            <p:spPr>
              <a:xfrm>
                <a:off x="896424" y="6406656"/>
                <a:ext cx="380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B9121845-A8FB-4A54-9580-B2700C9963AA}"/>
                  </a:ext>
                </a:extLst>
              </p14:cNvPr>
              <p14:cNvContentPartPr/>
              <p14:nvPr/>
            </p14:nvContentPartPr>
            <p14:xfrm>
              <a:off x="1621464" y="6522936"/>
              <a:ext cx="196200" cy="275760"/>
            </p14:xfrm>
          </p:contentPart>
        </mc:Choice>
        <mc:Fallback xmlns="">
          <p:pic>
            <p:nvPicPr>
              <p:cNvPr id="121" name="Ink 120">
                <a:extLst>
                  <a:ext uri="{FF2B5EF4-FFF2-40B4-BE49-F238E27FC236}">
                    <a16:creationId xmlns:a16="http://schemas.microsoft.com/office/drawing/2014/main" id="{B9121845-A8FB-4A54-9580-B2700C9963AA}"/>
                  </a:ext>
                </a:extLst>
              </p:cNvPr>
              <p:cNvPicPr/>
              <p:nvPr/>
            </p:nvPicPr>
            <p:blipFill>
              <a:blip r:embed="rId169"/>
              <a:stretch>
                <a:fillRect/>
              </a:stretch>
            </p:blipFill>
            <p:spPr>
              <a:xfrm>
                <a:off x="1603824" y="6504936"/>
                <a:ext cx="231840" cy="311400"/>
              </a:xfrm>
              <a:prstGeom prst="rect">
                <a:avLst/>
              </a:prstGeom>
            </p:spPr>
          </p:pic>
        </mc:Fallback>
      </mc:AlternateContent>
      <p:grpSp>
        <p:nvGrpSpPr>
          <p:cNvPr id="124" name="Group 123">
            <a:extLst>
              <a:ext uri="{FF2B5EF4-FFF2-40B4-BE49-F238E27FC236}">
                <a16:creationId xmlns:a16="http://schemas.microsoft.com/office/drawing/2014/main" id="{0326D43F-130D-4EF3-993E-F1820A24908F}"/>
              </a:ext>
            </a:extLst>
          </p:cNvPr>
          <p:cNvGrpSpPr/>
          <p:nvPr/>
        </p:nvGrpSpPr>
        <p:grpSpPr>
          <a:xfrm>
            <a:off x="4961904" y="6462456"/>
            <a:ext cx="317520" cy="194760"/>
            <a:chOff x="4961904" y="6462456"/>
            <a:chExt cx="317520" cy="194760"/>
          </a:xfrm>
        </p:grpSpPr>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712308AC-2270-47F9-8904-0DF93F050E33}"/>
                    </a:ext>
                  </a:extLst>
                </p14:cNvPr>
                <p14:cNvContentPartPr/>
                <p14:nvPr/>
              </p14:nvContentPartPr>
              <p14:xfrm>
                <a:off x="4961904" y="6462456"/>
                <a:ext cx="316800" cy="23760"/>
              </p14:xfrm>
            </p:contentPart>
          </mc:Choice>
          <mc:Fallback xmlns="">
            <p:pic>
              <p:nvPicPr>
                <p:cNvPr id="122" name="Ink 121">
                  <a:extLst>
                    <a:ext uri="{FF2B5EF4-FFF2-40B4-BE49-F238E27FC236}">
                      <a16:creationId xmlns:a16="http://schemas.microsoft.com/office/drawing/2014/main" id="{712308AC-2270-47F9-8904-0DF93F050E33}"/>
                    </a:ext>
                  </a:extLst>
                </p:cNvPr>
                <p:cNvPicPr/>
                <p:nvPr/>
              </p:nvPicPr>
              <p:blipFill>
                <a:blip r:embed="rId171"/>
                <a:stretch>
                  <a:fillRect/>
                </a:stretch>
              </p:blipFill>
              <p:spPr>
                <a:xfrm>
                  <a:off x="4943904" y="6444816"/>
                  <a:ext cx="352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698C3B57-F552-4E89-B469-A011C2DB92B9}"/>
                    </a:ext>
                  </a:extLst>
                </p14:cNvPr>
                <p14:cNvContentPartPr/>
                <p14:nvPr/>
              </p14:nvContentPartPr>
              <p14:xfrm>
                <a:off x="5049384" y="6620136"/>
                <a:ext cx="230040" cy="37080"/>
              </p14:xfrm>
            </p:contentPart>
          </mc:Choice>
          <mc:Fallback xmlns="">
            <p:pic>
              <p:nvPicPr>
                <p:cNvPr id="123" name="Ink 122">
                  <a:extLst>
                    <a:ext uri="{FF2B5EF4-FFF2-40B4-BE49-F238E27FC236}">
                      <a16:creationId xmlns:a16="http://schemas.microsoft.com/office/drawing/2014/main" id="{698C3B57-F552-4E89-B469-A011C2DB92B9}"/>
                    </a:ext>
                  </a:extLst>
                </p:cNvPr>
                <p:cNvPicPr/>
                <p:nvPr/>
              </p:nvPicPr>
              <p:blipFill>
                <a:blip r:embed="rId173"/>
                <a:stretch>
                  <a:fillRect/>
                </a:stretch>
              </p:blipFill>
              <p:spPr>
                <a:xfrm>
                  <a:off x="5031744" y="6602496"/>
                  <a:ext cx="265680" cy="72720"/>
                </a:xfrm>
                <a:prstGeom prst="rect">
                  <a:avLst/>
                </a:prstGeom>
              </p:spPr>
            </p:pic>
          </mc:Fallback>
        </mc:AlternateContent>
      </p:grpSp>
      <p:grpSp>
        <p:nvGrpSpPr>
          <p:cNvPr id="133" name="Group 132">
            <a:extLst>
              <a:ext uri="{FF2B5EF4-FFF2-40B4-BE49-F238E27FC236}">
                <a16:creationId xmlns:a16="http://schemas.microsoft.com/office/drawing/2014/main" id="{806A8892-1A72-40E8-BACD-921860FD365C}"/>
              </a:ext>
            </a:extLst>
          </p:cNvPr>
          <p:cNvGrpSpPr/>
          <p:nvPr/>
        </p:nvGrpSpPr>
        <p:grpSpPr>
          <a:xfrm>
            <a:off x="6022824" y="6441936"/>
            <a:ext cx="666720" cy="520200"/>
            <a:chOff x="6022824" y="6441936"/>
            <a:chExt cx="666720" cy="520200"/>
          </a:xfrm>
        </p:grpSpPr>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687DF247-3B89-4773-8F94-359631C5749E}"/>
                    </a:ext>
                  </a:extLst>
                </p14:cNvPr>
                <p14:cNvContentPartPr/>
                <p14:nvPr/>
              </p14:nvContentPartPr>
              <p14:xfrm>
                <a:off x="6022824" y="6441936"/>
                <a:ext cx="255240" cy="350640"/>
              </p14:xfrm>
            </p:contentPart>
          </mc:Choice>
          <mc:Fallback xmlns="">
            <p:pic>
              <p:nvPicPr>
                <p:cNvPr id="125" name="Ink 124">
                  <a:extLst>
                    <a:ext uri="{FF2B5EF4-FFF2-40B4-BE49-F238E27FC236}">
                      <a16:creationId xmlns:a16="http://schemas.microsoft.com/office/drawing/2014/main" id="{687DF247-3B89-4773-8F94-359631C5749E}"/>
                    </a:ext>
                  </a:extLst>
                </p:cNvPr>
                <p:cNvPicPr/>
                <p:nvPr/>
              </p:nvPicPr>
              <p:blipFill>
                <a:blip r:embed="rId175"/>
                <a:stretch>
                  <a:fillRect/>
                </a:stretch>
              </p:blipFill>
              <p:spPr>
                <a:xfrm>
                  <a:off x="6004824" y="6424296"/>
                  <a:ext cx="2908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65165CC5-692B-46EB-938A-2FE82A50DE89}"/>
                    </a:ext>
                  </a:extLst>
                </p14:cNvPr>
                <p14:cNvContentPartPr/>
                <p14:nvPr/>
              </p14:nvContentPartPr>
              <p14:xfrm>
                <a:off x="6509904" y="6510336"/>
                <a:ext cx="150120" cy="288720"/>
              </p14:xfrm>
            </p:contentPart>
          </mc:Choice>
          <mc:Fallback xmlns="">
            <p:pic>
              <p:nvPicPr>
                <p:cNvPr id="126" name="Ink 125">
                  <a:extLst>
                    <a:ext uri="{FF2B5EF4-FFF2-40B4-BE49-F238E27FC236}">
                      <a16:creationId xmlns:a16="http://schemas.microsoft.com/office/drawing/2014/main" id="{65165CC5-692B-46EB-938A-2FE82A50DE89}"/>
                    </a:ext>
                  </a:extLst>
                </p:cNvPr>
                <p:cNvPicPr/>
                <p:nvPr/>
              </p:nvPicPr>
              <p:blipFill>
                <a:blip r:embed="rId177"/>
                <a:stretch>
                  <a:fillRect/>
                </a:stretch>
              </p:blipFill>
              <p:spPr>
                <a:xfrm>
                  <a:off x="6491904" y="6492336"/>
                  <a:ext cx="1857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76765720-68AF-4E87-86C0-622B7AE66F35}"/>
                    </a:ext>
                  </a:extLst>
                </p14:cNvPr>
                <p14:cNvContentPartPr/>
                <p14:nvPr/>
              </p14:nvContentPartPr>
              <p14:xfrm>
                <a:off x="6605664" y="6643536"/>
                <a:ext cx="83880" cy="318600"/>
              </p14:xfrm>
            </p:contentPart>
          </mc:Choice>
          <mc:Fallback xmlns="">
            <p:pic>
              <p:nvPicPr>
                <p:cNvPr id="127" name="Ink 126">
                  <a:extLst>
                    <a:ext uri="{FF2B5EF4-FFF2-40B4-BE49-F238E27FC236}">
                      <a16:creationId xmlns:a16="http://schemas.microsoft.com/office/drawing/2014/main" id="{76765720-68AF-4E87-86C0-622B7AE66F35}"/>
                    </a:ext>
                  </a:extLst>
                </p:cNvPr>
                <p:cNvPicPr/>
                <p:nvPr/>
              </p:nvPicPr>
              <p:blipFill>
                <a:blip r:embed="rId179"/>
                <a:stretch>
                  <a:fillRect/>
                </a:stretch>
              </p:blipFill>
              <p:spPr>
                <a:xfrm>
                  <a:off x="6587664" y="6625536"/>
                  <a:ext cx="119520" cy="354240"/>
                </a:xfrm>
                <a:prstGeom prst="rect">
                  <a:avLst/>
                </a:prstGeom>
              </p:spPr>
            </p:pic>
          </mc:Fallback>
        </mc:AlternateContent>
      </p:grpSp>
      <p:grpSp>
        <p:nvGrpSpPr>
          <p:cNvPr id="132" name="Group 131">
            <a:extLst>
              <a:ext uri="{FF2B5EF4-FFF2-40B4-BE49-F238E27FC236}">
                <a16:creationId xmlns:a16="http://schemas.microsoft.com/office/drawing/2014/main" id="{7D7EA206-7AE6-4C01-A7FE-3F8643FD8AFF}"/>
              </a:ext>
            </a:extLst>
          </p:cNvPr>
          <p:cNvGrpSpPr/>
          <p:nvPr/>
        </p:nvGrpSpPr>
        <p:grpSpPr>
          <a:xfrm>
            <a:off x="6996984" y="5517096"/>
            <a:ext cx="2037960" cy="1449000"/>
            <a:chOff x="6996984" y="5517096"/>
            <a:chExt cx="2037960" cy="1449000"/>
          </a:xfrm>
        </p:grpSpPr>
        <mc:AlternateContent xmlns:mc="http://schemas.openxmlformats.org/markup-compatibility/2006" xmlns:p14="http://schemas.microsoft.com/office/powerpoint/2010/main">
          <mc:Choice Requires="p14">
            <p:contentPart p14:bwMode="auto" r:id="rId180">
              <p14:nvContentPartPr>
                <p14:cNvPr id="79" name="Ink 78">
                  <a:extLst>
                    <a:ext uri="{FF2B5EF4-FFF2-40B4-BE49-F238E27FC236}">
                      <a16:creationId xmlns:a16="http://schemas.microsoft.com/office/drawing/2014/main" id="{3A861122-1FA0-4E16-B32F-7657619ED543}"/>
                    </a:ext>
                  </a:extLst>
                </p14:cNvPr>
                <p14:cNvContentPartPr/>
                <p14:nvPr/>
              </p14:nvContentPartPr>
              <p14:xfrm>
                <a:off x="6996984" y="5722296"/>
                <a:ext cx="527400" cy="466560"/>
              </p14:xfrm>
            </p:contentPart>
          </mc:Choice>
          <mc:Fallback xmlns="">
            <p:pic>
              <p:nvPicPr>
                <p:cNvPr id="79" name="Ink 78">
                  <a:extLst>
                    <a:ext uri="{FF2B5EF4-FFF2-40B4-BE49-F238E27FC236}">
                      <a16:creationId xmlns:a16="http://schemas.microsoft.com/office/drawing/2014/main" id="{3A861122-1FA0-4E16-B32F-7657619ED543}"/>
                    </a:ext>
                  </a:extLst>
                </p:cNvPr>
                <p:cNvPicPr/>
                <p:nvPr/>
              </p:nvPicPr>
              <p:blipFill>
                <a:blip r:embed="rId181"/>
                <a:stretch>
                  <a:fillRect/>
                </a:stretch>
              </p:blipFill>
              <p:spPr>
                <a:xfrm>
                  <a:off x="6979344" y="5704296"/>
                  <a:ext cx="56304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0" name="Ink 79">
                  <a:extLst>
                    <a:ext uri="{FF2B5EF4-FFF2-40B4-BE49-F238E27FC236}">
                      <a16:creationId xmlns:a16="http://schemas.microsoft.com/office/drawing/2014/main" id="{3AC20820-2CBE-4574-8FFB-36C9DBCF8A01}"/>
                    </a:ext>
                  </a:extLst>
                </p14:cNvPr>
                <p14:cNvContentPartPr/>
                <p14:nvPr/>
              </p14:nvContentPartPr>
              <p14:xfrm>
                <a:off x="7198944" y="6041616"/>
                <a:ext cx="321480" cy="17640"/>
              </p14:xfrm>
            </p:contentPart>
          </mc:Choice>
          <mc:Fallback xmlns="">
            <p:pic>
              <p:nvPicPr>
                <p:cNvPr id="80" name="Ink 79">
                  <a:extLst>
                    <a:ext uri="{FF2B5EF4-FFF2-40B4-BE49-F238E27FC236}">
                      <a16:creationId xmlns:a16="http://schemas.microsoft.com/office/drawing/2014/main" id="{3AC20820-2CBE-4574-8FFB-36C9DBCF8A01}"/>
                    </a:ext>
                  </a:extLst>
                </p:cNvPr>
                <p:cNvPicPr/>
                <p:nvPr/>
              </p:nvPicPr>
              <p:blipFill>
                <a:blip r:embed="rId183"/>
                <a:stretch>
                  <a:fillRect/>
                </a:stretch>
              </p:blipFill>
              <p:spPr>
                <a:xfrm>
                  <a:off x="7180944" y="6023976"/>
                  <a:ext cx="357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8515275A-5223-4876-A843-0F0B1056C24E}"/>
                    </a:ext>
                  </a:extLst>
                </p14:cNvPr>
                <p14:cNvContentPartPr/>
                <p14:nvPr/>
              </p14:nvContentPartPr>
              <p14:xfrm>
                <a:off x="7388304" y="5517096"/>
                <a:ext cx="525240" cy="1449000"/>
              </p14:xfrm>
            </p:contentPart>
          </mc:Choice>
          <mc:Fallback xmlns="">
            <p:pic>
              <p:nvPicPr>
                <p:cNvPr id="128" name="Ink 127">
                  <a:extLst>
                    <a:ext uri="{FF2B5EF4-FFF2-40B4-BE49-F238E27FC236}">
                      <a16:creationId xmlns:a16="http://schemas.microsoft.com/office/drawing/2014/main" id="{8515275A-5223-4876-A843-0F0B1056C24E}"/>
                    </a:ext>
                  </a:extLst>
                </p:cNvPr>
                <p:cNvPicPr/>
                <p:nvPr/>
              </p:nvPicPr>
              <p:blipFill>
                <a:blip r:embed="rId185"/>
                <a:stretch>
                  <a:fillRect/>
                </a:stretch>
              </p:blipFill>
              <p:spPr>
                <a:xfrm>
                  <a:off x="7370664" y="5499456"/>
                  <a:ext cx="560880" cy="1484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B4423AC4-10C3-4863-9846-6142EC6EA19F}"/>
                    </a:ext>
                  </a:extLst>
                </p14:cNvPr>
                <p14:cNvContentPartPr/>
                <p14:nvPr/>
              </p14:nvContentPartPr>
              <p14:xfrm>
                <a:off x="8107224" y="6097416"/>
                <a:ext cx="184680" cy="284760"/>
              </p14:xfrm>
            </p:contentPart>
          </mc:Choice>
          <mc:Fallback xmlns="">
            <p:pic>
              <p:nvPicPr>
                <p:cNvPr id="129" name="Ink 128">
                  <a:extLst>
                    <a:ext uri="{FF2B5EF4-FFF2-40B4-BE49-F238E27FC236}">
                      <a16:creationId xmlns:a16="http://schemas.microsoft.com/office/drawing/2014/main" id="{B4423AC4-10C3-4863-9846-6142EC6EA19F}"/>
                    </a:ext>
                  </a:extLst>
                </p:cNvPr>
                <p:cNvPicPr/>
                <p:nvPr/>
              </p:nvPicPr>
              <p:blipFill>
                <a:blip r:embed="rId187"/>
                <a:stretch>
                  <a:fillRect/>
                </a:stretch>
              </p:blipFill>
              <p:spPr>
                <a:xfrm>
                  <a:off x="8089584" y="6079416"/>
                  <a:ext cx="2203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A27DF953-54F9-4834-9905-1A6281FBB27F}"/>
                    </a:ext>
                  </a:extLst>
                </p14:cNvPr>
                <p14:cNvContentPartPr/>
                <p14:nvPr/>
              </p14:nvContentPartPr>
              <p14:xfrm>
                <a:off x="8375784" y="6217296"/>
                <a:ext cx="219240" cy="173520"/>
              </p14:xfrm>
            </p:contentPart>
          </mc:Choice>
          <mc:Fallback xmlns="">
            <p:pic>
              <p:nvPicPr>
                <p:cNvPr id="130" name="Ink 129">
                  <a:extLst>
                    <a:ext uri="{FF2B5EF4-FFF2-40B4-BE49-F238E27FC236}">
                      <a16:creationId xmlns:a16="http://schemas.microsoft.com/office/drawing/2014/main" id="{A27DF953-54F9-4834-9905-1A6281FBB27F}"/>
                    </a:ext>
                  </a:extLst>
                </p:cNvPr>
                <p:cNvPicPr/>
                <p:nvPr/>
              </p:nvPicPr>
              <p:blipFill>
                <a:blip r:embed="rId189"/>
                <a:stretch>
                  <a:fillRect/>
                </a:stretch>
              </p:blipFill>
              <p:spPr>
                <a:xfrm>
                  <a:off x="8357784" y="6199656"/>
                  <a:ext cx="254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Ink 130">
                  <a:extLst>
                    <a:ext uri="{FF2B5EF4-FFF2-40B4-BE49-F238E27FC236}">
                      <a16:creationId xmlns:a16="http://schemas.microsoft.com/office/drawing/2014/main" id="{6CBD1BB3-001D-4F1E-B349-D7371D063524}"/>
                    </a:ext>
                  </a:extLst>
                </p14:cNvPr>
                <p14:cNvContentPartPr/>
                <p14:nvPr/>
              </p14:nvContentPartPr>
              <p14:xfrm>
                <a:off x="8619504" y="6119376"/>
                <a:ext cx="415440" cy="284400"/>
              </p14:xfrm>
            </p:contentPart>
          </mc:Choice>
          <mc:Fallback xmlns="">
            <p:pic>
              <p:nvPicPr>
                <p:cNvPr id="131" name="Ink 130">
                  <a:extLst>
                    <a:ext uri="{FF2B5EF4-FFF2-40B4-BE49-F238E27FC236}">
                      <a16:creationId xmlns:a16="http://schemas.microsoft.com/office/drawing/2014/main" id="{6CBD1BB3-001D-4F1E-B349-D7371D063524}"/>
                    </a:ext>
                  </a:extLst>
                </p:cNvPr>
                <p:cNvPicPr/>
                <p:nvPr/>
              </p:nvPicPr>
              <p:blipFill>
                <a:blip r:embed="rId191"/>
                <a:stretch>
                  <a:fillRect/>
                </a:stretch>
              </p:blipFill>
              <p:spPr>
                <a:xfrm>
                  <a:off x="8601504" y="6101376"/>
                  <a:ext cx="451080" cy="32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83A673C3-2439-4629-8E6C-F82353BDA60F}"/>
                  </a:ext>
                </a:extLst>
              </p14:cNvPr>
              <p14:cNvContentPartPr/>
              <p14:nvPr/>
            </p14:nvContentPartPr>
            <p14:xfrm>
              <a:off x="5220024" y="4860456"/>
              <a:ext cx="3314880" cy="1098000"/>
            </p14:xfrm>
          </p:contentPart>
        </mc:Choice>
        <mc:Fallback xmlns="">
          <p:pic>
            <p:nvPicPr>
              <p:cNvPr id="137" name="Ink 136">
                <a:extLst>
                  <a:ext uri="{FF2B5EF4-FFF2-40B4-BE49-F238E27FC236}">
                    <a16:creationId xmlns:a16="http://schemas.microsoft.com/office/drawing/2014/main" id="{83A673C3-2439-4629-8E6C-F82353BDA60F}"/>
                  </a:ext>
                </a:extLst>
              </p:cNvPr>
              <p:cNvPicPr/>
              <p:nvPr/>
            </p:nvPicPr>
            <p:blipFill>
              <a:blip r:embed="rId193"/>
              <a:stretch>
                <a:fillRect/>
              </a:stretch>
            </p:blipFill>
            <p:spPr>
              <a:xfrm>
                <a:off x="5202384" y="4842456"/>
                <a:ext cx="3350520" cy="1133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4DBAE5EC-F45B-4B95-B490-0B23322558DE}"/>
                  </a:ext>
                </a:extLst>
              </p14:cNvPr>
              <p14:cNvContentPartPr/>
              <p14:nvPr/>
            </p14:nvContentPartPr>
            <p14:xfrm>
              <a:off x="3582024" y="4523136"/>
              <a:ext cx="661320" cy="695880"/>
            </p14:xfrm>
          </p:contentPart>
        </mc:Choice>
        <mc:Fallback xmlns="">
          <p:pic>
            <p:nvPicPr>
              <p:cNvPr id="138" name="Ink 137">
                <a:extLst>
                  <a:ext uri="{FF2B5EF4-FFF2-40B4-BE49-F238E27FC236}">
                    <a16:creationId xmlns:a16="http://schemas.microsoft.com/office/drawing/2014/main" id="{4DBAE5EC-F45B-4B95-B490-0B23322558DE}"/>
                  </a:ext>
                </a:extLst>
              </p:cNvPr>
              <p:cNvPicPr/>
              <p:nvPr/>
            </p:nvPicPr>
            <p:blipFill>
              <a:blip r:embed="rId195"/>
              <a:stretch>
                <a:fillRect/>
              </a:stretch>
            </p:blipFill>
            <p:spPr>
              <a:xfrm>
                <a:off x="3564024" y="4505136"/>
                <a:ext cx="69696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434106E0-5745-4937-8C1C-FFA0BA78B0D4}"/>
                  </a:ext>
                </a:extLst>
              </p14:cNvPr>
              <p14:cNvContentPartPr/>
              <p14:nvPr/>
            </p14:nvContentPartPr>
            <p14:xfrm>
              <a:off x="4681464" y="4510896"/>
              <a:ext cx="878400" cy="292320"/>
            </p14:xfrm>
          </p:contentPart>
        </mc:Choice>
        <mc:Fallback xmlns="">
          <p:pic>
            <p:nvPicPr>
              <p:cNvPr id="139" name="Ink 138">
                <a:extLst>
                  <a:ext uri="{FF2B5EF4-FFF2-40B4-BE49-F238E27FC236}">
                    <a16:creationId xmlns:a16="http://schemas.microsoft.com/office/drawing/2014/main" id="{434106E0-5745-4937-8C1C-FFA0BA78B0D4}"/>
                  </a:ext>
                </a:extLst>
              </p:cNvPr>
              <p:cNvPicPr/>
              <p:nvPr/>
            </p:nvPicPr>
            <p:blipFill>
              <a:blip r:embed="rId197"/>
              <a:stretch>
                <a:fillRect/>
              </a:stretch>
            </p:blipFill>
            <p:spPr>
              <a:xfrm>
                <a:off x="4663824" y="4493256"/>
                <a:ext cx="9140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Ink 141">
                <a:extLst>
                  <a:ext uri="{FF2B5EF4-FFF2-40B4-BE49-F238E27FC236}">
                    <a16:creationId xmlns:a16="http://schemas.microsoft.com/office/drawing/2014/main" id="{843C1556-08F4-4DA2-BBC5-2BEB50A0BCB0}"/>
                  </a:ext>
                </a:extLst>
              </p14:cNvPr>
              <p14:cNvContentPartPr/>
              <p14:nvPr/>
            </p14:nvContentPartPr>
            <p14:xfrm>
              <a:off x="5026704" y="4370136"/>
              <a:ext cx="569880" cy="373680"/>
            </p14:xfrm>
          </p:contentPart>
        </mc:Choice>
        <mc:Fallback xmlns="">
          <p:pic>
            <p:nvPicPr>
              <p:cNvPr id="142" name="Ink 141">
                <a:extLst>
                  <a:ext uri="{FF2B5EF4-FFF2-40B4-BE49-F238E27FC236}">
                    <a16:creationId xmlns:a16="http://schemas.microsoft.com/office/drawing/2014/main" id="{843C1556-08F4-4DA2-BBC5-2BEB50A0BCB0}"/>
                  </a:ext>
                </a:extLst>
              </p:cNvPr>
              <p:cNvPicPr/>
              <p:nvPr/>
            </p:nvPicPr>
            <p:blipFill>
              <a:blip r:embed="rId199"/>
              <a:stretch>
                <a:fillRect/>
              </a:stretch>
            </p:blipFill>
            <p:spPr>
              <a:xfrm>
                <a:off x="5008704" y="4352496"/>
                <a:ext cx="6055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Ink 142">
                <a:extLst>
                  <a:ext uri="{FF2B5EF4-FFF2-40B4-BE49-F238E27FC236}">
                    <a16:creationId xmlns:a16="http://schemas.microsoft.com/office/drawing/2014/main" id="{DF3F8EEC-A324-4465-8DDA-5FAC34AAD792}"/>
                  </a:ext>
                </a:extLst>
              </p14:cNvPr>
              <p14:cNvContentPartPr/>
              <p14:nvPr/>
            </p14:nvContentPartPr>
            <p14:xfrm>
              <a:off x="4620624" y="4466256"/>
              <a:ext cx="126360" cy="165240"/>
            </p14:xfrm>
          </p:contentPart>
        </mc:Choice>
        <mc:Fallback xmlns="">
          <p:pic>
            <p:nvPicPr>
              <p:cNvPr id="143" name="Ink 142">
                <a:extLst>
                  <a:ext uri="{FF2B5EF4-FFF2-40B4-BE49-F238E27FC236}">
                    <a16:creationId xmlns:a16="http://schemas.microsoft.com/office/drawing/2014/main" id="{DF3F8EEC-A324-4465-8DDA-5FAC34AAD792}"/>
                  </a:ext>
                </a:extLst>
              </p:cNvPr>
              <p:cNvPicPr/>
              <p:nvPr/>
            </p:nvPicPr>
            <p:blipFill>
              <a:blip r:embed="rId201"/>
              <a:stretch>
                <a:fillRect/>
              </a:stretch>
            </p:blipFill>
            <p:spPr>
              <a:xfrm>
                <a:off x="4602624" y="4448256"/>
                <a:ext cx="162000" cy="200880"/>
              </a:xfrm>
              <a:prstGeom prst="rect">
                <a:avLst/>
              </a:prstGeom>
            </p:spPr>
          </p:pic>
        </mc:Fallback>
      </mc:AlternateContent>
      <p:grpSp>
        <p:nvGrpSpPr>
          <p:cNvPr id="150" name="Group 149">
            <a:extLst>
              <a:ext uri="{FF2B5EF4-FFF2-40B4-BE49-F238E27FC236}">
                <a16:creationId xmlns:a16="http://schemas.microsoft.com/office/drawing/2014/main" id="{AD9C1FD9-EF90-47E1-B182-326C77BA68B2}"/>
              </a:ext>
            </a:extLst>
          </p:cNvPr>
          <p:cNvGrpSpPr/>
          <p:nvPr/>
        </p:nvGrpSpPr>
        <p:grpSpPr>
          <a:xfrm>
            <a:off x="2230944" y="4864416"/>
            <a:ext cx="1305000" cy="677880"/>
            <a:chOff x="2230944" y="4864416"/>
            <a:chExt cx="1305000" cy="677880"/>
          </a:xfrm>
        </p:grpSpPr>
        <mc:AlternateContent xmlns:mc="http://schemas.openxmlformats.org/markup-compatibility/2006" xmlns:p14="http://schemas.microsoft.com/office/powerpoint/2010/main">
          <mc:Choice Requires="p14">
            <p:contentPart p14:bwMode="auto" r:id="rId202">
              <p14:nvContentPartPr>
                <p14:cNvPr id="144" name="Ink 143">
                  <a:extLst>
                    <a:ext uri="{FF2B5EF4-FFF2-40B4-BE49-F238E27FC236}">
                      <a16:creationId xmlns:a16="http://schemas.microsoft.com/office/drawing/2014/main" id="{9A43FC64-66CE-4E1B-887C-3016C8B6336E}"/>
                    </a:ext>
                  </a:extLst>
                </p14:cNvPr>
                <p14:cNvContentPartPr/>
                <p14:nvPr/>
              </p14:nvContentPartPr>
              <p14:xfrm>
                <a:off x="2230944" y="4864416"/>
                <a:ext cx="17280" cy="464400"/>
              </p14:xfrm>
            </p:contentPart>
          </mc:Choice>
          <mc:Fallback xmlns="">
            <p:pic>
              <p:nvPicPr>
                <p:cNvPr id="144" name="Ink 143">
                  <a:extLst>
                    <a:ext uri="{FF2B5EF4-FFF2-40B4-BE49-F238E27FC236}">
                      <a16:creationId xmlns:a16="http://schemas.microsoft.com/office/drawing/2014/main" id="{9A43FC64-66CE-4E1B-887C-3016C8B6336E}"/>
                    </a:ext>
                  </a:extLst>
                </p:cNvPr>
                <p:cNvPicPr/>
                <p:nvPr/>
              </p:nvPicPr>
              <p:blipFill>
                <a:blip r:embed="rId203"/>
                <a:stretch>
                  <a:fillRect/>
                </a:stretch>
              </p:blipFill>
              <p:spPr>
                <a:xfrm>
                  <a:off x="2213304" y="4846776"/>
                  <a:ext cx="5292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93D5AE11-906A-43FE-A9A2-CFD42DCCABEB}"/>
                    </a:ext>
                  </a:extLst>
                </p14:cNvPr>
                <p14:cNvContentPartPr/>
                <p14:nvPr/>
              </p14:nvContentPartPr>
              <p14:xfrm>
                <a:off x="2460624" y="4903296"/>
                <a:ext cx="64080" cy="374760"/>
              </p14:xfrm>
            </p:contentPart>
          </mc:Choice>
          <mc:Fallback xmlns="">
            <p:pic>
              <p:nvPicPr>
                <p:cNvPr id="145" name="Ink 144">
                  <a:extLst>
                    <a:ext uri="{FF2B5EF4-FFF2-40B4-BE49-F238E27FC236}">
                      <a16:creationId xmlns:a16="http://schemas.microsoft.com/office/drawing/2014/main" id="{93D5AE11-906A-43FE-A9A2-CFD42DCCABEB}"/>
                    </a:ext>
                  </a:extLst>
                </p:cNvPr>
                <p:cNvPicPr/>
                <p:nvPr/>
              </p:nvPicPr>
              <p:blipFill>
                <a:blip r:embed="rId205"/>
                <a:stretch>
                  <a:fillRect/>
                </a:stretch>
              </p:blipFill>
              <p:spPr>
                <a:xfrm>
                  <a:off x="2442624" y="4885656"/>
                  <a:ext cx="9972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0FEAE4D7-6490-4CC8-898C-0146CD40EF1A}"/>
                    </a:ext>
                  </a:extLst>
                </p14:cNvPr>
                <p14:cNvContentPartPr/>
                <p14:nvPr/>
              </p14:nvContentPartPr>
              <p14:xfrm>
                <a:off x="2283864" y="5182656"/>
                <a:ext cx="264240" cy="48240"/>
              </p14:xfrm>
            </p:contentPart>
          </mc:Choice>
          <mc:Fallback xmlns="">
            <p:pic>
              <p:nvPicPr>
                <p:cNvPr id="146" name="Ink 145">
                  <a:extLst>
                    <a:ext uri="{FF2B5EF4-FFF2-40B4-BE49-F238E27FC236}">
                      <a16:creationId xmlns:a16="http://schemas.microsoft.com/office/drawing/2014/main" id="{0FEAE4D7-6490-4CC8-898C-0146CD40EF1A}"/>
                    </a:ext>
                  </a:extLst>
                </p:cNvPr>
                <p:cNvPicPr/>
                <p:nvPr/>
              </p:nvPicPr>
              <p:blipFill>
                <a:blip r:embed="rId207"/>
                <a:stretch>
                  <a:fillRect/>
                </a:stretch>
              </p:blipFill>
              <p:spPr>
                <a:xfrm>
                  <a:off x="2266224" y="5164656"/>
                  <a:ext cx="299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BFA1F334-F8CD-4EF9-B73F-5CEE50FA77FE}"/>
                    </a:ext>
                  </a:extLst>
                </p14:cNvPr>
                <p14:cNvContentPartPr/>
                <p14:nvPr/>
              </p14:nvContentPartPr>
              <p14:xfrm>
                <a:off x="2676624" y="5260416"/>
                <a:ext cx="244080" cy="167400"/>
              </p14:xfrm>
            </p:contentPart>
          </mc:Choice>
          <mc:Fallback xmlns="">
            <p:pic>
              <p:nvPicPr>
                <p:cNvPr id="147" name="Ink 146">
                  <a:extLst>
                    <a:ext uri="{FF2B5EF4-FFF2-40B4-BE49-F238E27FC236}">
                      <a16:creationId xmlns:a16="http://schemas.microsoft.com/office/drawing/2014/main" id="{BFA1F334-F8CD-4EF9-B73F-5CEE50FA77FE}"/>
                    </a:ext>
                  </a:extLst>
                </p:cNvPr>
                <p:cNvPicPr/>
                <p:nvPr/>
              </p:nvPicPr>
              <p:blipFill>
                <a:blip r:embed="rId209"/>
                <a:stretch>
                  <a:fillRect/>
                </a:stretch>
              </p:blipFill>
              <p:spPr>
                <a:xfrm>
                  <a:off x="2658984" y="5242416"/>
                  <a:ext cx="279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Ink 147">
                  <a:extLst>
                    <a:ext uri="{FF2B5EF4-FFF2-40B4-BE49-F238E27FC236}">
                      <a16:creationId xmlns:a16="http://schemas.microsoft.com/office/drawing/2014/main" id="{A3B5D567-48D6-4E95-A2F3-5CD728492506}"/>
                    </a:ext>
                  </a:extLst>
                </p14:cNvPr>
                <p14:cNvContentPartPr/>
                <p14:nvPr/>
              </p14:nvContentPartPr>
              <p14:xfrm>
                <a:off x="3004584" y="4995816"/>
                <a:ext cx="232560" cy="367920"/>
              </p14:xfrm>
            </p:contentPart>
          </mc:Choice>
          <mc:Fallback xmlns="">
            <p:pic>
              <p:nvPicPr>
                <p:cNvPr id="148" name="Ink 147">
                  <a:extLst>
                    <a:ext uri="{FF2B5EF4-FFF2-40B4-BE49-F238E27FC236}">
                      <a16:creationId xmlns:a16="http://schemas.microsoft.com/office/drawing/2014/main" id="{A3B5D567-48D6-4E95-A2F3-5CD728492506}"/>
                    </a:ext>
                  </a:extLst>
                </p:cNvPr>
                <p:cNvPicPr/>
                <p:nvPr/>
              </p:nvPicPr>
              <p:blipFill>
                <a:blip r:embed="rId211"/>
                <a:stretch>
                  <a:fillRect/>
                </a:stretch>
              </p:blipFill>
              <p:spPr>
                <a:xfrm>
                  <a:off x="2986584" y="4977816"/>
                  <a:ext cx="2682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C9A4479E-AFB1-4A01-9E90-0C9959345EC6}"/>
                    </a:ext>
                  </a:extLst>
                </p14:cNvPr>
                <p14:cNvContentPartPr/>
                <p14:nvPr/>
              </p14:nvContentPartPr>
              <p14:xfrm>
                <a:off x="3302304" y="5355816"/>
                <a:ext cx="233640" cy="186480"/>
              </p14:xfrm>
            </p:contentPart>
          </mc:Choice>
          <mc:Fallback xmlns="">
            <p:pic>
              <p:nvPicPr>
                <p:cNvPr id="149" name="Ink 148">
                  <a:extLst>
                    <a:ext uri="{FF2B5EF4-FFF2-40B4-BE49-F238E27FC236}">
                      <a16:creationId xmlns:a16="http://schemas.microsoft.com/office/drawing/2014/main" id="{C9A4479E-AFB1-4A01-9E90-0C9959345EC6}"/>
                    </a:ext>
                  </a:extLst>
                </p:cNvPr>
                <p:cNvPicPr/>
                <p:nvPr/>
              </p:nvPicPr>
              <p:blipFill>
                <a:blip r:embed="rId213"/>
                <a:stretch>
                  <a:fillRect/>
                </a:stretch>
              </p:blipFill>
              <p:spPr>
                <a:xfrm>
                  <a:off x="3284304" y="5337816"/>
                  <a:ext cx="269280" cy="222120"/>
                </a:xfrm>
                <a:prstGeom prst="rect">
                  <a:avLst/>
                </a:prstGeom>
              </p:spPr>
            </p:pic>
          </mc:Fallback>
        </mc:AlternateContent>
      </p:grpSp>
    </p:spTree>
    <p:extLst>
      <p:ext uri="{BB962C8B-B14F-4D97-AF65-F5344CB8AC3E}">
        <p14:creationId xmlns:p14="http://schemas.microsoft.com/office/powerpoint/2010/main" val="300009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4"/>
          </a:xfrm>
        </p:spPr>
        <p:txBody>
          <a:bodyPr>
            <a:normAutofit fontScale="90000"/>
          </a:bodyPr>
          <a:lstStyle/>
          <a:p>
            <a:r>
              <a:rPr lang="tr-TR" altLang="en-US" sz="3600" b="1" dirty="0">
                <a:solidFill>
                  <a:schemeClr val="tx2"/>
                </a:solidFill>
                <a:latin typeface="Calibri Light" panose="020F0302020204030204" pitchFamily="34" charset="0"/>
              </a:rPr>
              <a:t>Moleküllerin % bileşimi (kütlece)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18800634"/>
              </p:ext>
            </p:extLst>
          </p:nvPr>
        </p:nvGraphicFramePr>
        <p:xfrm>
          <a:off x="625133" y="971052"/>
          <a:ext cx="7372350" cy="785936"/>
        </p:xfrm>
        <a:graphic>
          <a:graphicData uri="http://schemas.openxmlformats.org/presentationml/2006/ole">
            <mc:AlternateContent xmlns:mc="http://schemas.openxmlformats.org/markup-compatibility/2006">
              <mc:Choice xmlns:v="urn:schemas-microsoft-com:vml" Requires="v">
                <p:oleObj spid="_x0000_s1037" name="Denklem" r:id="rId3" imgW="3682800" imgH="419040" progId="Equation.3">
                  <p:embed/>
                </p:oleObj>
              </mc:Choice>
              <mc:Fallback>
                <p:oleObj name="Denklem" r:id="rId3" imgW="3682800" imgH="419040" progId="Equation.3">
                  <p:embed/>
                  <p:pic>
                    <p:nvPicPr>
                      <p:cNvPr id="0" name=""/>
                      <p:cNvPicPr>
                        <a:picLocks noChangeAspect="1" noChangeArrowheads="1"/>
                      </p:cNvPicPr>
                      <p:nvPr/>
                    </p:nvPicPr>
                    <p:blipFill>
                      <a:blip r:embed="rId4"/>
                      <a:srcRect/>
                      <a:stretch>
                        <a:fillRect/>
                      </a:stretch>
                    </p:blipFill>
                    <p:spPr bwMode="auto">
                      <a:xfrm>
                        <a:off x="625133" y="971052"/>
                        <a:ext cx="7372350" cy="785936"/>
                      </a:xfrm>
                      <a:prstGeom prst="rect">
                        <a:avLst/>
                      </a:prstGeom>
                      <a:noFill/>
                      <a:ln>
                        <a:noFill/>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AC61118-FBCA-4AE4-AB92-938DA895A5A5}"/>
                  </a:ext>
                </a:extLst>
              </p14:cNvPr>
              <p14:cNvContentPartPr/>
              <p14:nvPr/>
            </p14:nvContentPartPr>
            <p14:xfrm>
              <a:off x="292368" y="1487616"/>
              <a:ext cx="1788120" cy="637200"/>
            </p14:xfrm>
          </p:contentPart>
        </mc:Choice>
        <mc:Fallback xmlns="">
          <p:pic>
            <p:nvPicPr>
              <p:cNvPr id="8" name="Ink 7">
                <a:extLst>
                  <a:ext uri="{FF2B5EF4-FFF2-40B4-BE49-F238E27FC236}">
                    <a16:creationId xmlns:a16="http://schemas.microsoft.com/office/drawing/2014/main" id="{AAC61118-FBCA-4AE4-AB92-938DA895A5A5}"/>
                  </a:ext>
                </a:extLst>
              </p:cNvPr>
              <p:cNvPicPr/>
              <p:nvPr/>
            </p:nvPicPr>
            <p:blipFill>
              <a:blip r:embed="rId6"/>
              <a:stretch>
                <a:fillRect/>
              </a:stretch>
            </p:blipFill>
            <p:spPr>
              <a:xfrm>
                <a:off x="274728" y="1469616"/>
                <a:ext cx="182376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DC0F7D0-0D9C-4496-B755-1ABE729FCC51}"/>
                  </a:ext>
                </a:extLst>
              </p14:cNvPr>
              <p14:cNvContentPartPr/>
              <p14:nvPr/>
            </p14:nvContentPartPr>
            <p14:xfrm>
              <a:off x="265008" y="2874696"/>
              <a:ext cx="222120" cy="126720"/>
            </p14:xfrm>
          </p:contentPart>
        </mc:Choice>
        <mc:Fallback xmlns="">
          <p:pic>
            <p:nvPicPr>
              <p:cNvPr id="9" name="Ink 8">
                <a:extLst>
                  <a:ext uri="{FF2B5EF4-FFF2-40B4-BE49-F238E27FC236}">
                    <a16:creationId xmlns:a16="http://schemas.microsoft.com/office/drawing/2014/main" id="{8DC0F7D0-0D9C-4496-B755-1ABE729FCC51}"/>
                  </a:ext>
                </a:extLst>
              </p:cNvPr>
              <p:cNvPicPr/>
              <p:nvPr/>
            </p:nvPicPr>
            <p:blipFill>
              <a:blip r:embed="rId8"/>
              <a:stretch>
                <a:fillRect/>
              </a:stretch>
            </p:blipFill>
            <p:spPr>
              <a:xfrm>
                <a:off x="247368" y="2857056"/>
                <a:ext cx="257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1A6F604-176A-44D7-B08C-BE72E7736799}"/>
                  </a:ext>
                </a:extLst>
              </p14:cNvPr>
              <p14:cNvContentPartPr/>
              <p14:nvPr/>
            </p14:nvContentPartPr>
            <p14:xfrm>
              <a:off x="392808" y="2974776"/>
              <a:ext cx="217080" cy="536400"/>
            </p14:xfrm>
          </p:contentPart>
        </mc:Choice>
        <mc:Fallback xmlns="">
          <p:pic>
            <p:nvPicPr>
              <p:cNvPr id="10" name="Ink 9">
                <a:extLst>
                  <a:ext uri="{FF2B5EF4-FFF2-40B4-BE49-F238E27FC236}">
                    <a16:creationId xmlns:a16="http://schemas.microsoft.com/office/drawing/2014/main" id="{51A6F604-176A-44D7-B08C-BE72E7736799}"/>
                  </a:ext>
                </a:extLst>
              </p:cNvPr>
              <p:cNvPicPr/>
              <p:nvPr/>
            </p:nvPicPr>
            <p:blipFill>
              <a:blip r:embed="rId10"/>
              <a:stretch>
                <a:fillRect/>
              </a:stretch>
            </p:blipFill>
            <p:spPr>
              <a:xfrm>
                <a:off x="374808" y="2956776"/>
                <a:ext cx="25272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F4ABF25-2AB9-4580-A684-4850D32E9B16}"/>
                  </a:ext>
                </a:extLst>
              </p14:cNvPr>
              <p14:cNvContentPartPr/>
              <p14:nvPr/>
            </p14:nvContentPartPr>
            <p14:xfrm>
              <a:off x="501528" y="3365016"/>
              <a:ext cx="121320" cy="138960"/>
            </p14:xfrm>
          </p:contentPart>
        </mc:Choice>
        <mc:Fallback xmlns="">
          <p:pic>
            <p:nvPicPr>
              <p:cNvPr id="11" name="Ink 10">
                <a:extLst>
                  <a:ext uri="{FF2B5EF4-FFF2-40B4-BE49-F238E27FC236}">
                    <a16:creationId xmlns:a16="http://schemas.microsoft.com/office/drawing/2014/main" id="{BF4ABF25-2AB9-4580-A684-4850D32E9B16}"/>
                  </a:ext>
                </a:extLst>
              </p:cNvPr>
              <p:cNvPicPr/>
              <p:nvPr/>
            </p:nvPicPr>
            <p:blipFill>
              <a:blip r:embed="rId12"/>
              <a:stretch>
                <a:fillRect/>
              </a:stretch>
            </p:blipFill>
            <p:spPr>
              <a:xfrm>
                <a:off x="483528" y="3347376"/>
                <a:ext cx="156960" cy="174600"/>
              </a:xfrm>
              <a:prstGeom prst="rect">
                <a:avLst/>
              </a:prstGeom>
            </p:spPr>
          </p:pic>
        </mc:Fallback>
      </mc:AlternateContent>
      <p:grpSp>
        <p:nvGrpSpPr>
          <p:cNvPr id="21" name="Group 20">
            <a:extLst>
              <a:ext uri="{FF2B5EF4-FFF2-40B4-BE49-F238E27FC236}">
                <a16:creationId xmlns:a16="http://schemas.microsoft.com/office/drawing/2014/main" id="{FC28862F-7286-4E71-8D60-593C8EA09A1B}"/>
              </a:ext>
            </a:extLst>
          </p:cNvPr>
          <p:cNvGrpSpPr/>
          <p:nvPr/>
        </p:nvGrpSpPr>
        <p:grpSpPr>
          <a:xfrm>
            <a:off x="304968" y="5503056"/>
            <a:ext cx="2043360" cy="1074600"/>
            <a:chOff x="304968" y="5503056"/>
            <a:chExt cx="2043360" cy="107460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C776848-43F7-4411-A21E-C10CD9ED16AE}"/>
                    </a:ext>
                  </a:extLst>
                </p14:cNvPr>
                <p14:cNvContentPartPr/>
                <p14:nvPr/>
              </p14:nvContentPartPr>
              <p14:xfrm>
                <a:off x="440688" y="5764776"/>
                <a:ext cx="83520" cy="506880"/>
              </p14:xfrm>
            </p:contentPart>
          </mc:Choice>
          <mc:Fallback xmlns="">
            <p:pic>
              <p:nvPicPr>
                <p:cNvPr id="16" name="Ink 15">
                  <a:extLst>
                    <a:ext uri="{FF2B5EF4-FFF2-40B4-BE49-F238E27FC236}">
                      <a16:creationId xmlns:a16="http://schemas.microsoft.com/office/drawing/2014/main" id="{7C776848-43F7-4411-A21E-C10CD9ED16AE}"/>
                    </a:ext>
                  </a:extLst>
                </p:cNvPr>
                <p:cNvPicPr/>
                <p:nvPr/>
              </p:nvPicPr>
              <p:blipFill>
                <a:blip r:embed="rId14"/>
                <a:stretch>
                  <a:fillRect/>
                </a:stretch>
              </p:blipFill>
              <p:spPr>
                <a:xfrm>
                  <a:off x="423048" y="5747136"/>
                  <a:ext cx="1191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02E2354B-4DE3-43F6-8D48-17C5FC26D08A}"/>
                    </a:ext>
                  </a:extLst>
                </p14:cNvPr>
                <p14:cNvContentPartPr/>
                <p14:nvPr/>
              </p14:nvContentPartPr>
              <p14:xfrm>
                <a:off x="465888" y="5858736"/>
                <a:ext cx="300240" cy="414720"/>
              </p14:xfrm>
            </p:contentPart>
          </mc:Choice>
          <mc:Fallback xmlns="">
            <p:pic>
              <p:nvPicPr>
                <p:cNvPr id="17" name="Ink 16">
                  <a:extLst>
                    <a:ext uri="{FF2B5EF4-FFF2-40B4-BE49-F238E27FC236}">
                      <a16:creationId xmlns:a16="http://schemas.microsoft.com/office/drawing/2014/main" id="{02E2354B-4DE3-43F6-8D48-17C5FC26D08A}"/>
                    </a:ext>
                  </a:extLst>
                </p:cNvPr>
                <p:cNvPicPr/>
                <p:nvPr/>
              </p:nvPicPr>
              <p:blipFill>
                <a:blip r:embed="rId16"/>
                <a:stretch>
                  <a:fillRect/>
                </a:stretch>
              </p:blipFill>
              <p:spPr>
                <a:xfrm>
                  <a:off x="447888" y="5840736"/>
                  <a:ext cx="3358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1915EA2B-C565-4035-B96A-EF3BE4A91617}"/>
                    </a:ext>
                  </a:extLst>
                </p14:cNvPr>
                <p14:cNvContentPartPr/>
                <p14:nvPr/>
              </p14:nvContentPartPr>
              <p14:xfrm>
                <a:off x="877728" y="6013176"/>
                <a:ext cx="587880" cy="333720"/>
              </p14:xfrm>
            </p:contentPart>
          </mc:Choice>
          <mc:Fallback xmlns="">
            <p:pic>
              <p:nvPicPr>
                <p:cNvPr id="18" name="Ink 17">
                  <a:extLst>
                    <a:ext uri="{FF2B5EF4-FFF2-40B4-BE49-F238E27FC236}">
                      <a16:creationId xmlns:a16="http://schemas.microsoft.com/office/drawing/2014/main" id="{1915EA2B-C565-4035-B96A-EF3BE4A91617}"/>
                    </a:ext>
                  </a:extLst>
                </p:cNvPr>
                <p:cNvPicPr/>
                <p:nvPr/>
              </p:nvPicPr>
              <p:blipFill>
                <a:blip r:embed="rId18"/>
                <a:stretch>
                  <a:fillRect/>
                </a:stretch>
              </p:blipFill>
              <p:spPr>
                <a:xfrm>
                  <a:off x="860088" y="5995536"/>
                  <a:ext cx="623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A19917DF-04A3-4A44-A761-0D2CFA011224}"/>
                    </a:ext>
                  </a:extLst>
                </p14:cNvPr>
                <p14:cNvContentPartPr/>
                <p14:nvPr/>
              </p14:nvContentPartPr>
              <p14:xfrm>
                <a:off x="1585128" y="6209016"/>
                <a:ext cx="370440" cy="243360"/>
              </p14:xfrm>
            </p:contentPart>
          </mc:Choice>
          <mc:Fallback xmlns="">
            <p:pic>
              <p:nvPicPr>
                <p:cNvPr id="19" name="Ink 18">
                  <a:extLst>
                    <a:ext uri="{FF2B5EF4-FFF2-40B4-BE49-F238E27FC236}">
                      <a16:creationId xmlns:a16="http://schemas.microsoft.com/office/drawing/2014/main" id="{A19917DF-04A3-4A44-A761-0D2CFA011224}"/>
                    </a:ext>
                  </a:extLst>
                </p:cNvPr>
                <p:cNvPicPr/>
                <p:nvPr/>
              </p:nvPicPr>
              <p:blipFill>
                <a:blip r:embed="rId20"/>
                <a:stretch>
                  <a:fillRect/>
                </a:stretch>
              </p:blipFill>
              <p:spPr>
                <a:xfrm>
                  <a:off x="1567128" y="6191016"/>
                  <a:ext cx="406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0476FA05-06E8-46AB-A44E-B63630CF7108}"/>
                    </a:ext>
                  </a:extLst>
                </p14:cNvPr>
                <p14:cNvContentPartPr/>
                <p14:nvPr/>
              </p14:nvContentPartPr>
              <p14:xfrm>
                <a:off x="304968" y="5503056"/>
                <a:ext cx="2043360" cy="1074600"/>
              </p14:xfrm>
            </p:contentPart>
          </mc:Choice>
          <mc:Fallback xmlns="">
            <p:pic>
              <p:nvPicPr>
                <p:cNvPr id="20" name="Ink 19">
                  <a:extLst>
                    <a:ext uri="{FF2B5EF4-FFF2-40B4-BE49-F238E27FC236}">
                      <a16:creationId xmlns:a16="http://schemas.microsoft.com/office/drawing/2014/main" id="{0476FA05-06E8-46AB-A44E-B63630CF7108}"/>
                    </a:ext>
                  </a:extLst>
                </p:cNvPr>
                <p:cNvPicPr/>
                <p:nvPr/>
              </p:nvPicPr>
              <p:blipFill>
                <a:blip r:embed="rId22"/>
                <a:stretch>
                  <a:fillRect/>
                </a:stretch>
              </p:blipFill>
              <p:spPr>
                <a:xfrm>
                  <a:off x="286968" y="5485416"/>
                  <a:ext cx="2079000" cy="1110240"/>
                </a:xfrm>
                <a:prstGeom prst="rect">
                  <a:avLst/>
                </a:prstGeom>
              </p:spPr>
            </p:pic>
          </mc:Fallback>
        </mc:AlternateContent>
      </p:grpSp>
      <p:grpSp>
        <p:nvGrpSpPr>
          <p:cNvPr id="34" name="Group 33">
            <a:extLst>
              <a:ext uri="{FF2B5EF4-FFF2-40B4-BE49-F238E27FC236}">
                <a16:creationId xmlns:a16="http://schemas.microsoft.com/office/drawing/2014/main" id="{6C76A0DC-A645-4D91-B625-ED6962DC75EB}"/>
              </a:ext>
            </a:extLst>
          </p:cNvPr>
          <p:cNvGrpSpPr/>
          <p:nvPr/>
        </p:nvGrpSpPr>
        <p:grpSpPr>
          <a:xfrm>
            <a:off x="5526048" y="5574696"/>
            <a:ext cx="3637440" cy="1179720"/>
            <a:chOff x="5526048" y="5574696"/>
            <a:chExt cx="3637440" cy="1179720"/>
          </a:xfrm>
        </p:grpSpPr>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72552FCD-6CE1-41FA-AF3B-68B9579D804B}"/>
                    </a:ext>
                  </a:extLst>
                </p14:cNvPr>
                <p14:cNvContentPartPr/>
                <p14:nvPr/>
              </p14:nvContentPartPr>
              <p14:xfrm>
                <a:off x="5680488" y="5998056"/>
                <a:ext cx="61920" cy="592560"/>
              </p14:xfrm>
            </p:contentPart>
          </mc:Choice>
          <mc:Fallback xmlns="">
            <p:pic>
              <p:nvPicPr>
                <p:cNvPr id="22" name="Ink 21">
                  <a:extLst>
                    <a:ext uri="{FF2B5EF4-FFF2-40B4-BE49-F238E27FC236}">
                      <a16:creationId xmlns:a16="http://schemas.microsoft.com/office/drawing/2014/main" id="{72552FCD-6CE1-41FA-AF3B-68B9579D804B}"/>
                    </a:ext>
                  </a:extLst>
                </p:cNvPr>
                <p:cNvPicPr/>
                <p:nvPr/>
              </p:nvPicPr>
              <p:blipFill>
                <a:blip r:embed="rId24"/>
                <a:stretch>
                  <a:fillRect/>
                </a:stretch>
              </p:blipFill>
              <p:spPr>
                <a:xfrm>
                  <a:off x="5662488" y="5980416"/>
                  <a:ext cx="9756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BDB38DC6-3309-4D67-B902-DB2335220D4E}"/>
                    </a:ext>
                  </a:extLst>
                </p14:cNvPr>
                <p14:cNvContentPartPr/>
                <p14:nvPr/>
              </p14:nvContentPartPr>
              <p14:xfrm>
                <a:off x="5850408" y="6079416"/>
                <a:ext cx="23400" cy="493200"/>
              </p14:xfrm>
            </p:contentPart>
          </mc:Choice>
          <mc:Fallback xmlns="">
            <p:pic>
              <p:nvPicPr>
                <p:cNvPr id="23" name="Ink 22">
                  <a:extLst>
                    <a:ext uri="{FF2B5EF4-FFF2-40B4-BE49-F238E27FC236}">
                      <a16:creationId xmlns:a16="http://schemas.microsoft.com/office/drawing/2014/main" id="{BDB38DC6-3309-4D67-B902-DB2335220D4E}"/>
                    </a:ext>
                  </a:extLst>
                </p:cNvPr>
                <p:cNvPicPr/>
                <p:nvPr/>
              </p:nvPicPr>
              <p:blipFill>
                <a:blip r:embed="rId26"/>
                <a:stretch>
                  <a:fillRect/>
                </a:stretch>
              </p:blipFill>
              <p:spPr>
                <a:xfrm>
                  <a:off x="5832768" y="6061416"/>
                  <a:ext cx="5904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D6D40562-0D29-4B5F-867C-EB3554F16ABE}"/>
                    </a:ext>
                  </a:extLst>
                </p14:cNvPr>
                <p14:cNvContentPartPr/>
                <p14:nvPr/>
              </p14:nvContentPartPr>
              <p14:xfrm>
                <a:off x="5526048" y="6224496"/>
                <a:ext cx="536760" cy="165960"/>
              </p14:xfrm>
            </p:contentPart>
          </mc:Choice>
          <mc:Fallback xmlns="">
            <p:pic>
              <p:nvPicPr>
                <p:cNvPr id="24" name="Ink 23">
                  <a:extLst>
                    <a:ext uri="{FF2B5EF4-FFF2-40B4-BE49-F238E27FC236}">
                      <a16:creationId xmlns:a16="http://schemas.microsoft.com/office/drawing/2014/main" id="{D6D40562-0D29-4B5F-867C-EB3554F16ABE}"/>
                    </a:ext>
                  </a:extLst>
                </p:cNvPr>
                <p:cNvPicPr/>
                <p:nvPr/>
              </p:nvPicPr>
              <p:blipFill>
                <a:blip r:embed="rId28"/>
                <a:stretch>
                  <a:fillRect/>
                </a:stretch>
              </p:blipFill>
              <p:spPr>
                <a:xfrm>
                  <a:off x="5508048" y="6206496"/>
                  <a:ext cx="572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2F7118BE-2A05-4478-BB7F-444DAFD605FD}"/>
                    </a:ext>
                  </a:extLst>
                </p14:cNvPr>
                <p14:cNvContentPartPr/>
                <p14:nvPr/>
              </p14:nvContentPartPr>
              <p14:xfrm>
                <a:off x="6302928" y="5719416"/>
                <a:ext cx="736920" cy="376920"/>
              </p14:xfrm>
            </p:contentPart>
          </mc:Choice>
          <mc:Fallback xmlns="">
            <p:pic>
              <p:nvPicPr>
                <p:cNvPr id="25" name="Ink 24">
                  <a:extLst>
                    <a:ext uri="{FF2B5EF4-FFF2-40B4-BE49-F238E27FC236}">
                      <a16:creationId xmlns:a16="http://schemas.microsoft.com/office/drawing/2014/main" id="{2F7118BE-2A05-4478-BB7F-444DAFD605FD}"/>
                    </a:ext>
                  </a:extLst>
                </p:cNvPr>
                <p:cNvPicPr/>
                <p:nvPr/>
              </p:nvPicPr>
              <p:blipFill>
                <a:blip r:embed="rId30"/>
                <a:stretch>
                  <a:fillRect/>
                </a:stretch>
              </p:blipFill>
              <p:spPr>
                <a:xfrm>
                  <a:off x="6285288" y="5701776"/>
                  <a:ext cx="7725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6118CB3E-B4DE-48F4-A050-DCEBB33451DE}"/>
                    </a:ext>
                  </a:extLst>
                </p14:cNvPr>
                <p14:cNvContentPartPr/>
                <p14:nvPr/>
              </p14:nvContentPartPr>
              <p14:xfrm>
                <a:off x="7347288" y="5574696"/>
                <a:ext cx="167400" cy="336960"/>
              </p14:xfrm>
            </p:contentPart>
          </mc:Choice>
          <mc:Fallback xmlns="">
            <p:pic>
              <p:nvPicPr>
                <p:cNvPr id="27" name="Ink 26">
                  <a:extLst>
                    <a:ext uri="{FF2B5EF4-FFF2-40B4-BE49-F238E27FC236}">
                      <a16:creationId xmlns:a16="http://schemas.microsoft.com/office/drawing/2014/main" id="{6118CB3E-B4DE-48F4-A050-DCEBB33451DE}"/>
                    </a:ext>
                  </a:extLst>
                </p:cNvPr>
                <p:cNvPicPr/>
                <p:nvPr/>
              </p:nvPicPr>
              <p:blipFill>
                <a:blip r:embed="rId32"/>
                <a:stretch>
                  <a:fillRect/>
                </a:stretch>
              </p:blipFill>
              <p:spPr>
                <a:xfrm>
                  <a:off x="7329648" y="5557056"/>
                  <a:ext cx="2030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9E7FA8D9-86C4-4ACC-8B89-F9CA6AB9E7F6}"/>
                    </a:ext>
                  </a:extLst>
                </p14:cNvPr>
                <p14:cNvContentPartPr/>
                <p14:nvPr/>
              </p14:nvContentPartPr>
              <p14:xfrm>
                <a:off x="7620528" y="5634456"/>
                <a:ext cx="813600" cy="583200"/>
              </p14:xfrm>
            </p:contentPart>
          </mc:Choice>
          <mc:Fallback xmlns="">
            <p:pic>
              <p:nvPicPr>
                <p:cNvPr id="28" name="Ink 27">
                  <a:extLst>
                    <a:ext uri="{FF2B5EF4-FFF2-40B4-BE49-F238E27FC236}">
                      <a16:creationId xmlns:a16="http://schemas.microsoft.com/office/drawing/2014/main" id="{9E7FA8D9-86C4-4ACC-8B89-F9CA6AB9E7F6}"/>
                    </a:ext>
                  </a:extLst>
                </p:cNvPr>
                <p:cNvPicPr/>
                <p:nvPr/>
              </p:nvPicPr>
              <p:blipFill>
                <a:blip r:embed="rId34"/>
                <a:stretch>
                  <a:fillRect/>
                </a:stretch>
              </p:blipFill>
              <p:spPr>
                <a:xfrm>
                  <a:off x="7602528" y="5616456"/>
                  <a:ext cx="8492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C8B819F4-19DB-4AD0-AF89-6DFBF459764C}"/>
                    </a:ext>
                  </a:extLst>
                </p14:cNvPr>
                <p14:cNvContentPartPr/>
                <p14:nvPr/>
              </p14:nvContentPartPr>
              <p14:xfrm>
                <a:off x="8489928" y="5705736"/>
                <a:ext cx="105480" cy="299160"/>
              </p14:xfrm>
            </p:contentPart>
          </mc:Choice>
          <mc:Fallback xmlns="">
            <p:pic>
              <p:nvPicPr>
                <p:cNvPr id="29" name="Ink 28">
                  <a:extLst>
                    <a:ext uri="{FF2B5EF4-FFF2-40B4-BE49-F238E27FC236}">
                      <a16:creationId xmlns:a16="http://schemas.microsoft.com/office/drawing/2014/main" id="{C8B819F4-19DB-4AD0-AF89-6DFBF459764C}"/>
                    </a:ext>
                  </a:extLst>
                </p:cNvPr>
                <p:cNvPicPr/>
                <p:nvPr/>
              </p:nvPicPr>
              <p:blipFill>
                <a:blip r:embed="rId36"/>
                <a:stretch>
                  <a:fillRect/>
                </a:stretch>
              </p:blipFill>
              <p:spPr>
                <a:xfrm>
                  <a:off x="8471928" y="5688096"/>
                  <a:ext cx="1411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3ADD3705-97B8-441C-9843-78C47C4E3234}"/>
                    </a:ext>
                  </a:extLst>
                </p14:cNvPr>
                <p14:cNvContentPartPr/>
                <p14:nvPr/>
              </p14:nvContentPartPr>
              <p14:xfrm>
                <a:off x="8668128" y="5643816"/>
                <a:ext cx="495360" cy="447120"/>
              </p14:xfrm>
            </p:contentPart>
          </mc:Choice>
          <mc:Fallback xmlns="">
            <p:pic>
              <p:nvPicPr>
                <p:cNvPr id="30" name="Ink 29">
                  <a:extLst>
                    <a:ext uri="{FF2B5EF4-FFF2-40B4-BE49-F238E27FC236}">
                      <a16:creationId xmlns:a16="http://schemas.microsoft.com/office/drawing/2014/main" id="{3ADD3705-97B8-441C-9843-78C47C4E3234}"/>
                    </a:ext>
                  </a:extLst>
                </p:cNvPr>
                <p:cNvPicPr/>
                <p:nvPr/>
              </p:nvPicPr>
              <p:blipFill>
                <a:blip r:embed="rId38"/>
                <a:stretch>
                  <a:fillRect/>
                </a:stretch>
              </p:blipFill>
              <p:spPr>
                <a:xfrm>
                  <a:off x="8650488" y="5626176"/>
                  <a:ext cx="53100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9012C871-AD13-4AC1-A785-BAB4D8204C1C}"/>
                    </a:ext>
                  </a:extLst>
                </p14:cNvPr>
                <p14:cNvContentPartPr/>
                <p14:nvPr/>
              </p14:nvContentPartPr>
              <p14:xfrm>
                <a:off x="7074408" y="6361656"/>
                <a:ext cx="432720" cy="306360"/>
              </p14:xfrm>
            </p:contentPart>
          </mc:Choice>
          <mc:Fallback xmlns="">
            <p:pic>
              <p:nvPicPr>
                <p:cNvPr id="31" name="Ink 30">
                  <a:extLst>
                    <a:ext uri="{FF2B5EF4-FFF2-40B4-BE49-F238E27FC236}">
                      <a16:creationId xmlns:a16="http://schemas.microsoft.com/office/drawing/2014/main" id="{9012C871-AD13-4AC1-A785-BAB4D8204C1C}"/>
                    </a:ext>
                  </a:extLst>
                </p:cNvPr>
                <p:cNvPicPr/>
                <p:nvPr/>
              </p:nvPicPr>
              <p:blipFill>
                <a:blip r:embed="rId40"/>
                <a:stretch>
                  <a:fillRect/>
                </a:stretch>
              </p:blipFill>
              <p:spPr>
                <a:xfrm>
                  <a:off x="7056408" y="6344016"/>
                  <a:ext cx="468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DB71E4D4-8744-4F6F-92F6-152CE8D9D433}"/>
                    </a:ext>
                  </a:extLst>
                </p14:cNvPr>
                <p14:cNvContentPartPr/>
                <p14:nvPr/>
              </p14:nvContentPartPr>
              <p14:xfrm>
                <a:off x="7573008" y="6556416"/>
                <a:ext cx="37800" cy="144000"/>
              </p14:xfrm>
            </p:contentPart>
          </mc:Choice>
          <mc:Fallback xmlns="">
            <p:pic>
              <p:nvPicPr>
                <p:cNvPr id="32" name="Ink 31">
                  <a:extLst>
                    <a:ext uri="{FF2B5EF4-FFF2-40B4-BE49-F238E27FC236}">
                      <a16:creationId xmlns:a16="http://schemas.microsoft.com/office/drawing/2014/main" id="{DB71E4D4-8744-4F6F-92F6-152CE8D9D433}"/>
                    </a:ext>
                  </a:extLst>
                </p:cNvPr>
                <p:cNvPicPr/>
                <p:nvPr/>
              </p:nvPicPr>
              <p:blipFill>
                <a:blip r:embed="rId42"/>
                <a:stretch>
                  <a:fillRect/>
                </a:stretch>
              </p:blipFill>
              <p:spPr>
                <a:xfrm>
                  <a:off x="7555368" y="6538416"/>
                  <a:ext cx="73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F3913189-7A3A-41E0-92E2-AF7699A5FD14}"/>
                    </a:ext>
                  </a:extLst>
                </p14:cNvPr>
                <p14:cNvContentPartPr/>
                <p14:nvPr/>
              </p14:nvContentPartPr>
              <p14:xfrm>
                <a:off x="7609368" y="6316296"/>
                <a:ext cx="1158480" cy="438120"/>
              </p14:xfrm>
            </p:contentPart>
          </mc:Choice>
          <mc:Fallback xmlns="">
            <p:pic>
              <p:nvPicPr>
                <p:cNvPr id="33" name="Ink 32">
                  <a:extLst>
                    <a:ext uri="{FF2B5EF4-FFF2-40B4-BE49-F238E27FC236}">
                      <a16:creationId xmlns:a16="http://schemas.microsoft.com/office/drawing/2014/main" id="{F3913189-7A3A-41E0-92E2-AF7699A5FD14}"/>
                    </a:ext>
                  </a:extLst>
                </p:cNvPr>
                <p:cNvPicPr/>
                <p:nvPr/>
              </p:nvPicPr>
              <p:blipFill>
                <a:blip r:embed="rId44"/>
                <a:stretch>
                  <a:fillRect/>
                </a:stretch>
              </p:blipFill>
              <p:spPr>
                <a:xfrm>
                  <a:off x="7591368" y="6298656"/>
                  <a:ext cx="1194120" cy="473760"/>
                </a:xfrm>
                <a:prstGeom prst="rect">
                  <a:avLst/>
                </a:prstGeom>
              </p:spPr>
            </p:pic>
          </mc:Fallback>
        </mc:AlternateContent>
      </p:grpSp>
      <p:grpSp>
        <p:nvGrpSpPr>
          <p:cNvPr id="42" name="Group 41">
            <a:extLst>
              <a:ext uri="{FF2B5EF4-FFF2-40B4-BE49-F238E27FC236}">
                <a16:creationId xmlns:a16="http://schemas.microsoft.com/office/drawing/2014/main" id="{D104D495-5094-4F0B-A3F0-9C6227173A73}"/>
              </a:ext>
            </a:extLst>
          </p:cNvPr>
          <p:cNvGrpSpPr/>
          <p:nvPr/>
        </p:nvGrpSpPr>
        <p:grpSpPr>
          <a:xfrm>
            <a:off x="1035768" y="2474736"/>
            <a:ext cx="2401200" cy="1197360"/>
            <a:chOff x="1035768" y="2474736"/>
            <a:chExt cx="2401200" cy="1197360"/>
          </a:xfrm>
        </p:grpSpPr>
        <mc:AlternateContent xmlns:mc="http://schemas.openxmlformats.org/markup-compatibility/2006" xmlns:p14="http://schemas.microsoft.com/office/powerpoint/2010/main">
          <mc:Choice Requires="p14">
            <p:contentPart p14:bwMode="auto" r:id="rId45">
              <p14:nvContentPartPr>
                <p14:cNvPr id="12" name="Ink 11">
                  <a:extLst>
                    <a:ext uri="{FF2B5EF4-FFF2-40B4-BE49-F238E27FC236}">
                      <a16:creationId xmlns:a16="http://schemas.microsoft.com/office/drawing/2014/main" id="{2D07C793-EC32-4055-BB31-1941F93F307C}"/>
                    </a:ext>
                  </a:extLst>
                </p14:cNvPr>
                <p14:cNvContentPartPr/>
                <p14:nvPr/>
              </p14:nvContentPartPr>
              <p14:xfrm>
                <a:off x="1035768" y="3186096"/>
                <a:ext cx="275400" cy="486000"/>
              </p14:xfrm>
            </p:contentPart>
          </mc:Choice>
          <mc:Fallback xmlns="">
            <p:pic>
              <p:nvPicPr>
                <p:cNvPr id="12" name="Ink 11">
                  <a:extLst>
                    <a:ext uri="{FF2B5EF4-FFF2-40B4-BE49-F238E27FC236}">
                      <a16:creationId xmlns:a16="http://schemas.microsoft.com/office/drawing/2014/main" id="{2D07C793-EC32-4055-BB31-1941F93F307C}"/>
                    </a:ext>
                  </a:extLst>
                </p:cNvPr>
                <p:cNvPicPr/>
                <p:nvPr/>
              </p:nvPicPr>
              <p:blipFill>
                <a:blip r:embed="rId46"/>
                <a:stretch>
                  <a:fillRect/>
                </a:stretch>
              </p:blipFill>
              <p:spPr>
                <a:xfrm>
                  <a:off x="1018128" y="3168096"/>
                  <a:ext cx="3110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a:extLst>
                    <a:ext uri="{FF2B5EF4-FFF2-40B4-BE49-F238E27FC236}">
                      <a16:creationId xmlns:a16="http://schemas.microsoft.com/office/drawing/2014/main" id="{F77D469F-CBD1-431E-82DA-D2DA52DCD072}"/>
                    </a:ext>
                  </a:extLst>
                </p14:cNvPr>
                <p14:cNvContentPartPr/>
                <p14:nvPr/>
              </p14:nvContentPartPr>
              <p14:xfrm>
                <a:off x="1084728" y="3437736"/>
                <a:ext cx="346680" cy="61560"/>
              </p14:xfrm>
            </p:contentPart>
          </mc:Choice>
          <mc:Fallback xmlns="">
            <p:pic>
              <p:nvPicPr>
                <p:cNvPr id="13" name="Ink 12">
                  <a:extLst>
                    <a:ext uri="{FF2B5EF4-FFF2-40B4-BE49-F238E27FC236}">
                      <a16:creationId xmlns:a16="http://schemas.microsoft.com/office/drawing/2014/main" id="{F77D469F-CBD1-431E-82DA-D2DA52DCD072}"/>
                    </a:ext>
                  </a:extLst>
                </p:cNvPr>
                <p:cNvPicPr/>
                <p:nvPr/>
              </p:nvPicPr>
              <p:blipFill>
                <a:blip r:embed="rId48"/>
                <a:stretch>
                  <a:fillRect/>
                </a:stretch>
              </p:blipFill>
              <p:spPr>
                <a:xfrm>
                  <a:off x="1066728" y="3420096"/>
                  <a:ext cx="38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a:extLst>
                    <a:ext uri="{FF2B5EF4-FFF2-40B4-BE49-F238E27FC236}">
                      <a16:creationId xmlns:a16="http://schemas.microsoft.com/office/drawing/2014/main" id="{5E54C87A-D93C-4A80-881B-7037A9CCB38E}"/>
                    </a:ext>
                  </a:extLst>
                </p14:cNvPr>
                <p14:cNvContentPartPr/>
                <p14:nvPr/>
              </p14:nvContentPartPr>
              <p14:xfrm>
                <a:off x="1791768" y="3364656"/>
                <a:ext cx="379800" cy="242280"/>
              </p14:xfrm>
            </p:contentPart>
          </mc:Choice>
          <mc:Fallback xmlns="">
            <p:pic>
              <p:nvPicPr>
                <p:cNvPr id="14" name="Ink 13">
                  <a:extLst>
                    <a:ext uri="{FF2B5EF4-FFF2-40B4-BE49-F238E27FC236}">
                      <a16:creationId xmlns:a16="http://schemas.microsoft.com/office/drawing/2014/main" id="{5E54C87A-D93C-4A80-881B-7037A9CCB38E}"/>
                    </a:ext>
                  </a:extLst>
                </p:cNvPr>
                <p:cNvPicPr/>
                <p:nvPr/>
              </p:nvPicPr>
              <p:blipFill>
                <a:blip r:embed="rId50"/>
                <a:stretch>
                  <a:fillRect/>
                </a:stretch>
              </p:blipFill>
              <p:spPr>
                <a:xfrm>
                  <a:off x="1774128" y="3347016"/>
                  <a:ext cx="415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7E604BF8-6873-4990-BCAF-D2BB9AF37372}"/>
                    </a:ext>
                  </a:extLst>
                </p14:cNvPr>
                <p14:cNvContentPartPr/>
                <p14:nvPr/>
              </p14:nvContentPartPr>
              <p14:xfrm>
                <a:off x="2730648" y="2737176"/>
                <a:ext cx="407160" cy="321120"/>
              </p14:xfrm>
            </p:contentPart>
          </mc:Choice>
          <mc:Fallback xmlns="">
            <p:pic>
              <p:nvPicPr>
                <p:cNvPr id="35" name="Ink 34">
                  <a:extLst>
                    <a:ext uri="{FF2B5EF4-FFF2-40B4-BE49-F238E27FC236}">
                      <a16:creationId xmlns:a16="http://schemas.microsoft.com/office/drawing/2014/main" id="{7E604BF8-6873-4990-BCAF-D2BB9AF37372}"/>
                    </a:ext>
                  </a:extLst>
                </p:cNvPr>
                <p:cNvPicPr/>
                <p:nvPr/>
              </p:nvPicPr>
              <p:blipFill>
                <a:blip r:embed="rId52"/>
                <a:stretch>
                  <a:fillRect/>
                </a:stretch>
              </p:blipFill>
              <p:spPr>
                <a:xfrm>
                  <a:off x="2713008" y="2719176"/>
                  <a:ext cx="4428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D11933BF-FE6E-4160-85A5-07B01B4037A9}"/>
                    </a:ext>
                  </a:extLst>
                </p14:cNvPr>
                <p14:cNvContentPartPr/>
                <p14:nvPr/>
              </p14:nvContentPartPr>
              <p14:xfrm>
                <a:off x="3243288" y="2499576"/>
                <a:ext cx="193680" cy="662760"/>
              </p14:xfrm>
            </p:contentPart>
          </mc:Choice>
          <mc:Fallback xmlns="">
            <p:pic>
              <p:nvPicPr>
                <p:cNvPr id="36" name="Ink 35">
                  <a:extLst>
                    <a:ext uri="{FF2B5EF4-FFF2-40B4-BE49-F238E27FC236}">
                      <a16:creationId xmlns:a16="http://schemas.microsoft.com/office/drawing/2014/main" id="{D11933BF-FE6E-4160-85A5-07B01B4037A9}"/>
                    </a:ext>
                  </a:extLst>
                </p:cNvPr>
                <p:cNvPicPr/>
                <p:nvPr/>
              </p:nvPicPr>
              <p:blipFill>
                <a:blip r:embed="rId54"/>
                <a:stretch>
                  <a:fillRect/>
                </a:stretch>
              </p:blipFill>
              <p:spPr>
                <a:xfrm>
                  <a:off x="3225288" y="2481576"/>
                  <a:ext cx="22932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B1E990B1-AA00-4119-89C7-E7D5D7B6E7DB}"/>
                    </a:ext>
                  </a:extLst>
                </p14:cNvPr>
                <p14:cNvContentPartPr/>
                <p14:nvPr/>
              </p14:nvContentPartPr>
              <p14:xfrm>
                <a:off x="2283168" y="2474736"/>
                <a:ext cx="266040" cy="720720"/>
              </p14:xfrm>
            </p:contentPart>
          </mc:Choice>
          <mc:Fallback xmlns="">
            <p:pic>
              <p:nvPicPr>
                <p:cNvPr id="37" name="Ink 36">
                  <a:extLst>
                    <a:ext uri="{FF2B5EF4-FFF2-40B4-BE49-F238E27FC236}">
                      <a16:creationId xmlns:a16="http://schemas.microsoft.com/office/drawing/2014/main" id="{B1E990B1-AA00-4119-89C7-E7D5D7B6E7DB}"/>
                    </a:ext>
                  </a:extLst>
                </p:cNvPr>
                <p:cNvPicPr/>
                <p:nvPr/>
              </p:nvPicPr>
              <p:blipFill>
                <a:blip r:embed="rId56"/>
                <a:stretch>
                  <a:fillRect/>
                </a:stretch>
              </p:blipFill>
              <p:spPr>
                <a:xfrm>
                  <a:off x="2265168" y="2456736"/>
                  <a:ext cx="301680" cy="756360"/>
                </a:xfrm>
                <a:prstGeom prst="rect">
                  <a:avLst/>
                </a:prstGeom>
              </p:spPr>
            </p:pic>
          </mc:Fallback>
        </mc:AlternateContent>
      </p:grpSp>
      <p:grpSp>
        <p:nvGrpSpPr>
          <p:cNvPr id="51" name="Group 50">
            <a:extLst>
              <a:ext uri="{FF2B5EF4-FFF2-40B4-BE49-F238E27FC236}">
                <a16:creationId xmlns:a16="http://schemas.microsoft.com/office/drawing/2014/main" id="{85CBB519-EC96-4B24-A57E-1FB82D48C6D2}"/>
              </a:ext>
            </a:extLst>
          </p:cNvPr>
          <p:cNvGrpSpPr/>
          <p:nvPr/>
        </p:nvGrpSpPr>
        <p:grpSpPr>
          <a:xfrm>
            <a:off x="4056888" y="2316336"/>
            <a:ext cx="2975040" cy="837000"/>
            <a:chOff x="4056888" y="2316336"/>
            <a:chExt cx="2975040" cy="837000"/>
          </a:xfrm>
        </p:grpSpPr>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541044ED-A806-454A-9D2A-A67587D5283F}"/>
                    </a:ext>
                  </a:extLst>
                </p14:cNvPr>
                <p14:cNvContentPartPr/>
                <p14:nvPr/>
              </p14:nvContentPartPr>
              <p14:xfrm>
                <a:off x="4056888" y="2688936"/>
                <a:ext cx="271800" cy="327960"/>
              </p14:xfrm>
            </p:contentPart>
          </mc:Choice>
          <mc:Fallback xmlns="">
            <p:pic>
              <p:nvPicPr>
                <p:cNvPr id="38" name="Ink 37">
                  <a:extLst>
                    <a:ext uri="{FF2B5EF4-FFF2-40B4-BE49-F238E27FC236}">
                      <a16:creationId xmlns:a16="http://schemas.microsoft.com/office/drawing/2014/main" id="{541044ED-A806-454A-9D2A-A67587D5283F}"/>
                    </a:ext>
                  </a:extLst>
                </p:cNvPr>
                <p:cNvPicPr/>
                <p:nvPr/>
              </p:nvPicPr>
              <p:blipFill>
                <a:blip r:embed="rId58"/>
                <a:stretch>
                  <a:fillRect/>
                </a:stretch>
              </p:blipFill>
              <p:spPr>
                <a:xfrm>
                  <a:off x="4038888" y="2671296"/>
                  <a:ext cx="3074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051A0EB7-005D-4264-8323-3D6BCD3C4131}"/>
                    </a:ext>
                  </a:extLst>
                </p14:cNvPr>
                <p14:cNvContentPartPr/>
                <p14:nvPr/>
              </p14:nvContentPartPr>
              <p14:xfrm>
                <a:off x="4077048" y="2745456"/>
                <a:ext cx="261720" cy="236520"/>
              </p14:xfrm>
            </p:contentPart>
          </mc:Choice>
          <mc:Fallback xmlns="">
            <p:pic>
              <p:nvPicPr>
                <p:cNvPr id="39" name="Ink 38">
                  <a:extLst>
                    <a:ext uri="{FF2B5EF4-FFF2-40B4-BE49-F238E27FC236}">
                      <a16:creationId xmlns:a16="http://schemas.microsoft.com/office/drawing/2014/main" id="{051A0EB7-005D-4264-8323-3D6BCD3C4131}"/>
                    </a:ext>
                  </a:extLst>
                </p:cNvPr>
                <p:cNvPicPr/>
                <p:nvPr/>
              </p:nvPicPr>
              <p:blipFill>
                <a:blip r:embed="rId60"/>
                <a:stretch>
                  <a:fillRect/>
                </a:stretch>
              </p:blipFill>
              <p:spPr>
                <a:xfrm>
                  <a:off x="4059408" y="2727456"/>
                  <a:ext cx="2973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C66C0807-E80B-4EE6-9C11-5244AAEE989F}"/>
                    </a:ext>
                  </a:extLst>
                </p14:cNvPr>
                <p14:cNvContentPartPr/>
                <p14:nvPr/>
              </p14:nvContentPartPr>
              <p14:xfrm>
                <a:off x="4849968" y="2405256"/>
                <a:ext cx="271080" cy="748080"/>
              </p14:xfrm>
            </p:contentPart>
          </mc:Choice>
          <mc:Fallback xmlns="">
            <p:pic>
              <p:nvPicPr>
                <p:cNvPr id="40" name="Ink 39">
                  <a:extLst>
                    <a:ext uri="{FF2B5EF4-FFF2-40B4-BE49-F238E27FC236}">
                      <a16:creationId xmlns:a16="http://schemas.microsoft.com/office/drawing/2014/main" id="{C66C0807-E80B-4EE6-9C11-5244AAEE989F}"/>
                    </a:ext>
                  </a:extLst>
                </p:cNvPr>
                <p:cNvPicPr/>
                <p:nvPr/>
              </p:nvPicPr>
              <p:blipFill>
                <a:blip r:embed="rId62"/>
                <a:stretch>
                  <a:fillRect/>
                </a:stretch>
              </p:blipFill>
              <p:spPr>
                <a:xfrm>
                  <a:off x="4831968" y="2387616"/>
                  <a:ext cx="30672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C6CEE5D5-D52C-4746-B6B1-8C35B0002CC1}"/>
                    </a:ext>
                  </a:extLst>
                </p14:cNvPr>
                <p14:cNvContentPartPr/>
                <p14:nvPr/>
              </p14:nvContentPartPr>
              <p14:xfrm>
                <a:off x="5376288" y="2515056"/>
                <a:ext cx="102960" cy="413640"/>
              </p14:xfrm>
            </p:contentPart>
          </mc:Choice>
          <mc:Fallback xmlns="">
            <p:pic>
              <p:nvPicPr>
                <p:cNvPr id="43" name="Ink 42">
                  <a:extLst>
                    <a:ext uri="{FF2B5EF4-FFF2-40B4-BE49-F238E27FC236}">
                      <a16:creationId xmlns:a16="http://schemas.microsoft.com/office/drawing/2014/main" id="{C6CEE5D5-D52C-4746-B6B1-8C35B0002CC1}"/>
                    </a:ext>
                  </a:extLst>
                </p:cNvPr>
                <p:cNvPicPr/>
                <p:nvPr/>
              </p:nvPicPr>
              <p:blipFill>
                <a:blip r:embed="rId64"/>
                <a:stretch>
                  <a:fillRect/>
                </a:stretch>
              </p:blipFill>
              <p:spPr>
                <a:xfrm>
                  <a:off x="5358648" y="2497056"/>
                  <a:ext cx="1386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5DEE409C-1749-44D4-822D-2E27D911B818}"/>
                    </a:ext>
                  </a:extLst>
                </p14:cNvPr>
                <p14:cNvContentPartPr/>
                <p14:nvPr/>
              </p14:nvContentPartPr>
              <p14:xfrm>
                <a:off x="5842128" y="2693256"/>
                <a:ext cx="217800" cy="215640"/>
              </p14:xfrm>
            </p:contentPart>
          </mc:Choice>
          <mc:Fallback xmlns="">
            <p:pic>
              <p:nvPicPr>
                <p:cNvPr id="44" name="Ink 43">
                  <a:extLst>
                    <a:ext uri="{FF2B5EF4-FFF2-40B4-BE49-F238E27FC236}">
                      <a16:creationId xmlns:a16="http://schemas.microsoft.com/office/drawing/2014/main" id="{5DEE409C-1749-44D4-822D-2E27D911B818}"/>
                    </a:ext>
                  </a:extLst>
                </p:cNvPr>
                <p:cNvPicPr/>
                <p:nvPr/>
              </p:nvPicPr>
              <p:blipFill>
                <a:blip r:embed="rId66"/>
                <a:stretch>
                  <a:fillRect/>
                </a:stretch>
              </p:blipFill>
              <p:spPr>
                <a:xfrm>
                  <a:off x="5824128" y="2675616"/>
                  <a:ext cx="253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 44">
                  <a:extLst>
                    <a:ext uri="{FF2B5EF4-FFF2-40B4-BE49-F238E27FC236}">
                      <a16:creationId xmlns:a16="http://schemas.microsoft.com/office/drawing/2014/main" id="{FB875027-0A6C-4AB1-8B83-15B7347B9C1F}"/>
                    </a:ext>
                  </a:extLst>
                </p14:cNvPr>
                <p14:cNvContentPartPr/>
                <p14:nvPr/>
              </p14:nvContentPartPr>
              <p14:xfrm>
                <a:off x="6180888" y="2521896"/>
                <a:ext cx="95400" cy="391680"/>
              </p14:xfrm>
            </p:contentPart>
          </mc:Choice>
          <mc:Fallback xmlns="">
            <p:pic>
              <p:nvPicPr>
                <p:cNvPr id="45" name="Ink 44">
                  <a:extLst>
                    <a:ext uri="{FF2B5EF4-FFF2-40B4-BE49-F238E27FC236}">
                      <a16:creationId xmlns:a16="http://schemas.microsoft.com/office/drawing/2014/main" id="{FB875027-0A6C-4AB1-8B83-15B7347B9C1F}"/>
                    </a:ext>
                  </a:extLst>
                </p:cNvPr>
                <p:cNvPicPr/>
                <p:nvPr/>
              </p:nvPicPr>
              <p:blipFill>
                <a:blip r:embed="rId68"/>
                <a:stretch>
                  <a:fillRect/>
                </a:stretch>
              </p:blipFill>
              <p:spPr>
                <a:xfrm>
                  <a:off x="6163248" y="2504256"/>
                  <a:ext cx="1310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416B25A7-5B74-48B1-A4F5-3DECFD97F0E3}"/>
                    </a:ext>
                  </a:extLst>
                </p14:cNvPr>
                <p14:cNvContentPartPr/>
                <p14:nvPr/>
              </p14:nvContentPartPr>
              <p14:xfrm>
                <a:off x="6243888" y="2741856"/>
                <a:ext cx="201600" cy="223200"/>
              </p14:xfrm>
            </p:contentPart>
          </mc:Choice>
          <mc:Fallback xmlns="">
            <p:pic>
              <p:nvPicPr>
                <p:cNvPr id="46" name="Ink 45">
                  <a:extLst>
                    <a:ext uri="{FF2B5EF4-FFF2-40B4-BE49-F238E27FC236}">
                      <a16:creationId xmlns:a16="http://schemas.microsoft.com/office/drawing/2014/main" id="{416B25A7-5B74-48B1-A4F5-3DECFD97F0E3}"/>
                    </a:ext>
                  </a:extLst>
                </p:cNvPr>
                <p:cNvPicPr/>
                <p:nvPr/>
              </p:nvPicPr>
              <p:blipFill>
                <a:blip r:embed="rId70"/>
                <a:stretch>
                  <a:fillRect/>
                </a:stretch>
              </p:blipFill>
              <p:spPr>
                <a:xfrm>
                  <a:off x="6225888" y="2723856"/>
                  <a:ext cx="237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A095EE9B-8C74-4F24-8274-B844CD0FA658}"/>
                    </a:ext>
                  </a:extLst>
                </p14:cNvPr>
                <p14:cNvContentPartPr/>
                <p14:nvPr/>
              </p14:nvContentPartPr>
              <p14:xfrm>
                <a:off x="6543768" y="2602536"/>
                <a:ext cx="254160" cy="345240"/>
              </p14:xfrm>
            </p:contentPart>
          </mc:Choice>
          <mc:Fallback xmlns="">
            <p:pic>
              <p:nvPicPr>
                <p:cNvPr id="47" name="Ink 46">
                  <a:extLst>
                    <a:ext uri="{FF2B5EF4-FFF2-40B4-BE49-F238E27FC236}">
                      <a16:creationId xmlns:a16="http://schemas.microsoft.com/office/drawing/2014/main" id="{A095EE9B-8C74-4F24-8274-B844CD0FA658}"/>
                    </a:ext>
                  </a:extLst>
                </p:cNvPr>
                <p:cNvPicPr/>
                <p:nvPr/>
              </p:nvPicPr>
              <p:blipFill>
                <a:blip r:embed="rId72"/>
                <a:stretch>
                  <a:fillRect/>
                </a:stretch>
              </p:blipFill>
              <p:spPr>
                <a:xfrm>
                  <a:off x="6525768" y="2584536"/>
                  <a:ext cx="2898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49D5AD14-0AB4-44E8-896E-93AE20426B51}"/>
                    </a:ext>
                  </a:extLst>
                </p14:cNvPr>
                <p14:cNvContentPartPr/>
                <p14:nvPr/>
              </p14:nvContentPartPr>
              <p14:xfrm>
                <a:off x="6754008" y="2316336"/>
                <a:ext cx="277920" cy="793080"/>
              </p14:xfrm>
            </p:contentPart>
          </mc:Choice>
          <mc:Fallback xmlns="">
            <p:pic>
              <p:nvPicPr>
                <p:cNvPr id="48" name="Ink 47">
                  <a:extLst>
                    <a:ext uri="{FF2B5EF4-FFF2-40B4-BE49-F238E27FC236}">
                      <a16:creationId xmlns:a16="http://schemas.microsoft.com/office/drawing/2014/main" id="{49D5AD14-0AB4-44E8-896E-93AE20426B51}"/>
                    </a:ext>
                  </a:extLst>
                </p:cNvPr>
                <p:cNvPicPr/>
                <p:nvPr/>
              </p:nvPicPr>
              <p:blipFill>
                <a:blip r:embed="rId74"/>
                <a:stretch>
                  <a:fillRect/>
                </a:stretch>
              </p:blipFill>
              <p:spPr>
                <a:xfrm>
                  <a:off x="6736368" y="2298336"/>
                  <a:ext cx="313560" cy="82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430EC6BD-717B-4282-B7A7-73804EA632C1}"/>
                  </a:ext>
                </a:extLst>
              </p14:cNvPr>
              <p14:cNvContentPartPr/>
              <p14:nvPr/>
            </p14:nvContentPartPr>
            <p14:xfrm>
              <a:off x="2560368" y="3425856"/>
              <a:ext cx="4459680" cy="164160"/>
            </p14:xfrm>
          </p:contentPart>
        </mc:Choice>
        <mc:Fallback xmlns="">
          <p:pic>
            <p:nvPicPr>
              <p:cNvPr id="49" name="Ink 48">
                <a:extLst>
                  <a:ext uri="{FF2B5EF4-FFF2-40B4-BE49-F238E27FC236}">
                    <a16:creationId xmlns:a16="http://schemas.microsoft.com/office/drawing/2014/main" id="{430EC6BD-717B-4282-B7A7-73804EA632C1}"/>
                  </a:ext>
                </a:extLst>
              </p:cNvPr>
              <p:cNvPicPr/>
              <p:nvPr/>
            </p:nvPicPr>
            <p:blipFill>
              <a:blip r:embed="rId76"/>
              <a:stretch>
                <a:fillRect/>
              </a:stretch>
            </p:blipFill>
            <p:spPr>
              <a:xfrm>
                <a:off x="2542368" y="3407856"/>
                <a:ext cx="4495320" cy="199800"/>
              </a:xfrm>
              <a:prstGeom prst="rect">
                <a:avLst/>
              </a:prstGeom>
            </p:spPr>
          </p:pic>
        </mc:Fallback>
      </mc:AlternateContent>
      <p:grpSp>
        <p:nvGrpSpPr>
          <p:cNvPr id="57" name="Group 56">
            <a:extLst>
              <a:ext uri="{FF2B5EF4-FFF2-40B4-BE49-F238E27FC236}">
                <a16:creationId xmlns:a16="http://schemas.microsoft.com/office/drawing/2014/main" id="{306DFFF3-4179-4A13-ACAB-68D13C26DF75}"/>
              </a:ext>
            </a:extLst>
          </p:cNvPr>
          <p:cNvGrpSpPr/>
          <p:nvPr/>
        </p:nvGrpSpPr>
        <p:grpSpPr>
          <a:xfrm>
            <a:off x="3649368" y="3912216"/>
            <a:ext cx="2029680" cy="504360"/>
            <a:chOff x="3649368" y="3912216"/>
            <a:chExt cx="2029680" cy="504360"/>
          </a:xfrm>
        </p:grpSpPr>
        <mc:AlternateContent xmlns:mc="http://schemas.openxmlformats.org/markup-compatibility/2006" xmlns:p14="http://schemas.microsoft.com/office/powerpoint/2010/main">
          <mc:Choice Requires="p14">
            <p:contentPart p14:bwMode="auto" r:id="rId77">
              <p14:nvContentPartPr>
                <p14:cNvPr id="52" name="Ink 51">
                  <a:extLst>
                    <a:ext uri="{FF2B5EF4-FFF2-40B4-BE49-F238E27FC236}">
                      <a16:creationId xmlns:a16="http://schemas.microsoft.com/office/drawing/2014/main" id="{F166DB12-3CAB-4203-8125-2446DE3E04C7}"/>
                    </a:ext>
                  </a:extLst>
                </p14:cNvPr>
                <p14:cNvContentPartPr/>
                <p14:nvPr/>
              </p14:nvContentPartPr>
              <p14:xfrm>
                <a:off x="3649368" y="3912216"/>
                <a:ext cx="206280" cy="428400"/>
              </p14:xfrm>
            </p:contentPart>
          </mc:Choice>
          <mc:Fallback xmlns="">
            <p:pic>
              <p:nvPicPr>
                <p:cNvPr id="52" name="Ink 51">
                  <a:extLst>
                    <a:ext uri="{FF2B5EF4-FFF2-40B4-BE49-F238E27FC236}">
                      <a16:creationId xmlns:a16="http://schemas.microsoft.com/office/drawing/2014/main" id="{F166DB12-3CAB-4203-8125-2446DE3E04C7}"/>
                    </a:ext>
                  </a:extLst>
                </p:cNvPr>
                <p:cNvPicPr/>
                <p:nvPr/>
              </p:nvPicPr>
              <p:blipFill>
                <a:blip r:embed="rId78"/>
                <a:stretch>
                  <a:fillRect/>
                </a:stretch>
              </p:blipFill>
              <p:spPr>
                <a:xfrm>
                  <a:off x="3631728" y="3894576"/>
                  <a:ext cx="2419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Ink 52">
                  <a:extLst>
                    <a:ext uri="{FF2B5EF4-FFF2-40B4-BE49-F238E27FC236}">
                      <a16:creationId xmlns:a16="http://schemas.microsoft.com/office/drawing/2014/main" id="{AFAE2730-6FA3-4D96-A21B-9373E139705C}"/>
                    </a:ext>
                  </a:extLst>
                </p14:cNvPr>
                <p14:cNvContentPartPr/>
                <p14:nvPr/>
              </p14:nvContentPartPr>
              <p14:xfrm>
                <a:off x="4035288" y="3929496"/>
                <a:ext cx="217440" cy="304200"/>
              </p14:xfrm>
            </p:contentPart>
          </mc:Choice>
          <mc:Fallback xmlns="">
            <p:pic>
              <p:nvPicPr>
                <p:cNvPr id="53" name="Ink 52">
                  <a:extLst>
                    <a:ext uri="{FF2B5EF4-FFF2-40B4-BE49-F238E27FC236}">
                      <a16:creationId xmlns:a16="http://schemas.microsoft.com/office/drawing/2014/main" id="{AFAE2730-6FA3-4D96-A21B-9373E139705C}"/>
                    </a:ext>
                  </a:extLst>
                </p:cNvPr>
                <p:cNvPicPr/>
                <p:nvPr/>
              </p:nvPicPr>
              <p:blipFill>
                <a:blip r:embed="rId80"/>
                <a:stretch>
                  <a:fillRect/>
                </a:stretch>
              </p:blipFill>
              <p:spPr>
                <a:xfrm>
                  <a:off x="4017648" y="3911856"/>
                  <a:ext cx="2530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Ink 53">
                  <a:extLst>
                    <a:ext uri="{FF2B5EF4-FFF2-40B4-BE49-F238E27FC236}">
                      <a16:creationId xmlns:a16="http://schemas.microsoft.com/office/drawing/2014/main" id="{54CCC731-B292-4B0D-B255-6C1AFD228710}"/>
                    </a:ext>
                  </a:extLst>
                </p14:cNvPr>
                <p14:cNvContentPartPr/>
                <p14:nvPr/>
              </p14:nvContentPartPr>
              <p14:xfrm>
                <a:off x="4192608" y="4109136"/>
                <a:ext cx="83880" cy="307440"/>
              </p14:xfrm>
            </p:contentPart>
          </mc:Choice>
          <mc:Fallback xmlns="">
            <p:pic>
              <p:nvPicPr>
                <p:cNvPr id="54" name="Ink 53">
                  <a:extLst>
                    <a:ext uri="{FF2B5EF4-FFF2-40B4-BE49-F238E27FC236}">
                      <a16:creationId xmlns:a16="http://schemas.microsoft.com/office/drawing/2014/main" id="{54CCC731-B292-4B0D-B255-6C1AFD228710}"/>
                    </a:ext>
                  </a:extLst>
                </p:cNvPr>
                <p:cNvPicPr/>
                <p:nvPr/>
              </p:nvPicPr>
              <p:blipFill>
                <a:blip r:embed="rId82"/>
                <a:stretch>
                  <a:fillRect/>
                </a:stretch>
              </p:blipFill>
              <p:spPr>
                <a:xfrm>
                  <a:off x="4174968" y="4091136"/>
                  <a:ext cx="1195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Ink 54">
                  <a:extLst>
                    <a:ext uri="{FF2B5EF4-FFF2-40B4-BE49-F238E27FC236}">
                      <a16:creationId xmlns:a16="http://schemas.microsoft.com/office/drawing/2014/main" id="{3C393C4B-6407-4BE3-A16C-1C5FB24DA64C}"/>
                    </a:ext>
                  </a:extLst>
                </p14:cNvPr>
                <p14:cNvContentPartPr/>
                <p14:nvPr/>
              </p14:nvContentPartPr>
              <p14:xfrm>
                <a:off x="4618488" y="3968376"/>
                <a:ext cx="787320" cy="358560"/>
              </p14:xfrm>
            </p:contentPart>
          </mc:Choice>
          <mc:Fallback xmlns="">
            <p:pic>
              <p:nvPicPr>
                <p:cNvPr id="55" name="Ink 54">
                  <a:extLst>
                    <a:ext uri="{FF2B5EF4-FFF2-40B4-BE49-F238E27FC236}">
                      <a16:creationId xmlns:a16="http://schemas.microsoft.com/office/drawing/2014/main" id="{3C393C4B-6407-4BE3-A16C-1C5FB24DA64C}"/>
                    </a:ext>
                  </a:extLst>
                </p:cNvPr>
                <p:cNvPicPr/>
                <p:nvPr/>
              </p:nvPicPr>
              <p:blipFill>
                <a:blip r:embed="rId84"/>
                <a:stretch>
                  <a:fillRect/>
                </a:stretch>
              </p:blipFill>
              <p:spPr>
                <a:xfrm>
                  <a:off x="4600488" y="3950736"/>
                  <a:ext cx="8229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Ink 55">
                  <a:extLst>
                    <a:ext uri="{FF2B5EF4-FFF2-40B4-BE49-F238E27FC236}">
                      <a16:creationId xmlns:a16="http://schemas.microsoft.com/office/drawing/2014/main" id="{1C061161-7DE0-4A59-BA7D-B861697C2DAA}"/>
                    </a:ext>
                  </a:extLst>
                </p14:cNvPr>
                <p14:cNvContentPartPr/>
                <p14:nvPr/>
              </p14:nvContentPartPr>
              <p14:xfrm>
                <a:off x="5426688" y="3926976"/>
                <a:ext cx="252360" cy="339840"/>
              </p14:xfrm>
            </p:contentPart>
          </mc:Choice>
          <mc:Fallback xmlns="">
            <p:pic>
              <p:nvPicPr>
                <p:cNvPr id="56" name="Ink 55">
                  <a:extLst>
                    <a:ext uri="{FF2B5EF4-FFF2-40B4-BE49-F238E27FC236}">
                      <a16:creationId xmlns:a16="http://schemas.microsoft.com/office/drawing/2014/main" id="{1C061161-7DE0-4A59-BA7D-B861697C2DAA}"/>
                    </a:ext>
                  </a:extLst>
                </p:cNvPr>
                <p:cNvPicPr/>
                <p:nvPr/>
              </p:nvPicPr>
              <p:blipFill>
                <a:blip r:embed="rId86"/>
                <a:stretch>
                  <a:fillRect/>
                </a:stretch>
              </p:blipFill>
              <p:spPr>
                <a:xfrm>
                  <a:off x="5409048" y="3908976"/>
                  <a:ext cx="288000" cy="375480"/>
                </a:xfrm>
                <a:prstGeom prst="rect">
                  <a:avLst/>
                </a:prstGeom>
              </p:spPr>
            </p:pic>
          </mc:Fallback>
        </mc:AlternateContent>
      </p:grpSp>
      <p:grpSp>
        <p:nvGrpSpPr>
          <p:cNvPr id="60" name="Group 59">
            <a:extLst>
              <a:ext uri="{FF2B5EF4-FFF2-40B4-BE49-F238E27FC236}">
                <a16:creationId xmlns:a16="http://schemas.microsoft.com/office/drawing/2014/main" id="{0AEBDF5C-EEE8-4D96-9FD0-4221502DC674}"/>
              </a:ext>
            </a:extLst>
          </p:cNvPr>
          <p:cNvGrpSpPr/>
          <p:nvPr/>
        </p:nvGrpSpPr>
        <p:grpSpPr>
          <a:xfrm>
            <a:off x="7266288" y="3389136"/>
            <a:ext cx="503280" cy="257400"/>
            <a:chOff x="7266288" y="3389136"/>
            <a:chExt cx="503280" cy="257400"/>
          </a:xfrm>
        </p:grpSpPr>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00A28D85-D90F-4D8B-93B1-553B3CFCC842}"/>
                    </a:ext>
                  </a:extLst>
                </p14:cNvPr>
                <p14:cNvContentPartPr/>
                <p14:nvPr/>
              </p14:nvContentPartPr>
              <p14:xfrm>
                <a:off x="7266288" y="3389136"/>
                <a:ext cx="459720" cy="48960"/>
              </p14:xfrm>
            </p:contentPart>
          </mc:Choice>
          <mc:Fallback xmlns="">
            <p:pic>
              <p:nvPicPr>
                <p:cNvPr id="58" name="Ink 57">
                  <a:extLst>
                    <a:ext uri="{FF2B5EF4-FFF2-40B4-BE49-F238E27FC236}">
                      <a16:creationId xmlns:a16="http://schemas.microsoft.com/office/drawing/2014/main" id="{00A28D85-D90F-4D8B-93B1-553B3CFCC842}"/>
                    </a:ext>
                  </a:extLst>
                </p:cNvPr>
                <p:cNvPicPr/>
                <p:nvPr/>
              </p:nvPicPr>
              <p:blipFill>
                <a:blip r:embed="rId88"/>
                <a:stretch>
                  <a:fillRect/>
                </a:stretch>
              </p:blipFill>
              <p:spPr>
                <a:xfrm>
                  <a:off x="7248288" y="3371136"/>
                  <a:ext cx="495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929D0E67-0698-4368-9AEE-EA074B65110F}"/>
                    </a:ext>
                  </a:extLst>
                </p14:cNvPr>
                <p14:cNvContentPartPr/>
                <p14:nvPr/>
              </p14:nvContentPartPr>
              <p14:xfrm>
                <a:off x="7369248" y="3620976"/>
                <a:ext cx="400320" cy="25560"/>
              </p14:xfrm>
            </p:contentPart>
          </mc:Choice>
          <mc:Fallback xmlns="">
            <p:pic>
              <p:nvPicPr>
                <p:cNvPr id="59" name="Ink 58">
                  <a:extLst>
                    <a:ext uri="{FF2B5EF4-FFF2-40B4-BE49-F238E27FC236}">
                      <a16:creationId xmlns:a16="http://schemas.microsoft.com/office/drawing/2014/main" id="{929D0E67-0698-4368-9AEE-EA074B65110F}"/>
                    </a:ext>
                  </a:extLst>
                </p:cNvPr>
                <p:cNvPicPr/>
                <p:nvPr/>
              </p:nvPicPr>
              <p:blipFill>
                <a:blip r:embed="rId90"/>
                <a:stretch>
                  <a:fillRect/>
                </a:stretch>
              </p:blipFill>
              <p:spPr>
                <a:xfrm>
                  <a:off x="7351248" y="3602976"/>
                  <a:ext cx="435960" cy="61200"/>
                </a:xfrm>
                <a:prstGeom prst="rect">
                  <a:avLst/>
                </a:prstGeom>
              </p:spPr>
            </p:pic>
          </mc:Fallback>
        </mc:AlternateContent>
      </p:grpSp>
    </p:spTree>
    <p:extLst>
      <p:ext uri="{BB962C8B-B14F-4D97-AF65-F5344CB8AC3E}">
        <p14:creationId xmlns:p14="http://schemas.microsoft.com/office/powerpoint/2010/main" val="377056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85999"/>
            <a:ext cx="8286750" cy="3890963"/>
          </a:xfrm>
        </p:spPr>
        <p:txBody>
          <a:bodyPr>
            <a:normAutofit/>
          </a:bodyPr>
          <a:lstStyle/>
          <a:p>
            <a:r>
              <a:rPr lang="tr-TR"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24.31 </a:t>
            </a:r>
            <a:r>
              <a:rPr lang="tr-TR" sz="2000" dirty="0">
                <a:latin typeface="Arial" panose="020B0604020202020204" pitchFamily="34" charset="0"/>
                <a:cs typeface="Arial" panose="020B0604020202020204" pitchFamily="34" charset="0"/>
              </a:rPr>
              <a:t>g/</a:t>
            </a:r>
            <a:r>
              <a:rPr lang="tr-TR" sz="2000" dirty="0" err="1">
                <a:latin typeface="Arial" panose="020B0604020202020204" pitchFamily="34" charset="0"/>
                <a:cs typeface="Arial" panose="020B0604020202020204" pitchFamily="34" charset="0"/>
              </a:rPr>
              <a:t>mol</a:t>
            </a:r>
            <a:r>
              <a:rPr lang="tr-TR"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r>
              <a:rPr lang="tr-TR" sz="2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2.01 </a:t>
            </a:r>
            <a:r>
              <a:rPr lang="tr-TR" sz="2000" dirty="0">
                <a:latin typeface="Arial" panose="020B0604020202020204" pitchFamily="34" charset="0"/>
                <a:cs typeface="Arial" panose="020B0604020202020204" pitchFamily="34" charset="0"/>
              </a:rPr>
              <a:t>g/</a:t>
            </a:r>
            <a:r>
              <a:rPr lang="tr-TR" sz="2000" dirty="0" err="1">
                <a:latin typeface="Arial" panose="020B0604020202020204" pitchFamily="34" charset="0"/>
                <a:cs typeface="Arial" panose="020B0604020202020204" pitchFamily="34" charset="0"/>
              </a:rPr>
              <a:t>mol</a:t>
            </a:r>
            <a:r>
              <a:rPr lang="tr-TR"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(3</a:t>
            </a:r>
            <a:r>
              <a:rPr lang="tr-TR" sz="2000" dirty="0">
                <a:latin typeface="Arial" panose="020B0604020202020204" pitchFamily="34" charset="0"/>
                <a:cs typeface="Arial" panose="020B0604020202020204" pitchFamily="34" charset="0"/>
                <a:sym typeface="Symbol" panose="05050102010706020507" pitchFamily="18" charset="2"/>
              </a:rPr>
              <a:t>X </a:t>
            </a:r>
            <a:r>
              <a:rPr lang="en-US" sz="2000" dirty="0">
                <a:latin typeface="Arial" panose="020B0604020202020204" pitchFamily="34" charset="0"/>
                <a:cs typeface="Arial" panose="020B0604020202020204" pitchFamily="34" charset="0"/>
              </a:rPr>
              <a:t>16.00 g</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mol</a:t>
            </a:r>
            <a:r>
              <a:rPr lang="en-US"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84.32 g</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mol</a:t>
            </a: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 </a:t>
            </a:r>
            <a:r>
              <a:rPr lang="tr-TR" sz="2000" dirty="0" err="1">
                <a:latin typeface="Arial" panose="020B0604020202020204" pitchFamily="34" charset="0"/>
                <a:cs typeface="Arial" panose="020B0604020202020204" pitchFamily="34" charset="0"/>
              </a:rPr>
              <a:t>mol</a:t>
            </a:r>
            <a:r>
              <a:rPr lang="tr-TR" sz="2000" dirty="0">
                <a:latin typeface="Arial" panose="020B0604020202020204" pitchFamily="34" charset="0"/>
                <a:cs typeface="Arial" panose="020B0604020202020204" pitchFamily="34" charset="0"/>
              </a:rPr>
              <a:t> </a:t>
            </a:r>
            <a:r>
              <a:rPr lang="en-US" sz="2000" dirty="0">
                <a:solidFill>
                  <a:schemeClr val="accent4">
                    <a:lumMod val="10000"/>
                  </a:schemeClr>
                </a:solidFill>
                <a:latin typeface="Arial" panose="020B0604020202020204" pitchFamily="34" charset="0"/>
                <a:cs typeface="Arial" panose="020B0604020202020204" pitchFamily="34" charset="0"/>
              </a:rPr>
              <a:t>MgCO</a:t>
            </a:r>
            <a:r>
              <a:rPr lang="en-US" sz="2000" baseline="-25000" dirty="0">
                <a:solidFill>
                  <a:schemeClr val="accent4">
                    <a:lumMod val="10000"/>
                  </a:schemeClr>
                </a:solidFill>
                <a:latin typeface="Arial" panose="020B0604020202020204" pitchFamily="34" charset="0"/>
                <a:cs typeface="Arial" panose="020B0604020202020204" pitchFamily="34" charset="0"/>
              </a:rPr>
              <a:t>3</a:t>
            </a:r>
            <a:r>
              <a:rPr lang="tr-TR" sz="2000" baseline="-25000" dirty="0">
                <a:solidFill>
                  <a:schemeClr val="accent4">
                    <a:lumMod val="10000"/>
                  </a:schemeClr>
                </a:solidFill>
                <a:latin typeface="Arial" panose="020B0604020202020204" pitchFamily="34" charset="0"/>
                <a:cs typeface="Arial" panose="020B0604020202020204" pitchFamily="34" charset="0"/>
              </a:rPr>
              <a:t> </a:t>
            </a:r>
            <a:r>
              <a:rPr lang="tr-TR" sz="2000" dirty="0">
                <a:solidFill>
                  <a:schemeClr val="accent4">
                    <a:lumMod val="10000"/>
                  </a:schemeClr>
                </a:solidFill>
                <a:latin typeface="Arial" panose="020B0604020202020204" pitchFamily="34" charset="0"/>
                <a:cs typeface="Arial" panose="020B0604020202020204" pitchFamily="34" charset="0"/>
              </a:rPr>
              <a:t>Bileşiği 84.32 g kütleye sahiptir.</a:t>
            </a:r>
          </a:p>
          <a:p>
            <a:r>
              <a:rPr lang="tr-TR" sz="2000" dirty="0">
                <a:solidFill>
                  <a:schemeClr val="accent4">
                    <a:lumMod val="10000"/>
                  </a:schemeClr>
                </a:solidFill>
                <a:latin typeface="Arial" panose="020B0604020202020204" pitchFamily="34" charset="0"/>
                <a:cs typeface="Arial" panose="020B0604020202020204" pitchFamily="34" charset="0"/>
              </a:rPr>
              <a:t>1 tane </a:t>
            </a:r>
            <a:r>
              <a:rPr lang="en-US" sz="2000" dirty="0">
                <a:solidFill>
                  <a:schemeClr val="accent4">
                    <a:lumMod val="10000"/>
                  </a:schemeClr>
                </a:solidFill>
                <a:latin typeface="Arial" panose="020B0604020202020204" pitchFamily="34" charset="0"/>
                <a:cs typeface="Arial" panose="020B0604020202020204" pitchFamily="34" charset="0"/>
              </a:rPr>
              <a:t>MgCO</a:t>
            </a:r>
            <a:r>
              <a:rPr lang="en-US" sz="2000" baseline="-25000" dirty="0">
                <a:solidFill>
                  <a:schemeClr val="accent4">
                    <a:lumMod val="10000"/>
                  </a:schemeClr>
                </a:solidFill>
                <a:latin typeface="Arial" panose="020B0604020202020204" pitchFamily="34" charset="0"/>
                <a:cs typeface="Arial" panose="020B0604020202020204" pitchFamily="34" charset="0"/>
              </a:rPr>
              <a:t>3</a:t>
            </a:r>
            <a:r>
              <a:rPr lang="tr-TR" sz="2000" baseline="-25000" dirty="0">
                <a:solidFill>
                  <a:schemeClr val="accent4">
                    <a:lumMod val="10000"/>
                  </a:schemeClr>
                </a:solidFill>
                <a:latin typeface="Arial" panose="020B0604020202020204" pitchFamily="34" charset="0"/>
                <a:cs typeface="Arial" panose="020B0604020202020204" pitchFamily="34" charset="0"/>
              </a:rPr>
              <a:t> </a:t>
            </a:r>
            <a:r>
              <a:rPr lang="tr-TR" sz="2000" dirty="0">
                <a:solidFill>
                  <a:schemeClr val="accent4">
                    <a:lumMod val="10000"/>
                  </a:schemeClr>
                </a:solidFill>
                <a:latin typeface="Arial" panose="020B0604020202020204" pitchFamily="34" charset="0"/>
                <a:cs typeface="Arial" panose="020B0604020202020204" pitchFamily="34" charset="0"/>
              </a:rPr>
              <a:t>Bileşiği ise 84.32 </a:t>
            </a:r>
            <a:r>
              <a:rPr lang="tr-TR" sz="2000" dirty="0" err="1">
                <a:solidFill>
                  <a:schemeClr val="accent4">
                    <a:lumMod val="10000"/>
                  </a:schemeClr>
                </a:solidFill>
                <a:latin typeface="Arial" panose="020B0604020202020204" pitchFamily="34" charset="0"/>
                <a:cs typeface="Arial" panose="020B0604020202020204" pitchFamily="34" charset="0"/>
              </a:rPr>
              <a:t>a.k.b</a:t>
            </a:r>
            <a:r>
              <a:rPr lang="tr-TR" sz="2000" dirty="0">
                <a:solidFill>
                  <a:schemeClr val="accent4">
                    <a:lumMod val="10000"/>
                  </a:schemeClr>
                </a:solidFill>
                <a:latin typeface="Arial" panose="020B0604020202020204" pitchFamily="34" charset="0"/>
                <a:cs typeface="Arial" panose="020B0604020202020204" pitchFamily="34" charset="0"/>
              </a:rPr>
              <a:t>. kütleye sahiptir.</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93737" y="137319"/>
            <a:ext cx="77724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tr-TR" sz="2800" dirty="0">
                <a:solidFill>
                  <a:srgbClr val="002060"/>
                </a:solidFill>
                <a:latin typeface="Arial" panose="020B0604020202020204" pitchFamily="34" charset="0"/>
                <a:cs typeface="Arial" panose="020B0604020202020204" pitchFamily="34" charset="0"/>
              </a:rPr>
              <a:t>Yüzde Bileşim (kütlece) hesaplamaları</a:t>
            </a:r>
            <a:endParaRPr lang="en-US" sz="2800" dirty="0">
              <a:solidFill>
                <a:srgbClr val="002060"/>
              </a:solidFill>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533400" y="762000"/>
            <a:ext cx="8093075" cy="369332"/>
          </a:xfrm>
          <a:prstGeom prst="rect">
            <a:avLst/>
          </a:prstGeom>
          <a:noFill/>
          <a:ln w="9525">
            <a:noFill/>
            <a:miter lim="800000"/>
            <a:headEnd/>
            <a:tailEnd/>
          </a:ln>
          <a:effectLst/>
        </p:spPr>
        <p:txBody>
          <a:bodyPr>
            <a:spAutoFit/>
          </a:bodyPr>
          <a:lstStyle/>
          <a:p>
            <a:r>
              <a:rPr lang="en-US" dirty="0">
                <a:solidFill>
                  <a:schemeClr val="accent4">
                    <a:lumMod val="10000"/>
                  </a:schemeClr>
                </a:solidFill>
                <a:latin typeface="Arial" panose="020B0604020202020204" pitchFamily="34" charset="0"/>
                <a:cs typeface="Arial" panose="020B0604020202020204" pitchFamily="34" charset="0"/>
              </a:rPr>
              <a:t>MgCO</a:t>
            </a:r>
            <a:r>
              <a:rPr lang="en-US" baseline="-25000" dirty="0">
                <a:solidFill>
                  <a:schemeClr val="accent4">
                    <a:lumMod val="10000"/>
                  </a:schemeClr>
                </a:solidFill>
                <a:latin typeface="Arial" panose="020B0604020202020204" pitchFamily="34" charset="0"/>
                <a:cs typeface="Arial" panose="020B0604020202020204" pitchFamily="34" charset="0"/>
              </a:rPr>
              <a:t>3</a:t>
            </a:r>
            <a:r>
              <a:rPr lang="tr-TR" baseline="-25000" dirty="0">
                <a:solidFill>
                  <a:schemeClr val="accent4">
                    <a:lumMod val="10000"/>
                  </a:schemeClr>
                </a:solidFill>
                <a:latin typeface="Arial" panose="020B0604020202020204" pitchFamily="34" charset="0"/>
                <a:cs typeface="Arial" panose="020B0604020202020204" pitchFamily="34" charset="0"/>
              </a:rPr>
              <a:t> </a:t>
            </a:r>
            <a:r>
              <a:rPr lang="tr-TR" dirty="0">
                <a:solidFill>
                  <a:schemeClr val="accent4">
                    <a:lumMod val="10000"/>
                  </a:schemeClr>
                </a:solidFill>
                <a:latin typeface="Arial" panose="020B0604020202020204" pitchFamily="34" charset="0"/>
                <a:cs typeface="Arial" panose="020B0604020202020204" pitchFamily="34" charset="0"/>
              </a:rPr>
              <a:t>Bileşiğini oluşturan elementlerin kütlece % bileşimini hesaplayınız.</a:t>
            </a:r>
            <a:endParaRPr lang="en-US" baseline="-25000" dirty="0">
              <a:solidFill>
                <a:schemeClr val="accent4">
                  <a:lumMod val="1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duotone>
              <a:prstClr val="black"/>
              <a:schemeClr val="accent4">
                <a:tint val="45000"/>
                <a:satMod val="400000"/>
              </a:schemeClr>
            </a:duotone>
          </a:blip>
          <a:srcRect l="17331" t="32811" r="19790" b="9420"/>
          <a:stretch/>
        </p:blipFill>
        <p:spPr>
          <a:xfrm>
            <a:off x="589499" y="3918954"/>
            <a:ext cx="3823033" cy="2634245"/>
          </a:xfrm>
          <a:prstGeom prst="rect">
            <a:avLst/>
          </a:prstGeom>
        </p:spPr>
      </p:pic>
      <p:sp>
        <p:nvSpPr>
          <p:cNvPr id="8" name="Text Box 3"/>
          <p:cNvSpPr txBox="1">
            <a:spLocks noChangeArrowheads="1"/>
          </p:cNvSpPr>
          <p:nvPr/>
        </p:nvSpPr>
        <p:spPr bwMode="auto">
          <a:xfrm>
            <a:off x="581293" y="3496311"/>
            <a:ext cx="6172200" cy="369332"/>
          </a:xfrm>
          <a:prstGeom prst="rect">
            <a:avLst/>
          </a:prstGeom>
          <a:noFill/>
          <a:ln w="9525">
            <a:noFill/>
            <a:miter lim="800000"/>
            <a:headEnd/>
            <a:tailEnd/>
          </a:ln>
          <a:effectLst/>
        </p:spPr>
        <p:txBody>
          <a:bodyPr wrap="square">
            <a:spAutoFit/>
          </a:bodyPr>
          <a:lstStyle/>
          <a:p>
            <a:r>
              <a:rPr lang="tr-TR" b="1" dirty="0">
                <a:solidFill>
                  <a:srgbClr val="002060"/>
                </a:solidFill>
                <a:latin typeface="Arial" panose="020B0604020202020204" pitchFamily="34" charset="0"/>
                <a:cs typeface="Arial" panose="020B0604020202020204" pitchFamily="34" charset="0"/>
              </a:rPr>
              <a:t>Kütlece % bileşiminin hesaplanması</a:t>
            </a:r>
            <a:endParaRPr lang="en-US" b="1" baseline="-25000" dirty="0">
              <a:solidFill>
                <a:srgbClr val="00206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duotone>
              <a:prstClr val="black"/>
              <a:srgbClr val="FFFF00">
                <a:tint val="45000"/>
                <a:satMod val="400000"/>
              </a:srgbClr>
            </a:duotone>
          </a:blip>
          <a:stretch>
            <a:fillRect/>
          </a:stretch>
        </p:blipFill>
        <p:spPr>
          <a:xfrm>
            <a:off x="611065" y="1184643"/>
            <a:ext cx="3371850" cy="825429"/>
          </a:xfrm>
          <a:prstGeom prst="rect">
            <a:avLst/>
          </a:prstGeom>
        </p:spPr>
      </p:pic>
    </p:spTree>
    <p:extLst>
      <p:ext uri="{BB962C8B-B14F-4D97-AF65-F5344CB8AC3E}">
        <p14:creationId xmlns:p14="http://schemas.microsoft.com/office/powerpoint/2010/main" val="3541864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966" y="838200"/>
            <a:ext cx="8214067" cy="4395116"/>
          </a:xfrm>
        </p:spPr>
        <p:txBody>
          <a:bodyPr>
            <a:noAutofit/>
          </a:bodyPr>
          <a:lstStyle/>
          <a:p>
            <a:pPr>
              <a:lnSpc>
                <a:spcPct val="120000"/>
              </a:lnSpc>
            </a:pPr>
            <a:r>
              <a:rPr lang="en-US" sz="1800" dirty="0">
                <a:latin typeface="Arial" panose="020B0604020202020204" pitchFamily="34" charset="0"/>
                <a:cs typeface="Arial" panose="020B0604020202020204" pitchFamily="34" charset="0"/>
              </a:rPr>
              <a:t>1 </a:t>
            </a:r>
            <a:r>
              <a:rPr lang="tr-TR" sz="1800" dirty="0">
                <a:latin typeface="Arial" panose="020B0604020202020204" pitchFamily="34" charset="0"/>
                <a:cs typeface="Arial" panose="020B0604020202020204" pitchFamily="34" charset="0"/>
              </a:rPr>
              <a:t>düzine</a:t>
            </a:r>
            <a:r>
              <a:rPr lang="en-US"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12</a:t>
            </a:r>
            <a:r>
              <a:rPr lang="tr-TR" sz="1800" dirty="0">
                <a:latin typeface="Arial" panose="020B0604020202020204" pitchFamily="34" charset="0"/>
                <a:cs typeface="Arial" panose="020B0604020202020204" pitchFamily="34" charset="0"/>
              </a:rPr>
              <a:t> tane</a:t>
            </a:r>
            <a:endParaRPr lang="en-US" sz="1800" dirty="0">
              <a:latin typeface="Arial" panose="020B0604020202020204" pitchFamily="34" charset="0"/>
              <a:cs typeface="Arial" panose="020B0604020202020204" pitchFamily="34" charset="0"/>
            </a:endParaRPr>
          </a:p>
          <a:p>
            <a:pPr>
              <a:lnSpc>
                <a:spcPct val="120000"/>
              </a:lnSpc>
            </a:pPr>
            <a:r>
              <a:rPr lang="en-US" sz="1800" dirty="0">
                <a:latin typeface="Arial" panose="020B0604020202020204" pitchFamily="34" charset="0"/>
                <a:cs typeface="Arial" panose="020B0604020202020204" pitchFamily="34" charset="0"/>
              </a:rPr>
              <a:t>1 </a:t>
            </a:r>
            <a:r>
              <a:rPr lang="tr-TR" sz="1800" dirty="0">
                <a:latin typeface="Arial" panose="020B0604020202020204" pitchFamily="34" charset="0"/>
                <a:cs typeface="Arial" panose="020B0604020202020204" pitchFamily="34" charset="0"/>
              </a:rPr>
              <a:t>deste</a:t>
            </a:r>
            <a:r>
              <a:rPr lang="en-US"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10 tane</a:t>
            </a:r>
            <a:endParaRPr lang="en-US" sz="1800" dirty="0">
              <a:latin typeface="Arial" panose="020B0604020202020204" pitchFamily="34" charset="0"/>
              <a:cs typeface="Arial" panose="020B0604020202020204" pitchFamily="34" charset="0"/>
            </a:endParaRPr>
          </a:p>
          <a:p>
            <a:pPr>
              <a:lnSpc>
                <a:spcPct val="120000"/>
              </a:lnSpc>
            </a:pPr>
            <a:r>
              <a:rPr lang="en-US" sz="1800" dirty="0">
                <a:latin typeface="Arial" panose="020B0604020202020204" pitchFamily="34" charset="0"/>
                <a:cs typeface="Arial" panose="020B0604020202020204" pitchFamily="34" charset="0"/>
              </a:rPr>
              <a:t>1 </a:t>
            </a:r>
            <a:r>
              <a:rPr lang="en-US" sz="1800" dirty="0" err="1">
                <a:latin typeface="Arial" panose="020B0604020202020204" pitchFamily="34" charset="0"/>
                <a:cs typeface="Arial" panose="020B0604020202020204" pitchFamily="34" charset="0"/>
              </a:rPr>
              <a:t>mol</a:t>
            </a:r>
            <a:r>
              <a:rPr lang="en-US" sz="1800" dirty="0">
                <a:latin typeface="Arial" panose="020B0604020202020204" pitchFamily="34" charset="0"/>
                <a:cs typeface="Arial" panose="020B0604020202020204" pitchFamily="34" charset="0"/>
              </a:rPr>
              <a:t> =6.022 x 10</a:t>
            </a:r>
            <a:r>
              <a:rPr lang="en-US" sz="1800" baseline="30000" dirty="0">
                <a:latin typeface="Arial" panose="020B0604020202020204" pitchFamily="34" charset="0"/>
                <a:cs typeface="Arial" panose="020B0604020202020204" pitchFamily="34" charset="0"/>
              </a:rPr>
              <a:t>23</a:t>
            </a:r>
            <a:r>
              <a:rPr lang="tr-TR" sz="1800" baseline="3000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tane</a:t>
            </a:r>
            <a:endParaRPr lang="en-US" sz="1800" dirty="0">
              <a:latin typeface="Arial" panose="020B0604020202020204" pitchFamily="34" charset="0"/>
              <a:cs typeface="Arial" panose="020B0604020202020204" pitchFamily="34" charset="0"/>
            </a:endParaRPr>
          </a:p>
          <a:p>
            <a:pPr>
              <a:lnSpc>
                <a:spcPct val="120000"/>
              </a:lnSpc>
            </a:pPr>
            <a:r>
              <a:rPr lang="en-US" sz="180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1mol C-12 izotopunda TAM OLARAK </a:t>
            </a:r>
            <a:r>
              <a:rPr lang="en-US" sz="1800" dirty="0">
                <a:latin typeface="Arial" panose="020B0604020202020204" pitchFamily="34" charset="0"/>
                <a:cs typeface="Arial" panose="020B0604020202020204" pitchFamily="34" charset="0"/>
              </a:rPr>
              <a:t>12 gram</a:t>
            </a:r>
            <a:r>
              <a:rPr lang="tr-TR" sz="1800" dirty="0">
                <a:latin typeface="Arial" panose="020B0604020202020204" pitchFamily="34" charset="0"/>
                <a:cs typeface="Arial" panose="020B0604020202020204" pitchFamily="34" charset="0"/>
              </a:rPr>
              <a:t> KARBON ( C ) vardır!</a:t>
            </a:r>
            <a:endParaRPr lang="en-US" sz="1800" dirty="0">
              <a:latin typeface="Arial" panose="020B0604020202020204" pitchFamily="34" charset="0"/>
              <a:cs typeface="Arial" panose="020B0604020202020204" pitchFamily="34" charset="0"/>
            </a:endParaRPr>
          </a:p>
          <a:p>
            <a:pPr>
              <a:lnSpc>
                <a:spcPct val="120000"/>
              </a:lnSpc>
            </a:pPr>
            <a:r>
              <a:rPr lang="en-US" altLang="en-US" sz="1800" dirty="0">
                <a:latin typeface="Arial" panose="020B0604020202020204" pitchFamily="34" charset="0"/>
                <a:cs typeface="Arial" panose="020B0604020202020204" pitchFamily="34" charset="0"/>
              </a:rPr>
              <a:t>1 </a:t>
            </a:r>
            <a:r>
              <a:rPr lang="en-US" altLang="en-US" sz="1800" dirty="0" err="1">
                <a:latin typeface="Arial" panose="020B0604020202020204" pitchFamily="34" charset="0"/>
                <a:cs typeface="Arial" panose="020B0604020202020204" pitchFamily="34" charset="0"/>
              </a:rPr>
              <a:t>mol</a:t>
            </a:r>
            <a:r>
              <a:rPr lang="en-US" altLang="en-US" sz="1800" dirty="0">
                <a:latin typeface="Arial" panose="020B0604020202020204" pitchFamily="34" charset="0"/>
                <a:cs typeface="Arial" panose="020B0604020202020204" pitchFamily="34" charset="0"/>
              </a:rPr>
              <a:t> </a:t>
            </a:r>
            <a:r>
              <a:rPr lang="tr-TR" altLang="en-US" sz="1800" dirty="0">
                <a:latin typeface="Arial" panose="020B0604020202020204" pitchFamily="34" charset="0"/>
                <a:cs typeface="Arial" panose="020B0604020202020204" pitchFamily="34" charset="0"/>
              </a:rPr>
              <a:t>X</a:t>
            </a:r>
            <a:r>
              <a:rPr lang="en-US" altLang="en-US" sz="1800" dirty="0">
                <a:latin typeface="Arial" panose="020B0604020202020204" pitchFamily="34" charset="0"/>
                <a:cs typeface="Arial" panose="020B0604020202020204" pitchFamily="34" charset="0"/>
              </a:rPr>
              <a:t> = 6.0221421 x 10</a:t>
            </a:r>
            <a:r>
              <a:rPr lang="en-US" altLang="en-US" sz="1800" baseline="30000" dirty="0">
                <a:latin typeface="Arial" panose="020B0604020202020204" pitchFamily="34" charset="0"/>
                <a:cs typeface="Arial" panose="020B0604020202020204" pitchFamily="34" charset="0"/>
              </a:rPr>
              <a:t>23</a:t>
            </a:r>
            <a:r>
              <a:rPr lang="en-US" altLang="en-US" sz="1800" dirty="0">
                <a:latin typeface="Arial" panose="020B0604020202020204" pitchFamily="34" charset="0"/>
                <a:cs typeface="Arial" panose="020B0604020202020204" pitchFamily="34" charset="0"/>
              </a:rPr>
              <a:t> </a:t>
            </a:r>
            <a:r>
              <a:rPr lang="tr-TR" altLang="en-US" sz="1800" dirty="0">
                <a:latin typeface="Arial" panose="020B0604020202020204" pitchFamily="34" charset="0"/>
                <a:cs typeface="Arial" panose="020B0604020202020204" pitchFamily="34" charset="0"/>
              </a:rPr>
              <a:t>tane X</a:t>
            </a:r>
          </a:p>
          <a:p>
            <a:pPr marL="0" indent="0">
              <a:lnSpc>
                <a:spcPct val="120000"/>
              </a:lnSpc>
              <a:buNone/>
            </a:pPr>
            <a:r>
              <a:rPr lang="tr-TR" altLang="en-US" sz="1800" dirty="0">
                <a:latin typeface="Arial" panose="020B0604020202020204" pitchFamily="34" charset="0"/>
                <a:cs typeface="Arial" panose="020B0604020202020204" pitchFamily="34" charset="0"/>
              </a:rPr>
              <a:t> </a:t>
            </a:r>
            <a:r>
              <a:rPr lang="tr-TR" altLang="en-US" sz="3200" b="1" dirty="0" err="1">
                <a:solidFill>
                  <a:schemeClr val="tx2"/>
                </a:solidFill>
                <a:latin typeface="Calibri Light" panose="020F0302020204030204" pitchFamily="34" charset="0"/>
                <a:ea typeface="+mj-ea"/>
                <a:cs typeface="+mj-cs"/>
              </a:rPr>
              <a:t>Avogadro</a:t>
            </a:r>
            <a:r>
              <a:rPr lang="tr-TR" altLang="en-US" sz="3200" b="1" dirty="0">
                <a:solidFill>
                  <a:schemeClr val="tx2"/>
                </a:solidFill>
                <a:latin typeface="Calibri Light" panose="020F0302020204030204" pitchFamily="34" charset="0"/>
                <a:ea typeface="+mj-ea"/>
                <a:cs typeface="+mj-cs"/>
              </a:rPr>
              <a:t> Sayısı:</a:t>
            </a:r>
          </a:p>
          <a:p>
            <a:pPr>
              <a:lnSpc>
                <a:spcPct val="120000"/>
              </a:lnSpc>
            </a:pPr>
            <a:r>
              <a:rPr lang="tr-TR" altLang="en-US" sz="1800" dirty="0">
                <a:latin typeface="Arial" panose="020B0604020202020204" pitchFamily="34" charset="0"/>
                <a:cs typeface="Arial" panose="020B0604020202020204" pitchFamily="34" charset="0"/>
              </a:rPr>
              <a:t>N</a:t>
            </a:r>
            <a:r>
              <a:rPr lang="tr-TR" altLang="en-US" sz="1800" baseline="-25000" dirty="0">
                <a:latin typeface="Arial" panose="020B0604020202020204" pitchFamily="34" charset="0"/>
                <a:cs typeface="Arial" panose="020B0604020202020204" pitchFamily="34" charset="0"/>
              </a:rPr>
              <a:t>A</a:t>
            </a:r>
            <a:r>
              <a:rPr lang="tr-TR" altLang="en-US" sz="1800" dirty="0">
                <a:latin typeface="Arial" panose="020B0604020202020204" pitchFamily="34" charset="0"/>
                <a:cs typeface="Arial" panose="020B0604020202020204" pitchFamily="34" charset="0"/>
              </a:rPr>
              <a:t> (</a:t>
            </a:r>
            <a:r>
              <a:rPr lang="tr-TR" altLang="en-US" sz="1800" dirty="0" err="1">
                <a:latin typeface="Arial" panose="020B0604020202020204" pitchFamily="34" charset="0"/>
                <a:cs typeface="Arial" panose="020B0604020202020204" pitchFamily="34" charset="0"/>
              </a:rPr>
              <a:t>Avogadro</a:t>
            </a:r>
            <a:r>
              <a:rPr lang="tr-TR" altLang="en-US" sz="1800" dirty="0">
                <a:latin typeface="Arial" panose="020B0604020202020204" pitchFamily="34" charset="0"/>
                <a:cs typeface="Arial" panose="020B0604020202020204" pitchFamily="34" charset="0"/>
              </a:rPr>
              <a:t> Sayısı) :</a:t>
            </a:r>
            <a:r>
              <a:rPr lang="en-US" altLang="en-US" sz="1800" dirty="0">
                <a:latin typeface="Arial" panose="020B0604020202020204" pitchFamily="34" charset="0"/>
                <a:cs typeface="Arial" panose="020B0604020202020204" pitchFamily="34" charset="0"/>
              </a:rPr>
              <a:t> 6.0221421 x 10</a:t>
            </a:r>
            <a:r>
              <a:rPr lang="en-US" altLang="en-US" sz="1800" baseline="30000" dirty="0">
                <a:latin typeface="Arial" panose="020B0604020202020204" pitchFamily="34" charset="0"/>
                <a:cs typeface="Arial" panose="020B0604020202020204" pitchFamily="34" charset="0"/>
              </a:rPr>
              <a:t>23</a:t>
            </a:r>
            <a:r>
              <a:rPr lang="en-US" altLang="en-US" sz="1800" dirty="0">
                <a:latin typeface="Arial" panose="020B0604020202020204" pitchFamily="34" charset="0"/>
                <a:cs typeface="Arial" panose="020B0604020202020204" pitchFamily="34" charset="0"/>
              </a:rPr>
              <a:t> </a:t>
            </a:r>
            <a:r>
              <a:rPr lang="tr-TR" altLang="en-US" sz="1800" dirty="0">
                <a:latin typeface="Arial" panose="020B0604020202020204" pitchFamily="34" charset="0"/>
                <a:cs typeface="Arial" panose="020B0604020202020204" pitchFamily="34" charset="0"/>
              </a:rPr>
              <a:t>/</a:t>
            </a:r>
            <a:r>
              <a:rPr lang="tr-TR" altLang="en-US" sz="1800" dirty="0" err="1">
                <a:latin typeface="Arial" panose="020B0604020202020204" pitchFamily="34" charset="0"/>
                <a:cs typeface="Arial" panose="020B0604020202020204" pitchFamily="34" charset="0"/>
              </a:rPr>
              <a:t>mol</a:t>
            </a:r>
            <a:br>
              <a:rPr lang="tr-TR" altLang="en-US" sz="1800" dirty="0">
                <a:latin typeface="Arial" panose="020B0604020202020204" pitchFamily="34" charset="0"/>
                <a:cs typeface="Arial" panose="020B0604020202020204" pitchFamily="34" charset="0"/>
              </a:rPr>
            </a:br>
            <a:r>
              <a:rPr lang="tr-TR" altLang="en-US" sz="1800" dirty="0">
                <a:latin typeface="Arial" panose="020B0604020202020204" pitchFamily="34" charset="0"/>
                <a:cs typeface="Arial" panose="020B0604020202020204" pitchFamily="34" charset="0"/>
              </a:rPr>
              <a:t>6.022 x 1023 “</a:t>
            </a:r>
            <a:r>
              <a:rPr lang="tr-TR" altLang="en-US" sz="1800" b="1" dirty="0" err="1">
                <a:latin typeface="Arial" panose="020B0604020202020204" pitchFamily="34" charset="0"/>
                <a:cs typeface="Arial" panose="020B0604020202020204" pitchFamily="34" charset="0"/>
              </a:rPr>
              <a:t>Avogadro</a:t>
            </a:r>
            <a:r>
              <a:rPr lang="tr-TR" altLang="en-US" sz="1800" b="1" dirty="0">
                <a:latin typeface="Arial" panose="020B0604020202020204" pitchFamily="34" charset="0"/>
                <a:cs typeface="Arial" panose="020B0604020202020204" pitchFamily="34" charset="0"/>
              </a:rPr>
              <a:t> sayısı</a:t>
            </a:r>
            <a:r>
              <a:rPr lang="tr-TR" altLang="en-US" sz="1800" dirty="0">
                <a:latin typeface="Arial" panose="020B0604020202020204" pitchFamily="34" charset="0"/>
                <a:cs typeface="Arial" panose="020B0604020202020204" pitchFamily="34" charset="0"/>
              </a:rPr>
              <a:t>“ olarak adlandırılır </a:t>
            </a:r>
          </a:p>
          <a:p>
            <a:pPr>
              <a:lnSpc>
                <a:spcPct val="120000"/>
              </a:lnSpc>
            </a:pPr>
            <a:r>
              <a:rPr lang="tr-TR" altLang="en-US" sz="1800" dirty="0" err="1">
                <a:latin typeface="Arial" panose="020B0604020202020204" pitchFamily="34" charset="0"/>
                <a:cs typeface="Arial" panose="020B0604020202020204" pitchFamily="34" charset="0"/>
              </a:rPr>
              <a:t>Italyan</a:t>
            </a:r>
            <a:r>
              <a:rPr lang="tr-TR" altLang="en-US" sz="1800" dirty="0">
                <a:latin typeface="Arial" panose="020B0604020202020204" pitchFamily="34" charset="0"/>
                <a:cs typeface="Arial" panose="020B0604020202020204" pitchFamily="34" charset="0"/>
              </a:rPr>
              <a:t> Kimyager </a:t>
            </a:r>
            <a:r>
              <a:rPr lang="tr-TR" altLang="en-US" sz="1800" dirty="0" err="1">
                <a:latin typeface="Arial" panose="020B0604020202020204" pitchFamily="34" charset="0"/>
                <a:cs typeface="Arial" panose="020B0604020202020204" pitchFamily="34" charset="0"/>
              </a:rPr>
              <a:t>Amadeo</a:t>
            </a:r>
            <a:r>
              <a:rPr lang="tr-TR" altLang="en-US" sz="1800" dirty="0">
                <a:latin typeface="Arial" panose="020B0604020202020204" pitchFamily="34" charset="0"/>
                <a:cs typeface="Arial" panose="020B0604020202020204" pitchFamily="34" charset="0"/>
              </a:rPr>
              <a:t> </a:t>
            </a:r>
            <a:r>
              <a:rPr lang="tr-TR" altLang="en-US" sz="1800" dirty="0" err="1">
                <a:latin typeface="Arial" panose="020B0604020202020204" pitchFamily="34" charset="0"/>
                <a:cs typeface="Arial" panose="020B0604020202020204" pitchFamily="34" charset="0"/>
              </a:rPr>
              <a:t>Avogadro’yu</a:t>
            </a:r>
            <a:r>
              <a:rPr lang="tr-TR" altLang="en-US" sz="1800" dirty="0">
                <a:latin typeface="Arial" panose="020B0604020202020204" pitchFamily="34" charset="0"/>
                <a:cs typeface="Arial" panose="020B0604020202020204" pitchFamily="34" charset="0"/>
              </a:rPr>
              <a:t> onurlandırmak için bu isim  verilmiştir </a:t>
            </a:r>
          </a:p>
          <a:p>
            <a:pPr>
              <a:lnSpc>
                <a:spcPct val="120000"/>
              </a:lnSpc>
            </a:pPr>
            <a:r>
              <a:rPr lang="tr-TR" altLang="en-US" sz="1800" dirty="0" err="1">
                <a:latin typeface="Arial" panose="020B0604020202020204" pitchFamily="34" charset="0"/>
                <a:cs typeface="Arial" panose="020B0604020202020204" pitchFamily="34" charset="0"/>
              </a:rPr>
              <a:t>Avogadro</a:t>
            </a:r>
            <a:r>
              <a:rPr lang="tr-TR" altLang="en-US" sz="1800" dirty="0">
                <a:latin typeface="Arial" panose="020B0604020202020204" pitchFamily="34" charset="0"/>
                <a:cs typeface="Arial" panose="020B0604020202020204" pitchFamily="34" charset="0"/>
              </a:rPr>
              <a:t> bulmamıştır bu rakamı, ancak onun hesaplamaları yol göstermiştir. </a:t>
            </a:r>
          </a:p>
        </p:txBody>
      </p:sp>
      <p:sp>
        <p:nvSpPr>
          <p:cNvPr id="5" name="Rectangle 4"/>
          <p:cNvSpPr/>
          <p:nvPr/>
        </p:nvSpPr>
        <p:spPr>
          <a:xfrm>
            <a:off x="457200" y="195934"/>
            <a:ext cx="5774495" cy="590931"/>
          </a:xfrm>
          <a:prstGeom prst="rect">
            <a:avLst/>
          </a:prstGeom>
        </p:spPr>
        <p:txBody>
          <a:bodyPr vert="horz" lIns="91440" tIns="45720" rIns="91440" bIns="45720" rtlCol="0" anchor="ctr">
            <a:normAutofit fontScale="97500"/>
          </a:bodyPr>
          <a:lstStyle/>
          <a:p>
            <a:pPr defTabSz="685800">
              <a:lnSpc>
                <a:spcPct val="90000"/>
              </a:lnSpc>
            </a:pPr>
            <a:r>
              <a:rPr lang="tr-TR" altLang="en-US" sz="3200" b="1" dirty="0">
                <a:solidFill>
                  <a:schemeClr val="tx2"/>
                </a:solidFill>
                <a:latin typeface="Calibri Light" panose="020F0302020204030204" pitchFamily="34" charset="0"/>
                <a:ea typeface="+mj-ea"/>
                <a:cs typeface="+mj-cs"/>
              </a:rPr>
              <a:t>Mol birimi ve kavramı</a:t>
            </a:r>
          </a:p>
        </p:txBody>
      </p:sp>
    </p:spTree>
    <p:extLst>
      <p:ext uri="{BB962C8B-B14F-4D97-AF65-F5344CB8AC3E}">
        <p14:creationId xmlns:p14="http://schemas.microsoft.com/office/powerpoint/2010/main" val="315753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E1DA09-665D-4D90-869E-1ECB21640283}"/>
              </a:ext>
            </a:extLst>
          </p:cNvPr>
          <p:cNvGrpSpPr/>
          <p:nvPr/>
        </p:nvGrpSpPr>
        <p:grpSpPr>
          <a:xfrm>
            <a:off x="984648" y="256056"/>
            <a:ext cx="6330240" cy="1250640"/>
            <a:chOff x="984648" y="256056"/>
            <a:chExt cx="6330240" cy="125064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6FAF5B7-B7F0-4C28-9433-476D8D6E2A39}"/>
                    </a:ext>
                  </a:extLst>
                </p14:cNvPr>
                <p14:cNvContentPartPr/>
                <p14:nvPr/>
              </p14:nvContentPartPr>
              <p14:xfrm>
                <a:off x="1680888" y="256056"/>
                <a:ext cx="450720" cy="768240"/>
              </p14:xfrm>
            </p:contentPart>
          </mc:Choice>
          <mc:Fallback xmlns="">
            <p:pic>
              <p:nvPicPr>
                <p:cNvPr id="4" name="Ink 3">
                  <a:extLst>
                    <a:ext uri="{FF2B5EF4-FFF2-40B4-BE49-F238E27FC236}">
                      <a16:creationId xmlns:a16="http://schemas.microsoft.com/office/drawing/2014/main" id="{26FAF5B7-B7F0-4C28-9433-476D8D6E2A39}"/>
                    </a:ext>
                  </a:extLst>
                </p:cNvPr>
                <p:cNvPicPr/>
                <p:nvPr/>
              </p:nvPicPr>
              <p:blipFill>
                <a:blip r:embed="rId3"/>
                <a:stretch>
                  <a:fillRect/>
                </a:stretch>
              </p:blipFill>
              <p:spPr>
                <a:xfrm>
                  <a:off x="1663248" y="238056"/>
                  <a:ext cx="48636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AACE388-D359-4E7D-93C0-C5C843CCE043}"/>
                    </a:ext>
                  </a:extLst>
                </p14:cNvPr>
                <p14:cNvContentPartPr/>
                <p14:nvPr/>
              </p14:nvContentPartPr>
              <p14:xfrm>
                <a:off x="1762968" y="622536"/>
                <a:ext cx="723240" cy="398880"/>
              </p14:xfrm>
            </p:contentPart>
          </mc:Choice>
          <mc:Fallback xmlns="">
            <p:pic>
              <p:nvPicPr>
                <p:cNvPr id="5" name="Ink 4">
                  <a:extLst>
                    <a:ext uri="{FF2B5EF4-FFF2-40B4-BE49-F238E27FC236}">
                      <a16:creationId xmlns:a16="http://schemas.microsoft.com/office/drawing/2014/main" id="{1AACE388-D359-4E7D-93C0-C5C843CCE043}"/>
                    </a:ext>
                  </a:extLst>
                </p:cNvPr>
                <p:cNvPicPr/>
                <p:nvPr/>
              </p:nvPicPr>
              <p:blipFill>
                <a:blip r:embed="rId5"/>
                <a:stretch>
                  <a:fillRect/>
                </a:stretch>
              </p:blipFill>
              <p:spPr>
                <a:xfrm>
                  <a:off x="1745328" y="604536"/>
                  <a:ext cx="75888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C18318F-1737-44DA-AF6D-49AFFB8A5E6A}"/>
                    </a:ext>
                  </a:extLst>
                </p14:cNvPr>
                <p14:cNvContentPartPr/>
                <p14:nvPr/>
              </p14:nvContentPartPr>
              <p14:xfrm>
                <a:off x="2596368" y="674376"/>
                <a:ext cx="242640" cy="335880"/>
              </p14:xfrm>
            </p:contentPart>
          </mc:Choice>
          <mc:Fallback xmlns="">
            <p:pic>
              <p:nvPicPr>
                <p:cNvPr id="6" name="Ink 5">
                  <a:extLst>
                    <a:ext uri="{FF2B5EF4-FFF2-40B4-BE49-F238E27FC236}">
                      <a16:creationId xmlns:a16="http://schemas.microsoft.com/office/drawing/2014/main" id="{1C18318F-1737-44DA-AF6D-49AFFB8A5E6A}"/>
                    </a:ext>
                  </a:extLst>
                </p:cNvPr>
                <p:cNvPicPr/>
                <p:nvPr/>
              </p:nvPicPr>
              <p:blipFill>
                <a:blip r:embed="rId7"/>
                <a:stretch>
                  <a:fillRect/>
                </a:stretch>
              </p:blipFill>
              <p:spPr>
                <a:xfrm>
                  <a:off x="2578728" y="656736"/>
                  <a:ext cx="2782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1535519-C553-4C25-9D36-2F9BA0BB0026}"/>
                    </a:ext>
                  </a:extLst>
                </p14:cNvPr>
                <p14:cNvContentPartPr/>
                <p14:nvPr/>
              </p14:nvContentPartPr>
              <p14:xfrm>
                <a:off x="2945208" y="491856"/>
                <a:ext cx="1897200" cy="1014840"/>
              </p14:xfrm>
            </p:contentPart>
          </mc:Choice>
          <mc:Fallback xmlns="">
            <p:pic>
              <p:nvPicPr>
                <p:cNvPr id="7" name="Ink 6">
                  <a:extLst>
                    <a:ext uri="{FF2B5EF4-FFF2-40B4-BE49-F238E27FC236}">
                      <a16:creationId xmlns:a16="http://schemas.microsoft.com/office/drawing/2014/main" id="{51535519-C553-4C25-9D36-2F9BA0BB0026}"/>
                    </a:ext>
                  </a:extLst>
                </p:cNvPr>
                <p:cNvPicPr/>
                <p:nvPr/>
              </p:nvPicPr>
              <p:blipFill>
                <a:blip r:embed="rId9"/>
                <a:stretch>
                  <a:fillRect/>
                </a:stretch>
              </p:blipFill>
              <p:spPr>
                <a:xfrm>
                  <a:off x="2927568" y="474216"/>
                  <a:ext cx="1932840" cy="105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E002F29-9451-4FD1-B843-E47870210A85}"/>
                    </a:ext>
                  </a:extLst>
                </p14:cNvPr>
                <p14:cNvContentPartPr/>
                <p14:nvPr/>
              </p14:nvContentPartPr>
              <p14:xfrm>
                <a:off x="5456208" y="402216"/>
                <a:ext cx="330480" cy="453960"/>
              </p14:xfrm>
            </p:contentPart>
          </mc:Choice>
          <mc:Fallback xmlns="">
            <p:pic>
              <p:nvPicPr>
                <p:cNvPr id="11" name="Ink 10">
                  <a:extLst>
                    <a:ext uri="{FF2B5EF4-FFF2-40B4-BE49-F238E27FC236}">
                      <a16:creationId xmlns:a16="http://schemas.microsoft.com/office/drawing/2014/main" id="{EE002F29-9451-4FD1-B843-E47870210A85}"/>
                    </a:ext>
                  </a:extLst>
                </p:cNvPr>
                <p:cNvPicPr/>
                <p:nvPr/>
              </p:nvPicPr>
              <p:blipFill>
                <a:blip r:embed="rId11"/>
                <a:stretch>
                  <a:fillRect/>
                </a:stretch>
              </p:blipFill>
              <p:spPr>
                <a:xfrm>
                  <a:off x="5438568" y="384576"/>
                  <a:ext cx="3661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77BECC0-B292-430F-A15C-6C20D8748D38}"/>
                    </a:ext>
                  </a:extLst>
                </p14:cNvPr>
                <p14:cNvContentPartPr/>
                <p14:nvPr/>
              </p14:nvContentPartPr>
              <p14:xfrm>
                <a:off x="5864448" y="573936"/>
                <a:ext cx="868680" cy="699120"/>
              </p14:xfrm>
            </p:contentPart>
          </mc:Choice>
          <mc:Fallback xmlns="">
            <p:pic>
              <p:nvPicPr>
                <p:cNvPr id="12" name="Ink 11">
                  <a:extLst>
                    <a:ext uri="{FF2B5EF4-FFF2-40B4-BE49-F238E27FC236}">
                      <a16:creationId xmlns:a16="http://schemas.microsoft.com/office/drawing/2014/main" id="{677BECC0-B292-430F-A15C-6C20D8748D38}"/>
                    </a:ext>
                  </a:extLst>
                </p:cNvPr>
                <p:cNvPicPr/>
                <p:nvPr/>
              </p:nvPicPr>
              <p:blipFill>
                <a:blip r:embed="rId13"/>
                <a:stretch>
                  <a:fillRect/>
                </a:stretch>
              </p:blipFill>
              <p:spPr>
                <a:xfrm>
                  <a:off x="5846448" y="556296"/>
                  <a:ext cx="90432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1A92315-79D6-4B49-A31C-F2333B44985A}"/>
                    </a:ext>
                  </a:extLst>
                </p14:cNvPr>
                <p14:cNvContentPartPr/>
                <p14:nvPr/>
              </p14:nvContentPartPr>
              <p14:xfrm>
                <a:off x="6778848" y="686976"/>
                <a:ext cx="120960" cy="278640"/>
              </p14:xfrm>
            </p:contentPart>
          </mc:Choice>
          <mc:Fallback xmlns="">
            <p:pic>
              <p:nvPicPr>
                <p:cNvPr id="13" name="Ink 12">
                  <a:extLst>
                    <a:ext uri="{FF2B5EF4-FFF2-40B4-BE49-F238E27FC236}">
                      <a16:creationId xmlns:a16="http://schemas.microsoft.com/office/drawing/2014/main" id="{61A92315-79D6-4B49-A31C-F2333B44985A}"/>
                    </a:ext>
                  </a:extLst>
                </p:cNvPr>
                <p:cNvPicPr/>
                <p:nvPr/>
              </p:nvPicPr>
              <p:blipFill>
                <a:blip r:embed="rId15"/>
                <a:stretch>
                  <a:fillRect/>
                </a:stretch>
              </p:blipFill>
              <p:spPr>
                <a:xfrm>
                  <a:off x="6760848" y="668976"/>
                  <a:ext cx="156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8691668-4AF9-4B0D-8B42-ED9F215FB780}"/>
                    </a:ext>
                  </a:extLst>
                </p14:cNvPr>
                <p14:cNvContentPartPr/>
                <p14:nvPr/>
              </p14:nvContentPartPr>
              <p14:xfrm>
                <a:off x="7034448" y="730176"/>
                <a:ext cx="95040" cy="268560"/>
              </p14:xfrm>
            </p:contentPart>
          </mc:Choice>
          <mc:Fallback xmlns="">
            <p:pic>
              <p:nvPicPr>
                <p:cNvPr id="14" name="Ink 13">
                  <a:extLst>
                    <a:ext uri="{FF2B5EF4-FFF2-40B4-BE49-F238E27FC236}">
                      <a16:creationId xmlns:a16="http://schemas.microsoft.com/office/drawing/2014/main" id="{58691668-4AF9-4B0D-8B42-ED9F215FB780}"/>
                    </a:ext>
                  </a:extLst>
                </p:cNvPr>
                <p:cNvPicPr/>
                <p:nvPr/>
              </p:nvPicPr>
              <p:blipFill>
                <a:blip r:embed="rId17"/>
                <a:stretch>
                  <a:fillRect/>
                </a:stretch>
              </p:blipFill>
              <p:spPr>
                <a:xfrm>
                  <a:off x="7016808" y="712176"/>
                  <a:ext cx="1306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320E2C7-1BDA-4B5B-AB4E-D3D4353CB105}"/>
                    </a:ext>
                  </a:extLst>
                </p14:cNvPr>
                <p14:cNvContentPartPr/>
                <p14:nvPr/>
              </p14:nvContentPartPr>
              <p14:xfrm>
                <a:off x="984648" y="972816"/>
                <a:ext cx="6330240" cy="493560"/>
              </p14:xfrm>
            </p:contentPart>
          </mc:Choice>
          <mc:Fallback xmlns="">
            <p:pic>
              <p:nvPicPr>
                <p:cNvPr id="15" name="Ink 14">
                  <a:extLst>
                    <a:ext uri="{FF2B5EF4-FFF2-40B4-BE49-F238E27FC236}">
                      <a16:creationId xmlns:a16="http://schemas.microsoft.com/office/drawing/2014/main" id="{3320E2C7-1BDA-4B5B-AB4E-D3D4353CB105}"/>
                    </a:ext>
                  </a:extLst>
                </p:cNvPr>
                <p:cNvPicPr/>
                <p:nvPr/>
              </p:nvPicPr>
              <p:blipFill>
                <a:blip r:embed="rId19"/>
                <a:stretch>
                  <a:fillRect/>
                </a:stretch>
              </p:blipFill>
              <p:spPr>
                <a:xfrm>
                  <a:off x="966648" y="954816"/>
                  <a:ext cx="6365880" cy="529200"/>
                </a:xfrm>
                <a:prstGeom prst="rect">
                  <a:avLst/>
                </a:prstGeom>
              </p:spPr>
            </p:pic>
          </mc:Fallback>
        </mc:AlternateContent>
      </p:grpSp>
      <p:grpSp>
        <p:nvGrpSpPr>
          <p:cNvPr id="22" name="Group 21">
            <a:extLst>
              <a:ext uri="{FF2B5EF4-FFF2-40B4-BE49-F238E27FC236}">
                <a16:creationId xmlns:a16="http://schemas.microsoft.com/office/drawing/2014/main" id="{A5697CD7-FED9-4F99-87C6-114D5A41AD0B}"/>
              </a:ext>
            </a:extLst>
          </p:cNvPr>
          <p:cNvGrpSpPr/>
          <p:nvPr/>
        </p:nvGrpSpPr>
        <p:grpSpPr>
          <a:xfrm>
            <a:off x="597288" y="2235696"/>
            <a:ext cx="758880" cy="489960"/>
            <a:chOff x="597288" y="2235696"/>
            <a:chExt cx="758880" cy="48996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AB7946CE-3F68-487A-8DBA-CD37B08895E8}"/>
                    </a:ext>
                  </a:extLst>
                </p14:cNvPr>
                <p14:cNvContentPartPr/>
                <p14:nvPr/>
              </p14:nvContentPartPr>
              <p14:xfrm>
                <a:off x="597288" y="2235696"/>
                <a:ext cx="127080" cy="489960"/>
              </p14:xfrm>
            </p:contentPart>
          </mc:Choice>
          <mc:Fallback xmlns="">
            <p:pic>
              <p:nvPicPr>
                <p:cNvPr id="17" name="Ink 16">
                  <a:extLst>
                    <a:ext uri="{FF2B5EF4-FFF2-40B4-BE49-F238E27FC236}">
                      <a16:creationId xmlns:a16="http://schemas.microsoft.com/office/drawing/2014/main" id="{AB7946CE-3F68-487A-8DBA-CD37B08895E8}"/>
                    </a:ext>
                  </a:extLst>
                </p:cNvPr>
                <p:cNvPicPr/>
                <p:nvPr/>
              </p:nvPicPr>
              <p:blipFill>
                <a:blip r:embed="rId21"/>
                <a:stretch>
                  <a:fillRect/>
                </a:stretch>
              </p:blipFill>
              <p:spPr>
                <a:xfrm>
                  <a:off x="579288" y="2217696"/>
                  <a:ext cx="16272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DB1758F-9775-4639-A58D-1541436931FF}"/>
                    </a:ext>
                  </a:extLst>
                </p14:cNvPr>
                <p14:cNvContentPartPr/>
                <p14:nvPr/>
              </p14:nvContentPartPr>
              <p14:xfrm>
                <a:off x="1040808" y="2401656"/>
                <a:ext cx="315360" cy="295920"/>
              </p14:xfrm>
            </p:contentPart>
          </mc:Choice>
          <mc:Fallback xmlns="">
            <p:pic>
              <p:nvPicPr>
                <p:cNvPr id="18" name="Ink 17">
                  <a:extLst>
                    <a:ext uri="{FF2B5EF4-FFF2-40B4-BE49-F238E27FC236}">
                      <a16:creationId xmlns:a16="http://schemas.microsoft.com/office/drawing/2014/main" id="{DDB1758F-9775-4639-A58D-1541436931FF}"/>
                    </a:ext>
                  </a:extLst>
                </p:cNvPr>
                <p:cNvPicPr/>
                <p:nvPr/>
              </p:nvPicPr>
              <p:blipFill>
                <a:blip r:embed="rId23"/>
                <a:stretch>
                  <a:fillRect/>
                </a:stretch>
              </p:blipFill>
              <p:spPr>
                <a:xfrm>
                  <a:off x="1022808" y="2383656"/>
                  <a:ext cx="351000" cy="331560"/>
                </a:xfrm>
                <a:prstGeom prst="rect">
                  <a:avLst/>
                </a:prstGeom>
              </p:spPr>
            </p:pic>
          </mc:Fallback>
        </mc:AlternateContent>
      </p:grpSp>
      <p:grpSp>
        <p:nvGrpSpPr>
          <p:cNvPr id="21" name="Group 20">
            <a:extLst>
              <a:ext uri="{FF2B5EF4-FFF2-40B4-BE49-F238E27FC236}">
                <a16:creationId xmlns:a16="http://schemas.microsoft.com/office/drawing/2014/main" id="{760D4EF7-22E4-4FDF-9275-202CA716BB77}"/>
              </a:ext>
            </a:extLst>
          </p:cNvPr>
          <p:cNvGrpSpPr/>
          <p:nvPr/>
        </p:nvGrpSpPr>
        <p:grpSpPr>
          <a:xfrm>
            <a:off x="2340768" y="2476176"/>
            <a:ext cx="743760" cy="238680"/>
            <a:chOff x="2340768" y="2476176"/>
            <a:chExt cx="743760" cy="23868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82F0C39A-B81A-4DD8-BD09-8804CCFF5160}"/>
                    </a:ext>
                  </a:extLst>
                </p14:cNvPr>
                <p14:cNvContentPartPr/>
                <p14:nvPr/>
              </p14:nvContentPartPr>
              <p14:xfrm>
                <a:off x="2340768" y="2526216"/>
                <a:ext cx="670320" cy="70920"/>
              </p14:xfrm>
            </p:contentPart>
          </mc:Choice>
          <mc:Fallback xmlns="">
            <p:pic>
              <p:nvPicPr>
                <p:cNvPr id="19" name="Ink 18">
                  <a:extLst>
                    <a:ext uri="{FF2B5EF4-FFF2-40B4-BE49-F238E27FC236}">
                      <a16:creationId xmlns:a16="http://schemas.microsoft.com/office/drawing/2014/main" id="{82F0C39A-B81A-4DD8-BD09-8804CCFF5160}"/>
                    </a:ext>
                  </a:extLst>
                </p:cNvPr>
                <p:cNvPicPr/>
                <p:nvPr/>
              </p:nvPicPr>
              <p:blipFill>
                <a:blip r:embed="rId25"/>
                <a:stretch>
                  <a:fillRect/>
                </a:stretch>
              </p:blipFill>
              <p:spPr>
                <a:xfrm>
                  <a:off x="2323128" y="2508576"/>
                  <a:ext cx="705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4B75C41-3C5E-450E-9954-1ECB79E1CB20}"/>
                    </a:ext>
                  </a:extLst>
                </p14:cNvPr>
                <p14:cNvContentPartPr/>
                <p14:nvPr/>
              </p14:nvContentPartPr>
              <p14:xfrm>
                <a:off x="2840808" y="2476176"/>
                <a:ext cx="243720" cy="238680"/>
              </p14:xfrm>
            </p:contentPart>
          </mc:Choice>
          <mc:Fallback xmlns="">
            <p:pic>
              <p:nvPicPr>
                <p:cNvPr id="20" name="Ink 19">
                  <a:extLst>
                    <a:ext uri="{FF2B5EF4-FFF2-40B4-BE49-F238E27FC236}">
                      <a16:creationId xmlns:a16="http://schemas.microsoft.com/office/drawing/2014/main" id="{F4B75C41-3C5E-450E-9954-1ECB79E1CB20}"/>
                    </a:ext>
                  </a:extLst>
                </p:cNvPr>
                <p:cNvPicPr/>
                <p:nvPr/>
              </p:nvPicPr>
              <p:blipFill>
                <a:blip r:embed="rId27"/>
                <a:stretch>
                  <a:fillRect/>
                </a:stretch>
              </p:blipFill>
              <p:spPr>
                <a:xfrm>
                  <a:off x="2823168" y="2458176"/>
                  <a:ext cx="279360" cy="274320"/>
                </a:xfrm>
                <a:prstGeom prst="rect">
                  <a:avLst/>
                </a:prstGeom>
              </p:spPr>
            </p:pic>
          </mc:Fallback>
        </mc:AlternateContent>
      </p:grpSp>
      <p:grpSp>
        <p:nvGrpSpPr>
          <p:cNvPr id="28" name="Group 27">
            <a:extLst>
              <a:ext uri="{FF2B5EF4-FFF2-40B4-BE49-F238E27FC236}">
                <a16:creationId xmlns:a16="http://schemas.microsoft.com/office/drawing/2014/main" id="{40EE5970-1C4C-42AC-8A5B-52ED74524102}"/>
              </a:ext>
            </a:extLst>
          </p:cNvPr>
          <p:cNvGrpSpPr/>
          <p:nvPr/>
        </p:nvGrpSpPr>
        <p:grpSpPr>
          <a:xfrm>
            <a:off x="3876888" y="2189256"/>
            <a:ext cx="2487240" cy="634680"/>
            <a:chOff x="3876888" y="2189256"/>
            <a:chExt cx="2487240" cy="63468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7DB9839E-ED15-4E35-A817-84936A248B31}"/>
                    </a:ext>
                  </a:extLst>
                </p14:cNvPr>
                <p14:cNvContentPartPr/>
                <p14:nvPr/>
              </p14:nvContentPartPr>
              <p14:xfrm>
                <a:off x="3876888" y="2189256"/>
                <a:ext cx="97560" cy="518040"/>
              </p14:xfrm>
            </p:contentPart>
          </mc:Choice>
          <mc:Fallback xmlns="">
            <p:pic>
              <p:nvPicPr>
                <p:cNvPr id="23" name="Ink 22">
                  <a:extLst>
                    <a:ext uri="{FF2B5EF4-FFF2-40B4-BE49-F238E27FC236}">
                      <a16:creationId xmlns:a16="http://schemas.microsoft.com/office/drawing/2014/main" id="{7DB9839E-ED15-4E35-A817-84936A248B31}"/>
                    </a:ext>
                  </a:extLst>
                </p:cNvPr>
                <p:cNvPicPr/>
                <p:nvPr/>
              </p:nvPicPr>
              <p:blipFill>
                <a:blip r:embed="rId29"/>
                <a:stretch>
                  <a:fillRect/>
                </a:stretch>
              </p:blipFill>
              <p:spPr>
                <a:xfrm>
                  <a:off x="3859248" y="2171616"/>
                  <a:ext cx="1332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B2B2A042-55B3-4869-84E1-DA3EBAA68FAF}"/>
                    </a:ext>
                  </a:extLst>
                </p14:cNvPr>
                <p14:cNvContentPartPr/>
                <p14:nvPr/>
              </p14:nvContentPartPr>
              <p14:xfrm>
                <a:off x="4218888" y="2283216"/>
                <a:ext cx="457920" cy="513000"/>
              </p14:xfrm>
            </p:contentPart>
          </mc:Choice>
          <mc:Fallback xmlns="">
            <p:pic>
              <p:nvPicPr>
                <p:cNvPr id="24" name="Ink 23">
                  <a:extLst>
                    <a:ext uri="{FF2B5EF4-FFF2-40B4-BE49-F238E27FC236}">
                      <a16:creationId xmlns:a16="http://schemas.microsoft.com/office/drawing/2014/main" id="{B2B2A042-55B3-4869-84E1-DA3EBAA68FAF}"/>
                    </a:ext>
                  </a:extLst>
                </p:cNvPr>
                <p:cNvPicPr/>
                <p:nvPr/>
              </p:nvPicPr>
              <p:blipFill>
                <a:blip r:embed="rId31"/>
                <a:stretch>
                  <a:fillRect/>
                </a:stretch>
              </p:blipFill>
              <p:spPr>
                <a:xfrm>
                  <a:off x="4200888" y="2265576"/>
                  <a:ext cx="4935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B968B42-A125-4A67-B3DB-C91439932E2E}"/>
                    </a:ext>
                  </a:extLst>
                </p14:cNvPr>
                <p14:cNvContentPartPr/>
                <p14:nvPr/>
              </p14:nvContentPartPr>
              <p14:xfrm>
                <a:off x="5136528" y="2538816"/>
                <a:ext cx="336960" cy="285120"/>
              </p14:xfrm>
            </p:contentPart>
          </mc:Choice>
          <mc:Fallback xmlns="">
            <p:pic>
              <p:nvPicPr>
                <p:cNvPr id="25" name="Ink 24">
                  <a:extLst>
                    <a:ext uri="{FF2B5EF4-FFF2-40B4-BE49-F238E27FC236}">
                      <a16:creationId xmlns:a16="http://schemas.microsoft.com/office/drawing/2014/main" id="{8B968B42-A125-4A67-B3DB-C91439932E2E}"/>
                    </a:ext>
                  </a:extLst>
                </p:cNvPr>
                <p:cNvPicPr/>
                <p:nvPr/>
              </p:nvPicPr>
              <p:blipFill>
                <a:blip r:embed="rId33"/>
                <a:stretch>
                  <a:fillRect/>
                </a:stretch>
              </p:blipFill>
              <p:spPr>
                <a:xfrm>
                  <a:off x="5118528" y="2521176"/>
                  <a:ext cx="3726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076C2494-C5DE-4300-BB30-BA0CD14ECF59}"/>
                    </a:ext>
                  </a:extLst>
                </p14:cNvPr>
                <p14:cNvContentPartPr/>
                <p14:nvPr/>
              </p14:nvContentPartPr>
              <p14:xfrm>
                <a:off x="5586888" y="2320656"/>
                <a:ext cx="386640" cy="437040"/>
              </p14:xfrm>
            </p:contentPart>
          </mc:Choice>
          <mc:Fallback xmlns="">
            <p:pic>
              <p:nvPicPr>
                <p:cNvPr id="26" name="Ink 25">
                  <a:extLst>
                    <a:ext uri="{FF2B5EF4-FFF2-40B4-BE49-F238E27FC236}">
                      <a16:creationId xmlns:a16="http://schemas.microsoft.com/office/drawing/2014/main" id="{076C2494-C5DE-4300-BB30-BA0CD14ECF59}"/>
                    </a:ext>
                  </a:extLst>
                </p:cNvPr>
                <p:cNvPicPr/>
                <p:nvPr/>
              </p:nvPicPr>
              <p:blipFill>
                <a:blip r:embed="rId35"/>
                <a:stretch>
                  <a:fillRect/>
                </a:stretch>
              </p:blipFill>
              <p:spPr>
                <a:xfrm>
                  <a:off x="5568888" y="2303016"/>
                  <a:ext cx="42228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EF3CB7A4-FB81-41DD-8231-0ACABB2D9335}"/>
                    </a:ext>
                  </a:extLst>
                </p14:cNvPr>
                <p14:cNvContentPartPr/>
                <p14:nvPr/>
              </p14:nvContentPartPr>
              <p14:xfrm>
                <a:off x="5986848" y="2361336"/>
                <a:ext cx="377280" cy="412200"/>
              </p14:xfrm>
            </p:contentPart>
          </mc:Choice>
          <mc:Fallback xmlns="">
            <p:pic>
              <p:nvPicPr>
                <p:cNvPr id="27" name="Ink 26">
                  <a:extLst>
                    <a:ext uri="{FF2B5EF4-FFF2-40B4-BE49-F238E27FC236}">
                      <a16:creationId xmlns:a16="http://schemas.microsoft.com/office/drawing/2014/main" id="{EF3CB7A4-FB81-41DD-8231-0ACABB2D9335}"/>
                    </a:ext>
                  </a:extLst>
                </p:cNvPr>
                <p:cNvPicPr/>
                <p:nvPr/>
              </p:nvPicPr>
              <p:blipFill>
                <a:blip r:embed="rId37"/>
                <a:stretch>
                  <a:fillRect/>
                </a:stretch>
              </p:blipFill>
              <p:spPr>
                <a:xfrm>
                  <a:off x="5969208" y="2343696"/>
                  <a:ext cx="412920" cy="44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BD68BCDE-BB3D-40AA-924E-725152618C3A}"/>
                  </a:ext>
                </a:extLst>
              </p14:cNvPr>
              <p14:cNvContentPartPr/>
              <p14:nvPr/>
            </p14:nvContentPartPr>
            <p14:xfrm>
              <a:off x="4273248" y="3070176"/>
              <a:ext cx="340560" cy="848880"/>
            </p14:xfrm>
          </p:contentPart>
        </mc:Choice>
        <mc:Fallback xmlns="">
          <p:pic>
            <p:nvPicPr>
              <p:cNvPr id="29" name="Ink 28">
                <a:extLst>
                  <a:ext uri="{FF2B5EF4-FFF2-40B4-BE49-F238E27FC236}">
                    <a16:creationId xmlns:a16="http://schemas.microsoft.com/office/drawing/2014/main" id="{BD68BCDE-BB3D-40AA-924E-725152618C3A}"/>
                  </a:ext>
                </a:extLst>
              </p:cNvPr>
              <p:cNvPicPr/>
              <p:nvPr/>
            </p:nvPicPr>
            <p:blipFill>
              <a:blip r:embed="rId39"/>
              <a:stretch>
                <a:fillRect/>
              </a:stretch>
            </p:blipFill>
            <p:spPr>
              <a:xfrm>
                <a:off x="4255248" y="3052176"/>
                <a:ext cx="376200" cy="884520"/>
              </a:xfrm>
              <a:prstGeom prst="rect">
                <a:avLst/>
              </a:prstGeom>
            </p:spPr>
          </p:pic>
        </mc:Fallback>
      </mc:AlternateContent>
      <p:grpSp>
        <p:nvGrpSpPr>
          <p:cNvPr id="33" name="Group 32">
            <a:extLst>
              <a:ext uri="{FF2B5EF4-FFF2-40B4-BE49-F238E27FC236}">
                <a16:creationId xmlns:a16="http://schemas.microsoft.com/office/drawing/2014/main" id="{67B2C617-41F0-4FC4-A41E-95674EEA761B}"/>
              </a:ext>
            </a:extLst>
          </p:cNvPr>
          <p:cNvGrpSpPr/>
          <p:nvPr/>
        </p:nvGrpSpPr>
        <p:grpSpPr>
          <a:xfrm>
            <a:off x="3980568" y="4575336"/>
            <a:ext cx="1478160" cy="971280"/>
            <a:chOff x="3980568" y="4575336"/>
            <a:chExt cx="1478160" cy="97128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A380910-EB64-4680-82DE-265C4C68963F}"/>
                    </a:ext>
                  </a:extLst>
                </p14:cNvPr>
                <p14:cNvContentPartPr/>
                <p14:nvPr/>
              </p14:nvContentPartPr>
              <p14:xfrm>
                <a:off x="3980568" y="4575336"/>
                <a:ext cx="139680" cy="464760"/>
              </p14:xfrm>
            </p:contentPart>
          </mc:Choice>
          <mc:Fallback xmlns="">
            <p:pic>
              <p:nvPicPr>
                <p:cNvPr id="30" name="Ink 29">
                  <a:extLst>
                    <a:ext uri="{FF2B5EF4-FFF2-40B4-BE49-F238E27FC236}">
                      <a16:creationId xmlns:a16="http://schemas.microsoft.com/office/drawing/2014/main" id="{6A380910-EB64-4680-82DE-265C4C68963F}"/>
                    </a:ext>
                  </a:extLst>
                </p:cNvPr>
                <p:cNvPicPr/>
                <p:nvPr/>
              </p:nvPicPr>
              <p:blipFill>
                <a:blip r:embed="rId41"/>
                <a:stretch>
                  <a:fillRect/>
                </a:stretch>
              </p:blipFill>
              <p:spPr>
                <a:xfrm>
                  <a:off x="3962928" y="4557336"/>
                  <a:ext cx="17532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B3102D35-9CAE-46FC-B4CA-0BD67CB1FED9}"/>
                    </a:ext>
                  </a:extLst>
                </p14:cNvPr>
                <p14:cNvContentPartPr/>
                <p14:nvPr/>
              </p14:nvContentPartPr>
              <p14:xfrm>
                <a:off x="4365048" y="4611336"/>
                <a:ext cx="448560" cy="351720"/>
              </p14:xfrm>
            </p:contentPart>
          </mc:Choice>
          <mc:Fallback xmlns="">
            <p:pic>
              <p:nvPicPr>
                <p:cNvPr id="31" name="Ink 30">
                  <a:extLst>
                    <a:ext uri="{FF2B5EF4-FFF2-40B4-BE49-F238E27FC236}">
                      <a16:creationId xmlns:a16="http://schemas.microsoft.com/office/drawing/2014/main" id="{B3102D35-9CAE-46FC-B4CA-0BD67CB1FED9}"/>
                    </a:ext>
                  </a:extLst>
                </p:cNvPr>
                <p:cNvPicPr/>
                <p:nvPr/>
              </p:nvPicPr>
              <p:blipFill>
                <a:blip r:embed="rId43"/>
                <a:stretch>
                  <a:fillRect/>
                </a:stretch>
              </p:blipFill>
              <p:spPr>
                <a:xfrm>
                  <a:off x="4347048" y="4593696"/>
                  <a:ext cx="48420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07481D61-E6C6-47A2-A213-4EDB64009614}"/>
                    </a:ext>
                  </a:extLst>
                </p14:cNvPr>
                <p14:cNvContentPartPr/>
                <p14:nvPr/>
              </p14:nvContentPartPr>
              <p14:xfrm>
                <a:off x="5157408" y="4803576"/>
                <a:ext cx="301320" cy="743040"/>
              </p14:xfrm>
            </p:contentPart>
          </mc:Choice>
          <mc:Fallback xmlns="">
            <p:pic>
              <p:nvPicPr>
                <p:cNvPr id="32" name="Ink 31">
                  <a:extLst>
                    <a:ext uri="{FF2B5EF4-FFF2-40B4-BE49-F238E27FC236}">
                      <a16:creationId xmlns:a16="http://schemas.microsoft.com/office/drawing/2014/main" id="{07481D61-E6C6-47A2-A213-4EDB64009614}"/>
                    </a:ext>
                  </a:extLst>
                </p:cNvPr>
                <p:cNvPicPr/>
                <p:nvPr/>
              </p:nvPicPr>
              <p:blipFill>
                <a:blip r:embed="rId45"/>
                <a:stretch>
                  <a:fillRect/>
                </a:stretch>
              </p:blipFill>
              <p:spPr>
                <a:xfrm>
                  <a:off x="5139408" y="4785576"/>
                  <a:ext cx="336960" cy="778680"/>
                </a:xfrm>
                <a:prstGeom prst="rect">
                  <a:avLst/>
                </a:prstGeom>
              </p:spPr>
            </p:pic>
          </mc:Fallback>
        </mc:AlternateContent>
      </p:grpSp>
      <p:grpSp>
        <p:nvGrpSpPr>
          <p:cNvPr id="45" name="Group 44">
            <a:extLst>
              <a:ext uri="{FF2B5EF4-FFF2-40B4-BE49-F238E27FC236}">
                <a16:creationId xmlns:a16="http://schemas.microsoft.com/office/drawing/2014/main" id="{9652533C-705A-4EA7-BA37-2FCFF339D895}"/>
              </a:ext>
            </a:extLst>
          </p:cNvPr>
          <p:cNvGrpSpPr/>
          <p:nvPr/>
        </p:nvGrpSpPr>
        <p:grpSpPr>
          <a:xfrm>
            <a:off x="196608" y="4803216"/>
            <a:ext cx="3351240" cy="838440"/>
            <a:chOff x="196608" y="4803216"/>
            <a:chExt cx="3351240" cy="838440"/>
          </a:xfrm>
        </p:grpSpPr>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A9EB908C-CC31-41FC-BF2D-43C0568BF548}"/>
                    </a:ext>
                  </a:extLst>
                </p14:cNvPr>
                <p14:cNvContentPartPr/>
                <p14:nvPr/>
              </p14:nvContentPartPr>
              <p14:xfrm>
                <a:off x="2526888" y="4879536"/>
                <a:ext cx="1020960" cy="315360"/>
              </p14:xfrm>
            </p:contentPart>
          </mc:Choice>
          <mc:Fallback xmlns="">
            <p:pic>
              <p:nvPicPr>
                <p:cNvPr id="34" name="Ink 33">
                  <a:extLst>
                    <a:ext uri="{FF2B5EF4-FFF2-40B4-BE49-F238E27FC236}">
                      <a16:creationId xmlns:a16="http://schemas.microsoft.com/office/drawing/2014/main" id="{A9EB908C-CC31-41FC-BF2D-43C0568BF548}"/>
                    </a:ext>
                  </a:extLst>
                </p:cNvPr>
                <p:cNvPicPr/>
                <p:nvPr/>
              </p:nvPicPr>
              <p:blipFill>
                <a:blip r:embed="rId47"/>
                <a:stretch>
                  <a:fillRect/>
                </a:stretch>
              </p:blipFill>
              <p:spPr>
                <a:xfrm>
                  <a:off x="2509248" y="4861896"/>
                  <a:ext cx="10566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7E6AA03D-AD5A-4C4F-8045-EF2F65245F21}"/>
                    </a:ext>
                  </a:extLst>
                </p14:cNvPr>
                <p14:cNvContentPartPr/>
                <p14:nvPr/>
              </p14:nvContentPartPr>
              <p14:xfrm>
                <a:off x="196608" y="4972056"/>
                <a:ext cx="160200" cy="462600"/>
              </p14:xfrm>
            </p:contentPart>
          </mc:Choice>
          <mc:Fallback xmlns="">
            <p:pic>
              <p:nvPicPr>
                <p:cNvPr id="35" name="Ink 34">
                  <a:extLst>
                    <a:ext uri="{FF2B5EF4-FFF2-40B4-BE49-F238E27FC236}">
                      <a16:creationId xmlns:a16="http://schemas.microsoft.com/office/drawing/2014/main" id="{7E6AA03D-AD5A-4C4F-8045-EF2F65245F21}"/>
                    </a:ext>
                  </a:extLst>
                </p:cNvPr>
                <p:cNvPicPr/>
                <p:nvPr/>
              </p:nvPicPr>
              <p:blipFill>
                <a:blip r:embed="rId49"/>
                <a:stretch>
                  <a:fillRect/>
                </a:stretch>
              </p:blipFill>
              <p:spPr>
                <a:xfrm>
                  <a:off x="178968" y="4954056"/>
                  <a:ext cx="19584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909E4C59-130D-43B6-9E33-60E6BE056CBA}"/>
                    </a:ext>
                  </a:extLst>
                </p14:cNvPr>
                <p14:cNvContentPartPr/>
                <p14:nvPr/>
              </p14:nvContentPartPr>
              <p14:xfrm>
                <a:off x="475248" y="5364456"/>
                <a:ext cx="15120" cy="50760"/>
              </p14:xfrm>
            </p:contentPart>
          </mc:Choice>
          <mc:Fallback xmlns="">
            <p:pic>
              <p:nvPicPr>
                <p:cNvPr id="36" name="Ink 35">
                  <a:extLst>
                    <a:ext uri="{FF2B5EF4-FFF2-40B4-BE49-F238E27FC236}">
                      <a16:creationId xmlns:a16="http://schemas.microsoft.com/office/drawing/2014/main" id="{909E4C59-130D-43B6-9E33-60E6BE056CBA}"/>
                    </a:ext>
                  </a:extLst>
                </p:cNvPr>
                <p:cNvPicPr/>
                <p:nvPr/>
              </p:nvPicPr>
              <p:blipFill>
                <a:blip r:embed="rId51"/>
                <a:stretch>
                  <a:fillRect/>
                </a:stretch>
              </p:blipFill>
              <p:spPr>
                <a:xfrm>
                  <a:off x="457248" y="5346816"/>
                  <a:ext cx="5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74E5450D-0D24-475A-B10C-5AFEC5838A79}"/>
                    </a:ext>
                  </a:extLst>
                </p14:cNvPr>
                <p14:cNvContentPartPr/>
                <p14:nvPr/>
              </p14:nvContentPartPr>
              <p14:xfrm>
                <a:off x="670008" y="5254656"/>
                <a:ext cx="147960" cy="237240"/>
              </p14:xfrm>
            </p:contentPart>
          </mc:Choice>
          <mc:Fallback xmlns="">
            <p:pic>
              <p:nvPicPr>
                <p:cNvPr id="37" name="Ink 36">
                  <a:extLst>
                    <a:ext uri="{FF2B5EF4-FFF2-40B4-BE49-F238E27FC236}">
                      <a16:creationId xmlns:a16="http://schemas.microsoft.com/office/drawing/2014/main" id="{74E5450D-0D24-475A-B10C-5AFEC5838A79}"/>
                    </a:ext>
                  </a:extLst>
                </p:cNvPr>
                <p:cNvPicPr/>
                <p:nvPr/>
              </p:nvPicPr>
              <p:blipFill>
                <a:blip r:embed="rId53"/>
                <a:stretch>
                  <a:fillRect/>
                </a:stretch>
              </p:blipFill>
              <p:spPr>
                <a:xfrm>
                  <a:off x="652008" y="5236656"/>
                  <a:ext cx="1836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612FCA3F-9ABB-4C49-BA1D-AC7A6166F615}"/>
                    </a:ext>
                  </a:extLst>
                </p14:cNvPr>
                <p14:cNvContentPartPr/>
                <p14:nvPr/>
              </p14:nvContentPartPr>
              <p14:xfrm>
                <a:off x="1019208" y="5247456"/>
                <a:ext cx="251640" cy="252720"/>
              </p14:xfrm>
            </p:contentPart>
          </mc:Choice>
          <mc:Fallback xmlns="">
            <p:pic>
              <p:nvPicPr>
                <p:cNvPr id="38" name="Ink 37">
                  <a:extLst>
                    <a:ext uri="{FF2B5EF4-FFF2-40B4-BE49-F238E27FC236}">
                      <a16:creationId xmlns:a16="http://schemas.microsoft.com/office/drawing/2014/main" id="{612FCA3F-9ABB-4C49-BA1D-AC7A6166F615}"/>
                    </a:ext>
                  </a:extLst>
                </p:cNvPr>
                <p:cNvPicPr/>
                <p:nvPr/>
              </p:nvPicPr>
              <p:blipFill>
                <a:blip r:embed="rId55"/>
                <a:stretch>
                  <a:fillRect/>
                </a:stretch>
              </p:blipFill>
              <p:spPr>
                <a:xfrm>
                  <a:off x="1001208" y="5229816"/>
                  <a:ext cx="2872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2FF54251-5748-42CC-BFCE-0C85222CF48E}"/>
                    </a:ext>
                  </a:extLst>
                </p14:cNvPr>
                <p14:cNvContentPartPr/>
                <p14:nvPr/>
              </p14:nvContentPartPr>
              <p14:xfrm>
                <a:off x="1327728" y="5228016"/>
                <a:ext cx="220320" cy="305640"/>
              </p14:xfrm>
            </p:contentPart>
          </mc:Choice>
          <mc:Fallback xmlns="">
            <p:pic>
              <p:nvPicPr>
                <p:cNvPr id="39" name="Ink 38">
                  <a:extLst>
                    <a:ext uri="{FF2B5EF4-FFF2-40B4-BE49-F238E27FC236}">
                      <a16:creationId xmlns:a16="http://schemas.microsoft.com/office/drawing/2014/main" id="{2FF54251-5748-42CC-BFCE-0C85222CF48E}"/>
                    </a:ext>
                  </a:extLst>
                </p:cNvPr>
                <p:cNvPicPr/>
                <p:nvPr/>
              </p:nvPicPr>
              <p:blipFill>
                <a:blip r:embed="rId57"/>
                <a:stretch>
                  <a:fillRect/>
                </a:stretch>
              </p:blipFill>
              <p:spPr>
                <a:xfrm>
                  <a:off x="1309728" y="5210376"/>
                  <a:ext cx="2559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2D260D40-7087-4304-9AC0-032FB80AAAC0}"/>
                    </a:ext>
                  </a:extLst>
                </p14:cNvPr>
                <p14:cNvContentPartPr/>
                <p14:nvPr/>
              </p14:nvContentPartPr>
              <p14:xfrm>
                <a:off x="1676928" y="5386416"/>
                <a:ext cx="187560" cy="198000"/>
              </p14:xfrm>
            </p:contentPart>
          </mc:Choice>
          <mc:Fallback xmlns="">
            <p:pic>
              <p:nvPicPr>
                <p:cNvPr id="40" name="Ink 39">
                  <a:extLst>
                    <a:ext uri="{FF2B5EF4-FFF2-40B4-BE49-F238E27FC236}">
                      <a16:creationId xmlns:a16="http://schemas.microsoft.com/office/drawing/2014/main" id="{2D260D40-7087-4304-9AC0-032FB80AAAC0}"/>
                    </a:ext>
                  </a:extLst>
                </p:cNvPr>
                <p:cNvPicPr/>
                <p:nvPr/>
              </p:nvPicPr>
              <p:blipFill>
                <a:blip r:embed="rId59"/>
                <a:stretch>
                  <a:fillRect/>
                </a:stretch>
              </p:blipFill>
              <p:spPr>
                <a:xfrm>
                  <a:off x="1658928" y="5368416"/>
                  <a:ext cx="223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6303952E-78AC-4F88-9BAB-4A7099CB7D0F}"/>
                    </a:ext>
                  </a:extLst>
                </p14:cNvPr>
                <p14:cNvContentPartPr/>
                <p14:nvPr/>
              </p14:nvContentPartPr>
              <p14:xfrm>
                <a:off x="1950888" y="5388216"/>
                <a:ext cx="356760" cy="253440"/>
              </p14:xfrm>
            </p:contentPart>
          </mc:Choice>
          <mc:Fallback xmlns="">
            <p:pic>
              <p:nvPicPr>
                <p:cNvPr id="41" name="Ink 40">
                  <a:extLst>
                    <a:ext uri="{FF2B5EF4-FFF2-40B4-BE49-F238E27FC236}">
                      <a16:creationId xmlns:a16="http://schemas.microsoft.com/office/drawing/2014/main" id="{6303952E-78AC-4F88-9BAB-4A7099CB7D0F}"/>
                    </a:ext>
                  </a:extLst>
                </p:cNvPr>
                <p:cNvPicPr/>
                <p:nvPr/>
              </p:nvPicPr>
              <p:blipFill>
                <a:blip r:embed="rId61"/>
                <a:stretch>
                  <a:fillRect/>
                </a:stretch>
              </p:blipFill>
              <p:spPr>
                <a:xfrm>
                  <a:off x="1932888" y="5370216"/>
                  <a:ext cx="3924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ECF8B1D3-8704-42F8-A468-B2CD276685BB}"/>
                    </a:ext>
                  </a:extLst>
                </p14:cNvPr>
                <p14:cNvContentPartPr/>
                <p14:nvPr/>
              </p14:nvContentPartPr>
              <p14:xfrm>
                <a:off x="1938288" y="4828416"/>
                <a:ext cx="255960" cy="247320"/>
              </p14:xfrm>
            </p:contentPart>
          </mc:Choice>
          <mc:Fallback xmlns="">
            <p:pic>
              <p:nvPicPr>
                <p:cNvPr id="42" name="Ink 41">
                  <a:extLst>
                    <a:ext uri="{FF2B5EF4-FFF2-40B4-BE49-F238E27FC236}">
                      <a16:creationId xmlns:a16="http://schemas.microsoft.com/office/drawing/2014/main" id="{ECF8B1D3-8704-42F8-A468-B2CD276685BB}"/>
                    </a:ext>
                  </a:extLst>
                </p:cNvPr>
                <p:cNvPicPr/>
                <p:nvPr/>
              </p:nvPicPr>
              <p:blipFill>
                <a:blip r:embed="rId63"/>
                <a:stretch>
                  <a:fillRect/>
                </a:stretch>
              </p:blipFill>
              <p:spPr>
                <a:xfrm>
                  <a:off x="1920288" y="4810776"/>
                  <a:ext cx="2916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4F146D95-8942-4696-92DC-64E3299B6D37}"/>
                    </a:ext>
                  </a:extLst>
                </p14:cNvPr>
                <p14:cNvContentPartPr/>
                <p14:nvPr/>
              </p14:nvContentPartPr>
              <p14:xfrm>
                <a:off x="2230608" y="4803216"/>
                <a:ext cx="119520" cy="310320"/>
              </p14:xfrm>
            </p:contentPart>
          </mc:Choice>
          <mc:Fallback xmlns="">
            <p:pic>
              <p:nvPicPr>
                <p:cNvPr id="43" name="Ink 42">
                  <a:extLst>
                    <a:ext uri="{FF2B5EF4-FFF2-40B4-BE49-F238E27FC236}">
                      <a16:creationId xmlns:a16="http://schemas.microsoft.com/office/drawing/2014/main" id="{4F146D95-8942-4696-92DC-64E3299B6D37}"/>
                    </a:ext>
                  </a:extLst>
                </p:cNvPr>
                <p:cNvPicPr/>
                <p:nvPr/>
              </p:nvPicPr>
              <p:blipFill>
                <a:blip r:embed="rId65"/>
                <a:stretch>
                  <a:fillRect/>
                </a:stretch>
              </p:blipFill>
              <p:spPr>
                <a:xfrm>
                  <a:off x="2212968" y="4785576"/>
                  <a:ext cx="155160" cy="345960"/>
                </a:xfrm>
                <a:prstGeom prst="rect">
                  <a:avLst/>
                </a:prstGeom>
              </p:spPr>
            </p:pic>
          </mc:Fallback>
        </mc:AlternateContent>
      </p:grpSp>
    </p:spTree>
    <p:extLst>
      <p:ext uri="{BB962C8B-B14F-4D97-AF65-F5344CB8AC3E}">
        <p14:creationId xmlns:p14="http://schemas.microsoft.com/office/powerpoint/2010/main" val="145560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D308DB7-9C10-4699-A804-2C957CBE59A4}"/>
                  </a:ext>
                </a:extLst>
              </p14:cNvPr>
              <p14:cNvContentPartPr/>
              <p14:nvPr/>
            </p14:nvContentPartPr>
            <p14:xfrm>
              <a:off x="781968" y="694896"/>
              <a:ext cx="93240" cy="569160"/>
            </p14:xfrm>
          </p:contentPart>
        </mc:Choice>
        <mc:Fallback xmlns="">
          <p:pic>
            <p:nvPicPr>
              <p:cNvPr id="2" name="Ink 1">
                <a:extLst>
                  <a:ext uri="{FF2B5EF4-FFF2-40B4-BE49-F238E27FC236}">
                    <a16:creationId xmlns:a16="http://schemas.microsoft.com/office/drawing/2014/main" id="{CD308DB7-9C10-4699-A804-2C957CBE59A4}"/>
                  </a:ext>
                </a:extLst>
              </p:cNvPr>
              <p:cNvPicPr/>
              <p:nvPr/>
            </p:nvPicPr>
            <p:blipFill>
              <a:blip r:embed="rId3"/>
              <a:stretch>
                <a:fillRect/>
              </a:stretch>
            </p:blipFill>
            <p:spPr>
              <a:xfrm>
                <a:off x="763968" y="676896"/>
                <a:ext cx="12888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90F5EF7-A871-492D-BB70-9B642869DD5A}"/>
                  </a:ext>
                </a:extLst>
              </p14:cNvPr>
              <p14:cNvContentPartPr/>
              <p14:nvPr/>
            </p14:nvContentPartPr>
            <p14:xfrm>
              <a:off x="833448" y="791736"/>
              <a:ext cx="311040" cy="463680"/>
            </p14:xfrm>
          </p:contentPart>
        </mc:Choice>
        <mc:Fallback xmlns="">
          <p:pic>
            <p:nvPicPr>
              <p:cNvPr id="3" name="Ink 2">
                <a:extLst>
                  <a:ext uri="{FF2B5EF4-FFF2-40B4-BE49-F238E27FC236}">
                    <a16:creationId xmlns:a16="http://schemas.microsoft.com/office/drawing/2014/main" id="{A90F5EF7-A871-492D-BB70-9B642869DD5A}"/>
                  </a:ext>
                </a:extLst>
              </p:cNvPr>
              <p:cNvPicPr/>
              <p:nvPr/>
            </p:nvPicPr>
            <p:blipFill>
              <a:blip r:embed="rId5"/>
              <a:stretch>
                <a:fillRect/>
              </a:stretch>
            </p:blipFill>
            <p:spPr>
              <a:xfrm>
                <a:off x="815808" y="774096"/>
                <a:ext cx="3466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93D524F-790D-47DB-A21B-4CD5C5D57980}"/>
                  </a:ext>
                </a:extLst>
              </p14:cNvPr>
              <p14:cNvContentPartPr/>
              <p14:nvPr/>
            </p14:nvContentPartPr>
            <p14:xfrm>
              <a:off x="1706448" y="1083696"/>
              <a:ext cx="505800" cy="262080"/>
            </p14:xfrm>
          </p:contentPart>
        </mc:Choice>
        <mc:Fallback xmlns="">
          <p:pic>
            <p:nvPicPr>
              <p:cNvPr id="4" name="Ink 3">
                <a:extLst>
                  <a:ext uri="{FF2B5EF4-FFF2-40B4-BE49-F238E27FC236}">
                    <a16:creationId xmlns:a16="http://schemas.microsoft.com/office/drawing/2014/main" id="{693D524F-790D-47DB-A21B-4CD5C5D57980}"/>
                  </a:ext>
                </a:extLst>
              </p:cNvPr>
              <p:cNvPicPr/>
              <p:nvPr/>
            </p:nvPicPr>
            <p:blipFill>
              <a:blip r:embed="rId7"/>
              <a:stretch>
                <a:fillRect/>
              </a:stretch>
            </p:blipFill>
            <p:spPr>
              <a:xfrm>
                <a:off x="1688808" y="1066056"/>
                <a:ext cx="5414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D8A07EA-E0EF-4E00-91E6-B65394467A69}"/>
                  </a:ext>
                </a:extLst>
              </p14:cNvPr>
              <p14:cNvContentPartPr/>
              <p14:nvPr/>
            </p14:nvContentPartPr>
            <p14:xfrm>
              <a:off x="2748288" y="903336"/>
              <a:ext cx="155520" cy="441000"/>
            </p14:xfrm>
          </p:contentPart>
        </mc:Choice>
        <mc:Fallback xmlns="">
          <p:pic>
            <p:nvPicPr>
              <p:cNvPr id="5" name="Ink 4">
                <a:extLst>
                  <a:ext uri="{FF2B5EF4-FFF2-40B4-BE49-F238E27FC236}">
                    <a16:creationId xmlns:a16="http://schemas.microsoft.com/office/drawing/2014/main" id="{DD8A07EA-E0EF-4E00-91E6-B65394467A69}"/>
                  </a:ext>
                </a:extLst>
              </p:cNvPr>
              <p:cNvPicPr/>
              <p:nvPr/>
            </p:nvPicPr>
            <p:blipFill>
              <a:blip r:embed="rId9"/>
              <a:stretch>
                <a:fillRect/>
              </a:stretch>
            </p:blipFill>
            <p:spPr>
              <a:xfrm>
                <a:off x="2730648" y="885336"/>
                <a:ext cx="191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B04C1D2-1E13-4D47-99EC-061C5E803EBB}"/>
                  </a:ext>
                </a:extLst>
              </p14:cNvPr>
              <p14:cNvContentPartPr/>
              <p14:nvPr/>
            </p14:nvContentPartPr>
            <p14:xfrm>
              <a:off x="3275688" y="1060656"/>
              <a:ext cx="342360" cy="261360"/>
            </p14:xfrm>
          </p:contentPart>
        </mc:Choice>
        <mc:Fallback xmlns="">
          <p:pic>
            <p:nvPicPr>
              <p:cNvPr id="7" name="Ink 6">
                <a:extLst>
                  <a:ext uri="{FF2B5EF4-FFF2-40B4-BE49-F238E27FC236}">
                    <a16:creationId xmlns:a16="http://schemas.microsoft.com/office/drawing/2014/main" id="{FB04C1D2-1E13-4D47-99EC-061C5E803EBB}"/>
                  </a:ext>
                </a:extLst>
              </p:cNvPr>
              <p:cNvPicPr/>
              <p:nvPr/>
            </p:nvPicPr>
            <p:blipFill>
              <a:blip r:embed="rId11"/>
              <a:stretch>
                <a:fillRect/>
              </a:stretch>
            </p:blipFill>
            <p:spPr>
              <a:xfrm>
                <a:off x="3258048" y="1042656"/>
                <a:ext cx="378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F5441CB-A3A6-44E5-9AE9-A8D33C11945F}"/>
                  </a:ext>
                </a:extLst>
              </p14:cNvPr>
              <p14:cNvContentPartPr/>
              <p14:nvPr/>
            </p14:nvContentPartPr>
            <p14:xfrm>
              <a:off x="3754848" y="877416"/>
              <a:ext cx="702720" cy="499320"/>
            </p14:xfrm>
          </p:contentPart>
        </mc:Choice>
        <mc:Fallback xmlns="">
          <p:pic>
            <p:nvPicPr>
              <p:cNvPr id="8" name="Ink 7">
                <a:extLst>
                  <a:ext uri="{FF2B5EF4-FFF2-40B4-BE49-F238E27FC236}">
                    <a16:creationId xmlns:a16="http://schemas.microsoft.com/office/drawing/2014/main" id="{4F5441CB-A3A6-44E5-9AE9-A8D33C11945F}"/>
                  </a:ext>
                </a:extLst>
              </p:cNvPr>
              <p:cNvPicPr/>
              <p:nvPr/>
            </p:nvPicPr>
            <p:blipFill>
              <a:blip r:embed="rId13"/>
              <a:stretch>
                <a:fillRect/>
              </a:stretch>
            </p:blipFill>
            <p:spPr>
              <a:xfrm>
                <a:off x="3736848" y="859776"/>
                <a:ext cx="73836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6A300E7-4E46-4117-835A-C1F51841C21A}"/>
                  </a:ext>
                </a:extLst>
              </p14:cNvPr>
              <p14:cNvContentPartPr/>
              <p14:nvPr/>
            </p14:nvContentPartPr>
            <p14:xfrm>
              <a:off x="926688" y="1560696"/>
              <a:ext cx="1590840" cy="957960"/>
            </p14:xfrm>
          </p:contentPart>
        </mc:Choice>
        <mc:Fallback xmlns="">
          <p:pic>
            <p:nvPicPr>
              <p:cNvPr id="9" name="Ink 8">
                <a:extLst>
                  <a:ext uri="{FF2B5EF4-FFF2-40B4-BE49-F238E27FC236}">
                    <a16:creationId xmlns:a16="http://schemas.microsoft.com/office/drawing/2014/main" id="{46A300E7-4E46-4117-835A-C1F51841C21A}"/>
                  </a:ext>
                </a:extLst>
              </p:cNvPr>
              <p:cNvPicPr/>
              <p:nvPr/>
            </p:nvPicPr>
            <p:blipFill>
              <a:blip r:embed="rId15"/>
              <a:stretch>
                <a:fillRect/>
              </a:stretch>
            </p:blipFill>
            <p:spPr>
              <a:xfrm>
                <a:off x="909048" y="1542696"/>
                <a:ext cx="1626480" cy="993600"/>
              </a:xfrm>
              <a:prstGeom prst="rect">
                <a:avLst/>
              </a:prstGeom>
            </p:spPr>
          </p:pic>
        </mc:Fallback>
      </mc:AlternateContent>
      <p:grpSp>
        <p:nvGrpSpPr>
          <p:cNvPr id="42" name="Group 41">
            <a:extLst>
              <a:ext uri="{FF2B5EF4-FFF2-40B4-BE49-F238E27FC236}">
                <a16:creationId xmlns:a16="http://schemas.microsoft.com/office/drawing/2014/main" id="{DA48F135-0A41-4CBF-9632-9CB28262AA5C}"/>
              </a:ext>
            </a:extLst>
          </p:cNvPr>
          <p:cNvGrpSpPr/>
          <p:nvPr/>
        </p:nvGrpSpPr>
        <p:grpSpPr>
          <a:xfrm>
            <a:off x="3084528" y="2078376"/>
            <a:ext cx="1972440" cy="1065600"/>
            <a:chOff x="3084528" y="2078376"/>
            <a:chExt cx="1972440" cy="106560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B7DB0AB-871E-43DB-B1EE-D1FF0F737644}"/>
                    </a:ext>
                  </a:extLst>
                </p14:cNvPr>
                <p14:cNvContentPartPr/>
                <p14:nvPr/>
              </p14:nvContentPartPr>
              <p14:xfrm>
                <a:off x="3084528" y="2078376"/>
                <a:ext cx="240120" cy="445320"/>
              </p14:xfrm>
            </p:contentPart>
          </mc:Choice>
          <mc:Fallback xmlns="">
            <p:pic>
              <p:nvPicPr>
                <p:cNvPr id="10" name="Ink 9">
                  <a:extLst>
                    <a:ext uri="{FF2B5EF4-FFF2-40B4-BE49-F238E27FC236}">
                      <a16:creationId xmlns:a16="http://schemas.microsoft.com/office/drawing/2014/main" id="{BB7DB0AB-871E-43DB-B1EE-D1FF0F737644}"/>
                    </a:ext>
                  </a:extLst>
                </p:cNvPr>
                <p:cNvPicPr/>
                <p:nvPr/>
              </p:nvPicPr>
              <p:blipFill>
                <a:blip r:embed="rId17"/>
                <a:stretch>
                  <a:fillRect/>
                </a:stretch>
              </p:blipFill>
              <p:spPr>
                <a:xfrm>
                  <a:off x="3066528" y="2060376"/>
                  <a:ext cx="2757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BB6946E-A9E3-484D-A209-D056C62983FD}"/>
                    </a:ext>
                  </a:extLst>
                </p14:cNvPr>
                <p14:cNvContentPartPr/>
                <p14:nvPr/>
              </p14:nvContentPartPr>
              <p14:xfrm>
                <a:off x="3551088" y="2247216"/>
                <a:ext cx="280440" cy="896760"/>
              </p14:xfrm>
            </p:contentPart>
          </mc:Choice>
          <mc:Fallback xmlns="">
            <p:pic>
              <p:nvPicPr>
                <p:cNvPr id="12" name="Ink 11">
                  <a:extLst>
                    <a:ext uri="{FF2B5EF4-FFF2-40B4-BE49-F238E27FC236}">
                      <a16:creationId xmlns:a16="http://schemas.microsoft.com/office/drawing/2014/main" id="{DBB6946E-A9E3-484D-A209-D056C62983FD}"/>
                    </a:ext>
                  </a:extLst>
                </p:cNvPr>
                <p:cNvPicPr/>
                <p:nvPr/>
              </p:nvPicPr>
              <p:blipFill>
                <a:blip r:embed="rId19"/>
                <a:stretch>
                  <a:fillRect/>
                </a:stretch>
              </p:blipFill>
              <p:spPr>
                <a:xfrm>
                  <a:off x="3533448" y="2229576"/>
                  <a:ext cx="316080" cy="93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0A3E0EC-D770-46A1-860B-7B11C33AA82F}"/>
                    </a:ext>
                  </a:extLst>
                </p14:cNvPr>
                <p14:cNvContentPartPr/>
                <p14:nvPr/>
              </p14:nvContentPartPr>
              <p14:xfrm>
                <a:off x="4108368" y="2222736"/>
                <a:ext cx="948600" cy="258840"/>
              </p14:xfrm>
            </p:contentPart>
          </mc:Choice>
          <mc:Fallback xmlns="">
            <p:pic>
              <p:nvPicPr>
                <p:cNvPr id="14" name="Ink 13">
                  <a:extLst>
                    <a:ext uri="{FF2B5EF4-FFF2-40B4-BE49-F238E27FC236}">
                      <a16:creationId xmlns:a16="http://schemas.microsoft.com/office/drawing/2014/main" id="{70A3E0EC-D770-46A1-860B-7B11C33AA82F}"/>
                    </a:ext>
                  </a:extLst>
                </p:cNvPr>
                <p:cNvPicPr/>
                <p:nvPr/>
              </p:nvPicPr>
              <p:blipFill>
                <a:blip r:embed="rId21"/>
                <a:stretch>
                  <a:fillRect/>
                </a:stretch>
              </p:blipFill>
              <p:spPr>
                <a:xfrm>
                  <a:off x="4090728" y="2204736"/>
                  <a:ext cx="984240" cy="294480"/>
                </a:xfrm>
                <a:prstGeom prst="rect">
                  <a:avLst/>
                </a:prstGeom>
              </p:spPr>
            </p:pic>
          </mc:Fallback>
        </mc:AlternateContent>
      </p:grpSp>
      <p:grpSp>
        <p:nvGrpSpPr>
          <p:cNvPr id="41" name="Group 40">
            <a:extLst>
              <a:ext uri="{FF2B5EF4-FFF2-40B4-BE49-F238E27FC236}">
                <a16:creationId xmlns:a16="http://schemas.microsoft.com/office/drawing/2014/main" id="{A1B8B670-388D-42C1-B2F6-D5CC9622C630}"/>
              </a:ext>
            </a:extLst>
          </p:cNvPr>
          <p:cNvGrpSpPr/>
          <p:nvPr/>
        </p:nvGrpSpPr>
        <p:grpSpPr>
          <a:xfrm>
            <a:off x="5436408" y="1451256"/>
            <a:ext cx="2662560" cy="947160"/>
            <a:chOff x="5436408" y="1451256"/>
            <a:chExt cx="2662560" cy="94716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50CD7ED-D361-49A9-9072-42824EE68D80}"/>
                    </a:ext>
                  </a:extLst>
                </p14:cNvPr>
                <p14:cNvContentPartPr/>
                <p14:nvPr/>
              </p14:nvContentPartPr>
              <p14:xfrm>
                <a:off x="5436408" y="1973256"/>
                <a:ext cx="144000" cy="412560"/>
              </p14:xfrm>
            </p:contentPart>
          </mc:Choice>
          <mc:Fallback xmlns="">
            <p:pic>
              <p:nvPicPr>
                <p:cNvPr id="15" name="Ink 14">
                  <a:extLst>
                    <a:ext uri="{FF2B5EF4-FFF2-40B4-BE49-F238E27FC236}">
                      <a16:creationId xmlns:a16="http://schemas.microsoft.com/office/drawing/2014/main" id="{650CD7ED-D361-49A9-9072-42824EE68D80}"/>
                    </a:ext>
                  </a:extLst>
                </p:cNvPr>
                <p:cNvPicPr/>
                <p:nvPr/>
              </p:nvPicPr>
              <p:blipFill>
                <a:blip r:embed="rId23"/>
                <a:stretch>
                  <a:fillRect/>
                </a:stretch>
              </p:blipFill>
              <p:spPr>
                <a:xfrm>
                  <a:off x="5418768" y="1955616"/>
                  <a:ext cx="1796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9B5D3033-6591-4BA0-B370-50B8E348503F}"/>
                    </a:ext>
                  </a:extLst>
                </p14:cNvPr>
                <p14:cNvContentPartPr/>
                <p14:nvPr/>
              </p14:nvContentPartPr>
              <p14:xfrm>
                <a:off x="5781648" y="2292216"/>
                <a:ext cx="59400" cy="106200"/>
              </p14:xfrm>
            </p:contentPart>
          </mc:Choice>
          <mc:Fallback xmlns="">
            <p:pic>
              <p:nvPicPr>
                <p:cNvPr id="16" name="Ink 15">
                  <a:extLst>
                    <a:ext uri="{FF2B5EF4-FFF2-40B4-BE49-F238E27FC236}">
                      <a16:creationId xmlns:a16="http://schemas.microsoft.com/office/drawing/2014/main" id="{9B5D3033-6591-4BA0-B370-50B8E348503F}"/>
                    </a:ext>
                  </a:extLst>
                </p:cNvPr>
                <p:cNvPicPr/>
                <p:nvPr/>
              </p:nvPicPr>
              <p:blipFill>
                <a:blip r:embed="rId25"/>
                <a:stretch>
                  <a:fillRect/>
                </a:stretch>
              </p:blipFill>
              <p:spPr>
                <a:xfrm>
                  <a:off x="5764008" y="2274216"/>
                  <a:ext cx="95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EBE8AEFF-8C79-4C0F-A787-6EA4E575E46F}"/>
                    </a:ext>
                  </a:extLst>
                </p14:cNvPr>
                <p14:cNvContentPartPr/>
                <p14:nvPr/>
              </p14:nvContentPartPr>
              <p14:xfrm>
                <a:off x="5913408" y="2028336"/>
                <a:ext cx="531360" cy="310320"/>
              </p14:xfrm>
            </p:contentPart>
          </mc:Choice>
          <mc:Fallback xmlns="">
            <p:pic>
              <p:nvPicPr>
                <p:cNvPr id="17" name="Ink 16">
                  <a:extLst>
                    <a:ext uri="{FF2B5EF4-FFF2-40B4-BE49-F238E27FC236}">
                      <a16:creationId xmlns:a16="http://schemas.microsoft.com/office/drawing/2014/main" id="{EBE8AEFF-8C79-4C0F-A787-6EA4E575E46F}"/>
                    </a:ext>
                  </a:extLst>
                </p:cNvPr>
                <p:cNvPicPr/>
                <p:nvPr/>
              </p:nvPicPr>
              <p:blipFill>
                <a:blip r:embed="rId27"/>
                <a:stretch>
                  <a:fillRect/>
                </a:stretch>
              </p:blipFill>
              <p:spPr>
                <a:xfrm>
                  <a:off x="5895408" y="2010696"/>
                  <a:ext cx="567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3731AF5-A0DF-4ADE-9D9B-E533C65A532F}"/>
                    </a:ext>
                  </a:extLst>
                </p14:cNvPr>
                <p14:cNvContentPartPr/>
                <p14:nvPr/>
              </p14:nvContentPartPr>
              <p14:xfrm>
                <a:off x="6551328" y="2023656"/>
                <a:ext cx="312840" cy="350640"/>
              </p14:xfrm>
            </p:contentPart>
          </mc:Choice>
          <mc:Fallback xmlns="">
            <p:pic>
              <p:nvPicPr>
                <p:cNvPr id="18" name="Ink 17">
                  <a:extLst>
                    <a:ext uri="{FF2B5EF4-FFF2-40B4-BE49-F238E27FC236}">
                      <a16:creationId xmlns:a16="http://schemas.microsoft.com/office/drawing/2014/main" id="{13731AF5-A0DF-4ADE-9D9B-E533C65A532F}"/>
                    </a:ext>
                  </a:extLst>
                </p:cNvPr>
                <p:cNvPicPr/>
                <p:nvPr/>
              </p:nvPicPr>
              <p:blipFill>
                <a:blip r:embed="rId29"/>
                <a:stretch>
                  <a:fillRect/>
                </a:stretch>
              </p:blipFill>
              <p:spPr>
                <a:xfrm>
                  <a:off x="6533688" y="2005656"/>
                  <a:ext cx="3484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4F49A2EB-0F51-409F-B3ED-296B34B2703C}"/>
                    </a:ext>
                  </a:extLst>
                </p14:cNvPr>
                <p14:cNvContentPartPr/>
                <p14:nvPr/>
              </p14:nvContentPartPr>
              <p14:xfrm>
                <a:off x="7051008" y="2076216"/>
                <a:ext cx="292680" cy="302760"/>
              </p14:xfrm>
            </p:contentPart>
          </mc:Choice>
          <mc:Fallback xmlns="">
            <p:pic>
              <p:nvPicPr>
                <p:cNvPr id="19" name="Ink 18">
                  <a:extLst>
                    <a:ext uri="{FF2B5EF4-FFF2-40B4-BE49-F238E27FC236}">
                      <a16:creationId xmlns:a16="http://schemas.microsoft.com/office/drawing/2014/main" id="{4F49A2EB-0F51-409F-B3ED-296B34B2703C}"/>
                    </a:ext>
                  </a:extLst>
                </p:cNvPr>
                <p:cNvPicPr/>
                <p:nvPr/>
              </p:nvPicPr>
              <p:blipFill>
                <a:blip r:embed="rId31"/>
                <a:stretch>
                  <a:fillRect/>
                </a:stretch>
              </p:blipFill>
              <p:spPr>
                <a:xfrm>
                  <a:off x="7033368" y="2058216"/>
                  <a:ext cx="3283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AED8E630-6FEB-47F9-9017-7AD755DC6BBB}"/>
                    </a:ext>
                  </a:extLst>
                </p14:cNvPr>
                <p14:cNvContentPartPr/>
                <p14:nvPr/>
              </p14:nvContentPartPr>
              <p14:xfrm>
                <a:off x="7413528" y="2052816"/>
                <a:ext cx="438840" cy="285840"/>
              </p14:xfrm>
            </p:contentPart>
          </mc:Choice>
          <mc:Fallback xmlns="">
            <p:pic>
              <p:nvPicPr>
                <p:cNvPr id="20" name="Ink 19">
                  <a:extLst>
                    <a:ext uri="{FF2B5EF4-FFF2-40B4-BE49-F238E27FC236}">
                      <a16:creationId xmlns:a16="http://schemas.microsoft.com/office/drawing/2014/main" id="{AED8E630-6FEB-47F9-9017-7AD755DC6BBB}"/>
                    </a:ext>
                  </a:extLst>
                </p:cNvPr>
                <p:cNvPicPr/>
                <p:nvPr/>
              </p:nvPicPr>
              <p:blipFill>
                <a:blip r:embed="rId33"/>
                <a:stretch>
                  <a:fillRect/>
                </a:stretch>
              </p:blipFill>
              <p:spPr>
                <a:xfrm>
                  <a:off x="7395888" y="2034816"/>
                  <a:ext cx="474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D5533E08-AA09-4D24-ADCD-D66F90641ACA}"/>
                    </a:ext>
                  </a:extLst>
                </p14:cNvPr>
                <p14:cNvContentPartPr/>
                <p14:nvPr/>
              </p14:nvContentPartPr>
              <p14:xfrm>
                <a:off x="7595688" y="1491216"/>
                <a:ext cx="316080" cy="276840"/>
              </p14:xfrm>
            </p:contentPart>
          </mc:Choice>
          <mc:Fallback xmlns="">
            <p:pic>
              <p:nvPicPr>
                <p:cNvPr id="21" name="Ink 20">
                  <a:extLst>
                    <a:ext uri="{FF2B5EF4-FFF2-40B4-BE49-F238E27FC236}">
                      <a16:creationId xmlns:a16="http://schemas.microsoft.com/office/drawing/2014/main" id="{D5533E08-AA09-4D24-ADCD-D66F90641ACA}"/>
                    </a:ext>
                  </a:extLst>
                </p:cNvPr>
                <p:cNvPicPr/>
                <p:nvPr/>
              </p:nvPicPr>
              <p:blipFill>
                <a:blip r:embed="rId35"/>
                <a:stretch>
                  <a:fillRect/>
                </a:stretch>
              </p:blipFill>
              <p:spPr>
                <a:xfrm>
                  <a:off x="7577688" y="1473216"/>
                  <a:ext cx="351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6AD36977-80EC-493D-8EE4-28CC58FE202B}"/>
                    </a:ext>
                  </a:extLst>
                </p14:cNvPr>
                <p14:cNvContentPartPr/>
                <p14:nvPr/>
              </p14:nvContentPartPr>
              <p14:xfrm>
                <a:off x="7879728" y="1451256"/>
                <a:ext cx="219240" cy="399600"/>
              </p14:xfrm>
            </p:contentPart>
          </mc:Choice>
          <mc:Fallback xmlns="">
            <p:pic>
              <p:nvPicPr>
                <p:cNvPr id="22" name="Ink 21">
                  <a:extLst>
                    <a:ext uri="{FF2B5EF4-FFF2-40B4-BE49-F238E27FC236}">
                      <a16:creationId xmlns:a16="http://schemas.microsoft.com/office/drawing/2014/main" id="{6AD36977-80EC-493D-8EE4-28CC58FE202B}"/>
                    </a:ext>
                  </a:extLst>
                </p:cNvPr>
                <p:cNvPicPr/>
                <p:nvPr/>
              </p:nvPicPr>
              <p:blipFill>
                <a:blip r:embed="rId37"/>
                <a:stretch>
                  <a:fillRect/>
                </a:stretch>
              </p:blipFill>
              <p:spPr>
                <a:xfrm>
                  <a:off x="7861728" y="1433616"/>
                  <a:ext cx="254880" cy="435240"/>
                </a:xfrm>
                <a:prstGeom prst="rect">
                  <a:avLst/>
                </a:prstGeom>
              </p:spPr>
            </p:pic>
          </mc:Fallback>
        </mc:AlternateContent>
      </p:grpSp>
      <p:grpSp>
        <p:nvGrpSpPr>
          <p:cNvPr id="39" name="Group 38">
            <a:extLst>
              <a:ext uri="{FF2B5EF4-FFF2-40B4-BE49-F238E27FC236}">
                <a16:creationId xmlns:a16="http://schemas.microsoft.com/office/drawing/2014/main" id="{71385913-C79A-4AD9-BC83-1200454B2F23}"/>
              </a:ext>
            </a:extLst>
          </p:cNvPr>
          <p:cNvGrpSpPr/>
          <p:nvPr/>
        </p:nvGrpSpPr>
        <p:grpSpPr>
          <a:xfrm>
            <a:off x="5510568" y="2718816"/>
            <a:ext cx="389520" cy="587160"/>
            <a:chOff x="5510568" y="2718816"/>
            <a:chExt cx="389520" cy="587160"/>
          </a:xfrm>
        </p:grpSpPr>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F3406F65-4030-4729-9CF4-E49AFE954C98}"/>
                    </a:ext>
                  </a:extLst>
                </p14:cNvPr>
                <p14:cNvContentPartPr/>
                <p14:nvPr/>
              </p14:nvContentPartPr>
              <p14:xfrm>
                <a:off x="5510568" y="2718816"/>
                <a:ext cx="389520" cy="587160"/>
              </p14:xfrm>
            </p:contentPart>
          </mc:Choice>
          <mc:Fallback xmlns="">
            <p:pic>
              <p:nvPicPr>
                <p:cNvPr id="23" name="Ink 22">
                  <a:extLst>
                    <a:ext uri="{FF2B5EF4-FFF2-40B4-BE49-F238E27FC236}">
                      <a16:creationId xmlns:a16="http://schemas.microsoft.com/office/drawing/2014/main" id="{F3406F65-4030-4729-9CF4-E49AFE954C98}"/>
                    </a:ext>
                  </a:extLst>
                </p:cNvPr>
                <p:cNvPicPr/>
                <p:nvPr/>
              </p:nvPicPr>
              <p:blipFill>
                <a:blip r:embed="rId39"/>
                <a:stretch>
                  <a:fillRect/>
                </a:stretch>
              </p:blipFill>
              <p:spPr>
                <a:xfrm>
                  <a:off x="5492568" y="2701176"/>
                  <a:ext cx="42516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4C95AEF3-CF07-4C82-8B32-D9353FA472E2}"/>
                    </a:ext>
                  </a:extLst>
                </p14:cNvPr>
                <p14:cNvContentPartPr/>
                <p14:nvPr/>
              </p14:nvContentPartPr>
              <p14:xfrm>
                <a:off x="5546568" y="3070176"/>
                <a:ext cx="351720" cy="112320"/>
              </p14:xfrm>
            </p:contentPart>
          </mc:Choice>
          <mc:Fallback xmlns="">
            <p:pic>
              <p:nvPicPr>
                <p:cNvPr id="24" name="Ink 23">
                  <a:extLst>
                    <a:ext uri="{FF2B5EF4-FFF2-40B4-BE49-F238E27FC236}">
                      <a16:creationId xmlns:a16="http://schemas.microsoft.com/office/drawing/2014/main" id="{4C95AEF3-CF07-4C82-8B32-D9353FA472E2}"/>
                    </a:ext>
                  </a:extLst>
                </p:cNvPr>
                <p:cNvPicPr/>
                <p:nvPr/>
              </p:nvPicPr>
              <p:blipFill>
                <a:blip r:embed="rId41"/>
                <a:stretch>
                  <a:fillRect/>
                </a:stretch>
              </p:blipFill>
              <p:spPr>
                <a:xfrm>
                  <a:off x="5528928" y="3052176"/>
                  <a:ext cx="387360" cy="147960"/>
                </a:xfrm>
                <a:prstGeom prst="rect">
                  <a:avLst/>
                </a:prstGeom>
              </p:spPr>
            </p:pic>
          </mc:Fallback>
        </mc:AlternateContent>
      </p:grpSp>
      <p:grpSp>
        <p:nvGrpSpPr>
          <p:cNvPr id="38" name="Group 37">
            <a:extLst>
              <a:ext uri="{FF2B5EF4-FFF2-40B4-BE49-F238E27FC236}">
                <a16:creationId xmlns:a16="http://schemas.microsoft.com/office/drawing/2014/main" id="{36139AF2-EE2B-4330-9FC2-316172751FBE}"/>
              </a:ext>
            </a:extLst>
          </p:cNvPr>
          <p:cNvGrpSpPr/>
          <p:nvPr/>
        </p:nvGrpSpPr>
        <p:grpSpPr>
          <a:xfrm>
            <a:off x="6272688" y="2978376"/>
            <a:ext cx="1545840" cy="464760"/>
            <a:chOff x="6272688" y="2978376"/>
            <a:chExt cx="1545840" cy="464760"/>
          </a:xfrm>
        </p:grpSpPr>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147E258C-7F6E-4F8A-B310-3825306853F2}"/>
                    </a:ext>
                  </a:extLst>
                </p14:cNvPr>
                <p14:cNvContentPartPr/>
                <p14:nvPr/>
              </p14:nvContentPartPr>
              <p14:xfrm>
                <a:off x="6272688" y="2978376"/>
                <a:ext cx="421200" cy="406800"/>
              </p14:xfrm>
            </p:contentPart>
          </mc:Choice>
          <mc:Fallback xmlns="">
            <p:pic>
              <p:nvPicPr>
                <p:cNvPr id="25" name="Ink 24">
                  <a:extLst>
                    <a:ext uri="{FF2B5EF4-FFF2-40B4-BE49-F238E27FC236}">
                      <a16:creationId xmlns:a16="http://schemas.microsoft.com/office/drawing/2014/main" id="{147E258C-7F6E-4F8A-B310-3825306853F2}"/>
                    </a:ext>
                  </a:extLst>
                </p:cNvPr>
                <p:cNvPicPr/>
                <p:nvPr/>
              </p:nvPicPr>
              <p:blipFill>
                <a:blip r:embed="rId43"/>
                <a:stretch>
                  <a:fillRect/>
                </a:stretch>
              </p:blipFill>
              <p:spPr>
                <a:xfrm>
                  <a:off x="6254688" y="2960376"/>
                  <a:ext cx="4568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6FD5F262-2BA0-49A3-ABDB-E17446CC52B2}"/>
                    </a:ext>
                  </a:extLst>
                </p14:cNvPr>
                <p14:cNvContentPartPr/>
                <p14:nvPr/>
              </p14:nvContentPartPr>
              <p14:xfrm>
                <a:off x="6635568" y="3199056"/>
                <a:ext cx="374760" cy="186840"/>
              </p14:xfrm>
            </p:contentPart>
          </mc:Choice>
          <mc:Fallback xmlns="">
            <p:pic>
              <p:nvPicPr>
                <p:cNvPr id="26" name="Ink 25">
                  <a:extLst>
                    <a:ext uri="{FF2B5EF4-FFF2-40B4-BE49-F238E27FC236}">
                      <a16:creationId xmlns:a16="http://schemas.microsoft.com/office/drawing/2014/main" id="{6FD5F262-2BA0-49A3-ABDB-E17446CC52B2}"/>
                    </a:ext>
                  </a:extLst>
                </p:cNvPr>
                <p:cNvPicPr/>
                <p:nvPr/>
              </p:nvPicPr>
              <p:blipFill>
                <a:blip r:embed="rId45"/>
                <a:stretch>
                  <a:fillRect/>
                </a:stretch>
              </p:blipFill>
              <p:spPr>
                <a:xfrm>
                  <a:off x="6617928" y="3181416"/>
                  <a:ext cx="410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AF432640-F4BE-449D-8F27-8CACD0A0D9EC}"/>
                    </a:ext>
                  </a:extLst>
                </p14:cNvPr>
                <p14:cNvContentPartPr/>
                <p14:nvPr/>
              </p14:nvContentPartPr>
              <p14:xfrm>
                <a:off x="7034448" y="3250536"/>
                <a:ext cx="395280" cy="147600"/>
              </p14:xfrm>
            </p:contentPart>
          </mc:Choice>
          <mc:Fallback xmlns="">
            <p:pic>
              <p:nvPicPr>
                <p:cNvPr id="27" name="Ink 26">
                  <a:extLst>
                    <a:ext uri="{FF2B5EF4-FFF2-40B4-BE49-F238E27FC236}">
                      <a16:creationId xmlns:a16="http://schemas.microsoft.com/office/drawing/2014/main" id="{AF432640-F4BE-449D-8F27-8CACD0A0D9EC}"/>
                    </a:ext>
                  </a:extLst>
                </p:cNvPr>
                <p:cNvPicPr/>
                <p:nvPr/>
              </p:nvPicPr>
              <p:blipFill>
                <a:blip r:embed="rId47"/>
                <a:stretch>
                  <a:fillRect/>
                </a:stretch>
              </p:blipFill>
              <p:spPr>
                <a:xfrm>
                  <a:off x="7016808" y="3232536"/>
                  <a:ext cx="430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8FB70721-820B-4BDB-BB0A-BB6ACFFFC9CC}"/>
                    </a:ext>
                  </a:extLst>
                </p14:cNvPr>
                <p14:cNvContentPartPr/>
                <p14:nvPr/>
              </p14:nvContentPartPr>
              <p14:xfrm>
                <a:off x="7448808" y="3259176"/>
                <a:ext cx="369720" cy="183960"/>
              </p14:xfrm>
            </p:contentPart>
          </mc:Choice>
          <mc:Fallback xmlns="">
            <p:pic>
              <p:nvPicPr>
                <p:cNvPr id="28" name="Ink 27">
                  <a:extLst>
                    <a:ext uri="{FF2B5EF4-FFF2-40B4-BE49-F238E27FC236}">
                      <a16:creationId xmlns:a16="http://schemas.microsoft.com/office/drawing/2014/main" id="{8FB70721-820B-4BDB-BB0A-BB6ACFFFC9CC}"/>
                    </a:ext>
                  </a:extLst>
                </p:cNvPr>
                <p:cNvPicPr/>
                <p:nvPr/>
              </p:nvPicPr>
              <p:blipFill>
                <a:blip r:embed="rId49"/>
                <a:stretch>
                  <a:fillRect/>
                </a:stretch>
              </p:blipFill>
              <p:spPr>
                <a:xfrm>
                  <a:off x="7430808" y="3241176"/>
                  <a:ext cx="405360" cy="21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271B204A-6034-4D37-9BE2-B45011FBA33E}"/>
                  </a:ext>
                </a:extLst>
              </p14:cNvPr>
              <p14:cNvContentPartPr/>
              <p14:nvPr/>
            </p14:nvContentPartPr>
            <p14:xfrm>
              <a:off x="4876968" y="930336"/>
              <a:ext cx="677880" cy="322920"/>
            </p14:xfrm>
          </p:contentPart>
        </mc:Choice>
        <mc:Fallback xmlns="">
          <p:pic>
            <p:nvPicPr>
              <p:cNvPr id="29" name="Ink 28">
                <a:extLst>
                  <a:ext uri="{FF2B5EF4-FFF2-40B4-BE49-F238E27FC236}">
                    <a16:creationId xmlns:a16="http://schemas.microsoft.com/office/drawing/2014/main" id="{271B204A-6034-4D37-9BE2-B45011FBA33E}"/>
                  </a:ext>
                </a:extLst>
              </p:cNvPr>
              <p:cNvPicPr/>
              <p:nvPr/>
            </p:nvPicPr>
            <p:blipFill>
              <a:blip r:embed="rId51"/>
              <a:stretch>
                <a:fillRect/>
              </a:stretch>
            </p:blipFill>
            <p:spPr>
              <a:xfrm>
                <a:off x="4858968" y="912336"/>
                <a:ext cx="7135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85093070-BF52-4CF4-9D66-D6C1DA400B40}"/>
                  </a:ext>
                </a:extLst>
              </p14:cNvPr>
              <p14:cNvContentPartPr/>
              <p14:nvPr/>
            </p14:nvContentPartPr>
            <p14:xfrm>
              <a:off x="5907648" y="619296"/>
              <a:ext cx="155160" cy="406800"/>
            </p14:xfrm>
          </p:contentPart>
        </mc:Choice>
        <mc:Fallback xmlns="">
          <p:pic>
            <p:nvPicPr>
              <p:cNvPr id="30" name="Ink 29">
                <a:extLst>
                  <a:ext uri="{FF2B5EF4-FFF2-40B4-BE49-F238E27FC236}">
                    <a16:creationId xmlns:a16="http://schemas.microsoft.com/office/drawing/2014/main" id="{85093070-BF52-4CF4-9D66-D6C1DA400B40}"/>
                  </a:ext>
                </a:extLst>
              </p:cNvPr>
              <p:cNvPicPr/>
              <p:nvPr/>
            </p:nvPicPr>
            <p:blipFill>
              <a:blip r:embed="rId53"/>
              <a:stretch>
                <a:fillRect/>
              </a:stretch>
            </p:blipFill>
            <p:spPr>
              <a:xfrm>
                <a:off x="5890008" y="601656"/>
                <a:ext cx="190800" cy="442440"/>
              </a:xfrm>
              <a:prstGeom prst="rect">
                <a:avLst/>
              </a:prstGeom>
            </p:spPr>
          </p:pic>
        </mc:Fallback>
      </mc:AlternateContent>
      <p:grpSp>
        <p:nvGrpSpPr>
          <p:cNvPr id="37" name="Group 36">
            <a:extLst>
              <a:ext uri="{FF2B5EF4-FFF2-40B4-BE49-F238E27FC236}">
                <a16:creationId xmlns:a16="http://schemas.microsoft.com/office/drawing/2014/main" id="{53141A21-4799-4514-A0C8-94CE4052271C}"/>
              </a:ext>
            </a:extLst>
          </p:cNvPr>
          <p:cNvGrpSpPr/>
          <p:nvPr/>
        </p:nvGrpSpPr>
        <p:grpSpPr>
          <a:xfrm>
            <a:off x="6839328" y="597696"/>
            <a:ext cx="2115000" cy="452880"/>
            <a:chOff x="6839328" y="597696"/>
            <a:chExt cx="2115000" cy="452880"/>
          </a:xfrm>
        </p:grpSpPr>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8920AEF6-047A-42A2-A842-14D810172C2B}"/>
                    </a:ext>
                  </a:extLst>
                </p14:cNvPr>
                <p14:cNvContentPartPr/>
                <p14:nvPr/>
              </p14:nvContentPartPr>
              <p14:xfrm>
                <a:off x="6839328" y="597696"/>
                <a:ext cx="85320" cy="452880"/>
              </p14:xfrm>
            </p:contentPart>
          </mc:Choice>
          <mc:Fallback xmlns="">
            <p:pic>
              <p:nvPicPr>
                <p:cNvPr id="31" name="Ink 30">
                  <a:extLst>
                    <a:ext uri="{FF2B5EF4-FFF2-40B4-BE49-F238E27FC236}">
                      <a16:creationId xmlns:a16="http://schemas.microsoft.com/office/drawing/2014/main" id="{8920AEF6-047A-42A2-A842-14D810172C2B}"/>
                    </a:ext>
                  </a:extLst>
                </p:cNvPr>
                <p:cNvPicPr/>
                <p:nvPr/>
              </p:nvPicPr>
              <p:blipFill>
                <a:blip r:embed="rId55"/>
                <a:stretch>
                  <a:fillRect/>
                </a:stretch>
              </p:blipFill>
              <p:spPr>
                <a:xfrm>
                  <a:off x="6821688" y="579696"/>
                  <a:ext cx="12096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0E3E8D86-7849-4A40-90A4-667F099F94C6}"/>
                    </a:ext>
                  </a:extLst>
                </p14:cNvPr>
                <p14:cNvContentPartPr/>
                <p14:nvPr/>
              </p14:nvContentPartPr>
              <p14:xfrm>
                <a:off x="7083408" y="641256"/>
                <a:ext cx="91800" cy="395640"/>
              </p14:xfrm>
            </p:contentPart>
          </mc:Choice>
          <mc:Fallback xmlns="">
            <p:pic>
              <p:nvPicPr>
                <p:cNvPr id="32" name="Ink 31">
                  <a:extLst>
                    <a:ext uri="{FF2B5EF4-FFF2-40B4-BE49-F238E27FC236}">
                      <a16:creationId xmlns:a16="http://schemas.microsoft.com/office/drawing/2014/main" id="{0E3E8D86-7849-4A40-90A4-667F099F94C6}"/>
                    </a:ext>
                  </a:extLst>
                </p:cNvPr>
                <p:cNvPicPr/>
                <p:nvPr/>
              </p:nvPicPr>
              <p:blipFill>
                <a:blip r:embed="rId57"/>
                <a:stretch>
                  <a:fillRect/>
                </a:stretch>
              </p:blipFill>
              <p:spPr>
                <a:xfrm>
                  <a:off x="7065768" y="623616"/>
                  <a:ext cx="12744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3ABFDBF8-4E19-4379-ACC1-6137CEA2E528}"/>
                    </a:ext>
                  </a:extLst>
                </p14:cNvPr>
                <p14:cNvContentPartPr/>
                <p14:nvPr/>
              </p14:nvContentPartPr>
              <p14:xfrm>
                <a:off x="6924288" y="892176"/>
                <a:ext cx="415080" cy="58680"/>
              </p14:xfrm>
            </p:contentPart>
          </mc:Choice>
          <mc:Fallback xmlns="">
            <p:pic>
              <p:nvPicPr>
                <p:cNvPr id="33" name="Ink 32">
                  <a:extLst>
                    <a:ext uri="{FF2B5EF4-FFF2-40B4-BE49-F238E27FC236}">
                      <a16:creationId xmlns:a16="http://schemas.microsoft.com/office/drawing/2014/main" id="{3ABFDBF8-4E19-4379-ACC1-6137CEA2E528}"/>
                    </a:ext>
                  </a:extLst>
                </p:cNvPr>
                <p:cNvPicPr/>
                <p:nvPr/>
              </p:nvPicPr>
              <p:blipFill>
                <a:blip r:embed="rId59"/>
                <a:stretch>
                  <a:fillRect/>
                </a:stretch>
              </p:blipFill>
              <p:spPr>
                <a:xfrm>
                  <a:off x="6906648" y="874536"/>
                  <a:ext cx="450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27B122EC-6405-4015-8C5E-AAA9BC8472A8}"/>
                    </a:ext>
                  </a:extLst>
                </p14:cNvPr>
                <p14:cNvContentPartPr/>
                <p14:nvPr/>
              </p14:nvContentPartPr>
              <p14:xfrm>
                <a:off x="7560768" y="748176"/>
                <a:ext cx="295920" cy="267840"/>
              </p14:xfrm>
            </p:contentPart>
          </mc:Choice>
          <mc:Fallback xmlns="">
            <p:pic>
              <p:nvPicPr>
                <p:cNvPr id="34" name="Ink 33">
                  <a:extLst>
                    <a:ext uri="{FF2B5EF4-FFF2-40B4-BE49-F238E27FC236}">
                      <a16:creationId xmlns:a16="http://schemas.microsoft.com/office/drawing/2014/main" id="{27B122EC-6405-4015-8C5E-AAA9BC8472A8}"/>
                    </a:ext>
                  </a:extLst>
                </p:cNvPr>
                <p:cNvPicPr/>
                <p:nvPr/>
              </p:nvPicPr>
              <p:blipFill>
                <a:blip r:embed="rId61"/>
                <a:stretch>
                  <a:fillRect/>
                </a:stretch>
              </p:blipFill>
              <p:spPr>
                <a:xfrm>
                  <a:off x="7543128" y="730176"/>
                  <a:ext cx="331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75D58E6B-5419-4C23-B880-2037E4FA97BA}"/>
                    </a:ext>
                  </a:extLst>
                </p14:cNvPr>
                <p14:cNvContentPartPr/>
                <p14:nvPr/>
              </p14:nvContentPartPr>
              <p14:xfrm>
                <a:off x="7924368" y="643416"/>
                <a:ext cx="680040" cy="398160"/>
              </p14:xfrm>
            </p:contentPart>
          </mc:Choice>
          <mc:Fallback xmlns="">
            <p:pic>
              <p:nvPicPr>
                <p:cNvPr id="35" name="Ink 34">
                  <a:extLst>
                    <a:ext uri="{FF2B5EF4-FFF2-40B4-BE49-F238E27FC236}">
                      <a16:creationId xmlns:a16="http://schemas.microsoft.com/office/drawing/2014/main" id="{75D58E6B-5419-4C23-B880-2037E4FA97BA}"/>
                    </a:ext>
                  </a:extLst>
                </p:cNvPr>
                <p:cNvPicPr/>
                <p:nvPr/>
              </p:nvPicPr>
              <p:blipFill>
                <a:blip r:embed="rId63"/>
                <a:stretch>
                  <a:fillRect/>
                </a:stretch>
              </p:blipFill>
              <p:spPr>
                <a:xfrm>
                  <a:off x="7906728" y="625776"/>
                  <a:ext cx="7156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680C05D4-837A-4BFB-9CD3-A54162C68700}"/>
                    </a:ext>
                  </a:extLst>
                </p14:cNvPr>
                <p14:cNvContentPartPr/>
                <p14:nvPr/>
              </p14:nvContentPartPr>
              <p14:xfrm>
                <a:off x="8668128" y="883176"/>
                <a:ext cx="286200" cy="154440"/>
              </p14:xfrm>
            </p:contentPart>
          </mc:Choice>
          <mc:Fallback xmlns="">
            <p:pic>
              <p:nvPicPr>
                <p:cNvPr id="36" name="Ink 35">
                  <a:extLst>
                    <a:ext uri="{FF2B5EF4-FFF2-40B4-BE49-F238E27FC236}">
                      <a16:creationId xmlns:a16="http://schemas.microsoft.com/office/drawing/2014/main" id="{680C05D4-837A-4BFB-9CD3-A54162C68700}"/>
                    </a:ext>
                  </a:extLst>
                </p:cNvPr>
                <p:cNvPicPr/>
                <p:nvPr/>
              </p:nvPicPr>
              <p:blipFill>
                <a:blip r:embed="rId65"/>
                <a:stretch>
                  <a:fillRect/>
                </a:stretch>
              </p:blipFill>
              <p:spPr>
                <a:xfrm>
                  <a:off x="8650488" y="865176"/>
                  <a:ext cx="32184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C9B56759-396A-4469-A8DE-A223A107EA16}"/>
                  </a:ext>
                </a:extLst>
              </p14:cNvPr>
              <p14:cNvContentPartPr/>
              <p14:nvPr/>
            </p14:nvContentPartPr>
            <p14:xfrm>
              <a:off x="5144808" y="2645736"/>
              <a:ext cx="3354120" cy="134280"/>
            </p14:xfrm>
          </p:contentPart>
        </mc:Choice>
        <mc:Fallback xmlns="">
          <p:pic>
            <p:nvPicPr>
              <p:cNvPr id="43" name="Ink 42">
                <a:extLst>
                  <a:ext uri="{FF2B5EF4-FFF2-40B4-BE49-F238E27FC236}">
                    <a16:creationId xmlns:a16="http://schemas.microsoft.com/office/drawing/2014/main" id="{C9B56759-396A-4469-A8DE-A223A107EA16}"/>
                  </a:ext>
                </a:extLst>
              </p:cNvPr>
              <p:cNvPicPr/>
              <p:nvPr/>
            </p:nvPicPr>
            <p:blipFill>
              <a:blip r:embed="rId67"/>
              <a:stretch>
                <a:fillRect/>
              </a:stretch>
            </p:blipFill>
            <p:spPr>
              <a:xfrm>
                <a:off x="5126808" y="2628096"/>
                <a:ext cx="3389760" cy="169920"/>
              </a:xfrm>
              <a:prstGeom prst="rect">
                <a:avLst/>
              </a:prstGeom>
            </p:spPr>
          </p:pic>
        </mc:Fallback>
      </mc:AlternateContent>
      <p:grpSp>
        <p:nvGrpSpPr>
          <p:cNvPr id="62" name="Group 61">
            <a:extLst>
              <a:ext uri="{FF2B5EF4-FFF2-40B4-BE49-F238E27FC236}">
                <a16:creationId xmlns:a16="http://schemas.microsoft.com/office/drawing/2014/main" id="{53A9A77E-B873-4EA8-B11A-4F67D70912AA}"/>
              </a:ext>
            </a:extLst>
          </p:cNvPr>
          <p:cNvGrpSpPr/>
          <p:nvPr/>
        </p:nvGrpSpPr>
        <p:grpSpPr>
          <a:xfrm>
            <a:off x="461568" y="3609096"/>
            <a:ext cx="7292880" cy="2304720"/>
            <a:chOff x="461568" y="3609096"/>
            <a:chExt cx="7292880" cy="2304720"/>
          </a:xfrm>
        </p:grpSpPr>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ACE8984C-61BF-4695-A724-83A3118BF8D8}"/>
                    </a:ext>
                  </a:extLst>
                </p14:cNvPr>
                <p14:cNvContentPartPr/>
                <p14:nvPr/>
              </p14:nvContentPartPr>
              <p14:xfrm>
                <a:off x="461568" y="3876576"/>
                <a:ext cx="182160" cy="564840"/>
              </p14:xfrm>
            </p:contentPart>
          </mc:Choice>
          <mc:Fallback xmlns="">
            <p:pic>
              <p:nvPicPr>
                <p:cNvPr id="44" name="Ink 43">
                  <a:extLst>
                    <a:ext uri="{FF2B5EF4-FFF2-40B4-BE49-F238E27FC236}">
                      <a16:creationId xmlns:a16="http://schemas.microsoft.com/office/drawing/2014/main" id="{ACE8984C-61BF-4695-A724-83A3118BF8D8}"/>
                    </a:ext>
                  </a:extLst>
                </p:cNvPr>
                <p:cNvPicPr/>
                <p:nvPr/>
              </p:nvPicPr>
              <p:blipFill>
                <a:blip r:embed="rId69"/>
                <a:stretch>
                  <a:fillRect/>
                </a:stretch>
              </p:blipFill>
              <p:spPr>
                <a:xfrm>
                  <a:off x="443928" y="3858936"/>
                  <a:ext cx="21780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F237969D-E847-43C9-B157-2CC36DE37796}"/>
                    </a:ext>
                  </a:extLst>
                </p14:cNvPr>
                <p14:cNvContentPartPr/>
                <p14:nvPr/>
              </p14:nvContentPartPr>
              <p14:xfrm>
                <a:off x="931368" y="4267176"/>
                <a:ext cx="27720" cy="76320"/>
              </p14:xfrm>
            </p:contentPart>
          </mc:Choice>
          <mc:Fallback xmlns="">
            <p:pic>
              <p:nvPicPr>
                <p:cNvPr id="45" name="Ink 44">
                  <a:extLst>
                    <a:ext uri="{FF2B5EF4-FFF2-40B4-BE49-F238E27FC236}">
                      <a16:creationId xmlns:a16="http://schemas.microsoft.com/office/drawing/2014/main" id="{F237969D-E847-43C9-B157-2CC36DE37796}"/>
                    </a:ext>
                  </a:extLst>
                </p:cNvPr>
                <p:cNvPicPr/>
                <p:nvPr/>
              </p:nvPicPr>
              <p:blipFill>
                <a:blip r:embed="rId71"/>
                <a:stretch>
                  <a:fillRect/>
                </a:stretch>
              </p:blipFill>
              <p:spPr>
                <a:xfrm>
                  <a:off x="913368" y="4249536"/>
                  <a:ext cx="63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4D9ADAF4-46F2-43A8-ACFF-3352D98702ED}"/>
                    </a:ext>
                  </a:extLst>
                </p14:cNvPr>
                <p14:cNvContentPartPr/>
                <p14:nvPr/>
              </p14:nvContentPartPr>
              <p14:xfrm>
                <a:off x="1099128" y="4120296"/>
                <a:ext cx="168840" cy="277920"/>
              </p14:xfrm>
            </p:contentPart>
          </mc:Choice>
          <mc:Fallback xmlns="">
            <p:pic>
              <p:nvPicPr>
                <p:cNvPr id="46" name="Ink 45">
                  <a:extLst>
                    <a:ext uri="{FF2B5EF4-FFF2-40B4-BE49-F238E27FC236}">
                      <a16:creationId xmlns:a16="http://schemas.microsoft.com/office/drawing/2014/main" id="{4D9ADAF4-46F2-43A8-ACFF-3352D98702ED}"/>
                    </a:ext>
                  </a:extLst>
                </p:cNvPr>
                <p:cNvPicPr/>
                <p:nvPr/>
              </p:nvPicPr>
              <p:blipFill>
                <a:blip r:embed="rId73"/>
                <a:stretch>
                  <a:fillRect/>
                </a:stretch>
              </p:blipFill>
              <p:spPr>
                <a:xfrm>
                  <a:off x="1081488" y="4102296"/>
                  <a:ext cx="2044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D28482E2-43C9-4A63-BD1D-12AEB163F830}"/>
                    </a:ext>
                  </a:extLst>
                </p14:cNvPr>
                <p14:cNvContentPartPr/>
                <p14:nvPr/>
              </p14:nvContentPartPr>
              <p14:xfrm>
                <a:off x="1428168" y="4144776"/>
                <a:ext cx="705600" cy="377280"/>
              </p14:xfrm>
            </p:contentPart>
          </mc:Choice>
          <mc:Fallback xmlns="">
            <p:pic>
              <p:nvPicPr>
                <p:cNvPr id="47" name="Ink 46">
                  <a:extLst>
                    <a:ext uri="{FF2B5EF4-FFF2-40B4-BE49-F238E27FC236}">
                      <a16:creationId xmlns:a16="http://schemas.microsoft.com/office/drawing/2014/main" id="{D28482E2-43C9-4A63-BD1D-12AEB163F830}"/>
                    </a:ext>
                  </a:extLst>
                </p:cNvPr>
                <p:cNvPicPr/>
                <p:nvPr/>
              </p:nvPicPr>
              <p:blipFill>
                <a:blip r:embed="rId75"/>
                <a:stretch>
                  <a:fillRect/>
                </a:stretch>
              </p:blipFill>
              <p:spPr>
                <a:xfrm>
                  <a:off x="1410528" y="4126776"/>
                  <a:ext cx="7412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55289AC4-725F-4981-A1B3-281E79785968}"/>
                    </a:ext>
                  </a:extLst>
                </p14:cNvPr>
                <p14:cNvContentPartPr/>
                <p14:nvPr/>
              </p14:nvContentPartPr>
              <p14:xfrm>
                <a:off x="2330688" y="4253496"/>
                <a:ext cx="334080" cy="240840"/>
              </p14:xfrm>
            </p:contentPart>
          </mc:Choice>
          <mc:Fallback xmlns="">
            <p:pic>
              <p:nvPicPr>
                <p:cNvPr id="48" name="Ink 47">
                  <a:extLst>
                    <a:ext uri="{FF2B5EF4-FFF2-40B4-BE49-F238E27FC236}">
                      <a16:creationId xmlns:a16="http://schemas.microsoft.com/office/drawing/2014/main" id="{55289AC4-725F-4981-A1B3-281E79785968}"/>
                    </a:ext>
                  </a:extLst>
                </p:cNvPr>
                <p:cNvPicPr/>
                <p:nvPr/>
              </p:nvPicPr>
              <p:blipFill>
                <a:blip r:embed="rId77"/>
                <a:stretch>
                  <a:fillRect/>
                </a:stretch>
              </p:blipFill>
              <p:spPr>
                <a:xfrm>
                  <a:off x="2313048" y="4235496"/>
                  <a:ext cx="369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0DA0939A-EF47-4541-A2A1-FCCC2851CF8A}"/>
                    </a:ext>
                  </a:extLst>
                </p14:cNvPr>
                <p14:cNvContentPartPr/>
                <p14:nvPr/>
              </p14:nvContentPartPr>
              <p14:xfrm>
                <a:off x="2801208" y="4217136"/>
                <a:ext cx="110520" cy="254160"/>
              </p14:xfrm>
            </p:contentPart>
          </mc:Choice>
          <mc:Fallback xmlns="">
            <p:pic>
              <p:nvPicPr>
                <p:cNvPr id="49" name="Ink 48">
                  <a:extLst>
                    <a:ext uri="{FF2B5EF4-FFF2-40B4-BE49-F238E27FC236}">
                      <a16:creationId xmlns:a16="http://schemas.microsoft.com/office/drawing/2014/main" id="{0DA0939A-EF47-4541-A2A1-FCCC2851CF8A}"/>
                    </a:ext>
                  </a:extLst>
                </p:cNvPr>
                <p:cNvPicPr/>
                <p:nvPr/>
              </p:nvPicPr>
              <p:blipFill>
                <a:blip r:embed="rId79"/>
                <a:stretch>
                  <a:fillRect/>
                </a:stretch>
              </p:blipFill>
              <p:spPr>
                <a:xfrm>
                  <a:off x="2783568" y="4199496"/>
                  <a:ext cx="1461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AFACB132-F990-4390-96F0-D91295FDB87B}"/>
                    </a:ext>
                  </a:extLst>
                </p14:cNvPr>
                <p14:cNvContentPartPr/>
                <p14:nvPr/>
              </p14:nvContentPartPr>
              <p14:xfrm>
                <a:off x="2954208" y="3740496"/>
                <a:ext cx="279000" cy="768960"/>
              </p14:xfrm>
            </p:contentPart>
          </mc:Choice>
          <mc:Fallback xmlns="">
            <p:pic>
              <p:nvPicPr>
                <p:cNvPr id="50" name="Ink 49">
                  <a:extLst>
                    <a:ext uri="{FF2B5EF4-FFF2-40B4-BE49-F238E27FC236}">
                      <a16:creationId xmlns:a16="http://schemas.microsoft.com/office/drawing/2014/main" id="{AFACB132-F990-4390-96F0-D91295FDB87B}"/>
                    </a:ext>
                  </a:extLst>
                </p:cNvPr>
                <p:cNvPicPr/>
                <p:nvPr/>
              </p:nvPicPr>
              <p:blipFill>
                <a:blip r:embed="rId81"/>
                <a:stretch>
                  <a:fillRect/>
                </a:stretch>
              </p:blipFill>
              <p:spPr>
                <a:xfrm>
                  <a:off x="2936208" y="3722496"/>
                  <a:ext cx="31464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BC3657DA-8D3B-4F26-80E3-88684644DC38}"/>
                    </a:ext>
                  </a:extLst>
                </p14:cNvPr>
                <p14:cNvContentPartPr/>
                <p14:nvPr/>
              </p14:nvContentPartPr>
              <p14:xfrm>
                <a:off x="3251928" y="3667056"/>
                <a:ext cx="252360" cy="375480"/>
              </p14:xfrm>
            </p:contentPart>
          </mc:Choice>
          <mc:Fallback xmlns="">
            <p:pic>
              <p:nvPicPr>
                <p:cNvPr id="51" name="Ink 50">
                  <a:extLst>
                    <a:ext uri="{FF2B5EF4-FFF2-40B4-BE49-F238E27FC236}">
                      <a16:creationId xmlns:a16="http://schemas.microsoft.com/office/drawing/2014/main" id="{BC3657DA-8D3B-4F26-80E3-88684644DC38}"/>
                    </a:ext>
                  </a:extLst>
                </p:cNvPr>
                <p:cNvPicPr/>
                <p:nvPr/>
              </p:nvPicPr>
              <p:blipFill>
                <a:blip r:embed="rId83"/>
                <a:stretch>
                  <a:fillRect/>
                </a:stretch>
              </p:blipFill>
              <p:spPr>
                <a:xfrm>
                  <a:off x="3234288" y="3649416"/>
                  <a:ext cx="288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513B9B5C-2DFA-4381-B941-7F23971ECF67}"/>
                    </a:ext>
                  </a:extLst>
                </p14:cNvPr>
                <p14:cNvContentPartPr/>
                <p14:nvPr/>
              </p14:nvContentPartPr>
              <p14:xfrm>
                <a:off x="3693648" y="3609096"/>
                <a:ext cx="320040" cy="1328400"/>
              </p14:xfrm>
            </p:contentPart>
          </mc:Choice>
          <mc:Fallback xmlns="">
            <p:pic>
              <p:nvPicPr>
                <p:cNvPr id="52" name="Ink 51">
                  <a:extLst>
                    <a:ext uri="{FF2B5EF4-FFF2-40B4-BE49-F238E27FC236}">
                      <a16:creationId xmlns:a16="http://schemas.microsoft.com/office/drawing/2014/main" id="{513B9B5C-2DFA-4381-B941-7F23971ECF67}"/>
                    </a:ext>
                  </a:extLst>
                </p:cNvPr>
                <p:cNvPicPr/>
                <p:nvPr/>
              </p:nvPicPr>
              <p:blipFill>
                <a:blip r:embed="rId85"/>
                <a:stretch>
                  <a:fillRect/>
                </a:stretch>
              </p:blipFill>
              <p:spPr>
                <a:xfrm>
                  <a:off x="3676008" y="3591456"/>
                  <a:ext cx="355680" cy="136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AD038552-1155-4D3E-8EBC-A992A86A2B66}"/>
                    </a:ext>
                  </a:extLst>
                </p14:cNvPr>
                <p14:cNvContentPartPr/>
                <p14:nvPr/>
              </p14:nvContentPartPr>
              <p14:xfrm>
                <a:off x="4405728" y="4247376"/>
                <a:ext cx="343800" cy="344160"/>
              </p14:xfrm>
            </p:contentPart>
          </mc:Choice>
          <mc:Fallback xmlns="">
            <p:pic>
              <p:nvPicPr>
                <p:cNvPr id="54" name="Ink 53">
                  <a:extLst>
                    <a:ext uri="{FF2B5EF4-FFF2-40B4-BE49-F238E27FC236}">
                      <a16:creationId xmlns:a16="http://schemas.microsoft.com/office/drawing/2014/main" id="{AD038552-1155-4D3E-8EBC-A992A86A2B66}"/>
                    </a:ext>
                  </a:extLst>
                </p:cNvPr>
                <p:cNvPicPr/>
                <p:nvPr/>
              </p:nvPicPr>
              <p:blipFill>
                <a:blip r:embed="rId87"/>
                <a:stretch>
                  <a:fillRect/>
                </a:stretch>
              </p:blipFill>
              <p:spPr>
                <a:xfrm>
                  <a:off x="4387728" y="4229376"/>
                  <a:ext cx="3794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138C89F9-10E7-43D4-BD5A-74B60483329B}"/>
                    </a:ext>
                  </a:extLst>
                </p14:cNvPr>
                <p14:cNvContentPartPr/>
                <p14:nvPr/>
              </p14:nvContentPartPr>
              <p14:xfrm>
                <a:off x="4766808" y="4292376"/>
                <a:ext cx="239400" cy="273240"/>
              </p14:xfrm>
            </p:contentPart>
          </mc:Choice>
          <mc:Fallback xmlns="">
            <p:pic>
              <p:nvPicPr>
                <p:cNvPr id="55" name="Ink 54">
                  <a:extLst>
                    <a:ext uri="{FF2B5EF4-FFF2-40B4-BE49-F238E27FC236}">
                      <a16:creationId xmlns:a16="http://schemas.microsoft.com/office/drawing/2014/main" id="{138C89F9-10E7-43D4-BD5A-74B60483329B}"/>
                    </a:ext>
                  </a:extLst>
                </p:cNvPr>
                <p:cNvPicPr/>
                <p:nvPr/>
              </p:nvPicPr>
              <p:blipFill>
                <a:blip r:embed="rId89"/>
                <a:stretch>
                  <a:fillRect/>
                </a:stretch>
              </p:blipFill>
              <p:spPr>
                <a:xfrm>
                  <a:off x="4749168" y="4274376"/>
                  <a:ext cx="275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EC74EE34-340D-4042-B12D-A3B998A78B31}"/>
                    </a:ext>
                  </a:extLst>
                </p14:cNvPr>
                <p14:cNvContentPartPr/>
                <p14:nvPr/>
              </p14:nvContentPartPr>
              <p14:xfrm>
                <a:off x="5095128" y="4341336"/>
                <a:ext cx="280080" cy="265680"/>
              </p14:xfrm>
            </p:contentPart>
          </mc:Choice>
          <mc:Fallback xmlns="">
            <p:pic>
              <p:nvPicPr>
                <p:cNvPr id="56" name="Ink 55">
                  <a:extLst>
                    <a:ext uri="{FF2B5EF4-FFF2-40B4-BE49-F238E27FC236}">
                      <a16:creationId xmlns:a16="http://schemas.microsoft.com/office/drawing/2014/main" id="{EC74EE34-340D-4042-B12D-A3B998A78B31}"/>
                    </a:ext>
                  </a:extLst>
                </p:cNvPr>
                <p:cNvPicPr/>
                <p:nvPr/>
              </p:nvPicPr>
              <p:blipFill>
                <a:blip r:embed="rId91"/>
                <a:stretch>
                  <a:fillRect/>
                </a:stretch>
              </p:blipFill>
              <p:spPr>
                <a:xfrm>
                  <a:off x="5077488" y="4323696"/>
                  <a:ext cx="3157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068364C7-5C1C-4F1F-8E39-56B6A9FB84DD}"/>
                    </a:ext>
                  </a:extLst>
                </p14:cNvPr>
                <p14:cNvContentPartPr/>
                <p14:nvPr/>
              </p14:nvContentPartPr>
              <p14:xfrm>
                <a:off x="5401488" y="4292016"/>
                <a:ext cx="768960" cy="954000"/>
              </p14:xfrm>
            </p:contentPart>
          </mc:Choice>
          <mc:Fallback xmlns="">
            <p:pic>
              <p:nvPicPr>
                <p:cNvPr id="57" name="Ink 56">
                  <a:extLst>
                    <a:ext uri="{FF2B5EF4-FFF2-40B4-BE49-F238E27FC236}">
                      <a16:creationId xmlns:a16="http://schemas.microsoft.com/office/drawing/2014/main" id="{068364C7-5C1C-4F1F-8E39-56B6A9FB84DD}"/>
                    </a:ext>
                  </a:extLst>
                </p:cNvPr>
                <p:cNvPicPr/>
                <p:nvPr/>
              </p:nvPicPr>
              <p:blipFill>
                <a:blip r:embed="rId93"/>
                <a:stretch>
                  <a:fillRect/>
                </a:stretch>
              </p:blipFill>
              <p:spPr>
                <a:xfrm>
                  <a:off x="5383848" y="4274016"/>
                  <a:ext cx="80460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62FA0CBB-DE60-4D6B-9E58-6D5929A68DA9}"/>
                    </a:ext>
                  </a:extLst>
                </p14:cNvPr>
                <p14:cNvContentPartPr/>
                <p14:nvPr/>
              </p14:nvContentPartPr>
              <p14:xfrm>
                <a:off x="6063528" y="4090776"/>
                <a:ext cx="931680" cy="556560"/>
              </p14:xfrm>
            </p:contentPart>
          </mc:Choice>
          <mc:Fallback xmlns="">
            <p:pic>
              <p:nvPicPr>
                <p:cNvPr id="58" name="Ink 57">
                  <a:extLst>
                    <a:ext uri="{FF2B5EF4-FFF2-40B4-BE49-F238E27FC236}">
                      <a16:creationId xmlns:a16="http://schemas.microsoft.com/office/drawing/2014/main" id="{62FA0CBB-DE60-4D6B-9E58-6D5929A68DA9}"/>
                    </a:ext>
                  </a:extLst>
                </p:cNvPr>
                <p:cNvPicPr/>
                <p:nvPr/>
              </p:nvPicPr>
              <p:blipFill>
                <a:blip r:embed="rId95"/>
                <a:stretch>
                  <a:fillRect/>
                </a:stretch>
              </p:blipFill>
              <p:spPr>
                <a:xfrm>
                  <a:off x="6045528" y="4073136"/>
                  <a:ext cx="96732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7E366E35-D2BA-46B7-A166-C6A749A02921}"/>
                    </a:ext>
                  </a:extLst>
                </p14:cNvPr>
                <p14:cNvContentPartPr/>
                <p14:nvPr/>
              </p14:nvContentPartPr>
              <p14:xfrm>
                <a:off x="5958048" y="5109576"/>
                <a:ext cx="1479960" cy="804240"/>
              </p14:xfrm>
            </p:contentPart>
          </mc:Choice>
          <mc:Fallback xmlns="">
            <p:pic>
              <p:nvPicPr>
                <p:cNvPr id="59" name="Ink 58">
                  <a:extLst>
                    <a:ext uri="{FF2B5EF4-FFF2-40B4-BE49-F238E27FC236}">
                      <a16:creationId xmlns:a16="http://schemas.microsoft.com/office/drawing/2014/main" id="{7E366E35-D2BA-46B7-A166-C6A749A02921}"/>
                    </a:ext>
                  </a:extLst>
                </p:cNvPr>
                <p:cNvPicPr/>
                <p:nvPr/>
              </p:nvPicPr>
              <p:blipFill>
                <a:blip r:embed="rId97"/>
                <a:stretch>
                  <a:fillRect/>
                </a:stretch>
              </p:blipFill>
              <p:spPr>
                <a:xfrm>
                  <a:off x="5940408" y="5091936"/>
                  <a:ext cx="151560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689A3BB5-A9A7-4DF4-8E29-C29D9097EF13}"/>
                    </a:ext>
                  </a:extLst>
                </p14:cNvPr>
                <p14:cNvContentPartPr/>
                <p14:nvPr/>
              </p14:nvContentPartPr>
              <p14:xfrm>
                <a:off x="7481928" y="5238816"/>
                <a:ext cx="145440" cy="292680"/>
              </p14:xfrm>
            </p:contentPart>
          </mc:Choice>
          <mc:Fallback xmlns="">
            <p:pic>
              <p:nvPicPr>
                <p:cNvPr id="60" name="Ink 59">
                  <a:extLst>
                    <a:ext uri="{FF2B5EF4-FFF2-40B4-BE49-F238E27FC236}">
                      <a16:creationId xmlns:a16="http://schemas.microsoft.com/office/drawing/2014/main" id="{689A3BB5-A9A7-4DF4-8E29-C29D9097EF13}"/>
                    </a:ext>
                  </a:extLst>
                </p:cNvPr>
                <p:cNvPicPr/>
                <p:nvPr/>
              </p:nvPicPr>
              <p:blipFill>
                <a:blip r:embed="rId99"/>
                <a:stretch>
                  <a:fillRect/>
                </a:stretch>
              </p:blipFill>
              <p:spPr>
                <a:xfrm>
                  <a:off x="7464288" y="5221176"/>
                  <a:ext cx="1810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7D9B72F6-DE66-4B8F-894D-A155FFDF0777}"/>
                    </a:ext>
                  </a:extLst>
                </p14:cNvPr>
                <p14:cNvContentPartPr/>
                <p14:nvPr/>
              </p14:nvContentPartPr>
              <p14:xfrm>
                <a:off x="7668768" y="5293176"/>
                <a:ext cx="85680" cy="249480"/>
              </p14:xfrm>
            </p:contentPart>
          </mc:Choice>
          <mc:Fallback xmlns="">
            <p:pic>
              <p:nvPicPr>
                <p:cNvPr id="61" name="Ink 60">
                  <a:extLst>
                    <a:ext uri="{FF2B5EF4-FFF2-40B4-BE49-F238E27FC236}">
                      <a16:creationId xmlns:a16="http://schemas.microsoft.com/office/drawing/2014/main" id="{7D9B72F6-DE66-4B8F-894D-A155FFDF0777}"/>
                    </a:ext>
                  </a:extLst>
                </p:cNvPr>
                <p:cNvPicPr/>
                <p:nvPr/>
              </p:nvPicPr>
              <p:blipFill>
                <a:blip r:embed="rId101"/>
                <a:stretch>
                  <a:fillRect/>
                </a:stretch>
              </p:blipFill>
              <p:spPr>
                <a:xfrm>
                  <a:off x="7651128" y="5275536"/>
                  <a:ext cx="121320" cy="285120"/>
                </a:xfrm>
                <a:prstGeom prst="rect">
                  <a:avLst/>
                </a:prstGeom>
              </p:spPr>
            </p:pic>
          </mc:Fallback>
        </mc:AlternateContent>
      </p:grpSp>
    </p:spTree>
    <p:extLst>
      <p:ext uri="{BB962C8B-B14F-4D97-AF65-F5344CB8AC3E}">
        <p14:creationId xmlns:p14="http://schemas.microsoft.com/office/powerpoint/2010/main" val="119692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D6AC3893-3B75-4EED-AA83-E2660BAC6890}"/>
              </a:ext>
            </a:extLst>
          </p:cNvPr>
          <p:cNvGrpSpPr/>
          <p:nvPr/>
        </p:nvGrpSpPr>
        <p:grpSpPr>
          <a:xfrm>
            <a:off x="1735248" y="3742296"/>
            <a:ext cx="1966320" cy="613800"/>
            <a:chOff x="1735248" y="3742296"/>
            <a:chExt cx="1966320" cy="613800"/>
          </a:xfrm>
        </p:grpSpPr>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78A0FA29-DEFB-4C38-A814-5EF5B6E1C6BF}"/>
                    </a:ext>
                  </a:extLst>
                </p14:cNvPr>
                <p14:cNvContentPartPr/>
                <p14:nvPr/>
              </p14:nvContentPartPr>
              <p14:xfrm>
                <a:off x="1871688" y="3742296"/>
                <a:ext cx="26280" cy="563760"/>
              </p14:xfrm>
            </p:contentPart>
          </mc:Choice>
          <mc:Fallback xmlns="">
            <p:pic>
              <p:nvPicPr>
                <p:cNvPr id="38" name="Ink 37">
                  <a:extLst>
                    <a:ext uri="{FF2B5EF4-FFF2-40B4-BE49-F238E27FC236}">
                      <a16:creationId xmlns:a16="http://schemas.microsoft.com/office/drawing/2014/main" id="{78A0FA29-DEFB-4C38-A814-5EF5B6E1C6BF}"/>
                    </a:ext>
                  </a:extLst>
                </p:cNvPr>
                <p:cNvPicPr/>
                <p:nvPr/>
              </p:nvPicPr>
              <p:blipFill>
                <a:blip r:embed="rId3"/>
                <a:stretch>
                  <a:fillRect/>
                </a:stretch>
              </p:blipFill>
              <p:spPr>
                <a:xfrm>
                  <a:off x="1853688" y="3724656"/>
                  <a:ext cx="6192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ECD1AB2D-35F0-4A10-BC2F-6D33943E8091}"/>
                    </a:ext>
                  </a:extLst>
                </p14:cNvPr>
                <p14:cNvContentPartPr/>
                <p14:nvPr/>
              </p14:nvContentPartPr>
              <p14:xfrm>
                <a:off x="1735248" y="4086816"/>
                <a:ext cx="1234080" cy="269280"/>
              </p14:xfrm>
            </p:contentPart>
          </mc:Choice>
          <mc:Fallback xmlns="">
            <p:pic>
              <p:nvPicPr>
                <p:cNvPr id="39" name="Ink 38">
                  <a:extLst>
                    <a:ext uri="{FF2B5EF4-FFF2-40B4-BE49-F238E27FC236}">
                      <a16:creationId xmlns:a16="http://schemas.microsoft.com/office/drawing/2014/main" id="{ECD1AB2D-35F0-4A10-BC2F-6D33943E8091}"/>
                    </a:ext>
                  </a:extLst>
                </p:cNvPr>
                <p:cNvPicPr/>
                <p:nvPr/>
              </p:nvPicPr>
              <p:blipFill>
                <a:blip r:embed="rId5"/>
                <a:stretch>
                  <a:fillRect/>
                </a:stretch>
              </p:blipFill>
              <p:spPr>
                <a:xfrm>
                  <a:off x="1717608" y="4069176"/>
                  <a:ext cx="12697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B10E4F78-DA86-4C39-9C2B-16EA06BC443E}"/>
                    </a:ext>
                  </a:extLst>
                </p14:cNvPr>
                <p14:cNvContentPartPr/>
                <p14:nvPr/>
              </p14:nvContentPartPr>
              <p14:xfrm>
                <a:off x="3342288" y="3965856"/>
                <a:ext cx="359280" cy="336960"/>
              </p14:xfrm>
            </p:contentPart>
          </mc:Choice>
          <mc:Fallback xmlns="">
            <p:pic>
              <p:nvPicPr>
                <p:cNvPr id="40" name="Ink 39">
                  <a:extLst>
                    <a:ext uri="{FF2B5EF4-FFF2-40B4-BE49-F238E27FC236}">
                      <a16:creationId xmlns:a16="http://schemas.microsoft.com/office/drawing/2014/main" id="{B10E4F78-DA86-4C39-9C2B-16EA06BC443E}"/>
                    </a:ext>
                  </a:extLst>
                </p:cNvPr>
                <p:cNvPicPr/>
                <p:nvPr/>
              </p:nvPicPr>
              <p:blipFill>
                <a:blip r:embed="rId7"/>
                <a:stretch>
                  <a:fillRect/>
                </a:stretch>
              </p:blipFill>
              <p:spPr>
                <a:xfrm>
                  <a:off x="3324288" y="3947856"/>
                  <a:ext cx="3949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E99FC763-AF2B-423C-AD1D-0BA407DC51B1}"/>
                  </a:ext>
                </a:extLst>
              </p14:cNvPr>
              <p14:cNvContentPartPr/>
              <p14:nvPr/>
            </p14:nvContentPartPr>
            <p14:xfrm>
              <a:off x="4644768" y="4035696"/>
              <a:ext cx="839160" cy="367200"/>
            </p14:xfrm>
          </p:contentPart>
        </mc:Choice>
        <mc:Fallback xmlns="">
          <p:pic>
            <p:nvPicPr>
              <p:cNvPr id="41" name="Ink 40">
                <a:extLst>
                  <a:ext uri="{FF2B5EF4-FFF2-40B4-BE49-F238E27FC236}">
                    <a16:creationId xmlns:a16="http://schemas.microsoft.com/office/drawing/2014/main" id="{E99FC763-AF2B-423C-AD1D-0BA407DC51B1}"/>
                  </a:ext>
                </a:extLst>
              </p:cNvPr>
              <p:cNvPicPr/>
              <p:nvPr/>
            </p:nvPicPr>
            <p:blipFill>
              <a:blip r:embed="rId9"/>
              <a:stretch>
                <a:fillRect/>
              </a:stretch>
            </p:blipFill>
            <p:spPr>
              <a:xfrm>
                <a:off x="4627128" y="4018056"/>
                <a:ext cx="8748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E6543DE-DF98-49CD-9429-D396B86D5892}"/>
                  </a:ext>
                </a:extLst>
              </p14:cNvPr>
              <p14:cNvContentPartPr/>
              <p14:nvPr/>
            </p14:nvContentPartPr>
            <p14:xfrm>
              <a:off x="6167208" y="3780096"/>
              <a:ext cx="182520" cy="546840"/>
            </p14:xfrm>
          </p:contentPart>
        </mc:Choice>
        <mc:Fallback xmlns="">
          <p:pic>
            <p:nvPicPr>
              <p:cNvPr id="42" name="Ink 41">
                <a:extLst>
                  <a:ext uri="{FF2B5EF4-FFF2-40B4-BE49-F238E27FC236}">
                    <a16:creationId xmlns:a16="http://schemas.microsoft.com/office/drawing/2014/main" id="{3E6543DE-DF98-49CD-9429-D396B86D5892}"/>
                  </a:ext>
                </a:extLst>
              </p:cNvPr>
              <p:cNvPicPr/>
              <p:nvPr/>
            </p:nvPicPr>
            <p:blipFill>
              <a:blip r:embed="rId11"/>
              <a:stretch>
                <a:fillRect/>
              </a:stretch>
            </p:blipFill>
            <p:spPr>
              <a:xfrm>
                <a:off x="6149208" y="3762456"/>
                <a:ext cx="218160" cy="582480"/>
              </a:xfrm>
              <a:prstGeom prst="rect">
                <a:avLst/>
              </a:prstGeom>
            </p:spPr>
          </p:pic>
        </mc:Fallback>
      </mc:AlternateContent>
      <p:grpSp>
        <p:nvGrpSpPr>
          <p:cNvPr id="47" name="Group 46">
            <a:extLst>
              <a:ext uri="{FF2B5EF4-FFF2-40B4-BE49-F238E27FC236}">
                <a16:creationId xmlns:a16="http://schemas.microsoft.com/office/drawing/2014/main" id="{09D40CAA-B58D-4BA1-984D-BDB4111AFEBA}"/>
              </a:ext>
            </a:extLst>
          </p:cNvPr>
          <p:cNvGrpSpPr/>
          <p:nvPr/>
        </p:nvGrpSpPr>
        <p:grpSpPr>
          <a:xfrm>
            <a:off x="6768048" y="3882696"/>
            <a:ext cx="1920600" cy="601560"/>
            <a:chOff x="6768048" y="3882696"/>
            <a:chExt cx="1920600" cy="601560"/>
          </a:xfrm>
        </p:grpSpPr>
        <mc:AlternateContent xmlns:mc="http://schemas.openxmlformats.org/markup-compatibility/2006" xmlns:p14="http://schemas.microsoft.com/office/powerpoint/2010/main">
          <mc:Choice Requires="p14">
            <p:contentPart p14:bwMode="auto" r:id="rId12">
              <p14:nvContentPartPr>
                <p14:cNvPr id="43" name="Ink 42">
                  <a:extLst>
                    <a:ext uri="{FF2B5EF4-FFF2-40B4-BE49-F238E27FC236}">
                      <a16:creationId xmlns:a16="http://schemas.microsoft.com/office/drawing/2014/main" id="{94892399-6ADA-4549-8DA1-5C5B5A92853F}"/>
                    </a:ext>
                  </a:extLst>
                </p14:cNvPr>
                <p14:cNvContentPartPr/>
                <p14:nvPr/>
              </p14:nvContentPartPr>
              <p14:xfrm>
                <a:off x="6768048" y="3882696"/>
                <a:ext cx="656280" cy="557640"/>
              </p14:xfrm>
            </p:contentPart>
          </mc:Choice>
          <mc:Fallback xmlns="">
            <p:pic>
              <p:nvPicPr>
                <p:cNvPr id="43" name="Ink 42">
                  <a:extLst>
                    <a:ext uri="{FF2B5EF4-FFF2-40B4-BE49-F238E27FC236}">
                      <a16:creationId xmlns:a16="http://schemas.microsoft.com/office/drawing/2014/main" id="{94892399-6ADA-4549-8DA1-5C5B5A92853F}"/>
                    </a:ext>
                  </a:extLst>
                </p:cNvPr>
                <p:cNvPicPr/>
                <p:nvPr/>
              </p:nvPicPr>
              <p:blipFill>
                <a:blip r:embed="rId13"/>
                <a:stretch>
                  <a:fillRect/>
                </a:stretch>
              </p:blipFill>
              <p:spPr>
                <a:xfrm>
                  <a:off x="6750408" y="3864696"/>
                  <a:ext cx="69192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4" name="Ink 43">
                  <a:extLst>
                    <a:ext uri="{FF2B5EF4-FFF2-40B4-BE49-F238E27FC236}">
                      <a16:creationId xmlns:a16="http://schemas.microsoft.com/office/drawing/2014/main" id="{BF5FE6AA-2F79-4AED-8F05-004C5D70F377}"/>
                    </a:ext>
                  </a:extLst>
                </p14:cNvPr>
                <p14:cNvContentPartPr/>
                <p14:nvPr/>
              </p14:nvContentPartPr>
              <p14:xfrm>
                <a:off x="7206168" y="3952536"/>
                <a:ext cx="126000" cy="288720"/>
              </p14:xfrm>
            </p:contentPart>
          </mc:Choice>
          <mc:Fallback xmlns="">
            <p:pic>
              <p:nvPicPr>
                <p:cNvPr id="44" name="Ink 43">
                  <a:extLst>
                    <a:ext uri="{FF2B5EF4-FFF2-40B4-BE49-F238E27FC236}">
                      <a16:creationId xmlns:a16="http://schemas.microsoft.com/office/drawing/2014/main" id="{BF5FE6AA-2F79-4AED-8F05-004C5D70F377}"/>
                    </a:ext>
                  </a:extLst>
                </p:cNvPr>
                <p:cNvPicPr/>
                <p:nvPr/>
              </p:nvPicPr>
              <p:blipFill>
                <a:blip r:embed="rId15"/>
                <a:stretch>
                  <a:fillRect/>
                </a:stretch>
              </p:blipFill>
              <p:spPr>
                <a:xfrm>
                  <a:off x="7188528" y="3934896"/>
                  <a:ext cx="161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id="{614445D9-8084-42CC-8C99-02BBADC95CE0}"/>
                    </a:ext>
                  </a:extLst>
                </p14:cNvPr>
                <p14:cNvContentPartPr/>
                <p14:nvPr/>
              </p14:nvContentPartPr>
              <p14:xfrm>
                <a:off x="7461408" y="4184736"/>
                <a:ext cx="457920" cy="254880"/>
              </p14:xfrm>
            </p:contentPart>
          </mc:Choice>
          <mc:Fallback xmlns="">
            <p:pic>
              <p:nvPicPr>
                <p:cNvPr id="45" name="Ink 44">
                  <a:extLst>
                    <a:ext uri="{FF2B5EF4-FFF2-40B4-BE49-F238E27FC236}">
                      <a16:creationId xmlns:a16="http://schemas.microsoft.com/office/drawing/2014/main" id="{614445D9-8084-42CC-8C99-02BBADC95CE0}"/>
                    </a:ext>
                  </a:extLst>
                </p:cNvPr>
                <p:cNvPicPr/>
                <p:nvPr/>
              </p:nvPicPr>
              <p:blipFill>
                <a:blip r:embed="rId17"/>
                <a:stretch>
                  <a:fillRect/>
                </a:stretch>
              </p:blipFill>
              <p:spPr>
                <a:xfrm>
                  <a:off x="7443768" y="4167096"/>
                  <a:ext cx="4935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5">
                  <a:extLst>
                    <a:ext uri="{FF2B5EF4-FFF2-40B4-BE49-F238E27FC236}">
                      <a16:creationId xmlns:a16="http://schemas.microsoft.com/office/drawing/2014/main" id="{53654A56-9488-4871-A558-8C102245846C}"/>
                    </a:ext>
                  </a:extLst>
                </p14:cNvPr>
                <p14:cNvContentPartPr/>
                <p14:nvPr/>
              </p14:nvContentPartPr>
              <p14:xfrm>
                <a:off x="7845888" y="4163856"/>
                <a:ext cx="842760" cy="320400"/>
              </p14:xfrm>
            </p:contentPart>
          </mc:Choice>
          <mc:Fallback xmlns="">
            <p:pic>
              <p:nvPicPr>
                <p:cNvPr id="46" name="Ink 45">
                  <a:extLst>
                    <a:ext uri="{FF2B5EF4-FFF2-40B4-BE49-F238E27FC236}">
                      <a16:creationId xmlns:a16="http://schemas.microsoft.com/office/drawing/2014/main" id="{53654A56-9488-4871-A558-8C102245846C}"/>
                    </a:ext>
                  </a:extLst>
                </p:cNvPr>
                <p:cNvPicPr/>
                <p:nvPr/>
              </p:nvPicPr>
              <p:blipFill>
                <a:blip r:embed="rId19"/>
                <a:stretch>
                  <a:fillRect/>
                </a:stretch>
              </p:blipFill>
              <p:spPr>
                <a:xfrm>
                  <a:off x="7828248" y="4145856"/>
                  <a:ext cx="878400" cy="35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55047F1D-38EB-4F9E-8911-EBA79E68149F}"/>
                  </a:ext>
                </a:extLst>
              </p14:cNvPr>
              <p14:cNvContentPartPr/>
              <p14:nvPr/>
            </p14:nvContentPartPr>
            <p14:xfrm>
              <a:off x="231528" y="3094296"/>
              <a:ext cx="1010520" cy="234360"/>
            </p14:xfrm>
          </p:contentPart>
        </mc:Choice>
        <mc:Fallback xmlns="">
          <p:pic>
            <p:nvPicPr>
              <p:cNvPr id="51" name="Ink 50">
                <a:extLst>
                  <a:ext uri="{FF2B5EF4-FFF2-40B4-BE49-F238E27FC236}">
                    <a16:creationId xmlns:a16="http://schemas.microsoft.com/office/drawing/2014/main" id="{55047F1D-38EB-4F9E-8911-EBA79E68149F}"/>
                  </a:ext>
                </a:extLst>
              </p:cNvPr>
              <p:cNvPicPr/>
              <p:nvPr/>
            </p:nvPicPr>
            <p:blipFill>
              <a:blip r:embed="rId21"/>
              <a:stretch>
                <a:fillRect/>
              </a:stretch>
            </p:blipFill>
            <p:spPr>
              <a:xfrm>
                <a:off x="213528" y="3076656"/>
                <a:ext cx="1046160" cy="270000"/>
              </a:xfrm>
              <a:prstGeom prst="rect">
                <a:avLst/>
              </a:prstGeom>
            </p:spPr>
          </p:pic>
        </mc:Fallback>
      </mc:AlternateContent>
      <p:grpSp>
        <p:nvGrpSpPr>
          <p:cNvPr id="54" name="Group 53">
            <a:extLst>
              <a:ext uri="{FF2B5EF4-FFF2-40B4-BE49-F238E27FC236}">
                <a16:creationId xmlns:a16="http://schemas.microsoft.com/office/drawing/2014/main" id="{5F4289C0-83A0-46AD-AF39-5FAF9B8F8EEF}"/>
              </a:ext>
            </a:extLst>
          </p:cNvPr>
          <p:cNvGrpSpPr/>
          <p:nvPr/>
        </p:nvGrpSpPr>
        <p:grpSpPr>
          <a:xfrm>
            <a:off x="170328" y="3755256"/>
            <a:ext cx="963720" cy="866880"/>
            <a:chOff x="170328" y="3755256"/>
            <a:chExt cx="963720" cy="866880"/>
          </a:xfrm>
        </p:grpSpPr>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117BEB9E-0321-47DA-B001-15DC4550AE9F}"/>
                    </a:ext>
                  </a:extLst>
                </p14:cNvPr>
                <p14:cNvContentPartPr/>
                <p14:nvPr/>
              </p14:nvContentPartPr>
              <p14:xfrm>
                <a:off x="389928" y="3755256"/>
                <a:ext cx="122040" cy="555480"/>
              </p14:xfrm>
            </p:contentPart>
          </mc:Choice>
          <mc:Fallback xmlns="">
            <p:pic>
              <p:nvPicPr>
                <p:cNvPr id="36" name="Ink 35">
                  <a:extLst>
                    <a:ext uri="{FF2B5EF4-FFF2-40B4-BE49-F238E27FC236}">
                      <a16:creationId xmlns:a16="http://schemas.microsoft.com/office/drawing/2014/main" id="{117BEB9E-0321-47DA-B001-15DC4550AE9F}"/>
                    </a:ext>
                  </a:extLst>
                </p:cNvPr>
                <p:cNvPicPr/>
                <p:nvPr/>
              </p:nvPicPr>
              <p:blipFill>
                <a:blip r:embed="rId23"/>
                <a:stretch>
                  <a:fillRect/>
                </a:stretch>
              </p:blipFill>
              <p:spPr>
                <a:xfrm>
                  <a:off x="371928" y="3737256"/>
                  <a:ext cx="15768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421A22B2-6737-4A56-A8C9-C3558FD5AC59}"/>
                    </a:ext>
                  </a:extLst>
                </p14:cNvPr>
                <p14:cNvContentPartPr/>
                <p14:nvPr/>
              </p14:nvContentPartPr>
              <p14:xfrm>
                <a:off x="733728" y="3844536"/>
                <a:ext cx="356400" cy="472680"/>
              </p14:xfrm>
            </p:contentPart>
          </mc:Choice>
          <mc:Fallback xmlns="">
            <p:pic>
              <p:nvPicPr>
                <p:cNvPr id="37" name="Ink 36">
                  <a:extLst>
                    <a:ext uri="{FF2B5EF4-FFF2-40B4-BE49-F238E27FC236}">
                      <a16:creationId xmlns:a16="http://schemas.microsoft.com/office/drawing/2014/main" id="{421A22B2-6737-4A56-A8C9-C3558FD5AC59}"/>
                    </a:ext>
                  </a:extLst>
                </p:cNvPr>
                <p:cNvPicPr/>
                <p:nvPr/>
              </p:nvPicPr>
              <p:blipFill>
                <a:blip r:embed="rId25"/>
                <a:stretch>
                  <a:fillRect/>
                </a:stretch>
              </p:blipFill>
              <p:spPr>
                <a:xfrm>
                  <a:off x="715728" y="3826536"/>
                  <a:ext cx="39204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Ink 52">
                  <a:extLst>
                    <a:ext uri="{FF2B5EF4-FFF2-40B4-BE49-F238E27FC236}">
                      <a16:creationId xmlns:a16="http://schemas.microsoft.com/office/drawing/2014/main" id="{2928F4E7-00FD-4F86-94ED-32E4DEFECFA3}"/>
                    </a:ext>
                  </a:extLst>
                </p14:cNvPr>
                <p14:cNvContentPartPr/>
                <p14:nvPr/>
              </p14:nvContentPartPr>
              <p14:xfrm>
                <a:off x="170328" y="4446456"/>
                <a:ext cx="963720" cy="175680"/>
              </p14:xfrm>
            </p:contentPart>
          </mc:Choice>
          <mc:Fallback xmlns="">
            <p:pic>
              <p:nvPicPr>
                <p:cNvPr id="53" name="Ink 52">
                  <a:extLst>
                    <a:ext uri="{FF2B5EF4-FFF2-40B4-BE49-F238E27FC236}">
                      <a16:creationId xmlns:a16="http://schemas.microsoft.com/office/drawing/2014/main" id="{2928F4E7-00FD-4F86-94ED-32E4DEFECFA3}"/>
                    </a:ext>
                  </a:extLst>
                </p:cNvPr>
                <p:cNvPicPr/>
                <p:nvPr/>
              </p:nvPicPr>
              <p:blipFill>
                <a:blip r:embed="rId27"/>
                <a:stretch>
                  <a:fillRect/>
                </a:stretch>
              </p:blipFill>
              <p:spPr>
                <a:xfrm>
                  <a:off x="152688" y="4428816"/>
                  <a:ext cx="999360" cy="211320"/>
                </a:xfrm>
                <a:prstGeom prst="rect">
                  <a:avLst/>
                </a:prstGeom>
              </p:spPr>
            </p:pic>
          </mc:Fallback>
        </mc:AlternateContent>
      </p:grpSp>
      <p:grpSp>
        <p:nvGrpSpPr>
          <p:cNvPr id="79" name="Group 78">
            <a:extLst>
              <a:ext uri="{FF2B5EF4-FFF2-40B4-BE49-F238E27FC236}">
                <a16:creationId xmlns:a16="http://schemas.microsoft.com/office/drawing/2014/main" id="{88BF51CB-002D-4C43-844E-BFCA3B5B74A6}"/>
              </a:ext>
            </a:extLst>
          </p:cNvPr>
          <p:cNvGrpSpPr/>
          <p:nvPr/>
        </p:nvGrpSpPr>
        <p:grpSpPr>
          <a:xfrm>
            <a:off x="469128" y="5071776"/>
            <a:ext cx="2349000" cy="568800"/>
            <a:chOff x="469128" y="5071776"/>
            <a:chExt cx="2349000" cy="568800"/>
          </a:xfrm>
        </p:grpSpPr>
        <mc:AlternateContent xmlns:mc="http://schemas.openxmlformats.org/markup-compatibility/2006" xmlns:p14="http://schemas.microsoft.com/office/powerpoint/2010/main">
          <mc:Choice Requires="p14">
            <p:contentPart p14:bwMode="auto" r:id="rId28">
              <p14:nvContentPartPr>
                <p14:cNvPr id="55" name="Ink 54">
                  <a:extLst>
                    <a:ext uri="{FF2B5EF4-FFF2-40B4-BE49-F238E27FC236}">
                      <a16:creationId xmlns:a16="http://schemas.microsoft.com/office/drawing/2014/main" id="{44D001F1-1839-486A-BE23-1EDCD60E91D5}"/>
                    </a:ext>
                  </a:extLst>
                </p14:cNvPr>
                <p14:cNvContentPartPr/>
                <p14:nvPr/>
              </p14:nvContentPartPr>
              <p14:xfrm>
                <a:off x="469128" y="5071776"/>
                <a:ext cx="19080" cy="491400"/>
              </p14:xfrm>
            </p:contentPart>
          </mc:Choice>
          <mc:Fallback xmlns="">
            <p:pic>
              <p:nvPicPr>
                <p:cNvPr id="55" name="Ink 54">
                  <a:extLst>
                    <a:ext uri="{FF2B5EF4-FFF2-40B4-BE49-F238E27FC236}">
                      <a16:creationId xmlns:a16="http://schemas.microsoft.com/office/drawing/2014/main" id="{44D001F1-1839-486A-BE23-1EDCD60E91D5}"/>
                    </a:ext>
                  </a:extLst>
                </p:cNvPr>
                <p:cNvPicPr/>
                <p:nvPr/>
              </p:nvPicPr>
              <p:blipFill>
                <a:blip r:embed="rId29"/>
                <a:stretch>
                  <a:fillRect/>
                </a:stretch>
              </p:blipFill>
              <p:spPr>
                <a:xfrm>
                  <a:off x="451128" y="5054136"/>
                  <a:ext cx="547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Ink 55">
                  <a:extLst>
                    <a:ext uri="{FF2B5EF4-FFF2-40B4-BE49-F238E27FC236}">
                      <a16:creationId xmlns:a16="http://schemas.microsoft.com/office/drawing/2014/main" id="{3078BB1A-A358-4B67-8260-FFBE7D4A2AC9}"/>
                    </a:ext>
                  </a:extLst>
                </p14:cNvPr>
                <p14:cNvContentPartPr/>
                <p14:nvPr/>
              </p14:nvContentPartPr>
              <p14:xfrm>
                <a:off x="604128" y="5166096"/>
                <a:ext cx="320400" cy="401040"/>
              </p14:xfrm>
            </p:contentPart>
          </mc:Choice>
          <mc:Fallback xmlns="">
            <p:pic>
              <p:nvPicPr>
                <p:cNvPr id="56" name="Ink 55">
                  <a:extLst>
                    <a:ext uri="{FF2B5EF4-FFF2-40B4-BE49-F238E27FC236}">
                      <a16:creationId xmlns:a16="http://schemas.microsoft.com/office/drawing/2014/main" id="{3078BB1A-A358-4B67-8260-FFBE7D4A2AC9}"/>
                    </a:ext>
                  </a:extLst>
                </p:cNvPr>
                <p:cNvPicPr/>
                <p:nvPr/>
              </p:nvPicPr>
              <p:blipFill>
                <a:blip r:embed="rId31"/>
                <a:stretch>
                  <a:fillRect/>
                </a:stretch>
              </p:blipFill>
              <p:spPr>
                <a:xfrm>
                  <a:off x="586488" y="5148456"/>
                  <a:ext cx="3560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8" name="Ink 57">
                  <a:extLst>
                    <a:ext uri="{FF2B5EF4-FFF2-40B4-BE49-F238E27FC236}">
                      <a16:creationId xmlns:a16="http://schemas.microsoft.com/office/drawing/2014/main" id="{515A07E6-E198-4E3B-B54F-64E21BB769A9}"/>
                    </a:ext>
                  </a:extLst>
                </p14:cNvPr>
                <p14:cNvContentPartPr/>
                <p14:nvPr/>
              </p14:nvContentPartPr>
              <p14:xfrm>
                <a:off x="1124328" y="5267976"/>
                <a:ext cx="277920" cy="358920"/>
              </p14:xfrm>
            </p:contentPart>
          </mc:Choice>
          <mc:Fallback xmlns="">
            <p:pic>
              <p:nvPicPr>
                <p:cNvPr id="58" name="Ink 57">
                  <a:extLst>
                    <a:ext uri="{FF2B5EF4-FFF2-40B4-BE49-F238E27FC236}">
                      <a16:creationId xmlns:a16="http://schemas.microsoft.com/office/drawing/2014/main" id="{515A07E6-E198-4E3B-B54F-64E21BB769A9}"/>
                    </a:ext>
                  </a:extLst>
                </p:cNvPr>
                <p:cNvPicPr/>
                <p:nvPr/>
              </p:nvPicPr>
              <p:blipFill>
                <a:blip r:embed="rId33"/>
                <a:stretch>
                  <a:fillRect/>
                </a:stretch>
              </p:blipFill>
              <p:spPr>
                <a:xfrm>
                  <a:off x="1106688" y="5249976"/>
                  <a:ext cx="3135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8">
                  <a:extLst>
                    <a:ext uri="{FF2B5EF4-FFF2-40B4-BE49-F238E27FC236}">
                      <a16:creationId xmlns:a16="http://schemas.microsoft.com/office/drawing/2014/main" id="{88102BF5-5E70-4FB9-B30A-DE411FBC8582}"/>
                    </a:ext>
                  </a:extLst>
                </p14:cNvPr>
                <p14:cNvContentPartPr/>
                <p14:nvPr/>
              </p14:nvContentPartPr>
              <p14:xfrm>
                <a:off x="1755408" y="5333856"/>
                <a:ext cx="1062720" cy="306720"/>
              </p14:xfrm>
            </p:contentPart>
          </mc:Choice>
          <mc:Fallback xmlns="">
            <p:pic>
              <p:nvPicPr>
                <p:cNvPr id="59" name="Ink 58">
                  <a:extLst>
                    <a:ext uri="{FF2B5EF4-FFF2-40B4-BE49-F238E27FC236}">
                      <a16:creationId xmlns:a16="http://schemas.microsoft.com/office/drawing/2014/main" id="{88102BF5-5E70-4FB9-B30A-DE411FBC8582}"/>
                    </a:ext>
                  </a:extLst>
                </p:cNvPr>
                <p:cNvPicPr/>
                <p:nvPr/>
              </p:nvPicPr>
              <p:blipFill>
                <a:blip r:embed="rId35"/>
                <a:stretch>
                  <a:fillRect/>
                </a:stretch>
              </p:blipFill>
              <p:spPr>
                <a:xfrm>
                  <a:off x="1737768" y="5315856"/>
                  <a:ext cx="1098360" cy="342360"/>
                </a:xfrm>
                <a:prstGeom prst="rect">
                  <a:avLst/>
                </a:prstGeom>
              </p:spPr>
            </p:pic>
          </mc:Fallback>
        </mc:AlternateContent>
      </p:grpSp>
      <p:grpSp>
        <p:nvGrpSpPr>
          <p:cNvPr id="78" name="Group 77">
            <a:extLst>
              <a:ext uri="{FF2B5EF4-FFF2-40B4-BE49-F238E27FC236}">
                <a16:creationId xmlns:a16="http://schemas.microsoft.com/office/drawing/2014/main" id="{E3DBAB11-921B-43F8-9157-B54B7A201C26}"/>
              </a:ext>
            </a:extLst>
          </p:cNvPr>
          <p:cNvGrpSpPr/>
          <p:nvPr/>
        </p:nvGrpSpPr>
        <p:grpSpPr>
          <a:xfrm>
            <a:off x="3365328" y="5291376"/>
            <a:ext cx="2528280" cy="533520"/>
            <a:chOff x="3365328" y="5291376"/>
            <a:chExt cx="2528280" cy="533520"/>
          </a:xfrm>
        </p:grpSpPr>
        <mc:AlternateContent xmlns:mc="http://schemas.openxmlformats.org/markup-compatibility/2006" xmlns:p14="http://schemas.microsoft.com/office/powerpoint/2010/main">
          <mc:Choice Requires="p14">
            <p:contentPart p14:bwMode="auto" r:id="rId36">
              <p14:nvContentPartPr>
                <p14:cNvPr id="60" name="Ink 59">
                  <a:extLst>
                    <a:ext uri="{FF2B5EF4-FFF2-40B4-BE49-F238E27FC236}">
                      <a16:creationId xmlns:a16="http://schemas.microsoft.com/office/drawing/2014/main" id="{50C5C0AD-051F-43BC-AA27-A6E961E1E32E}"/>
                    </a:ext>
                  </a:extLst>
                </p14:cNvPr>
                <p14:cNvContentPartPr/>
                <p14:nvPr/>
              </p14:nvContentPartPr>
              <p14:xfrm>
                <a:off x="3365328" y="5291376"/>
                <a:ext cx="59040" cy="422280"/>
              </p14:xfrm>
            </p:contentPart>
          </mc:Choice>
          <mc:Fallback xmlns="">
            <p:pic>
              <p:nvPicPr>
                <p:cNvPr id="60" name="Ink 59">
                  <a:extLst>
                    <a:ext uri="{FF2B5EF4-FFF2-40B4-BE49-F238E27FC236}">
                      <a16:creationId xmlns:a16="http://schemas.microsoft.com/office/drawing/2014/main" id="{50C5C0AD-051F-43BC-AA27-A6E961E1E32E}"/>
                    </a:ext>
                  </a:extLst>
                </p:cNvPr>
                <p:cNvPicPr/>
                <p:nvPr/>
              </p:nvPicPr>
              <p:blipFill>
                <a:blip r:embed="rId37"/>
                <a:stretch>
                  <a:fillRect/>
                </a:stretch>
              </p:blipFill>
              <p:spPr>
                <a:xfrm>
                  <a:off x="3347688" y="5273376"/>
                  <a:ext cx="946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 name="Ink 60">
                  <a:extLst>
                    <a:ext uri="{FF2B5EF4-FFF2-40B4-BE49-F238E27FC236}">
                      <a16:creationId xmlns:a16="http://schemas.microsoft.com/office/drawing/2014/main" id="{8F94A0FA-E1F1-44EB-A183-1978FDF81958}"/>
                    </a:ext>
                  </a:extLst>
                </p14:cNvPr>
                <p14:cNvContentPartPr/>
                <p14:nvPr/>
              </p14:nvContentPartPr>
              <p14:xfrm>
                <a:off x="3535248" y="5366256"/>
                <a:ext cx="315720" cy="289440"/>
              </p14:xfrm>
            </p:contentPart>
          </mc:Choice>
          <mc:Fallback xmlns="">
            <p:pic>
              <p:nvPicPr>
                <p:cNvPr id="61" name="Ink 60">
                  <a:extLst>
                    <a:ext uri="{FF2B5EF4-FFF2-40B4-BE49-F238E27FC236}">
                      <a16:creationId xmlns:a16="http://schemas.microsoft.com/office/drawing/2014/main" id="{8F94A0FA-E1F1-44EB-A183-1978FDF81958}"/>
                    </a:ext>
                  </a:extLst>
                </p:cNvPr>
                <p:cNvPicPr/>
                <p:nvPr/>
              </p:nvPicPr>
              <p:blipFill>
                <a:blip r:embed="rId39"/>
                <a:stretch>
                  <a:fillRect/>
                </a:stretch>
              </p:blipFill>
              <p:spPr>
                <a:xfrm>
                  <a:off x="3517608" y="5348256"/>
                  <a:ext cx="3513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Ink 61">
                  <a:extLst>
                    <a:ext uri="{FF2B5EF4-FFF2-40B4-BE49-F238E27FC236}">
                      <a16:creationId xmlns:a16="http://schemas.microsoft.com/office/drawing/2014/main" id="{CB6B5E2B-71FD-40B8-9D2A-F40CEBBDC6D0}"/>
                    </a:ext>
                  </a:extLst>
                </p14:cNvPr>
                <p14:cNvContentPartPr/>
                <p14:nvPr/>
              </p14:nvContentPartPr>
              <p14:xfrm>
                <a:off x="4243728" y="5308656"/>
                <a:ext cx="612000" cy="441360"/>
              </p14:xfrm>
            </p:contentPart>
          </mc:Choice>
          <mc:Fallback xmlns="">
            <p:pic>
              <p:nvPicPr>
                <p:cNvPr id="62" name="Ink 61">
                  <a:extLst>
                    <a:ext uri="{FF2B5EF4-FFF2-40B4-BE49-F238E27FC236}">
                      <a16:creationId xmlns:a16="http://schemas.microsoft.com/office/drawing/2014/main" id="{CB6B5E2B-71FD-40B8-9D2A-F40CEBBDC6D0}"/>
                    </a:ext>
                  </a:extLst>
                </p:cNvPr>
                <p:cNvPicPr/>
                <p:nvPr/>
              </p:nvPicPr>
              <p:blipFill>
                <a:blip r:embed="rId41"/>
                <a:stretch>
                  <a:fillRect/>
                </a:stretch>
              </p:blipFill>
              <p:spPr>
                <a:xfrm>
                  <a:off x="4225728" y="5290656"/>
                  <a:ext cx="647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 name="Ink 62">
                  <a:extLst>
                    <a:ext uri="{FF2B5EF4-FFF2-40B4-BE49-F238E27FC236}">
                      <a16:creationId xmlns:a16="http://schemas.microsoft.com/office/drawing/2014/main" id="{4E36151F-EBE1-43F5-8816-649B1F0D81B2}"/>
                    </a:ext>
                  </a:extLst>
                </p14:cNvPr>
                <p14:cNvContentPartPr/>
                <p14:nvPr/>
              </p14:nvContentPartPr>
              <p14:xfrm>
                <a:off x="4945368" y="5558496"/>
                <a:ext cx="151200" cy="266400"/>
              </p14:xfrm>
            </p:contentPart>
          </mc:Choice>
          <mc:Fallback xmlns="">
            <p:pic>
              <p:nvPicPr>
                <p:cNvPr id="63" name="Ink 62">
                  <a:extLst>
                    <a:ext uri="{FF2B5EF4-FFF2-40B4-BE49-F238E27FC236}">
                      <a16:creationId xmlns:a16="http://schemas.microsoft.com/office/drawing/2014/main" id="{4E36151F-EBE1-43F5-8816-649B1F0D81B2}"/>
                    </a:ext>
                  </a:extLst>
                </p:cNvPr>
                <p:cNvPicPr/>
                <p:nvPr/>
              </p:nvPicPr>
              <p:blipFill>
                <a:blip r:embed="rId43"/>
                <a:stretch>
                  <a:fillRect/>
                </a:stretch>
              </p:blipFill>
              <p:spPr>
                <a:xfrm>
                  <a:off x="4927728" y="5540856"/>
                  <a:ext cx="1868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4" name="Ink 63">
                  <a:extLst>
                    <a:ext uri="{FF2B5EF4-FFF2-40B4-BE49-F238E27FC236}">
                      <a16:creationId xmlns:a16="http://schemas.microsoft.com/office/drawing/2014/main" id="{F3650793-2116-47A3-ACC3-6825C6A61620}"/>
                    </a:ext>
                  </a:extLst>
                </p14:cNvPr>
                <p14:cNvContentPartPr/>
                <p14:nvPr/>
              </p14:nvContentPartPr>
              <p14:xfrm>
                <a:off x="5193768" y="5454456"/>
                <a:ext cx="699840" cy="370080"/>
              </p14:xfrm>
            </p:contentPart>
          </mc:Choice>
          <mc:Fallback xmlns="">
            <p:pic>
              <p:nvPicPr>
                <p:cNvPr id="64" name="Ink 63">
                  <a:extLst>
                    <a:ext uri="{FF2B5EF4-FFF2-40B4-BE49-F238E27FC236}">
                      <a16:creationId xmlns:a16="http://schemas.microsoft.com/office/drawing/2014/main" id="{F3650793-2116-47A3-ACC3-6825C6A61620}"/>
                    </a:ext>
                  </a:extLst>
                </p:cNvPr>
                <p:cNvPicPr/>
                <p:nvPr/>
              </p:nvPicPr>
              <p:blipFill>
                <a:blip r:embed="rId45"/>
                <a:stretch>
                  <a:fillRect/>
                </a:stretch>
              </p:blipFill>
              <p:spPr>
                <a:xfrm>
                  <a:off x="5175768" y="5436816"/>
                  <a:ext cx="735480" cy="405720"/>
                </a:xfrm>
                <a:prstGeom prst="rect">
                  <a:avLst/>
                </a:prstGeom>
              </p:spPr>
            </p:pic>
          </mc:Fallback>
        </mc:AlternateContent>
      </p:grpSp>
      <p:grpSp>
        <p:nvGrpSpPr>
          <p:cNvPr id="77" name="Group 76">
            <a:extLst>
              <a:ext uri="{FF2B5EF4-FFF2-40B4-BE49-F238E27FC236}">
                <a16:creationId xmlns:a16="http://schemas.microsoft.com/office/drawing/2014/main" id="{712BC514-7CAF-4B36-9DB2-0BC72663F952}"/>
              </a:ext>
            </a:extLst>
          </p:cNvPr>
          <p:cNvGrpSpPr/>
          <p:nvPr/>
        </p:nvGrpSpPr>
        <p:grpSpPr>
          <a:xfrm>
            <a:off x="438888" y="6144576"/>
            <a:ext cx="986760" cy="451080"/>
            <a:chOff x="438888" y="6144576"/>
            <a:chExt cx="986760" cy="451080"/>
          </a:xfrm>
        </p:grpSpPr>
        <mc:AlternateContent xmlns:mc="http://schemas.openxmlformats.org/markup-compatibility/2006" xmlns:p14="http://schemas.microsoft.com/office/powerpoint/2010/main">
          <mc:Choice Requires="p14">
            <p:contentPart p14:bwMode="auto" r:id="rId46">
              <p14:nvContentPartPr>
                <p14:cNvPr id="65" name="Ink 64">
                  <a:extLst>
                    <a:ext uri="{FF2B5EF4-FFF2-40B4-BE49-F238E27FC236}">
                      <a16:creationId xmlns:a16="http://schemas.microsoft.com/office/drawing/2014/main" id="{29EDFDFA-E448-47E0-B5A1-B87EBBF57B5F}"/>
                    </a:ext>
                  </a:extLst>
                </p14:cNvPr>
                <p14:cNvContentPartPr/>
                <p14:nvPr/>
              </p14:nvContentPartPr>
              <p14:xfrm>
                <a:off x="438888" y="6144576"/>
                <a:ext cx="83520" cy="451080"/>
              </p14:xfrm>
            </p:contentPart>
          </mc:Choice>
          <mc:Fallback xmlns="">
            <p:pic>
              <p:nvPicPr>
                <p:cNvPr id="65" name="Ink 64">
                  <a:extLst>
                    <a:ext uri="{FF2B5EF4-FFF2-40B4-BE49-F238E27FC236}">
                      <a16:creationId xmlns:a16="http://schemas.microsoft.com/office/drawing/2014/main" id="{29EDFDFA-E448-47E0-B5A1-B87EBBF57B5F}"/>
                    </a:ext>
                  </a:extLst>
                </p:cNvPr>
                <p:cNvPicPr/>
                <p:nvPr/>
              </p:nvPicPr>
              <p:blipFill>
                <a:blip r:embed="rId47"/>
                <a:stretch>
                  <a:fillRect/>
                </a:stretch>
              </p:blipFill>
              <p:spPr>
                <a:xfrm>
                  <a:off x="420888" y="6126576"/>
                  <a:ext cx="1191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6" name="Ink 65">
                  <a:extLst>
                    <a:ext uri="{FF2B5EF4-FFF2-40B4-BE49-F238E27FC236}">
                      <a16:creationId xmlns:a16="http://schemas.microsoft.com/office/drawing/2014/main" id="{CE1FACE7-88D1-44EB-8CCA-F118583C0EAC}"/>
                    </a:ext>
                  </a:extLst>
                </p14:cNvPr>
                <p14:cNvContentPartPr/>
                <p14:nvPr/>
              </p14:nvContentPartPr>
              <p14:xfrm>
                <a:off x="670368" y="6170856"/>
                <a:ext cx="755280" cy="322920"/>
              </p14:xfrm>
            </p:contentPart>
          </mc:Choice>
          <mc:Fallback xmlns="">
            <p:pic>
              <p:nvPicPr>
                <p:cNvPr id="66" name="Ink 65">
                  <a:extLst>
                    <a:ext uri="{FF2B5EF4-FFF2-40B4-BE49-F238E27FC236}">
                      <a16:creationId xmlns:a16="http://schemas.microsoft.com/office/drawing/2014/main" id="{CE1FACE7-88D1-44EB-8CCA-F118583C0EAC}"/>
                    </a:ext>
                  </a:extLst>
                </p:cNvPr>
                <p:cNvPicPr/>
                <p:nvPr/>
              </p:nvPicPr>
              <p:blipFill>
                <a:blip r:embed="rId49"/>
                <a:stretch>
                  <a:fillRect/>
                </a:stretch>
              </p:blipFill>
              <p:spPr>
                <a:xfrm>
                  <a:off x="652728" y="6153216"/>
                  <a:ext cx="790920" cy="358560"/>
                </a:xfrm>
                <a:prstGeom prst="rect">
                  <a:avLst/>
                </a:prstGeom>
              </p:spPr>
            </p:pic>
          </mc:Fallback>
        </mc:AlternateContent>
      </p:grpSp>
      <p:grpSp>
        <p:nvGrpSpPr>
          <p:cNvPr id="76" name="Group 75">
            <a:extLst>
              <a:ext uri="{FF2B5EF4-FFF2-40B4-BE49-F238E27FC236}">
                <a16:creationId xmlns:a16="http://schemas.microsoft.com/office/drawing/2014/main" id="{47C2A6F0-4075-4415-AF43-668C99819079}"/>
              </a:ext>
            </a:extLst>
          </p:cNvPr>
          <p:cNvGrpSpPr/>
          <p:nvPr/>
        </p:nvGrpSpPr>
        <p:grpSpPr>
          <a:xfrm>
            <a:off x="2153208" y="6198576"/>
            <a:ext cx="1758960" cy="428400"/>
            <a:chOff x="2153208" y="6198576"/>
            <a:chExt cx="1758960" cy="428400"/>
          </a:xfrm>
        </p:grpSpPr>
        <mc:AlternateContent xmlns:mc="http://schemas.openxmlformats.org/markup-compatibility/2006" xmlns:p14="http://schemas.microsoft.com/office/powerpoint/2010/main">
          <mc:Choice Requires="p14">
            <p:contentPart p14:bwMode="auto" r:id="rId50">
              <p14:nvContentPartPr>
                <p14:cNvPr id="67" name="Ink 66">
                  <a:extLst>
                    <a:ext uri="{FF2B5EF4-FFF2-40B4-BE49-F238E27FC236}">
                      <a16:creationId xmlns:a16="http://schemas.microsoft.com/office/drawing/2014/main" id="{89ABB2D5-F409-4AF4-9BAE-C62C8BFA188C}"/>
                    </a:ext>
                  </a:extLst>
                </p14:cNvPr>
                <p14:cNvContentPartPr/>
                <p14:nvPr/>
              </p14:nvContentPartPr>
              <p14:xfrm>
                <a:off x="2153208" y="6427896"/>
                <a:ext cx="766080" cy="83880"/>
              </p14:xfrm>
            </p:contentPart>
          </mc:Choice>
          <mc:Fallback xmlns="">
            <p:pic>
              <p:nvPicPr>
                <p:cNvPr id="67" name="Ink 66">
                  <a:extLst>
                    <a:ext uri="{FF2B5EF4-FFF2-40B4-BE49-F238E27FC236}">
                      <a16:creationId xmlns:a16="http://schemas.microsoft.com/office/drawing/2014/main" id="{89ABB2D5-F409-4AF4-9BAE-C62C8BFA188C}"/>
                    </a:ext>
                  </a:extLst>
                </p:cNvPr>
                <p:cNvPicPr/>
                <p:nvPr/>
              </p:nvPicPr>
              <p:blipFill>
                <a:blip r:embed="rId51"/>
                <a:stretch>
                  <a:fillRect/>
                </a:stretch>
              </p:blipFill>
              <p:spPr>
                <a:xfrm>
                  <a:off x="2135568" y="6409896"/>
                  <a:ext cx="80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8" name="Ink 67">
                  <a:extLst>
                    <a:ext uri="{FF2B5EF4-FFF2-40B4-BE49-F238E27FC236}">
                      <a16:creationId xmlns:a16="http://schemas.microsoft.com/office/drawing/2014/main" id="{F6872397-C3B0-4458-8D51-23D60D63C13F}"/>
                    </a:ext>
                  </a:extLst>
                </p14:cNvPr>
                <p14:cNvContentPartPr/>
                <p14:nvPr/>
              </p14:nvContentPartPr>
              <p14:xfrm>
                <a:off x="2693208" y="6332856"/>
                <a:ext cx="214200" cy="287280"/>
              </p14:xfrm>
            </p:contentPart>
          </mc:Choice>
          <mc:Fallback xmlns="">
            <p:pic>
              <p:nvPicPr>
                <p:cNvPr id="68" name="Ink 67">
                  <a:extLst>
                    <a:ext uri="{FF2B5EF4-FFF2-40B4-BE49-F238E27FC236}">
                      <a16:creationId xmlns:a16="http://schemas.microsoft.com/office/drawing/2014/main" id="{F6872397-C3B0-4458-8D51-23D60D63C13F}"/>
                    </a:ext>
                  </a:extLst>
                </p:cNvPr>
                <p:cNvPicPr/>
                <p:nvPr/>
              </p:nvPicPr>
              <p:blipFill>
                <a:blip r:embed="rId53"/>
                <a:stretch>
                  <a:fillRect/>
                </a:stretch>
              </p:blipFill>
              <p:spPr>
                <a:xfrm>
                  <a:off x="2675208" y="6314856"/>
                  <a:ext cx="2498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9" name="Ink 68">
                  <a:extLst>
                    <a:ext uri="{FF2B5EF4-FFF2-40B4-BE49-F238E27FC236}">
                      <a16:creationId xmlns:a16="http://schemas.microsoft.com/office/drawing/2014/main" id="{612FCD0C-2310-4E19-BB28-CBECC434724A}"/>
                    </a:ext>
                  </a:extLst>
                </p14:cNvPr>
                <p14:cNvContentPartPr/>
                <p14:nvPr/>
              </p14:nvContentPartPr>
              <p14:xfrm>
                <a:off x="3438048" y="6242496"/>
                <a:ext cx="102240" cy="384480"/>
              </p14:xfrm>
            </p:contentPart>
          </mc:Choice>
          <mc:Fallback xmlns="">
            <p:pic>
              <p:nvPicPr>
                <p:cNvPr id="69" name="Ink 68">
                  <a:extLst>
                    <a:ext uri="{FF2B5EF4-FFF2-40B4-BE49-F238E27FC236}">
                      <a16:creationId xmlns:a16="http://schemas.microsoft.com/office/drawing/2014/main" id="{612FCD0C-2310-4E19-BB28-CBECC434724A}"/>
                    </a:ext>
                  </a:extLst>
                </p:cNvPr>
                <p:cNvPicPr/>
                <p:nvPr/>
              </p:nvPicPr>
              <p:blipFill>
                <a:blip r:embed="rId55"/>
                <a:stretch>
                  <a:fillRect/>
                </a:stretch>
              </p:blipFill>
              <p:spPr>
                <a:xfrm>
                  <a:off x="3420408" y="6224496"/>
                  <a:ext cx="1378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0" name="Ink 69">
                  <a:extLst>
                    <a:ext uri="{FF2B5EF4-FFF2-40B4-BE49-F238E27FC236}">
                      <a16:creationId xmlns:a16="http://schemas.microsoft.com/office/drawing/2014/main" id="{B62A7608-659F-4E0D-8ED6-BB1439EF15EA}"/>
                    </a:ext>
                  </a:extLst>
                </p14:cNvPr>
                <p14:cNvContentPartPr/>
                <p14:nvPr/>
              </p14:nvContentPartPr>
              <p14:xfrm>
                <a:off x="3645408" y="6198576"/>
                <a:ext cx="266760" cy="372600"/>
              </p14:xfrm>
            </p:contentPart>
          </mc:Choice>
          <mc:Fallback xmlns="">
            <p:pic>
              <p:nvPicPr>
                <p:cNvPr id="70" name="Ink 69">
                  <a:extLst>
                    <a:ext uri="{FF2B5EF4-FFF2-40B4-BE49-F238E27FC236}">
                      <a16:creationId xmlns:a16="http://schemas.microsoft.com/office/drawing/2014/main" id="{B62A7608-659F-4E0D-8ED6-BB1439EF15EA}"/>
                    </a:ext>
                  </a:extLst>
                </p:cNvPr>
                <p:cNvPicPr/>
                <p:nvPr/>
              </p:nvPicPr>
              <p:blipFill>
                <a:blip r:embed="rId57"/>
                <a:stretch>
                  <a:fillRect/>
                </a:stretch>
              </p:blipFill>
              <p:spPr>
                <a:xfrm>
                  <a:off x="3627768" y="6180936"/>
                  <a:ext cx="302400" cy="408240"/>
                </a:xfrm>
                <a:prstGeom prst="rect">
                  <a:avLst/>
                </a:prstGeom>
              </p:spPr>
            </p:pic>
          </mc:Fallback>
        </mc:AlternateContent>
      </p:grpSp>
      <p:grpSp>
        <p:nvGrpSpPr>
          <p:cNvPr id="75" name="Group 74">
            <a:extLst>
              <a:ext uri="{FF2B5EF4-FFF2-40B4-BE49-F238E27FC236}">
                <a16:creationId xmlns:a16="http://schemas.microsoft.com/office/drawing/2014/main" id="{65935681-599D-4C25-A6CF-0E6F7FEC2134}"/>
              </a:ext>
            </a:extLst>
          </p:cNvPr>
          <p:cNvGrpSpPr/>
          <p:nvPr/>
        </p:nvGrpSpPr>
        <p:grpSpPr>
          <a:xfrm>
            <a:off x="4623888" y="6181296"/>
            <a:ext cx="2212560" cy="497880"/>
            <a:chOff x="4623888" y="6181296"/>
            <a:chExt cx="2212560" cy="497880"/>
          </a:xfrm>
        </p:grpSpPr>
        <mc:AlternateContent xmlns:mc="http://schemas.openxmlformats.org/markup-compatibility/2006" xmlns:p14="http://schemas.microsoft.com/office/powerpoint/2010/main">
          <mc:Choice Requires="p14">
            <p:contentPart p14:bwMode="auto" r:id="rId58">
              <p14:nvContentPartPr>
                <p14:cNvPr id="71" name="Ink 70">
                  <a:extLst>
                    <a:ext uri="{FF2B5EF4-FFF2-40B4-BE49-F238E27FC236}">
                      <a16:creationId xmlns:a16="http://schemas.microsoft.com/office/drawing/2014/main" id="{C270B149-B194-4C81-98DD-B52DDC74D49B}"/>
                    </a:ext>
                  </a:extLst>
                </p14:cNvPr>
                <p14:cNvContentPartPr/>
                <p14:nvPr/>
              </p14:nvContentPartPr>
              <p14:xfrm>
                <a:off x="4623888" y="6181296"/>
                <a:ext cx="811080" cy="497880"/>
              </p14:xfrm>
            </p:contentPart>
          </mc:Choice>
          <mc:Fallback xmlns="">
            <p:pic>
              <p:nvPicPr>
                <p:cNvPr id="71" name="Ink 70">
                  <a:extLst>
                    <a:ext uri="{FF2B5EF4-FFF2-40B4-BE49-F238E27FC236}">
                      <a16:creationId xmlns:a16="http://schemas.microsoft.com/office/drawing/2014/main" id="{C270B149-B194-4C81-98DD-B52DDC74D49B}"/>
                    </a:ext>
                  </a:extLst>
                </p:cNvPr>
                <p:cNvPicPr/>
                <p:nvPr/>
              </p:nvPicPr>
              <p:blipFill>
                <a:blip r:embed="rId59"/>
                <a:stretch>
                  <a:fillRect/>
                </a:stretch>
              </p:blipFill>
              <p:spPr>
                <a:xfrm>
                  <a:off x="4606248" y="6163296"/>
                  <a:ext cx="84672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 name="Ink 71">
                  <a:extLst>
                    <a:ext uri="{FF2B5EF4-FFF2-40B4-BE49-F238E27FC236}">
                      <a16:creationId xmlns:a16="http://schemas.microsoft.com/office/drawing/2014/main" id="{F293A02A-8900-445F-90F8-ED64644EA9DC}"/>
                    </a:ext>
                  </a:extLst>
                </p14:cNvPr>
                <p14:cNvContentPartPr/>
                <p14:nvPr/>
              </p14:nvContentPartPr>
              <p14:xfrm>
                <a:off x="5257488" y="6231336"/>
                <a:ext cx="236520" cy="311040"/>
              </p14:xfrm>
            </p:contentPart>
          </mc:Choice>
          <mc:Fallback xmlns="">
            <p:pic>
              <p:nvPicPr>
                <p:cNvPr id="72" name="Ink 71">
                  <a:extLst>
                    <a:ext uri="{FF2B5EF4-FFF2-40B4-BE49-F238E27FC236}">
                      <a16:creationId xmlns:a16="http://schemas.microsoft.com/office/drawing/2014/main" id="{F293A02A-8900-445F-90F8-ED64644EA9DC}"/>
                    </a:ext>
                  </a:extLst>
                </p:cNvPr>
                <p:cNvPicPr/>
                <p:nvPr/>
              </p:nvPicPr>
              <p:blipFill>
                <a:blip r:embed="rId61"/>
                <a:stretch>
                  <a:fillRect/>
                </a:stretch>
              </p:blipFill>
              <p:spPr>
                <a:xfrm>
                  <a:off x="5239488" y="6213336"/>
                  <a:ext cx="2721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3" name="Ink 72">
                  <a:extLst>
                    <a:ext uri="{FF2B5EF4-FFF2-40B4-BE49-F238E27FC236}">
                      <a16:creationId xmlns:a16="http://schemas.microsoft.com/office/drawing/2014/main" id="{BE7FCD4C-5F7E-40D3-A331-C3AB66FF444F}"/>
                    </a:ext>
                  </a:extLst>
                </p14:cNvPr>
                <p14:cNvContentPartPr/>
                <p14:nvPr/>
              </p14:nvContentPartPr>
              <p14:xfrm>
                <a:off x="5668968" y="6452016"/>
                <a:ext cx="1167480" cy="211680"/>
              </p14:xfrm>
            </p:contentPart>
          </mc:Choice>
          <mc:Fallback xmlns="">
            <p:pic>
              <p:nvPicPr>
                <p:cNvPr id="73" name="Ink 72">
                  <a:extLst>
                    <a:ext uri="{FF2B5EF4-FFF2-40B4-BE49-F238E27FC236}">
                      <a16:creationId xmlns:a16="http://schemas.microsoft.com/office/drawing/2014/main" id="{BE7FCD4C-5F7E-40D3-A331-C3AB66FF444F}"/>
                    </a:ext>
                  </a:extLst>
                </p:cNvPr>
                <p:cNvPicPr/>
                <p:nvPr/>
              </p:nvPicPr>
              <p:blipFill>
                <a:blip r:embed="rId63"/>
                <a:stretch>
                  <a:fillRect/>
                </a:stretch>
              </p:blipFill>
              <p:spPr>
                <a:xfrm>
                  <a:off x="5650968" y="6434376"/>
                  <a:ext cx="1203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4" name="Ink 73">
                  <a:extLst>
                    <a:ext uri="{FF2B5EF4-FFF2-40B4-BE49-F238E27FC236}">
                      <a16:creationId xmlns:a16="http://schemas.microsoft.com/office/drawing/2014/main" id="{F0D23F67-0990-4D79-BF1F-5AC67A1A31F3}"/>
                    </a:ext>
                  </a:extLst>
                </p14:cNvPr>
                <p14:cNvContentPartPr/>
                <p14:nvPr/>
              </p14:nvContentPartPr>
              <p14:xfrm>
                <a:off x="6051288" y="6247896"/>
                <a:ext cx="81720" cy="126000"/>
              </p14:xfrm>
            </p:contentPart>
          </mc:Choice>
          <mc:Fallback xmlns="">
            <p:pic>
              <p:nvPicPr>
                <p:cNvPr id="74" name="Ink 73">
                  <a:extLst>
                    <a:ext uri="{FF2B5EF4-FFF2-40B4-BE49-F238E27FC236}">
                      <a16:creationId xmlns:a16="http://schemas.microsoft.com/office/drawing/2014/main" id="{F0D23F67-0990-4D79-BF1F-5AC67A1A31F3}"/>
                    </a:ext>
                  </a:extLst>
                </p:cNvPr>
                <p:cNvPicPr/>
                <p:nvPr/>
              </p:nvPicPr>
              <p:blipFill>
                <a:blip r:embed="rId65"/>
                <a:stretch>
                  <a:fillRect/>
                </a:stretch>
              </p:blipFill>
              <p:spPr>
                <a:xfrm>
                  <a:off x="6033288" y="6229896"/>
                  <a:ext cx="117360" cy="161640"/>
                </a:xfrm>
                <a:prstGeom prst="rect">
                  <a:avLst/>
                </a:prstGeom>
              </p:spPr>
            </p:pic>
          </mc:Fallback>
        </mc:AlternateContent>
      </p:grpSp>
      <p:grpSp>
        <p:nvGrpSpPr>
          <p:cNvPr id="89" name="Group 88">
            <a:extLst>
              <a:ext uri="{FF2B5EF4-FFF2-40B4-BE49-F238E27FC236}">
                <a16:creationId xmlns:a16="http://schemas.microsoft.com/office/drawing/2014/main" id="{31641405-D10E-4B5F-9F9C-10805EA5907F}"/>
              </a:ext>
            </a:extLst>
          </p:cNvPr>
          <p:cNvGrpSpPr/>
          <p:nvPr/>
        </p:nvGrpSpPr>
        <p:grpSpPr>
          <a:xfrm>
            <a:off x="353568" y="253536"/>
            <a:ext cx="8819640" cy="3038760"/>
            <a:chOff x="353568" y="253536"/>
            <a:chExt cx="8819640" cy="3038760"/>
          </a:xfrm>
        </p:grpSpPr>
        <mc:AlternateContent xmlns:mc="http://schemas.openxmlformats.org/markup-compatibility/2006" xmlns:p14="http://schemas.microsoft.com/office/powerpoint/2010/main">
          <mc:Choice Requires="p14">
            <p:contentPart p14:bwMode="auto" r:id="rId66">
              <p14:nvContentPartPr>
                <p14:cNvPr id="30" name="Ink 29">
                  <a:extLst>
                    <a:ext uri="{FF2B5EF4-FFF2-40B4-BE49-F238E27FC236}">
                      <a16:creationId xmlns:a16="http://schemas.microsoft.com/office/drawing/2014/main" id="{83294BDA-056D-45FB-BD85-CDFFF47F7114}"/>
                    </a:ext>
                  </a:extLst>
                </p14:cNvPr>
                <p14:cNvContentPartPr/>
                <p14:nvPr/>
              </p14:nvContentPartPr>
              <p14:xfrm>
                <a:off x="3304488" y="2731416"/>
                <a:ext cx="334800" cy="455040"/>
              </p14:xfrm>
            </p:contentPart>
          </mc:Choice>
          <mc:Fallback xmlns="">
            <p:pic>
              <p:nvPicPr>
                <p:cNvPr id="30" name="Ink 29">
                  <a:extLst>
                    <a:ext uri="{FF2B5EF4-FFF2-40B4-BE49-F238E27FC236}">
                      <a16:creationId xmlns:a16="http://schemas.microsoft.com/office/drawing/2014/main" id="{83294BDA-056D-45FB-BD85-CDFFF47F7114}"/>
                    </a:ext>
                  </a:extLst>
                </p:cNvPr>
                <p:cNvPicPr/>
                <p:nvPr/>
              </p:nvPicPr>
              <p:blipFill>
                <a:blip r:embed="rId67"/>
                <a:stretch>
                  <a:fillRect/>
                </a:stretch>
              </p:blipFill>
              <p:spPr>
                <a:xfrm>
                  <a:off x="3286488" y="2713416"/>
                  <a:ext cx="3704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 name="Ink 30">
                  <a:extLst>
                    <a:ext uri="{FF2B5EF4-FFF2-40B4-BE49-F238E27FC236}">
                      <a16:creationId xmlns:a16="http://schemas.microsoft.com/office/drawing/2014/main" id="{C1F0C642-0BC3-442A-A4E0-3094CE7F370B}"/>
                    </a:ext>
                  </a:extLst>
                </p14:cNvPr>
                <p14:cNvContentPartPr/>
                <p14:nvPr/>
              </p14:nvContentPartPr>
              <p14:xfrm>
                <a:off x="4425168" y="2886936"/>
                <a:ext cx="968400" cy="405360"/>
              </p14:xfrm>
            </p:contentPart>
          </mc:Choice>
          <mc:Fallback xmlns="">
            <p:pic>
              <p:nvPicPr>
                <p:cNvPr id="31" name="Ink 30">
                  <a:extLst>
                    <a:ext uri="{FF2B5EF4-FFF2-40B4-BE49-F238E27FC236}">
                      <a16:creationId xmlns:a16="http://schemas.microsoft.com/office/drawing/2014/main" id="{C1F0C642-0BC3-442A-A4E0-3094CE7F370B}"/>
                    </a:ext>
                  </a:extLst>
                </p:cNvPr>
                <p:cNvPicPr/>
                <p:nvPr/>
              </p:nvPicPr>
              <p:blipFill>
                <a:blip r:embed="rId69"/>
                <a:stretch>
                  <a:fillRect/>
                </a:stretch>
              </p:blipFill>
              <p:spPr>
                <a:xfrm>
                  <a:off x="4407528" y="2869296"/>
                  <a:ext cx="10040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2" name="Ink 31">
                  <a:extLst>
                    <a:ext uri="{FF2B5EF4-FFF2-40B4-BE49-F238E27FC236}">
                      <a16:creationId xmlns:a16="http://schemas.microsoft.com/office/drawing/2014/main" id="{3CB6A8EF-A3B1-464E-A33E-2FBE9CBD546B}"/>
                    </a:ext>
                  </a:extLst>
                </p14:cNvPr>
                <p14:cNvContentPartPr/>
                <p14:nvPr/>
              </p14:nvContentPartPr>
              <p14:xfrm>
                <a:off x="6242088" y="2558616"/>
                <a:ext cx="205560" cy="537840"/>
              </p14:xfrm>
            </p:contentPart>
          </mc:Choice>
          <mc:Fallback xmlns="">
            <p:pic>
              <p:nvPicPr>
                <p:cNvPr id="32" name="Ink 31">
                  <a:extLst>
                    <a:ext uri="{FF2B5EF4-FFF2-40B4-BE49-F238E27FC236}">
                      <a16:creationId xmlns:a16="http://schemas.microsoft.com/office/drawing/2014/main" id="{3CB6A8EF-A3B1-464E-A33E-2FBE9CBD546B}"/>
                    </a:ext>
                  </a:extLst>
                </p:cNvPr>
                <p:cNvPicPr/>
                <p:nvPr/>
              </p:nvPicPr>
              <p:blipFill>
                <a:blip r:embed="rId71"/>
                <a:stretch>
                  <a:fillRect/>
                </a:stretch>
              </p:blipFill>
              <p:spPr>
                <a:xfrm>
                  <a:off x="6224088" y="2540976"/>
                  <a:ext cx="24120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3" name="Ink 32">
                  <a:extLst>
                    <a:ext uri="{FF2B5EF4-FFF2-40B4-BE49-F238E27FC236}">
                      <a16:creationId xmlns:a16="http://schemas.microsoft.com/office/drawing/2014/main" id="{3885ED0C-A525-4275-A583-6BB4326DE1A1}"/>
                    </a:ext>
                  </a:extLst>
                </p14:cNvPr>
                <p14:cNvContentPartPr/>
                <p14:nvPr/>
              </p14:nvContentPartPr>
              <p14:xfrm>
                <a:off x="6887928" y="2588856"/>
                <a:ext cx="618120" cy="569160"/>
              </p14:xfrm>
            </p:contentPart>
          </mc:Choice>
          <mc:Fallback xmlns="">
            <p:pic>
              <p:nvPicPr>
                <p:cNvPr id="33" name="Ink 32">
                  <a:extLst>
                    <a:ext uri="{FF2B5EF4-FFF2-40B4-BE49-F238E27FC236}">
                      <a16:creationId xmlns:a16="http://schemas.microsoft.com/office/drawing/2014/main" id="{3885ED0C-A525-4275-A583-6BB4326DE1A1}"/>
                    </a:ext>
                  </a:extLst>
                </p:cNvPr>
                <p:cNvPicPr/>
                <p:nvPr/>
              </p:nvPicPr>
              <p:blipFill>
                <a:blip r:embed="rId73"/>
                <a:stretch>
                  <a:fillRect/>
                </a:stretch>
              </p:blipFill>
              <p:spPr>
                <a:xfrm>
                  <a:off x="6870288" y="2571216"/>
                  <a:ext cx="6537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Ink 33">
                  <a:extLst>
                    <a:ext uri="{FF2B5EF4-FFF2-40B4-BE49-F238E27FC236}">
                      <a16:creationId xmlns:a16="http://schemas.microsoft.com/office/drawing/2014/main" id="{3CE51BC6-1A33-4E34-ACAA-8291AAA84D64}"/>
                    </a:ext>
                  </a:extLst>
                </p14:cNvPr>
                <p14:cNvContentPartPr/>
                <p14:nvPr/>
              </p14:nvContentPartPr>
              <p14:xfrm>
                <a:off x="7579128" y="2952096"/>
                <a:ext cx="163080" cy="252360"/>
              </p14:xfrm>
            </p:contentPart>
          </mc:Choice>
          <mc:Fallback xmlns="">
            <p:pic>
              <p:nvPicPr>
                <p:cNvPr id="34" name="Ink 33">
                  <a:extLst>
                    <a:ext uri="{FF2B5EF4-FFF2-40B4-BE49-F238E27FC236}">
                      <a16:creationId xmlns:a16="http://schemas.microsoft.com/office/drawing/2014/main" id="{3CE51BC6-1A33-4E34-ACAA-8291AAA84D64}"/>
                    </a:ext>
                  </a:extLst>
                </p:cNvPr>
                <p:cNvPicPr/>
                <p:nvPr/>
              </p:nvPicPr>
              <p:blipFill>
                <a:blip r:embed="rId75"/>
                <a:stretch>
                  <a:fillRect/>
                </a:stretch>
              </p:blipFill>
              <p:spPr>
                <a:xfrm>
                  <a:off x="7561128" y="2934456"/>
                  <a:ext cx="198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 name="Ink 34">
                  <a:extLst>
                    <a:ext uri="{FF2B5EF4-FFF2-40B4-BE49-F238E27FC236}">
                      <a16:creationId xmlns:a16="http://schemas.microsoft.com/office/drawing/2014/main" id="{59F5CAE4-A267-438A-A7C8-65ADB31B7ABD}"/>
                    </a:ext>
                  </a:extLst>
                </p14:cNvPr>
                <p14:cNvContentPartPr/>
                <p14:nvPr/>
              </p14:nvContentPartPr>
              <p14:xfrm>
                <a:off x="7888368" y="2780376"/>
                <a:ext cx="487080" cy="415080"/>
              </p14:xfrm>
            </p:contentPart>
          </mc:Choice>
          <mc:Fallback xmlns="">
            <p:pic>
              <p:nvPicPr>
                <p:cNvPr id="35" name="Ink 34">
                  <a:extLst>
                    <a:ext uri="{FF2B5EF4-FFF2-40B4-BE49-F238E27FC236}">
                      <a16:creationId xmlns:a16="http://schemas.microsoft.com/office/drawing/2014/main" id="{59F5CAE4-A267-438A-A7C8-65ADB31B7ABD}"/>
                    </a:ext>
                  </a:extLst>
                </p:cNvPr>
                <p:cNvPicPr/>
                <p:nvPr/>
              </p:nvPicPr>
              <p:blipFill>
                <a:blip r:embed="rId77"/>
                <a:stretch>
                  <a:fillRect/>
                </a:stretch>
              </p:blipFill>
              <p:spPr>
                <a:xfrm>
                  <a:off x="7870368" y="2762376"/>
                  <a:ext cx="5227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4" name="Ink 23">
                  <a:extLst>
                    <a:ext uri="{FF2B5EF4-FFF2-40B4-BE49-F238E27FC236}">
                      <a16:creationId xmlns:a16="http://schemas.microsoft.com/office/drawing/2014/main" id="{4E31D577-A8AF-443B-A5EF-07F151FFF42F}"/>
                    </a:ext>
                  </a:extLst>
                </p14:cNvPr>
                <p14:cNvContentPartPr/>
                <p14:nvPr/>
              </p14:nvContentPartPr>
              <p14:xfrm>
                <a:off x="401808" y="2461776"/>
                <a:ext cx="137880" cy="704520"/>
              </p14:xfrm>
            </p:contentPart>
          </mc:Choice>
          <mc:Fallback xmlns="">
            <p:pic>
              <p:nvPicPr>
                <p:cNvPr id="24" name="Ink 23">
                  <a:extLst>
                    <a:ext uri="{FF2B5EF4-FFF2-40B4-BE49-F238E27FC236}">
                      <a16:creationId xmlns:a16="http://schemas.microsoft.com/office/drawing/2014/main" id="{4E31D577-A8AF-443B-A5EF-07F151FFF42F}"/>
                    </a:ext>
                  </a:extLst>
                </p:cNvPr>
                <p:cNvPicPr/>
                <p:nvPr/>
              </p:nvPicPr>
              <p:blipFill>
                <a:blip r:embed="rId79"/>
                <a:stretch>
                  <a:fillRect/>
                </a:stretch>
              </p:blipFill>
              <p:spPr>
                <a:xfrm>
                  <a:off x="384168" y="2444136"/>
                  <a:ext cx="17352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Ink 24">
                  <a:extLst>
                    <a:ext uri="{FF2B5EF4-FFF2-40B4-BE49-F238E27FC236}">
                      <a16:creationId xmlns:a16="http://schemas.microsoft.com/office/drawing/2014/main" id="{26595DA5-0C57-44A3-B878-4306C4225F63}"/>
                    </a:ext>
                  </a:extLst>
                </p14:cNvPr>
                <p14:cNvContentPartPr/>
                <p14:nvPr/>
              </p14:nvContentPartPr>
              <p14:xfrm>
                <a:off x="734448" y="2789736"/>
                <a:ext cx="291960" cy="389520"/>
              </p14:xfrm>
            </p:contentPart>
          </mc:Choice>
          <mc:Fallback xmlns="">
            <p:pic>
              <p:nvPicPr>
                <p:cNvPr id="25" name="Ink 24">
                  <a:extLst>
                    <a:ext uri="{FF2B5EF4-FFF2-40B4-BE49-F238E27FC236}">
                      <a16:creationId xmlns:a16="http://schemas.microsoft.com/office/drawing/2014/main" id="{26595DA5-0C57-44A3-B878-4306C4225F63}"/>
                    </a:ext>
                  </a:extLst>
                </p:cNvPr>
                <p:cNvPicPr/>
                <p:nvPr/>
              </p:nvPicPr>
              <p:blipFill>
                <a:blip r:embed="rId81"/>
                <a:stretch>
                  <a:fillRect/>
                </a:stretch>
              </p:blipFill>
              <p:spPr>
                <a:xfrm>
                  <a:off x="716808" y="2772096"/>
                  <a:ext cx="3276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 name="Ink 25">
                  <a:extLst>
                    <a:ext uri="{FF2B5EF4-FFF2-40B4-BE49-F238E27FC236}">
                      <a16:creationId xmlns:a16="http://schemas.microsoft.com/office/drawing/2014/main" id="{CE5E0B2D-FB7B-4ACD-AED6-2280C362C279}"/>
                    </a:ext>
                  </a:extLst>
                </p14:cNvPr>
                <p14:cNvContentPartPr/>
                <p14:nvPr/>
              </p14:nvContentPartPr>
              <p14:xfrm>
                <a:off x="1512048" y="2523696"/>
                <a:ext cx="34560" cy="586440"/>
              </p14:xfrm>
            </p:contentPart>
          </mc:Choice>
          <mc:Fallback xmlns="">
            <p:pic>
              <p:nvPicPr>
                <p:cNvPr id="26" name="Ink 25">
                  <a:extLst>
                    <a:ext uri="{FF2B5EF4-FFF2-40B4-BE49-F238E27FC236}">
                      <a16:creationId xmlns:a16="http://schemas.microsoft.com/office/drawing/2014/main" id="{CE5E0B2D-FB7B-4ACD-AED6-2280C362C279}"/>
                    </a:ext>
                  </a:extLst>
                </p:cNvPr>
                <p:cNvPicPr/>
                <p:nvPr/>
              </p:nvPicPr>
              <p:blipFill>
                <a:blip r:embed="rId83"/>
                <a:stretch>
                  <a:fillRect/>
                </a:stretch>
              </p:blipFill>
              <p:spPr>
                <a:xfrm>
                  <a:off x="1494048" y="2505696"/>
                  <a:ext cx="7020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 name="Ink 26">
                  <a:extLst>
                    <a:ext uri="{FF2B5EF4-FFF2-40B4-BE49-F238E27FC236}">
                      <a16:creationId xmlns:a16="http://schemas.microsoft.com/office/drawing/2014/main" id="{71F62453-749B-4241-9E4C-3F3E9908A16A}"/>
                    </a:ext>
                  </a:extLst>
                </p14:cNvPr>
                <p14:cNvContentPartPr/>
                <p14:nvPr/>
              </p14:nvContentPartPr>
              <p14:xfrm>
                <a:off x="1420968" y="2915376"/>
                <a:ext cx="1310760" cy="285480"/>
              </p14:xfrm>
            </p:contentPart>
          </mc:Choice>
          <mc:Fallback xmlns="">
            <p:pic>
              <p:nvPicPr>
                <p:cNvPr id="27" name="Ink 26">
                  <a:extLst>
                    <a:ext uri="{FF2B5EF4-FFF2-40B4-BE49-F238E27FC236}">
                      <a16:creationId xmlns:a16="http://schemas.microsoft.com/office/drawing/2014/main" id="{71F62453-749B-4241-9E4C-3F3E9908A16A}"/>
                    </a:ext>
                  </a:extLst>
                </p:cNvPr>
                <p:cNvPicPr/>
                <p:nvPr/>
              </p:nvPicPr>
              <p:blipFill>
                <a:blip r:embed="rId85"/>
                <a:stretch>
                  <a:fillRect/>
                </a:stretch>
              </p:blipFill>
              <p:spPr>
                <a:xfrm>
                  <a:off x="1402968" y="2897736"/>
                  <a:ext cx="13464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 name="Ink 1">
                  <a:extLst>
                    <a:ext uri="{FF2B5EF4-FFF2-40B4-BE49-F238E27FC236}">
                      <a16:creationId xmlns:a16="http://schemas.microsoft.com/office/drawing/2014/main" id="{929BF5EF-BA77-4FC5-B539-335107BFCAB4}"/>
                    </a:ext>
                  </a:extLst>
                </p14:cNvPr>
                <p14:cNvContentPartPr/>
                <p14:nvPr/>
              </p14:nvContentPartPr>
              <p14:xfrm>
                <a:off x="353568" y="552696"/>
                <a:ext cx="139320" cy="541080"/>
              </p14:xfrm>
            </p:contentPart>
          </mc:Choice>
          <mc:Fallback xmlns="">
            <p:pic>
              <p:nvPicPr>
                <p:cNvPr id="2" name="Ink 1">
                  <a:extLst>
                    <a:ext uri="{FF2B5EF4-FFF2-40B4-BE49-F238E27FC236}">
                      <a16:creationId xmlns:a16="http://schemas.microsoft.com/office/drawing/2014/main" id="{929BF5EF-BA77-4FC5-B539-335107BFCAB4}"/>
                    </a:ext>
                  </a:extLst>
                </p:cNvPr>
                <p:cNvPicPr/>
                <p:nvPr/>
              </p:nvPicPr>
              <p:blipFill>
                <a:blip r:embed="rId87"/>
                <a:stretch>
                  <a:fillRect/>
                </a:stretch>
              </p:blipFill>
              <p:spPr>
                <a:xfrm>
                  <a:off x="335568" y="534696"/>
                  <a:ext cx="17496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 name="Ink 2">
                  <a:extLst>
                    <a:ext uri="{FF2B5EF4-FFF2-40B4-BE49-F238E27FC236}">
                      <a16:creationId xmlns:a16="http://schemas.microsoft.com/office/drawing/2014/main" id="{66A40106-D722-480F-B4BB-7E11C6211099}"/>
                    </a:ext>
                  </a:extLst>
                </p14:cNvPr>
                <p14:cNvContentPartPr/>
                <p14:nvPr/>
              </p14:nvContentPartPr>
              <p14:xfrm>
                <a:off x="753888" y="602736"/>
                <a:ext cx="272520" cy="525960"/>
              </p14:xfrm>
            </p:contentPart>
          </mc:Choice>
          <mc:Fallback xmlns="">
            <p:pic>
              <p:nvPicPr>
                <p:cNvPr id="3" name="Ink 2">
                  <a:extLst>
                    <a:ext uri="{FF2B5EF4-FFF2-40B4-BE49-F238E27FC236}">
                      <a16:creationId xmlns:a16="http://schemas.microsoft.com/office/drawing/2014/main" id="{66A40106-D722-480F-B4BB-7E11C6211099}"/>
                    </a:ext>
                  </a:extLst>
                </p:cNvPr>
                <p:cNvPicPr/>
                <p:nvPr/>
              </p:nvPicPr>
              <p:blipFill>
                <a:blip r:embed="rId89"/>
                <a:stretch>
                  <a:fillRect/>
                </a:stretch>
              </p:blipFill>
              <p:spPr>
                <a:xfrm>
                  <a:off x="736248" y="585096"/>
                  <a:ext cx="30816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 name="Ink 3">
                  <a:extLst>
                    <a:ext uri="{FF2B5EF4-FFF2-40B4-BE49-F238E27FC236}">
                      <a16:creationId xmlns:a16="http://schemas.microsoft.com/office/drawing/2014/main" id="{1EF7388D-036C-4E8E-96BD-E6A05E068AFD}"/>
                    </a:ext>
                  </a:extLst>
                </p14:cNvPr>
                <p14:cNvContentPartPr/>
                <p14:nvPr/>
              </p14:nvContentPartPr>
              <p14:xfrm>
                <a:off x="1210008" y="895056"/>
                <a:ext cx="251640" cy="804240"/>
              </p14:xfrm>
            </p:contentPart>
          </mc:Choice>
          <mc:Fallback xmlns="">
            <p:pic>
              <p:nvPicPr>
                <p:cNvPr id="4" name="Ink 3">
                  <a:extLst>
                    <a:ext uri="{FF2B5EF4-FFF2-40B4-BE49-F238E27FC236}">
                      <a16:creationId xmlns:a16="http://schemas.microsoft.com/office/drawing/2014/main" id="{1EF7388D-036C-4E8E-96BD-E6A05E068AFD}"/>
                    </a:ext>
                  </a:extLst>
                </p:cNvPr>
                <p:cNvPicPr/>
                <p:nvPr/>
              </p:nvPicPr>
              <p:blipFill>
                <a:blip r:embed="rId91"/>
                <a:stretch>
                  <a:fillRect/>
                </a:stretch>
              </p:blipFill>
              <p:spPr>
                <a:xfrm>
                  <a:off x="1192368" y="877416"/>
                  <a:ext cx="28728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 name="Ink 4">
                  <a:extLst>
                    <a:ext uri="{FF2B5EF4-FFF2-40B4-BE49-F238E27FC236}">
                      <a16:creationId xmlns:a16="http://schemas.microsoft.com/office/drawing/2014/main" id="{25B95C15-1496-4065-A62D-DED19C4F5E82}"/>
                    </a:ext>
                  </a:extLst>
                </p14:cNvPr>
                <p14:cNvContentPartPr/>
                <p14:nvPr/>
              </p14:nvContentPartPr>
              <p14:xfrm>
                <a:off x="1938288" y="1016376"/>
                <a:ext cx="962280" cy="30600"/>
              </p14:xfrm>
            </p:contentPart>
          </mc:Choice>
          <mc:Fallback xmlns="">
            <p:pic>
              <p:nvPicPr>
                <p:cNvPr id="5" name="Ink 4">
                  <a:extLst>
                    <a:ext uri="{FF2B5EF4-FFF2-40B4-BE49-F238E27FC236}">
                      <a16:creationId xmlns:a16="http://schemas.microsoft.com/office/drawing/2014/main" id="{25B95C15-1496-4065-A62D-DED19C4F5E82}"/>
                    </a:ext>
                  </a:extLst>
                </p:cNvPr>
                <p:cNvPicPr/>
                <p:nvPr/>
              </p:nvPicPr>
              <p:blipFill>
                <a:blip r:embed="rId93"/>
                <a:stretch>
                  <a:fillRect/>
                </a:stretch>
              </p:blipFill>
              <p:spPr>
                <a:xfrm>
                  <a:off x="1920288" y="998376"/>
                  <a:ext cx="997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 name="Ink 5">
                  <a:extLst>
                    <a:ext uri="{FF2B5EF4-FFF2-40B4-BE49-F238E27FC236}">
                      <a16:creationId xmlns:a16="http://schemas.microsoft.com/office/drawing/2014/main" id="{538086DD-90CE-4C0E-8E6E-AA4CF213B451}"/>
                    </a:ext>
                  </a:extLst>
                </p14:cNvPr>
                <p14:cNvContentPartPr/>
                <p14:nvPr/>
              </p14:nvContentPartPr>
              <p14:xfrm>
                <a:off x="2649648" y="943656"/>
                <a:ext cx="323280" cy="266040"/>
              </p14:xfrm>
            </p:contentPart>
          </mc:Choice>
          <mc:Fallback xmlns="">
            <p:pic>
              <p:nvPicPr>
                <p:cNvPr id="6" name="Ink 5">
                  <a:extLst>
                    <a:ext uri="{FF2B5EF4-FFF2-40B4-BE49-F238E27FC236}">
                      <a16:creationId xmlns:a16="http://schemas.microsoft.com/office/drawing/2014/main" id="{538086DD-90CE-4C0E-8E6E-AA4CF213B451}"/>
                    </a:ext>
                  </a:extLst>
                </p:cNvPr>
                <p:cNvPicPr/>
                <p:nvPr/>
              </p:nvPicPr>
              <p:blipFill>
                <a:blip r:embed="rId95"/>
                <a:stretch>
                  <a:fillRect/>
                </a:stretch>
              </p:blipFill>
              <p:spPr>
                <a:xfrm>
                  <a:off x="2631648" y="926016"/>
                  <a:ext cx="3589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 name="Ink 8">
                  <a:extLst>
                    <a:ext uri="{FF2B5EF4-FFF2-40B4-BE49-F238E27FC236}">
                      <a16:creationId xmlns:a16="http://schemas.microsoft.com/office/drawing/2014/main" id="{9E78438B-DE90-4632-B3D8-DB4A1A7CC770}"/>
                    </a:ext>
                  </a:extLst>
                </p14:cNvPr>
                <p14:cNvContentPartPr/>
                <p14:nvPr/>
              </p14:nvContentPartPr>
              <p14:xfrm>
                <a:off x="1739208" y="635496"/>
                <a:ext cx="283320" cy="351000"/>
              </p14:xfrm>
            </p:contentPart>
          </mc:Choice>
          <mc:Fallback xmlns="">
            <p:pic>
              <p:nvPicPr>
                <p:cNvPr id="9" name="Ink 8">
                  <a:extLst>
                    <a:ext uri="{FF2B5EF4-FFF2-40B4-BE49-F238E27FC236}">
                      <a16:creationId xmlns:a16="http://schemas.microsoft.com/office/drawing/2014/main" id="{9E78438B-DE90-4632-B3D8-DB4A1A7CC770}"/>
                    </a:ext>
                  </a:extLst>
                </p:cNvPr>
                <p:cNvPicPr/>
                <p:nvPr/>
              </p:nvPicPr>
              <p:blipFill>
                <a:blip r:embed="rId97"/>
                <a:stretch>
                  <a:fillRect/>
                </a:stretch>
              </p:blipFill>
              <p:spPr>
                <a:xfrm>
                  <a:off x="1721208" y="617496"/>
                  <a:ext cx="3189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 name="Ink 9">
                  <a:extLst>
                    <a:ext uri="{FF2B5EF4-FFF2-40B4-BE49-F238E27FC236}">
                      <a16:creationId xmlns:a16="http://schemas.microsoft.com/office/drawing/2014/main" id="{0D675959-369F-43E9-A26A-F0000FD7A974}"/>
                    </a:ext>
                  </a:extLst>
                </p14:cNvPr>
                <p14:cNvContentPartPr/>
                <p14:nvPr/>
              </p14:nvContentPartPr>
              <p14:xfrm>
                <a:off x="3681768" y="524256"/>
                <a:ext cx="241560" cy="501840"/>
              </p14:xfrm>
            </p:contentPart>
          </mc:Choice>
          <mc:Fallback xmlns="">
            <p:pic>
              <p:nvPicPr>
                <p:cNvPr id="10" name="Ink 9">
                  <a:extLst>
                    <a:ext uri="{FF2B5EF4-FFF2-40B4-BE49-F238E27FC236}">
                      <a16:creationId xmlns:a16="http://schemas.microsoft.com/office/drawing/2014/main" id="{0D675959-369F-43E9-A26A-F0000FD7A974}"/>
                    </a:ext>
                  </a:extLst>
                </p:cNvPr>
                <p:cNvPicPr/>
                <p:nvPr/>
              </p:nvPicPr>
              <p:blipFill>
                <a:blip r:embed="rId99"/>
                <a:stretch>
                  <a:fillRect/>
                </a:stretch>
              </p:blipFill>
              <p:spPr>
                <a:xfrm>
                  <a:off x="3664128" y="506616"/>
                  <a:ext cx="2772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 name="Ink 10">
                  <a:extLst>
                    <a:ext uri="{FF2B5EF4-FFF2-40B4-BE49-F238E27FC236}">
                      <a16:creationId xmlns:a16="http://schemas.microsoft.com/office/drawing/2014/main" id="{3E7B6782-C88F-4B40-BF5A-5999F222A3D9}"/>
                    </a:ext>
                  </a:extLst>
                </p14:cNvPr>
                <p14:cNvContentPartPr/>
                <p14:nvPr/>
              </p14:nvContentPartPr>
              <p14:xfrm>
                <a:off x="4084248" y="926376"/>
                <a:ext cx="96840" cy="173160"/>
              </p14:xfrm>
            </p:contentPart>
          </mc:Choice>
          <mc:Fallback xmlns="">
            <p:pic>
              <p:nvPicPr>
                <p:cNvPr id="11" name="Ink 10">
                  <a:extLst>
                    <a:ext uri="{FF2B5EF4-FFF2-40B4-BE49-F238E27FC236}">
                      <a16:creationId xmlns:a16="http://schemas.microsoft.com/office/drawing/2014/main" id="{3E7B6782-C88F-4B40-BF5A-5999F222A3D9}"/>
                    </a:ext>
                  </a:extLst>
                </p:cNvPr>
                <p:cNvPicPr/>
                <p:nvPr/>
              </p:nvPicPr>
              <p:blipFill>
                <a:blip r:embed="rId101"/>
                <a:stretch>
                  <a:fillRect/>
                </a:stretch>
              </p:blipFill>
              <p:spPr>
                <a:xfrm>
                  <a:off x="4066608" y="908736"/>
                  <a:ext cx="132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 name="Ink 11">
                  <a:extLst>
                    <a:ext uri="{FF2B5EF4-FFF2-40B4-BE49-F238E27FC236}">
                      <a16:creationId xmlns:a16="http://schemas.microsoft.com/office/drawing/2014/main" id="{D0AD202F-CF4D-484E-93C2-589098DCC06E}"/>
                    </a:ext>
                  </a:extLst>
                </p14:cNvPr>
                <p14:cNvContentPartPr/>
                <p14:nvPr/>
              </p14:nvContentPartPr>
              <p14:xfrm>
                <a:off x="4288008" y="705696"/>
                <a:ext cx="222480" cy="302760"/>
              </p14:xfrm>
            </p:contentPart>
          </mc:Choice>
          <mc:Fallback xmlns="">
            <p:pic>
              <p:nvPicPr>
                <p:cNvPr id="12" name="Ink 11">
                  <a:extLst>
                    <a:ext uri="{FF2B5EF4-FFF2-40B4-BE49-F238E27FC236}">
                      <a16:creationId xmlns:a16="http://schemas.microsoft.com/office/drawing/2014/main" id="{D0AD202F-CF4D-484E-93C2-589098DCC06E}"/>
                    </a:ext>
                  </a:extLst>
                </p:cNvPr>
                <p:cNvPicPr/>
                <p:nvPr/>
              </p:nvPicPr>
              <p:blipFill>
                <a:blip r:embed="rId103"/>
                <a:stretch>
                  <a:fillRect/>
                </a:stretch>
              </p:blipFill>
              <p:spPr>
                <a:xfrm>
                  <a:off x="4270008" y="688056"/>
                  <a:ext cx="2581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Ink 12">
                  <a:extLst>
                    <a:ext uri="{FF2B5EF4-FFF2-40B4-BE49-F238E27FC236}">
                      <a16:creationId xmlns:a16="http://schemas.microsoft.com/office/drawing/2014/main" id="{6D98A405-AEC5-4CBB-BB3A-FB173ADFD446}"/>
                    </a:ext>
                  </a:extLst>
                </p14:cNvPr>
                <p14:cNvContentPartPr/>
                <p14:nvPr/>
              </p14:nvContentPartPr>
              <p14:xfrm>
                <a:off x="4688688" y="710376"/>
                <a:ext cx="589320" cy="393840"/>
              </p14:xfrm>
            </p:contentPart>
          </mc:Choice>
          <mc:Fallback xmlns="">
            <p:pic>
              <p:nvPicPr>
                <p:cNvPr id="13" name="Ink 12">
                  <a:extLst>
                    <a:ext uri="{FF2B5EF4-FFF2-40B4-BE49-F238E27FC236}">
                      <a16:creationId xmlns:a16="http://schemas.microsoft.com/office/drawing/2014/main" id="{6D98A405-AEC5-4CBB-BB3A-FB173ADFD446}"/>
                    </a:ext>
                  </a:extLst>
                </p:cNvPr>
                <p:cNvPicPr/>
                <p:nvPr/>
              </p:nvPicPr>
              <p:blipFill>
                <a:blip r:embed="rId105"/>
                <a:stretch>
                  <a:fillRect/>
                </a:stretch>
              </p:blipFill>
              <p:spPr>
                <a:xfrm>
                  <a:off x="4670688" y="692376"/>
                  <a:ext cx="624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Ink 13">
                  <a:extLst>
                    <a:ext uri="{FF2B5EF4-FFF2-40B4-BE49-F238E27FC236}">
                      <a16:creationId xmlns:a16="http://schemas.microsoft.com/office/drawing/2014/main" id="{036A159D-23E2-4F11-872F-F366D6C21DCF}"/>
                    </a:ext>
                  </a:extLst>
                </p14:cNvPr>
                <p14:cNvContentPartPr/>
                <p14:nvPr/>
              </p14:nvContentPartPr>
              <p14:xfrm>
                <a:off x="5362608" y="824136"/>
                <a:ext cx="284400" cy="286560"/>
              </p14:xfrm>
            </p:contentPart>
          </mc:Choice>
          <mc:Fallback xmlns="">
            <p:pic>
              <p:nvPicPr>
                <p:cNvPr id="14" name="Ink 13">
                  <a:extLst>
                    <a:ext uri="{FF2B5EF4-FFF2-40B4-BE49-F238E27FC236}">
                      <a16:creationId xmlns:a16="http://schemas.microsoft.com/office/drawing/2014/main" id="{036A159D-23E2-4F11-872F-F366D6C21DCF}"/>
                    </a:ext>
                  </a:extLst>
                </p:cNvPr>
                <p:cNvPicPr/>
                <p:nvPr/>
              </p:nvPicPr>
              <p:blipFill>
                <a:blip r:embed="rId107"/>
                <a:stretch>
                  <a:fillRect/>
                </a:stretch>
              </p:blipFill>
              <p:spPr>
                <a:xfrm>
                  <a:off x="5344968" y="806496"/>
                  <a:ext cx="3200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 name="Ink 14">
                  <a:extLst>
                    <a:ext uri="{FF2B5EF4-FFF2-40B4-BE49-F238E27FC236}">
                      <a16:creationId xmlns:a16="http://schemas.microsoft.com/office/drawing/2014/main" id="{C8584763-483D-489F-9D71-38096ABF9ECA}"/>
                    </a:ext>
                  </a:extLst>
                </p14:cNvPr>
                <p14:cNvContentPartPr/>
                <p14:nvPr/>
              </p14:nvContentPartPr>
              <p14:xfrm>
                <a:off x="5753928" y="783096"/>
                <a:ext cx="544320" cy="296640"/>
              </p14:xfrm>
            </p:contentPart>
          </mc:Choice>
          <mc:Fallback xmlns="">
            <p:pic>
              <p:nvPicPr>
                <p:cNvPr id="15" name="Ink 14">
                  <a:extLst>
                    <a:ext uri="{FF2B5EF4-FFF2-40B4-BE49-F238E27FC236}">
                      <a16:creationId xmlns:a16="http://schemas.microsoft.com/office/drawing/2014/main" id="{C8584763-483D-489F-9D71-38096ABF9ECA}"/>
                    </a:ext>
                  </a:extLst>
                </p:cNvPr>
                <p:cNvPicPr/>
                <p:nvPr/>
              </p:nvPicPr>
              <p:blipFill>
                <a:blip r:embed="rId109"/>
                <a:stretch>
                  <a:fillRect/>
                </a:stretch>
              </p:blipFill>
              <p:spPr>
                <a:xfrm>
                  <a:off x="5736288" y="765456"/>
                  <a:ext cx="5799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 name="Ink 15">
                  <a:extLst>
                    <a:ext uri="{FF2B5EF4-FFF2-40B4-BE49-F238E27FC236}">
                      <a16:creationId xmlns:a16="http://schemas.microsoft.com/office/drawing/2014/main" id="{95B106DD-46CD-4F39-87B6-601ACB6C8183}"/>
                    </a:ext>
                  </a:extLst>
                </p14:cNvPr>
                <p14:cNvContentPartPr/>
                <p14:nvPr/>
              </p14:nvContentPartPr>
              <p14:xfrm>
                <a:off x="5986128" y="253536"/>
                <a:ext cx="235800" cy="317520"/>
              </p14:xfrm>
            </p:contentPart>
          </mc:Choice>
          <mc:Fallback xmlns="">
            <p:pic>
              <p:nvPicPr>
                <p:cNvPr id="16" name="Ink 15">
                  <a:extLst>
                    <a:ext uri="{FF2B5EF4-FFF2-40B4-BE49-F238E27FC236}">
                      <a16:creationId xmlns:a16="http://schemas.microsoft.com/office/drawing/2014/main" id="{95B106DD-46CD-4F39-87B6-601ACB6C8183}"/>
                    </a:ext>
                  </a:extLst>
                </p:cNvPr>
                <p:cNvPicPr/>
                <p:nvPr/>
              </p:nvPicPr>
              <p:blipFill>
                <a:blip r:embed="rId111"/>
                <a:stretch>
                  <a:fillRect/>
                </a:stretch>
              </p:blipFill>
              <p:spPr>
                <a:xfrm>
                  <a:off x="5968128" y="235536"/>
                  <a:ext cx="2714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 name="Ink 16">
                  <a:extLst>
                    <a:ext uri="{FF2B5EF4-FFF2-40B4-BE49-F238E27FC236}">
                      <a16:creationId xmlns:a16="http://schemas.microsoft.com/office/drawing/2014/main" id="{465F123E-65D8-409A-B27F-759714549D87}"/>
                    </a:ext>
                  </a:extLst>
                </p14:cNvPr>
                <p14:cNvContentPartPr/>
                <p14:nvPr/>
              </p14:nvContentPartPr>
              <p14:xfrm>
                <a:off x="6349728" y="315096"/>
                <a:ext cx="156960" cy="389160"/>
              </p14:xfrm>
            </p:contentPart>
          </mc:Choice>
          <mc:Fallback xmlns="">
            <p:pic>
              <p:nvPicPr>
                <p:cNvPr id="17" name="Ink 16">
                  <a:extLst>
                    <a:ext uri="{FF2B5EF4-FFF2-40B4-BE49-F238E27FC236}">
                      <a16:creationId xmlns:a16="http://schemas.microsoft.com/office/drawing/2014/main" id="{465F123E-65D8-409A-B27F-759714549D87}"/>
                    </a:ext>
                  </a:extLst>
                </p:cNvPr>
                <p:cNvPicPr/>
                <p:nvPr/>
              </p:nvPicPr>
              <p:blipFill>
                <a:blip r:embed="rId113"/>
                <a:stretch>
                  <a:fillRect/>
                </a:stretch>
              </p:blipFill>
              <p:spPr>
                <a:xfrm>
                  <a:off x="6331728" y="297096"/>
                  <a:ext cx="1926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8" name="Ink 17">
                  <a:extLst>
                    <a:ext uri="{FF2B5EF4-FFF2-40B4-BE49-F238E27FC236}">
                      <a16:creationId xmlns:a16="http://schemas.microsoft.com/office/drawing/2014/main" id="{15BBDAAB-5071-4880-B2E4-D91CFF992C84}"/>
                    </a:ext>
                  </a:extLst>
                </p14:cNvPr>
                <p14:cNvContentPartPr/>
                <p14:nvPr/>
              </p14:nvContentPartPr>
              <p14:xfrm>
                <a:off x="7012488" y="758616"/>
                <a:ext cx="366840" cy="359640"/>
              </p14:xfrm>
            </p:contentPart>
          </mc:Choice>
          <mc:Fallback xmlns="">
            <p:pic>
              <p:nvPicPr>
                <p:cNvPr id="18" name="Ink 17">
                  <a:extLst>
                    <a:ext uri="{FF2B5EF4-FFF2-40B4-BE49-F238E27FC236}">
                      <a16:creationId xmlns:a16="http://schemas.microsoft.com/office/drawing/2014/main" id="{15BBDAAB-5071-4880-B2E4-D91CFF992C84}"/>
                    </a:ext>
                  </a:extLst>
                </p:cNvPr>
                <p:cNvPicPr/>
                <p:nvPr/>
              </p:nvPicPr>
              <p:blipFill>
                <a:blip r:embed="rId115"/>
                <a:stretch>
                  <a:fillRect/>
                </a:stretch>
              </p:blipFill>
              <p:spPr>
                <a:xfrm>
                  <a:off x="6994848" y="740976"/>
                  <a:ext cx="4024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 name="Ink 18">
                  <a:extLst>
                    <a:ext uri="{FF2B5EF4-FFF2-40B4-BE49-F238E27FC236}">
                      <a16:creationId xmlns:a16="http://schemas.microsoft.com/office/drawing/2014/main" id="{F700DA80-FAA3-4032-BC1C-EA4E8829E53C}"/>
                    </a:ext>
                  </a:extLst>
                </p14:cNvPr>
                <p14:cNvContentPartPr/>
                <p14:nvPr/>
              </p14:nvContentPartPr>
              <p14:xfrm>
                <a:off x="7844448" y="797136"/>
                <a:ext cx="335520" cy="240480"/>
              </p14:xfrm>
            </p:contentPart>
          </mc:Choice>
          <mc:Fallback xmlns="">
            <p:pic>
              <p:nvPicPr>
                <p:cNvPr id="19" name="Ink 18">
                  <a:extLst>
                    <a:ext uri="{FF2B5EF4-FFF2-40B4-BE49-F238E27FC236}">
                      <a16:creationId xmlns:a16="http://schemas.microsoft.com/office/drawing/2014/main" id="{F700DA80-FAA3-4032-BC1C-EA4E8829E53C}"/>
                    </a:ext>
                  </a:extLst>
                </p:cNvPr>
                <p:cNvPicPr/>
                <p:nvPr/>
              </p:nvPicPr>
              <p:blipFill>
                <a:blip r:embed="rId117"/>
                <a:stretch>
                  <a:fillRect/>
                </a:stretch>
              </p:blipFill>
              <p:spPr>
                <a:xfrm>
                  <a:off x="7826448" y="779136"/>
                  <a:ext cx="3711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 name="Ink 21">
                  <a:extLst>
                    <a:ext uri="{FF2B5EF4-FFF2-40B4-BE49-F238E27FC236}">
                      <a16:creationId xmlns:a16="http://schemas.microsoft.com/office/drawing/2014/main" id="{2EEFA4D9-B609-47A4-A2E1-F94B77D8F0DF}"/>
                    </a:ext>
                  </a:extLst>
                </p14:cNvPr>
                <p14:cNvContentPartPr/>
                <p14:nvPr/>
              </p14:nvContentPartPr>
              <p14:xfrm>
                <a:off x="8279328" y="637296"/>
                <a:ext cx="893880" cy="416160"/>
              </p14:xfrm>
            </p:contentPart>
          </mc:Choice>
          <mc:Fallback xmlns="">
            <p:pic>
              <p:nvPicPr>
                <p:cNvPr id="22" name="Ink 21">
                  <a:extLst>
                    <a:ext uri="{FF2B5EF4-FFF2-40B4-BE49-F238E27FC236}">
                      <a16:creationId xmlns:a16="http://schemas.microsoft.com/office/drawing/2014/main" id="{2EEFA4D9-B609-47A4-A2E1-F94B77D8F0DF}"/>
                    </a:ext>
                  </a:extLst>
                </p:cNvPr>
                <p:cNvPicPr/>
                <p:nvPr/>
              </p:nvPicPr>
              <p:blipFill>
                <a:blip r:embed="rId119"/>
                <a:stretch>
                  <a:fillRect/>
                </a:stretch>
              </p:blipFill>
              <p:spPr>
                <a:xfrm>
                  <a:off x="8261688" y="619656"/>
                  <a:ext cx="9295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11834F96-7DEA-4A63-A9A3-CB6EA6A3B83C}"/>
                    </a:ext>
                  </a:extLst>
                </p14:cNvPr>
                <p14:cNvContentPartPr/>
                <p14:nvPr/>
              </p14:nvContentPartPr>
              <p14:xfrm>
                <a:off x="3424728" y="950496"/>
                <a:ext cx="3218040" cy="764280"/>
              </p14:xfrm>
            </p:contentPart>
          </mc:Choice>
          <mc:Fallback xmlns="">
            <p:pic>
              <p:nvPicPr>
                <p:cNvPr id="80" name="Ink 79">
                  <a:extLst>
                    <a:ext uri="{FF2B5EF4-FFF2-40B4-BE49-F238E27FC236}">
                      <a16:creationId xmlns:a16="http://schemas.microsoft.com/office/drawing/2014/main" id="{11834F96-7DEA-4A63-A9A3-CB6EA6A3B83C}"/>
                    </a:ext>
                  </a:extLst>
                </p:cNvPr>
                <p:cNvPicPr/>
                <p:nvPr/>
              </p:nvPicPr>
              <p:blipFill>
                <a:blip r:embed="rId121"/>
                <a:stretch>
                  <a:fillRect/>
                </a:stretch>
              </p:blipFill>
              <p:spPr>
                <a:xfrm>
                  <a:off x="3406728" y="932856"/>
                  <a:ext cx="325368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80A0F41D-3A5C-4BFB-BEA8-A9D128318539}"/>
                    </a:ext>
                  </a:extLst>
                </p14:cNvPr>
                <p14:cNvContentPartPr/>
                <p14:nvPr/>
              </p14:nvContentPartPr>
              <p14:xfrm>
                <a:off x="3518328" y="1926456"/>
                <a:ext cx="490320" cy="469800"/>
              </p14:xfrm>
            </p:contentPart>
          </mc:Choice>
          <mc:Fallback xmlns="">
            <p:pic>
              <p:nvPicPr>
                <p:cNvPr id="82" name="Ink 81">
                  <a:extLst>
                    <a:ext uri="{FF2B5EF4-FFF2-40B4-BE49-F238E27FC236}">
                      <a16:creationId xmlns:a16="http://schemas.microsoft.com/office/drawing/2014/main" id="{80A0F41D-3A5C-4BFB-BEA8-A9D128318539}"/>
                    </a:ext>
                  </a:extLst>
                </p:cNvPr>
                <p:cNvPicPr/>
                <p:nvPr/>
              </p:nvPicPr>
              <p:blipFill>
                <a:blip r:embed="rId123"/>
                <a:stretch>
                  <a:fillRect/>
                </a:stretch>
              </p:blipFill>
              <p:spPr>
                <a:xfrm>
                  <a:off x="3500328" y="1908456"/>
                  <a:ext cx="5259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E7894F96-4031-425B-9228-3F6B9DBBDCFD}"/>
                    </a:ext>
                  </a:extLst>
                </p14:cNvPr>
                <p14:cNvContentPartPr/>
                <p14:nvPr/>
              </p14:nvContentPartPr>
              <p14:xfrm>
                <a:off x="4099008" y="2173056"/>
                <a:ext cx="230040" cy="194040"/>
              </p14:xfrm>
            </p:contentPart>
          </mc:Choice>
          <mc:Fallback xmlns="">
            <p:pic>
              <p:nvPicPr>
                <p:cNvPr id="83" name="Ink 82">
                  <a:extLst>
                    <a:ext uri="{FF2B5EF4-FFF2-40B4-BE49-F238E27FC236}">
                      <a16:creationId xmlns:a16="http://schemas.microsoft.com/office/drawing/2014/main" id="{E7894F96-4031-425B-9228-3F6B9DBBDCFD}"/>
                    </a:ext>
                  </a:extLst>
                </p:cNvPr>
                <p:cNvPicPr/>
                <p:nvPr/>
              </p:nvPicPr>
              <p:blipFill>
                <a:blip r:embed="rId125"/>
                <a:stretch>
                  <a:fillRect/>
                </a:stretch>
              </p:blipFill>
              <p:spPr>
                <a:xfrm>
                  <a:off x="4081368" y="2155056"/>
                  <a:ext cx="265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EBA3924F-B530-4551-87BE-9717644DDD16}"/>
                    </a:ext>
                  </a:extLst>
                </p14:cNvPr>
                <p14:cNvContentPartPr/>
                <p14:nvPr/>
              </p14:nvContentPartPr>
              <p14:xfrm>
                <a:off x="4523088" y="1994496"/>
                <a:ext cx="236880" cy="466920"/>
              </p14:xfrm>
            </p:contentPart>
          </mc:Choice>
          <mc:Fallback xmlns="">
            <p:pic>
              <p:nvPicPr>
                <p:cNvPr id="84" name="Ink 83">
                  <a:extLst>
                    <a:ext uri="{FF2B5EF4-FFF2-40B4-BE49-F238E27FC236}">
                      <a16:creationId xmlns:a16="http://schemas.microsoft.com/office/drawing/2014/main" id="{EBA3924F-B530-4551-87BE-9717644DDD16}"/>
                    </a:ext>
                  </a:extLst>
                </p:cNvPr>
                <p:cNvPicPr/>
                <p:nvPr/>
              </p:nvPicPr>
              <p:blipFill>
                <a:blip r:embed="rId127"/>
                <a:stretch>
                  <a:fillRect/>
                </a:stretch>
              </p:blipFill>
              <p:spPr>
                <a:xfrm>
                  <a:off x="4505448" y="1976856"/>
                  <a:ext cx="27252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12ED84DE-1A11-4994-88BF-825E1854E705}"/>
                    </a:ext>
                  </a:extLst>
                </p14:cNvPr>
                <p14:cNvContentPartPr/>
                <p14:nvPr/>
              </p14:nvContentPartPr>
              <p14:xfrm>
                <a:off x="4951128" y="1853376"/>
                <a:ext cx="72720" cy="334800"/>
              </p14:xfrm>
            </p:contentPart>
          </mc:Choice>
          <mc:Fallback xmlns="">
            <p:pic>
              <p:nvPicPr>
                <p:cNvPr id="85" name="Ink 84">
                  <a:extLst>
                    <a:ext uri="{FF2B5EF4-FFF2-40B4-BE49-F238E27FC236}">
                      <a16:creationId xmlns:a16="http://schemas.microsoft.com/office/drawing/2014/main" id="{12ED84DE-1A11-4994-88BF-825E1854E705}"/>
                    </a:ext>
                  </a:extLst>
                </p:cNvPr>
                <p:cNvPicPr/>
                <p:nvPr/>
              </p:nvPicPr>
              <p:blipFill>
                <a:blip r:embed="rId129"/>
                <a:stretch>
                  <a:fillRect/>
                </a:stretch>
              </p:blipFill>
              <p:spPr>
                <a:xfrm>
                  <a:off x="4933488" y="1835376"/>
                  <a:ext cx="1083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C99D9353-644A-4CA4-8F4B-12EAFA9969F1}"/>
                    </a:ext>
                  </a:extLst>
                </p14:cNvPr>
                <p14:cNvContentPartPr/>
                <p14:nvPr/>
              </p14:nvContentPartPr>
              <p14:xfrm>
                <a:off x="5158848" y="1901616"/>
                <a:ext cx="83880" cy="275760"/>
              </p14:xfrm>
            </p:contentPart>
          </mc:Choice>
          <mc:Fallback xmlns="">
            <p:pic>
              <p:nvPicPr>
                <p:cNvPr id="86" name="Ink 85">
                  <a:extLst>
                    <a:ext uri="{FF2B5EF4-FFF2-40B4-BE49-F238E27FC236}">
                      <a16:creationId xmlns:a16="http://schemas.microsoft.com/office/drawing/2014/main" id="{C99D9353-644A-4CA4-8F4B-12EAFA9969F1}"/>
                    </a:ext>
                  </a:extLst>
                </p:cNvPr>
                <p:cNvPicPr/>
                <p:nvPr/>
              </p:nvPicPr>
              <p:blipFill>
                <a:blip r:embed="rId131"/>
                <a:stretch>
                  <a:fillRect/>
                </a:stretch>
              </p:blipFill>
              <p:spPr>
                <a:xfrm>
                  <a:off x="5141208" y="1883616"/>
                  <a:ext cx="119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B6A4484D-5565-4FD8-ADB9-1CF9FCEB7F62}"/>
                    </a:ext>
                  </a:extLst>
                </p14:cNvPr>
                <p14:cNvContentPartPr/>
                <p14:nvPr/>
              </p14:nvContentPartPr>
              <p14:xfrm>
                <a:off x="2975088" y="1768056"/>
                <a:ext cx="162720" cy="221400"/>
              </p14:xfrm>
            </p:contentPart>
          </mc:Choice>
          <mc:Fallback xmlns="">
            <p:pic>
              <p:nvPicPr>
                <p:cNvPr id="87" name="Ink 86">
                  <a:extLst>
                    <a:ext uri="{FF2B5EF4-FFF2-40B4-BE49-F238E27FC236}">
                      <a16:creationId xmlns:a16="http://schemas.microsoft.com/office/drawing/2014/main" id="{B6A4484D-5565-4FD8-ADB9-1CF9FCEB7F62}"/>
                    </a:ext>
                  </a:extLst>
                </p:cNvPr>
                <p:cNvPicPr/>
                <p:nvPr/>
              </p:nvPicPr>
              <p:blipFill>
                <a:blip r:embed="rId133"/>
                <a:stretch>
                  <a:fillRect/>
                </a:stretch>
              </p:blipFill>
              <p:spPr>
                <a:xfrm>
                  <a:off x="2957088" y="1750056"/>
                  <a:ext cx="198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77A7AE28-43E6-401B-BEAF-66EB01581885}"/>
                    </a:ext>
                  </a:extLst>
                </p14:cNvPr>
                <p14:cNvContentPartPr/>
                <p14:nvPr/>
              </p14:nvContentPartPr>
              <p14:xfrm>
                <a:off x="3206568" y="1691736"/>
                <a:ext cx="135000" cy="223200"/>
              </p14:xfrm>
            </p:contentPart>
          </mc:Choice>
          <mc:Fallback xmlns="">
            <p:pic>
              <p:nvPicPr>
                <p:cNvPr id="88" name="Ink 87">
                  <a:extLst>
                    <a:ext uri="{FF2B5EF4-FFF2-40B4-BE49-F238E27FC236}">
                      <a16:creationId xmlns:a16="http://schemas.microsoft.com/office/drawing/2014/main" id="{77A7AE28-43E6-401B-BEAF-66EB01581885}"/>
                    </a:ext>
                  </a:extLst>
                </p:cNvPr>
                <p:cNvPicPr/>
                <p:nvPr/>
              </p:nvPicPr>
              <p:blipFill>
                <a:blip r:embed="rId135"/>
                <a:stretch>
                  <a:fillRect/>
                </a:stretch>
              </p:blipFill>
              <p:spPr>
                <a:xfrm>
                  <a:off x="3188568" y="1673736"/>
                  <a:ext cx="170640" cy="258840"/>
                </a:xfrm>
                <a:prstGeom prst="rect">
                  <a:avLst/>
                </a:prstGeom>
              </p:spPr>
            </p:pic>
          </mc:Fallback>
        </mc:AlternateContent>
      </p:grpSp>
      <p:grpSp>
        <p:nvGrpSpPr>
          <p:cNvPr id="97" name="Group 96">
            <a:extLst>
              <a:ext uri="{FF2B5EF4-FFF2-40B4-BE49-F238E27FC236}">
                <a16:creationId xmlns:a16="http://schemas.microsoft.com/office/drawing/2014/main" id="{BD6F36A8-8D35-4912-A27D-20BE2ED4689A}"/>
              </a:ext>
            </a:extLst>
          </p:cNvPr>
          <p:cNvGrpSpPr/>
          <p:nvPr/>
        </p:nvGrpSpPr>
        <p:grpSpPr>
          <a:xfrm>
            <a:off x="2873568" y="1540536"/>
            <a:ext cx="550440" cy="533160"/>
            <a:chOff x="2873568" y="1540536"/>
            <a:chExt cx="550440" cy="533160"/>
          </a:xfrm>
        </p:grpSpPr>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C7AB1403-B871-4FDE-8597-4678DA5E8B5F}"/>
                    </a:ext>
                  </a:extLst>
                </p14:cNvPr>
                <p14:cNvContentPartPr/>
                <p14:nvPr/>
              </p14:nvContentPartPr>
              <p14:xfrm>
                <a:off x="2873568" y="1705416"/>
                <a:ext cx="312480" cy="368280"/>
              </p14:xfrm>
            </p:contentPart>
          </mc:Choice>
          <mc:Fallback xmlns="">
            <p:pic>
              <p:nvPicPr>
                <p:cNvPr id="92" name="Ink 91">
                  <a:extLst>
                    <a:ext uri="{FF2B5EF4-FFF2-40B4-BE49-F238E27FC236}">
                      <a16:creationId xmlns:a16="http://schemas.microsoft.com/office/drawing/2014/main" id="{C7AB1403-B871-4FDE-8597-4678DA5E8B5F}"/>
                    </a:ext>
                  </a:extLst>
                </p:cNvPr>
                <p:cNvPicPr/>
                <p:nvPr/>
              </p:nvPicPr>
              <p:blipFill>
                <a:blip r:embed="rId137"/>
                <a:stretch>
                  <a:fillRect/>
                </a:stretch>
              </p:blipFill>
              <p:spPr>
                <a:xfrm>
                  <a:off x="2855568" y="1687416"/>
                  <a:ext cx="3481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AFB58ACF-64EC-4547-AFDF-22EB89D959BC}"/>
                    </a:ext>
                  </a:extLst>
                </p14:cNvPr>
                <p14:cNvContentPartPr/>
                <p14:nvPr/>
              </p14:nvContentPartPr>
              <p14:xfrm>
                <a:off x="3222408" y="1540536"/>
                <a:ext cx="201600" cy="429840"/>
              </p14:xfrm>
            </p:contentPart>
          </mc:Choice>
          <mc:Fallback xmlns="">
            <p:pic>
              <p:nvPicPr>
                <p:cNvPr id="93" name="Ink 92">
                  <a:extLst>
                    <a:ext uri="{FF2B5EF4-FFF2-40B4-BE49-F238E27FC236}">
                      <a16:creationId xmlns:a16="http://schemas.microsoft.com/office/drawing/2014/main" id="{AFB58ACF-64EC-4547-AFDF-22EB89D959BC}"/>
                    </a:ext>
                  </a:extLst>
                </p:cNvPr>
                <p:cNvPicPr/>
                <p:nvPr/>
              </p:nvPicPr>
              <p:blipFill>
                <a:blip r:embed="rId139"/>
                <a:stretch>
                  <a:fillRect/>
                </a:stretch>
              </p:blipFill>
              <p:spPr>
                <a:xfrm>
                  <a:off x="3204408" y="1522896"/>
                  <a:ext cx="237240" cy="465480"/>
                </a:xfrm>
                <a:prstGeom prst="rect">
                  <a:avLst/>
                </a:prstGeom>
              </p:spPr>
            </p:pic>
          </mc:Fallback>
        </mc:AlternateContent>
      </p:grpSp>
      <p:grpSp>
        <p:nvGrpSpPr>
          <p:cNvPr id="96" name="Group 95">
            <a:extLst>
              <a:ext uri="{FF2B5EF4-FFF2-40B4-BE49-F238E27FC236}">
                <a16:creationId xmlns:a16="http://schemas.microsoft.com/office/drawing/2014/main" id="{2BAE609A-C251-4453-B26D-7A3F7ED5F2D7}"/>
              </a:ext>
            </a:extLst>
          </p:cNvPr>
          <p:cNvGrpSpPr/>
          <p:nvPr/>
        </p:nvGrpSpPr>
        <p:grpSpPr>
          <a:xfrm>
            <a:off x="4954008" y="1755456"/>
            <a:ext cx="3892680" cy="4978440"/>
            <a:chOff x="4954008" y="1755456"/>
            <a:chExt cx="3892680" cy="4978440"/>
          </a:xfrm>
        </p:grpSpPr>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F0A71F08-F97F-4268-85E1-B34D87E18A4F}"/>
                    </a:ext>
                  </a:extLst>
                </p14:cNvPr>
                <p14:cNvContentPartPr/>
                <p14:nvPr/>
              </p14:nvContentPartPr>
              <p14:xfrm>
                <a:off x="6229848" y="5125416"/>
                <a:ext cx="848880" cy="1608480"/>
              </p14:xfrm>
            </p:contentPart>
          </mc:Choice>
          <mc:Fallback xmlns="">
            <p:pic>
              <p:nvPicPr>
                <p:cNvPr id="90" name="Ink 89">
                  <a:extLst>
                    <a:ext uri="{FF2B5EF4-FFF2-40B4-BE49-F238E27FC236}">
                      <a16:creationId xmlns:a16="http://schemas.microsoft.com/office/drawing/2014/main" id="{F0A71F08-F97F-4268-85E1-B34D87E18A4F}"/>
                    </a:ext>
                  </a:extLst>
                </p:cNvPr>
                <p:cNvPicPr/>
                <p:nvPr/>
              </p:nvPicPr>
              <p:blipFill>
                <a:blip r:embed="rId141"/>
                <a:stretch>
                  <a:fillRect/>
                </a:stretch>
              </p:blipFill>
              <p:spPr>
                <a:xfrm>
                  <a:off x="6212208" y="5107416"/>
                  <a:ext cx="884520" cy="1644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CEAAFE80-F466-4002-B0D2-EBBC1A6A5E7D}"/>
                    </a:ext>
                  </a:extLst>
                </p14:cNvPr>
                <p14:cNvContentPartPr/>
                <p14:nvPr/>
              </p14:nvContentPartPr>
              <p14:xfrm>
                <a:off x="5467728" y="1827096"/>
                <a:ext cx="3378960" cy="4426200"/>
              </p14:xfrm>
            </p:contentPart>
          </mc:Choice>
          <mc:Fallback xmlns="">
            <p:pic>
              <p:nvPicPr>
                <p:cNvPr id="91" name="Ink 90">
                  <a:extLst>
                    <a:ext uri="{FF2B5EF4-FFF2-40B4-BE49-F238E27FC236}">
                      <a16:creationId xmlns:a16="http://schemas.microsoft.com/office/drawing/2014/main" id="{CEAAFE80-F466-4002-B0D2-EBBC1A6A5E7D}"/>
                    </a:ext>
                  </a:extLst>
                </p:cNvPr>
                <p:cNvPicPr/>
                <p:nvPr/>
              </p:nvPicPr>
              <p:blipFill>
                <a:blip r:embed="rId143"/>
                <a:stretch>
                  <a:fillRect/>
                </a:stretch>
              </p:blipFill>
              <p:spPr>
                <a:xfrm>
                  <a:off x="5450088" y="1809096"/>
                  <a:ext cx="3414600" cy="446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2F38E1DA-F273-400E-9E9C-0E43C4F48500}"/>
                    </a:ext>
                  </a:extLst>
                </p14:cNvPr>
                <p14:cNvContentPartPr/>
                <p14:nvPr/>
              </p14:nvContentPartPr>
              <p14:xfrm>
                <a:off x="4954008" y="1755456"/>
                <a:ext cx="93960" cy="385560"/>
              </p14:xfrm>
            </p:contentPart>
          </mc:Choice>
          <mc:Fallback xmlns="">
            <p:pic>
              <p:nvPicPr>
                <p:cNvPr id="94" name="Ink 93">
                  <a:extLst>
                    <a:ext uri="{FF2B5EF4-FFF2-40B4-BE49-F238E27FC236}">
                      <a16:creationId xmlns:a16="http://schemas.microsoft.com/office/drawing/2014/main" id="{2F38E1DA-F273-400E-9E9C-0E43C4F48500}"/>
                    </a:ext>
                  </a:extLst>
                </p:cNvPr>
                <p:cNvPicPr/>
                <p:nvPr/>
              </p:nvPicPr>
              <p:blipFill>
                <a:blip r:embed="rId145"/>
                <a:stretch>
                  <a:fillRect/>
                </a:stretch>
              </p:blipFill>
              <p:spPr>
                <a:xfrm>
                  <a:off x="4936008" y="1737456"/>
                  <a:ext cx="1296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26482B9E-2C7C-4723-9DD9-44BC2E864911}"/>
                    </a:ext>
                  </a:extLst>
                </p14:cNvPr>
                <p14:cNvContentPartPr/>
                <p14:nvPr/>
              </p14:nvContentPartPr>
              <p14:xfrm>
                <a:off x="5241648" y="1814856"/>
                <a:ext cx="61560" cy="405720"/>
              </p14:xfrm>
            </p:contentPart>
          </mc:Choice>
          <mc:Fallback xmlns="">
            <p:pic>
              <p:nvPicPr>
                <p:cNvPr id="95" name="Ink 94">
                  <a:extLst>
                    <a:ext uri="{FF2B5EF4-FFF2-40B4-BE49-F238E27FC236}">
                      <a16:creationId xmlns:a16="http://schemas.microsoft.com/office/drawing/2014/main" id="{26482B9E-2C7C-4723-9DD9-44BC2E864911}"/>
                    </a:ext>
                  </a:extLst>
                </p:cNvPr>
                <p:cNvPicPr/>
                <p:nvPr/>
              </p:nvPicPr>
              <p:blipFill>
                <a:blip r:embed="rId147"/>
                <a:stretch>
                  <a:fillRect/>
                </a:stretch>
              </p:blipFill>
              <p:spPr>
                <a:xfrm>
                  <a:off x="5224008" y="1797216"/>
                  <a:ext cx="97200" cy="441360"/>
                </a:xfrm>
                <a:prstGeom prst="rect">
                  <a:avLst/>
                </a:prstGeom>
              </p:spPr>
            </p:pic>
          </mc:Fallback>
        </mc:AlternateContent>
      </p:grpSp>
    </p:spTree>
    <p:extLst>
      <p:ext uri="{BB962C8B-B14F-4D97-AF65-F5344CB8AC3E}">
        <p14:creationId xmlns:p14="http://schemas.microsoft.com/office/powerpoint/2010/main" val="410053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F78E6C2-BA82-45EF-B565-4FF297D96FC4}"/>
              </a:ext>
            </a:extLst>
          </p:cNvPr>
          <p:cNvGrpSpPr/>
          <p:nvPr/>
        </p:nvGrpSpPr>
        <p:grpSpPr>
          <a:xfrm>
            <a:off x="364008" y="584736"/>
            <a:ext cx="1393920" cy="979920"/>
            <a:chOff x="364008" y="584736"/>
            <a:chExt cx="1393920" cy="9799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6C6F104-797E-46ED-9895-E6AEEDC8B2A6}"/>
                    </a:ext>
                  </a:extLst>
                </p14:cNvPr>
                <p14:cNvContentPartPr/>
                <p14:nvPr/>
              </p14:nvContentPartPr>
              <p14:xfrm>
                <a:off x="364008" y="584736"/>
                <a:ext cx="129240" cy="556200"/>
              </p14:xfrm>
            </p:contentPart>
          </mc:Choice>
          <mc:Fallback xmlns="">
            <p:pic>
              <p:nvPicPr>
                <p:cNvPr id="2" name="Ink 1">
                  <a:extLst>
                    <a:ext uri="{FF2B5EF4-FFF2-40B4-BE49-F238E27FC236}">
                      <a16:creationId xmlns:a16="http://schemas.microsoft.com/office/drawing/2014/main" id="{46C6F104-797E-46ED-9895-E6AEEDC8B2A6}"/>
                    </a:ext>
                  </a:extLst>
                </p:cNvPr>
                <p:cNvPicPr/>
                <p:nvPr/>
              </p:nvPicPr>
              <p:blipFill>
                <a:blip r:embed="rId3"/>
                <a:stretch>
                  <a:fillRect/>
                </a:stretch>
              </p:blipFill>
              <p:spPr>
                <a:xfrm>
                  <a:off x="346368" y="566736"/>
                  <a:ext cx="16488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3D67C68-BCD3-4BA1-86E0-A230C528B62D}"/>
                    </a:ext>
                  </a:extLst>
                </p14:cNvPr>
                <p14:cNvContentPartPr/>
                <p14:nvPr/>
              </p14:nvContentPartPr>
              <p14:xfrm>
                <a:off x="594768" y="747816"/>
                <a:ext cx="284760" cy="396720"/>
              </p14:xfrm>
            </p:contentPart>
          </mc:Choice>
          <mc:Fallback xmlns="">
            <p:pic>
              <p:nvPicPr>
                <p:cNvPr id="3" name="Ink 2">
                  <a:extLst>
                    <a:ext uri="{FF2B5EF4-FFF2-40B4-BE49-F238E27FC236}">
                      <a16:creationId xmlns:a16="http://schemas.microsoft.com/office/drawing/2014/main" id="{93D67C68-BCD3-4BA1-86E0-A230C528B62D}"/>
                    </a:ext>
                  </a:extLst>
                </p:cNvPr>
                <p:cNvPicPr/>
                <p:nvPr/>
              </p:nvPicPr>
              <p:blipFill>
                <a:blip r:embed="rId5"/>
                <a:stretch>
                  <a:fillRect/>
                </a:stretch>
              </p:blipFill>
              <p:spPr>
                <a:xfrm>
                  <a:off x="577128" y="729816"/>
                  <a:ext cx="3204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7DD2EF1-3F47-4DED-B260-F0CE4447D05F}"/>
                    </a:ext>
                  </a:extLst>
                </p14:cNvPr>
                <p14:cNvContentPartPr/>
                <p14:nvPr/>
              </p14:nvContentPartPr>
              <p14:xfrm>
                <a:off x="985368" y="920976"/>
                <a:ext cx="194760" cy="643680"/>
              </p14:xfrm>
            </p:contentPart>
          </mc:Choice>
          <mc:Fallback xmlns="">
            <p:pic>
              <p:nvPicPr>
                <p:cNvPr id="4" name="Ink 3">
                  <a:extLst>
                    <a:ext uri="{FF2B5EF4-FFF2-40B4-BE49-F238E27FC236}">
                      <a16:creationId xmlns:a16="http://schemas.microsoft.com/office/drawing/2014/main" id="{97DD2EF1-3F47-4DED-B260-F0CE4447D05F}"/>
                    </a:ext>
                  </a:extLst>
                </p:cNvPr>
                <p:cNvPicPr/>
                <p:nvPr/>
              </p:nvPicPr>
              <p:blipFill>
                <a:blip r:embed="rId7"/>
                <a:stretch>
                  <a:fillRect/>
                </a:stretch>
              </p:blipFill>
              <p:spPr>
                <a:xfrm>
                  <a:off x="967368" y="902976"/>
                  <a:ext cx="2304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ACA99B9-6F81-4E91-84BD-1265A1F32F77}"/>
                    </a:ext>
                  </a:extLst>
                </p14:cNvPr>
                <p14:cNvContentPartPr/>
                <p14:nvPr/>
              </p14:nvContentPartPr>
              <p14:xfrm>
                <a:off x="1427448" y="837096"/>
                <a:ext cx="330480" cy="396360"/>
              </p14:xfrm>
            </p:contentPart>
          </mc:Choice>
          <mc:Fallback xmlns="">
            <p:pic>
              <p:nvPicPr>
                <p:cNvPr id="5" name="Ink 4">
                  <a:extLst>
                    <a:ext uri="{FF2B5EF4-FFF2-40B4-BE49-F238E27FC236}">
                      <a16:creationId xmlns:a16="http://schemas.microsoft.com/office/drawing/2014/main" id="{AACA99B9-6F81-4E91-84BD-1265A1F32F77}"/>
                    </a:ext>
                  </a:extLst>
                </p:cNvPr>
                <p:cNvPicPr/>
                <p:nvPr/>
              </p:nvPicPr>
              <p:blipFill>
                <a:blip r:embed="rId9"/>
                <a:stretch>
                  <a:fillRect/>
                </a:stretch>
              </p:blipFill>
              <p:spPr>
                <a:xfrm>
                  <a:off x="1409808" y="819456"/>
                  <a:ext cx="366120" cy="432000"/>
                </a:xfrm>
                <a:prstGeom prst="rect">
                  <a:avLst/>
                </a:prstGeom>
              </p:spPr>
            </p:pic>
          </mc:Fallback>
        </mc:AlternateContent>
      </p:grpSp>
      <p:grpSp>
        <p:nvGrpSpPr>
          <p:cNvPr id="28" name="Group 27">
            <a:extLst>
              <a:ext uri="{FF2B5EF4-FFF2-40B4-BE49-F238E27FC236}">
                <a16:creationId xmlns:a16="http://schemas.microsoft.com/office/drawing/2014/main" id="{0269442E-DA79-44FD-B71E-D6BDD0395ECC}"/>
              </a:ext>
            </a:extLst>
          </p:cNvPr>
          <p:cNvGrpSpPr/>
          <p:nvPr/>
        </p:nvGrpSpPr>
        <p:grpSpPr>
          <a:xfrm>
            <a:off x="2205768" y="453336"/>
            <a:ext cx="2765160" cy="864000"/>
            <a:chOff x="2205768" y="453336"/>
            <a:chExt cx="2765160" cy="8640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28F76F1-3623-473D-8A31-F0683C55E23D}"/>
                    </a:ext>
                  </a:extLst>
                </p14:cNvPr>
                <p14:cNvContentPartPr/>
                <p14:nvPr/>
              </p14:nvContentPartPr>
              <p14:xfrm>
                <a:off x="2205768" y="992256"/>
                <a:ext cx="702360" cy="325080"/>
              </p14:xfrm>
            </p:contentPart>
          </mc:Choice>
          <mc:Fallback xmlns="">
            <p:pic>
              <p:nvPicPr>
                <p:cNvPr id="7" name="Ink 6">
                  <a:extLst>
                    <a:ext uri="{FF2B5EF4-FFF2-40B4-BE49-F238E27FC236}">
                      <a16:creationId xmlns:a16="http://schemas.microsoft.com/office/drawing/2014/main" id="{628F76F1-3623-473D-8A31-F0683C55E23D}"/>
                    </a:ext>
                  </a:extLst>
                </p:cNvPr>
                <p:cNvPicPr/>
                <p:nvPr/>
              </p:nvPicPr>
              <p:blipFill>
                <a:blip r:embed="rId11"/>
                <a:stretch>
                  <a:fillRect/>
                </a:stretch>
              </p:blipFill>
              <p:spPr>
                <a:xfrm>
                  <a:off x="2188128" y="974616"/>
                  <a:ext cx="7380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BC8B683-834D-4F5B-A454-511F8F4E909B}"/>
                    </a:ext>
                  </a:extLst>
                </p14:cNvPr>
                <p14:cNvContentPartPr/>
                <p14:nvPr/>
              </p14:nvContentPartPr>
              <p14:xfrm>
                <a:off x="3080208" y="731256"/>
                <a:ext cx="354960" cy="523800"/>
              </p14:xfrm>
            </p:contentPart>
          </mc:Choice>
          <mc:Fallback xmlns="">
            <p:pic>
              <p:nvPicPr>
                <p:cNvPr id="8" name="Ink 7">
                  <a:extLst>
                    <a:ext uri="{FF2B5EF4-FFF2-40B4-BE49-F238E27FC236}">
                      <a16:creationId xmlns:a16="http://schemas.microsoft.com/office/drawing/2014/main" id="{EBC8B683-834D-4F5B-A454-511F8F4E909B}"/>
                    </a:ext>
                  </a:extLst>
                </p:cNvPr>
                <p:cNvPicPr/>
                <p:nvPr/>
              </p:nvPicPr>
              <p:blipFill>
                <a:blip r:embed="rId13"/>
                <a:stretch>
                  <a:fillRect/>
                </a:stretch>
              </p:blipFill>
              <p:spPr>
                <a:xfrm>
                  <a:off x="3062208" y="713256"/>
                  <a:ext cx="39060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9C47512-42C3-4970-ADFC-B939922C7DAC}"/>
                    </a:ext>
                  </a:extLst>
                </p14:cNvPr>
                <p14:cNvContentPartPr/>
                <p14:nvPr/>
              </p14:nvContentPartPr>
              <p14:xfrm>
                <a:off x="3453888" y="945096"/>
                <a:ext cx="192600" cy="239040"/>
              </p14:xfrm>
            </p:contentPart>
          </mc:Choice>
          <mc:Fallback xmlns="">
            <p:pic>
              <p:nvPicPr>
                <p:cNvPr id="9" name="Ink 8">
                  <a:extLst>
                    <a:ext uri="{FF2B5EF4-FFF2-40B4-BE49-F238E27FC236}">
                      <a16:creationId xmlns:a16="http://schemas.microsoft.com/office/drawing/2014/main" id="{19C47512-42C3-4970-ADFC-B939922C7DAC}"/>
                    </a:ext>
                  </a:extLst>
                </p:cNvPr>
                <p:cNvPicPr/>
                <p:nvPr/>
              </p:nvPicPr>
              <p:blipFill>
                <a:blip r:embed="rId15"/>
                <a:stretch>
                  <a:fillRect/>
                </a:stretch>
              </p:blipFill>
              <p:spPr>
                <a:xfrm>
                  <a:off x="3435888" y="927096"/>
                  <a:ext cx="228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07B836A9-0FF5-40EF-99B3-96785FA8A974}"/>
                    </a:ext>
                  </a:extLst>
                </p14:cNvPr>
                <p14:cNvContentPartPr/>
                <p14:nvPr/>
              </p14:nvContentPartPr>
              <p14:xfrm>
                <a:off x="3718128" y="898296"/>
                <a:ext cx="219240" cy="326520"/>
              </p14:xfrm>
            </p:contentPart>
          </mc:Choice>
          <mc:Fallback xmlns="">
            <p:pic>
              <p:nvPicPr>
                <p:cNvPr id="10" name="Ink 9">
                  <a:extLst>
                    <a:ext uri="{FF2B5EF4-FFF2-40B4-BE49-F238E27FC236}">
                      <a16:creationId xmlns:a16="http://schemas.microsoft.com/office/drawing/2014/main" id="{07B836A9-0FF5-40EF-99B3-96785FA8A974}"/>
                    </a:ext>
                  </a:extLst>
                </p:cNvPr>
                <p:cNvPicPr/>
                <p:nvPr/>
              </p:nvPicPr>
              <p:blipFill>
                <a:blip r:embed="rId17"/>
                <a:stretch>
                  <a:fillRect/>
                </a:stretch>
              </p:blipFill>
              <p:spPr>
                <a:xfrm>
                  <a:off x="3700128" y="880296"/>
                  <a:ext cx="254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410C173E-C902-48DA-963A-F3060EB493C1}"/>
                    </a:ext>
                  </a:extLst>
                </p14:cNvPr>
                <p14:cNvContentPartPr/>
                <p14:nvPr/>
              </p14:nvContentPartPr>
              <p14:xfrm>
                <a:off x="3914328" y="904416"/>
                <a:ext cx="451080" cy="350280"/>
              </p14:xfrm>
            </p:contentPart>
          </mc:Choice>
          <mc:Fallback xmlns="">
            <p:pic>
              <p:nvPicPr>
                <p:cNvPr id="11" name="Ink 10">
                  <a:extLst>
                    <a:ext uri="{FF2B5EF4-FFF2-40B4-BE49-F238E27FC236}">
                      <a16:creationId xmlns:a16="http://schemas.microsoft.com/office/drawing/2014/main" id="{410C173E-C902-48DA-963A-F3060EB493C1}"/>
                    </a:ext>
                  </a:extLst>
                </p:cNvPr>
                <p:cNvPicPr/>
                <p:nvPr/>
              </p:nvPicPr>
              <p:blipFill>
                <a:blip r:embed="rId19"/>
                <a:stretch>
                  <a:fillRect/>
                </a:stretch>
              </p:blipFill>
              <p:spPr>
                <a:xfrm>
                  <a:off x="3896328" y="886416"/>
                  <a:ext cx="4867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2740F223-2A41-4308-9F62-E27854D2E779}"/>
                    </a:ext>
                  </a:extLst>
                </p14:cNvPr>
                <p14:cNvContentPartPr/>
                <p14:nvPr/>
              </p14:nvContentPartPr>
              <p14:xfrm>
                <a:off x="4234368" y="1015656"/>
                <a:ext cx="347400" cy="207360"/>
              </p14:xfrm>
            </p:contentPart>
          </mc:Choice>
          <mc:Fallback xmlns="">
            <p:pic>
              <p:nvPicPr>
                <p:cNvPr id="12" name="Ink 11">
                  <a:extLst>
                    <a:ext uri="{FF2B5EF4-FFF2-40B4-BE49-F238E27FC236}">
                      <a16:creationId xmlns:a16="http://schemas.microsoft.com/office/drawing/2014/main" id="{2740F223-2A41-4308-9F62-E27854D2E779}"/>
                    </a:ext>
                  </a:extLst>
                </p:cNvPr>
                <p:cNvPicPr/>
                <p:nvPr/>
              </p:nvPicPr>
              <p:blipFill>
                <a:blip r:embed="rId21"/>
                <a:stretch>
                  <a:fillRect/>
                </a:stretch>
              </p:blipFill>
              <p:spPr>
                <a:xfrm>
                  <a:off x="4216368" y="997656"/>
                  <a:ext cx="383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B2BA4BDB-C599-4E52-A415-1D71F2096E0C}"/>
                    </a:ext>
                  </a:extLst>
                </p14:cNvPr>
                <p14:cNvContentPartPr/>
                <p14:nvPr/>
              </p14:nvContentPartPr>
              <p14:xfrm>
                <a:off x="4635048" y="965256"/>
                <a:ext cx="217440" cy="208440"/>
              </p14:xfrm>
            </p:contentPart>
          </mc:Choice>
          <mc:Fallback xmlns="">
            <p:pic>
              <p:nvPicPr>
                <p:cNvPr id="13" name="Ink 12">
                  <a:extLst>
                    <a:ext uri="{FF2B5EF4-FFF2-40B4-BE49-F238E27FC236}">
                      <a16:creationId xmlns:a16="http://schemas.microsoft.com/office/drawing/2014/main" id="{B2BA4BDB-C599-4E52-A415-1D71F2096E0C}"/>
                    </a:ext>
                  </a:extLst>
                </p:cNvPr>
                <p:cNvPicPr/>
                <p:nvPr/>
              </p:nvPicPr>
              <p:blipFill>
                <a:blip r:embed="rId23"/>
                <a:stretch>
                  <a:fillRect/>
                </a:stretch>
              </p:blipFill>
              <p:spPr>
                <a:xfrm>
                  <a:off x="4617048" y="947256"/>
                  <a:ext cx="253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B9594F69-69B2-48F8-A74C-508BACE54A46}"/>
                    </a:ext>
                  </a:extLst>
                </p14:cNvPr>
                <p14:cNvContentPartPr/>
                <p14:nvPr/>
              </p14:nvContentPartPr>
              <p14:xfrm>
                <a:off x="4554048" y="462336"/>
                <a:ext cx="185760" cy="281520"/>
              </p14:xfrm>
            </p:contentPart>
          </mc:Choice>
          <mc:Fallback xmlns="">
            <p:pic>
              <p:nvPicPr>
                <p:cNvPr id="14" name="Ink 13">
                  <a:extLst>
                    <a:ext uri="{FF2B5EF4-FFF2-40B4-BE49-F238E27FC236}">
                      <a16:creationId xmlns:a16="http://schemas.microsoft.com/office/drawing/2014/main" id="{B9594F69-69B2-48F8-A74C-508BACE54A46}"/>
                    </a:ext>
                  </a:extLst>
                </p:cNvPr>
                <p:cNvPicPr/>
                <p:nvPr/>
              </p:nvPicPr>
              <p:blipFill>
                <a:blip r:embed="rId25"/>
                <a:stretch>
                  <a:fillRect/>
                </a:stretch>
              </p:blipFill>
              <p:spPr>
                <a:xfrm>
                  <a:off x="4536408" y="444336"/>
                  <a:ext cx="2214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59FBAD18-ABBF-4E6F-A8A9-AC7B1E2B599B}"/>
                    </a:ext>
                  </a:extLst>
                </p14:cNvPr>
                <p14:cNvContentPartPr/>
                <p14:nvPr/>
              </p14:nvContentPartPr>
              <p14:xfrm>
                <a:off x="4826928" y="453336"/>
                <a:ext cx="144000" cy="415440"/>
              </p14:xfrm>
            </p:contentPart>
          </mc:Choice>
          <mc:Fallback xmlns="">
            <p:pic>
              <p:nvPicPr>
                <p:cNvPr id="15" name="Ink 14">
                  <a:extLst>
                    <a:ext uri="{FF2B5EF4-FFF2-40B4-BE49-F238E27FC236}">
                      <a16:creationId xmlns:a16="http://schemas.microsoft.com/office/drawing/2014/main" id="{59FBAD18-ABBF-4E6F-A8A9-AC7B1E2B599B}"/>
                    </a:ext>
                  </a:extLst>
                </p:cNvPr>
                <p:cNvPicPr/>
                <p:nvPr/>
              </p:nvPicPr>
              <p:blipFill>
                <a:blip r:embed="rId27"/>
                <a:stretch>
                  <a:fillRect/>
                </a:stretch>
              </p:blipFill>
              <p:spPr>
                <a:xfrm>
                  <a:off x="4808928" y="435696"/>
                  <a:ext cx="179640" cy="45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E6478EB1-E5DD-4567-9C1B-78D0DA2A0482}"/>
                  </a:ext>
                </a:extLst>
              </p14:cNvPr>
              <p14:cNvContentPartPr/>
              <p14:nvPr/>
            </p14:nvContentPartPr>
            <p14:xfrm>
              <a:off x="5361888" y="818376"/>
              <a:ext cx="279000" cy="327960"/>
            </p14:xfrm>
          </p:contentPart>
        </mc:Choice>
        <mc:Fallback xmlns="">
          <p:pic>
            <p:nvPicPr>
              <p:cNvPr id="16" name="Ink 15">
                <a:extLst>
                  <a:ext uri="{FF2B5EF4-FFF2-40B4-BE49-F238E27FC236}">
                    <a16:creationId xmlns:a16="http://schemas.microsoft.com/office/drawing/2014/main" id="{E6478EB1-E5DD-4567-9C1B-78D0DA2A0482}"/>
                  </a:ext>
                </a:extLst>
              </p:cNvPr>
              <p:cNvPicPr/>
              <p:nvPr/>
            </p:nvPicPr>
            <p:blipFill>
              <a:blip r:embed="rId29"/>
              <a:stretch>
                <a:fillRect/>
              </a:stretch>
            </p:blipFill>
            <p:spPr>
              <a:xfrm>
                <a:off x="5343888" y="800736"/>
                <a:ext cx="314640" cy="363600"/>
              </a:xfrm>
              <a:prstGeom prst="rect">
                <a:avLst/>
              </a:prstGeom>
            </p:spPr>
          </p:pic>
        </mc:Fallback>
      </mc:AlternateContent>
      <p:grpSp>
        <p:nvGrpSpPr>
          <p:cNvPr id="27" name="Group 26">
            <a:extLst>
              <a:ext uri="{FF2B5EF4-FFF2-40B4-BE49-F238E27FC236}">
                <a16:creationId xmlns:a16="http://schemas.microsoft.com/office/drawing/2014/main" id="{487C941F-621F-453E-B0AD-52E86BFD0FA1}"/>
              </a:ext>
            </a:extLst>
          </p:cNvPr>
          <p:cNvGrpSpPr/>
          <p:nvPr/>
        </p:nvGrpSpPr>
        <p:grpSpPr>
          <a:xfrm>
            <a:off x="3817128" y="1637376"/>
            <a:ext cx="1623960" cy="470160"/>
            <a:chOff x="3817128" y="1637376"/>
            <a:chExt cx="1623960" cy="470160"/>
          </a:xfrm>
        </p:grpSpPr>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65E277C3-0347-4F3A-8D85-5D668A4D918D}"/>
                    </a:ext>
                  </a:extLst>
                </p14:cNvPr>
                <p14:cNvContentPartPr/>
                <p14:nvPr/>
              </p14:nvContentPartPr>
              <p14:xfrm>
                <a:off x="3817128" y="1756896"/>
                <a:ext cx="315360" cy="244080"/>
              </p14:xfrm>
            </p:contentPart>
          </mc:Choice>
          <mc:Fallback xmlns="">
            <p:pic>
              <p:nvPicPr>
                <p:cNvPr id="17" name="Ink 16">
                  <a:extLst>
                    <a:ext uri="{FF2B5EF4-FFF2-40B4-BE49-F238E27FC236}">
                      <a16:creationId xmlns:a16="http://schemas.microsoft.com/office/drawing/2014/main" id="{65E277C3-0347-4F3A-8D85-5D668A4D918D}"/>
                    </a:ext>
                  </a:extLst>
                </p:cNvPr>
                <p:cNvPicPr/>
                <p:nvPr/>
              </p:nvPicPr>
              <p:blipFill>
                <a:blip r:embed="rId31"/>
                <a:stretch>
                  <a:fillRect/>
                </a:stretch>
              </p:blipFill>
              <p:spPr>
                <a:xfrm>
                  <a:off x="3799488" y="1738896"/>
                  <a:ext cx="351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460A74E8-2B2A-4C50-B4C0-FF08F6D69A0E}"/>
                    </a:ext>
                  </a:extLst>
                </p14:cNvPr>
                <p14:cNvContentPartPr/>
                <p14:nvPr/>
              </p14:nvContentPartPr>
              <p14:xfrm>
                <a:off x="4274688" y="1637376"/>
                <a:ext cx="61920" cy="338400"/>
              </p14:xfrm>
            </p:contentPart>
          </mc:Choice>
          <mc:Fallback xmlns="">
            <p:pic>
              <p:nvPicPr>
                <p:cNvPr id="18" name="Ink 17">
                  <a:extLst>
                    <a:ext uri="{FF2B5EF4-FFF2-40B4-BE49-F238E27FC236}">
                      <a16:creationId xmlns:a16="http://schemas.microsoft.com/office/drawing/2014/main" id="{460A74E8-2B2A-4C50-B4C0-FF08F6D69A0E}"/>
                    </a:ext>
                  </a:extLst>
                </p:cNvPr>
                <p:cNvPicPr/>
                <p:nvPr/>
              </p:nvPicPr>
              <p:blipFill>
                <a:blip r:embed="rId33"/>
                <a:stretch>
                  <a:fillRect/>
                </a:stretch>
              </p:blipFill>
              <p:spPr>
                <a:xfrm>
                  <a:off x="4256688" y="1619376"/>
                  <a:ext cx="975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EDDF8E3C-CA2A-49A9-9E61-7EDA56C280C2}"/>
                    </a:ext>
                  </a:extLst>
                </p14:cNvPr>
                <p14:cNvContentPartPr/>
                <p14:nvPr/>
              </p14:nvContentPartPr>
              <p14:xfrm>
                <a:off x="4268928" y="1843296"/>
                <a:ext cx="1172160" cy="264240"/>
              </p14:xfrm>
            </p:contentPart>
          </mc:Choice>
          <mc:Fallback xmlns="">
            <p:pic>
              <p:nvPicPr>
                <p:cNvPr id="19" name="Ink 18">
                  <a:extLst>
                    <a:ext uri="{FF2B5EF4-FFF2-40B4-BE49-F238E27FC236}">
                      <a16:creationId xmlns:a16="http://schemas.microsoft.com/office/drawing/2014/main" id="{EDDF8E3C-CA2A-49A9-9E61-7EDA56C280C2}"/>
                    </a:ext>
                  </a:extLst>
                </p:cNvPr>
                <p:cNvPicPr/>
                <p:nvPr/>
              </p:nvPicPr>
              <p:blipFill>
                <a:blip r:embed="rId35"/>
                <a:stretch>
                  <a:fillRect/>
                </a:stretch>
              </p:blipFill>
              <p:spPr>
                <a:xfrm>
                  <a:off x="4250928" y="1825656"/>
                  <a:ext cx="1207800" cy="299880"/>
                </a:xfrm>
                <a:prstGeom prst="rect">
                  <a:avLst/>
                </a:prstGeom>
              </p:spPr>
            </p:pic>
          </mc:Fallback>
        </mc:AlternateContent>
      </p:grpSp>
      <p:grpSp>
        <p:nvGrpSpPr>
          <p:cNvPr id="26" name="Group 25">
            <a:extLst>
              <a:ext uri="{FF2B5EF4-FFF2-40B4-BE49-F238E27FC236}">
                <a16:creationId xmlns:a16="http://schemas.microsoft.com/office/drawing/2014/main" id="{4A0D6D01-D8C0-49A3-A736-1BADC4FDF46A}"/>
              </a:ext>
            </a:extLst>
          </p:cNvPr>
          <p:cNvGrpSpPr/>
          <p:nvPr/>
        </p:nvGrpSpPr>
        <p:grpSpPr>
          <a:xfrm>
            <a:off x="6022488" y="744576"/>
            <a:ext cx="1667520" cy="503640"/>
            <a:chOff x="6022488" y="744576"/>
            <a:chExt cx="1667520" cy="503640"/>
          </a:xfrm>
        </p:grpSpPr>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59F5ED78-2F89-4628-8FA2-4E3542CBA359}"/>
                    </a:ext>
                  </a:extLst>
                </p14:cNvPr>
                <p14:cNvContentPartPr/>
                <p14:nvPr/>
              </p14:nvContentPartPr>
              <p14:xfrm>
                <a:off x="6022488" y="1028616"/>
                <a:ext cx="291960" cy="8640"/>
              </p14:xfrm>
            </p:contentPart>
          </mc:Choice>
          <mc:Fallback xmlns="">
            <p:pic>
              <p:nvPicPr>
                <p:cNvPr id="20" name="Ink 19">
                  <a:extLst>
                    <a:ext uri="{FF2B5EF4-FFF2-40B4-BE49-F238E27FC236}">
                      <a16:creationId xmlns:a16="http://schemas.microsoft.com/office/drawing/2014/main" id="{59F5ED78-2F89-4628-8FA2-4E3542CBA359}"/>
                    </a:ext>
                  </a:extLst>
                </p:cNvPr>
                <p:cNvPicPr/>
                <p:nvPr/>
              </p:nvPicPr>
              <p:blipFill>
                <a:blip r:embed="rId37"/>
                <a:stretch>
                  <a:fillRect/>
                </a:stretch>
              </p:blipFill>
              <p:spPr>
                <a:xfrm>
                  <a:off x="6004848" y="1010976"/>
                  <a:ext cx="327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DB71632E-71FA-4C09-AD5E-2569F795D68A}"/>
                    </a:ext>
                  </a:extLst>
                </p14:cNvPr>
                <p14:cNvContentPartPr/>
                <p14:nvPr/>
              </p14:nvContentPartPr>
              <p14:xfrm>
                <a:off x="6034008" y="1121856"/>
                <a:ext cx="280080" cy="50040"/>
              </p14:xfrm>
            </p:contentPart>
          </mc:Choice>
          <mc:Fallback xmlns="">
            <p:pic>
              <p:nvPicPr>
                <p:cNvPr id="21" name="Ink 20">
                  <a:extLst>
                    <a:ext uri="{FF2B5EF4-FFF2-40B4-BE49-F238E27FC236}">
                      <a16:creationId xmlns:a16="http://schemas.microsoft.com/office/drawing/2014/main" id="{DB71632E-71FA-4C09-AD5E-2569F795D68A}"/>
                    </a:ext>
                  </a:extLst>
                </p:cNvPr>
                <p:cNvPicPr/>
                <p:nvPr/>
              </p:nvPicPr>
              <p:blipFill>
                <a:blip r:embed="rId39"/>
                <a:stretch>
                  <a:fillRect/>
                </a:stretch>
              </p:blipFill>
              <p:spPr>
                <a:xfrm>
                  <a:off x="6016368" y="1103856"/>
                  <a:ext cx="315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F56514D6-D1A8-401A-9290-F378511F5F1A}"/>
                    </a:ext>
                  </a:extLst>
                </p14:cNvPr>
                <p14:cNvContentPartPr/>
                <p14:nvPr/>
              </p14:nvContentPartPr>
              <p14:xfrm>
                <a:off x="6607848" y="744576"/>
                <a:ext cx="136800" cy="425160"/>
              </p14:xfrm>
            </p:contentPart>
          </mc:Choice>
          <mc:Fallback xmlns="">
            <p:pic>
              <p:nvPicPr>
                <p:cNvPr id="22" name="Ink 21">
                  <a:extLst>
                    <a:ext uri="{FF2B5EF4-FFF2-40B4-BE49-F238E27FC236}">
                      <a16:creationId xmlns:a16="http://schemas.microsoft.com/office/drawing/2014/main" id="{F56514D6-D1A8-401A-9290-F378511F5F1A}"/>
                    </a:ext>
                  </a:extLst>
                </p:cNvPr>
                <p:cNvPicPr/>
                <p:nvPr/>
              </p:nvPicPr>
              <p:blipFill>
                <a:blip r:embed="rId41"/>
                <a:stretch>
                  <a:fillRect/>
                </a:stretch>
              </p:blipFill>
              <p:spPr>
                <a:xfrm>
                  <a:off x="6589848" y="726576"/>
                  <a:ext cx="1724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A21DD63B-AB8D-45AC-8CD9-82AF4BA61BBF}"/>
                    </a:ext>
                  </a:extLst>
                </p14:cNvPr>
                <p14:cNvContentPartPr/>
                <p14:nvPr/>
              </p14:nvContentPartPr>
              <p14:xfrm>
                <a:off x="6925008" y="1023936"/>
                <a:ext cx="566280" cy="204120"/>
              </p14:xfrm>
            </p:contentPart>
          </mc:Choice>
          <mc:Fallback xmlns="">
            <p:pic>
              <p:nvPicPr>
                <p:cNvPr id="23" name="Ink 22">
                  <a:extLst>
                    <a:ext uri="{FF2B5EF4-FFF2-40B4-BE49-F238E27FC236}">
                      <a16:creationId xmlns:a16="http://schemas.microsoft.com/office/drawing/2014/main" id="{A21DD63B-AB8D-45AC-8CD9-82AF4BA61BBF}"/>
                    </a:ext>
                  </a:extLst>
                </p:cNvPr>
                <p:cNvPicPr/>
                <p:nvPr/>
              </p:nvPicPr>
              <p:blipFill>
                <a:blip r:embed="rId43"/>
                <a:stretch>
                  <a:fillRect/>
                </a:stretch>
              </p:blipFill>
              <p:spPr>
                <a:xfrm>
                  <a:off x="6907368" y="1005936"/>
                  <a:ext cx="601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9CA3395C-5227-47AD-B71C-C73D4521E031}"/>
                    </a:ext>
                  </a:extLst>
                </p14:cNvPr>
                <p14:cNvContentPartPr/>
                <p14:nvPr/>
              </p14:nvContentPartPr>
              <p14:xfrm>
                <a:off x="7583448" y="909096"/>
                <a:ext cx="106560" cy="339120"/>
              </p14:xfrm>
            </p:contentPart>
          </mc:Choice>
          <mc:Fallback xmlns="">
            <p:pic>
              <p:nvPicPr>
                <p:cNvPr id="24" name="Ink 23">
                  <a:extLst>
                    <a:ext uri="{FF2B5EF4-FFF2-40B4-BE49-F238E27FC236}">
                      <a16:creationId xmlns:a16="http://schemas.microsoft.com/office/drawing/2014/main" id="{9CA3395C-5227-47AD-B71C-C73D4521E031}"/>
                    </a:ext>
                  </a:extLst>
                </p:cNvPr>
                <p:cNvPicPr/>
                <p:nvPr/>
              </p:nvPicPr>
              <p:blipFill>
                <a:blip r:embed="rId45"/>
                <a:stretch>
                  <a:fillRect/>
                </a:stretch>
              </p:blipFill>
              <p:spPr>
                <a:xfrm>
                  <a:off x="7565808" y="891456"/>
                  <a:ext cx="142200" cy="37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B787F7BC-658C-4918-8768-578465568563}"/>
                  </a:ext>
                </a:extLst>
              </p14:cNvPr>
              <p14:cNvContentPartPr/>
              <p14:nvPr/>
            </p14:nvContentPartPr>
            <p14:xfrm>
              <a:off x="8098968" y="820896"/>
              <a:ext cx="386280" cy="287640"/>
            </p14:xfrm>
          </p:contentPart>
        </mc:Choice>
        <mc:Fallback xmlns="">
          <p:pic>
            <p:nvPicPr>
              <p:cNvPr id="25" name="Ink 24">
                <a:extLst>
                  <a:ext uri="{FF2B5EF4-FFF2-40B4-BE49-F238E27FC236}">
                    <a16:creationId xmlns:a16="http://schemas.microsoft.com/office/drawing/2014/main" id="{B787F7BC-658C-4918-8768-578465568563}"/>
                  </a:ext>
                </a:extLst>
              </p:cNvPr>
              <p:cNvPicPr/>
              <p:nvPr/>
            </p:nvPicPr>
            <p:blipFill>
              <a:blip r:embed="rId47"/>
              <a:stretch>
                <a:fillRect/>
              </a:stretch>
            </p:blipFill>
            <p:spPr>
              <a:xfrm>
                <a:off x="8081328" y="803256"/>
                <a:ext cx="421920" cy="323280"/>
              </a:xfrm>
              <a:prstGeom prst="rect">
                <a:avLst/>
              </a:prstGeom>
            </p:spPr>
          </p:pic>
        </mc:Fallback>
      </mc:AlternateContent>
      <p:grpSp>
        <p:nvGrpSpPr>
          <p:cNvPr id="36" name="Group 35">
            <a:extLst>
              <a:ext uri="{FF2B5EF4-FFF2-40B4-BE49-F238E27FC236}">
                <a16:creationId xmlns:a16="http://schemas.microsoft.com/office/drawing/2014/main" id="{10081081-FD61-4604-8AED-A8562E0D0D9B}"/>
              </a:ext>
            </a:extLst>
          </p:cNvPr>
          <p:cNvGrpSpPr/>
          <p:nvPr/>
        </p:nvGrpSpPr>
        <p:grpSpPr>
          <a:xfrm>
            <a:off x="547608" y="2688576"/>
            <a:ext cx="1215360" cy="504000"/>
            <a:chOff x="547608" y="2688576"/>
            <a:chExt cx="1215360" cy="504000"/>
          </a:xfrm>
        </p:grpSpPr>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5AE03044-F954-48D9-A25F-97833CC72C3C}"/>
                    </a:ext>
                  </a:extLst>
                </p14:cNvPr>
                <p14:cNvContentPartPr/>
                <p14:nvPr/>
              </p14:nvContentPartPr>
              <p14:xfrm>
                <a:off x="547608" y="2755176"/>
                <a:ext cx="491760" cy="355320"/>
              </p14:xfrm>
            </p:contentPart>
          </mc:Choice>
          <mc:Fallback xmlns="">
            <p:pic>
              <p:nvPicPr>
                <p:cNvPr id="29" name="Ink 28">
                  <a:extLst>
                    <a:ext uri="{FF2B5EF4-FFF2-40B4-BE49-F238E27FC236}">
                      <a16:creationId xmlns:a16="http://schemas.microsoft.com/office/drawing/2014/main" id="{5AE03044-F954-48D9-A25F-97833CC72C3C}"/>
                    </a:ext>
                  </a:extLst>
                </p:cNvPr>
                <p:cNvPicPr/>
                <p:nvPr/>
              </p:nvPicPr>
              <p:blipFill>
                <a:blip r:embed="rId49"/>
                <a:stretch>
                  <a:fillRect/>
                </a:stretch>
              </p:blipFill>
              <p:spPr>
                <a:xfrm>
                  <a:off x="529968" y="2737536"/>
                  <a:ext cx="5274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4519BA25-22B1-43A1-AC67-C1C434683CDD}"/>
                    </a:ext>
                  </a:extLst>
                </p14:cNvPr>
                <p14:cNvContentPartPr/>
                <p14:nvPr/>
              </p14:nvContentPartPr>
              <p14:xfrm>
                <a:off x="1148808" y="2854896"/>
                <a:ext cx="243360" cy="188640"/>
              </p14:xfrm>
            </p:contentPart>
          </mc:Choice>
          <mc:Fallback xmlns="">
            <p:pic>
              <p:nvPicPr>
                <p:cNvPr id="30" name="Ink 29">
                  <a:extLst>
                    <a:ext uri="{FF2B5EF4-FFF2-40B4-BE49-F238E27FC236}">
                      <a16:creationId xmlns:a16="http://schemas.microsoft.com/office/drawing/2014/main" id="{4519BA25-22B1-43A1-AC67-C1C434683CDD}"/>
                    </a:ext>
                  </a:extLst>
                </p:cNvPr>
                <p:cNvPicPr/>
                <p:nvPr/>
              </p:nvPicPr>
              <p:blipFill>
                <a:blip r:embed="rId51"/>
                <a:stretch>
                  <a:fillRect/>
                </a:stretch>
              </p:blipFill>
              <p:spPr>
                <a:xfrm>
                  <a:off x="1130808" y="2837256"/>
                  <a:ext cx="279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208323CE-754D-465B-B73A-D051EAEF0C79}"/>
                    </a:ext>
                  </a:extLst>
                </p14:cNvPr>
                <p14:cNvContentPartPr/>
                <p14:nvPr/>
              </p14:nvContentPartPr>
              <p14:xfrm>
                <a:off x="1597008" y="2688576"/>
                <a:ext cx="165960" cy="504000"/>
              </p14:xfrm>
            </p:contentPart>
          </mc:Choice>
          <mc:Fallback xmlns="">
            <p:pic>
              <p:nvPicPr>
                <p:cNvPr id="31" name="Ink 30">
                  <a:extLst>
                    <a:ext uri="{FF2B5EF4-FFF2-40B4-BE49-F238E27FC236}">
                      <a16:creationId xmlns:a16="http://schemas.microsoft.com/office/drawing/2014/main" id="{208323CE-754D-465B-B73A-D051EAEF0C79}"/>
                    </a:ext>
                  </a:extLst>
                </p:cNvPr>
                <p:cNvPicPr/>
                <p:nvPr/>
              </p:nvPicPr>
              <p:blipFill>
                <a:blip r:embed="rId53"/>
                <a:stretch>
                  <a:fillRect/>
                </a:stretch>
              </p:blipFill>
              <p:spPr>
                <a:xfrm>
                  <a:off x="1579368" y="2670576"/>
                  <a:ext cx="201600" cy="539640"/>
                </a:xfrm>
                <a:prstGeom prst="rect">
                  <a:avLst/>
                </a:prstGeom>
              </p:spPr>
            </p:pic>
          </mc:Fallback>
        </mc:AlternateContent>
      </p:grpSp>
      <p:grpSp>
        <p:nvGrpSpPr>
          <p:cNvPr id="51" name="Group 50">
            <a:extLst>
              <a:ext uri="{FF2B5EF4-FFF2-40B4-BE49-F238E27FC236}">
                <a16:creationId xmlns:a16="http://schemas.microsoft.com/office/drawing/2014/main" id="{E3D2C1F1-91B8-4670-BF6E-A13057C04921}"/>
              </a:ext>
            </a:extLst>
          </p:cNvPr>
          <p:cNvGrpSpPr/>
          <p:nvPr/>
        </p:nvGrpSpPr>
        <p:grpSpPr>
          <a:xfrm>
            <a:off x="2267688" y="2619096"/>
            <a:ext cx="4870800" cy="781200"/>
            <a:chOff x="2267688" y="2619096"/>
            <a:chExt cx="4870800" cy="781200"/>
          </a:xfrm>
        </p:grpSpPr>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07DDE59B-AC1B-451E-A1F7-8F5275255C98}"/>
                    </a:ext>
                  </a:extLst>
                </p14:cNvPr>
                <p14:cNvContentPartPr/>
                <p14:nvPr/>
              </p14:nvContentPartPr>
              <p14:xfrm>
                <a:off x="2267688" y="2706216"/>
                <a:ext cx="1172880" cy="475560"/>
              </p14:xfrm>
            </p:contentPart>
          </mc:Choice>
          <mc:Fallback xmlns="">
            <p:pic>
              <p:nvPicPr>
                <p:cNvPr id="32" name="Ink 31">
                  <a:extLst>
                    <a:ext uri="{FF2B5EF4-FFF2-40B4-BE49-F238E27FC236}">
                      <a16:creationId xmlns:a16="http://schemas.microsoft.com/office/drawing/2014/main" id="{07DDE59B-AC1B-451E-A1F7-8F5275255C98}"/>
                    </a:ext>
                  </a:extLst>
                </p:cNvPr>
                <p:cNvPicPr/>
                <p:nvPr/>
              </p:nvPicPr>
              <p:blipFill>
                <a:blip r:embed="rId55"/>
                <a:stretch>
                  <a:fillRect/>
                </a:stretch>
              </p:blipFill>
              <p:spPr>
                <a:xfrm>
                  <a:off x="2249688" y="2688576"/>
                  <a:ext cx="12085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3779A00F-768C-466F-AAF5-2EF892F83A9C}"/>
                    </a:ext>
                  </a:extLst>
                </p14:cNvPr>
                <p14:cNvContentPartPr/>
                <p14:nvPr/>
              </p14:nvContentPartPr>
              <p14:xfrm>
                <a:off x="3572328" y="2899176"/>
                <a:ext cx="479520" cy="279360"/>
              </p14:xfrm>
            </p:contentPart>
          </mc:Choice>
          <mc:Fallback xmlns="">
            <p:pic>
              <p:nvPicPr>
                <p:cNvPr id="33" name="Ink 32">
                  <a:extLst>
                    <a:ext uri="{FF2B5EF4-FFF2-40B4-BE49-F238E27FC236}">
                      <a16:creationId xmlns:a16="http://schemas.microsoft.com/office/drawing/2014/main" id="{3779A00F-768C-466F-AAF5-2EF892F83A9C}"/>
                    </a:ext>
                  </a:extLst>
                </p:cNvPr>
                <p:cNvPicPr/>
                <p:nvPr/>
              </p:nvPicPr>
              <p:blipFill>
                <a:blip r:embed="rId57"/>
                <a:stretch>
                  <a:fillRect/>
                </a:stretch>
              </p:blipFill>
              <p:spPr>
                <a:xfrm>
                  <a:off x="3554328" y="2881176"/>
                  <a:ext cx="5151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6A64E27D-E0D7-4426-A43B-B9CC8793FD71}"/>
                    </a:ext>
                  </a:extLst>
                </p14:cNvPr>
                <p14:cNvContentPartPr/>
                <p14:nvPr/>
              </p14:nvContentPartPr>
              <p14:xfrm>
                <a:off x="4072368" y="2975136"/>
                <a:ext cx="528840" cy="209160"/>
              </p14:xfrm>
            </p:contentPart>
          </mc:Choice>
          <mc:Fallback xmlns="">
            <p:pic>
              <p:nvPicPr>
                <p:cNvPr id="34" name="Ink 33">
                  <a:extLst>
                    <a:ext uri="{FF2B5EF4-FFF2-40B4-BE49-F238E27FC236}">
                      <a16:creationId xmlns:a16="http://schemas.microsoft.com/office/drawing/2014/main" id="{6A64E27D-E0D7-4426-A43B-B9CC8793FD71}"/>
                    </a:ext>
                  </a:extLst>
                </p:cNvPr>
                <p:cNvPicPr/>
                <p:nvPr/>
              </p:nvPicPr>
              <p:blipFill>
                <a:blip r:embed="rId59"/>
                <a:stretch>
                  <a:fillRect/>
                </a:stretch>
              </p:blipFill>
              <p:spPr>
                <a:xfrm>
                  <a:off x="4054368" y="2957496"/>
                  <a:ext cx="564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86465D7F-8036-424F-B375-433E9810D2D7}"/>
                    </a:ext>
                  </a:extLst>
                </p14:cNvPr>
                <p14:cNvContentPartPr/>
                <p14:nvPr/>
              </p14:nvContentPartPr>
              <p14:xfrm>
                <a:off x="4631808" y="2968296"/>
                <a:ext cx="23400" cy="245880"/>
              </p14:xfrm>
            </p:contentPart>
          </mc:Choice>
          <mc:Fallback xmlns="">
            <p:pic>
              <p:nvPicPr>
                <p:cNvPr id="37" name="Ink 36">
                  <a:extLst>
                    <a:ext uri="{FF2B5EF4-FFF2-40B4-BE49-F238E27FC236}">
                      <a16:creationId xmlns:a16="http://schemas.microsoft.com/office/drawing/2014/main" id="{86465D7F-8036-424F-B375-433E9810D2D7}"/>
                    </a:ext>
                  </a:extLst>
                </p:cNvPr>
                <p:cNvPicPr/>
                <p:nvPr/>
              </p:nvPicPr>
              <p:blipFill>
                <a:blip r:embed="rId61"/>
                <a:stretch>
                  <a:fillRect/>
                </a:stretch>
              </p:blipFill>
              <p:spPr>
                <a:xfrm>
                  <a:off x="4613808" y="2950656"/>
                  <a:ext cx="59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D1E3F95F-5AC7-4437-8652-00D2B88C0DDC}"/>
                    </a:ext>
                  </a:extLst>
                </p14:cNvPr>
                <p14:cNvContentPartPr/>
                <p14:nvPr/>
              </p14:nvContentPartPr>
              <p14:xfrm>
                <a:off x="4923768" y="3071616"/>
                <a:ext cx="731880" cy="74160"/>
              </p14:xfrm>
            </p:contentPart>
          </mc:Choice>
          <mc:Fallback xmlns="">
            <p:pic>
              <p:nvPicPr>
                <p:cNvPr id="38" name="Ink 37">
                  <a:extLst>
                    <a:ext uri="{FF2B5EF4-FFF2-40B4-BE49-F238E27FC236}">
                      <a16:creationId xmlns:a16="http://schemas.microsoft.com/office/drawing/2014/main" id="{D1E3F95F-5AC7-4437-8652-00D2B88C0DDC}"/>
                    </a:ext>
                  </a:extLst>
                </p:cNvPr>
                <p:cNvPicPr/>
                <p:nvPr/>
              </p:nvPicPr>
              <p:blipFill>
                <a:blip r:embed="rId63"/>
                <a:stretch>
                  <a:fillRect/>
                </a:stretch>
              </p:blipFill>
              <p:spPr>
                <a:xfrm>
                  <a:off x="4905768" y="3053616"/>
                  <a:ext cx="767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D7498941-1E8E-4B17-A887-DB5C49CCE773}"/>
                    </a:ext>
                  </a:extLst>
                </p14:cNvPr>
                <p14:cNvContentPartPr/>
                <p14:nvPr/>
              </p14:nvContentPartPr>
              <p14:xfrm>
                <a:off x="5067408" y="3145056"/>
                <a:ext cx="663840" cy="76320"/>
              </p14:xfrm>
            </p:contentPart>
          </mc:Choice>
          <mc:Fallback xmlns="">
            <p:pic>
              <p:nvPicPr>
                <p:cNvPr id="39" name="Ink 38">
                  <a:extLst>
                    <a:ext uri="{FF2B5EF4-FFF2-40B4-BE49-F238E27FC236}">
                      <a16:creationId xmlns:a16="http://schemas.microsoft.com/office/drawing/2014/main" id="{D7498941-1E8E-4B17-A887-DB5C49CCE773}"/>
                    </a:ext>
                  </a:extLst>
                </p:cNvPr>
                <p:cNvPicPr/>
                <p:nvPr/>
              </p:nvPicPr>
              <p:blipFill>
                <a:blip r:embed="rId65"/>
                <a:stretch>
                  <a:fillRect/>
                </a:stretch>
              </p:blipFill>
              <p:spPr>
                <a:xfrm>
                  <a:off x="5049768" y="3127416"/>
                  <a:ext cx="69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5115BE26-D2EF-49F8-86CB-1D6C01FCA6FD}"/>
                    </a:ext>
                  </a:extLst>
                </p14:cNvPr>
                <p14:cNvContentPartPr/>
                <p14:nvPr/>
              </p14:nvContentPartPr>
              <p14:xfrm>
                <a:off x="5402568" y="2953536"/>
                <a:ext cx="378000" cy="446760"/>
              </p14:xfrm>
            </p:contentPart>
          </mc:Choice>
          <mc:Fallback xmlns="">
            <p:pic>
              <p:nvPicPr>
                <p:cNvPr id="40" name="Ink 39">
                  <a:extLst>
                    <a:ext uri="{FF2B5EF4-FFF2-40B4-BE49-F238E27FC236}">
                      <a16:creationId xmlns:a16="http://schemas.microsoft.com/office/drawing/2014/main" id="{5115BE26-D2EF-49F8-86CB-1D6C01FCA6FD}"/>
                    </a:ext>
                  </a:extLst>
                </p:cNvPr>
                <p:cNvPicPr/>
                <p:nvPr/>
              </p:nvPicPr>
              <p:blipFill>
                <a:blip r:embed="rId67"/>
                <a:stretch>
                  <a:fillRect/>
                </a:stretch>
              </p:blipFill>
              <p:spPr>
                <a:xfrm>
                  <a:off x="5384568" y="2935536"/>
                  <a:ext cx="4136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AF706EE5-134B-4CFB-89A6-277365A133D9}"/>
                    </a:ext>
                  </a:extLst>
                </p14:cNvPr>
                <p14:cNvContentPartPr/>
                <p14:nvPr/>
              </p14:nvContentPartPr>
              <p14:xfrm>
                <a:off x="6120408" y="2840496"/>
                <a:ext cx="590400" cy="278280"/>
              </p14:xfrm>
            </p:contentPart>
          </mc:Choice>
          <mc:Fallback xmlns="">
            <p:pic>
              <p:nvPicPr>
                <p:cNvPr id="41" name="Ink 40">
                  <a:extLst>
                    <a:ext uri="{FF2B5EF4-FFF2-40B4-BE49-F238E27FC236}">
                      <a16:creationId xmlns:a16="http://schemas.microsoft.com/office/drawing/2014/main" id="{AF706EE5-134B-4CFB-89A6-277365A133D9}"/>
                    </a:ext>
                  </a:extLst>
                </p:cNvPr>
                <p:cNvPicPr/>
                <p:nvPr/>
              </p:nvPicPr>
              <p:blipFill>
                <a:blip r:embed="rId69"/>
                <a:stretch>
                  <a:fillRect/>
                </a:stretch>
              </p:blipFill>
              <p:spPr>
                <a:xfrm>
                  <a:off x="6102768" y="2822496"/>
                  <a:ext cx="6260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9DE6F95E-6DA1-4568-A7D7-CA15D17FED49}"/>
                    </a:ext>
                  </a:extLst>
                </p14:cNvPr>
                <p14:cNvContentPartPr/>
                <p14:nvPr/>
              </p14:nvContentPartPr>
              <p14:xfrm>
                <a:off x="6739608" y="2619096"/>
                <a:ext cx="398880" cy="504720"/>
              </p14:xfrm>
            </p:contentPart>
          </mc:Choice>
          <mc:Fallback xmlns="">
            <p:pic>
              <p:nvPicPr>
                <p:cNvPr id="42" name="Ink 41">
                  <a:extLst>
                    <a:ext uri="{FF2B5EF4-FFF2-40B4-BE49-F238E27FC236}">
                      <a16:creationId xmlns:a16="http://schemas.microsoft.com/office/drawing/2014/main" id="{9DE6F95E-6DA1-4568-A7D7-CA15D17FED49}"/>
                    </a:ext>
                  </a:extLst>
                </p:cNvPr>
                <p:cNvPicPr/>
                <p:nvPr/>
              </p:nvPicPr>
              <p:blipFill>
                <a:blip r:embed="rId71"/>
                <a:stretch>
                  <a:fillRect/>
                </a:stretch>
              </p:blipFill>
              <p:spPr>
                <a:xfrm>
                  <a:off x="6721968" y="2601096"/>
                  <a:ext cx="434520" cy="540360"/>
                </a:xfrm>
                <a:prstGeom prst="rect">
                  <a:avLst/>
                </a:prstGeom>
              </p:spPr>
            </p:pic>
          </mc:Fallback>
        </mc:AlternateContent>
      </p:grpSp>
      <p:grpSp>
        <p:nvGrpSpPr>
          <p:cNvPr id="50" name="Group 49">
            <a:extLst>
              <a:ext uri="{FF2B5EF4-FFF2-40B4-BE49-F238E27FC236}">
                <a16:creationId xmlns:a16="http://schemas.microsoft.com/office/drawing/2014/main" id="{21DCEF9D-63AE-4E09-8499-94A7FD915BA7}"/>
              </a:ext>
            </a:extLst>
          </p:cNvPr>
          <p:cNvGrpSpPr/>
          <p:nvPr/>
        </p:nvGrpSpPr>
        <p:grpSpPr>
          <a:xfrm>
            <a:off x="6306888" y="3670296"/>
            <a:ext cx="1530000" cy="445320"/>
            <a:chOff x="6306888" y="3670296"/>
            <a:chExt cx="1530000" cy="445320"/>
          </a:xfrm>
        </p:grpSpPr>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1F4C84D4-4397-486E-BDF6-31904F831105}"/>
                    </a:ext>
                  </a:extLst>
                </p14:cNvPr>
                <p14:cNvContentPartPr/>
                <p14:nvPr/>
              </p14:nvContentPartPr>
              <p14:xfrm>
                <a:off x="6306888" y="3693696"/>
                <a:ext cx="125640" cy="402480"/>
              </p14:xfrm>
            </p:contentPart>
          </mc:Choice>
          <mc:Fallback xmlns="">
            <p:pic>
              <p:nvPicPr>
                <p:cNvPr id="43" name="Ink 42">
                  <a:extLst>
                    <a:ext uri="{FF2B5EF4-FFF2-40B4-BE49-F238E27FC236}">
                      <a16:creationId xmlns:a16="http://schemas.microsoft.com/office/drawing/2014/main" id="{1F4C84D4-4397-486E-BDF6-31904F831105}"/>
                    </a:ext>
                  </a:extLst>
                </p:cNvPr>
                <p:cNvPicPr/>
                <p:nvPr/>
              </p:nvPicPr>
              <p:blipFill>
                <a:blip r:embed="rId73"/>
                <a:stretch>
                  <a:fillRect/>
                </a:stretch>
              </p:blipFill>
              <p:spPr>
                <a:xfrm>
                  <a:off x="6289248" y="3675696"/>
                  <a:ext cx="1612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067F574B-628D-4700-AEDC-0250B1D7FD38}"/>
                    </a:ext>
                  </a:extLst>
                </p14:cNvPr>
                <p14:cNvContentPartPr/>
                <p14:nvPr/>
              </p14:nvContentPartPr>
              <p14:xfrm>
                <a:off x="6307608" y="3670296"/>
                <a:ext cx="272880" cy="445320"/>
              </p14:xfrm>
            </p:contentPart>
          </mc:Choice>
          <mc:Fallback xmlns="">
            <p:pic>
              <p:nvPicPr>
                <p:cNvPr id="44" name="Ink 43">
                  <a:extLst>
                    <a:ext uri="{FF2B5EF4-FFF2-40B4-BE49-F238E27FC236}">
                      <a16:creationId xmlns:a16="http://schemas.microsoft.com/office/drawing/2014/main" id="{067F574B-628D-4700-AEDC-0250B1D7FD38}"/>
                    </a:ext>
                  </a:extLst>
                </p:cNvPr>
                <p:cNvPicPr/>
                <p:nvPr/>
              </p:nvPicPr>
              <p:blipFill>
                <a:blip r:embed="rId75"/>
                <a:stretch>
                  <a:fillRect/>
                </a:stretch>
              </p:blipFill>
              <p:spPr>
                <a:xfrm>
                  <a:off x="6289608" y="3652656"/>
                  <a:ext cx="3085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Ink 44">
                  <a:extLst>
                    <a:ext uri="{FF2B5EF4-FFF2-40B4-BE49-F238E27FC236}">
                      <a16:creationId xmlns:a16="http://schemas.microsoft.com/office/drawing/2014/main" id="{98B4C5ED-5402-4C1A-B901-061188804984}"/>
                    </a:ext>
                  </a:extLst>
                </p14:cNvPr>
                <p14:cNvContentPartPr/>
                <p14:nvPr/>
              </p14:nvContentPartPr>
              <p14:xfrm>
                <a:off x="6656808" y="3796296"/>
                <a:ext cx="130680" cy="289440"/>
              </p14:xfrm>
            </p:contentPart>
          </mc:Choice>
          <mc:Fallback xmlns="">
            <p:pic>
              <p:nvPicPr>
                <p:cNvPr id="45" name="Ink 44">
                  <a:extLst>
                    <a:ext uri="{FF2B5EF4-FFF2-40B4-BE49-F238E27FC236}">
                      <a16:creationId xmlns:a16="http://schemas.microsoft.com/office/drawing/2014/main" id="{98B4C5ED-5402-4C1A-B901-061188804984}"/>
                    </a:ext>
                  </a:extLst>
                </p:cNvPr>
                <p:cNvPicPr/>
                <p:nvPr/>
              </p:nvPicPr>
              <p:blipFill>
                <a:blip r:embed="rId77"/>
                <a:stretch>
                  <a:fillRect/>
                </a:stretch>
              </p:blipFill>
              <p:spPr>
                <a:xfrm>
                  <a:off x="6638808" y="3778656"/>
                  <a:ext cx="1663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2E9668F9-E643-4A90-A228-6B49071E27F6}"/>
                    </a:ext>
                  </a:extLst>
                </p14:cNvPr>
                <p14:cNvContentPartPr/>
                <p14:nvPr/>
              </p14:nvContentPartPr>
              <p14:xfrm>
                <a:off x="6888288" y="3843096"/>
                <a:ext cx="826560" cy="270720"/>
              </p14:xfrm>
            </p:contentPart>
          </mc:Choice>
          <mc:Fallback xmlns="">
            <p:pic>
              <p:nvPicPr>
                <p:cNvPr id="46" name="Ink 45">
                  <a:extLst>
                    <a:ext uri="{FF2B5EF4-FFF2-40B4-BE49-F238E27FC236}">
                      <a16:creationId xmlns:a16="http://schemas.microsoft.com/office/drawing/2014/main" id="{2E9668F9-E643-4A90-A228-6B49071E27F6}"/>
                    </a:ext>
                  </a:extLst>
                </p:cNvPr>
                <p:cNvPicPr/>
                <p:nvPr/>
              </p:nvPicPr>
              <p:blipFill>
                <a:blip r:embed="rId79"/>
                <a:stretch>
                  <a:fillRect/>
                </a:stretch>
              </p:blipFill>
              <p:spPr>
                <a:xfrm>
                  <a:off x="6870648" y="3825456"/>
                  <a:ext cx="8622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F059851F-FEE0-49CA-8BD6-577A052EF475}"/>
                    </a:ext>
                  </a:extLst>
                </p14:cNvPr>
                <p14:cNvContentPartPr/>
                <p14:nvPr/>
              </p14:nvContentPartPr>
              <p14:xfrm>
                <a:off x="7765968" y="3743736"/>
                <a:ext cx="70920" cy="367920"/>
              </p14:xfrm>
            </p:contentPart>
          </mc:Choice>
          <mc:Fallback xmlns="">
            <p:pic>
              <p:nvPicPr>
                <p:cNvPr id="47" name="Ink 46">
                  <a:extLst>
                    <a:ext uri="{FF2B5EF4-FFF2-40B4-BE49-F238E27FC236}">
                      <a16:creationId xmlns:a16="http://schemas.microsoft.com/office/drawing/2014/main" id="{F059851F-FEE0-49CA-8BD6-577A052EF475}"/>
                    </a:ext>
                  </a:extLst>
                </p:cNvPr>
                <p:cNvPicPr/>
                <p:nvPr/>
              </p:nvPicPr>
              <p:blipFill>
                <a:blip r:embed="rId81"/>
                <a:stretch>
                  <a:fillRect/>
                </a:stretch>
              </p:blipFill>
              <p:spPr>
                <a:xfrm>
                  <a:off x="7748328" y="3726096"/>
                  <a:ext cx="106560" cy="40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BA65EB07-FA55-4816-8EF8-4F3E970400D5}"/>
                  </a:ext>
                </a:extLst>
              </p14:cNvPr>
              <p14:cNvContentPartPr/>
              <p14:nvPr/>
            </p14:nvContentPartPr>
            <p14:xfrm>
              <a:off x="6454488" y="4380936"/>
              <a:ext cx="1780200" cy="44640"/>
            </p14:xfrm>
          </p:contentPart>
        </mc:Choice>
        <mc:Fallback xmlns="">
          <p:pic>
            <p:nvPicPr>
              <p:cNvPr id="48" name="Ink 47">
                <a:extLst>
                  <a:ext uri="{FF2B5EF4-FFF2-40B4-BE49-F238E27FC236}">
                    <a16:creationId xmlns:a16="http://schemas.microsoft.com/office/drawing/2014/main" id="{BA65EB07-FA55-4816-8EF8-4F3E970400D5}"/>
                  </a:ext>
                </a:extLst>
              </p:cNvPr>
              <p:cNvPicPr/>
              <p:nvPr/>
            </p:nvPicPr>
            <p:blipFill>
              <a:blip r:embed="rId83"/>
              <a:stretch>
                <a:fillRect/>
              </a:stretch>
            </p:blipFill>
            <p:spPr>
              <a:xfrm>
                <a:off x="6436488" y="4363296"/>
                <a:ext cx="1815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C4F6E6C3-C8E2-4457-AD2B-59EBAA25550D}"/>
                  </a:ext>
                </a:extLst>
              </p14:cNvPr>
              <p14:cNvContentPartPr/>
              <p14:nvPr/>
            </p14:nvContentPartPr>
            <p14:xfrm>
              <a:off x="6592008" y="4577496"/>
              <a:ext cx="1668960" cy="55080"/>
            </p14:xfrm>
          </p:contentPart>
        </mc:Choice>
        <mc:Fallback xmlns="">
          <p:pic>
            <p:nvPicPr>
              <p:cNvPr id="49" name="Ink 48">
                <a:extLst>
                  <a:ext uri="{FF2B5EF4-FFF2-40B4-BE49-F238E27FC236}">
                    <a16:creationId xmlns:a16="http://schemas.microsoft.com/office/drawing/2014/main" id="{C4F6E6C3-C8E2-4457-AD2B-59EBAA25550D}"/>
                  </a:ext>
                </a:extLst>
              </p:cNvPr>
              <p:cNvPicPr/>
              <p:nvPr/>
            </p:nvPicPr>
            <p:blipFill>
              <a:blip r:embed="rId85"/>
              <a:stretch>
                <a:fillRect/>
              </a:stretch>
            </p:blipFill>
            <p:spPr>
              <a:xfrm>
                <a:off x="6574368" y="4559856"/>
                <a:ext cx="1704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1987A635-4E88-426D-890E-823ABAD9D0D4}"/>
                  </a:ext>
                </a:extLst>
              </p14:cNvPr>
              <p14:cNvContentPartPr/>
              <p14:nvPr/>
            </p14:nvContentPartPr>
            <p14:xfrm>
              <a:off x="6276648" y="59496"/>
              <a:ext cx="2331360" cy="1710360"/>
            </p14:xfrm>
          </p:contentPart>
        </mc:Choice>
        <mc:Fallback xmlns="">
          <p:pic>
            <p:nvPicPr>
              <p:cNvPr id="52" name="Ink 51">
                <a:extLst>
                  <a:ext uri="{FF2B5EF4-FFF2-40B4-BE49-F238E27FC236}">
                    <a16:creationId xmlns:a16="http://schemas.microsoft.com/office/drawing/2014/main" id="{1987A635-4E88-426D-890E-823ABAD9D0D4}"/>
                  </a:ext>
                </a:extLst>
              </p:cNvPr>
              <p:cNvPicPr/>
              <p:nvPr/>
            </p:nvPicPr>
            <p:blipFill>
              <a:blip r:embed="rId87"/>
              <a:stretch>
                <a:fillRect/>
              </a:stretch>
            </p:blipFill>
            <p:spPr>
              <a:xfrm>
                <a:off x="6259008" y="41496"/>
                <a:ext cx="2367000" cy="1746000"/>
              </a:xfrm>
              <a:prstGeom prst="rect">
                <a:avLst/>
              </a:prstGeom>
            </p:spPr>
          </p:pic>
        </mc:Fallback>
      </mc:AlternateContent>
    </p:spTree>
    <p:extLst>
      <p:ext uri="{BB962C8B-B14F-4D97-AF65-F5344CB8AC3E}">
        <p14:creationId xmlns:p14="http://schemas.microsoft.com/office/powerpoint/2010/main" val="194193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984067"/>
            <a:ext cx="7453313" cy="415498"/>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100" dirty="0">
                <a:latin typeface="Comic Sans MS" panose="030F0702030302020204" pitchFamily="66" charset="0"/>
                <a:cs typeface="Times New Roman" panose="02020603050405020304" pitchFamily="18" charset="0"/>
              </a:rPr>
              <a:t>Elementlerin en küçük temel kimyasal yapı taşı atomlardır</a:t>
            </a:r>
            <a:r>
              <a:rPr lang="tr-TR" altLang="en-US" sz="2100" dirty="0">
                <a:latin typeface="Comic Sans MS" panose="030F0702030302020204" pitchFamily="66" charset="0"/>
              </a:rPr>
              <a:t> </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5915025" cy="26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52399" y="4800600"/>
            <a:ext cx="8306269" cy="1905000"/>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buFontTx/>
              <a:buNone/>
            </a:pPr>
            <a:r>
              <a:rPr lang="tr-TR" altLang="en-US" b="1" cap="none" dirty="0">
                <a:latin typeface="Arial" panose="020B0604020202020204" pitchFamily="34" charset="0"/>
                <a:cs typeface="Arial" panose="020B0604020202020204" pitchFamily="34" charset="0"/>
              </a:rPr>
              <a:t>Maddenin Atom Teorisi</a:t>
            </a:r>
            <a:endParaRPr lang="en-US" altLang="en-US" cap="none" dirty="0">
              <a:latin typeface="Arial" panose="020B0604020202020204" pitchFamily="34" charset="0"/>
              <a:cs typeface="Arial" panose="020B0604020202020204" pitchFamily="34" charset="0"/>
            </a:endParaRPr>
          </a:p>
          <a:p>
            <a:pPr fontAlgn="auto">
              <a:spcAft>
                <a:spcPts val="0"/>
              </a:spcAft>
            </a:pPr>
            <a:r>
              <a:rPr lang="tr-TR" altLang="en-US" cap="none" dirty="0">
                <a:latin typeface="Arial" panose="020B0604020202020204" pitchFamily="34" charset="0"/>
                <a:cs typeface="Arial" panose="020B0604020202020204" pitchFamily="34" charset="0"/>
              </a:rPr>
              <a:t>Yunan Filozof </a:t>
            </a:r>
            <a:r>
              <a:rPr lang="en-US" altLang="en-US" cap="none" dirty="0">
                <a:latin typeface="Arial" panose="020B0604020202020204" pitchFamily="34" charset="0"/>
                <a:cs typeface="Arial" panose="020B0604020202020204" pitchFamily="34" charset="0"/>
              </a:rPr>
              <a:t>Democritus (460–370 </a:t>
            </a:r>
            <a:r>
              <a:rPr lang="en-US" altLang="en-US" cap="none" dirty="0" err="1">
                <a:latin typeface="Arial" panose="020B0604020202020204" pitchFamily="34" charset="0"/>
                <a:cs typeface="Arial" panose="020B0604020202020204" pitchFamily="34" charset="0"/>
              </a:rPr>
              <a:t>bc</a:t>
            </a:r>
            <a:r>
              <a:rPr lang="en-US" altLang="en-US" cap="none" dirty="0">
                <a:latin typeface="Arial" panose="020B0604020202020204" pitchFamily="34" charset="0"/>
                <a:cs typeface="Arial" panose="020B0604020202020204" pitchFamily="34" charset="0"/>
              </a:rPr>
              <a:t>): </a:t>
            </a:r>
            <a:r>
              <a:rPr lang="tr-TR" altLang="en-US" cap="none" dirty="0">
                <a:latin typeface="Arial" panose="020B0604020202020204" pitchFamily="34" charset="0"/>
                <a:cs typeface="Arial" panose="020B0604020202020204" pitchFamily="34" charset="0"/>
              </a:rPr>
              <a:t>her madde bölünemez en küçük yapı olan «</a:t>
            </a:r>
            <a:r>
              <a:rPr lang="en-US" altLang="en-US" i="1" cap="none" dirty="0" err="1">
                <a:latin typeface="Arial" panose="020B0604020202020204" pitchFamily="34" charset="0"/>
                <a:cs typeface="Arial" panose="020B0604020202020204" pitchFamily="34" charset="0"/>
              </a:rPr>
              <a:t>atomos</a:t>
            </a:r>
            <a:r>
              <a:rPr lang="tr-TR" altLang="en-US" i="1" cap="none" dirty="0">
                <a:latin typeface="Arial" panose="020B0604020202020204" pitchFamily="34" charset="0"/>
                <a:cs typeface="Arial" panose="020B0604020202020204" pitchFamily="34" charset="0"/>
              </a:rPr>
              <a:t>»</a:t>
            </a:r>
            <a:r>
              <a:rPr lang="tr-TR" altLang="en-US" cap="none" dirty="0">
                <a:latin typeface="Arial" panose="020B0604020202020204" pitchFamily="34" charset="0"/>
                <a:cs typeface="Arial" panose="020B0604020202020204" pitchFamily="34" charset="0"/>
              </a:rPr>
              <a:t> a kadar bölünür</a:t>
            </a:r>
            <a:endParaRPr lang="en-US" altLang="en-US" b="1" cap="none" dirty="0">
              <a:latin typeface="Arial" panose="020B0604020202020204" pitchFamily="34" charset="0"/>
              <a:cs typeface="Arial" panose="020B0604020202020204" pitchFamily="34" charset="0"/>
            </a:endParaRPr>
          </a:p>
        </p:txBody>
      </p:sp>
      <p:sp>
        <p:nvSpPr>
          <p:cNvPr id="5" name="Title 1"/>
          <p:cNvSpPr txBox="1">
            <a:spLocks/>
          </p:cNvSpPr>
          <p:nvPr/>
        </p:nvSpPr>
        <p:spPr>
          <a:xfrm>
            <a:off x="685331" y="304800"/>
            <a:ext cx="7773338" cy="609600"/>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en-US" b="1" cap="none">
                <a:latin typeface="Comic Sans MS" panose="030F0702030302020204" pitchFamily="66" charset="0"/>
              </a:rPr>
              <a:t>Maddenin Atom Teorisi-1</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61A5DEE-D49E-4D71-816D-7100D7C0349C}"/>
                  </a:ext>
                </a:extLst>
              </p14:cNvPr>
              <p14:cNvContentPartPr/>
              <p14:nvPr/>
            </p14:nvContentPartPr>
            <p14:xfrm>
              <a:off x="1423646" y="3968023"/>
              <a:ext cx="699480" cy="123480"/>
            </p14:xfrm>
          </p:contentPart>
        </mc:Choice>
        <mc:Fallback xmlns="">
          <p:pic>
            <p:nvPicPr>
              <p:cNvPr id="2" name="Ink 1">
                <a:extLst>
                  <a:ext uri="{FF2B5EF4-FFF2-40B4-BE49-F238E27FC236}">
                    <a16:creationId xmlns:a16="http://schemas.microsoft.com/office/drawing/2014/main" id="{861A5DEE-D49E-4D71-816D-7100D7C0349C}"/>
                  </a:ext>
                </a:extLst>
              </p:cNvPr>
              <p:cNvPicPr/>
              <p:nvPr/>
            </p:nvPicPr>
            <p:blipFill>
              <a:blip r:embed="rId4"/>
              <a:stretch>
                <a:fillRect/>
              </a:stretch>
            </p:blipFill>
            <p:spPr>
              <a:xfrm>
                <a:off x="1406006" y="3950383"/>
                <a:ext cx="735120" cy="159120"/>
              </a:xfrm>
              <a:prstGeom prst="rect">
                <a:avLst/>
              </a:prstGeom>
            </p:spPr>
          </p:pic>
        </mc:Fallback>
      </mc:AlternateContent>
      <p:grpSp>
        <p:nvGrpSpPr>
          <p:cNvPr id="8" name="Group 7">
            <a:extLst>
              <a:ext uri="{FF2B5EF4-FFF2-40B4-BE49-F238E27FC236}">
                <a16:creationId xmlns:a16="http://schemas.microsoft.com/office/drawing/2014/main" id="{C25954A7-1DEB-4E1B-B2C3-7411377287EA}"/>
              </a:ext>
            </a:extLst>
          </p:cNvPr>
          <p:cNvGrpSpPr/>
          <p:nvPr/>
        </p:nvGrpSpPr>
        <p:grpSpPr>
          <a:xfrm>
            <a:off x="2310686" y="3872623"/>
            <a:ext cx="2168640" cy="541800"/>
            <a:chOff x="2310686" y="3872623"/>
            <a:chExt cx="2168640" cy="54180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F136DDD-60D2-4991-B76F-8A8D5510C4CC}"/>
                    </a:ext>
                  </a:extLst>
                </p14:cNvPr>
                <p14:cNvContentPartPr/>
                <p14:nvPr/>
              </p14:nvContentPartPr>
              <p14:xfrm>
                <a:off x="2667086" y="3872623"/>
                <a:ext cx="1378800" cy="530640"/>
              </p14:xfrm>
            </p:contentPart>
          </mc:Choice>
          <mc:Fallback xmlns="">
            <p:pic>
              <p:nvPicPr>
                <p:cNvPr id="3" name="Ink 2">
                  <a:extLst>
                    <a:ext uri="{FF2B5EF4-FFF2-40B4-BE49-F238E27FC236}">
                      <a16:creationId xmlns:a16="http://schemas.microsoft.com/office/drawing/2014/main" id="{5F136DDD-60D2-4991-B76F-8A8D5510C4CC}"/>
                    </a:ext>
                  </a:extLst>
                </p:cNvPr>
                <p:cNvPicPr/>
                <p:nvPr/>
              </p:nvPicPr>
              <p:blipFill>
                <a:blip r:embed="rId6"/>
                <a:stretch>
                  <a:fillRect/>
                </a:stretch>
              </p:blipFill>
              <p:spPr>
                <a:xfrm>
                  <a:off x="2649086" y="3854623"/>
                  <a:ext cx="141444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AB62BE3-51FD-4347-B0E5-DD756CA39261}"/>
                    </a:ext>
                  </a:extLst>
                </p14:cNvPr>
                <p14:cNvContentPartPr/>
                <p14:nvPr/>
              </p14:nvContentPartPr>
              <p14:xfrm>
                <a:off x="2310686" y="4349623"/>
                <a:ext cx="2168640" cy="64800"/>
              </p14:xfrm>
            </p:contentPart>
          </mc:Choice>
          <mc:Fallback xmlns="">
            <p:pic>
              <p:nvPicPr>
                <p:cNvPr id="6" name="Ink 5">
                  <a:extLst>
                    <a:ext uri="{FF2B5EF4-FFF2-40B4-BE49-F238E27FC236}">
                      <a16:creationId xmlns:a16="http://schemas.microsoft.com/office/drawing/2014/main" id="{8AB62BE3-51FD-4347-B0E5-DD756CA39261}"/>
                    </a:ext>
                  </a:extLst>
                </p:cNvPr>
                <p:cNvPicPr/>
                <p:nvPr/>
              </p:nvPicPr>
              <p:blipFill>
                <a:blip r:embed="rId8"/>
                <a:stretch>
                  <a:fillRect/>
                </a:stretch>
              </p:blipFill>
              <p:spPr>
                <a:xfrm>
                  <a:off x="2293046" y="4331983"/>
                  <a:ext cx="220428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4A94F14-EA9A-498C-AAF3-29F07CBA1B60}"/>
                  </a:ext>
                </a:extLst>
              </p14:cNvPr>
              <p14:cNvContentPartPr/>
              <p14:nvPr/>
            </p14:nvContentPartPr>
            <p14:xfrm>
              <a:off x="1111526" y="2350543"/>
              <a:ext cx="608400" cy="640440"/>
            </p14:xfrm>
          </p:contentPart>
        </mc:Choice>
        <mc:Fallback xmlns="">
          <p:pic>
            <p:nvPicPr>
              <p:cNvPr id="7" name="Ink 6">
                <a:extLst>
                  <a:ext uri="{FF2B5EF4-FFF2-40B4-BE49-F238E27FC236}">
                    <a16:creationId xmlns:a16="http://schemas.microsoft.com/office/drawing/2014/main" id="{E4A94F14-EA9A-498C-AAF3-29F07CBA1B60}"/>
                  </a:ext>
                </a:extLst>
              </p:cNvPr>
              <p:cNvPicPr/>
              <p:nvPr/>
            </p:nvPicPr>
            <p:blipFill>
              <a:blip r:embed="rId10"/>
              <a:stretch>
                <a:fillRect/>
              </a:stretch>
            </p:blipFill>
            <p:spPr>
              <a:xfrm>
                <a:off x="1093886" y="2332543"/>
                <a:ext cx="6440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0A8775FA-A1E0-421C-9504-F60AB92804A6}"/>
                  </a:ext>
                </a:extLst>
              </p14:cNvPr>
              <p14:cNvContentPartPr/>
              <p14:nvPr/>
            </p14:nvContentPartPr>
            <p14:xfrm>
              <a:off x="3932126" y="2746183"/>
              <a:ext cx="1197720" cy="1187640"/>
            </p14:xfrm>
          </p:contentPart>
        </mc:Choice>
        <mc:Fallback xmlns="">
          <p:pic>
            <p:nvPicPr>
              <p:cNvPr id="29" name="Ink 28">
                <a:extLst>
                  <a:ext uri="{FF2B5EF4-FFF2-40B4-BE49-F238E27FC236}">
                    <a16:creationId xmlns:a16="http://schemas.microsoft.com/office/drawing/2014/main" id="{0A8775FA-A1E0-421C-9504-F60AB92804A6}"/>
                  </a:ext>
                </a:extLst>
              </p:cNvPr>
              <p:cNvPicPr/>
              <p:nvPr/>
            </p:nvPicPr>
            <p:blipFill>
              <a:blip r:embed="rId12"/>
              <a:stretch>
                <a:fillRect/>
              </a:stretch>
            </p:blipFill>
            <p:spPr>
              <a:xfrm>
                <a:off x="3914126" y="2728183"/>
                <a:ext cx="123336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Ink 59">
                <a:extLst>
                  <a:ext uri="{FF2B5EF4-FFF2-40B4-BE49-F238E27FC236}">
                    <a16:creationId xmlns:a16="http://schemas.microsoft.com/office/drawing/2014/main" id="{DC338584-C2FD-486A-AE38-2BB0B41FD77D}"/>
                  </a:ext>
                </a:extLst>
              </p14:cNvPr>
              <p14:cNvContentPartPr/>
              <p14:nvPr/>
            </p14:nvContentPartPr>
            <p14:xfrm>
              <a:off x="4558886" y="2147503"/>
              <a:ext cx="965160" cy="113040"/>
            </p14:xfrm>
          </p:contentPart>
        </mc:Choice>
        <mc:Fallback xmlns="">
          <p:pic>
            <p:nvPicPr>
              <p:cNvPr id="60" name="Ink 59">
                <a:extLst>
                  <a:ext uri="{FF2B5EF4-FFF2-40B4-BE49-F238E27FC236}">
                    <a16:creationId xmlns:a16="http://schemas.microsoft.com/office/drawing/2014/main" id="{DC338584-C2FD-486A-AE38-2BB0B41FD77D}"/>
                  </a:ext>
                </a:extLst>
              </p:cNvPr>
              <p:cNvPicPr/>
              <p:nvPr/>
            </p:nvPicPr>
            <p:blipFill>
              <a:blip r:embed="rId14"/>
              <a:stretch>
                <a:fillRect/>
              </a:stretch>
            </p:blipFill>
            <p:spPr>
              <a:xfrm>
                <a:off x="4540886" y="2129503"/>
                <a:ext cx="100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BF5DFE54-95F9-4FAB-BBA0-A1D98F49901E}"/>
                  </a:ext>
                </a:extLst>
              </p14:cNvPr>
              <p14:cNvContentPartPr/>
              <p14:nvPr/>
            </p14:nvContentPartPr>
            <p14:xfrm>
              <a:off x="1400966" y="6257983"/>
              <a:ext cx="299520" cy="309240"/>
            </p14:xfrm>
          </p:contentPart>
        </mc:Choice>
        <mc:Fallback xmlns="">
          <p:pic>
            <p:nvPicPr>
              <p:cNvPr id="61" name="Ink 60">
                <a:extLst>
                  <a:ext uri="{FF2B5EF4-FFF2-40B4-BE49-F238E27FC236}">
                    <a16:creationId xmlns:a16="http://schemas.microsoft.com/office/drawing/2014/main" id="{BF5DFE54-95F9-4FAB-BBA0-A1D98F49901E}"/>
                  </a:ext>
                </a:extLst>
              </p:cNvPr>
              <p:cNvPicPr/>
              <p:nvPr/>
            </p:nvPicPr>
            <p:blipFill>
              <a:blip r:embed="rId16"/>
              <a:stretch>
                <a:fillRect/>
              </a:stretch>
            </p:blipFill>
            <p:spPr>
              <a:xfrm>
                <a:off x="1382966" y="6240343"/>
                <a:ext cx="335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a:extLst>
                  <a:ext uri="{FF2B5EF4-FFF2-40B4-BE49-F238E27FC236}">
                    <a16:creationId xmlns:a16="http://schemas.microsoft.com/office/drawing/2014/main" id="{A00715B7-A407-4883-AC67-9743B260BF01}"/>
                  </a:ext>
                </a:extLst>
              </p14:cNvPr>
              <p14:cNvContentPartPr/>
              <p14:nvPr/>
            </p14:nvContentPartPr>
            <p14:xfrm>
              <a:off x="1394846" y="6389743"/>
              <a:ext cx="197640" cy="37440"/>
            </p14:xfrm>
          </p:contentPart>
        </mc:Choice>
        <mc:Fallback xmlns="">
          <p:pic>
            <p:nvPicPr>
              <p:cNvPr id="62" name="Ink 61">
                <a:extLst>
                  <a:ext uri="{FF2B5EF4-FFF2-40B4-BE49-F238E27FC236}">
                    <a16:creationId xmlns:a16="http://schemas.microsoft.com/office/drawing/2014/main" id="{A00715B7-A407-4883-AC67-9743B260BF01}"/>
                  </a:ext>
                </a:extLst>
              </p:cNvPr>
              <p:cNvPicPr/>
              <p:nvPr/>
            </p:nvPicPr>
            <p:blipFill>
              <a:blip r:embed="rId18"/>
              <a:stretch>
                <a:fillRect/>
              </a:stretch>
            </p:blipFill>
            <p:spPr>
              <a:xfrm>
                <a:off x="1376846" y="6372103"/>
                <a:ext cx="233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Ink 62">
                <a:extLst>
                  <a:ext uri="{FF2B5EF4-FFF2-40B4-BE49-F238E27FC236}">
                    <a16:creationId xmlns:a16="http://schemas.microsoft.com/office/drawing/2014/main" id="{B46D4C4F-8880-4CAA-A166-D8E745BCB444}"/>
                  </a:ext>
                </a:extLst>
              </p14:cNvPr>
              <p14:cNvContentPartPr/>
              <p14:nvPr/>
            </p14:nvContentPartPr>
            <p14:xfrm>
              <a:off x="1606166" y="6185983"/>
              <a:ext cx="105840" cy="96120"/>
            </p14:xfrm>
          </p:contentPart>
        </mc:Choice>
        <mc:Fallback xmlns="">
          <p:pic>
            <p:nvPicPr>
              <p:cNvPr id="63" name="Ink 62">
                <a:extLst>
                  <a:ext uri="{FF2B5EF4-FFF2-40B4-BE49-F238E27FC236}">
                    <a16:creationId xmlns:a16="http://schemas.microsoft.com/office/drawing/2014/main" id="{B46D4C4F-8880-4CAA-A166-D8E745BCB444}"/>
                  </a:ext>
                </a:extLst>
              </p:cNvPr>
              <p:cNvPicPr/>
              <p:nvPr/>
            </p:nvPicPr>
            <p:blipFill>
              <a:blip r:embed="rId20"/>
              <a:stretch>
                <a:fillRect/>
              </a:stretch>
            </p:blipFill>
            <p:spPr>
              <a:xfrm>
                <a:off x="1588526" y="6168343"/>
                <a:ext cx="141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553" name="Ink 23552">
                <a:extLst>
                  <a:ext uri="{FF2B5EF4-FFF2-40B4-BE49-F238E27FC236}">
                    <a16:creationId xmlns:a16="http://schemas.microsoft.com/office/drawing/2014/main" id="{4AAB92A1-E7CF-4EDF-88AE-3A681C86C5D7}"/>
                  </a:ext>
                </a:extLst>
              </p14:cNvPr>
              <p14:cNvContentPartPr/>
              <p14:nvPr/>
            </p14:nvContentPartPr>
            <p14:xfrm>
              <a:off x="1972286" y="6304423"/>
              <a:ext cx="636840" cy="228600"/>
            </p14:xfrm>
          </p:contentPart>
        </mc:Choice>
        <mc:Fallback xmlns="">
          <p:pic>
            <p:nvPicPr>
              <p:cNvPr id="23553" name="Ink 23552">
                <a:extLst>
                  <a:ext uri="{FF2B5EF4-FFF2-40B4-BE49-F238E27FC236}">
                    <a16:creationId xmlns:a16="http://schemas.microsoft.com/office/drawing/2014/main" id="{4AAB92A1-E7CF-4EDF-88AE-3A681C86C5D7}"/>
                  </a:ext>
                </a:extLst>
              </p:cNvPr>
              <p:cNvPicPr/>
              <p:nvPr/>
            </p:nvPicPr>
            <p:blipFill>
              <a:blip r:embed="rId22"/>
              <a:stretch>
                <a:fillRect/>
              </a:stretch>
            </p:blipFill>
            <p:spPr>
              <a:xfrm>
                <a:off x="1954646" y="6286783"/>
                <a:ext cx="672480" cy="264240"/>
              </a:xfrm>
              <a:prstGeom prst="rect">
                <a:avLst/>
              </a:prstGeom>
            </p:spPr>
          </p:pic>
        </mc:Fallback>
      </mc:AlternateContent>
      <p:grpSp>
        <p:nvGrpSpPr>
          <p:cNvPr id="23586" name="Group 23585">
            <a:extLst>
              <a:ext uri="{FF2B5EF4-FFF2-40B4-BE49-F238E27FC236}">
                <a16:creationId xmlns:a16="http://schemas.microsoft.com/office/drawing/2014/main" id="{F38DB652-A465-45D4-BBAF-54AF33903FA0}"/>
              </a:ext>
            </a:extLst>
          </p:cNvPr>
          <p:cNvGrpSpPr/>
          <p:nvPr/>
        </p:nvGrpSpPr>
        <p:grpSpPr>
          <a:xfrm>
            <a:off x="3239486" y="1572943"/>
            <a:ext cx="5534640" cy="5141160"/>
            <a:chOff x="3239486" y="1572943"/>
            <a:chExt cx="5534640" cy="5141160"/>
          </a:xfrm>
        </p:grpSpPr>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6A60961D-DE4F-4A2D-91D3-3D5F20ED0ED8}"/>
                    </a:ext>
                  </a:extLst>
                </p14:cNvPr>
                <p14:cNvContentPartPr/>
                <p14:nvPr/>
              </p14:nvContentPartPr>
              <p14:xfrm>
                <a:off x="7162766" y="3239383"/>
                <a:ext cx="235440" cy="293760"/>
              </p14:xfrm>
            </p:contentPart>
          </mc:Choice>
          <mc:Fallback xmlns="">
            <p:pic>
              <p:nvPicPr>
                <p:cNvPr id="35" name="Ink 34">
                  <a:extLst>
                    <a:ext uri="{FF2B5EF4-FFF2-40B4-BE49-F238E27FC236}">
                      <a16:creationId xmlns:a16="http://schemas.microsoft.com/office/drawing/2014/main" id="{6A60961D-DE4F-4A2D-91D3-3D5F20ED0ED8}"/>
                    </a:ext>
                  </a:extLst>
                </p:cNvPr>
                <p:cNvPicPr/>
                <p:nvPr/>
              </p:nvPicPr>
              <p:blipFill>
                <a:blip r:embed="rId24"/>
                <a:stretch>
                  <a:fillRect/>
                </a:stretch>
              </p:blipFill>
              <p:spPr>
                <a:xfrm>
                  <a:off x="7145126" y="3221743"/>
                  <a:ext cx="2710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1D8F2A8F-A01F-4911-8B77-FEBBE4577E22}"/>
                    </a:ext>
                  </a:extLst>
                </p14:cNvPr>
                <p14:cNvContentPartPr/>
                <p14:nvPr/>
              </p14:nvContentPartPr>
              <p14:xfrm>
                <a:off x="7419806" y="3375103"/>
                <a:ext cx="223920" cy="177840"/>
              </p14:xfrm>
            </p:contentPart>
          </mc:Choice>
          <mc:Fallback xmlns="">
            <p:pic>
              <p:nvPicPr>
                <p:cNvPr id="36" name="Ink 35">
                  <a:extLst>
                    <a:ext uri="{FF2B5EF4-FFF2-40B4-BE49-F238E27FC236}">
                      <a16:creationId xmlns:a16="http://schemas.microsoft.com/office/drawing/2014/main" id="{1D8F2A8F-A01F-4911-8B77-FEBBE4577E22}"/>
                    </a:ext>
                  </a:extLst>
                </p:cNvPr>
                <p:cNvPicPr/>
                <p:nvPr/>
              </p:nvPicPr>
              <p:blipFill>
                <a:blip r:embed="rId26"/>
                <a:stretch>
                  <a:fillRect/>
                </a:stretch>
              </p:blipFill>
              <p:spPr>
                <a:xfrm>
                  <a:off x="7402166" y="3357103"/>
                  <a:ext cx="259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178CF4BA-00D3-4919-8EF2-DAB59C16A643}"/>
                    </a:ext>
                  </a:extLst>
                </p14:cNvPr>
                <p14:cNvContentPartPr/>
                <p14:nvPr/>
              </p14:nvContentPartPr>
              <p14:xfrm>
                <a:off x="7587926" y="3179263"/>
                <a:ext cx="126360" cy="219240"/>
              </p14:xfrm>
            </p:contentPart>
          </mc:Choice>
          <mc:Fallback xmlns="">
            <p:pic>
              <p:nvPicPr>
                <p:cNvPr id="37" name="Ink 36">
                  <a:extLst>
                    <a:ext uri="{FF2B5EF4-FFF2-40B4-BE49-F238E27FC236}">
                      <a16:creationId xmlns:a16="http://schemas.microsoft.com/office/drawing/2014/main" id="{178CF4BA-00D3-4919-8EF2-DAB59C16A643}"/>
                    </a:ext>
                  </a:extLst>
                </p:cNvPr>
                <p:cNvPicPr/>
                <p:nvPr/>
              </p:nvPicPr>
              <p:blipFill>
                <a:blip r:embed="rId28"/>
                <a:stretch>
                  <a:fillRect/>
                </a:stretch>
              </p:blipFill>
              <p:spPr>
                <a:xfrm>
                  <a:off x="7569926" y="3161263"/>
                  <a:ext cx="162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BB516E9C-6471-4BA3-BB41-FF54ED1B8C57}"/>
                    </a:ext>
                  </a:extLst>
                </p14:cNvPr>
                <p14:cNvContentPartPr/>
                <p14:nvPr/>
              </p14:nvContentPartPr>
              <p14:xfrm>
                <a:off x="7748486" y="3248023"/>
                <a:ext cx="849600" cy="383040"/>
              </p14:xfrm>
            </p:contentPart>
          </mc:Choice>
          <mc:Fallback xmlns="">
            <p:pic>
              <p:nvPicPr>
                <p:cNvPr id="38" name="Ink 37">
                  <a:extLst>
                    <a:ext uri="{FF2B5EF4-FFF2-40B4-BE49-F238E27FC236}">
                      <a16:creationId xmlns:a16="http://schemas.microsoft.com/office/drawing/2014/main" id="{BB516E9C-6471-4BA3-BB41-FF54ED1B8C57}"/>
                    </a:ext>
                  </a:extLst>
                </p:cNvPr>
                <p:cNvPicPr/>
                <p:nvPr/>
              </p:nvPicPr>
              <p:blipFill>
                <a:blip r:embed="rId30"/>
                <a:stretch>
                  <a:fillRect/>
                </a:stretch>
              </p:blipFill>
              <p:spPr>
                <a:xfrm>
                  <a:off x="7730486" y="3230023"/>
                  <a:ext cx="885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Ink 38">
                  <a:extLst>
                    <a:ext uri="{FF2B5EF4-FFF2-40B4-BE49-F238E27FC236}">
                      <a16:creationId xmlns:a16="http://schemas.microsoft.com/office/drawing/2014/main" id="{2EEAF9C8-63CF-4E50-8AA9-8590D84ADA18}"/>
                    </a:ext>
                  </a:extLst>
                </p14:cNvPr>
                <p14:cNvContentPartPr/>
                <p14:nvPr/>
              </p14:nvContentPartPr>
              <p14:xfrm>
                <a:off x="6940286" y="3824383"/>
                <a:ext cx="1630080" cy="55800"/>
              </p14:xfrm>
            </p:contentPart>
          </mc:Choice>
          <mc:Fallback xmlns="">
            <p:pic>
              <p:nvPicPr>
                <p:cNvPr id="39" name="Ink 38">
                  <a:extLst>
                    <a:ext uri="{FF2B5EF4-FFF2-40B4-BE49-F238E27FC236}">
                      <a16:creationId xmlns:a16="http://schemas.microsoft.com/office/drawing/2014/main" id="{2EEAF9C8-63CF-4E50-8AA9-8590D84ADA18}"/>
                    </a:ext>
                  </a:extLst>
                </p:cNvPr>
                <p:cNvPicPr/>
                <p:nvPr/>
              </p:nvPicPr>
              <p:blipFill>
                <a:blip r:embed="rId32"/>
                <a:stretch>
                  <a:fillRect/>
                </a:stretch>
              </p:blipFill>
              <p:spPr>
                <a:xfrm>
                  <a:off x="6922646" y="3806383"/>
                  <a:ext cx="166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BB47D04D-B5A4-4936-AFD0-85C976002B6E}"/>
                    </a:ext>
                  </a:extLst>
                </p14:cNvPr>
                <p14:cNvContentPartPr/>
                <p14:nvPr/>
              </p14:nvContentPartPr>
              <p14:xfrm>
                <a:off x="6800606" y="3997543"/>
                <a:ext cx="1657080" cy="49680"/>
              </p14:xfrm>
            </p:contentPart>
          </mc:Choice>
          <mc:Fallback xmlns="">
            <p:pic>
              <p:nvPicPr>
                <p:cNvPr id="40" name="Ink 39">
                  <a:extLst>
                    <a:ext uri="{FF2B5EF4-FFF2-40B4-BE49-F238E27FC236}">
                      <a16:creationId xmlns:a16="http://schemas.microsoft.com/office/drawing/2014/main" id="{BB47D04D-B5A4-4936-AFD0-85C976002B6E}"/>
                    </a:ext>
                  </a:extLst>
                </p:cNvPr>
                <p:cNvPicPr/>
                <p:nvPr/>
              </p:nvPicPr>
              <p:blipFill>
                <a:blip r:embed="rId34"/>
                <a:stretch>
                  <a:fillRect/>
                </a:stretch>
              </p:blipFill>
              <p:spPr>
                <a:xfrm>
                  <a:off x="6782966" y="3979543"/>
                  <a:ext cx="1692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3EE4D6EF-4722-4C02-BF3C-C4EC6A8855DF}"/>
                    </a:ext>
                  </a:extLst>
                </p14:cNvPr>
                <p14:cNvContentPartPr/>
                <p14:nvPr/>
              </p14:nvContentPartPr>
              <p14:xfrm>
                <a:off x="7028126" y="2102863"/>
                <a:ext cx="66240" cy="507960"/>
              </p14:xfrm>
            </p:contentPart>
          </mc:Choice>
          <mc:Fallback xmlns="">
            <p:pic>
              <p:nvPicPr>
                <p:cNvPr id="30" name="Ink 29">
                  <a:extLst>
                    <a:ext uri="{FF2B5EF4-FFF2-40B4-BE49-F238E27FC236}">
                      <a16:creationId xmlns:a16="http://schemas.microsoft.com/office/drawing/2014/main" id="{3EE4D6EF-4722-4C02-BF3C-C4EC6A8855DF}"/>
                    </a:ext>
                  </a:extLst>
                </p:cNvPr>
                <p:cNvPicPr/>
                <p:nvPr/>
              </p:nvPicPr>
              <p:blipFill>
                <a:blip r:embed="rId36"/>
                <a:stretch>
                  <a:fillRect/>
                </a:stretch>
              </p:blipFill>
              <p:spPr>
                <a:xfrm>
                  <a:off x="7010126" y="2084863"/>
                  <a:ext cx="1018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4FFB854A-7999-4CDE-9210-4F5459BD0E06}"/>
                    </a:ext>
                  </a:extLst>
                </p14:cNvPr>
                <p14:cNvContentPartPr/>
                <p14:nvPr/>
              </p14:nvContentPartPr>
              <p14:xfrm>
                <a:off x="6952166" y="2074423"/>
                <a:ext cx="259920" cy="259920"/>
              </p14:xfrm>
            </p:contentPart>
          </mc:Choice>
          <mc:Fallback xmlns="">
            <p:pic>
              <p:nvPicPr>
                <p:cNvPr id="31" name="Ink 30">
                  <a:extLst>
                    <a:ext uri="{FF2B5EF4-FFF2-40B4-BE49-F238E27FC236}">
                      <a16:creationId xmlns:a16="http://schemas.microsoft.com/office/drawing/2014/main" id="{4FFB854A-7999-4CDE-9210-4F5459BD0E06}"/>
                    </a:ext>
                  </a:extLst>
                </p:cNvPr>
                <p:cNvPicPr/>
                <p:nvPr/>
              </p:nvPicPr>
              <p:blipFill>
                <a:blip r:embed="rId38"/>
                <a:stretch>
                  <a:fillRect/>
                </a:stretch>
              </p:blipFill>
              <p:spPr>
                <a:xfrm>
                  <a:off x="6934166" y="2056783"/>
                  <a:ext cx="2955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9263E398-31A1-4837-A74F-B953DD3859B1}"/>
                    </a:ext>
                  </a:extLst>
                </p14:cNvPr>
                <p14:cNvContentPartPr/>
                <p14:nvPr/>
              </p14:nvContentPartPr>
              <p14:xfrm>
                <a:off x="7302086" y="2297623"/>
                <a:ext cx="392760" cy="198000"/>
              </p14:xfrm>
            </p:contentPart>
          </mc:Choice>
          <mc:Fallback xmlns="">
            <p:pic>
              <p:nvPicPr>
                <p:cNvPr id="32" name="Ink 31">
                  <a:extLst>
                    <a:ext uri="{FF2B5EF4-FFF2-40B4-BE49-F238E27FC236}">
                      <a16:creationId xmlns:a16="http://schemas.microsoft.com/office/drawing/2014/main" id="{9263E398-31A1-4837-A74F-B953DD3859B1}"/>
                    </a:ext>
                  </a:extLst>
                </p:cNvPr>
                <p:cNvPicPr/>
                <p:nvPr/>
              </p:nvPicPr>
              <p:blipFill>
                <a:blip r:embed="rId40"/>
                <a:stretch>
                  <a:fillRect/>
                </a:stretch>
              </p:blipFill>
              <p:spPr>
                <a:xfrm>
                  <a:off x="7284086" y="2279983"/>
                  <a:ext cx="428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33710702-7F8D-46DC-B344-9056BB0C10EB}"/>
                    </a:ext>
                  </a:extLst>
                </p14:cNvPr>
                <p14:cNvContentPartPr/>
                <p14:nvPr/>
              </p14:nvContentPartPr>
              <p14:xfrm>
                <a:off x="7811846" y="2216623"/>
                <a:ext cx="39960" cy="366120"/>
              </p14:xfrm>
            </p:contentPart>
          </mc:Choice>
          <mc:Fallback xmlns="">
            <p:pic>
              <p:nvPicPr>
                <p:cNvPr id="33" name="Ink 32">
                  <a:extLst>
                    <a:ext uri="{FF2B5EF4-FFF2-40B4-BE49-F238E27FC236}">
                      <a16:creationId xmlns:a16="http://schemas.microsoft.com/office/drawing/2014/main" id="{33710702-7F8D-46DC-B344-9056BB0C10EB}"/>
                    </a:ext>
                  </a:extLst>
                </p:cNvPr>
                <p:cNvPicPr/>
                <p:nvPr/>
              </p:nvPicPr>
              <p:blipFill>
                <a:blip r:embed="rId42"/>
                <a:stretch>
                  <a:fillRect/>
                </a:stretch>
              </p:blipFill>
              <p:spPr>
                <a:xfrm>
                  <a:off x="7793846" y="2198983"/>
                  <a:ext cx="7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AD315EE5-D087-4BBD-A5F6-F2FBB7E4638A}"/>
                    </a:ext>
                  </a:extLst>
                </p14:cNvPr>
                <p14:cNvContentPartPr/>
                <p14:nvPr/>
              </p14:nvContentPartPr>
              <p14:xfrm>
                <a:off x="7795286" y="2354503"/>
                <a:ext cx="644040" cy="261720"/>
              </p14:xfrm>
            </p:contentPart>
          </mc:Choice>
          <mc:Fallback xmlns="">
            <p:pic>
              <p:nvPicPr>
                <p:cNvPr id="34" name="Ink 33">
                  <a:extLst>
                    <a:ext uri="{FF2B5EF4-FFF2-40B4-BE49-F238E27FC236}">
                      <a16:creationId xmlns:a16="http://schemas.microsoft.com/office/drawing/2014/main" id="{AD315EE5-D087-4BBD-A5F6-F2FBB7E4638A}"/>
                    </a:ext>
                  </a:extLst>
                </p:cNvPr>
                <p:cNvPicPr/>
                <p:nvPr/>
              </p:nvPicPr>
              <p:blipFill>
                <a:blip r:embed="rId44"/>
                <a:stretch>
                  <a:fillRect/>
                </a:stretch>
              </p:blipFill>
              <p:spPr>
                <a:xfrm>
                  <a:off x="7777286" y="2336503"/>
                  <a:ext cx="679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C37DF522-5D0A-4FC5-833E-31E26B95D3E8}"/>
                    </a:ext>
                  </a:extLst>
                </p14:cNvPr>
                <p14:cNvContentPartPr/>
                <p14:nvPr/>
              </p14:nvContentPartPr>
              <p14:xfrm>
                <a:off x="7067006" y="2690743"/>
                <a:ext cx="1397520" cy="120960"/>
              </p14:xfrm>
            </p:contentPart>
          </mc:Choice>
          <mc:Fallback xmlns="">
            <p:pic>
              <p:nvPicPr>
                <p:cNvPr id="44" name="Ink 43">
                  <a:extLst>
                    <a:ext uri="{FF2B5EF4-FFF2-40B4-BE49-F238E27FC236}">
                      <a16:creationId xmlns:a16="http://schemas.microsoft.com/office/drawing/2014/main" id="{C37DF522-5D0A-4FC5-833E-31E26B95D3E8}"/>
                    </a:ext>
                  </a:extLst>
                </p:cNvPr>
                <p:cNvPicPr/>
                <p:nvPr/>
              </p:nvPicPr>
              <p:blipFill>
                <a:blip r:embed="rId46"/>
                <a:stretch>
                  <a:fillRect/>
                </a:stretch>
              </p:blipFill>
              <p:spPr>
                <a:xfrm>
                  <a:off x="7049006" y="2673103"/>
                  <a:ext cx="1433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3C002B6E-8CDA-4A04-84D8-72085BE9F7E0}"/>
                    </a:ext>
                  </a:extLst>
                </p14:cNvPr>
                <p14:cNvContentPartPr/>
                <p14:nvPr/>
              </p14:nvContentPartPr>
              <p14:xfrm>
                <a:off x="7078166" y="2831863"/>
                <a:ext cx="1229040" cy="57960"/>
              </p14:xfrm>
            </p:contentPart>
          </mc:Choice>
          <mc:Fallback xmlns="">
            <p:pic>
              <p:nvPicPr>
                <p:cNvPr id="45" name="Ink 44">
                  <a:extLst>
                    <a:ext uri="{FF2B5EF4-FFF2-40B4-BE49-F238E27FC236}">
                      <a16:creationId xmlns:a16="http://schemas.microsoft.com/office/drawing/2014/main" id="{3C002B6E-8CDA-4A04-84D8-72085BE9F7E0}"/>
                    </a:ext>
                  </a:extLst>
                </p:cNvPr>
                <p:cNvPicPr/>
                <p:nvPr/>
              </p:nvPicPr>
              <p:blipFill>
                <a:blip r:embed="rId48"/>
                <a:stretch>
                  <a:fillRect/>
                </a:stretch>
              </p:blipFill>
              <p:spPr>
                <a:xfrm>
                  <a:off x="7060526" y="2813863"/>
                  <a:ext cx="126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811F901C-9204-45E4-8310-9341FB4A4F99}"/>
                    </a:ext>
                  </a:extLst>
                </p14:cNvPr>
                <p14:cNvContentPartPr/>
                <p14:nvPr/>
              </p14:nvContentPartPr>
              <p14:xfrm>
                <a:off x="7850726" y="1715143"/>
                <a:ext cx="226800" cy="48600"/>
              </p14:xfrm>
            </p:contentPart>
          </mc:Choice>
          <mc:Fallback xmlns="">
            <p:pic>
              <p:nvPicPr>
                <p:cNvPr id="46" name="Ink 45">
                  <a:extLst>
                    <a:ext uri="{FF2B5EF4-FFF2-40B4-BE49-F238E27FC236}">
                      <a16:creationId xmlns:a16="http://schemas.microsoft.com/office/drawing/2014/main" id="{811F901C-9204-45E4-8310-9341FB4A4F99}"/>
                    </a:ext>
                  </a:extLst>
                </p:cNvPr>
                <p:cNvPicPr/>
                <p:nvPr/>
              </p:nvPicPr>
              <p:blipFill>
                <a:blip r:embed="rId50"/>
                <a:stretch>
                  <a:fillRect/>
                </a:stretch>
              </p:blipFill>
              <p:spPr>
                <a:xfrm>
                  <a:off x="7832726" y="1697503"/>
                  <a:ext cx="26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Ink 46">
                  <a:extLst>
                    <a:ext uri="{FF2B5EF4-FFF2-40B4-BE49-F238E27FC236}">
                      <a16:creationId xmlns:a16="http://schemas.microsoft.com/office/drawing/2014/main" id="{38C255AF-1BB7-4D15-8AB9-32C242DD99B4}"/>
                    </a:ext>
                  </a:extLst>
                </p14:cNvPr>
                <p14:cNvContentPartPr/>
                <p14:nvPr/>
              </p14:nvContentPartPr>
              <p14:xfrm>
                <a:off x="7972046" y="1652143"/>
                <a:ext cx="54000" cy="228960"/>
              </p14:xfrm>
            </p:contentPart>
          </mc:Choice>
          <mc:Fallback xmlns="">
            <p:pic>
              <p:nvPicPr>
                <p:cNvPr id="47" name="Ink 46">
                  <a:extLst>
                    <a:ext uri="{FF2B5EF4-FFF2-40B4-BE49-F238E27FC236}">
                      <a16:creationId xmlns:a16="http://schemas.microsoft.com/office/drawing/2014/main" id="{38C255AF-1BB7-4D15-8AB9-32C242DD99B4}"/>
                    </a:ext>
                  </a:extLst>
                </p:cNvPr>
                <p:cNvPicPr/>
                <p:nvPr/>
              </p:nvPicPr>
              <p:blipFill>
                <a:blip r:embed="rId52"/>
                <a:stretch>
                  <a:fillRect/>
                </a:stretch>
              </p:blipFill>
              <p:spPr>
                <a:xfrm>
                  <a:off x="7954406" y="1634143"/>
                  <a:ext cx="89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Ink 47">
                  <a:extLst>
                    <a:ext uri="{FF2B5EF4-FFF2-40B4-BE49-F238E27FC236}">
                      <a16:creationId xmlns:a16="http://schemas.microsoft.com/office/drawing/2014/main" id="{2BAB96DC-AC7B-4C73-87BA-799087ED9166}"/>
                    </a:ext>
                  </a:extLst>
                </p14:cNvPr>
                <p14:cNvContentPartPr/>
                <p14:nvPr/>
              </p14:nvContentPartPr>
              <p14:xfrm>
                <a:off x="7810406" y="1572943"/>
                <a:ext cx="382320" cy="400680"/>
              </p14:xfrm>
            </p:contentPart>
          </mc:Choice>
          <mc:Fallback xmlns="">
            <p:pic>
              <p:nvPicPr>
                <p:cNvPr id="48" name="Ink 47">
                  <a:extLst>
                    <a:ext uri="{FF2B5EF4-FFF2-40B4-BE49-F238E27FC236}">
                      <a16:creationId xmlns:a16="http://schemas.microsoft.com/office/drawing/2014/main" id="{2BAB96DC-AC7B-4C73-87BA-799087ED9166}"/>
                    </a:ext>
                  </a:extLst>
                </p:cNvPr>
                <p:cNvPicPr/>
                <p:nvPr/>
              </p:nvPicPr>
              <p:blipFill>
                <a:blip r:embed="rId54"/>
                <a:stretch>
                  <a:fillRect/>
                </a:stretch>
              </p:blipFill>
              <p:spPr>
                <a:xfrm>
                  <a:off x="7792766" y="1555303"/>
                  <a:ext cx="4179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Ink 50">
                  <a:extLst>
                    <a:ext uri="{FF2B5EF4-FFF2-40B4-BE49-F238E27FC236}">
                      <a16:creationId xmlns:a16="http://schemas.microsoft.com/office/drawing/2014/main" id="{2CCCE76C-90C5-4BA9-AEEE-739F3F4FEDE9}"/>
                    </a:ext>
                  </a:extLst>
                </p14:cNvPr>
                <p14:cNvContentPartPr/>
                <p14:nvPr/>
              </p14:nvContentPartPr>
              <p14:xfrm>
                <a:off x="4937606" y="2733583"/>
                <a:ext cx="1765800" cy="1721520"/>
              </p14:xfrm>
            </p:contentPart>
          </mc:Choice>
          <mc:Fallback xmlns="">
            <p:pic>
              <p:nvPicPr>
                <p:cNvPr id="51" name="Ink 50">
                  <a:extLst>
                    <a:ext uri="{FF2B5EF4-FFF2-40B4-BE49-F238E27FC236}">
                      <a16:creationId xmlns:a16="http://schemas.microsoft.com/office/drawing/2014/main" id="{2CCCE76C-90C5-4BA9-AEEE-739F3F4FEDE9}"/>
                    </a:ext>
                  </a:extLst>
                </p:cNvPr>
                <p:cNvPicPr/>
                <p:nvPr/>
              </p:nvPicPr>
              <p:blipFill>
                <a:blip r:embed="rId56"/>
                <a:stretch>
                  <a:fillRect/>
                </a:stretch>
              </p:blipFill>
              <p:spPr>
                <a:xfrm>
                  <a:off x="4919966" y="2715583"/>
                  <a:ext cx="1801440" cy="1757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Ink 51">
                  <a:extLst>
                    <a:ext uri="{FF2B5EF4-FFF2-40B4-BE49-F238E27FC236}">
                      <a16:creationId xmlns:a16="http://schemas.microsoft.com/office/drawing/2014/main" id="{8EB1F0C4-0B90-49B7-AC42-B2159B3A3834}"/>
                    </a:ext>
                  </a:extLst>
                </p14:cNvPr>
                <p14:cNvContentPartPr/>
                <p14:nvPr/>
              </p14:nvContentPartPr>
              <p14:xfrm>
                <a:off x="6298766" y="4268263"/>
                <a:ext cx="592200" cy="694440"/>
              </p14:xfrm>
            </p:contentPart>
          </mc:Choice>
          <mc:Fallback xmlns="">
            <p:pic>
              <p:nvPicPr>
                <p:cNvPr id="52" name="Ink 51">
                  <a:extLst>
                    <a:ext uri="{FF2B5EF4-FFF2-40B4-BE49-F238E27FC236}">
                      <a16:creationId xmlns:a16="http://schemas.microsoft.com/office/drawing/2014/main" id="{8EB1F0C4-0B90-49B7-AC42-B2159B3A3834}"/>
                    </a:ext>
                  </a:extLst>
                </p:cNvPr>
                <p:cNvPicPr/>
                <p:nvPr/>
              </p:nvPicPr>
              <p:blipFill>
                <a:blip r:embed="rId58"/>
                <a:stretch>
                  <a:fillRect/>
                </a:stretch>
              </p:blipFill>
              <p:spPr>
                <a:xfrm>
                  <a:off x="6281126" y="4250623"/>
                  <a:ext cx="62784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Ink 52">
                  <a:extLst>
                    <a:ext uri="{FF2B5EF4-FFF2-40B4-BE49-F238E27FC236}">
                      <a16:creationId xmlns:a16="http://schemas.microsoft.com/office/drawing/2014/main" id="{2312F564-788F-4A5A-8E3C-5C0E3AA2D227}"/>
                    </a:ext>
                  </a:extLst>
                </p14:cNvPr>
                <p14:cNvContentPartPr/>
                <p14:nvPr/>
              </p14:nvContentPartPr>
              <p14:xfrm>
                <a:off x="7067366" y="4651663"/>
                <a:ext cx="258840" cy="559080"/>
              </p14:xfrm>
            </p:contentPart>
          </mc:Choice>
          <mc:Fallback xmlns="">
            <p:pic>
              <p:nvPicPr>
                <p:cNvPr id="53" name="Ink 52">
                  <a:extLst>
                    <a:ext uri="{FF2B5EF4-FFF2-40B4-BE49-F238E27FC236}">
                      <a16:creationId xmlns:a16="http://schemas.microsoft.com/office/drawing/2014/main" id="{2312F564-788F-4A5A-8E3C-5C0E3AA2D227}"/>
                    </a:ext>
                  </a:extLst>
                </p:cNvPr>
                <p:cNvPicPr/>
                <p:nvPr/>
              </p:nvPicPr>
              <p:blipFill>
                <a:blip r:embed="rId60"/>
                <a:stretch>
                  <a:fillRect/>
                </a:stretch>
              </p:blipFill>
              <p:spPr>
                <a:xfrm>
                  <a:off x="7049366" y="4633663"/>
                  <a:ext cx="29448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Ink 53">
                  <a:extLst>
                    <a:ext uri="{FF2B5EF4-FFF2-40B4-BE49-F238E27FC236}">
                      <a16:creationId xmlns:a16="http://schemas.microsoft.com/office/drawing/2014/main" id="{88E4AB14-88E6-4B39-ADF2-ED6F74DE9E57}"/>
                    </a:ext>
                  </a:extLst>
                </p14:cNvPr>
                <p14:cNvContentPartPr/>
                <p14:nvPr/>
              </p14:nvContentPartPr>
              <p14:xfrm>
                <a:off x="7408646" y="4768663"/>
                <a:ext cx="298440" cy="300960"/>
              </p14:xfrm>
            </p:contentPart>
          </mc:Choice>
          <mc:Fallback xmlns="">
            <p:pic>
              <p:nvPicPr>
                <p:cNvPr id="54" name="Ink 53">
                  <a:extLst>
                    <a:ext uri="{FF2B5EF4-FFF2-40B4-BE49-F238E27FC236}">
                      <a16:creationId xmlns:a16="http://schemas.microsoft.com/office/drawing/2014/main" id="{88E4AB14-88E6-4B39-ADF2-ED6F74DE9E57}"/>
                    </a:ext>
                  </a:extLst>
                </p:cNvPr>
                <p:cNvPicPr/>
                <p:nvPr/>
              </p:nvPicPr>
              <p:blipFill>
                <a:blip r:embed="rId62"/>
                <a:stretch>
                  <a:fillRect/>
                </a:stretch>
              </p:blipFill>
              <p:spPr>
                <a:xfrm>
                  <a:off x="7390646" y="4751023"/>
                  <a:ext cx="3340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Ink 54">
                  <a:extLst>
                    <a:ext uri="{FF2B5EF4-FFF2-40B4-BE49-F238E27FC236}">
                      <a16:creationId xmlns:a16="http://schemas.microsoft.com/office/drawing/2014/main" id="{6619A9EE-336A-43BC-88B7-1FE5D325B292}"/>
                    </a:ext>
                  </a:extLst>
                </p14:cNvPr>
                <p14:cNvContentPartPr/>
                <p14:nvPr/>
              </p14:nvContentPartPr>
              <p14:xfrm>
                <a:off x="7717166" y="4765063"/>
                <a:ext cx="221040" cy="280080"/>
              </p14:xfrm>
            </p:contentPart>
          </mc:Choice>
          <mc:Fallback xmlns="">
            <p:pic>
              <p:nvPicPr>
                <p:cNvPr id="55" name="Ink 54">
                  <a:extLst>
                    <a:ext uri="{FF2B5EF4-FFF2-40B4-BE49-F238E27FC236}">
                      <a16:creationId xmlns:a16="http://schemas.microsoft.com/office/drawing/2014/main" id="{6619A9EE-336A-43BC-88B7-1FE5D325B292}"/>
                    </a:ext>
                  </a:extLst>
                </p:cNvPr>
                <p:cNvPicPr/>
                <p:nvPr/>
              </p:nvPicPr>
              <p:blipFill>
                <a:blip r:embed="rId64"/>
                <a:stretch>
                  <a:fillRect/>
                </a:stretch>
              </p:blipFill>
              <p:spPr>
                <a:xfrm>
                  <a:off x="7699166" y="4747423"/>
                  <a:ext cx="2566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Ink 55">
                  <a:extLst>
                    <a:ext uri="{FF2B5EF4-FFF2-40B4-BE49-F238E27FC236}">
                      <a16:creationId xmlns:a16="http://schemas.microsoft.com/office/drawing/2014/main" id="{2038737D-241E-4C11-B6D8-305A2A792F69}"/>
                    </a:ext>
                  </a:extLst>
                </p14:cNvPr>
                <p14:cNvContentPartPr/>
                <p14:nvPr/>
              </p14:nvContentPartPr>
              <p14:xfrm>
                <a:off x="8007326" y="4649143"/>
                <a:ext cx="532800" cy="417960"/>
              </p14:xfrm>
            </p:contentPart>
          </mc:Choice>
          <mc:Fallback xmlns="">
            <p:pic>
              <p:nvPicPr>
                <p:cNvPr id="56" name="Ink 55">
                  <a:extLst>
                    <a:ext uri="{FF2B5EF4-FFF2-40B4-BE49-F238E27FC236}">
                      <a16:creationId xmlns:a16="http://schemas.microsoft.com/office/drawing/2014/main" id="{2038737D-241E-4C11-B6D8-305A2A792F69}"/>
                    </a:ext>
                  </a:extLst>
                </p:cNvPr>
                <p:cNvPicPr/>
                <p:nvPr/>
              </p:nvPicPr>
              <p:blipFill>
                <a:blip r:embed="rId66"/>
                <a:stretch>
                  <a:fillRect/>
                </a:stretch>
              </p:blipFill>
              <p:spPr>
                <a:xfrm>
                  <a:off x="7989326" y="4631143"/>
                  <a:ext cx="5684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D182AEA5-E568-4397-968D-10EE61BB9DFE}"/>
                    </a:ext>
                  </a:extLst>
                </p14:cNvPr>
                <p14:cNvContentPartPr/>
                <p14:nvPr/>
              </p14:nvContentPartPr>
              <p14:xfrm>
                <a:off x="8226206" y="5029303"/>
                <a:ext cx="496440" cy="699840"/>
              </p14:xfrm>
            </p:contentPart>
          </mc:Choice>
          <mc:Fallback xmlns="">
            <p:pic>
              <p:nvPicPr>
                <p:cNvPr id="57" name="Ink 56">
                  <a:extLst>
                    <a:ext uri="{FF2B5EF4-FFF2-40B4-BE49-F238E27FC236}">
                      <a16:creationId xmlns:a16="http://schemas.microsoft.com/office/drawing/2014/main" id="{D182AEA5-E568-4397-968D-10EE61BB9DFE}"/>
                    </a:ext>
                  </a:extLst>
                </p:cNvPr>
                <p:cNvPicPr/>
                <p:nvPr/>
              </p:nvPicPr>
              <p:blipFill>
                <a:blip r:embed="rId68"/>
                <a:stretch>
                  <a:fillRect/>
                </a:stretch>
              </p:blipFill>
              <p:spPr>
                <a:xfrm>
                  <a:off x="8208566" y="5011303"/>
                  <a:ext cx="5320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3B7A8FE3-90F3-4E41-BD3F-B1626C46A376}"/>
                    </a:ext>
                  </a:extLst>
                </p14:cNvPr>
                <p14:cNvContentPartPr/>
                <p14:nvPr/>
              </p14:nvContentPartPr>
              <p14:xfrm>
                <a:off x="8363006" y="5255743"/>
                <a:ext cx="411120" cy="528840"/>
              </p14:xfrm>
            </p:contentPart>
          </mc:Choice>
          <mc:Fallback xmlns="">
            <p:pic>
              <p:nvPicPr>
                <p:cNvPr id="58" name="Ink 57">
                  <a:extLst>
                    <a:ext uri="{FF2B5EF4-FFF2-40B4-BE49-F238E27FC236}">
                      <a16:creationId xmlns:a16="http://schemas.microsoft.com/office/drawing/2014/main" id="{3B7A8FE3-90F3-4E41-BD3F-B1626C46A376}"/>
                    </a:ext>
                  </a:extLst>
                </p:cNvPr>
                <p:cNvPicPr/>
                <p:nvPr/>
              </p:nvPicPr>
              <p:blipFill>
                <a:blip r:embed="rId70"/>
                <a:stretch>
                  <a:fillRect/>
                </a:stretch>
              </p:blipFill>
              <p:spPr>
                <a:xfrm>
                  <a:off x="8345366" y="5238103"/>
                  <a:ext cx="44676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557" name="Ink 23556">
                  <a:extLst>
                    <a:ext uri="{FF2B5EF4-FFF2-40B4-BE49-F238E27FC236}">
                      <a16:creationId xmlns:a16="http://schemas.microsoft.com/office/drawing/2014/main" id="{D246A3C3-8405-4D00-8255-B84F318C91CA}"/>
                    </a:ext>
                  </a:extLst>
                </p14:cNvPr>
                <p14:cNvContentPartPr/>
                <p14:nvPr/>
              </p14:nvContentPartPr>
              <p14:xfrm>
                <a:off x="3239486" y="6279223"/>
                <a:ext cx="94680" cy="342000"/>
              </p14:xfrm>
            </p:contentPart>
          </mc:Choice>
          <mc:Fallback xmlns="">
            <p:pic>
              <p:nvPicPr>
                <p:cNvPr id="23557" name="Ink 23556">
                  <a:extLst>
                    <a:ext uri="{FF2B5EF4-FFF2-40B4-BE49-F238E27FC236}">
                      <a16:creationId xmlns:a16="http://schemas.microsoft.com/office/drawing/2014/main" id="{D246A3C3-8405-4D00-8255-B84F318C91CA}"/>
                    </a:ext>
                  </a:extLst>
                </p:cNvPr>
                <p:cNvPicPr/>
                <p:nvPr/>
              </p:nvPicPr>
              <p:blipFill>
                <a:blip r:embed="rId72"/>
                <a:stretch>
                  <a:fillRect/>
                </a:stretch>
              </p:blipFill>
              <p:spPr>
                <a:xfrm>
                  <a:off x="3221486" y="6261223"/>
                  <a:ext cx="1303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558" name="Ink 23557">
                  <a:extLst>
                    <a:ext uri="{FF2B5EF4-FFF2-40B4-BE49-F238E27FC236}">
                      <a16:creationId xmlns:a16="http://schemas.microsoft.com/office/drawing/2014/main" id="{4B1D2846-4C18-4917-9509-FD5482B94672}"/>
                    </a:ext>
                  </a:extLst>
                </p14:cNvPr>
                <p14:cNvContentPartPr/>
                <p14:nvPr/>
              </p14:nvContentPartPr>
              <p14:xfrm>
                <a:off x="3481406" y="6403423"/>
                <a:ext cx="174240" cy="234000"/>
              </p14:xfrm>
            </p:contentPart>
          </mc:Choice>
          <mc:Fallback xmlns="">
            <p:pic>
              <p:nvPicPr>
                <p:cNvPr id="23558" name="Ink 23557">
                  <a:extLst>
                    <a:ext uri="{FF2B5EF4-FFF2-40B4-BE49-F238E27FC236}">
                      <a16:creationId xmlns:a16="http://schemas.microsoft.com/office/drawing/2014/main" id="{4B1D2846-4C18-4917-9509-FD5482B94672}"/>
                    </a:ext>
                  </a:extLst>
                </p:cNvPr>
                <p:cNvPicPr/>
                <p:nvPr/>
              </p:nvPicPr>
              <p:blipFill>
                <a:blip r:embed="rId74"/>
                <a:stretch>
                  <a:fillRect/>
                </a:stretch>
              </p:blipFill>
              <p:spPr>
                <a:xfrm>
                  <a:off x="3463406" y="6385783"/>
                  <a:ext cx="2098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3559" name="Ink 23558">
                  <a:extLst>
                    <a:ext uri="{FF2B5EF4-FFF2-40B4-BE49-F238E27FC236}">
                      <a16:creationId xmlns:a16="http://schemas.microsoft.com/office/drawing/2014/main" id="{9E7A08E3-19DD-4707-B7C7-A1A9650A7764}"/>
                    </a:ext>
                  </a:extLst>
                </p14:cNvPr>
                <p14:cNvContentPartPr/>
                <p14:nvPr/>
              </p14:nvContentPartPr>
              <p14:xfrm>
                <a:off x="3539726" y="6230263"/>
                <a:ext cx="168480" cy="14040"/>
              </p14:xfrm>
            </p:contentPart>
          </mc:Choice>
          <mc:Fallback xmlns="">
            <p:pic>
              <p:nvPicPr>
                <p:cNvPr id="23559" name="Ink 23558">
                  <a:extLst>
                    <a:ext uri="{FF2B5EF4-FFF2-40B4-BE49-F238E27FC236}">
                      <a16:creationId xmlns:a16="http://schemas.microsoft.com/office/drawing/2014/main" id="{9E7A08E3-19DD-4707-B7C7-A1A9650A7764}"/>
                    </a:ext>
                  </a:extLst>
                </p:cNvPr>
                <p:cNvPicPr/>
                <p:nvPr/>
              </p:nvPicPr>
              <p:blipFill>
                <a:blip r:embed="rId76"/>
                <a:stretch>
                  <a:fillRect/>
                </a:stretch>
              </p:blipFill>
              <p:spPr>
                <a:xfrm>
                  <a:off x="3522086" y="6212263"/>
                  <a:ext cx="204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561" name="Ink 23560">
                  <a:extLst>
                    <a:ext uri="{FF2B5EF4-FFF2-40B4-BE49-F238E27FC236}">
                      <a16:creationId xmlns:a16="http://schemas.microsoft.com/office/drawing/2014/main" id="{2FF29038-FE25-4F39-A291-FFBBB30C7070}"/>
                    </a:ext>
                  </a:extLst>
                </p14:cNvPr>
                <p14:cNvContentPartPr/>
                <p14:nvPr/>
              </p14:nvContentPartPr>
              <p14:xfrm>
                <a:off x="3853286" y="6126583"/>
                <a:ext cx="50040" cy="255240"/>
              </p14:xfrm>
            </p:contentPart>
          </mc:Choice>
          <mc:Fallback xmlns="">
            <p:pic>
              <p:nvPicPr>
                <p:cNvPr id="23561" name="Ink 23560">
                  <a:extLst>
                    <a:ext uri="{FF2B5EF4-FFF2-40B4-BE49-F238E27FC236}">
                      <a16:creationId xmlns:a16="http://schemas.microsoft.com/office/drawing/2014/main" id="{2FF29038-FE25-4F39-A291-FFBBB30C7070}"/>
                    </a:ext>
                  </a:extLst>
                </p:cNvPr>
                <p:cNvPicPr/>
                <p:nvPr/>
              </p:nvPicPr>
              <p:blipFill>
                <a:blip r:embed="rId78"/>
                <a:stretch>
                  <a:fillRect/>
                </a:stretch>
              </p:blipFill>
              <p:spPr>
                <a:xfrm>
                  <a:off x="3835646" y="6108583"/>
                  <a:ext cx="85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3562" name="Ink 23561">
                  <a:extLst>
                    <a:ext uri="{FF2B5EF4-FFF2-40B4-BE49-F238E27FC236}">
                      <a16:creationId xmlns:a16="http://schemas.microsoft.com/office/drawing/2014/main" id="{D6068CF8-2187-4DEA-A61E-689E58939A28}"/>
                    </a:ext>
                  </a:extLst>
                </p14:cNvPr>
                <p14:cNvContentPartPr/>
                <p14:nvPr/>
              </p14:nvContentPartPr>
              <p14:xfrm>
                <a:off x="3978566" y="6147823"/>
                <a:ext cx="122040" cy="171720"/>
              </p14:xfrm>
            </p:contentPart>
          </mc:Choice>
          <mc:Fallback xmlns="">
            <p:pic>
              <p:nvPicPr>
                <p:cNvPr id="23562" name="Ink 23561">
                  <a:extLst>
                    <a:ext uri="{FF2B5EF4-FFF2-40B4-BE49-F238E27FC236}">
                      <a16:creationId xmlns:a16="http://schemas.microsoft.com/office/drawing/2014/main" id="{D6068CF8-2187-4DEA-A61E-689E58939A28}"/>
                    </a:ext>
                  </a:extLst>
                </p:cNvPr>
                <p:cNvPicPr/>
                <p:nvPr/>
              </p:nvPicPr>
              <p:blipFill>
                <a:blip r:embed="rId80"/>
                <a:stretch>
                  <a:fillRect/>
                </a:stretch>
              </p:blipFill>
              <p:spPr>
                <a:xfrm>
                  <a:off x="3960926" y="6129823"/>
                  <a:ext cx="157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563" name="Ink 23562">
                  <a:extLst>
                    <a:ext uri="{FF2B5EF4-FFF2-40B4-BE49-F238E27FC236}">
                      <a16:creationId xmlns:a16="http://schemas.microsoft.com/office/drawing/2014/main" id="{C0200FD2-C832-4C23-9815-B7C7AFF57FF0}"/>
                    </a:ext>
                  </a:extLst>
                </p14:cNvPr>
                <p14:cNvContentPartPr/>
                <p14:nvPr/>
              </p14:nvContentPartPr>
              <p14:xfrm>
                <a:off x="4244966" y="6503143"/>
                <a:ext cx="336600" cy="184320"/>
              </p14:xfrm>
            </p:contentPart>
          </mc:Choice>
          <mc:Fallback xmlns="">
            <p:pic>
              <p:nvPicPr>
                <p:cNvPr id="23563" name="Ink 23562">
                  <a:extLst>
                    <a:ext uri="{FF2B5EF4-FFF2-40B4-BE49-F238E27FC236}">
                      <a16:creationId xmlns:a16="http://schemas.microsoft.com/office/drawing/2014/main" id="{C0200FD2-C832-4C23-9815-B7C7AFF57FF0}"/>
                    </a:ext>
                  </a:extLst>
                </p:cNvPr>
                <p:cNvPicPr/>
                <p:nvPr/>
              </p:nvPicPr>
              <p:blipFill>
                <a:blip r:embed="rId82"/>
                <a:stretch>
                  <a:fillRect/>
                </a:stretch>
              </p:blipFill>
              <p:spPr>
                <a:xfrm>
                  <a:off x="4226966" y="6485143"/>
                  <a:ext cx="372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3565" name="Ink 23564">
                  <a:extLst>
                    <a:ext uri="{FF2B5EF4-FFF2-40B4-BE49-F238E27FC236}">
                      <a16:creationId xmlns:a16="http://schemas.microsoft.com/office/drawing/2014/main" id="{4ECFBA47-F54B-445F-B65A-28878B251AAD}"/>
                    </a:ext>
                  </a:extLst>
                </p14:cNvPr>
                <p14:cNvContentPartPr/>
                <p14:nvPr/>
              </p14:nvContentPartPr>
              <p14:xfrm>
                <a:off x="5003126" y="6561823"/>
                <a:ext cx="358920" cy="48240"/>
              </p14:xfrm>
            </p:contentPart>
          </mc:Choice>
          <mc:Fallback xmlns="">
            <p:pic>
              <p:nvPicPr>
                <p:cNvPr id="23565" name="Ink 23564">
                  <a:extLst>
                    <a:ext uri="{FF2B5EF4-FFF2-40B4-BE49-F238E27FC236}">
                      <a16:creationId xmlns:a16="http://schemas.microsoft.com/office/drawing/2014/main" id="{4ECFBA47-F54B-445F-B65A-28878B251AAD}"/>
                    </a:ext>
                  </a:extLst>
                </p:cNvPr>
                <p:cNvPicPr/>
                <p:nvPr/>
              </p:nvPicPr>
              <p:blipFill>
                <a:blip r:embed="rId84"/>
                <a:stretch>
                  <a:fillRect/>
                </a:stretch>
              </p:blipFill>
              <p:spPr>
                <a:xfrm>
                  <a:off x="4985126" y="6544183"/>
                  <a:ext cx="394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3566" name="Ink 23565">
                  <a:extLst>
                    <a:ext uri="{FF2B5EF4-FFF2-40B4-BE49-F238E27FC236}">
                      <a16:creationId xmlns:a16="http://schemas.microsoft.com/office/drawing/2014/main" id="{94332E8B-76D0-4DC8-A265-DAB742D808FC}"/>
                    </a:ext>
                  </a:extLst>
                </p14:cNvPr>
                <p14:cNvContentPartPr/>
                <p14:nvPr/>
              </p14:nvContentPartPr>
              <p14:xfrm>
                <a:off x="5068646" y="6650743"/>
                <a:ext cx="329760" cy="63360"/>
              </p14:xfrm>
            </p:contentPart>
          </mc:Choice>
          <mc:Fallback xmlns="">
            <p:pic>
              <p:nvPicPr>
                <p:cNvPr id="23566" name="Ink 23565">
                  <a:extLst>
                    <a:ext uri="{FF2B5EF4-FFF2-40B4-BE49-F238E27FC236}">
                      <a16:creationId xmlns:a16="http://schemas.microsoft.com/office/drawing/2014/main" id="{94332E8B-76D0-4DC8-A265-DAB742D808FC}"/>
                    </a:ext>
                  </a:extLst>
                </p:cNvPr>
                <p:cNvPicPr/>
                <p:nvPr/>
              </p:nvPicPr>
              <p:blipFill>
                <a:blip r:embed="rId86"/>
                <a:stretch>
                  <a:fillRect/>
                </a:stretch>
              </p:blipFill>
              <p:spPr>
                <a:xfrm>
                  <a:off x="5050646" y="6633103"/>
                  <a:ext cx="365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3567" name="Ink 23566">
                  <a:extLst>
                    <a:ext uri="{FF2B5EF4-FFF2-40B4-BE49-F238E27FC236}">
                      <a16:creationId xmlns:a16="http://schemas.microsoft.com/office/drawing/2014/main" id="{0B913D72-9E21-4675-A739-212AAA9A6325}"/>
                    </a:ext>
                  </a:extLst>
                </p14:cNvPr>
                <p14:cNvContentPartPr/>
                <p14:nvPr/>
              </p14:nvContentPartPr>
              <p14:xfrm>
                <a:off x="5183486" y="6475783"/>
                <a:ext cx="284040" cy="238320"/>
              </p14:xfrm>
            </p:contentPart>
          </mc:Choice>
          <mc:Fallback xmlns="">
            <p:pic>
              <p:nvPicPr>
                <p:cNvPr id="23567" name="Ink 23566">
                  <a:extLst>
                    <a:ext uri="{FF2B5EF4-FFF2-40B4-BE49-F238E27FC236}">
                      <a16:creationId xmlns:a16="http://schemas.microsoft.com/office/drawing/2014/main" id="{0B913D72-9E21-4675-A739-212AAA9A6325}"/>
                    </a:ext>
                  </a:extLst>
                </p:cNvPr>
                <p:cNvPicPr/>
                <p:nvPr/>
              </p:nvPicPr>
              <p:blipFill>
                <a:blip r:embed="rId88"/>
                <a:stretch>
                  <a:fillRect/>
                </a:stretch>
              </p:blipFill>
              <p:spPr>
                <a:xfrm>
                  <a:off x="5165486" y="6458143"/>
                  <a:ext cx="319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569" name="Ink 23568">
                  <a:extLst>
                    <a:ext uri="{FF2B5EF4-FFF2-40B4-BE49-F238E27FC236}">
                      <a16:creationId xmlns:a16="http://schemas.microsoft.com/office/drawing/2014/main" id="{8382B6A8-F545-4552-8C04-5262D855D5BB}"/>
                    </a:ext>
                  </a:extLst>
                </p14:cNvPr>
                <p14:cNvContentPartPr/>
                <p14:nvPr/>
              </p14:nvContentPartPr>
              <p14:xfrm>
                <a:off x="5904206" y="6348703"/>
                <a:ext cx="96840" cy="344520"/>
              </p14:xfrm>
            </p:contentPart>
          </mc:Choice>
          <mc:Fallback xmlns="">
            <p:pic>
              <p:nvPicPr>
                <p:cNvPr id="23569" name="Ink 23568">
                  <a:extLst>
                    <a:ext uri="{FF2B5EF4-FFF2-40B4-BE49-F238E27FC236}">
                      <a16:creationId xmlns:a16="http://schemas.microsoft.com/office/drawing/2014/main" id="{8382B6A8-F545-4552-8C04-5262D855D5BB}"/>
                    </a:ext>
                  </a:extLst>
                </p:cNvPr>
                <p:cNvPicPr/>
                <p:nvPr/>
              </p:nvPicPr>
              <p:blipFill>
                <a:blip r:embed="rId90"/>
                <a:stretch>
                  <a:fillRect/>
                </a:stretch>
              </p:blipFill>
              <p:spPr>
                <a:xfrm>
                  <a:off x="5886206" y="6330703"/>
                  <a:ext cx="1324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3571" name="Ink 23570">
                  <a:extLst>
                    <a:ext uri="{FF2B5EF4-FFF2-40B4-BE49-F238E27FC236}">
                      <a16:creationId xmlns:a16="http://schemas.microsoft.com/office/drawing/2014/main" id="{D5034F62-33DA-4CC5-8F29-89CF89CD9C99}"/>
                    </a:ext>
                  </a:extLst>
                </p14:cNvPr>
                <p14:cNvContentPartPr/>
                <p14:nvPr/>
              </p14:nvContentPartPr>
              <p14:xfrm>
                <a:off x="5895206" y="6272743"/>
                <a:ext cx="239400" cy="401040"/>
              </p14:xfrm>
            </p:contentPart>
          </mc:Choice>
          <mc:Fallback xmlns="">
            <p:pic>
              <p:nvPicPr>
                <p:cNvPr id="23571" name="Ink 23570">
                  <a:extLst>
                    <a:ext uri="{FF2B5EF4-FFF2-40B4-BE49-F238E27FC236}">
                      <a16:creationId xmlns:a16="http://schemas.microsoft.com/office/drawing/2014/main" id="{D5034F62-33DA-4CC5-8F29-89CF89CD9C99}"/>
                    </a:ext>
                  </a:extLst>
                </p:cNvPr>
                <p:cNvPicPr/>
                <p:nvPr/>
              </p:nvPicPr>
              <p:blipFill>
                <a:blip r:embed="rId92"/>
                <a:stretch>
                  <a:fillRect/>
                </a:stretch>
              </p:blipFill>
              <p:spPr>
                <a:xfrm>
                  <a:off x="5877566" y="6255103"/>
                  <a:ext cx="2750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3572" name="Ink 23571">
                  <a:extLst>
                    <a:ext uri="{FF2B5EF4-FFF2-40B4-BE49-F238E27FC236}">
                      <a16:creationId xmlns:a16="http://schemas.microsoft.com/office/drawing/2014/main" id="{C8504347-3030-4EDC-82B0-33C0974830AF}"/>
                    </a:ext>
                  </a:extLst>
                </p14:cNvPr>
                <p14:cNvContentPartPr/>
                <p14:nvPr/>
              </p14:nvContentPartPr>
              <p14:xfrm>
                <a:off x="6325406" y="6557143"/>
                <a:ext cx="10440" cy="28440"/>
              </p14:xfrm>
            </p:contentPart>
          </mc:Choice>
          <mc:Fallback xmlns="">
            <p:pic>
              <p:nvPicPr>
                <p:cNvPr id="23572" name="Ink 23571">
                  <a:extLst>
                    <a:ext uri="{FF2B5EF4-FFF2-40B4-BE49-F238E27FC236}">
                      <a16:creationId xmlns:a16="http://schemas.microsoft.com/office/drawing/2014/main" id="{C8504347-3030-4EDC-82B0-33C0974830AF}"/>
                    </a:ext>
                  </a:extLst>
                </p:cNvPr>
                <p:cNvPicPr/>
                <p:nvPr/>
              </p:nvPicPr>
              <p:blipFill>
                <a:blip r:embed="rId94"/>
                <a:stretch>
                  <a:fillRect/>
                </a:stretch>
              </p:blipFill>
              <p:spPr>
                <a:xfrm>
                  <a:off x="6307406" y="6539503"/>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573" name="Ink 23572">
                  <a:extLst>
                    <a:ext uri="{FF2B5EF4-FFF2-40B4-BE49-F238E27FC236}">
                      <a16:creationId xmlns:a16="http://schemas.microsoft.com/office/drawing/2014/main" id="{7F771BFB-E5C2-4AAF-A6E6-12AE8538380C}"/>
                    </a:ext>
                  </a:extLst>
                </p14:cNvPr>
                <p14:cNvContentPartPr/>
                <p14:nvPr/>
              </p14:nvContentPartPr>
              <p14:xfrm>
                <a:off x="6399566" y="6265183"/>
                <a:ext cx="108720" cy="409320"/>
              </p14:xfrm>
            </p:contentPart>
          </mc:Choice>
          <mc:Fallback xmlns="">
            <p:pic>
              <p:nvPicPr>
                <p:cNvPr id="23573" name="Ink 23572">
                  <a:extLst>
                    <a:ext uri="{FF2B5EF4-FFF2-40B4-BE49-F238E27FC236}">
                      <a16:creationId xmlns:a16="http://schemas.microsoft.com/office/drawing/2014/main" id="{7F771BFB-E5C2-4AAF-A6E6-12AE8538380C}"/>
                    </a:ext>
                  </a:extLst>
                </p:cNvPr>
                <p:cNvPicPr/>
                <p:nvPr/>
              </p:nvPicPr>
              <p:blipFill>
                <a:blip r:embed="rId96"/>
                <a:stretch>
                  <a:fillRect/>
                </a:stretch>
              </p:blipFill>
              <p:spPr>
                <a:xfrm>
                  <a:off x="6381926" y="6247183"/>
                  <a:ext cx="1443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574" name="Ink 23573">
                  <a:extLst>
                    <a:ext uri="{FF2B5EF4-FFF2-40B4-BE49-F238E27FC236}">
                      <a16:creationId xmlns:a16="http://schemas.microsoft.com/office/drawing/2014/main" id="{74E38E23-26A4-4855-ADDD-F09E3B8E019F}"/>
                    </a:ext>
                  </a:extLst>
                </p14:cNvPr>
                <p14:cNvContentPartPr/>
                <p14:nvPr/>
              </p14:nvContentPartPr>
              <p14:xfrm>
                <a:off x="6699806" y="6374623"/>
                <a:ext cx="419400" cy="276840"/>
              </p14:xfrm>
            </p:contentPart>
          </mc:Choice>
          <mc:Fallback xmlns="">
            <p:pic>
              <p:nvPicPr>
                <p:cNvPr id="23574" name="Ink 23573">
                  <a:extLst>
                    <a:ext uri="{FF2B5EF4-FFF2-40B4-BE49-F238E27FC236}">
                      <a16:creationId xmlns:a16="http://schemas.microsoft.com/office/drawing/2014/main" id="{74E38E23-26A4-4855-ADDD-F09E3B8E019F}"/>
                    </a:ext>
                  </a:extLst>
                </p:cNvPr>
                <p:cNvPicPr/>
                <p:nvPr/>
              </p:nvPicPr>
              <p:blipFill>
                <a:blip r:embed="rId98"/>
                <a:stretch>
                  <a:fillRect/>
                </a:stretch>
              </p:blipFill>
              <p:spPr>
                <a:xfrm>
                  <a:off x="6682166" y="6356623"/>
                  <a:ext cx="4550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575" name="Ink 23574">
                  <a:extLst>
                    <a:ext uri="{FF2B5EF4-FFF2-40B4-BE49-F238E27FC236}">
                      <a16:creationId xmlns:a16="http://schemas.microsoft.com/office/drawing/2014/main" id="{4FAEB8B4-4F78-493B-9A60-9944C5A4F8E2}"/>
                    </a:ext>
                  </a:extLst>
                </p14:cNvPr>
                <p14:cNvContentPartPr/>
                <p14:nvPr/>
              </p14:nvContentPartPr>
              <p14:xfrm>
                <a:off x="7050806" y="6013543"/>
                <a:ext cx="356760" cy="606240"/>
              </p14:xfrm>
            </p:contentPart>
          </mc:Choice>
          <mc:Fallback xmlns="">
            <p:pic>
              <p:nvPicPr>
                <p:cNvPr id="23575" name="Ink 23574">
                  <a:extLst>
                    <a:ext uri="{FF2B5EF4-FFF2-40B4-BE49-F238E27FC236}">
                      <a16:creationId xmlns:a16="http://schemas.microsoft.com/office/drawing/2014/main" id="{4FAEB8B4-4F78-493B-9A60-9944C5A4F8E2}"/>
                    </a:ext>
                  </a:extLst>
                </p:cNvPr>
                <p:cNvPicPr/>
                <p:nvPr/>
              </p:nvPicPr>
              <p:blipFill>
                <a:blip r:embed="rId100"/>
                <a:stretch>
                  <a:fillRect/>
                </a:stretch>
              </p:blipFill>
              <p:spPr>
                <a:xfrm>
                  <a:off x="7033166" y="5995903"/>
                  <a:ext cx="39240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576" name="Ink 23575">
                  <a:extLst>
                    <a:ext uri="{FF2B5EF4-FFF2-40B4-BE49-F238E27FC236}">
                      <a16:creationId xmlns:a16="http://schemas.microsoft.com/office/drawing/2014/main" id="{EB546233-52B9-46AB-9085-099ED712E0CF}"/>
                    </a:ext>
                  </a:extLst>
                </p14:cNvPr>
                <p14:cNvContentPartPr/>
                <p14:nvPr/>
              </p14:nvContentPartPr>
              <p14:xfrm>
                <a:off x="7367966" y="5892223"/>
                <a:ext cx="87840" cy="230760"/>
              </p14:xfrm>
            </p:contentPart>
          </mc:Choice>
          <mc:Fallback xmlns="">
            <p:pic>
              <p:nvPicPr>
                <p:cNvPr id="23576" name="Ink 23575">
                  <a:extLst>
                    <a:ext uri="{FF2B5EF4-FFF2-40B4-BE49-F238E27FC236}">
                      <a16:creationId xmlns:a16="http://schemas.microsoft.com/office/drawing/2014/main" id="{EB546233-52B9-46AB-9085-099ED712E0CF}"/>
                    </a:ext>
                  </a:extLst>
                </p:cNvPr>
                <p:cNvPicPr/>
                <p:nvPr/>
              </p:nvPicPr>
              <p:blipFill>
                <a:blip r:embed="rId102"/>
                <a:stretch>
                  <a:fillRect/>
                </a:stretch>
              </p:blipFill>
              <p:spPr>
                <a:xfrm>
                  <a:off x="7350326" y="5874583"/>
                  <a:ext cx="123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577" name="Ink 23576">
                  <a:extLst>
                    <a:ext uri="{FF2B5EF4-FFF2-40B4-BE49-F238E27FC236}">
                      <a16:creationId xmlns:a16="http://schemas.microsoft.com/office/drawing/2014/main" id="{F07825AA-9240-43F9-A8B6-09F3A6F3EC18}"/>
                    </a:ext>
                  </a:extLst>
                </p14:cNvPr>
                <p14:cNvContentPartPr/>
                <p14:nvPr/>
              </p14:nvContentPartPr>
              <p14:xfrm>
                <a:off x="7488926" y="5850103"/>
                <a:ext cx="168120" cy="263160"/>
              </p14:xfrm>
            </p:contentPart>
          </mc:Choice>
          <mc:Fallback xmlns="">
            <p:pic>
              <p:nvPicPr>
                <p:cNvPr id="23577" name="Ink 23576">
                  <a:extLst>
                    <a:ext uri="{FF2B5EF4-FFF2-40B4-BE49-F238E27FC236}">
                      <a16:creationId xmlns:a16="http://schemas.microsoft.com/office/drawing/2014/main" id="{F07825AA-9240-43F9-A8B6-09F3A6F3EC18}"/>
                    </a:ext>
                  </a:extLst>
                </p:cNvPr>
                <p:cNvPicPr/>
                <p:nvPr/>
              </p:nvPicPr>
              <p:blipFill>
                <a:blip r:embed="rId104"/>
                <a:stretch>
                  <a:fillRect/>
                </a:stretch>
              </p:blipFill>
              <p:spPr>
                <a:xfrm>
                  <a:off x="7470926" y="5832103"/>
                  <a:ext cx="2037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3578" name="Ink 23577">
                  <a:extLst>
                    <a:ext uri="{FF2B5EF4-FFF2-40B4-BE49-F238E27FC236}">
                      <a16:creationId xmlns:a16="http://schemas.microsoft.com/office/drawing/2014/main" id="{C23E2FFE-8AAE-4E9C-B875-D5832001AA54}"/>
                    </a:ext>
                  </a:extLst>
                </p14:cNvPr>
                <p14:cNvContentPartPr/>
                <p14:nvPr/>
              </p14:nvContentPartPr>
              <p14:xfrm>
                <a:off x="7822646" y="6359503"/>
                <a:ext cx="327600" cy="200520"/>
              </p14:xfrm>
            </p:contentPart>
          </mc:Choice>
          <mc:Fallback xmlns="">
            <p:pic>
              <p:nvPicPr>
                <p:cNvPr id="23578" name="Ink 23577">
                  <a:extLst>
                    <a:ext uri="{FF2B5EF4-FFF2-40B4-BE49-F238E27FC236}">
                      <a16:creationId xmlns:a16="http://schemas.microsoft.com/office/drawing/2014/main" id="{C23E2FFE-8AAE-4E9C-B875-D5832001AA54}"/>
                    </a:ext>
                  </a:extLst>
                </p:cNvPr>
                <p:cNvPicPr/>
                <p:nvPr/>
              </p:nvPicPr>
              <p:blipFill>
                <a:blip r:embed="rId106"/>
                <a:stretch>
                  <a:fillRect/>
                </a:stretch>
              </p:blipFill>
              <p:spPr>
                <a:xfrm>
                  <a:off x="7804646" y="6341503"/>
                  <a:ext cx="363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3579" name="Ink 23578">
                  <a:extLst>
                    <a:ext uri="{FF2B5EF4-FFF2-40B4-BE49-F238E27FC236}">
                      <a16:creationId xmlns:a16="http://schemas.microsoft.com/office/drawing/2014/main" id="{57718439-1433-400F-B13E-BD337C8468E8}"/>
                    </a:ext>
                  </a:extLst>
                </p14:cNvPr>
                <p14:cNvContentPartPr/>
                <p14:nvPr/>
              </p14:nvContentPartPr>
              <p14:xfrm>
                <a:off x="5159726" y="6025423"/>
                <a:ext cx="403200" cy="284040"/>
              </p14:xfrm>
            </p:contentPart>
          </mc:Choice>
          <mc:Fallback xmlns="">
            <p:pic>
              <p:nvPicPr>
                <p:cNvPr id="23579" name="Ink 23578">
                  <a:extLst>
                    <a:ext uri="{FF2B5EF4-FFF2-40B4-BE49-F238E27FC236}">
                      <a16:creationId xmlns:a16="http://schemas.microsoft.com/office/drawing/2014/main" id="{57718439-1433-400F-B13E-BD337C8468E8}"/>
                    </a:ext>
                  </a:extLst>
                </p:cNvPr>
                <p:cNvPicPr/>
                <p:nvPr/>
              </p:nvPicPr>
              <p:blipFill>
                <a:blip r:embed="rId108"/>
                <a:stretch>
                  <a:fillRect/>
                </a:stretch>
              </p:blipFill>
              <p:spPr>
                <a:xfrm>
                  <a:off x="5142086" y="6007783"/>
                  <a:ext cx="4388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3580" name="Ink 23579">
                  <a:extLst>
                    <a:ext uri="{FF2B5EF4-FFF2-40B4-BE49-F238E27FC236}">
                      <a16:creationId xmlns:a16="http://schemas.microsoft.com/office/drawing/2014/main" id="{D4E58B1B-235E-44CE-A1BC-1D26B75CA1C2}"/>
                    </a:ext>
                  </a:extLst>
                </p14:cNvPr>
                <p14:cNvContentPartPr/>
                <p14:nvPr/>
              </p14:nvContentPartPr>
              <p14:xfrm>
                <a:off x="5207966" y="6138463"/>
                <a:ext cx="335880" cy="218880"/>
              </p14:xfrm>
            </p:contentPart>
          </mc:Choice>
          <mc:Fallback xmlns="">
            <p:pic>
              <p:nvPicPr>
                <p:cNvPr id="23580" name="Ink 23579">
                  <a:extLst>
                    <a:ext uri="{FF2B5EF4-FFF2-40B4-BE49-F238E27FC236}">
                      <a16:creationId xmlns:a16="http://schemas.microsoft.com/office/drawing/2014/main" id="{D4E58B1B-235E-44CE-A1BC-1D26B75CA1C2}"/>
                    </a:ext>
                  </a:extLst>
                </p:cNvPr>
                <p:cNvPicPr/>
                <p:nvPr/>
              </p:nvPicPr>
              <p:blipFill>
                <a:blip r:embed="rId110"/>
                <a:stretch>
                  <a:fillRect/>
                </a:stretch>
              </p:blipFill>
              <p:spPr>
                <a:xfrm>
                  <a:off x="5189966" y="6120823"/>
                  <a:ext cx="371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581" name="Ink 23580">
                  <a:extLst>
                    <a:ext uri="{FF2B5EF4-FFF2-40B4-BE49-F238E27FC236}">
                      <a16:creationId xmlns:a16="http://schemas.microsoft.com/office/drawing/2014/main" id="{E5B94923-3688-4350-B566-C0111844B3F1}"/>
                    </a:ext>
                  </a:extLst>
                </p14:cNvPr>
                <p14:cNvContentPartPr/>
                <p14:nvPr/>
              </p14:nvContentPartPr>
              <p14:xfrm>
                <a:off x="5395166" y="5955223"/>
                <a:ext cx="271800" cy="289800"/>
              </p14:xfrm>
            </p:contentPart>
          </mc:Choice>
          <mc:Fallback xmlns="">
            <p:pic>
              <p:nvPicPr>
                <p:cNvPr id="23581" name="Ink 23580">
                  <a:extLst>
                    <a:ext uri="{FF2B5EF4-FFF2-40B4-BE49-F238E27FC236}">
                      <a16:creationId xmlns:a16="http://schemas.microsoft.com/office/drawing/2014/main" id="{E5B94923-3688-4350-B566-C0111844B3F1}"/>
                    </a:ext>
                  </a:extLst>
                </p:cNvPr>
                <p:cNvPicPr/>
                <p:nvPr/>
              </p:nvPicPr>
              <p:blipFill>
                <a:blip r:embed="rId112"/>
                <a:stretch>
                  <a:fillRect/>
                </a:stretch>
              </p:blipFill>
              <p:spPr>
                <a:xfrm>
                  <a:off x="5377166" y="5937583"/>
                  <a:ext cx="3074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582" name="Ink 23581">
                  <a:extLst>
                    <a:ext uri="{FF2B5EF4-FFF2-40B4-BE49-F238E27FC236}">
                      <a16:creationId xmlns:a16="http://schemas.microsoft.com/office/drawing/2014/main" id="{CD9CAD9D-DF04-40E3-BDE7-CDAB0F9D58A7}"/>
                    </a:ext>
                  </a:extLst>
                </p14:cNvPr>
                <p14:cNvContentPartPr/>
                <p14:nvPr/>
              </p14:nvContentPartPr>
              <p14:xfrm>
                <a:off x="5852366" y="5884663"/>
                <a:ext cx="132480" cy="243000"/>
              </p14:xfrm>
            </p:contentPart>
          </mc:Choice>
          <mc:Fallback xmlns="">
            <p:pic>
              <p:nvPicPr>
                <p:cNvPr id="23582" name="Ink 23581">
                  <a:extLst>
                    <a:ext uri="{FF2B5EF4-FFF2-40B4-BE49-F238E27FC236}">
                      <a16:creationId xmlns:a16="http://schemas.microsoft.com/office/drawing/2014/main" id="{CD9CAD9D-DF04-40E3-BDE7-CDAB0F9D58A7}"/>
                    </a:ext>
                  </a:extLst>
                </p:cNvPr>
                <p:cNvPicPr/>
                <p:nvPr/>
              </p:nvPicPr>
              <p:blipFill>
                <a:blip r:embed="rId114"/>
                <a:stretch>
                  <a:fillRect/>
                </a:stretch>
              </p:blipFill>
              <p:spPr>
                <a:xfrm>
                  <a:off x="5834366" y="5867023"/>
                  <a:ext cx="168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583" name="Ink 23582">
                  <a:extLst>
                    <a:ext uri="{FF2B5EF4-FFF2-40B4-BE49-F238E27FC236}">
                      <a16:creationId xmlns:a16="http://schemas.microsoft.com/office/drawing/2014/main" id="{60717180-0448-4CD2-BEA5-8A7E8F877A31}"/>
                    </a:ext>
                  </a:extLst>
                </p14:cNvPr>
                <p14:cNvContentPartPr/>
                <p14:nvPr/>
              </p14:nvContentPartPr>
              <p14:xfrm>
                <a:off x="6113366" y="5865943"/>
                <a:ext cx="144720" cy="248400"/>
              </p14:xfrm>
            </p:contentPart>
          </mc:Choice>
          <mc:Fallback xmlns="">
            <p:pic>
              <p:nvPicPr>
                <p:cNvPr id="23583" name="Ink 23582">
                  <a:extLst>
                    <a:ext uri="{FF2B5EF4-FFF2-40B4-BE49-F238E27FC236}">
                      <a16:creationId xmlns:a16="http://schemas.microsoft.com/office/drawing/2014/main" id="{60717180-0448-4CD2-BEA5-8A7E8F877A31}"/>
                    </a:ext>
                  </a:extLst>
                </p:cNvPr>
                <p:cNvPicPr/>
                <p:nvPr/>
              </p:nvPicPr>
              <p:blipFill>
                <a:blip r:embed="rId116"/>
                <a:stretch>
                  <a:fillRect/>
                </a:stretch>
              </p:blipFill>
              <p:spPr>
                <a:xfrm>
                  <a:off x="6095366" y="5847943"/>
                  <a:ext cx="1803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584" name="Ink 23583">
                  <a:extLst>
                    <a:ext uri="{FF2B5EF4-FFF2-40B4-BE49-F238E27FC236}">
                      <a16:creationId xmlns:a16="http://schemas.microsoft.com/office/drawing/2014/main" id="{CBF6688C-CDF4-483B-9941-CCCE5A0FFEE2}"/>
                    </a:ext>
                  </a:extLst>
                </p14:cNvPr>
                <p14:cNvContentPartPr/>
                <p14:nvPr/>
              </p14:nvContentPartPr>
              <p14:xfrm>
                <a:off x="6362846" y="6001303"/>
                <a:ext cx="104400" cy="97560"/>
              </p14:xfrm>
            </p:contentPart>
          </mc:Choice>
          <mc:Fallback xmlns="">
            <p:pic>
              <p:nvPicPr>
                <p:cNvPr id="23584" name="Ink 23583">
                  <a:extLst>
                    <a:ext uri="{FF2B5EF4-FFF2-40B4-BE49-F238E27FC236}">
                      <a16:creationId xmlns:a16="http://schemas.microsoft.com/office/drawing/2014/main" id="{CBF6688C-CDF4-483B-9941-CCCE5A0FFEE2}"/>
                    </a:ext>
                  </a:extLst>
                </p:cNvPr>
                <p:cNvPicPr/>
                <p:nvPr/>
              </p:nvPicPr>
              <p:blipFill>
                <a:blip r:embed="rId118"/>
                <a:stretch>
                  <a:fillRect/>
                </a:stretch>
              </p:blipFill>
              <p:spPr>
                <a:xfrm>
                  <a:off x="6344846" y="5983663"/>
                  <a:ext cx="140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585" name="Ink 23584">
                  <a:extLst>
                    <a:ext uri="{FF2B5EF4-FFF2-40B4-BE49-F238E27FC236}">
                      <a16:creationId xmlns:a16="http://schemas.microsoft.com/office/drawing/2014/main" id="{F852FFCF-1C99-49F9-971A-4897D380D339}"/>
                    </a:ext>
                  </a:extLst>
                </p14:cNvPr>
                <p14:cNvContentPartPr/>
                <p14:nvPr/>
              </p14:nvContentPartPr>
              <p14:xfrm>
                <a:off x="6503246" y="5968903"/>
                <a:ext cx="237600" cy="125640"/>
              </p14:xfrm>
            </p:contentPart>
          </mc:Choice>
          <mc:Fallback xmlns="">
            <p:pic>
              <p:nvPicPr>
                <p:cNvPr id="23585" name="Ink 23584">
                  <a:extLst>
                    <a:ext uri="{FF2B5EF4-FFF2-40B4-BE49-F238E27FC236}">
                      <a16:creationId xmlns:a16="http://schemas.microsoft.com/office/drawing/2014/main" id="{F852FFCF-1C99-49F9-971A-4897D380D339}"/>
                    </a:ext>
                  </a:extLst>
                </p:cNvPr>
                <p:cNvPicPr/>
                <p:nvPr/>
              </p:nvPicPr>
              <p:blipFill>
                <a:blip r:embed="rId120"/>
                <a:stretch>
                  <a:fillRect/>
                </a:stretch>
              </p:blipFill>
              <p:spPr>
                <a:xfrm>
                  <a:off x="6485246" y="5950903"/>
                  <a:ext cx="273240" cy="161280"/>
                </a:xfrm>
                <a:prstGeom prst="rect">
                  <a:avLst/>
                </a:prstGeom>
              </p:spPr>
            </p:pic>
          </mc:Fallback>
        </mc:AlternateContent>
      </p:grpSp>
      <p:grpSp>
        <p:nvGrpSpPr>
          <p:cNvPr id="23589" name="Group 23588">
            <a:extLst>
              <a:ext uri="{FF2B5EF4-FFF2-40B4-BE49-F238E27FC236}">
                <a16:creationId xmlns:a16="http://schemas.microsoft.com/office/drawing/2014/main" id="{0FF8E1A3-ABCC-4AA0-A049-4569CD9F18BA}"/>
              </a:ext>
            </a:extLst>
          </p:cNvPr>
          <p:cNvGrpSpPr/>
          <p:nvPr/>
        </p:nvGrpSpPr>
        <p:grpSpPr>
          <a:xfrm>
            <a:off x="4584446" y="4984303"/>
            <a:ext cx="519840" cy="466200"/>
            <a:chOff x="4584446" y="4984303"/>
            <a:chExt cx="519840" cy="466200"/>
          </a:xfrm>
        </p:grpSpPr>
        <mc:AlternateContent xmlns:mc="http://schemas.openxmlformats.org/markup-compatibility/2006" xmlns:p14="http://schemas.microsoft.com/office/powerpoint/2010/main">
          <mc:Choice Requires="p14">
            <p:contentPart p14:bwMode="auto" r:id="rId121">
              <p14:nvContentPartPr>
                <p14:cNvPr id="23587" name="Ink 23586">
                  <a:extLst>
                    <a:ext uri="{FF2B5EF4-FFF2-40B4-BE49-F238E27FC236}">
                      <a16:creationId xmlns:a16="http://schemas.microsoft.com/office/drawing/2014/main" id="{1E41ED36-2C8F-444F-AF6A-9E19766AEDAD}"/>
                    </a:ext>
                  </a:extLst>
                </p14:cNvPr>
                <p14:cNvContentPartPr/>
                <p14:nvPr/>
              </p14:nvContentPartPr>
              <p14:xfrm>
                <a:off x="4584446" y="5177983"/>
                <a:ext cx="509760" cy="272520"/>
              </p14:xfrm>
            </p:contentPart>
          </mc:Choice>
          <mc:Fallback xmlns="">
            <p:pic>
              <p:nvPicPr>
                <p:cNvPr id="23587" name="Ink 23586">
                  <a:extLst>
                    <a:ext uri="{FF2B5EF4-FFF2-40B4-BE49-F238E27FC236}">
                      <a16:creationId xmlns:a16="http://schemas.microsoft.com/office/drawing/2014/main" id="{1E41ED36-2C8F-444F-AF6A-9E19766AEDAD}"/>
                    </a:ext>
                  </a:extLst>
                </p:cNvPr>
                <p:cNvPicPr/>
                <p:nvPr/>
              </p:nvPicPr>
              <p:blipFill>
                <a:blip r:embed="rId122"/>
                <a:stretch>
                  <a:fillRect/>
                </a:stretch>
              </p:blipFill>
              <p:spPr>
                <a:xfrm>
                  <a:off x="4566806" y="5159983"/>
                  <a:ext cx="545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3588" name="Ink 23587">
                  <a:extLst>
                    <a:ext uri="{FF2B5EF4-FFF2-40B4-BE49-F238E27FC236}">
                      <a16:creationId xmlns:a16="http://schemas.microsoft.com/office/drawing/2014/main" id="{8F30EDB0-7ADD-4D40-A267-97B88E1DEA9B}"/>
                    </a:ext>
                  </a:extLst>
                </p14:cNvPr>
                <p14:cNvContentPartPr/>
                <p14:nvPr/>
              </p14:nvContentPartPr>
              <p14:xfrm>
                <a:off x="4975766" y="4984303"/>
                <a:ext cx="128520" cy="192600"/>
              </p14:xfrm>
            </p:contentPart>
          </mc:Choice>
          <mc:Fallback xmlns="">
            <p:pic>
              <p:nvPicPr>
                <p:cNvPr id="23588" name="Ink 23587">
                  <a:extLst>
                    <a:ext uri="{FF2B5EF4-FFF2-40B4-BE49-F238E27FC236}">
                      <a16:creationId xmlns:a16="http://schemas.microsoft.com/office/drawing/2014/main" id="{8F30EDB0-7ADD-4D40-A267-97B88E1DEA9B}"/>
                    </a:ext>
                  </a:extLst>
                </p:cNvPr>
                <p:cNvPicPr/>
                <p:nvPr/>
              </p:nvPicPr>
              <p:blipFill>
                <a:blip r:embed="rId124"/>
                <a:stretch>
                  <a:fillRect/>
                </a:stretch>
              </p:blipFill>
              <p:spPr>
                <a:xfrm>
                  <a:off x="4958126" y="4966303"/>
                  <a:ext cx="164160" cy="228240"/>
                </a:xfrm>
                <a:prstGeom prst="rect">
                  <a:avLst/>
                </a:prstGeom>
              </p:spPr>
            </p:pic>
          </mc:Fallback>
        </mc:AlternateContent>
      </p:grpSp>
    </p:spTree>
    <p:extLst>
      <p:ext uri="{BB962C8B-B14F-4D97-AF65-F5344CB8AC3E}">
        <p14:creationId xmlns:p14="http://schemas.microsoft.com/office/powerpoint/2010/main" val="2086724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B5CA9A-FA8B-4941-97F5-F529ECA09B7C}"/>
              </a:ext>
            </a:extLst>
          </p:cNvPr>
          <p:cNvGrpSpPr/>
          <p:nvPr/>
        </p:nvGrpSpPr>
        <p:grpSpPr>
          <a:xfrm>
            <a:off x="529248" y="648456"/>
            <a:ext cx="4899240" cy="1774440"/>
            <a:chOff x="529248" y="648456"/>
            <a:chExt cx="4899240" cy="17744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2175D3D-A717-4C59-8525-019F126D4AA6}"/>
                    </a:ext>
                  </a:extLst>
                </p14:cNvPr>
                <p14:cNvContentPartPr/>
                <p14:nvPr/>
              </p14:nvContentPartPr>
              <p14:xfrm>
                <a:off x="529248" y="785256"/>
                <a:ext cx="360360" cy="420480"/>
              </p14:xfrm>
            </p:contentPart>
          </mc:Choice>
          <mc:Fallback xmlns="">
            <p:pic>
              <p:nvPicPr>
                <p:cNvPr id="2" name="Ink 1">
                  <a:extLst>
                    <a:ext uri="{FF2B5EF4-FFF2-40B4-BE49-F238E27FC236}">
                      <a16:creationId xmlns:a16="http://schemas.microsoft.com/office/drawing/2014/main" id="{22175D3D-A717-4C59-8525-019F126D4AA6}"/>
                    </a:ext>
                  </a:extLst>
                </p:cNvPr>
                <p:cNvPicPr/>
                <p:nvPr/>
              </p:nvPicPr>
              <p:blipFill>
                <a:blip r:embed="rId3"/>
                <a:stretch>
                  <a:fillRect/>
                </a:stretch>
              </p:blipFill>
              <p:spPr>
                <a:xfrm>
                  <a:off x="511248" y="767256"/>
                  <a:ext cx="39600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1F4ADB5-A319-4107-A785-E8D9D6008C45}"/>
                    </a:ext>
                  </a:extLst>
                </p14:cNvPr>
                <p14:cNvContentPartPr/>
                <p14:nvPr/>
              </p14:nvContentPartPr>
              <p14:xfrm>
                <a:off x="1018488" y="671136"/>
                <a:ext cx="1256040" cy="607320"/>
              </p14:xfrm>
            </p:contentPart>
          </mc:Choice>
          <mc:Fallback xmlns="">
            <p:pic>
              <p:nvPicPr>
                <p:cNvPr id="3" name="Ink 2">
                  <a:extLst>
                    <a:ext uri="{FF2B5EF4-FFF2-40B4-BE49-F238E27FC236}">
                      <a16:creationId xmlns:a16="http://schemas.microsoft.com/office/drawing/2014/main" id="{41F4ADB5-A319-4107-A785-E8D9D6008C45}"/>
                    </a:ext>
                  </a:extLst>
                </p:cNvPr>
                <p:cNvPicPr/>
                <p:nvPr/>
              </p:nvPicPr>
              <p:blipFill>
                <a:blip r:embed="rId5"/>
                <a:stretch>
                  <a:fillRect/>
                </a:stretch>
              </p:blipFill>
              <p:spPr>
                <a:xfrm>
                  <a:off x="1000848" y="653136"/>
                  <a:ext cx="129168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B0BD6AA-FCC9-489D-9D9C-7FFB417CA740}"/>
                    </a:ext>
                  </a:extLst>
                </p14:cNvPr>
                <p14:cNvContentPartPr/>
                <p14:nvPr/>
              </p14:nvContentPartPr>
              <p14:xfrm>
                <a:off x="2665488" y="648456"/>
                <a:ext cx="2763000" cy="922680"/>
              </p14:xfrm>
            </p:contentPart>
          </mc:Choice>
          <mc:Fallback xmlns="">
            <p:pic>
              <p:nvPicPr>
                <p:cNvPr id="5" name="Ink 4">
                  <a:extLst>
                    <a:ext uri="{FF2B5EF4-FFF2-40B4-BE49-F238E27FC236}">
                      <a16:creationId xmlns:a16="http://schemas.microsoft.com/office/drawing/2014/main" id="{CB0BD6AA-FCC9-489D-9D9C-7FFB417CA740}"/>
                    </a:ext>
                  </a:extLst>
                </p:cNvPr>
                <p:cNvPicPr/>
                <p:nvPr/>
              </p:nvPicPr>
              <p:blipFill>
                <a:blip r:embed="rId7"/>
                <a:stretch>
                  <a:fillRect/>
                </a:stretch>
              </p:blipFill>
              <p:spPr>
                <a:xfrm>
                  <a:off x="2647488" y="630816"/>
                  <a:ext cx="279864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B2F460D-649D-4290-A8B1-0B18F4DC15B4}"/>
                    </a:ext>
                  </a:extLst>
                </p14:cNvPr>
                <p14:cNvContentPartPr/>
                <p14:nvPr/>
              </p14:nvContentPartPr>
              <p14:xfrm>
                <a:off x="4898208" y="844656"/>
                <a:ext cx="210240" cy="82080"/>
              </p14:xfrm>
            </p:contentPart>
          </mc:Choice>
          <mc:Fallback xmlns="">
            <p:pic>
              <p:nvPicPr>
                <p:cNvPr id="6" name="Ink 5">
                  <a:extLst>
                    <a:ext uri="{FF2B5EF4-FFF2-40B4-BE49-F238E27FC236}">
                      <a16:creationId xmlns:a16="http://schemas.microsoft.com/office/drawing/2014/main" id="{4B2F460D-649D-4290-A8B1-0B18F4DC15B4}"/>
                    </a:ext>
                  </a:extLst>
                </p:cNvPr>
                <p:cNvPicPr/>
                <p:nvPr/>
              </p:nvPicPr>
              <p:blipFill>
                <a:blip r:embed="rId9"/>
                <a:stretch>
                  <a:fillRect/>
                </a:stretch>
              </p:blipFill>
              <p:spPr>
                <a:xfrm>
                  <a:off x="4880568" y="826656"/>
                  <a:ext cx="245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632138C-C6D7-4A87-BD0F-0403CB877390}"/>
                    </a:ext>
                  </a:extLst>
                </p14:cNvPr>
                <p14:cNvContentPartPr/>
                <p14:nvPr/>
              </p14:nvContentPartPr>
              <p14:xfrm>
                <a:off x="3247248" y="807216"/>
                <a:ext cx="227160" cy="19080"/>
              </p14:xfrm>
            </p:contentPart>
          </mc:Choice>
          <mc:Fallback xmlns="">
            <p:pic>
              <p:nvPicPr>
                <p:cNvPr id="7" name="Ink 6">
                  <a:extLst>
                    <a:ext uri="{FF2B5EF4-FFF2-40B4-BE49-F238E27FC236}">
                      <a16:creationId xmlns:a16="http://schemas.microsoft.com/office/drawing/2014/main" id="{1632138C-C6D7-4A87-BD0F-0403CB877390}"/>
                    </a:ext>
                  </a:extLst>
                </p:cNvPr>
                <p:cNvPicPr/>
                <p:nvPr/>
              </p:nvPicPr>
              <p:blipFill>
                <a:blip r:embed="rId11"/>
                <a:stretch>
                  <a:fillRect/>
                </a:stretch>
              </p:blipFill>
              <p:spPr>
                <a:xfrm>
                  <a:off x="3229248" y="789216"/>
                  <a:ext cx="262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B8AF0063-6080-43F1-BDEA-858003F0D03E}"/>
                    </a:ext>
                  </a:extLst>
                </p14:cNvPr>
                <p14:cNvContentPartPr/>
                <p14:nvPr/>
              </p14:nvContentPartPr>
              <p14:xfrm>
                <a:off x="1773408" y="1637016"/>
                <a:ext cx="406800" cy="785880"/>
              </p14:xfrm>
            </p:contentPart>
          </mc:Choice>
          <mc:Fallback xmlns="">
            <p:pic>
              <p:nvPicPr>
                <p:cNvPr id="8" name="Ink 7">
                  <a:extLst>
                    <a:ext uri="{FF2B5EF4-FFF2-40B4-BE49-F238E27FC236}">
                      <a16:creationId xmlns:a16="http://schemas.microsoft.com/office/drawing/2014/main" id="{B8AF0063-6080-43F1-BDEA-858003F0D03E}"/>
                    </a:ext>
                  </a:extLst>
                </p:cNvPr>
                <p:cNvPicPr/>
                <p:nvPr/>
              </p:nvPicPr>
              <p:blipFill>
                <a:blip r:embed="rId13"/>
                <a:stretch>
                  <a:fillRect/>
                </a:stretch>
              </p:blipFill>
              <p:spPr>
                <a:xfrm>
                  <a:off x="1755768" y="1619016"/>
                  <a:ext cx="442440" cy="821520"/>
                </a:xfrm>
                <a:prstGeom prst="rect">
                  <a:avLst/>
                </a:prstGeom>
              </p:spPr>
            </p:pic>
          </mc:Fallback>
        </mc:AlternateContent>
      </p:grpSp>
      <p:grpSp>
        <p:nvGrpSpPr>
          <p:cNvPr id="22" name="Group 21">
            <a:extLst>
              <a:ext uri="{FF2B5EF4-FFF2-40B4-BE49-F238E27FC236}">
                <a16:creationId xmlns:a16="http://schemas.microsoft.com/office/drawing/2014/main" id="{2F456965-4691-42BD-B922-4F503114818F}"/>
              </a:ext>
            </a:extLst>
          </p:cNvPr>
          <p:cNvGrpSpPr/>
          <p:nvPr/>
        </p:nvGrpSpPr>
        <p:grpSpPr>
          <a:xfrm>
            <a:off x="881328" y="3136416"/>
            <a:ext cx="6317640" cy="899640"/>
            <a:chOff x="881328" y="3136416"/>
            <a:chExt cx="6317640" cy="89964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B0B0A49B-02D0-4527-9DC6-B0856152E537}"/>
                    </a:ext>
                  </a:extLst>
                </p14:cNvPr>
                <p14:cNvContentPartPr/>
                <p14:nvPr/>
              </p14:nvContentPartPr>
              <p14:xfrm>
                <a:off x="1660008" y="3340176"/>
                <a:ext cx="472320" cy="389520"/>
              </p14:xfrm>
            </p:contentPart>
          </mc:Choice>
          <mc:Fallback xmlns="">
            <p:pic>
              <p:nvPicPr>
                <p:cNvPr id="10" name="Ink 9">
                  <a:extLst>
                    <a:ext uri="{FF2B5EF4-FFF2-40B4-BE49-F238E27FC236}">
                      <a16:creationId xmlns:a16="http://schemas.microsoft.com/office/drawing/2014/main" id="{B0B0A49B-02D0-4527-9DC6-B0856152E537}"/>
                    </a:ext>
                  </a:extLst>
                </p:cNvPr>
                <p:cNvPicPr/>
                <p:nvPr/>
              </p:nvPicPr>
              <p:blipFill>
                <a:blip r:embed="rId15"/>
                <a:stretch>
                  <a:fillRect/>
                </a:stretch>
              </p:blipFill>
              <p:spPr>
                <a:xfrm>
                  <a:off x="1642368" y="3322536"/>
                  <a:ext cx="5079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21F6D52-49CE-4E59-9267-F1C2E4989608}"/>
                    </a:ext>
                  </a:extLst>
                </p14:cNvPr>
                <p14:cNvContentPartPr/>
                <p14:nvPr/>
              </p14:nvContentPartPr>
              <p14:xfrm>
                <a:off x="881328" y="3136416"/>
                <a:ext cx="128880" cy="425160"/>
              </p14:xfrm>
            </p:contentPart>
          </mc:Choice>
          <mc:Fallback xmlns="">
            <p:pic>
              <p:nvPicPr>
                <p:cNvPr id="11" name="Ink 10">
                  <a:extLst>
                    <a:ext uri="{FF2B5EF4-FFF2-40B4-BE49-F238E27FC236}">
                      <a16:creationId xmlns:a16="http://schemas.microsoft.com/office/drawing/2014/main" id="{F21F6D52-49CE-4E59-9267-F1C2E4989608}"/>
                    </a:ext>
                  </a:extLst>
                </p:cNvPr>
                <p:cNvPicPr/>
                <p:nvPr/>
              </p:nvPicPr>
              <p:blipFill>
                <a:blip r:embed="rId17"/>
                <a:stretch>
                  <a:fillRect/>
                </a:stretch>
              </p:blipFill>
              <p:spPr>
                <a:xfrm>
                  <a:off x="863688" y="3118416"/>
                  <a:ext cx="1645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1206A93-8B96-4F76-BB5D-761F285EDB90}"/>
                    </a:ext>
                  </a:extLst>
                </p14:cNvPr>
                <p14:cNvContentPartPr/>
                <p14:nvPr/>
              </p14:nvContentPartPr>
              <p14:xfrm>
                <a:off x="1108848" y="3170616"/>
                <a:ext cx="299520" cy="300240"/>
              </p14:xfrm>
            </p:contentPart>
          </mc:Choice>
          <mc:Fallback xmlns="">
            <p:pic>
              <p:nvPicPr>
                <p:cNvPr id="12" name="Ink 11">
                  <a:extLst>
                    <a:ext uri="{FF2B5EF4-FFF2-40B4-BE49-F238E27FC236}">
                      <a16:creationId xmlns:a16="http://schemas.microsoft.com/office/drawing/2014/main" id="{B1206A93-8B96-4F76-BB5D-761F285EDB90}"/>
                    </a:ext>
                  </a:extLst>
                </p:cNvPr>
                <p:cNvPicPr/>
                <p:nvPr/>
              </p:nvPicPr>
              <p:blipFill>
                <a:blip r:embed="rId19"/>
                <a:stretch>
                  <a:fillRect/>
                </a:stretch>
              </p:blipFill>
              <p:spPr>
                <a:xfrm>
                  <a:off x="1091208" y="3152616"/>
                  <a:ext cx="3351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033F53D-74D6-4DF9-B72C-1863A02052F2}"/>
                    </a:ext>
                  </a:extLst>
                </p14:cNvPr>
                <p14:cNvContentPartPr/>
                <p14:nvPr/>
              </p14:nvContentPartPr>
              <p14:xfrm>
                <a:off x="2741808" y="3457176"/>
                <a:ext cx="867960" cy="376200"/>
              </p14:xfrm>
            </p:contentPart>
          </mc:Choice>
          <mc:Fallback xmlns="">
            <p:pic>
              <p:nvPicPr>
                <p:cNvPr id="13" name="Ink 12">
                  <a:extLst>
                    <a:ext uri="{FF2B5EF4-FFF2-40B4-BE49-F238E27FC236}">
                      <a16:creationId xmlns:a16="http://schemas.microsoft.com/office/drawing/2014/main" id="{9033F53D-74D6-4DF9-B72C-1863A02052F2}"/>
                    </a:ext>
                  </a:extLst>
                </p:cNvPr>
                <p:cNvPicPr/>
                <p:nvPr/>
              </p:nvPicPr>
              <p:blipFill>
                <a:blip r:embed="rId21"/>
                <a:stretch>
                  <a:fillRect/>
                </a:stretch>
              </p:blipFill>
              <p:spPr>
                <a:xfrm>
                  <a:off x="2724168" y="3439536"/>
                  <a:ext cx="90360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81EE8D41-1C2C-4108-8CE7-51926F46F4C0}"/>
                    </a:ext>
                  </a:extLst>
                </p14:cNvPr>
                <p14:cNvContentPartPr/>
                <p14:nvPr/>
              </p14:nvContentPartPr>
              <p14:xfrm>
                <a:off x="4176048" y="3306336"/>
                <a:ext cx="162360" cy="439200"/>
              </p14:xfrm>
            </p:contentPart>
          </mc:Choice>
          <mc:Fallback xmlns="">
            <p:pic>
              <p:nvPicPr>
                <p:cNvPr id="14" name="Ink 13">
                  <a:extLst>
                    <a:ext uri="{FF2B5EF4-FFF2-40B4-BE49-F238E27FC236}">
                      <a16:creationId xmlns:a16="http://schemas.microsoft.com/office/drawing/2014/main" id="{81EE8D41-1C2C-4108-8CE7-51926F46F4C0}"/>
                    </a:ext>
                  </a:extLst>
                </p:cNvPr>
                <p:cNvPicPr/>
                <p:nvPr/>
              </p:nvPicPr>
              <p:blipFill>
                <a:blip r:embed="rId23"/>
                <a:stretch>
                  <a:fillRect/>
                </a:stretch>
              </p:blipFill>
              <p:spPr>
                <a:xfrm>
                  <a:off x="4158048" y="3288696"/>
                  <a:ext cx="1980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37BD9C19-D399-4E11-939C-7745335347DD}"/>
                    </a:ext>
                  </a:extLst>
                </p14:cNvPr>
                <p14:cNvContentPartPr/>
                <p14:nvPr/>
              </p14:nvContentPartPr>
              <p14:xfrm>
                <a:off x="4550088" y="3415416"/>
                <a:ext cx="414720" cy="421560"/>
              </p14:xfrm>
            </p:contentPart>
          </mc:Choice>
          <mc:Fallback xmlns="">
            <p:pic>
              <p:nvPicPr>
                <p:cNvPr id="15" name="Ink 14">
                  <a:extLst>
                    <a:ext uri="{FF2B5EF4-FFF2-40B4-BE49-F238E27FC236}">
                      <a16:creationId xmlns:a16="http://schemas.microsoft.com/office/drawing/2014/main" id="{37BD9C19-D399-4E11-939C-7745335347DD}"/>
                    </a:ext>
                  </a:extLst>
                </p:cNvPr>
                <p:cNvPicPr/>
                <p:nvPr/>
              </p:nvPicPr>
              <p:blipFill>
                <a:blip r:embed="rId25"/>
                <a:stretch>
                  <a:fillRect/>
                </a:stretch>
              </p:blipFill>
              <p:spPr>
                <a:xfrm>
                  <a:off x="4532448" y="3397776"/>
                  <a:ext cx="4503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C51183F8-4393-4604-9B9E-657DE852E976}"/>
                    </a:ext>
                  </a:extLst>
                </p14:cNvPr>
                <p14:cNvContentPartPr/>
                <p14:nvPr/>
              </p14:nvContentPartPr>
              <p14:xfrm>
                <a:off x="5621448" y="3424776"/>
                <a:ext cx="430560" cy="334440"/>
              </p14:xfrm>
            </p:contentPart>
          </mc:Choice>
          <mc:Fallback xmlns="">
            <p:pic>
              <p:nvPicPr>
                <p:cNvPr id="16" name="Ink 15">
                  <a:extLst>
                    <a:ext uri="{FF2B5EF4-FFF2-40B4-BE49-F238E27FC236}">
                      <a16:creationId xmlns:a16="http://schemas.microsoft.com/office/drawing/2014/main" id="{C51183F8-4393-4604-9B9E-657DE852E976}"/>
                    </a:ext>
                  </a:extLst>
                </p:cNvPr>
                <p:cNvPicPr/>
                <p:nvPr/>
              </p:nvPicPr>
              <p:blipFill>
                <a:blip r:embed="rId27"/>
                <a:stretch>
                  <a:fillRect/>
                </a:stretch>
              </p:blipFill>
              <p:spPr>
                <a:xfrm>
                  <a:off x="5603808" y="3407136"/>
                  <a:ext cx="4662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3DFD5FAB-308A-4D99-B33B-32169950EF49}"/>
                    </a:ext>
                  </a:extLst>
                </p14:cNvPr>
                <p14:cNvContentPartPr/>
                <p14:nvPr/>
              </p14:nvContentPartPr>
              <p14:xfrm>
                <a:off x="6145968" y="3275016"/>
                <a:ext cx="456480" cy="398520"/>
              </p14:xfrm>
            </p:contentPart>
          </mc:Choice>
          <mc:Fallback xmlns="">
            <p:pic>
              <p:nvPicPr>
                <p:cNvPr id="17" name="Ink 16">
                  <a:extLst>
                    <a:ext uri="{FF2B5EF4-FFF2-40B4-BE49-F238E27FC236}">
                      <a16:creationId xmlns:a16="http://schemas.microsoft.com/office/drawing/2014/main" id="{3DFD5FAB-308A-4D99-B33B-32169950EF49}"/>
                    </a:ext>
                  </a:extLst>
                </p:cNvPr>
                <p:cNvPicPr/>
                <p:nvPr/>
              </p:nvPicPr>
              <p:blipFill>
                <a:blip r:embed="rId29"/>
                <a:stretch>
                  <a:fillRect/>
                </a:stretch>
              </p:blipFill>
              <p:spPr>
                <a:xfrm>
                  <a:off x="6127968" y="3257016"/>
                  <a:ext cx="4921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7D34F90-865B-4B25-8F2F-B6D6DB83E3E6}"/>
                    </a:ext>
                  </a:extLst>
                </p14:cNvPr>
                <p14:cNvContentPartPr/>
                <p14:nvPr/>
              </p14:nvContentPartPr>
              <p14:xfrm>
                <a:off x="6605328" y="3259176"/>
                <a:ext cx="299880" cy="396360"/>
              </p14:xfrm>
            </p:contentPart>
          </mc:Choice>
          <mc:Fallback xmlns="">
            <p:pic>
              <p:nvPicPr>
                <p:cNvPr id="18" name="Ink 17">
                  <a:extLst>
                    <a:ext uri="{FF2B5EF4-FFF2-40B4-BE49-F238E27FC236}">
                      <a16:creationId xmlns:a16="http://schemas.microsoft.com/office/drawing/2014/main" id="{C7D34F90-865B-4B25-8F2F-B6D6DB83E3E6}"/>
                    </a:ext>
                  </a:extLst>
                </p:cNvPr>
                <p:cNvPicPr/>
                <p:nvPr/>
              </p:nvPicPr>
              <p:blipFill>
                <a:blip r:embed="rId31"/>
                <a:stretch>
                  <a:fillRect/>
                </a:stretch>
              </p:blipFill>
              <p:spPr>
                <a:xfrm>
                  <a:off x="6587328" y="3241176"/>
                  <a:ext cx="3355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10D0EEA-9C97-4822-A559-139E5D8DF019}"/>
                    </a:ext>
                  </a:extLst>
                </p14:cNvPr>
                <p14:cNvContentPartPr/>
                <p14:nvPr/>
              </p14:nvContentPartPr>
              <p14:xfrm>
                <a:off x="4254888" y="3944256"/>
                <a:ext cx="2944080" cy="91800"/>
              </p14:xfrm>
            </p:contentPart>
          </mc:Choice>
          <mc:Fallback xmlns="">
            <p:pic>
              <p:nvPicPr>
                <p:cNvPr id="21" name="Ink 20">
                  <a:extLst>
                    <a:ext uri="{FF2B5EF4-FFF2-40B4-BE49-F238E27FC236}">
                      <a16:creationId xmlns:a16="http://schemas.microsoft.com/office/drawing/2014/main" id="{410D0EEA-9C97-4822-A559-139E5D8DF019}"/>
                    </a:ext>
                  </a:extLst>
                </p:cNvPr>
                <p:cNvPicPr/>
                <p:nvPr/>
              </p:nvPicPr>
              <p:blipFill>
                <a:blip r:embed="rId33"/>
                <a:stretch>
                  <a:fillRect/>
                </a:stretch>
              </p:blipFill>
              <p:spPr>
                <a:xfrm>
                  <a:off x="4236888" y="3926616"/>
                  <a:ext cx="2979720" cy="127440"/>
                </a:xfrm>
                <a:prstGeom prst="rect">
                  <a:avLst/>
                </a:prstGeom>
              </p:spPr>
            </p:pic>
          </mc:Fallback>
        </mc:AlternateContent>
      </p:grpSp>
      <p:grpSp>
        <p:nvGrpSpPr>
          <p:cNvPr id="34" name="Group 33">
            <a:extLst>
              <a:ext uri="{FF2B5EF4-FFF2-40B4-BE49-F238E27FC236}">
                <a16:creationId xmlns:a16="http://schemas.microsoft.com/office/drawing/2014/main" id="{8B241383-AEA3-4A1A-A24B-79925C73402E}"/>
              </a:ext>
            </a:extLst>
          </p:cNvPr>
          <p:cNvGrpSpPr/>
          <p:nvPr/>
        </p:nvGrpSpPr>
        <p:grpSpPr>
          <a:xfrm>
            <a:off x="1947648" y="5280576"/>
            <a:ext cx="1123560" cy="709200"/>
            <a:chOff x="1947648" y="5280576"/>
            <a:chExt cx="1123560" cy="70920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ECF9B30-ED4B-40AA-A0DE-3EF6AD97885F}"/>
                    </a:ext>
                  </a:extLst>
                </p14:cNvPr>
                <p14:cNvContentPartPr/>
                <p14:nvPr/>
              </p14:nvContentPartPr>
              <p14:xfrm>
                <a:off x="1947648" y="5280576"/>
                <a:ext cx="110160" cy="537120"/>
              </p14:xfrm>
            </p:contentPart>
          </mc:Choice>
          <mc:Fallback xmlns="">
            <p:pic>
              <p:nvPicPr>
                <p:cNvPr id="24" name="Ink 23">
                  <a:extLst>
                    <a:ext uri="{FF2B5EF4-FFF2-40B4-BE49-F238E27FC236}">
                      <a16:creationId xmlns:a16="http://schemas.microsoft.com/office/drawing/2014/main" id="{7ECF9B30-ED4B-40AA-A0DE-3EF6AD97885F}"/>
                    </a:ext>
                  </a:extLst>
                </p:cNvPr>
                <p:cNvPicPr/>
                <p:nvPr/>
              </p:nvPicPr>
              <p:blipFill>
                <a:blip r:embed="rId35"/>
                <a:stretch>
                  <a:fillRect/>
                </a:stretch>
              </p:blipFill>
              <p:spPr>
                <a:xfrm>
                  <a:off x="1930008" y="5262936"/>
                  <a:ext cx="14580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2C1694F4-33E6-4F3A-A678-B061EB41629B}"/>
                    </a:ext>
                  </a:extLst>
                </p14:cNvPr>
                <p14:cNvContentPartPr/>
                <p14:nvPr/>
              </p14:nvContentPartPr>
              <p14:xfrm>
                <a:off x="2186688" y="5643816"/>
                <a:ext cx="397800" cy="221400"/>
              </p14:xfrm>
            </p:contentPart>
          </mc:Choice>
          <mc:Fallback xmlns="">
            <p:pic>
              <p:nvPicPr>
                <p:cNvPr id="25" name="Ink 24">
                  <a:extLst>
                    <a:ext uri="{FF2B5EF4-FFF2-40B4-BE49-F238E27FC236}">
                      <a16:creationId xmlns:a16="http://schemas.microsoft.com/office/drawing/2014/main" id="{2C1694F4-33E6-4F3A-A678-B061EB41629B}"/>
                    </a:ext>
                  </a:extLst>
                </p:cNvPr>
                <p:cNvPicPr/>
                <p:nvPr/>
              </p:nvPicPr>
              <p:blipFill>
                <a:blip r:embed="rId37"/>
                <a:stretch>
                  <a:fillRect/>
                </a:stretch>
              </p:blipFill>
              <p:spPr>
                <a:xfrm>
                  <a:off x="2169048" y="5625816"/>
                  <a:ext cx="433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F84E3A4D-A092-4D3B-9C96-B1DDFA3A167C}"/>
                    </a:ext>
                  </a:extLst>
                </p14:cNvPr>
                <p14:cNvContentPartPr/>
                <p14:nvPr/>
              </p14:nvContentPartPr>
              <p14:xfrm>
                <a:off x="2609328" y="5496936"/>
                <a:ext cx="461880" cy="492840"/>
              </p14:xfrm>
            </p:contentPart>
          </mc:Choice>
          <mc:Fallback xmlns="">
            <p:pic>
              <p:nvPicPr>
                <p:cNvPr id="27" name="Ink 26">
                  <a:extLst>
                    <a:ext uri="{FF2B5EF4-FFF2-40B4-BE49-F238E27FC236}">
                      <a16:creationId xmlns:a16="http://schemas.microsoft.com/office/drawing/2014/main" id="{F84E3A4D-A092-4D3B-9C96-B1DDFA3A167C}"/>
                    </a:ext>
                  </a:extLst>
                </p:cNvPr>
                <p:cNvPicPr/>
                <p:nvPr/>
              </p:nvPicPr>
              <p:blipFill>
                <a:blip r:embed="rId39"/>
                <a:stretch>
                  <a:fillRect/>
                </a:stretch>
              </p:blipFill>
              <p:spPr>
                <a:xfrm>
                  <a:off x="2591328" y="5478936"/>
                  <a:ext cx="497520" cy="528480"/>
                </a:xfrm>
                <a:prstGeom prst="rect">
                  <a:avLst/>
                </a:prstGeom>
              </p:spPr>
            </p:pic>
          </mc:Fallback>
        </mc:AlternateContent>
      </p:grpSp>
      <p:grpSp>
        <p:nvGrpSpPr>
          <p:cNvPr id="33" name="Group 32">
            <a:extLst>
              <a:ext uri="{FF2B5EF4-FFF2-40B4-BE49-F238E27FC236}">
                <a16:creationId xmlns:a16="http://schemas.microsoft.com/office/drawing/2014/main" id="{4FB64EF1-645A-4C15-9A0F-D8FE176ABFCC}"/>
              </a:ext>
            </a:extLst>
          </p:cNvPr>
          <p:cNvGrpSpPr/>
          <p:nvPr/>
        </p:nvGrpSpPr>
        <p:grpSpPr>
          <a:xfrm>
            <a:off x="3811008" y="4388496"/>
            <a:ext cx="3159360" cy="1817640"/>
            <a:chOff x="3811008" y="4388496"/>
            <a:chExt cx="3159360" cy="1817640"/>
          </a:xfrm>
        </p:grpSpPr>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8A936B38-EB0B-40D2-9234-A77893B92693}"/>
                    </a:ext>
                  </a:extLst>
                </p14:cNvPr>
                <p14:cNvContentPartPr/>
                <p14:nvPr/>
              </p14:nvContentPartPr>
              <p14:xfrm>
                <a:off x="3938448" y="4388496"/>
                <a:ext cx="805320" cy="692280"/>
              </p14:xfrm>
            </p:contentPart>
          </mc:Choice>
          <mc:Fallback xmlns="">
            <p:pic>
              <p:nvPicPr>
                <p:cNvPr id="23" name="Ink 22">
                  <a:extLst>
                    <a:ext uri="{FF2B5EF4-FFF2-40B4-BE49-F238E27FC236}">
                      <a16:creationId xmlns:a16="http://schemas.microsoft.com/office/drawing/2014/main" id="{8A936B38-EB0B-40D2-9234-A77893B92693}"/>
                    </a:ext>
                  </a:extLst>
                </p:cNvPr>
                <p:cNvPicPr/>
                <p:nvPr/>
              </p:nvPicPr>
              <p:blipFill>
                <a:blip r:embed="rId41"/>
                <a:stretch>
                  <a:fillRect/>
                </a:stretch>
              </p:blipFill>
              <p:spPr>
                <a:xfrm>
                  <a:off x="3920808" y="4370856"/>
                  <a:ext cx="840960" cy="72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24EC0162-2B38-43BE-BBE5-9ADA3A6D1F00}"/>
                    </a:ext>
                  </a:extLst>
                </p14:cNvPr>
                <p14:cNvContentPartPr/>
                <p14:nvPr/>
              </p14:nvContentPartPr>
              <p14:xfrm>
                <a:off x="3811008" y="5527176"/>
                <a:ext cx="1109880" cy="334440"/>
              </p14:xfrm>
            </p:contentPart>
          </mc:Choice>
          <mc:Fallback xmlns="">
            <p:pic>
              <p:nvPicPr>
                <p:cNvPr id="28" name="Ink 27">
                  <a:extLst>
                    <a:ext uri="{FF2B5EF4-FFF2-40B4-BE49-F238E27FC236}">
                      <a16:creationId xmlns:a16="http://schemas.microsoft.com/office/drawing/2014/main" id="{24EC0162-2B38-43BE-BBE5-9ADA3A6D1F00}"/>
                    </a:ext>
                  </a:extLst>
                </p:cNvPr>
                <p:cNvPicPr/>
                <p:nvPr/>
              </p:nvPicPr>
              <p:blipFill>
                <a:blip r:embed="rId43"/>
                <a:stretch>
                  <a:fillRect/>
                </a:stretch>
              </p:blipFill>
              <p:spPr>
                <a:xfrm>
                  <a:off x="3793368" y="5509536"/>
                  <a:ext cx="11455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2C1D1717-A548-43C3-B0F8-DB9985DDAC2F}"/>
                    </a:ext>
                  </a:extLst>
                </p14:cNvPr>
                <p14:cNvContentPartPr/>
                <p14:nvPr/>
              </p14:nvContentPartPr>
              <p14:xfrm>
                <a:off x="5343168" y="5292456"/>
                <a:ext cx="198000" cy="429120"/>
              </p14:xfrm>
            </p:contentPart>
          </mc:Choice>
          <mc:Fallback xmlns="">
            <p:pic>
              <p:nvPicPr>
                <p:cNvPr id="29" name="Ink 28">
                  <a:extLst>
                    <a:ext uri="{FF2B5EF4-FFF2-40B4-BE49-F238E27FC236}">
                      <a16:creationId xmlns:a16="http://schemas.microsoft.com/office/drawing/2014/main" id="{2C1D1717-A548-43C3-B0F8-DB9985DDAC2F}"/>
                    </a:ext>
                  </a:extLst>
                </p:cNvPr>
                <p:cNvPicPr/>
                <p:nvPr/>
              </p:nvPicPr>
              <p:blipFill>
                <a:blip r:embed="rId45"/>
                <a:stretch>
                  <a:fillRect/>
                </a:stretch>
              </p:blipFill>
              <p:spPr>
                <a:xfrm>
                  <a:off x="5325168" y="5274816"/>
                  <a:ext cx="2336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9014690-A923-45EC-B760-7EB0440C2ACE}"/>
                    </a:ext>
                  </a:extLst>
                </p14:cNvPr>
                <p14:cNvContentPartPr/>
                <p14:nvPr/>
              </p14:nvContentPartPr>
              <p14:xfrm>
                <a:off x="5648088" y="5279856"/>
                <a:ext cx="419760" cy="405000"/>
              </p14:xfrm>
            </p:contentPart>
          </mc:Choice>
          <mc:Fallback xmlns="">
            <p:pic>
              <p:nvPicPr>
                <p:cNvPr id="30" name="Ink 29">
                  <a:extLst>
                    <a:ext uri="{FF2B5EF4-FFF2-40B4-BE49-F238E27FC236}">
                      <a16:creationId xmlns:a16="http://schemas.microsoft.com/office/drawing/2014/main" id="{E9014690-A923-45EC-B760-7EB0440C2ACE}"/>
                    </a:ext>
                  </a:extLst>
                </p:cNvPr>
                <p:cNvPicPr/>
                <p:nvPr/>
              </p:nvPicPr>
              <p:blipFill>
                <a:blip r:embed="rId47"/>
                <a:stretch>
                  <a:fillRect/>
                </a:stretch>
              </p:blipFill>
              <p:spPr>
                <a:xfrm>
                  <a:off x="5630448" y="5261856"/>
                  <a:ext cx="4554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723FFE8D-ABFC-4308-9E3F-B143F1F02527}"/>
                    </a:ext>
                  </a:extLst>
                </p14:cNvPr>
                <p14:cNvContentPartPr/>
                <p14:nvPr/>
              </p14:nvContentPartPr>
              <p14:xfrm>
                <a:off x="6090888" y="5473536"/>
                <a:ext cx="654120" cy="732600"/>
              </p14:xfrm>
            </p:contentPart>
          </mc:Choice>
          <mc:Fallback xmlns="">
            <p:pic>
              <p:nvPicPr>
                <p:cNvPr id="31" name="Ink 30">
                  <a:extLst>
                    <a:ext uri="{FF2B5EF4-FFF2-40B4-BE49-F238E27FC236}">
                      <a16:creationId xmlns:a16="http://schemas.microsoft.com/office/drawing/2014/main" id="{723FFE8D-ABFC-4308-9E3F-B143F1F02527}"/>
                    </a:ext>
                  </a:extLst>
                </p:cNvPr>
                <p:cNvPicPr/>
                <p:nvPr/>
              </p:nvPicPr>
              <p:blipFill>
                <a:blip r:embed="rId49"/>
                <a:stretch>
                  <a:fillRect/>
                </a:stretch>
              </p:blipFill>
              <p:spPr>
                <a:xfrm>
                  <a:off x="6073248" y="5455896"/>
                  <a:ext cx="68976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BB20E819-39C4-4E10-ADCA-56147E63D463}"/>
                    </a:ext>
                  </a:extLst>
                </p14:cNvPr>
                <p14:cNvContentPartPr/>
                <p14:nvPr/>
              </p14:nvContentPartPr>
              <p14:xfrm>
                <a:off x="6900528" y="5632296"/>
                <a:ext cx="69840" cy="28080"/>
              </p14:xfrm>
            </p:contentPart>
          </mc:Choice>
          <mc:Fallback xmlns="">
            <p:pic>
              <p:nvPicPr>
                <p:cNvPr id="32" name="Ink 31">
                  <a:extLst>
                    <a:ext uri="{FF2B5EF4-FFF2-40B4-BE49-F238E27FC236}">
                      <a16:creationId xmlns:a16="http://schemas.microsoft.com/office/drawing/2014/main" id="{BB20E819-39C4-4E10-ADCA-56147E63D463}"/>
                    </a:ext>
                  </a:extLst>
                </p:cNvPr>
                <p:cNvPicPr/>
                <p:nvPr/>
              </p:nvPicPr>
              <p:blipFill>
                <a:blip r:embed="rId51"/>
                <a:stretch>
                  <a:fillRect/>
                </a:stretch>
              </p:blipFill>
              <p:spPr>
                <a:xfrm>
                  <a:off x="6882528" y="5614656"/>
                  <a:ext cx="105480" cy="63720"/>
                </a:xfrm>
                <a:prstGeom prst="rect">
                  <a:avLst/>
                </a:prstGeom>
              </p:spPr>
            </p:pic>
          </mc:Fallback>
        </mc:AlternateContent>
      </p:grpSp>
    </p:spTree>
    <p:extLst>
      <p:ext uri="{BB962C8B-B14F-4D97-AF65-F5344CB8AC3E}">
        <p14:creationId xmlns:p14="http://schemas.microsoft.com/office/powerpoint/2010/main" val="1728387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1C084D-94D1-41A6-B852-9B54A7ECC6E3}"/>
              </a:ext>
            </a:extLst>
          </p:cNvPr>
          <p:cNvGrpSpPr/>
          <p:nvPr/>
        </p:nvGrpSpPr>
        <p:grpSpPr>
          <a:xfrm>
            <a:off x="78168" y="353256"/>
            <a:ext cx="1080360" cy="945720"/>
            <a:chOff x="78168" y="353256"/>
            <a:chExt cx="1080360" cy="9457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33775AB-C206-46C6-9C08-B4EAE4EC7E82}"/>
                    </a:ext>
                  </a:extLst>
                </p14:cNvPr>
                <p14:cNvContentPartPr/>
                <p14:nvPr/>
              </p14:nvContentPartPr>
              <p14:xfrm>
                <a:off x="759288" y="878856"/>
                <a:ext cx="399240" cy="420120"/>
              </p14:xfrm>
            </p:contentPart>
          </mc:Choice>
          <mc:Fallback xmlns="">
            <p:pic>
              <p:nvPicPr>
                <p:cNvPr id="2" name="Ink 1">
                  <a:extLst>
                    <a:ext uri="{FF2B5EF4-FFF2-40B4-BE49-F238E27FC236}">
                      <a16:creationId xmlns:a16="http://schemas.microsoft.com/office/drawing/2014/main" id="{433775AB-C206-46C6-9C08-B4EAE4EC7E82}"/>
                    </a:ext>
                  </a:extLst>
                </p:cNvPr>
                <p:cNvPicPr/>
                <p:nvPr/>
              </p:nvPicPr>
              <p:blipFill>
                <a:blip r:embed="rId3"/>
                <a:stretch>
                  <a:fillRect/>
                </a:stretch>
              </p:blipFill>
              <p:spPr>
                <a:xfrm>
                  <a:off x="741288" y="860856"/>
                  <a:ext cx="43488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BC3A72D-7D65-47B4-9D8C-FDD9A525DFE0}"/>
                    </a:ext>
                  </a:extLst>
                </p14:cNvPr>
                <p14:cNvContentPartPr/>
                <p14:nvPr/>
              </p14:nvContentPartPr>
              <p14:xfrm>
                <a:off x="78168" y="354336"/>
                <a:ext cx="291960" cy="495000"/>
              </p14:xfrm>
            </p:contentPart>
          </mc:Choice>
          <mc:Fallback xmlns="">
            <p:pic>
              <p:nvPicPr>
                <p:cNvPr id="3" name="Ink 2">
                  <a:extLst>
                    <a:ext uri="{FF2B5EF4-FFF2-40B4-BE49-F238E27FC236}">
                      <a16:creationId xmlns:a16="http://schemas.microsoft.com/office/drawing/2014/main" id="{EBC3A72D-7D65-47B4-9D8C-FDD9A525DFE0}"/>
                    </a:ext>
                  </a:extLst>
                </p:cNvPr>
                <p:cNvPicPr/>
                <p:nvPr/>
              </p:nvPicPr>
              <p:blipFill>
                <a:blip r:embed="rId5"/>
                <a:stretch>
                  <a:fillRect/>
                </a:stretch>
              </p:blipFill>
              <p:spPr>
                <a:xfrm>
                  <a:off x="60168" y="336696"/>
                  <a:ext cx="3276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74363B5-5896-418C-A85A-95813E28D75E}"/>
                    </a:ext>
                  </a:extLst>
                </p14:cNvPr>
                <p14:cNvContentPartPr/>
                <p14:nvPr/>
              </p14:nvContentPartPr>
              <p14:xfrm>
                <a:off x="112728" y="555936"/>
                <a:ext cx="273960" cy="90360"/>
              </p14:xfrm>
            </p:contentPart>
          </mc:Choice>
          <mc:Fallback xmlns="">
            <p:pic>
              <p:nvPicPr>
                <p:cNvPr id="4" name="Ink 3">
                  <a:extLst>
                    <a:ext uri="{FF2B5EF4-FFF2-40B4-BE49-F238E27FC236}">
                      <a16:creationId xmlns:a16="http://schemas.microsoft.com/office/drawing/2014/main" id="{C74363B5-5896-418C-A85A-95813E28D75E}"/>
                    </a:ext>
                  </a:extLst>
                </p:cNvPr>
                <p:cNvPicPr/>
                <p:nvPr/>
              </p:nvPicPr>
              <p:blipFill>
                <a:blip r:embed="rId7"/>
                <a:stretch>
                  <a:fillRect/>
                </a:stretch>
              </p:blipFill>
              <p:spPr>
                <a:xfrm>
                  <a:off x="94728" y="537936"/>
                  <a:ext cx="309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1AA0644-856F-4CB1-B0EA-7332E61CC238}"/>
                    </a:ext>
                  </a:extLst>
                </p14:cNvPr>
                <p14:cNvContentPartPr/>
                <p14:nvPr/>
              </p14:nvContentPartPr>
              <p14:xfrm>
                <a:off x="585048" y="353256"/>
                <a:ext cx="303120" cy="352800"/>
              </p14:xfrm>
            </p:contentPart>
          </mc:Choice>
          <mc:Fallback xmlns="">
            <p:pic>
              <p:nvPicPr>
                <p:cNvPr id="5" name="Ink 4">
                  <a:extLst>
                    <a:ext uri="{FF2B5EF4-FFF2-40B4-BE49-F238E27FC236}">
                      <a16:creationId xmlns:a16="http://schemas.microsoft.com/office/drawing/2014/main" id="{41AA0644-856F-4CB1-B0EA-7332E61CC238}"/>
                    </a:ext>
                  </a:extLst>
                </p:cNvPr>
                <p:cNvPicPr/>
                <p:nvPr/>
              </p:nvPicPr>
              <p:blipFill>
                <a:blip r:embed="rId9"/>
                <a:stretch>
                  <a:fillRect/>
                </a:stretch>
              </p:blipFill>
              <p:spPr>
                <a:xfrm>
                  <a:off x="567408" y="335616"/>
                  <a:ext cx="338760" cy="388440"/>
                </a:xfrm>
                <a:prstGeom prst="rect">
                  <a:avLst/>
                </a:prstGeom>
              </p:spPr>
            </p:pic>
          </mc:Fallback>
        </mc:AlternateContent>
      </p:grpSp>
      <p:grpSp>
        <p:nvGrpSpPr>
          <p:cNvPr id="8" name="Group 7">
            <a:extLst>
              <a:ext uri="{FF2B5EF4-FFF2-40B4-BE49-F238E27FC236}">
                <a16:creationId xmlns:a16="http://schemas.microsoft.com/office/drawing/2014/main" id="{14549977-B0BA-4385-923D-9B21DF3A8EAA}"/>
              </a:ext>
            </a:extLst>
          </p:cNvPr>
          <p:cNvGrpSpPr/>
          <p:nvPr/>
        </p:nvGrpSpPr>
        <p:grpSpPr>
          <a:xfrm>
            <a:off x="1555248" y="560616"/>
            <a:ext cx="542520" cy="185760"/>
            <a:chOff x="1555248" y="560616"/>
            <a:chExt cx="542520" cy="18576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3419A074-056F-468A-B1FF-54A2CE27FA04}"/>
                    </a:ext>
                  </a:extLst>
                </p14:cNvPr>
                <p14:cNvContentPartPr/>
                <p14:nvPr/>
              </p14:nvContentPartPr>
              <p14:xfrm>
                <a:off x="1555248" y="560616"/>
                <a:ext cx="438480" cy="38880"/>
              </p14:xfrm>
            </p:contentPart>
          </mc:Choice>
          <mc:Fallback xmlns="">
            <p:pic>
              <p:nvPicPr>
                <p:cNvPr id="6" name="Ink 5">
                  <a:extLst>
                    <a:ext uri="{FF2B5EF4-FFF2-40B4-BE49-F238E27FC236}">
                      <a16:creationId xmlns:a16="http://schemas.microsoft.com/office/drawing/2014/main" id="{3419A074-056F-468A-B1FF-54A2CE27FA04}"/>
                    </a:ext>
                  </a:extLst>
                </p:cNvPr>
                <p:cNvPicPr/>
                <p:nvPr/>
              </p:nvPicPr>
              <p:blipFill>
                <a:blip r:embed="rId11"/>
                <a:stretch>
                  <a:fillRect/>
                </a:stretch>
              </p:blipFill>
              <p:spPr>
                <a:xfrm>
                  <a:off x="1537248" y="542976"/>
                  <a:ext cx="474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D4E53D1-85B9-4760-BF59-6E7465261370}"/>
                    </a:ext>
                  </a:extLst>
                </p14:cNvPr>
                <p14:cNvContentPartPr/>
                <p14:nvPr/>
              </p14:nvContentPartPr>
              <p14:xfrm>
                <a:off x="1699248" y="707136"/>
                <a:ext cx="398520" cy="39240"/>
              </p14:xfrm>
            </p:contentPart>
          </mc:Choice>
          <mc:Fallback xmlns="">
            <p:pic>
              <p:nvPicPr>
                <p:cNvPr id="7" name="Ink 6">
                  <a:extLst>
                    <a:ext uri="{FF2B5EF4-FFF2-40B4-BE49-F238E27FC236}">
                      <a16:creationId xmlns:a16="http://schemas.microsoft.com/office/drawing/2014/main" id="{3D4E53D1-85B9-4760-BF59-6E7465261370}"/>
                    </a:ext>
                  </a:extLst>
                </p:cNvPr>
                <p:cNvPicPr/>
                <p:nvPr/>
              </p:nvPicPr>
              <p:blipFill>
                <a:blip r:embed="rId13"/>
                <a:stretch>
                  <a:fillRect/>
                </a:stretch>
              </p:blipFill>
              <p:spPr>
                <a:xfrm>
                  <a:off x="1681248" y="689136"/>
                  <a:ext cx="434160" cy="74880"/>
                </a:xfrm>
                <a:prstGeom prst="rect">
                  <a:avLst/>
                </a:prstGeom>
              </p:spPr>
            </p:pic>
          </mc:Fallback>
        </mc:AlternateContent>
      </p:grpSp>
      <p:grpSp>
        <p:nvGrpSpPr>
          <p:cNvPr id="28" name="Group 27">
            <a:extLst>
              <a:ext uri="{FF2B5EF4-FFF2-40B4-BE49-F238E27FC236}">
                <a16:creationId xmlns:a16="http://schemas.microsoft.com/office/drawing/2014/main" id="{A7FA002C-13CF-4EF8-AD9C-AE97714A26D8}"/>
              </a:ext>
            </a:extLst>
          </p:cNvPr>
          <p:cNvGrpSpPr/>
          <p:nvPr/>
        </p:nvGrpSpPr>
        <p:grpSpPr>
          <a:xfrm>
            <a:off x="2706528" y="280176"/>
            <a:ext cx="2617200" cy="1110240"/>
            <a:chOff x="2706528" y="280176"/>
            <a:chExt cx="2617200" cy="111024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4435EE5-94DC-4EC6-B5F4-E7F92ACA60A5}"/>
                    </a:ext>
                  </a:extLst>
                </p14:cNvPr>
                <p14:cNvContentPartPr/>
                <p14:nvPr/>
              </p14:nvContentPartPr>
              <p14:xfrm>
                <a:off x="2706528" y="294576"/>
                <a:ext cx="106200" cy="487080"/>
              </p14:xfrm>
            </p:contentPart>
          </mc:Choice>
          <mc:Fallback xmlns="">
            <p:pic>
              <p:nvPicPr>
                <p:cNvPr id="10" name="Ink 9">
                  <a:extLst>
                    <a:ext uri="{FF2B5EF4-FFF2-40B4-BE49-F238E27FC236}">
                      <a16:creationId xmlns:a16="http://schemas.microsoft.com/office/drawing/2014/main" id="{F4435EE5-94DC-4EC6-B5F4-E7F92ACA60A5}"/>
                    </a:ext>
                  </a:extLst>
                </p:cNvPr>
                <p:cNvPicPr/>
                <p:nvPr/>
              </p:nvPicPr>
              <p:blipFill>
                <a:blip r:embed="rId15"/>
                <a:stretch>
                  <a:fillRect/>
                </a:stretch>
              </p:blipFill>
              <p:spPr>
                <a:xfrm>
                  <a:off x="2688888" y="276576"/>
                  <a:ext cx="1418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365B263-2094-4EB4-8C12-B800E65D44A5}"/>
                    </a:ext>
                  </a:extLst>
                </p14:cNvPr>
                <p14:cNvContentPartPr/>
                <p14:nvPr/>
              </p14:nvContentPartPr>
              <p14:xfrm>
                <a:off x="2974368" y="393576"/>
                <a:ext cx="441720" cy="396360"/>
              </p14:xfrm>
            </p:contentPart>
          </mc:Choice>
          <mc:Fallback xmlns="">
            <p:pic>
              <p:nvPicPr>
                <p:cNvPr id="11" name="Ink 10">
                  <a:extLst>
                    <a:ext uri="{FF2B5EF4-FFF2-40B4-BE49-F238E27FC236}">
                      <a16:creationId xmlns:a16="http://schemas.microsoft.com/office/drawing/2014/main" id="{3365B263-2094-4EB4-8C12-B800E65D44A5}"/>
                    </a:ext>
                  </a:extLst>
                </p:cNvPr>
                <p:cNvPicPr/>
                <p:nvPr/>
              </p:nvPicPr>
              <p:blipFill>
                <a:blip r:embed="rId17"/>
                <a:stretch>
                  <a:fillRect/>
                </a:stretch>
              </p:blipFill>
              <p:spPr>
                <a:xfrm>
                  <a:off x="2956728" y="375576"/>
                  <a:ext cx="4773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7C561DD-0B35-4148-A426-F61CC660DDEE}"/>
                    </a:ext>
                  </a:extLst>
                </p14:cNvPr>
                <p14:cNvContentPartPr/>
                <p14:nvPr/>
              </p14:nvContentPartPr>
              <p14:xfrm>
                <a:off x="3454248" y="571776"/>
                <a:ext cx="391320" cy="818640"/>
              </p14:xfrm>
            </p:contentPart>
          </mc:Choice>
          <mc:Fallback xmlns="">
            <p:pic>
              <p:nvPicPr>
                <p:cNvPr id="12" name="Ink 11">
                  <a:extLst>
                    <a:ext uri="{FF2B5EF4-FFF2-40B4-BE49-F238E27FC236}">
                      <a16:creationId xmlns:a16="http://schemas.microsoft.com/office/drawing/2014/main" id="{17C561DD-0B35-4148-A426-F61CC660DDEE}"/>
                    </a:ext>
                  </a:extLst>
                </p:cNvPr>
                <p:cNvPicPr/>
                <p:nvPr/>
              </p:nvPicPr>
              <p:blipFill>
                <a:blip r:embed="rId19"/>
                <a:stretch>
                  <a:fillRect/>
                </a:stretch>
              </p:blipFill>
              <p:spPr>
                <a:xfrm>
                  <a:off x="3436608" y="554136"/>
                  <a:ext cx="4269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A7B4590-3060-4334-AD9B-7E19F56762E7}"/>
                    </a:ext>
                  </a:extLst>
                </p14:cNvPr>
                <p14:cNvContentPartPr/>
                <p14:nvPr/>
              </p14:nvContentPartPr>
              <p14:xfrm>
                <a:off x="4086768" y="280176"/>
                <a:ext cx="180720" cy="813960"/>
              </p14:xfrm>
            </p:contentPart>
          </mc:Choice>
          <mc:Fallback xmlns="">
            <p:pic>
              <p:nvPicPr>
                <p:cNvPr id="13" name="Ink 12">
                  <a:extLst>
                    <a:ext uri="{FF2B5EF4-FFF2-40B4-BE49-F238E27FC236}">
                      <a16:creationId xmlns:a16="http://schemas.microsoft.com/office/drawing/2014/main" id="{6A7B4590-3060-4334-AD9B-7E19F56762E7}"/>
                    </a:ext>
                  </a:extLst>
                </p:cNvPr>
                <p:cNvPicPr/>
                <p:nvPr/>
              </p:nvPicPr>
              <p:blipFill>
                <a:blip r:embed="rId21"/>
                <a:stretch>
                  <a:fillRect/>
                </a:stretch>
              </p:blipFill>
              <p:spPr>
                <a:xfrm>
                  <a:off x="4068768" y="262176"/>
                  <a:ext cx="21636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399B857-B2C5-4CEA-8DDA-831B2F0A9923}"/>
                    </a:ext>
                  </a:extLst>
                </p14:cNvPr>
                <p14:cNvContentPartPr/>
                <p14:nvPr/>
              </p14:nvContentPartPr>
              <p14:xfrm>
                <a:off x="4388808" y="714336"/>
                <a:ext cx="437400" cy="219960"/>
              </p14:xfrm>
            </p:contentPart>
          </mc:Choice>
          <mc:Fallback xmlns="">
            <p:pic>
              <p:nvPicPr>
                <p:cNvPr id="14" name="Ink 13">
                  <a:extLst>
                    <a:ext uri="{FF2B5EF4-FFF2-40B4-BE49-F238E27FC236}">
                      <a16:creationId xmlns:a16="http://schemas.microsoft.com/office/drawing/2014/main" id="{2399B857-B2C5-4CEA-8DDA-831B2F0A9923}"/>
                    </a:ext>
                  </a:extLst>
                </p:cNvPr>
                <p:cNvPicPr/>
                <p:nvPr/>
              </p:nvPicPr>
              <p:blipFill>
                <a:blip r:embed="rId23"/>
                <a:stretch>
                  <a:fillRect/>
                </a:stretch>
              </p:blipFill>
              <p:spPr>
                <a:xfrm>
                  <a:off x="4371168" y="696696"/>
                  <a:ext cx="473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D0611A4-F85F-43E2-B633-44AF03EE488F}"/>
                    </a:ext>
                  </a:extLst>
                </p14:cNvPr>
                <p14:cNvContentPartPr/>
                <p14:nvPr/>
              </p14:nvContentPartPr>
              <p14:xfrm>
                <a:off x="4901088" y="759336"/>
                <a:ext cx="158400" cy="131760"/>
              </p14:xfrm>
            </p:contentPart>
          </mc:Choice>
          <mc:Fallback xmlns="">
            <p:pic>
              <p:nvPicPr>
                <p:cNvPr id="15" name="Ink 14">
                  <a:extLst>
                    <a:ext uri="{FF2B5EF4-FFF2-40B4-BE49-F238E27FC236}">
                      <a16:creationId xmlns:a16="http://schemas.microsoft.com/office/drawing/2014/main" id="{CD0611A4-F85F-43E2-B633-44AF03EE488F}"/>
                    </a:ext>
                  </a:extLst>
                </p:cNvPr>
                <p:cNvPicPr/>
                <p:nvPr/>
              </p:nvPicPr>
              <p:blipFill>
                <a:blip r:embed="rId25"/>
                <a:stretch>
                  <a:fillRect/>
                </a:stretch>
              </p:blipFill>
              <p:spPr>
                <a:xfrm>
                  <a:off x="4883088" y="741696"/>
                  <a:ext cx="194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D200074-9D70-4211-8C57-A922DF61B6BC}"/>
                    </a:ext>
                  </a:extLst>
                </p14:cNvPr>
                <p14:cNvContentPartPr/>
                <p14:nvPr/>
              </p14:nvContentPartPr>
              <p14:xfrm>
                <a:off x="5303208" y="431016"/>
                <a:ext cx="20520" cy="556920"/>
              </p14:xfrm>
            </p:contentPart>
          </mc:Choice>
          <mc:Fallback xmlns="">
            <p:pic>
              <p:nvPicPr>
                <p:cNvPr id="16" name="Ink 15">
                  <a:extLst>
                    <a:ext uri="{FF2B5EF4-FFF2-40B4-BE49-F238E27FC236}">
                      <a16:creationId xmlns:a16="http://schemas.microsoft.com/office/drawing/2014/main" id="{DD200074-9D70-4211-8C57-A922DF61B6BC}"/>
                    </a:ext>
                  </a:extLst>
                </p:cNvPr>
                <p:cNvPicPr/>
                <p:nvPr/>
              </p:nvPicPr>
              <p:blipFill>
                <a:blip r:embed="rId27"/>
                <a:stretch>
                  <a:fillRect/>
                </a:stretch>
              </p:blipFill>
              <p:spPr>
                <a:xfrm>
                  <a:off x="5285208" y="413376"/>
                  <a:ext cx="56160" cy="592560"/>
                </a:xfrm>
                <a:prstGeom prst="rect">
                  <a:avLst/>
                </a:prstGeom>
              </p:spPr>
            </p:pic>
          </mc:Fallback>
        </mc:AlternateContent>
      </p:grpSp>
      <p:grpSp>
        <p:nvGrpSpPr>
          <p:cNvPr id="27" name="Group 26">
            <a:extLst>
              <a:ext uri="{FF2B5EF4-FFF2-40B4-BE49-F238E27FC236}">
                <a16:creationId xmlns:a16="http://schemas.microsoft.com/office/drawing/2014/main" id="{5E68FBE2-0A32-4AA0-ACDB-65CB72E29368}"/>
              </a:ext>
            </a:extLst>
          </p:cNvPr>
          <p:cNvGrpSpPr/>
          <p:nvPr/>
        </p:nvGrpSpPr>
        <p:grpSpPr>
          <a:xfrm>
            <a:off x="2532648" y="3793416"/>
            <a:ext cx="1382400" cy="617040"/>
            <a:chOff x="2532648" y="3793416"/>
            <a:chExt cx="1382400" cy="61704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05C00D62-8BA8-4CF9-859F-C6FE9576A1E9}"/>
                    </a:ext>
                  </a:extLst>
                </p14:cNvPr>
                <p14:cNvContentPartPr/>
                <p14:nvPr/>
              </p14:nvContentPartPr>
              <p14:xfrm>
                <a:off x="2532648" y="3793416"/>
                <a:ext cx="244800" cy="461880"/>
              </p14:xfrm>
            </p:contentPart>
          </mc:Choice>
          <mc:Fallback xmlns="">
            <p:pic>
              <p:nvPicPr>
                <p:cNvPr id="18" name="Ink 17">
                  <a:extLst>
                    <a:ext uri="{FF2B5EF4-FFF2-40B4-BE49-F238E27FC236}">
                      <a16:creationId xmlns:a16="http://schemas.microsoft.com/office/drawing/2014/main" id="{05C00D62-8BA8-4CF9-859F-C6FE9576A1E9}"/>
                    </a:ext>
                  </a:extLst>
                </p:cNvPr>
                <p:cNvPicPr/>
                <p:nvPr/>
              </p:nvPicPr>
              <p:blipFill>
                <a:blip r:embed="rId29"/>
                <a:stretch>
                  <a:fillRect/>
                </a:stretch>
              </p:blipFill>
              <p:spPr>
                <a:xfrm>
                  <a:off x="2515008" y="3775416"/>
                  <a:ext cx="2804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B0AF296D-FB12-4B8B-9F0C-C560AA61C0EE}"/>
                    </a:ext>
                  </a:extLst>
                </p14:cNvPr>
                <p14:cNvContentPartPr/>
                <p14:nvPr/>
              </p14:nvContentPartPr>
              <p14:xfrm>
                <a:off x="2999208" y="4122816"/>
                <a:ext cx="407520" cy="198720"/>
              </p14:xfrm>
            </p:contentPart>
          </mc:Choice>
          <mc:Fallback xmlns="">
            <p:pic>
              <p:nvPicPr>
                <p:cNvPr id="19" name="Ink 18">
                  <a:extLst>
                    <a:ext uri="{FF2B5EF4-FFF2-40B4-BE49-F238E27FC236}">
                      <a16:creationId xmlns:a16="http://schemas.microsoft.com/office/drawing/2014/main" id="{B0AF296D-FB12-4B8B-9F0C-C560AA61C0EE}"/>
                    </a:ext>
                  </a:extLst>
                </p:cNvPr>
                <p:cNvPicPr/>
                <p:nvPr/>
              </p:nvPicPr>
              <p:blipFill>
                <a:blip r:embed="rId31"/>
                <a:stretch>
                  <a:fillRect/>
                </a:stretch>
              </p:blipFill>
              <p:spPr>
                <a:xfrm>
                  <a:off x="2981208" y="4104816"/>
                  <a:ext cx="443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A330EDFC-588C-4110-9B99-16D2A95E15B6}"/>
                    </a:ext>
                  </a:extLst>
                </p14:cNvPr>
                <p14:cNvContentPartPr/>
                <p14:nvPr/>
              </p14:nvContentPartPr>
              <p14:xfrm>
                <a:off x="3493848" y="4152336"/>
                <a:ext cx="140760" cy="156240"/>
              </p14:xfrm>
            </p:contentPart>
          </mc:Choice>
          <mc:Fallback xmlns="">
            <p:pic>
              <p:nvPicPr>
                <p:cNvPr id="20" name="Ink 19">
                  <a:extLst>
                    <a:ext uri="{FF2B5EF4-FFF2-40B4-BE49-F238E27FC236}">
                      <a16:creationId xmlns:a16="http://schemas.microsoft.com/office/drawing/2014/main" id="{A330EDFC-588C-4110-9B99-16D2A95E15B6}"/>
                    </a:ext>
                  </a:extLst>
                </p:cNvPr>
                <p:cNvPicPr/>
                <p:nvPr/>
              </p:nvPicPr>
              <p:blipFill>
                <a:blip r:embed="rId33"/>
                <a:stretch>
                  <a:fillRect/>
                </a:stretch>
              </p:blipFill>
              <p:spPr>
                <a:xfrm>
                  <a:off x="3476208" y="4134696"/>
                  <a:ext cx="176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8A5B7CE-F77E-401D-80B1-B64D9D969CDD}"/>
                    </a:ext>
                  </a:extLst>
                </p14:cNvPr>
                <p14:cNvContentPartPr/>
                <p14:nvPr/>
              </p14:nvContentPartPr>
              <p14:xfrm>
                <a:off x="3816048" y="3955056"/>
                <a:ext cx="99000" cy="455400"/>
              </p14:xfrm>
            </p:contentPart>
          </mc:Choice>
          <mc:Fallback xmlns="">
            <p:pic>
              <p:nvPicPr>
                <p:cNvPr id="21" name="Ink 20">
                  <a:extLst>
                    <a:ext uri="{FF2B5EF4-FFF2-40B4-BE49-F238E27FC236}">
                      <a16:creationId xmlns:a16="http://schemas.microsoft.com/office/drawing/2014/main" id="{38A5B7CE-F77E-401D-80B1-B64D9D969CDD}"/>
                    </a:ext>
                  </a:extLst>
                </p:cNvPr>
                <p:cNvPicPr/>
                <p:nvPr/>
              </p:nvPicPr>
              <p:blipFill>
                <a:blip r:embed="rId35"/>
                <a:stretch>
                  <a:fillRect/>
                </a:stretch>
              </p:blipFill>
              <p:spPr>
                <a:xfrm>
                  <a:off x="3798048" y="3937056"/>
                  <a:ext cx="134640" cy="491040"/>
                </a:xfrm>
                <a:prstGeom prst="rect">
                  <a:avLst/>
                </a:prstGeom>
              </p:spPr>
            </p:pic>
          </mc:Fallback>
        </mc:AlternateContent>
      </p:grpSp>
      <p:grpSp>
        <p:nvGrpSpPr>
          <p:cNvPr id="26" name="Group 25">
            <a:extLst>
              <a:ext uri="{FF2B5EF4-FFF2-40B4-BE49-F238E27FC236}">
                <a16:creationId xmlns:a16="http://schemas.microsoft.com/office/drawing/2014/main" id="{0B520927-22E0-4B73-883B-CBD900816334}"/>
              </a:ext>
            </a:extLst>
          </p:cNvPr>
          <p:cNvGrpSpPr/>
          <p:nvPr/>
        </p:nvGrpSpPr>
        <p:grpSpPr>
          <a:xfrm>
            <a:off x="2109288" y="2476176"/>
            <a:ext cx="2296800" cy="1035000"/>
            <a:chOff x="2109288" y="2476176"/>
            <a:chExt cx="2296800" cy="1035000"/>
          </a:xfrm>
        </p:grpSpPr>
        <mc:AlternateContent xmlns:mc="http://schemas.openxmlformats.org/markup-compatibility/2006" xmlns:p14="http://schemas.microsoft.com/office/powerpoint/2010/main">
          <mc:Choice Requires="p14">
            <p:contentPart p14:bwMode="auto" r:id="rId36">
              <p14:nvContentPartPr>
                <p14:cNvPr id="17" name="Ink 16">
                  <a:extLst>
                    <a:ext uri="{FF2B5EF4-FFF2-40B4-BE49-F238E27FC236}">
                      <a16:creationId xmlns:a16="http://schemas.microsoft.com/office/drawing/2014/main" id="{AFB64431-A0A5-4735-8E6A-135945F563C5}"/>
                    </a:ext>
                  </a:extLst>
                </p14:cNvPr>
                <p14:cNvContentPartPr/>
                <p14:nvPr/>
              </p14:nvContentPartPr>
              <p14:xfrm>
                <a:off x="2109288" y="3448176"/>
                <a:ext cx="2296800" cy="63000"/>
              </p14:xfrm>
            </p:contentPart>
          </mc:Choice>
          <mc:Fallback xmlns="">
            <p:pic>
              <p:nvPicPr>
                <p:cNvPr id="17" name="Ink 16">
                  <a:extLst>
                    <a:ext uri="{FF2B5EF4-FFF2-40B4-BE49-F238E27FC236}">
                      <a16:creationId xmlns:a16="http://schemas.microsoft.com/office/drawing/2014/main" id="{AFB64431-A0A5-4735-8E6A-135945F563C5}"/>
                    </a:ext>
                  </a:extLst>
                </p:cNvPr>
                <p:cNvPicPr/>
                <p:nvPr/>
              </p:nvPicPr>
              <p:blipFill>
                <a:blip r:embed="rId37"/>
                <a:stretch>
                  <a:fillRect/>
                </a:stretch>
              </p:blipFill>
              <p:spPr>
                <a:xfrm>
                  <a:off x="2091288" y="3430536"/>
                  <a:ext cx="2332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F8250F4C-C63C-490A-A4C7-79B47B373FD1}"/>
                    </a:ext>
                  </a:extLst>
                </p14:cNvPr>
                <p14:cNvContentPartPr/>
                <p14:nvPr/>
              </p14:nvContentPartPr>
              <p14:xfrm>
                <a:off x="2584488" y="2515776"/>
                <a:ext cx="158040" cy="475560"/>
              </p14:xfrm>
            </p:contentPart>
          </mc:Choice>
          <mc:Fallback xmlns="">
            <p:pic>
              <p:nvPicPr>
                <p:cNvPr id="22" name="Ink 21">
                  <a:extLst>
                    <a:ext uri="{FF2B5EF4-FFF2-40B4-BE49-F238E27FC236}">
                      <a16:creationId xmlns:a16="http://schemas.microsoft.com/office/drawing/2014/main" id="{F8250F4C-C63C-490A-A4C7-79B47B373FD1}"/>
                    </a:ext>
                  </a:extLst>
                </p:cNvPr>
                <p:cNvPicPr/>
                <p:nvPr/>
              </p:nvPicPr>
              <p:blipFill>
                <a:blip r:embed="rId39"/>
                <a:stretch>
                  <a:fillRect/>
                </a:stretch>
              </p:blipFill>
              <p:spPr>
                <a:xfrm>
                  <a:off x="2566488" y="2498136"/>
                  <a:ext cx="19368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A6B03B5F-9CBD-4915-8C98-AD06BD0B2F84}"/>
                    </a:ext>
                  </a:extLst>
                </p14:cNvPr>
                <p14:cNvContentPartPr/>
                <p14:nvPr/>
              </p14:nvContentPartPr>
              <p14:xfrm>
                <a:off x="2921088" y="2547456"/>
                <a:ext cx="320400" cy="374760"/>
              </p14:xfrm>
            </p:contentPart>
          </mc:Choice>
          <mc:Fallback xmlns="">
            <p:pic>
              <p:nvPicPr>
                <p:cNvPr id="23" name="Ink 22">
                  <a:extLst>
                    <a:ext uri="{FF2B5EF4-FFF2-40B4-BE49-F238E27FC236}">
                      <a16:creationId xmlns:a16="http://schemas.microsoft.com/office/drawing/2014/main" id="{A6B03B5F-9CBD-4915-8C98-AD06BD0B2F84}"/>
                    </a:ext>
                  </a:extLst>
                </p:cNvPr>
                <p:cNvPicPr/>
                <p:nvPr/>
              </p:nvPicPr>
              <p:blipFill>
                <a:blip r:embed="rId41"/>
                <a:stretch>
                  <a:fillRect/>
                </a:stretch>
              </p:blipFill>
              <p:spPr>
                <a:xfrm>
                  <a:off x="2903088" y="2529816"/>
                  <a:ext cx="35604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D5EECD17-950D-403F-8BB0-A2390CE71A58}"/>
                    </a:ext>
                  </a:extLst>
                </p14:cNvPr>
                <p14:cNvContentPartPr/>
                <p14:nvPr/>
              </p14:nvContentPartPr>
              <p14:xfrm>
                <a:off x="3404928" y="2732136"/>
                <a:ext cx="237960" cy="538560"/>
              </p14:xfrm>
            </p:contentPart>
          </mc:Choice>
          <mc:Fallback xmlns="">
            <p:pic>
              <p:nvPicPr>
                <p:cNvPr id="24" name="Ink 23">
                  <a:extLst>
                    <a:ext uri="{FF2B5EF4-FFF2-40B4-BE49-F238E27FC236}">
                      <a16:creationId xmlns:a16="http://schemas.microsoft.com/office/drawing/2014/main" id="{D5EECD17-950D-403F-8BB0-A2390CE71A58}"/>
                    </a:ext>
                  </a:extLst>
                </p:cNvPr>
                <p:cNvPicPr/>
                <p:nvPr/>
              </p:nvPicPr>
              <p:blipFill>
                <a:blip r:embed="rId43"/>
                <a:stretch>
                  <a:fillRect/>
                </a:stretch>
              </p:blipFill>
              <p:spPr>
                <a:xfrm>
                  <a:off x="3387288" y="2714496"/>
                  <a:ext cx="27360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9D7BE5C3-83EE-482D-B24B-629B92ED7282}"/>
                    </a:ext>
                  </a:extLst>
                </p14:cNvPr>
                <p14:cNvContentPartPr/>
                <p14:nvPr/>
              </p14:nvContentPartPr>
              <p14:xfrm>
                <a:off x="3869328" y="2476176"/>
                <a:ext cx="431640" cy="398880"/>
              </p14:xfrm>
            </p:contentPart>
          </mc:Choice>
          <mc:Fallback xmlns="">
            <p:pic>
              <p:nvPicPr>
                <p:cNvPr id="25" name="Ink 24">
                  <a:extLst>
                    <a:ext uri="{FF2B5EF4-FFF2-40B4-BE49-F238E27FC236}">
                      <a16:creationId xmlns:a16="http://schemas.microsoft.com/office/drawing/2014/main" id="{9D7BE5C3-83EE-482D-B24B-629B92ED7282}"/>
                    </a:ext>
                  </a:extLst>
                </p:cNvPr>
                <p:cNvPicPr/>
                <p:nvPr/>
              </p:nvPicPr>
              <p:blipFill>
                <a:blip r:embed="rId45"/>
                <a:stretch>
                  <a:fillRect/>
                </a:stretch>
              </p:blipFill>
              <p:spPr>
                <a:xfrm>
                  <a:off x="3851328" y="2458536"/>
                  <a:ext cx="467280" cy="434520"/>
                </a:xfrm>
                <a:prstGeom prst="rect">
                  <a:avLst/>
                </a:prstGeom>
              </p:spPr>
            </p:pic>
          </mc:Fallback>
        </mc:AlternateContent>
      </p:grpSp>
      <p:grpSp>
        <p:nvGrpSpPr>
          <p:cNvPr id="39" name="Group 38">
            <a:extLst>
              <a:ext uri="{FF2B5EF4-FFF2-40B4-BE49-F238E27FC236}">
                <a16:creationId xmlns:a16="http://schemas.microsoft.com/office/drawing/2014/main" id="{57187ED7-473C-4E2B-8D4A-7E9F5B4C1F06}"/>
              </a:ext>
            </a:extLst>
          </p:cNvPr>
          <p:cNvGrpSpPr/>
          <p:nvPr/>
        </p:nvGrpSpPr>
        <p:grpSpPr>
          <a:xfrm>
            <a:off x="4815768" y="3087096"/>
            <a:ext cx="1008360" cy="607320"/>
            <a:chOff x="4815768" y="3087096"/>
            <a:chExt cx="1008360" cy="607320"/>
          </a:xfrm>
        </p:grpSpPr>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DA234851-FFB3-48F3-9718-E8B673AAE48B}"/>
                    </a:ext>
                  </a:extLst>
                </p14:cNvPr>
                <p14:cNvContentPartPr/>
                <p14:nvPr/>
              </p14:nvContentPartPr>
              <p14:xfrm>
                <a:off x="5090448" y="3228936"/>
                <a:ext cx="525960" cy="112320"/>
              </p14:xfrm>
            </p:contentPart>
          </mc:Choice>
          <mc:Fallback xmlns="">
            <p:pic>
              <p:nvPicPr>
                <p:cNvPr id="29" name="Ink 28">
                  <a:extLst>
                    <a:ext uri="{FF2B5EF4-FFF2-40B4-BE49-F238E27FC236}">
                      <a16:creationId xmlns:a16="http://schemas.microsoft.com/office/drawing/2014/main" id="{DA234851-FFB3-48F3-9718-E8B673AAE48B}"/>
                    </a:ext>
                  </a:extLst>
                </p:cNvPr>
                <p:cNvPicPr/>
                <p:nvPr/>
              </p:nvPicPr>
              <p:blipFill>
                <a:blip r:embed="rId47"/>
                <a:stretch>
                  <a:fillRect/>
                </a:stretch>
              </p:blipFill>
              <p:spPr>
                <a:xfrm>
                  <a:off x="5072448" y="3210936"/>
                  <a:ext cx="561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6C42498A-875A-4601-BA11-03DB521E0F6B}"/>
                    </a:ext>
                  </a:extLst>
                </p14:cNvPr>
                <p14:cNvContentPartPr/>
                <p14:nvPr/>
              </p14:nvContentPartPr>
              <p14:xfrm>
                <a:off x="5135808" y="3401376"/>
                <a:ext cx="528480" cy="73800"/>
              </p14:xfrm>
            </p:contentPart>
          </mc:Choice>
          <mc:Fallback xmlns="">
            <p:pic>
              <p:nvPicPr>
                <p:cNvPr id="30" name="Ink 29">
                  <a:extLst>
                    <a:ext uri="{FF2B5EF4-FFF2-40B4-BE49-F238E27FC236}">
                      <a16:creationId xmlns:a16="http://schemas.microsoft.com/office/drawing/2014/main" id="{6C42498A-875A-4601-BA11-03DB521E0F6B}"/>
                    </a:ext>
                  </a:extLst>
                </p:cNvPr>
                <p:cNvPicPr/>
                <p:nvPr/>
              </p:nvPicPr>
              <p:blipFill>
                <a:blip r:embed="rId49"/>
                <a:stretch>
                  <a:fillRect/>
                </a:stretch>
              </p:blipFill>
              <p:spPr>
                <a:xfrm>
                  <a:off x="5118168" y="3383376"/>
                  <a:ext cx="564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3BD7BDA0-62AB-4F86-A02A-0BAF971A75BA}"/>
                    </a:ext>
                  </a:extLst>
                </p14:cNvPr>
                <p14:cNvContentPartPr/>
                <p14:nvPr/>
              </p14:nvContentPartPr>
              <p14:xfrm>
                <a:off x="5623248" y="3087096"/>
                <a:ext cx="200880" cy="588600"/>
              </p14:xfrm>
            </p:contentPart>
          </mc:Choice>
          <mc:Fallback xmlns="">
            <p:pic>
              <p:nvPicPr>
                <p:cNvPr id="31" name="Ink 30">
                  <a:extLst>
                    <a:ext uri="{FF2B5EF4-FFF2-40B4-BE49-F238E27FC236}">
                      <a16:creationId xmlns:a16="http://schemas.microsoft.com/office/drawing/2014/main" id="{3BD7BDA0-62AB-4F86-A02A-0BAF971A75BA}"/>
                    </a:ext>
                  </a:extLst>
                </p:cNvPr>
                <p:cNvPicPr/>
                <p:nvPr/>
              </p:nvPicPr>
              <p:blipFill>
                <a:blip r:embed="rId51"/>
                <a:stretch>
                  <a:fillRect/>
                </a:stretch>
              </p:blipFill>
              <p:spPr>
                <a:xfrm>
                  <a:off x="5605608" y="3069096"/>
                  <a:ext cx="23652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C4087EF5-C5F7-4C49-829F-1927FAE97482}"/>
                    </a:ext>
                  </a:extLst>
                </p14:cNvPr>
                <p14:cNvContentPartPr/>
                <p14:nvPr/>
              </p14:nvContentPartPr>
              <p14:xfrm>
                <a:off x="4815768" y="3167016"/>
                <a:ext cx="312480" cy="527400"/>
              </p14:xfrm>
            </p:contentPart>
          </mc:Choice>
          <mc:Fallback xmlns="">
            <p:pic>
              <p:nvPicPr>
                <p:cNvPr id="32" name="Ink 31">
                  <a:extLst>
                    <a:ext uri="{FF2B5EF4-FFF2-40B4-BE49-F238E27FC236}">
                      <a16:creationId xmlns:a16="http://schemas.microsoft.com/office/drawing/2014/main" id="{C4087EF5-C5F7-4C49-829F-1927FAE97482}"/>
                    </a:ext>
                  </a:extLst>
                </p:cNvPr>
                <p:cNvPicPr/>
                <p:nvPr/>
              </p:nvPicPr>
              <p:blipFill>
                <a:blip r:embed="rId53"/>
                <a:stretch>
                  <a:fillRect/>
                </a:stretch>
              </p:blipFill>
              <p:spPr>
                <a:xfrm>
                  <a:off x="4798128" y="3149376"/>
                  <a:ext cx="348120" cy="56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1C80B950-0072-41A4-B823-44E8E5664E0D}"/>
                  </a:ext>
                </a:extLst>
              </p14:cNvPr>
              <p14:cNvContentPartPr/>
              <p14:nvPr/>
            </p14:nvContentPartPr>
            <p14:xfrm>
              <a:off x="6477888" y="3174216"/>
              <a:ext cx="2029680" cy="189720"/>
            </p14:xfrm>
          </p:contentPart>
        </mc:Choice>
        <mc:Fallback xmlns="">
          <p:pic>
            <p:nvPicPr>
              <p:cNvPr id="33" name="Ink 32">
                <a:extLst>
                  <a:ext uri="{FF2B5EF4-FFF2-40B4-BE49-F238E27FC236}">
                    <a16:creationId xmlns:a16="http://schemas.microsoft.com/office/drawing/2014/main" id="{1C80B950-0072-41A4-B823-44E8E5664E0D}"/>
                  </a:ext>
                </a:extLst>
              </p:cNvPr>
              <p:cNvPicPr/>
              <p:nvPr/>
            </p:nvPicPr>
            <p:blipFill>
              <a:blip r:embed="rId55"/>
              <a:stretch>
                <a:fillRect/>
              </a:stretch>
            </p:blipFill>
            <p:spPr>
              <a:xfrm>
                <a:off x="6459888" y="3156216"/>
                <a:ext cx="2065320" cy="225360"/>
              </a:xfrm>
              <a:prstGeom prst="rect">
                <a:avLst/>
              </a:prstGeom>
            </p:spPr>
          </p:pic>
        </mc:Fallback>
      </mc:AlternateContent>
      <p:grpSp>
        <p:nvGrpSpPr>
          <p:cNvPr id="38" name="Group 37">
            <a:extLst>
              <a:ext uri="{FF2B5EF4-FFF2-40B4-BE49-F238E27FC236}">
                <a16:creationId xmlns:a16="http://schemas.microsoft.com/office/drawing/2014/main" id="{9BA0392A-ED81-4288-A8C9-BEBA48B31310}"/>
              </a:ext>
            </a:extLst>
          </p:cNvPr>
          <p:cNvGrpSpPr/>
          <p:nvPr/>
        </p:nvGrpSpPr>
        <p:grpSpPr>
          <a:xfrm>
            <a:off x="6839328" y="3744816"/>
            <a:ext cx="1936800" cy="993960"/>
            <a:chOff x="6839328" y="3744816"/>
            <a:chExt cx="1936800" cy="993960"/>
          </a:xfrm>
        </p:grpSpPr>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D31BA4C2-CBA6-4808-9F42-EEBF9752F1F4}"/>
                    </a:ext>
                  </a:extLst>
                </p14:cNvPr>
                <p14:cNvContentPartPr/>
                <p14:nvPr/>
              </p14:nvContentPartPr>
              <p14:xfrm>
                <a:off x="6839328" y="3744816"/>
                <a:ext cx="261720" cy="599400"/>
              </p14:xfrm>
            </p:contentPart>
          </mc:Choice>
          <mc:Fallback xmlns="">
            <p:pic>
              <p:nvPicPr>
                <p:cNvPr id="34" name="Ink 33">
                  <a:extLst>
                    <a:ext uri="{FF2B5EF4-FFF2-40B4-BE49-F238E27FC236}">
                      <a16:creationId xmlns:a16="http://schemas.microsoft.com/office/drawing/2014/main" id="{D31BA4C2-CBA6-4808-9F42-EEBF9752F1F4}"/>
                    </a:ext>
                  </a:extLst>
                </p:cNvPr>
                <p:cNvPicPr/>
                <p:nvPr/>
              </p:nvPicPr>
              <p:blipFill>
                <a:blip r:embed="rId57"/>
                <a:stretch>
                  <a:fillRect/>
                </a:stretch>
              </p:blipFill>
              <p:spPr>
                <a:xfrm>
                  <a:off x="6821688" y="3727176"/>
                  <a:ext cx="2973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8A716336-FD70-436D-829C-D42E8551921E}"/>
                    </a:ext>
                  </a:extLst>
                </p14:cNvPr>
                <p14:cNvContentPartPr/>
                <p14:nvPr/>
              </p14:nvContentPartPr>
              <p14:xfrm>
                <a:off x="7209768" y="3819696"/>
                <a:ext cx="439200" cy="509040"/>
              </p14:xfrm>
            </p:contentPart>
          </mc:Choice>
          <mc:Fallback xmlns="">
            <p:pic>
              <p:nvPicPr>
                <p:cNvPr id="35" name="Ink 34">
                  <a:extLst>
                    <a:ext uri="{FF2B5EF4-FFF2-40B4-BE49-F238E27FC236}">
                      <a16:creationId xmlns:a16="http://schemas.microsoft.com/office/drawing/2014/main" id="{8A716336-FD70-436D-829C-D42E8551921E}"/>
                    </a:ext>
                  </a:extLst>
                </p:cNvPr>
                <p:cNvPicPr/>
                <p:nvPr/>
              </p:nvPicPr>
              <p:blipFill>
                <a:blip r:embed="rId59"/>
                <a:stretch>
                  <a:fillRect/>
                </a:stretch>
              </p:blipFill>
              <p:spPr>
                <a:xfrm>
                  <a:off x="7192128" y="3801696"/>
                  <a:ext cx="4748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431A622C-6FEB-41FB-837F-F11D93E4653A}"/>
                    </a:ext>
                  </a:extLst>
                </p14:cNvPr>
                <p14:cNvContentPartPr/>
                <p14:nvPr/>
              </p14:nvContentPartPr>
              <p14:xfrm>
                <a:off x="7854528" y="4076016"/>
                <a:ext cx="316440" cy="662760"/>
              </p14:xfrm>
            </p:contentPart>
          </mc:Choice>
          <mc:Fallback xmlns="">
            <p:pic>
              <p:nvPicPr>
                <p:cNvPr id="36" name="Ink 35">
                  <a:extLst>
                    <a:ext uri="{FF2B5EF4-FFF2-40B4-BE49-F238E27FC236}">
                      <a16:creationId xmlns:a16="http://schemas.microsoft.com/office/drawing/2014/main" id="{431A622C-6FEB-41FB-837F-F11D93E4653A}"/>
                    </a:ext>
                  </a:extLst>
                </p:cNvPr>
                <p:cNvPicPr/>
                <p:nvPr/>
              </p:nvPicPr>
              <p:blipFill>
                <a:blip r:embed="rId61"/>
                <a:stretch>
                  <a:fillRect/>
                </a:stretch>
              </p:blipFill>
              <p:spPr>
                <a:xfrm>
                  <a:off x="7836528" y="4058376"/>
                  <a:ext cx="35208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44179FFB-3D95-42E7-88D2-9244C1E0F5BA}"/>
                    </a:ext>
                  </a:extLst>
                </p14:cNvPr>
                <p14:cNvContentPartPr/>
                <p14:nvPr/>
              </p14:nvContentPartPr>
              <p14:xfrm>
                <a:off x="8377608" y="3926256"/>
                <a:ext cx="398520" cy="378720"/>
              </p14:xfrm>
            </p:contentPart>
          </mc:Choice>
          <mc:Fallback xmlns="">
            <p:pic>
              <p:nvPicPr>
                <p:cNvPr id="37" name="Ink 36">
                  <a:extLst>
                    <a:ext uri="{FF2B5EF4-FFF2-40B4-BE49-F238E27FC236}">
                      <a16:creationId xmlns:a16="http://schemas.microsoft.com/office/drawing/2014/main" id="{44179FFB-3D95-42E7-88D2-9244C1E0F5BA}"/>
                    </a:ext>
                  </a:extLst>
                </p:cNvPr>
                <p:cNvPicPr/>
                <p:nvPr/>
              </p:nvPicPr>
              <p:blipFill>
                <a:blip r:embed="rId63"/>
                <a:stretch>
                  <a:fillRect/>
                </a:stretch>
              </p:blipFill>
              <p:spPr>
                <a:xfrm>
                  <a:off x="8359968" y="3908616"/>
                  <a:ext cx="434160" cy="414360"/>
                </a:xfrm>
                <a:prstGeom prst="rect">
                  <a:avLst/>
                </a:prstGeom>
              </p:spPr>
            </p:pic>
          </mc:Fallback>
        </mc:AlternateContent>
      </p:grpSp>
      <p:grpSp>
        <p:nvGrpSpPr>
          <p:cNvPr id="44" name="Group 43">
            <a:extLst>
              <a:ext uri="{FF2B5EF4-FFF2-40B4-BE49-F238E27FC236}">
                <a16:creationId xmlns:a16="http://schemas.microsoft.com/office/drawing/2014/main" id="{E8EA7D91-972C-497F-8308-D728AEA7865B}"/>
              </a:ext>
            </a:extLst>
          </p:cNvPr>
          <p:cNvGrpSpPr/>
          <p:nvPr/>
        </p:nvGrpSpPr>
        <p:grpSpPr>
          <a:xfrm>
            <a:off x="6866328" y="2311296"/>
            <a:ext cx="1478520" cy="676800"/>
            <a:chOff x="6866328" y="2311296"/>
            <a:chExt cx="1478520" cy="676800"/>
          </a:xfrm>
        </p:grpSpPr>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4E4B5509-A541-446D-BD74-1467C7448AE1}"/>
                    </a:ext>
                  </a:extLst>
                </p14:cNvPr>
                <p14:cNvContentPartPr/>
                <p14:nvPr/>
              </p14:nvContentPartPr>
              <p14:xfrm>
                <a:off x="6866328" y="2311296"/>
                <a:ext cx="86400" cy="577800"/>
              </p14:xfrm>
            </p:contentPart>
          </mc:Choice>
          <mc:Fallback xmlns="">
            <p:pic>
              <p:nvPicPr>
                <p:cNvPr id="40" name="Ink 39">
                  <a:extLst>
                    <a:ext uri="{FF2B5EF4-FFF2-40B4-BE49-F238E27FC236}">
                      <a16:creationId xmlns:a16="http://schemas.microsoft.com/office/drawing/2014/main" id="{4E4B5509-A541-446D-BD74-1467C7448AE1}"/>
                    </a:ext>
                  </a:extLst>
                </p:cNvPr>
                <p:cNvPicPr/>
                <p:nvPr/>
              </p:nvPicPr>
              <p:blipFill>
                <a:blip r:embed="rId65"/>
                <a:stretch>
                  <a:fillRect/>
                </a:stretch>
              </p:blipFill>
              <p:spPr>
                <a:xfrm>
                  <a:off x="6848688" y="2293656"/>
                  <a:ext cx="12204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6835C5EE-58EF-4719-9E0B-A1B058C7FF70}"/>
                    </a:ext>
                  </a:extLst>
                </p14:cNvPr>
                <p14:cNvContentPartPr/>
                <p14:nvPr/>
              </p14:nvContentPartPr>
              <p14:xfrm>
                <a:off x="7145688" y="2734296"/>
                <a:ext cx="479520" cy="214560"/>
              </p14:xfrm>
            </p:contentPart>
          </mc:Choice>
          <mc:Fallback xmlns="">
            <p:pic>
              <p:nvPicPr>
                <p:cNvPr id="41" name="Ink 40">
                  <a:extLst>
                    <a:ext uri="{FF2B5EF4-FFF2-40B4-BE49-F238E27FC236}">
                      <a16:creationId xmlns:a16="http://schemas.microsoft.com/office/drawing/2014/main" id="{6835C5EE-58EF-4719-9E0B-A1B058C7FF70}"/>
                    </a:ext>
                  </a:extLst>
                </p:cNvPr>
                <p:cNvPicPr/>
                <p:nvPr/>
              </p:nvPicPr>
              <p:blipFill>
                <a:blip r:embed="rId67"/>
                <a:stretch>
                  <a:fillRect/>
                </a:stretch>
              </p:blipFill>
              <p:spPr>
                <a:xfrm>
                  <a:off x="7128048" y="2716656"/>
                  <a:ext cx="515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04A6F36F-EE6C-4F7F-A22A-9D32CEAC63E1}"/>
                    </a:ext>
                  </a:extLst>
                </p14:cNvPr>
                <p14:cNvContentPartPr/>
                <p14:nvPr/>
              </p14:nvContentPartPr>
              <p14:xfrm>
                <a:off x="7709808" y="2832216"/>
                <a:ext cx="166680" cy="155880"/>
              </p14:xfrm>
            </p:contentPart>
          </mc:Choice>
          <mc:Fallback xmlns="">
            <p:pic>
              <p:nvPicPr>
                <p:cNvPr id="42" name="Ink 41">
                  <a:extLst>
                    <a:ext uri="{FF2B5EF4-FFF2-40B4-BE49-F238E27FC236}">
                      <a16:creationId xmlns:a16="http://schemas.microsoft.com/office/drawing/2014/main" id="{04A6F36F-EE6C-4F7F-A22A-9D32CEAC63E1}"/>
                    </a:ext>
                  </a:extLst>
                </p:cNvPr>
                <p:cNvPicPr/>
                <p:nvPr/>
              </p:nvPicPr>
              <p:blipFill>
                <a:blip r:embed="rId69"/>
                <a:stretch>
                  <a:fillRect/>
                </a:stretch>
              </p:blipFill>
              <p:spPr>
                <a:xfrm>
                  <a:off x="7692168" y="2814216"/>
                  <a:ext cx="202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A3966454-965A-49F7-8F0C-64EF12427A86}"/>
                    </a:ext>
                  </a:extLst>
                </p14:cNvPr>
                <p14:cNvContentPartPr/>
                <p14:nvPr/>
              </p14:nvContentPartPr>
              <p14:xfrm>
                <a:off x="8065848" y="2493456"/>
                <a:ext cx="279000" cy="490320"/>
              </p14:xfrm>
            </p:contentPart>
          </mc:Choice>
          <mc:Fallback xmlns="">
            <p:pic>
              <p:nvPicPr>
                <p:cNvPr id="43" name="Ink 42">
                  <a:extLst>
                    <a:ext uri="{FF2B5EF4-FFF2-40B4-BE49-F238E27FC236}">
                      <a16:creationId xmlns:a16="http://schemas.microsoft.com/office/drawing/2014/main" id="{A3966454-965A-49F7-8F0C-64EF12427A86}"/>
                    </a:ext>
                  </a:extLst>
                </p:cNvPr>
                <p:cNvPicPr/>
                <p:nvPr/>
              </p:nvPicPr>
              <p:blipFill>
                <a:blip r:embed="rId71"/>
                <a:stretch>
                  <a:fillRect/>
                </a:stretch>
              </p:blipFill>
              <p:spPr>
                <a:xfrm>
                  <a:off x="8047848" y="2475816"/>
                  <a:ext cx="314640" cy="52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A6A51525-EB52-4A32-A533-D395B959C272}"/>
                  </a:ext>
                </a:extLst>
              </p14:cNvPr>
              <p14:cNvContentPartPr/>
              <p14:nvPr/>
            </p14:nvContentPartPr>
            <p14:xfrm>
              <a:off x="5658168" y="134016"/>
              <a:ext cx="383040" cy="1451880"/>
            </p14:xfrm>
          </p:contentPart>
        </mc:Choice>
        <mc:Fallback xmlns="">
          <p:pic>
            <p:nvPicPr>
              <p:cNvPr id="45" name="Ink 44">
                <a:extLst>
                  <a:ext uri="{FF2B5EF4-FFF2-40B4-BE49-F238E27FC236}">
                    <a16:creationId xmlns:a16="http://schemas.microsoft.com/office/drawing/2014/main" id="{A6A51525-EB52-4A32-A533-D395B959C272}"/>
                  </a:ext>
                </a:extLst>
              </p:cNvPr>
              <p:cNvPicPr/>
              <p:nvPr/>
            </p:nvPicPr>
            <p:blipFill>
              <a:blip r:embed="rId73"/>
              <a:stretch>
                <a:fillRect/>
              </a:stretch>
            </p:blipFill>
            <p:spPr>
              <a:xfrm>
                <a:off x="5640528" y="116016"/>
                <a:ext cx="418680" cy="1487520"/>
              </a:xfrm>
              <a:prstGeom prst="rect">
                <a:avLst/>
              </a:prstGeom>
            </p:spPr>
          </p:pic>
        </mc:Fallback>
      </mc:AlternateContent>
      <p:grpSp>
        <p:nvGrpSpPr>
          <p:cNvPr id="54" name="Group 53">
            <a:extLst>
              <a:ext uri="{FF2B5EF4-FFF2-40B4-BE49-F238E27FC236}">
                <a16:creationId xmlns:a16="http://schemas.microsoft.com/office/drawing/2014/main" id="{A4ECCD79-9A73-4514-8E9E-5050189F6ECB}"/>
              </a:ext>
            </a:extLst>
          </p:cNvPr>
          <p:cNvGrpSpPr/>
          <p:nvPr/>
        </p:nvGrpSpPr>
        <p:grpSpPr>
          <a:xfrm>
            <a:off x="6563928" y="543336"/>
            <a:ext cx="2507760" cy="1514160"/>
            <a:chOff x="6563928" y="543336"/>
            <a:chExt cx="2507760" cy="1514160"/>
          </a:xfrm>
        </p:grpSpPr>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27400965-A521-4FF5-B781-F67741A5911E}"/>
                    </a:ext>
                  </a:extLst>
                </p14:cNvPr>
                <p14:cNvContentPartPr/>
                <p14:nvPr/>
              </p14:nvContentPartPr>
              <p14:xfrm>
                <a:off x="6563928" y="543336"/>
                <a:ext cx="79200" cy="602280"/>
              </p14:xfrm>
            </p:contentPart>
          </mc:Choice>
          <mc:Fallback xmlns="">
            <p:pic>
              <p:nvPicPr>
                <p:cNvPr id="46" name="Ink 45">
                  <a:extLst>
                    <a:ext uri="{FF2B5EF4-FFF2-40B4-BE49-F238E27FC236}">
                      <a16:creationId xmlns:a16="http://schemas.microsoft.com/office/drawing/2014/main" id="{27400965-A521-4FF5-B781-F67741A5911E}"/>
                    </a:ext>
                  </a:extLst>
                </p:cNvPr>
                <p:cNvPicPr/>
                <p:nvPr/>
              </p:nvPicPr>
              <p:blipFill>
                <a:blip r:embed="rId75"/>
                <a:stretch>
                  <a:fillRect/>
                </a:stretch>
              </p:blipFill>
              <p:spPr>
                <a:xfrm>
                  <a:off x="6545928" y="525336"/>
                  <a:ext cx="11484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82B85DC3-3876-45C7-B3A0-3AFA26DE710D}"/>
                    </a:ext>
                  </a:extLst>
                </p14:cNvPr>
                <p14:cNvContentPartPr/>
                <p14:nvPr/>
              </p14:nvContentPartPr>
              <p14:xfrm>
                <a:off x="6952008" y="746016"/>
                <a:ext cx="321120" cy="329040"/>
              </p14:xfrm>
            </p:contentPart>
          </mc:Choice>
          <mc:Fallback xmlns="">
            <p:pic>
              <p:nvPicPr>
                <p:cNvPr id="47" name="Ink 46">
                  <a:extLst>
                    <a:ext uri="{FF2B5EF4-FFF2-40B4-BE49-F238E27FC236}">
                      <a16:creationId xmlns:a16="http://schemas.microsoft.com/office/drawing/2014/main" id="{82B85DC3-3876-45C7-B3A0-3AFA26DE710D}"/>
                    </a:ext>
                  </a:extLst>
                </p:cNvPr>
                <p:cNvPicPr/>
                <p:nvPr/>
              </p:nvPicPr>
              <p:blipFill>
                <a:blip r:embed="rId77"/>
                <a:stretch>
                  <a:fillRect/>
                </a:stretch>
              </p:blipFill>
              <p:spPr>
                <a:xfrm>
                  <a:off x="6934368" y="728376"/>
                  <a:ext cx="3567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BD09081E-11AE-4460-A64C-8B28ED80F79D}"/>
                    </a:ext>
                  </a:extLst>
                </p14:cNvPr>
                <p14:cNvContentPartPr/>
                <p14:nvPr/>
              </p14:nvContentPartPr>
              <p14:xfrm>
                <a:off x="7634568" y="758976"/>
                <a:ext cx="306720" cy="285480"/>
              </p14:xfrm>
            </p:contentPart>
          </mc:Choice>
          <mc:Fallback xmlns="">
            <p:pic>
              <p:nvPicPr>
                <p:cNvPr id="48" name="Ink 47">
                  <a:extLst>
                    <a:ext uri="{FF2B5EF4-FFF2-40B4-BE49-F238E27FC236}">
                      <a16:creationId xmlns:a16="http://schemas.microsoft.com/office/drawing/2014/main" id="{BD09081E-11AE-4460-A64C-8B28ED80F79D}"/>
                    </a:ext>
                  </a:extLst>
                </p:cNvPr>
                <p:cNvPicPr/>
                <p:nvPr/>
              </p:nvPicPr>
              <p:blipFill>
                <a:blip r:embed="rId79"/>
                <a:stretch>
                  <a:fillRect/>
                </a:stretch>
              </p:blipFill>
              <p:spPr>
                <a:xfrm>
                  <a:off x="7616928" y="740976"/>
                  <a:ext cx="3423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7F2B39EB-F1D6-4BBC-8FC0-A657F4EFA0BF}"/>
                    </a:ext>
                  </a:extLst>
                </p14:cNvPr>
                <p14:cNvContentPartPr/>
                <p14:nvPr/>
              </p14:nvContentPartPr>
              <p14:xfrm>
                <a:off x="7997448" y="602016"/>
                <a:ext cx="1074240" cy="581040"/>
              </p14:xfrm>
            </p:contentPart>
          </mc:Choice>
          <mc:Fallback xmlns="">
            <p:pic>
              <p:nvPicPr>
                <p:cNvPr id="49" name="Ink 48">
                  <a:extLst>
                    <a:ext uri="{FF2B5EF4-FFF2-40B4-BE49-F238E27FC236}">
                      <a16:creationId xmlns:a16="http://schemas.microsoft.com/office/drawing/2014/main" id="{7F2B39EB-F1D6-4BBC-8FC0-A657F4EFA0BF}"/>
                    </a:ext>
                  </a:extLst>
                </p:cNvPr>
                <p:cNvPicPr/>
                <p:nvPr/>
              </p:nvPicPr>
              <p:blipFill>
                <a:blip r:embed="rId81"/>
                <a:stretch>
                  <a:fillRect/>
                </a:stretch>
              </p:blipFill>
              <p:spPr>
                <a:xfrm>
                  <a:off x="7979808" y="584016"/>
                  <a:ext cx="110988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9B68BE41-3ABD-424E-AEEF-AE4220277947}"/>
                    </a:ext>
                  </a:extLst>
                </p14:cNvPr>
                <p14:cNvContentPartPr/>
                <p14:nvPr/>
              </p14:nvContentPartPr>
              <p14:xfrm>
                <a:off x="7059288" y="1393296"/>
                <a:ext cx="431640" cy="611280"/>
              </p14:xfrm>
            </p:contentPart>
          </mc:Choice>
          <mc:Fallback xmlns="">
            <p:pic>
              <p:nvPicPr>
                <p:cNvPr id="50" name="Ink 49">
                  <a:extLst>
                    <a:ext uri="{FF2B5EF4-FFF2-40B4-BE49-F238E27FC236}">
                      <a16:creationId xmlns:a16="http://schemas.microsoft.com/office/drawing/2014/main" id="{9B68BE41-3ABD-424E-AEEF-AE4220277947}"/>
                    </a:ext>
                  </a:extLst>
                </p:cNvPr>
                <p:cNvPicPr/>
                <p:nvPr/>
              </p:nvPicPr>
              <p:blipFill>
                <a:blip r:embed="rId83"/>
                <a:stretch>
                  <a:fillRect/>
                </a:stretch>
              </p:blipFill>
              <p:spPr>
                <a:xfrm>
                  <a:off x="7041288" y="1375656"/>
                  <a:ext cx="4672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6F7C5345-41DC-4891-885F-CA777DD98B4F}"/>
                    </a:ext>
                  </a:extLst>
                </p14:cNvPr>
                <p14:cNvContentPartPr/>
                <p14:nvPr/>
              </p14:nvContentPartPr>
              <p14:xfrm>
                <a:off x="7217688" y="1362696"/>
                <a:ext cx="497520" cy="468360"/>
              </p14:xfrm>
            </p:contentPart>
          </mc:Choice>
          <mc:Fallback xmlns="">
            <p:pic>
              <p:nvPicPr>
                <p:cNvPr id="51" name="Ink 50">
                  <a:extLst>
                    <a:ext uri="{FF2B5EF4-FFF2-40B4-BE49-F238E27FC236}">
                      <a16:creationId xmlns:a16="http://schemas.microsoft.com/office/drawing/2014/main" id="{6F7C5345-41DC-4891-885F-CA777DD98B4F}"/>
                    </a:ext>
                  </a:extLst>
                </p:cNvPr>
                <p:cNvPicPr/>
                <p:nvPr/>
              </p:nvPicPr>
              <p:blipFill>
                <a:blip r:embed="rId85"/>
                <a:stretch>
                  <a:fillRect/>
                </a:stretch>
              </p:blipFill>
              <p:spPr>
                <a:xfrm>
                  <a:off x="7200048" y="1344696"/>
                  <a:ext cx="5331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C42BAC96-B5C9-40F5-A2DF-85A9ACCC78E9}"/>
                    </a:ext>
                  </a:extLst>
                </p14:cNvPr>
                <p14:cNvContentPartPr/>
                <p14:nvPr/>
              </p14:nvContentPartPr>
              <p14:xfrm>
                <a:off x="7754088" y="1441536"/>
                <a:ext cx="752400" cy="615960"/>
              </p14:xfrm>
            </p:contentPart>
          </mc:Choice>
          <mc:Fallback xmlns="">
            <p:pic>
              <p:nvPicPr>
                <p:cNvPr id="52" name="Ink 51">
                  <a:extLst>
                    <a:ext uri="{FF2B5EF4-FFF2-40B4-BE49-F238E27FC236}">
                      <a16:creationId xmlns:a16="http://schemas.microsoft.com/office/drawing/2014/main" id="{C42BAC96-B5C9-40F5-A2DF-85A9ACCC78E9}"/>
                    </a:ext>
                  </a:extLst>
                </p:cNvPr>
                <p:cNvPicPr/>
                <p:nvPr/>
              </p:nvPicPr>
              <p:blipFill>
                <a:blip r:embed="rId87"/>
                <a:stretch>
                  <a:fillRect/>
                </a:stretch>
              </p:blipFill>
              <p:spPr>
                <a:xfrm>
                  <a:off x="7736088" y="1423536"/>
                  <a:ext cx="7880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167FE6B9-E589-4C6B-93D9-665888935092}"/>
                    </a:ext>
                  </a:extLst>
                </p14:cNvPr>
                <p14:cNvContentPartPr/>
                <p14:nvPr/>
              </p14:nvContentPartPr>
              <p14:xfrm>
                <a:off x="8302008" y="1484376"/>
                <a:ext cx="554760" cy="417240"/>
              </p14:xfrm>
            </p:contentPart>
          </mc:Choice>
          <mc:Fallback xmlns="">
            <p:pic>
              <p:nvPicPr>
                <p:cNvPr id="53" name="Ink 52">
                  <a:extLst>
                    <a:ext uri="{FF2B5EF4-FFF2-40B4-BE49-F238E27FC236}">
                      <a16:creationId xmlns:a16="http://schemas.microsoft.com/office/drawing/2014/main" id="{167FE6B9-E589-4C6B-93D9-665888935092}"/>
                    </a:ext>
                  </a:extLst>
                </p:cNvPr>
                <p:cNvPicPr/>
                <p:nvPr/>
              </p:nvPicPr>
              <p:blipFill>
                <a:blip r:embed="rId89"/>
                <a:stretch>
                  <a:fillRect/>
                </a:stretch>
              </p:blipFill>
              <p:spPr>
                <a:xfrm>
                  <a:off x="8284368" y="1466736"/>
                  <a:ext cx="590400" cy="452880"/>
                </a:xfrm>
                <a:prstGeom prst="rect">
                  <a:avLst/>
                </a:prstGeom>
              </p:spPr>
            </p:pic>
          </mc:Fallback>
        </mc:AlternateContent>
      </p:grpSp>
      <p:grpSp>
        <p:nvGrpSpPr>
          <p:cNvPr id="62" name="Group 61">
            <a:extLst>
              <a:ext uri="{FF2B5EF4-FFF2-40B4-BE49-F238E27FC236}">
                <a16:creationId xmlns:a16="http://schemas.microsoft.com/office/drawing/2014/main" id="{D29ACA59-A3B7-49F8-A6EB-6AABD4A6ADF1}"/>
              </a:ext>
            </a:extLst>
          </p:cNvPr>
          <p:cNvGrpSpPr/>
          <p:nvPr/>
        </p:nvGrpSpPr>
        <p:grpSpPr>
          <a:xfrm>
            <a:off x="1889688" y="1491216"/>
            <a:ext cx="2582640" cy="802440"/>
            <a:chOff x="1889688" y="1491216"/>
            <a:chExt cx="2582640" cy="802440"/>
          </a:xfrm>
        </p:grpSpPr>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754B967B-780B-490E-9925-9DAF595BF5A7}"/>
                    </a:ext>
                  </a:extLst>
                </p14:cNvPr>
                <p14:cNvContentPartPr/>
                <p14:nvPr/>
              </p14:nvContentPartPr>
              <p14:xfrm>
                <a:off x="1889688" y="1547736"/>
                <a:ext cx="404640" cy="37080"/>
              </p14:xfrm>
            </p:contentPart>
          </mc:Choice>
          <mc:Fallback xmlns="">
            <p:pic>
              <p:nvPicPr>
                <p:cNvPr id="55" name="Ink 54">
                  <a:extLst>
                    <a:ext uri="{FF2B5EF4-FFF2-40B4-BE49-F238E27FC236}">
                      <a16:creationId xmlns:a16="http://schemas.microsoft.com/office/drawing/2014/main" id="{754B967B-780B-490E-9925-9DAF595BF5A7}"/>
                    </a:ext>
                  </a:extLst>
                </p:cNvPr>
                <p:cNvPicPr/>
                <p:nvPr/>
              </p:nvPicPr>
              <p:blipFill>
                <a:blip r:embed="rId91"/>
                <a:stretch>
                  <a:fillRect/>
                </a:stretch>
              </p:blipFill>
              <p:spPr>
                <a:xfrm>
                  <a:off x="1872048" y="1530096"/>
                  <a:ext cx="440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C36A73E3-8BE3-41D2-808A-5E139FB82D25}"/>
                    </a:ext>
                  </a:extLst>
                </p14:cNvPr>
                <p14:cNvContentPartPr/>
                <p14:nvPr/>
              </p14:nvContentPartPr>
              <p14:xfrm>
                <a:off x="1915608" y="1768056"/>
                <a:ext cx="404640" cy="110880"/>
              </p14:xfrm>
            </p:contentPart>
          </mc:Choice>
          <mc:Fallback xmlns="">
            <p:pic>
              <p:nvPicPr>
                <p:cNvPr id="56" name="Ink 55">
                  <a:extLst>
                    <a:ext uri="{FF2B5EF4-FFF2-40B4-BE49-F238E27FC236}">
                      <a16:creationId xmlns:a16="http://schemas.microsoft.com/office/drawing/2014/main" id="{C36A73E3-8BE3-41D2-808A-5E139FB82D25}"/>
                    </a:ext>
                  </a:extLst>
                </p:cNvPr>
                <p:cNvPicPr/>
                <p:nvPr/>
              </p:nvPicPr>
              <p:blipFill>
                <a:blip r:embed="rId93"/>
                <a:stretch>
                  <a:fillRect/>
                </a:stretch>
              </p:blipFill>
              <p:spPr>
                <a:xfrm>
                  <a:off x="1897608" y="1750056"/>
                  <a:ext cx="440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AA3CE421-B1DF-4088-9F05-1A8023D1B800}"/>
                    </a:ext>
                  </a:extLst>
                </p14:cNvPr>
                <p14:cNvContentPartPr/>
                <p14:nvPr/>
              </p14:nvContentPartPr>
              <p14:xfrm>
                <a:off x="2730648" y="1491216"/>
                <a:ext cx="618840" cy="508320"/>
              </p14:xfrm>
            </p:contentPart>
          </mc:Choice>
          <mc:Fallback xmlns="">
            <p:pic>
              <p:nvPicPr>
                <p:cNvPr id="57" name="Ink 56">
                  <a:extLst>
                    <a:ext uri="{FF2B5EF4-FFF2-40B4-BE49-F238E27FC236}">
                      <a16:creationId xmlns:a16="http://schemas.microsoft.com/office/drawing/2014/main" id="{AA3CE421-B1DF-4088-9F05-1A8023D1B800}"/>
                    </a:ext>
                  </a:extLst>
                </p:cNvPr>
                <p:cNvPicPr/>
                <p:nvPr/>
              </p:nvPicPr>
              <p:blipFill>
                <a:blip r:embed="rId95"/>
                <a:stretch>
                  <a:fillRect/>
                </a:stretch>
              </p:blipFill>
              <p:spPr>
                <a:xfrm>
                  <a:off x="2713008" y="1473576"/>
                  <a:ext cx="65448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09D08721-B9AB-4874-894F-B7F0BB214B8E}"/>
                    </a:ext>
                  </a:extLst>
                </p14:cNvPr>
                <p14:cNvContentPartPr/>
                <p14:nvPr/>
              </p14:nvContentPartPr>
              <p14:xfrm>
                <a:off x="3469368" y="1770216"/>
                <a:ext cx="301320" cy="302040"/>
              </p14:xfrm>
            </p:contentPart>
          </mc:Choice>
          <mc:Fallback xmlns="">
            <p:pic>
              <p:nvPicPr>
                <p:cNvPr id="58" name="Ink 57">
                  <a:extLst>
                    <a:ext uri="{FF2B5EF4-FFF2-40B4-BE49-F238E27FC236}">
                      <a16:creationId xmlns:a16="http://schemas.microsoft.com/office/drawing/2014/main" id="{09D08721-B9AB-4874-894F-B7F0BB214B8E}"/>
                    </a:ext>
                  </a:extLst>
                </p:cNvPr>
                <p:cNvPicPr/>
                <p:nvPr/>
              </p:nvPicPr>
              <p:blipFill>
                <a:blip r:embed="rId97"/>
                <a:stretch>
                  <a:fillRect/>
                </a:stretch>
              </p:blipFill>
              <p:spPr>
                <a:xfrm>
                  <a:off x="3451368" y="1752216"/>
                  <a:ext cx="336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6D5F1275-5CCF-4572-8F12-02DE71E36FAC}"/>
                    </a:ext>
                  </a:extLst>
                </p14:cNvPr>
                <p14:cNvContentPartPr/>
                <p14:nvPr/>
              </p14:nvContentPartPr>
              <p14:xfrm>
                <a:off x="3852408" y="1692096"/>
                <a:ext cx="612000" cy="380520"/>
              </p14:xfrm>
            </p:contentPart>
          </mc:Choice>
          <mc:Fallback xmlns="">
            <p:pic>
              <p:nvPicPr>
                <p:cNvPr id="59" name="Ink 58">
                  <a:extLst>
                    <a:ext uri="{FF2B5EF4-FFF2-40B4-BE49-F238E27FC236}">
                      <a16:creationId xmlns:a16="http://schemas.microsoft.com/office/drawing/2014/main" id="{6D5F1275-5CCF-4572-8F12-02DE71E36FAC}"/>
                    </a:ext>
                  </a:extLst>
                </p:cNvPr>
                <p:cNvPicPr/>
                <p:nvPr/>
              </p:nvPicPr>
              <p:blipFill>
                <a:blip r:embed="rId99"/>
                <a:stretch>
                  <a:fillRect/>
                </a:stretch>
              </p:blipFill>
              <p:spPr>
                <a:xfrm>
                  <a:off x="3834408" y="1674096"/>
                  <a:ext cx="6476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18961BFF-E2EB-4204-BA45-5A4AE2E613E0}"/>
                    </a:ext>
                  </a:extLst>
                </p14:cNvPr>
                <p14:cNvContentPartPr/>
                <p14:nvPr/>
              </p14:nvContentPartPr>
              <p14:xfrm>
                <a:off x="3474408" y="2157216"/>
                <a:ext cx="959400" cy="86400"/>
              </p14:xfrm>
            </p:contentPart>
          </mc:Choice>
          <mc:Fallback xmlns="">
            <p:pic>
              <p:nvPicPr>
                <p:cNvPr id="60" name="Ink 59">
                  <a:extLst>
                    <a:ext uri="{FF2B5EF4-FFF2-40B4-BE49-F238E27FC236}">
                      <a16:creationId xmlns:a16="http://schemas.microsoft.com/office/drawing/2014/main" id="{18961BFF-E2EB-4204-BA45-5A4AE2E613E0}"/>
                    </a:ext>
                  </a:extLst>
                </p:cNvPr>
                <p:cNvPicPr/>
                <p:nvPr/>
              </p:nvPicPr>
              <p:blipFill>
                <a:blip r:embed="rId101"/>
                <a:stretch>
                  <a:fillRect/>
                </a:stretch>
              </p:blipFill>
              <p:spPr>
                <a:xfrm>
                  <a:off x="3456408" y="2139576"/>
                  <a:ext cx="995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0CD96858-C785-43D8-A87F-1BA03699714E}"/>
                    </a:ext>
                  </a:extLst>
                </p14:cNvPr>
                <p14:cNvContentPartPr/>
                <p14:nvPr/>
              </p14:nvContentPartPr>
              <p14:xfrm>
                <a:off x="3577728" y="2279976"/>
                <a:ext cx="894600" cy="13680"/>
              </p14:xfrm>
            </p:contentPart>
          </mc:Choice>
          <mc:Fallback xmlns="">
            <p:pic>
              <p:nvPicPr>
                <p:cNvPr id="61" name="Ink 60">
                  <a:extLst>
                    <a:ext uri="{FF2B5EF4-FFF2-40B4-BE49-F238E27FC236}">
                      <a16:creationId xmlns:a16="http://schemas.microsoft.com/office/drawing/2014/main" id="{0CD96858-C785-43D8-A87F-1BA03699714E}"/>
                    </a:ext>
                  </a:extLst>
                </p:cNvPr>
                <p:cNvPicPr/>
                <p:nvPr/>
              </p:nvPicPr>
              <p:blipFill>
                <a:blip r:embed="rId103"/>
                <a:stretch>
                  <a:fillRect/>
                </a:stretch>
              </p:blipFill>
              <p:spPr>
                <a:xfrm>
                  <a:off x="3560088" y="2261976"/>
                  <a:ext cx="930240" cy="49320"/>
                </a:xfrm>
                <a:prstGeom prst="rect">
                  <a:avLst/>
                </a:prstGeom>
              </p:spPr>
            </p:pic>
          </mc:Fallback>
        </mc:AlternateContent>
      </p:grpSp>
      <p:grpSp>
        <p:nvGrpSpPr>
          <p:cNvPr id="74" name="Group 73">
            <a:extLst>
              <a:ext uri="{FF2B5EF4-FFF2-40B4-BE49-F238E27FC236}">
                <a16:creationId xmlns:a16="http://schemas.microsoft.com/office/drawing/2014/main" id="{B6D689A0-1C13-4545-B7A4-7EE5CBA16655}"/>
              </a:ext>
            </a:extLst>
          </p:cNvPr>
          <p:cNvGrpSpPr/>
          <p:nvPr/>
        </p:nvGrpSpPr>
        <p:grpSpPr>
          <a:xfrm>
            <a:off x="612048" y="5695296"/>
            <a:ext cx="1749960" cy="532440"/>
            <a:chOff x="612048" y="5695296"/>
            <a:chExt cx="1749960" cy="532440"/>
          </a:xfrm>
        </p:grpSpPr>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B06CF0F3-A123-4653-B937-8C22FB07ADAB}"/>
                    </a:ext>
                  </a:extLst>
                </p14:cNvPr>
                <p14:cNvContentPartPr/>
                <p14:nvPr/>
              </p14:nvContentPartPr>
              <p14:xfrm>
                <a:off x="612048" y="5695296"/>
                <a:ext cx="353520" cy="462240"/>
              </p14:xfrm>
            </p:contentPart>
          </mc:Choice>
          <mc:Fallback xmlns="">
            <p:pic>
              <p:nvPicPr>
                <p:cNvPr id="63" name="Ink 62">
                  <a:extLst>
                    <a:ext uri="{FF2B5EF4-FFF2-40B4-BE49-F238E27FC236}">
                      <a16:creationId xmlns:a16="http://schemas.microsoft.com/office/drawing/2014/main" id="{B06CF0F3-A123-4653-B937-8C22FB07ADAB}"/>
                    </a:ext>
                  </a:extLst>
                </p:cNvPr>
                <p:cNvPicPr/>
                <p:nvPr/>
              </p:nvPicPr>
              <p:blipFill>
                <a:blip r:embed="rId105"/>
                <a:stretch>
                  <a:fillRect/>
                </a:stretch>
              </p:blipFill>
              <p:spPr>
                <a:xfrm>
                  <a:off x="594048" y="5677296"/>
                  <a:ext cx="38916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E248A05F-95F2-4D31-89BA-5EAD9582F01F}"/>
                    </a:ext>
                  </a:extLst>
                </p14:cNvPr>
                <p14:cNvContentPartPr/>
                <p14:nvPr/>
              </p14:nvContentPartPr>
              <p14:xfrm>
                <a:off x="1245648" y="6095976"/>
                <a:ext cx="22320" cy="59400"/>
              </p14:xfrm>
            </p:contentPart>
          </mc:Choice>
          <mc:Fallback xmlns="">
            <p:pic>
              <p:nvPicPr>
                <p:cNvPr id="64" name="Ink 63">
                  <a:extLst>
                    <a:ext uri="{FF2B5EF4-FFF2-40B4-BE49-F238E27FC236}">
                      <a16:creationId xmlns:a16="http://schemas.microsoft.com/office/drawing/2014/main" id="{E248A05F-95F2-4D31-89BA-5EAD9582F01F}"/>
                    </a:ext>
                  </a:extLst>
                </p:cNvPr>
                <p:cNvPicPr/>
                <p:nvPr/>
              </p:nvPicPr>
              <p:blipFill>
                <a:blip r:embed="rId107"/>
                <a:stretch>
                  <a:fillRect/>
                </a:stretch>
              </p:blipFill>
              <p:spPr>
                <a:xfrm>
                  <a:off x="1228008" y="6078336"/>
                  <a:ext cx="57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0152A2B6-E193-4BC4-A27F-4404DD75D38D}"/>
                    </a:ext>
                  </a:extLst>
                </p14:cNvPr>
                <p14:cNvContentPartPr/>
                <p14:nvPr/>
              </p14:nvContentPartPr>
              <p14:xfrm>
                <a:off x="1323408" y="5705376"/>
                <a:ext cx="574920" cy="507240"/>
              </p14:xfrm>
            </p:contentPart>
          </mc:Choice>
          <mc:Fallback xmlns="">
            <p:pic>
              <p:nvPicPr>
                <p:cNvPr id="65" name="Ink 64">
                  <a:extLst>
                    <a:ext uri="{FF2B5EF4-FFF2-40B4-BE49-F238E27FC236}">
                      <a16:creationId xmlns:a16="http://schemas.microsoft.com/office/drawing/2014/main" id="{0152A2B6-E193-4BC4-A27F-4404DD75D38D}"/>
                    </a:ext>
                  </a:extLst>
                </p:cNvPr>
                <p:cNvPicPr/>
                <p:nvPr/>
              </p:nvPicPr>
              <p:blipFill>
                <a:blip r:embed="rId109"/>
                <a:stretch>
                  <a:fillRect/>
                </a:stretch>
              </p:blipFill>
              <p:spPr>
                <a:xfrm>
                  <a:off x="1305768" y="5687736"/>
                  <a:ext cx="6105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5EC25B36-802E-47CE-A992-B17A5923D8CA}"/>
                    </a:ext>
                  </a:extLst>
                </p14:cNvPr>
                <p14:cNvContentPartPr/>
                <p14:nvPr/>
              </p14:nvContentPartPr>
              <p14:xfrm>
                <a:off x="2035848" y="5799336"/>
                <a:ext cx="326160" cy="428400"/>
              </p14:xfrm>
            </p:contentPart>
          </mc:Choice>
          <mc:Fallback xmlns="">
            <p:pic>
              <p:nvPicPr>
                <p:cNvPr id="66" name="Ink 65">
                  <a:extLst>
                    <a:ext uri="{FF2B5EF4-FFF2-40B4-BE49-F238E27FC236}">
                      <a16:creationId xmlns:a16="http://schemas.microsoft.com/office/drawing/2014/main" id="{5EC25B36-802E-47CE-A992-B17A5923D8CA}"/>
                    </a:ext>
                  </a:extLst>
                </p:cNvPr>
                <p:cNvPicPr/>
                <p:nvPr/>
              </p:nvPicPr>
              <p:blipFill>
                <a:blip r:embed="rId111"/>
                <a:stretch>
                  <a:fillRect/>
                </a:stretch>
              </p:blipFill>
              <p:spPr>
                <a:xfrm>
                  <a:off x="2018208" y="5781336"/>
                  <a:ext cx="361800" cy="46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A5D764BE-BB68-428C-AAAE-1D9A0AC1AB27}"/>
                  </a:ext>
                </a:extLst>
              </p14:cNvPr>
              <p14:cNvContentPartPr/>
              <p14:nvPr/>
            </p14:nvContentPartPr>
            <p14:xfrm>
              <a:off x="2926128" y="5985816"/>
              <a:ext cx="1308240" cy="262440"/>
            </p14:xfrm>
          </p:contentPart>
        </mc:Choice>
        <mc:Fallback xmlns="">
          <p:pic>
            <p:nvPicPr>
              <p:cNvPr id="67" name="Ink 66">
                <a:extLst>
                  <a:ext uri="{FF2B5EF4-FFF2-40B4-BE49-F238E27FC236}">
                    <a16:creationId xmlns:a16="http://schemas.microsoft.com/office/drawing/2014/main" id="{A5D764BE-BB68-428C-AAAE-1D9A0AC1AB27}"/>
                  </a:ext>
                </a:extLst>
              </p:cNvPr>
              <p:cNvPicPr/>
              <p:nvPr/>
            </p:nvPicPr>
            <p:blipFill>
              <a:blip r:embed="rId113"/>
              <a:stretch>
                <a:fillRect/>
              </a:stretch>
            </p:blipFill>
            <p:spPr>
              <a:xfrm>
                <a:off x="2908128" y="5968176"/>
                <a:ext cx="1343880" cy="298080"/>
              </a:xfrm>
              <a:prstGeom prst="rect">
                <a:avLst/>
              </a:prstGeom>
            </p:spPr>
          </p:pic>
        </mc:Fallback>
      </mc:AlternateContent>
      <p:grpSp>
        <p:nvGrpSpPr>
          <p:cNvPr id="73" name="Group 72">
            <a:extLst>
              <a:ext uri="{FF2B5EF4-FFF2-40B4-BE49-F238E27FC236}">
                <a16:creationId xmlns:a16="http://schemas.microsoft.com/office/drawing/2014/main" id="{3E204CD2-3D1A-4488-9E41-3E543F8DCB35}"/>
              </a:ext>
            </a:extLst>
          </p:cNvPr>
          <p:cNvGrpSpPr/>
          <p:nvPr/>
        </p:nvGrpSpPr>
        <p:grpSpPr>
          <a:xfrm>
            <a:off x="5094048" y="5620416"/>
            <a:ext cx="2467440" cy="837000"/>
            <a:chOff x="5094048" y="5620416"/>
            <a:chExt cx="2467440" cy="837000"/>
          </a:xfrm>
        </p:grpSpPr>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9DD3D532-5C24-46D7-A2F0-19D021179D09}"/>
                    </a:ext>
                  </a:extLst>
                </p14:cNvPr>
                <p14:cNvContentPartPr/>
                <p14:nvPr/>
              </p14:nvContentPartPr>
              <p14:xfrm>
                <a:off x="5094048" y="5771616"/>
                <a:ext cx="378720" cy="685800"/>
              </p14:xfrm>
            </p:contentPart>
          </mc:Choice>
          <mc:Fallback xmlns="">
            <p:pic>
              <p:nvPicPr>
                <p:cNvPr id="68" name="Ink 67">
                  <a:extLst>
                    <a:ext uri="{FF2B5EF4-FFF2-40B4-BE49-F238E27FC236}">
                      <a16:creationId xmlns:a16="http://schemas.microsoft.com/office/drawing/2014/main" id="{9DD3D532-5C24-46D7-A2F0-19D021179D09}"/>
                    </a:ext>
                  </a:extLst>
                </p:cNvPr>
                <p:cNvPicPr/>
                <p:nvPr/>
              </p:nvPicPr>
              <p:blipFill>
                <a:blip r:embed="rId115"/>
                <a:stretch>
                  <a:fillRect/>
                </a:stretch>
              </p:blipFill>
              <p:spPr>
                <a:xfrm>
                  <a:off x="5076048" y="5753976"/>
                  <a:ext cx="41436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1DBDED27-7C57-4A2B-8DF6-6DF8CB002C61}"/>
                    </a:ext>
                  </a:extLst>
                </p14:cNvPr>
                <p14:cNvContentPartPr/>
                <p14:nvPr/>
              </p14:nvContentPartPr>
              <p14:xfrm>
                <a:off x="5820168" y="5620416"/>
                <a:ext cx="288000" cy="739440"/>
              </p14:xfrm>
            </p:contentPart>
          </mc:Choice>
          <mc:Fallback xmlns="">
            <p:pic>
              <p:nvPicPr>
                <p:cNvPr id="69" name="Ink 68">
                  <a:extLst>
                    <a:ext uri="{FF2B5EF4-FFF2-40B4-BE49-F238E27FC236}">
                      <a16:creationId xmlns:a16="http://schemas.microsoft.com/office/drawing/2014/main" id="{1DBDED27-7C57-4A2B-8DF6-6DF8CB002C61}"/>
                    </a:ext>
                  </a:extLst>
                </p:cNvPr>
                <p:cNvPicPr/>
                <p:nvPr/>
              </p:nvPicPr>
              <p:blipFill>
                <a:blip r:embed="rId117"/>
                <a:stretch>
                  <a:fillRect/>
                </a:stretch>
              </p:blipFill>
              <p:spPr>
                <a:xfrm>
                  <a:off x="5802528" y="5602416"/>
                  <a:ext cx="32364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B9F6C4D6-5A4C-4EEC-8642-BA55F2467FA8}"/>
                    </a:ext>
                  </a:extLst>
                </p14:cNvPr>
                <p14:cNvContentPartPr/>
                <p14:nvPr/>
              </p14:nvContentPartPr>
              <p14:xfrm>
                <a:off x="6144528" y="6071136"/>
                <a:ext cx="490680" cy="225720"/>
              </p14:xfrm>
            </p:contentPart>
          </mc:Choice>
          <mc:Fallback xmlns="">
            <p:pic>
              <p:nvPicPr>
                <p:cNvPr id="70" name="Ink 69">
                  <a:extLst>
                    <a:ext uri="{FF2B5EF4-FFF2-40B4-BE49-F238E27FC236}">
                      <a16:creationId xmlns:a16="http://schemas.microsoft.com/office/drawing/2014/main" id="{B9F6C4D6-5A4C-4EEC-8642-BA55F2467FA8}"/>
                    </a:ext>
                  </a:extLst>
                </p:cNvPr>
                <p:cNvPicPr/>
                <p:nvPr/>
              </p:nvPicPr>
              <p:blipFill>
                <a:blip r:embed="rId119"/>
                <a:stretch>
                  <a:fillRect/>
                </a:stretch>
              </p:blipFill>
              <p:spPr>
                <a:xfrm>
                  <a:off x="6126888" y="6053496"/>
                  <a:ext cx="5263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Ink 70">
                  <a:extLst>
                    <a:ext uri="{FF2B5EF4-FFF2-40B4-BE49-F238E27FC236}">
                      <a16:creationId xmlns:a16="http://schemas.microsoft.com/office/drawing/2014/main" id="{CA442976-9940-491D-AB12-67242E21D682}"/>
                    </a:ext>
                  </a:extLst>
                </p14:cNvPr>
                <p14:cNvContentPartPr/>
                <p14:nvPr/>
              </p14:nvContentPartPr>
              <p14:xfrm>
                <a:off x="6668688" y="6143496"/>
                <a:ext cx="196200" cy="168120"/>
              </p14:xfrm>
            </p:contentPart>
          </mc:Choice>
          <mc:Fallback xmlns="">
            <p:pic>
              <p:nvPicPr>
                <p:cNvPr id="71" name="Ink 70">
                  <a:extLst>
                    <a:ext uri="{FF2B5EF4-FFF2-40B4-BE49-F238E27FC236}">
                      <a16:creationId xmlns:a16="http://schemas.microsoft.com/office/drawing/2014/main" id="{CA442976-9940-491D-AB12-67242E21D682}"/>
                    </a:ext>
                  </a:extLst>
                </p:cNvPr>
                <p:cNvPicPr/>
                <p:nvPr/>
              </p:nvPicPr>
              <p:blipFill>
                <a:blip r:embed="rId121"/>
                <a:stretch>
                  <a:fillRect/>
                </a:stretch>
              </p:blipFill>
              <p:spPr>
                <a:xfrm>
                  <a:off x="6650688" y="6125856"/>
                  <a:ext cx="231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D6C84234-243D-430A-80DA-D03390E459FE}"/>
                    </a:ext>
                  </a:extLst>
                </p14:cNvPr>
                <p14:cNvContentPartPr/>
                <p14:nvPr/>
              </p14:nvContentPartPr>
              <p14:xfrm>
                <a:off x="7119768" y="5868456"/>
                <a:ext cx="441720" cy="411480"/>
              </p14:xfrm>
            </p:contentPart>
          </mc:Choice>
          <mc:Fallback xmlns="">
            <p:pic>
              <p:nvPicPr>
                <p:cNvPr id="72" name="Ink 71">
                  <a:extLst>
                    <a:ext uri="{FF2B5EF4-FFF2-40B4-BE49-F238E27FC236}">
                      <a16:creationId xmlns:a16="http://schemas.microsoft.com/office/drawing/2014/main" id="{D6C84234-243D-430A-80DA-D03390E459FE}"/>
                    </a:ext>
                  </a:extLst>
                </p:cNvPr>
                <p:cNvPicPr/>
                <p:nvPr/>
              </p:nvPicPr>
              <p:blipFill>
                <a:blip r:embed="rId123"/>
                <a:stretch>
                  <a:fillRect/>
                </a:stretch>
              </p:blipFill>
              <p:spPr>
                <a:xfrm>
                  <a:off x="7102128" y="5850816"/>
                  <a:ext cx="477360" cy="447120"/>
                </a:xfrm>
                <a:prstGeom prst="rect">
                  <a:avLst/>
                </a:prstGeom>
              </p:spPr>
            </p:pic>
          </mc:Fallback>
        </mc:AlternateContent>
      </p:grpSp>
    </p:spTree>
    <p:extLst>
      <p:ext uri="{BB962C8B-B14F-4D97-AF65-F5344CB8AC3E}">
        <p14:creationId xmlns:p14="http://schemas.microsoft.com/office/powerpoint/2010/main" val="1323814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D96576-2291-4563-A33E-DA4F1D832055}"/>
              </a:ext>
            </a:extLst>
          </p:cNvPr>
          <p:cNvGrpSpPr/>
          <p:nvPr/>
        </p:nvGrpSpPr>
        <p:grpSpPr>
          <a:xfrm>
            <a:off x="-24443" y="198471"/>
            <a:ext cx="2311200" cy="2492280"/>
            <a:chOff x="-24443" y="198471"/>
            <a:chExt cx="2311200" cy="249228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BED7E36-3ECF-4F10-AA51-FAED127891AC}"/>
                    </a:ext>
                  </a:extLst>
                </p14:cNvPr>
                <p14:cNvContentPartPr/>
                <p14:nvPr/>
              </p14:nvContentPartPr>
              <p14:xfrm>
                <a:off x="9037" y="293151"/>
                <a:ext cx="2277720" cy="1602720"/>
              </p14:xfrm>
            </p:contentPart>
          </mc:Choice>
          <mc:Fallback xmlns="">
            <p:pic>
              <p:nvPicPr>
                <p:cNvPr id="4" name="Ink 3">
                  <a:extLst>
                    <a:ext uri="{FF2B5EF4-FFF2-40B4-BE49-F238E27FC236}">
                      <a16:creationId xmlns:a16="http://schemas.microsoft.com/office/drawing/2014/main" id="{9BED7E36-3ECF-4F10-AA51-FAED127891AC}"/>
                    </a:ext>
                  </a:extLst>
                </p:cNvPr>
                <p:cNvPicPr/>
                <p:nvPr/>
              </p:nvPicPr>
              <p:blipFill>
                <a:blip r:embed="rId3"/>
                <a:stretch>
                  <a:fillRect/>
                </a:stretch>
              </p:blipFill>
              <p:spPr>
                <a:xfrm>
                  <a:off x="-8603" y="275151"/>
                  <a:ext cx="2313360" cy="163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9AE0123-F624-4AF3-ABBE-7E07D20E0130}"/>
                    </a:ext>
                  </a:extLst>
                </p14:cNvPr>
                <p14:cNvContentPartPr/>
                <p14:nvPr/>
              </p14:nvContentPartPr>
              <p14:xfrm>
                <a:off x="-24443" y="198471"/>
                <a:ext cx="645840" cy="1594800"/>
              </p14:xfrm>
            </p:contentPart>
          </mc:Choice>
          <mc:Fallback xmlns="">
            <p:pic>
              <p:nvPicPr>
                <p:cNvPr id="5" name="Ink 4">
                  <a:extLst>
                    <a:ext uri="{FF2B5EF4-FFF2-40B4-BE49-F238E27FC236}">
                      <a16:creationId xmlns:a16="http://schemas.microsoft.com/office/drawing/2014/main" id="{19AE0123-F624-4AF3-ABBE-7E07D20E0130}"/>
                    </a:ext>
                  </a:extLst>
                </p:cNvPr>
                <p:cNvPicPr/>
                <p:nvPr/>
              </p:nvPicPr>
              <p:blipFill>
                <a:blip r:embed="rId5"/>
                <a:stretch>
                  <a:fillRect/>
                </a:stretch>
              </p:blipFill>
              <p:spPr>
                <a:xfrm>
                  <a:off x="-42443" y="180471"/>
                  <a:ext cx="681480" cy="163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5978672-97F4-4434-9CA4-3BD13B0C2951}"/>
                    </a:ext>
                  </a:extLst>
                </p14:cNvPr>
                <p14:cNvContentPartPr/>
                <p14:nvPr/>
              </p14:nvContentPartPr>
              <p14:xfrm>
                <a:off x="691394" y="912711"/>
                <a:ext cx="112680" cy="301320"/>
              </p14:xfrm>
            </p:contentPart>
          </mc:Choice>
          <mc:Fallback xmlns="">
            <p:pic>
              <p:nvPicPr>
                <p:cNvPr id="7" name="Ink 6">
                  <a:extLst>
                    <a:ext uri="{FF2B5EF4-FFF2-40B4-BE49-F238E27FC236}">
                      <a16:creationId xmlns:a16="http://schemas.microsoft.com/office/drawing/2014/main" id="{45978672-97F4-4434-9CA4-3BD13B0C2951}"/>
                    </a:ext>
                  </a:extLst>
                </p:cNvPr>
                <p:cNvPicPr/>
                <p:nvPr/>
              </p:nvPicPr>
              <p:blipFill>
                <a:blip r:embed="rId7"/>
                <a:stretch>
                  <a:fillRect/>
                </a:stretch>
              </p:blipFill>
              <p:spPr>
                <a:xfrm>
                  <a:off x="673394" y="894711"/>
                  <a:ext cx="1483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B8EE7A4-32DF-430D-8233-4A8B14718278}"/>
                    </a:ext>
                  </a:extLst>
                </p14:cNvPr>
                <p14:cNvContentPartPr/>
                <p14:nvPr/>
              </p14:nvContentPartPr>
              <p14:xfrm>
                <a:off x="968234" y="919191"/>
                <a:ext cx="167760" cy="232560"/>
              </p14:xfrm>
            </p:contentPart>
          </mc:Choice>
          <mc:Fallback xmlns="">
            <p:pic>
              <p:nvPicPr>
                <p:cNvPr id="8" name="Ink 7">
                  <a:extLst>
                    <a:ext uri="{FF2B5EF4-FFF2-40B4-BE49-F238E27FC236}">
                      <a16:creationId xmlns:a16="http://schemas.microsoft.com/office/drawing/2014/main" id="{BB8EE7A4-32DF-430D-8233-4A8B14718278}"/>
                    </a:ext>
                  </a:extLst>
                </p:cNvPr>
                <p:cNvPicPr/>
                <p:nvPr/>
              </p:nvPicPr>
              <p:blipFill>
                <a:blip r:embed="rId9"/>
                <a:stretch>
                  <a:fillRect/>
                </a:stretch>
              </p:blipFill>
              <p:spPr>
                <a:xfrm>
                  <a:off x="950594" y="901191"/>
                  <a:ext cx="203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D31F1C0-EE96-4033-8D76-EF0974222B83}"/>
                    </a:ext>
                  </a:extLst>
                </p14:cNvPr>
                <p14:cNvContentPartPr/>
                <p14:nvPr/>
              </p14:nvContentPartPr>
              <p14:xfrm>
                <a:off x="1429034" y="978951"/>
                <a:ext cx="117360" cy="92520"/>
              </p14:xfrm>
            </p:contentPart>
          </mc:Choice>
          <mc:Fallback xmlns="">
            <p:pic>
              <p:nvPicPr>
                <p:cNvPr id="9" name="Ink 8">
                  <a:extLst>
                    <a:ext uri="{FF2B5EF4-FFF2-40B4-BE49-F238E27FC236}">
                      <a16:creationId xmlns:a16="http://schemas.microsoft.com/office/drawing/2014/main" id="{5D31F1C0-EE96-4033-8D76-EF0974222B83}"/>
                    </a:ext>
                  </a:extLst>
                </p:cNvPr>
                <p:cNvPicPr/>
                <p:nvPr/>
              </p:nvPicPr>
              <p:blipFill>
                <a:blip r:embed="rId11"/>
                <a:stretch>
                  <a:fillRect/>
                </a:stretch>
              </p:blipFill>
              <p:spPr>
                <a:xfrm>
                  <a:off x="1411394" y="961311"/>
                  <a:ext cx="153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1EA7F5F-3DE1-4799-8C11-C1E03BBE12B4}"/>
                    </a:ext>
                  </a:extLst>
                </p14:cNvPr>
                <p14:cNvContentPartPr/>
                <p14:nvPr/>
              </p14:nvContentPartPr>
              <p14:xfrm>
                <a:off x="1364594" y="1453431"/>
                <a:ext cx="314640" cy="1237320"/>
              </p14:xfrm>
            </p:contentPart>
          </mc:Choice>
          <mc:Fallback xmlns="">
            <p:pic>
              <p:nvPicPr>
                <p:cNvPr id="11" name="Ink 10">
                  <a:extLst>
                    <a:ext uri="{FF2B5EF4-FFF2-40B4-BE49-F238E27FC236}">
                      <a16:creationId xmlns:a16="http://schemas.microsoft.com/office/drawing/2014/main" id="{51EA7F5F-3DE1-4799-8C11-C1E03BBE12B4}"/>
                    </a:ext>
                  </a:extLst>
                </p:cNvPr>
                <p:cNvPicPr/>
                <p:nvPr/>
              </p:nvPicPr>
              <p:blipFill>
                <a:blip r:embed="rId13"/>
                <a:stretch>
                  <a:fillRect/>
                </a:stretch>
              </p:blipFill>
              <p:spPr>
                <a:xfrm>
                  <a:off x="1346954" y="1435431"/>
                  <a:ext cx="350280" cy="1272960"/>
                </a:xfrm>
                <a:prstGeom prst="rect">
                  <a:avLst/>
                </a:prstGeom>
              </p:spPr>
            </p:pic>
          </mc:Fallback>
        </mc:AlternateContent>
      </p:grpSp>
      <p:grpSp>
        <p:nvGrpSpPr>
          <p:cNvPr id="18" name="Group 17">
            <a:extLst>
              <a:ext uri="{FF2B5EF4-FFF2-40B4-BE49-F238E27FC236}">
                <a16:creationId xmlns:a16="http://schemas.microsoft.com/office/drawing/2014/main" id="{BE7A1985-3ECD-451B-BCF7-5D7EC0712A06}"/>
              </a:ext>
            </a:extLst>
          </p:cNvPr>
          <p:cNvGrpSpPr/>
          <p:nvPr/>
        </p:nvGrpSpPr>
        <p:grpSpPr>
          <a:xfrm>
            <a:off x="642794" y="3132831"/>
            <a:ext cx="1432080" cy="459360"/>
            <a:chOff x="642794" y="3132831"/>
            <a:chExt cx="1432080" cy="4593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83994F5D-616C-4DEA-AB90-CE08E82E9D18}"/>
                    </a:ext>
                  </a:extLst>
                </p14:cNvPr>
                <p14:cNvContentPartPr/>
                <p14:nvPr/>
              </p14:nvContentPartPr>
              <p14:xfrm>
                <a:off x="642794" y="3132831"/>
                <a:ext cx="108000" cy="324720"/>
              </p14:xfrm>
            </p:contentPart>
          </mc:Choice>
          <mc:Fallback xmlns="">
            <p:pic>
              <p:nvPicPr>
                <p:cNvPr id="13" name="Ink 12">
                  <a:extLst>
                    <a:ext uri="{FF2B5EF4-FFF2-40B4-BE49-F238E27FC236}">
                      <a16:creationId xmlns:a16="http://schemas.microsoft.com/office/drawing/2014/main" id="{83994F5D-616C-4DEA-AB90-CE08E82E9D18}"/>
                    </a:ext>
                  </a:extLst>
                </p:cNvPr>
                <p:cNvPicPr/>
                <p:nvPr/>
              </p:nvPicPr>
              <p:blipFill>
                <a:blip r:embed="rId15"/>
                <a:stretch>
                  <a:fillRect/>
                </a:stretch>
              </p:blipFill>
              <p:spPr>
                <a:xfrm>
                  <a:off x="625154" y="3115191"/>
                  <a:ext cx="1436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0B3B1DF-D46A-4F5E-9234-9181E5E7CFD4}"/>
                    </a:ext>
                  </a:extLst>
                </p14:cNvPr>
                <p14:cNvContentPartPr/>
                <p14:nvPr/>
              </p14:nvContentPartPr>
              <p14:xfrm>
                <a:off x="854474" y="3205911"/>
                <a:ext cx="219240" cy="286200"/>
              </p14:xfrm>
            </p:contentPart>
          </mc:Choice>
          <mc:Fallback xmlns="">
            <p:pic>
              <p:nvPicPr>
                <p:cNvPr id="14" name="Ink 13">
                  <a:extLst>
                    <a:ext uri="{FF2B5EF4-FFF2-40B4-BE49-F238E27FC236}">
                      <a16:creationId xmlns:a16="http://schemas.microsoft.com/office/drawing/2014/main" id="{20B3B1DF-D46A-4F5E-9234-9181E5E7CFD4}"/>
                    </a:ext>
                  </a:extLst>
                </p:cNvPr>
                <p:cNvPicPr/>
                <p:nvPr/>
              </p:nvPicPr>
              <p:blipFill>
                <a:blip r:embed="rId17"/>
                <a:stretch>
                  <a:fillRect/>
                </a:stretch>
              </p:blipFill>
              <p:spPr>
                <a:xfrm>
                  <a:off x="836834" y="3188271"/>
                  <a:ext cx="2548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78DFF45-7328-46D8-B75D-5D8C863567B1}"/>
                    </a:ext>
                  </a:extLst>
                </p14:cNvPr>
                <p14:cNvContentPartPr/>
                <p14:nvPr/>
              </p14:nvContentPartPr>
              <p14:xfrm>
                <a:off x="1301594" y="3330831"/>
                <a:ext cx="189000" cy="236160"/>
              </p14:xfrm>
            </p:contentPart>
          </mc:Choice>
          <mc:Fallback xmlns="">
            <p:pic>
              <p:nvPicPr>
                <p:cNvPr id="15" name="Ink 14">
                  <a:extLst>
                    <a:ext uri="{FF2B5EF4-FFF2-40B4-BE49-F238E27FC236}">
                      <a16:creationId xmlns:a16="http://schemas.microsoft.com/office/drawing/2014/main" id="{778DFF45-7328-46D8-B75D-5D8C863567B1}"/>
                    </a:ext>
                  </a:extLst>
                </p:cNvPr>
                <p:cNvPicPr/>
                <p:nvPr/>
              </p:nvPicPr>
              <p:blipFill>
                <a:blip r:embed="rId19"/>
                <a:stretch>
                  <a:fillRect/>
                </a:stretch>
              </p:blipFill>
              <p:spPr>
                <a:xfrm>
                  <a:off x="1283954" y="3312831"/>
                  <a:ext cx="224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5A37CF5-0FB9-4624-A14F-A391C2E8907C}"/>
                    </a:ext>
                  </a:extLst>
                </p14:cNvPr>
                <p14:cNvContentPartPr/>
                <p14:nvPr/>
              </p14:nvContentPartPr>
              <p14:xfrm>
                <a:off x="1621994" y="3257751"/>
                <a:ext cx="243720" cy="334440"/>
              </p14:xfrm>
            </p:contentPart>
          </mc:Choice>
          <mc:Fallback xmlns="">
            <p:pic>
              <p:nvPicPr>
                <p:cNvPr id="16" name="Ink 15">
                  <a:extLst>
                    <a:ext uri="{FF2B5EF4-FFF2-40B4-BE49-F238E27FC236}">
                      <a16:creationId xmlns:a16="http://schemas.microsoft.com/office/drawing/2014/main" id="{D5A37CF5-0FB9-4624-A14F-A391C2E8907C}"/>
                    </a:ext>
                  </a:extLst>
                </p:cNvPr>
                <p:cNvPicPr/>
                <p:nvPr/>
              </p:nvPicPr>
              <p:blipFill>
                <a:blip r:embed="rId21"/>
                <a:stretch>
                  <a:fillRect/>
                </a:stretch>
              </p:blipFill>
              <p:spPr>
                <a:xfrm>
                  <a:off x="1603994" y="3239751"/>
                  <a:ext cx="2793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A0223CB-ED21-4249-8AD7-C2EA853F83D3}"/>
                    </a:ext>
                  </a:extLst>
                </p14:cNvPr>
                <p14:cNvContentPartPr/>
                <p14:nvPr/>
              </p14:nvContentPartPr>
              <p14:xfrm>
                <a:off x="1886954" y="3265311"/>
                <a:ext cx="187920" cy="323280"/>
              </p14:xfrm>
            </p:contentPart>
          </mc:Choice>
          <mc:Fallback xmlns="">
            <p:pic>
              <p:nvPicPr>
                <p:cNvPr id="17" name="Ink 16">
                  <a:extLst>
                    <a:ext uri="{FF2B5EF4-FFF2-40B4-BE49-F238E27FC236}">
                      <a16:creationId xmlns:a16="http://schemas.microsoft.com/office/drawing/2014/main" id="{DA0223CB-ED21-4249-8AD7-C2EA853F83D3}"/>
                    </a:ext>
                  </a:extLst>
                </p:cNvPr>
                <p:cNvPicPr/>
                <p:nvPr/>
              </p:nvPicPr>
              <p:blipFill>
                <a:blip r:embed="rId23"/>
                <a:stretch>
                  <a:fillRect/>
                </a:stretch>
              </p:blipFill>
              <p:spPr>
                <a:xfrm>
                  <a:off x="1869314" y="3247671"/>
                  <a:ext cx="223560" cy="358920"/>
                </a:xfrm>
                <a:prstGeom prst="rect">
                  <a:avLst/>
                </a:prstGeom>
              </p:spPr>
            </p:pic>
          </mc:Fallback>
        </mc:AlternateContent>
      </p:grpSp>
      <p:grpSp>
        <p:nvGrpSpPr>
          <p:cNvPr id="35" name="Group 34">
            <a:extLst>
              <a:ext uri="{FF2B5EF4-FFF2-40B4-BE49-F238E27FC236}">
                <a16:creationId xmlns:a16="http://schemas.microsoft.com/office/drawing/2014/main" id="{E9C60B17-2CA0-461B-9561-47874D6CE16E}"/>
              </a:ext>
            </a:extLst>
          </p:cNvPr>
          <p:cNvGrpSpPr/>
          <p:nvPr/>
        </p:nvGrpSpPr>
        <p:grpSpPr>
          <a:xfrm>
            <a:off x="1920794" y="850071"/>
            <a:ext cx="3295440" cy="535680"/>
            <a:chOff x="1920794" y="850071"/>
            <a:chExt cx="3295440" cy="53568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5DF9421-0834-4E9E-9585-C2A262766514}"/>
                    </a:ext>
                  </a:extLst>
                </p14:cNvPr>
                <p14:cNvContentPartPr/>
                <p14:nvPr/>
              </p14:nvContentPartPr>
              <p14:xfrm>
                <a:off x="1920794" y="931431"/>
                <a:ext cx="1207080" cy="352800"/>
              </p14:xfrm>
            </p:contentPart>
          </mc:Choice>
          <mc:Fallback xmlns="">
            <p:pic>
              <p:nvPicPr>
                <p:cNvPr id="19" name="Ink 18">
                  <a:extLst>
                    <a:ext uri="{FF2B5EF4-FFF2-40B4-BE49-F238E27FC236}">
                      <a16:creationId xmlns:a16="http://schemas.microsoft.com/office/drawing/2014/main" id="{25DF9421-0834-4E9E-9585-C2A262766514}"/>
                    </a:ext>
                  </a:extLst>
                </p:cNvPr>
                <p:cNvPicPr/>
                <p:nvPr/>
              </p:nvPicPr>
              <p:blipFill>
                <a:blip r:embed="rId25"/>
                <a:stretch>
                  <a:fillRect/>
                </a:stretch>
              </p:blipFill>
              <p:spPr>
                <a:xfrm>
                  <a:off x="1903154" y="913791"/>
                  <a:ext cx="12427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A50FB5A8-93A3-4C37-AD60-D4E97A2F963B}"/>
                    </a:ext>
                  </a:extLst>
                </p14:cNvPr>
                <p14:cNvContentPartPr/>
                <p14:nvPr/>
              </p14:nvContentPartPr>
              <p14:xfrm>
                <a:off x="3317594" y="850071"/>
                <a:ext cx="84960" cy="496080"/>
              </p14:xfrm>
            </p:contentPart>
          </mc:Choice>
          <mc:Fallback xmlns="">
            <p:pic>
              <p:nvPicPr>
                <p:cNvPr id="20" name="Ink 19">
                  <a:extLst>
                    <a:ext uri="{FF2B5EF4-FFF2-40B4-BE49-F238E27FC236}">
                      <a16:creationId xmlns:a16="http://schemas.microsoft.com/office/drawing/2014/main" id="{A50FB5A8-93A3-4C37-AD60-D4E97A2F963B}"/>
                    </a:ext>
                  </a:extLst>
                </p:cNvPr>
                <p:cNvPicPr/>
                <p:nvPr/>
              </p:nvPicPr>
              <p:blipFill>
                <a:blip r:embed="rId27"/>
                <a:stretch>
                  <a:fillRect/>
                </a:stretch>
              </p:blipFill>
              <p:spPr>
                <a:xfrm>
                  <a:off x="3299954" y="832431"/>
                  <a:ext cx="12060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B035EFD0-BBAB-4139-A70D-ACE13D0E24C7}"/>
                    </a:ext>
                  </a:extLst>
                </p14:cNvPr>
                <p14:cNvContentPartPr/>
                <p14:nvPr/>
              </p14:nvContentPartPr>
              <p14:xfrm>
                <a:off x="3537914" y="971031"/>
                <a:ext cx="199080" cy="293760"/>
              </p14:xfrm>
            </p:contentPart>
          </mc:Choice>
          <mc:Fallback xmlns="">
            <p:pic>
              <p:nvPicPr>
                <p:cNvPr id="21" name="Ink 20">
                  <a:extLst>
                    <a:ext uri="{FF2B5EF4-FFF2-40B4-BE49-F238E27FC236}">
                      <a16:creationId xmlns:a16="http://schemas.microsoft.com/office/drawing/2014/main" id="{B035EFD0-BBAB-4139-A70D-ACE13D0E24C7}"/>
                    </a:ext>
                  </a:extLst>
                </p:cNvPr>
                <p:cNvPicPr/>
                <p:nvPr/>
              </p:nvPicPr>
              <p:blipFill>
                <a:blip r:embed="rId29"/>
                <a:stretch>
                  <a:fillRect/>
                </a:stretch>
              </p:blipFill>
              <p:spPr>
                <a:xfrm>
                  <a:off x="3519914" y="953391"/>
                  <a:ext cx="2347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B8D91F46-F375-4A92-929C-FF64F4F6B9B6}"/>
                    </a:ext>
                  </a:extLst>
                </p14:cNvPr>
                <p14:cNvContentPartPr/>
                <p14:nvPr/>
              </p14:nvContentPartPr>
              <p14:xfrm>
                <a:off x="3882434" y="1266231"/>
                <a:ext cx="21600" cy="56880"/>
              </p14:xfrm>
            </p:contentPart>
          </mc:Choice>
          <mc:Fallback xmlns="">
            <p:pic>
              <p:nvPicPr>
                <p:cNvPr id="22" name="Ink 21">
                  <a:extLst>
                    <a:ext uri="{FF2B5EF4-FFF2-40B4-BE49-F238E27FC236}">
                      <a16:creationId xmlns:a16="http://schemas.microsoft.com/office/drawing/2014/main" id="{B8D91F46-F375-4A92-929C-FF64F4F6B9B6}"/>
                    </a:ext>
                  </a:extLst>
                </p:cNvPr>
                <p:cNvPicPr/>
                <p:nvPr/>
              </p:nvPicPr>
              <p:blipFill>
                <a:blip r:embed="rId31"/>
                <a:stretch>
                  <a:fillRect/>
                </a:stretch>
              </p:blipFill>
              <p:spPr>
                <a:xfrm>
                  <a:off x="3864794" y="1248231"/>
                  <a:ext cx="5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A6DEB58-1BAE-412E-8351-8843A33BCDE5}"/>
                    </a:ext>
                  </a:extLst>
                </p14:cNvPr>
                <p14:cNvContentPartPr/>
                <p14:nvPr/>
              </p14:nvContentPartPr>
              <p14:xfrm>
                <a:off x="4053794" y="927111"/>
                <a:ext cx="283320" cy="458640"/>
              </p14:xfrm>
            </p:contentPart>
          </mc:Choice>
          <mc:Fallback xmlns="">
            <p:pic>
              <p:nvPicPr>
                <p:cNvPr id="23" name="Ink 22">
                  <a:extLst>
                    <a:ext uri="{FF2B5EF4-FFF2-40B4-BE49-F238E27FC236}">
                      <a16:creationId xmlns:a16="http://schemas.microsoft.com/office/drawing/2014/main" id="{7A6DEB58-1BAE-412E-8351-8843A33BCDE5}"/>
                    </a:ext>
                  </a:extLst>
                </p:cNvPr>
                <p:cNvPicPr/>
                <p:nvPr/>
              </p:nvPicPr>
              <p:blipFill>
                <a:blip r:embed="rId33"/>
                <a:stretch>
                  <a:fillRect/>
                </a:stretch>
              </p:blipFill>
              <p:spPr>
                <a:xfrm>
                  <a:off x="4036154" y="909471"/>
                  <a:ext cx="31896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F222F433-F732-4EEA-8907-E7196B9ECD14}"/>
                    </a:ext>
                  </a:extLst>
                </p14:cNvPr>
                <p14:cNvContentPartPr/>
                <p14:nvPr/>
              </p14:nvContentPartPr>
              <p14:xfrm>
                <a:off x="4558514" y="972831"/>
                <a:ext cx="293400" cy="349200"/>
              </p14:xfrm>
            </p:contentPart>
          </mc:Choice>
          <mc:Fallback xmlns="">
            <p:pic>
              <p:nvPicPr>
                <p:cNvPr id="24" name="Ink 23">
                  <a:extLst>
                    <a:ext uri="{FF2B5EF4-FFF2-40B4-BE49-F238E27FC236}">
                      <a16:creationId xmlns:a16="http://schemas.microsoft.com/office/drawing/2014/main" id="{F222F433-F732-4EEA-8907-E7196B9ECD14}"/>
                    </a:ext>
                  </a:extLst>
                </p:cNvPr>
                <p:cNvPicPr/>
                <p:nvPr/>
              </p:nvPicPr>
              <p:blipFill>
                <a:blip r:embed="rId35"/>
                <a:stretch>
                  <a:fillRect/>
                </a:stretch>
              </p:blipFill>
              <p:spPr>
                <a:xfrm>
                  <a:off x="4540514" y="954831"/>
                  <a:ext cx="3290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E6353C37-EC96-4B6D-84AC-F8B789BDEAC8}"/>
                    </a:ext>
                  </a:extLst>
                </p14:cNvPr>
                <p14:cNvContentPartPr/>
                <p14:nvPr/>
              </p14:nvContentPartPr>
              <p14:xfrm>
                <a:off x="5014274" y="997671"/>
                <a:ext cx="201960" cy="272880"/>
              </p14:xfrm>
            </p:contentPart>
          </mc:Choice>
          <mc:Fallback xmlns="">
            <p:pic>
              <p:nvPicPr>
                <p:cNvPr id="25" name="Ink 24">
                  <a:extLst>
                    <a:ext uri="{FF2B5EF4-FFF2-40B4-BE49-F238E27FC236}">
                      <a16:creationId xmlns:a16="http://schemas.microsoft.com/office/drawing/2014/main" id="{E6353C37-EC96-4B6D-84AC-F8B789BDEAC8}"/>
                    </a:ext>
                  </a:extLst>
                </p:cNvPr>
                <p:cNvPicPr/>
                <p:nvPr/>
              </p:nvPicPr>
              <p:blipFill>
                <a:blip r:embed="rId37"/>
                <a:stretch>
                  <a:fillRect/>
                </a:stretch>
              </p:blipFill>
              <p:spPr>
                <a:xfrm>
                  <a:off x="4996274" y="980031"/>
                  <a:ext cx="237600" cy="308520"/>
                </a:xfrm>
                <a:prstGeom prst="rect">
                  <a:avLst/>
                </a:prstGeom>
              </p:spPr>
            </p:pic>
          </mc:Fallback>
        </mc:AlternateContent>
      </p:grpSp>
      <p:grpSp>
        <p:nvGrpSpPr>
          <p:cNvPr id="34" name="Group 33">
            <a:extLst>
              <a:ext uri="{FF2B5EF4-FFF2-40B4-BE49-F238E27FC236}">
                <a16:creationId xmlns:a16="http://schemas.microsoft.com/office/drawing/2014/main" id="{CA21F809-2DC2-4F79-AB80-BE268023EED2}"/>
              </a:ext>
            </a:extLst>
          </p:cNvPr>
          <p:cNvGrpSpPr/>
          <p:nvPr/>
        </p:nvGrpSpPr>
        <p:grpSpPr>
          <a:xfrm>
            <a:off x="5579834" y="382431"/>
            <a:ext cx="2231640" cy="948960"/>
            <a:chOff x="5579834" y="382431"/>
            <a:chExt cx="2231640" cy="94896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1887F1F-8977-4A64-A91D-992C4A5392F2}"/>
                    </a:ext>
                  </a:extLst>
                </p14:cNvPr>
                <p14:cNvContentPartPr/>
                <p14:nvPr/>
              </p14:nvContentPartPr>
              <p14:xfrm>
                <a:off x="5617994" y="937911"/>
                <a:ext cx="196560" cy="291600"/>
              </p14:xfrm>
            </p:contentPart>
          </mc:Choice>
          <mc:Fallback xmlns="">
            <p:pic>
              <p:nvPicPr>
                <p:cNvPr id="26" name="Ink 25">
                  <a:extLst>
                    <a:ext uri="{FF2B5EF4-FFF2-40B4-BE49-F238E27FC236}">
                      <a16:creationId xmlns:a16="http://schemas.microsoft.com/office/drawing/2014/main" id="{41887F1F-8977-4A64-A91D-992C4A5392F2}"/>
                    </a:ext>
                  </a:extLst>
                </p:cNvPr>
                <p:cNvPicPr/>
                <p:nvPr/>
              </p:nvPicPr>
              <p:blipFill>
                <a:blip r:embed="rId39"/>
                <a:stretch>
                  <a:fillRect/>
                </a:stretch>
              </p:blipFill>
              <p:spPr>
                <a:xfrm>
                  <a:off x="5600354" y="919911"/>
                  <a:ext cx="232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BE8D086B-C518-4003-A641-901E73661B92}"/>
                    </a:ext>
                  </a:extLst>
                </p14:cNvPr>
                <p14:cNvContentPartPr/>
                <p14:nvPr/>
              </p14:nvContentPartPr>
              <p14:xfrm>
                <a:off x="5579834" y="1013511"/>
                <a:ext cx="302760" cy="263520"/>
              </p14:xfrm>
            </p:contentPart>
          </mc:Choice>
          <mc:Fallback xmlns="">
            <p:pic>
              <p:nvPicPr>
                <p:cNvPr id="27" name="Ink 26">
                  <a:extLst>
                    <a:ext uri="{FF2B5EF4-FFF2-40B4-BE49-F238E27FC236}">
                      <a16:creationId xmlns:a16="http://schemas.microsoft.com/office/drawing/2014/main" id="{BE8D086B-C518-4003-A641-901E73661B92}"/>
                    </a:ext>
                  </a:extLst>
                </p:cNvPr>
                <p:cNvPicPr/>
                <p:nvPr/>
              </p:nvPicPr>
              <p:blipFill>
                <a:blip r:embed="rId41"/>
                <a:stretch>
                  <a:fillRect/>
                </a:stretch>
              </p:blipFill>
              <p:spPr>
                <a:xfrm>
                  <a:off x="5562194" y="995511"/>
                  <a:ext cx="338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796ADC19-9F00-4BB1-BB38-948819E34452}"/>
                    </a:ext>
                  </a:extLst>
                </p14:cNvPr>
                <p14:cNvContentPartPr/>
                <p14:nvPr/>
              </p14:nvContentPartPr>
              <p14:xfrm>
                <a:off x="6037034" y="984351"/>
                <a:ext cx="84960" cy="347040"/>
              </p14:xfrm>
            </p:contentPart>
          </mc:Choice>
          <mc:Fallback xmlns="">
            <p:pic>
              <p:nvPicPr>
                <p:cNvPr id="28" name="Ink 27">
                  <a:extLst>
                    <a:ext uri="{FF2B5EF4-FFF2-40B4-BE49-F238E27FC236}">
                      <a16:creationId xmlns:a16="http://schemas.microsoft.com/office/drawing/2014/main" id="{796ADC19-9F00-4BB1-BB38-948819E34452}"/>
                    </a:ext>
                  </a:extLst>
                </p:cNvPr>
                <p:cNvPicPr/>
                <p:nvPr/>
              </p:nvPicPr>
              <p:blipFill>
                <a:blip r:embed="rId43"/>
                <a:stretch>
                  <a:fillRect/>
                </a:stretch>
              </p:blipFill>
              <p:spPr>
                <a:xfrm>
                  <a:off x="6019034" y="966711"/>
                  <a:ext cx="1206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38DAB8F1-F3BD-4545-85CF-E7BA5DBEA986}"/>
                    </a:ext>
                  </a:extLst>
                </p14:cNvPr>
                <p14:cNvContentPartPr/>
                <p14:nvPr/>
              </p14:nvContentPartPr>
              <p14:xfrm>
                <a:off x="6301274" y="946191"/>
                <a:ext cx="241920" cy="330120"/>
              </p14:xfrm>
            </p:contentPart>
          </mc:Choice>
          <mc:Fallback xmlns="">
            <p:pic>
              <p:nvPicPr>
                <p:cNvPr id="29" name="Ink 28">
                  <a:extLst>
                    <a:ext uri="{FF2B5EF4-FFF2-40B4-BE49-F238E27FC236}">
                      <a16:creationId xmlns:a16="http://schemas.microsoft.com/office/drawing/2014/main" id="{38DAB8F1-F3BD-4545-85CF-E7BA5DBEA986}"/>
                    </a:ext>
                  </a:extLst>
                </p:cNvPr>
                <p:cNvPicPr/>
                <p:nvPr/>
              </p:nvPicPr>
              <p:blipFill>
                <a:blip r:embed="rId45"/>
                <a:stretch>
                  <a:fillRect/>
                </a:stretch>
              </p:blipFill>
              <p:spPr>
                <a:xfrm>
                  <a:off x="6283634" y="928551"/>
                  <a:ext cx="2775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1A6363B4-CF93-4729-B321-D0A963EAF321}"/>
                    </a:ext>
                  </a:extLst>
                </p14:cNvPr>
                <p14:cNvContentPartPr/>
                <p14:nvPr/>
              </p14:nvContentPartPr>
              <p14:xfrm>
                <a:off x="6304874" y="562431"/>
                <a:ext cx="294120" cy="34560"/>
              </p14:xfrm>
            </p:contentPart>
          </mc:Choice>
          <mc:Fallback xmlns="">
            <p:pic>
              <p:nvPicPr>
                <p:cNvPr id="30" name="Ink 29">
                  <a:extLst>
                    <a:ext uri="{FF2B5EF4-FFF2-40B4-BE49-F238E27FC236}">
                      <a16:creationId xmlns:a16="http://schemas.microsoft.com/office/drawing/2014/main" id="{1A6363B4-CF93-4729-B321-D0A963EAF321}"/>
                    </a:ext>
                  </a:extLst>
                </p:cNvPr>
                <p:cNvPicPr/>
                <p:nvPr/>
              </p:nvPicPr>
              <p:blipFill>
                <a:blip r:embed="rId47"/>
                <a:stretch>
                  <a:fillRect/>
                </a:stretch>
              </p:blipFill>
              <p:spPr>
                <a:xfrm>
                  <a:off x="6287234" y="544791"/>
                  <a:ext cx="329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57F6B3CF-C9CB-4C9D-A5AC-F2B223230484}"/>
                    </a:ext>
                  </a:extLst>
                </p14:cNvPr>
                <p14:cNvContentPartPr/>
                <p14:nvPr/>
              </p14:nvContentPartPr>
              <p14:xfrm>
                <a:off x="6694754" y="382431"/>
                <a:ext cx="490680" cy="251280"/>
              </p14:xfrm>
            </p:contentPart>
          </mc:Choice>
          <mc:Fallback xmlns="">
            <p:pic>
              <p:nvPicPr>
                <p:cNvPr id="31" name="Ink 30">
                  <a:extLst>
                    <a:ext uri="{FF2B5EF4-FFF2-40B4-BE49-F238E27FC236}">
                      <a16:creationId xmlns:a16="http://schemas.microsoft.com/office/drawing/2014/main" id="{57F6B3CF-C9CB-4C9D-A5AC-F2B223230484}"/>
                    </a:ext>
                  </a:extLst>
                </p:cNvPr>
                <p:cNvPicPr/>
                <p:nvPr/>
              </p:nvPicPr>
              <p:blipFill>
                <a:blip r:embed="rId49"/>
                <a:stretch>
                  <a:fillRect/>
                </a:stretch>
              </p:blipFill>
              <p:spPr>
                <a:xfrm>
                  <a:off x="6676754" y="364791"/>
                  <a:ext cx="526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49F2F18C-1AF6-4C49-AA6A-A6E03E1F2B88}"/>
                    </a:ext>
                  </a:extLst>
                </p14:cNvPr>
                <p14:cNvContentPartPr/>
                <p14:nvPr/>
              </p14:nvContentPartPr>
              <p14:xfrm>
                <a:off x="7188314" y="551631"/>
                <a:ext cx="97200" cy="274680"/>
              </p14:xfrm>
            </p:contentPart>
          </mc:Choice>
          <mc:Fallback xmlns="">
            <p:pic>
              <p:nvPicPr>
                <p:cNvPr id="32" name="Ink 31">
                  <a:extLst>
                    <a:ext uri="{FF2B5EF4-FFF2-40B4-BE49-F238E27FC236}">
                      <a16:creationId xmlns:a16="http://schemas.microsoft.com/office/drawing/2014/main" id="{49F2F18C-1AF6-4C49-AA6A-A6E03E1F2B88}"/>
                    </a:ext>
                  </a:extLst>
                </p:cNvPr>
                <p:cNvPicPr/>
                <p:nvPr/>
              </p:nvPicPr>
              <p:blipFill>
                <a:blip r:embed="rId51"/>
                <a:stretch>
                  <a:fillRect/>
                </a:stretch>
              </p:blipFill>
              <p:spPr>
                <a:xfrm>
                  <a:off x="7170314" y="533991"/>
                  <a:ext cx="132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90A4FE3B-9562-4C1E-963F-AFFB1E3607EE}"/>
                    </a:ext>
                  </a:extLst>
                </p14:cNvPr>
                <p14:cNvContentPartPr/>
                <p14:nvPr/>
              </p14:nvContentPartPr>
              <p14:xfrm>
                <a:off x="7444274" y="538671"/>
                <a:ext cx="367200" cy="549360"/>
              </p14:xfrm>
            </p:contentPart>
          </mc:Choice>
          <mc:Fallback xmlns="">
            <p:pic>
              <p:nvPicPr>
                <p:cNvPr id="33" name="Ink 32">
                  <a:extLst>
                    <a:ext uri="{FF2B5EF4-FFF2-40B4-BE49-F238E27FC236}">
                      <a16:creationId xmlns:a16="http://schemas.microsoft.com/office/drawing/2014/main" id="{90A4FE3B-9562-4C1E-963F-AFFB1E3607EE}"/>
                    </a:ext>
                  </a:extLst>
                </p:cNvPr>
                <p:cNvPicPr/>
                <p:nvPr/>
              </p:nvPicPr>
              <p:blipFill>
                <a:blip r:embed="rId53"/>
                <a:stretch>
                  <a:fillRect/>
                </a:stretch>
              </p:blipFill>
              <p:spPr>
                <a:xfrm>
                  <a:off x="7426274" y="521031"/>
                  <a:ext cx="402840" cy="58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69" name="Ink 68">
                <a:extLst>
                  <a:ext uri="{FF2B5EF4-FFF2-40B4-BE49-F238E27FC236}">
                    <a16:creationId xmlns:a16="http://schemas.microsoft.com/office/drawing/2014/main" id="{B130385F-3D35-4018-A819-30D9D2708FB9}"/>
                  </a:ext>
                </a:extLst>
              </p14:cNvPr>
              <p14:cNvContentPartPr/>
              <p14:nvPr/>
            </p14:nvContentPartPr>
            <p14:xfrm>
              <a:off x="3364034" y="4122831"/>
              <a:ext cx="5145120" cy="2103840"/>
            </p14:xfrm>
          </p:contentPart>
        </mc:Choice>
        <mc:Fallback xmlns="">
          <p:pic>
            <p:nvPicPr>
              <p:cNvPr id="69" name="Ink 68">
                <a:extLst>
                  <a:ext uri="{FF2B5EF4-FFF2-40B4-BE49-F238E27FC236}">
                    <a16:creationId xmlns:a16="http://schemas.microsoft.com/office/drawing/2014/main" id="{B130385F-3D35-4018-A819-30D9D2708FB9}"/>
                  </a:ext>
                </a:extLst>
              </p:cNvPr>
              <p:cNvPicPr/>
              <p:nvPr/>
            </p:nvPicPr>
            <p:blipFill>
              <a:blip r:embed="rId55"/>
              <a:stretch>
                <a:fillRect/>
              </a:stretch>
            </p:blipFill>
            <p:spPr>
              <a:xfrm>
                <a:off x="3346394" y="4105191"/>
                <a:ext cx="5180760" cy="2139480"/>
              </a:xfrm>
              <a:prstGeom prst="rect">
                <a:avLst/>
              </a:prstGeom>
            </p:spPr>
          </p:pic>
        </mc:Fallback>
      </mc:AlternateContent>
      <p:grpSp>
        <p:nvGrpSpPr>
          <p:cNvPr id="76" name="Group 75">
            <a:extLst>
              <a:ext uri="{FF2B5EF4-FFF2-40B4-BE49-F238E27FC236}">
                <a16:creationId xmlns:a16="http://schemas.microsoft.com/office/drawing/2014/main" id="{66E9996C-0FA4-4AB8-86E1-9D5CD86A99DC}"/>
              </a:ext>
            </a:extLst>
          </p:cNvPr>
          <p:cNvGrpSpPr/>
          <p:nvPr/>
        </p:nvGrpSpPr>
        <p:grpSpPr>
          <a:xfrm>
            <a:off x="3669314" y="2027631"/>
            <a:ext cx="1876680" cy="1056600"/>
            <a:chOff x="3669314" y="2027631"/>
            <a:chExt cx="1876680" cy="1056600"/>
          </a:xfrm>
        </p:grpSpPr>
        <mc:AlternateContent xmlns:mc="http://schemas.openxmlformats.org/markup-compatibility/2006" xmlns:p14="http://schemas.microsoft.com/office/powerpoint/2010/main">
          <mc:Choice Requires="p14">
            <p:contentPart p14:bwMode="auto" r:id="rId56">
              <p14:nvContentPartPr>
                <p14:cNvPr id="71" name="Ink 70">
                  <a:extLst>
                    <a:ext uri="{FF2B5EF4-FFF2-40B4-BE49-F238E27FC236}">
                      <a16:creationId xmlns:a16="http://schemas.microsoft.com/office/drawing/2014/main" id="{1867D144-B40B-458F-9207-05EFBA02248F}"/>
                    </a:ext>
                  </a:extLst>
                </p14:cNvPr>
                <p14:cNvContentPartPr/>
                <p14:nvPr/>
              </p14:nvContentPartPr>
              <p14:xfrm>
                <a:off x="4639874" y="2530911"/>
                <a:ext cx="258840" cy="329760"/>
              </p14:xfrm>
            </p:contentPart>
          </mc:Choice>
          <mc:Fallback xmlns="">
            <p:pic>
              <p:nvPicPr>
                <p:cNvPr id="71" name="Ink 70">
                  <a:extLst>
                    <a:ext uri="{FF2B5EF4-FFF2-40B4-BE49-F238E27FC236}">
                      <a16:creationId xmlns:a16="http://schemas.microsoft.com/office/drawing/2014/main" id="{1867D144-B40B-458F-9207-05EFBA02248F}"/>
                    </a:ext>
                  </a:extLst>
                </p:cNvPr>
                <p:cNvPicPr/>
                <p:nvPr/>
              </p:nvPicPr>
              <p:blipFill>
                <a:blip r:embed="rId57"/>
                <a:stretch>
                  <a:fillRect/>
                </a:stretch>
              </p:blipFill>
              <p:spPr>
                <a:xfrm>
                  <a:off x="4621874" y="2513271"/>
                  <a:ext cx="294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 name="Ink 71">
                  <a:extLst>
                    <a:ext uri="{FF2B5EF4-FFF2-40B4-BE49-F238E27FC236}">
                      <a16:creationId xmlns:a16="http://schemas.microsoft.com/office/drawing/2014/main" id="{A7E85D5E-ADC9-4939-9E53-CA235A45115B}"/>
                    </a:ext>
                  </a:extLst>
                </p14:cNvPr>
                <p14:cNvContentPartPr/>
                <p14:nvPr/>
              </p14:nvContentPartPr>
              <p14:xfrm>
                <a:off x="4138034" y="2196111"/>
                <a:ext cx="22320" cy="273600"/>
              </p14:xfrm>
            </p:contentPart>
          </mc:Choice>
          <mc:Fallback xmlns="">
            <p:pic>
              <p:nvPicPr>
                <p:cNvPr id="72" name="Ink 71">
                  <a:extLst>
                    <a:ext uri="{FF2B5EF4-FFF2-40B4-BE49-F238E27FC236}">
                      <a16:creationId xmlns:a16="http://schemas.microsoft.com/office/drawing/2014/main" id="{A7E85D5E-ADC9-4939-9E53-CA235A45115B}"/>
                    </a:ext>
                  </a:extLst>
                </p:cNvPr>
                <p:cNvPicPr/>
                <p:nvPr/>
              </p:nvPicPr>
              <p:blipFill>
                <a:blip r:embed="rId59"/>
                <a:stretch>
                  <a:fillRect/>
                </a:stretch>
              </p:blipFill>
              <p:spPr>
                <a:xfrm>
                  <a:off x="4120034" y="2178471"/>
                  <a:ext cx="57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 name="Ink 72">
                  <a:extLst>
                    <a:ext uri="{FF2B5EF4-FFF2-40B4-BE49-F238E27FC236}">
                      <a16:creationId xmlns:a16="http://schemas.microsoft.com/office/drawing/2014/main" id="{30B7DC6D-FCAD-438E-AC81-6658DA33AE48}"/>
                    </a:ext>
                  </a:extLst>
                </p14:cNvPr>
                <p14:cNvContentPartPr/>
                <p14:nvPr/>
              </p14:nvContentPartPr>
              <p14:xfrm>
                <a:off x="4261874" y="2210151"/>
                <a:ext cx="168840" cy="234360"/>
              </p14:xfrm>
            </p:contentPart>
          </mc:Choice>
          <mc:Fallback xmlns="">
            <p:pic>
              <p:nvPicPr>
                <p:cNvPr id="73" name="Ink 72">
                  <a:extLst>
                    <a:ext uri="{FF2B5EF4-FFF2-40B4-BE49-F238E27FC236}">
                      <a16:creationId xmlns:a16="http://schemas.microsoft.com/office/drawing/2014/main" id="{30B7DC6D-FCAD-438E-AC81-6658DA33AE48}"/>
                    </a:ext>
                  </a:extLst>
                </p:cNvPr>
                <p:cNvPicPr/>
                <p:nvPr/>
              </p:nvPicPr>
              <p:blipFill>
                <a:blip r:embed="rId61"/>
                <a:stretch>
                  <a:fillRect/>
                </a:stretch>
              </p:blipFill>
              <p:spPr>
                <a:xfrm>
                  <a:off x="4243874" y="2192511"/>
                  <a:ext cx="2044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4" name="Ink 73">
                  <a:extLst>
                    <a:ext uri="{FF2B5EF4-FFF2-40B4-BE49-F238E27FC236}">
                      <a16:creationId xmlns:a16="http://schemas.microsoft.com/office/drawing/2014/main" id="{7213E9AD-B9F7-4A94-84B0-876C8BCE35E3}"/>
                    </a:ext>
                  </a:extLst>
                </p14:cNvPr>
                <p14:cNvContentPartPr/>
                <p14:nvPr/>
              </p14:nvContentPartPr>
              <p14:xfrm>
                <a:off x="3669314" y="2050671"/>
                <a:ext cx="1876680" cy="1033560"/>
              </p14:xfrm>
            </p:contentPart>
          </mc:Choice>
          <mc:Fallback xmlns="">
            <p:pic>
              <p:nvPicPr>
                <p:cNvPr id="74" name="Ink 73">
                  <a:extLst>
                    <a:ext uri="{FF2B5EF4-FFF2-40B4-BE49-F238E27FC236}">
                      <a16:creationId xmlns:a16="http://schemas.microsoft.com/office/drawing/2014/main" id="{7213E9AD-B9F7-4A94-84B0-876C8BCE35E3}"/>
                    </a:ext>
                  </a:extLst>
                </p:cNvPr>
                <p:cNvPicPr/>
                <p:nvPr/>
              </p:nvPicPr>
              <p:blipFill>
                <a:blip r:embed="rId63"/>
                <a:stretch>
                  <a:fillRect/>
                </a:stretch>
              </p:blipFill>
              <p:spPr>
                <a:xfrm>
                  <a:off x="3651674" y="2033031"/>
                  <a:ext cx="1912320" cy="1069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5" name="Ink 74">
                  <a:extLst>
                    <a:ext uri="{FF2B5EF4-FFF2-40B4-BE49-F238E27FC236}">
                      <a16:creationId xmlns:a16="http://schemas.microsoft.com/office/drawing/2014/main" id="{30AE14C5-1A0F-4375-8BEC-B0432A6E0D9C}"/>
                    </a:ext>
                  </a:extLst>
                </p14:cNvPr>
                <p14:cNvContentPartPr/>
                <p14:nvPr/>
              </p14:nvContentPartPr>
              <p14:xfrm>
                <a:off x="3739514" y="2027631"/>
                <a:ext cx="25200" cy="1022400"/>
              </p14:xfrm>
            </p:contentPart>
          </mc:Choice>
          <mc:Fallback xmlns="">
            <p:pic>
              <p:nvPicPr>
                <p:cNvPr id="75" name="Ink 74">
                  <a:extLst>
                    <a:ext uri="{FF2B5EF4-FFF2-40B4-BE49-F238E27FC236}">
                      <a16:creationId xmlns:a16="http://schemas.microsoft.com/office/drawing/2014/main" id="{30AE14C5-1A0F-4375-8BEC-B0432A6E0D9C}"/>
                    </a:ext>
                  </a:extLst>
                </p:cNvPr>
                <p:cNvPicPr/>
                <p:nvPr/>
              </p:nvPicPr>
              <p:blipFill>
                <a:blip r:embed="rId65"/>
                <a:stretch>
                  <a:fillRect/>
                </a:stretch>
              </p:blipFill>
              <p:spPr>
                <a:xfrm>
                  <a:off x="3721874" y="2009991"/>
                  <a:ext cx="60840" cy="10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81" name="Ink 80">
                <a:extLst>
                  <a:ext uri="{FF2B5EF4-FFF2-40B4-BE49-F238E27FC236}">
                    <a16:creationId xmlns:a16="http://schemas.microsoft.com/office/drawing/2014/main" id="{A617ED1C-C071-4C3D-86FD-56897FD6D616}"/>
                  </a:ext>
                </a:extLst>
              </p14:cNvPr>
              <p14:cNvContentPartPr/>
              <p14:nvPr/>
            </p14:nvContentPartPr>
            <p14:xfrm>
              <a:off x="7922714" y="2562591"/>
              <a:ext cx="2160" cy="5040"/>
            </p14:xfrm>
          </p:contentPart>
        </mc:Choice>
        <mc:Fallback xmlns="">
          <p:pic>
            <p:nvPicPr>
              <p:cNvPr id="81" name="Ink 80">
                <a:extLst>
                  <a:ext uri="{FF2B5EF4-FFF2-40B4-BE49-F238E27FC236}">
                    <a16:creationId xmlns:a16="http://schemas.microsoft.com/office/drawing/2014/main" id="{A617ED1C-C071-4C3D-86FD-56897FD6D616}"/>
                  </a:ext>
                </a:extLst>
              </p:cNvPr>
              <p:cNvPicPr/>
              <p:nvPr/>
            </p:nvPicPr>
            <p:blipFill>
              <a:blip r:embed="rId67"/>
              <a:stretch>
                <a:fillRect/>
              </a:stretch>
            </p:blipFill>
            <p:spPr>
              <a:xfrm>
                <a:off x="7904714" y="2544591"/>
                <a:ext cx="37800" cy="40680"/>
              </a:xfrm>
              <a:prstGeom prst="rect">
                <a:avLst/>
              </a:prstGeom>
            </p:spPr>
          </p:pic>
        </mc:Fallback>
      </mc:AlternateContent>
      <p:grpSp>
        <p:nvGrpSpPr>
          <p:cNvPr id="83" name="Group 82">
            <a:extLst>
              <a:ext uri="{FF2B5EF4-FFF2-40B4-BE49-F238E27FC236}">
                <a16:creationId xmlns:a16="http://schemas.microsoft.com/office/drawing/2014/main" id="{27969280-A0E2-4424-BF50-C2A9E254F31D}"/>
              </a:ext>
            </a:extLst>
          </p:cNvPr>
          <p:cNvGrpSpPr/>
          <p:nvPr/>
        </p:nvGrpSpPr>
        <p:grpSpPr>
          <a:xfrm>
            <a:off x="365954" y="4337751"/>
            <a:ext cx="8532000" cy="2444400"/>
            <a:chOff x="365954" y="4337751"/>
            <a:chExt cx="8532000" cy="2444400"/>
          </a:xfrm>
        </p:grpSpPr>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1E7432D7-14A7-4C61-9392-F9C1CA45A85A}"/>
                    </a:ext>
                  </a:extLst>
                </p14:cNvPr>
                <p14:cNvContentPartPr/>
                <p14:nvPr/>
              </p14:nvContentPartPr>
              <p14:xfrm>
                <a:off x="550634" y="4455111"/>
                <a:ext cx="1620360" cy="1396080"/>
              </p14:xfrm>
            </p:contentPart>
          </mc:Choice>
          <mc:Fallback xmlns="">
            <p:pic>
              <p:nvPicPr>
                <p:cNvPr id="36" name="Ink 35">
                  <a:extLst>
                    <a:ext uri="{FF2B5EF4-FFF2-40B4-BE49-F238E27FC236}">
                      <a16:creationId xmlns:a16="http://schemas.microsoft.com/office/drawing/2014/main" id="{1E7432D7-14A7-4C61-9392-F9C1CA45A85A}"/>
                    </a:ext>
                  </a:extLst>
                </p:cNvPr>
                <p:cNvPicPr/>
                <p:nvPr/>
              </p:nvPicPr>
              <p:blipFill>
                <a:blip r:embed="rId69"/>
                <a:stretch>
                  <a:fillRect/>
                </a:stretch>
              </p:blipFill>
              <p:spPr>
                <a:xfrm>
                  <a:off x="532634" y="4437111"/>
                  <a:ext cx="1656000" cy="143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D4994C89-7D7B-4DCF-8666-F0D1A98AAC65}"/>
                    </a:ext>
                  </a:extLst>
                </p14:cNvPr>
                <p14:cNvContentPartPr/>
                <p14:nvPr/>
              </p14:nvContentPartPr>
              <p14:xfrm>
                <a:off x="365954" y="4513431"/>
                <a:ext cx="1860840" cy="1446840"/>
              </p14:xfrm>
            </p:contentPart>
          </mc:Choice>
          <mc:Fallback xmlns="">
            <p:pic>
              <p:nvPicPr>
                <p:cNvPr id="37" name="Ink 36">
                  <a:extLst>
                    <a:ext uri="{FF2B5EF4-FFF2-40B4-BE49-F238E27FC236}">
                      <a16:creationId xmlns:a16="http://schemas.microsoft.com/office/drawing/2014/main" id="{D4994C89-7D7B-4DCF-8666-F0D1A98AAC65}"/>
                    </a:ext>
                  </a:extLst>
                </p:cNvPr>
                <p:cNvPicPr/>
                <p:nvPr/>
              </p:nvPicPr>
              <p:blipFill>
                <a:blip r:embed="rId71"/>
                <a:stretch>
                  <a:fillRect/>
                </a:stretch>
              </p:blipFill>
              <p:spPr>
                <a:xfrm>
                  <a:off x="348314" y="4495431"/>
                  <a:ext cx="1896480" cy="148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C7ABDE15-8A1D-426D-8815-5B748306F476}"/>
                    </a:ext>
                  </a:extLst>
                </p14:cNvPr>
                <p14:cNvContentPartPr/>
                <p14:nvPr/>
              </p14:nvContentPartPr>
              <p14:xfrm>
                <a:off x="1008194" y="4982511"/>
                <a:ext cx="157680" cy="371520"/>
              </p14:xfrm>
            </p:contentPart>
          </mc:Choice>
          <mc:Fallback xmlns="">
            <p:pic>
              <p:nvPicPr>
                <p:cNvPr id="39" name="Ink 38">
                  <a:extLst>
                    <a:ext uri="{FF2B5EF4-FFF2-40B4-BE49-F238E27FC236}">
                      <a16:creationId xmlns:a16="http://schemas.microsoft.com/office/drawing/2014/main" id="{C7ABDE15-8A1D-426D-8815-5B748306F476}"/>
                    </a:ext>
                  </a:extLst>
                </p:cNvPr>
                <p:cNvPicPr/>
                <p:nvPr/>
              </p:nvPicPr>
              <p:blipFill>
                <a:blip r:embed="rId73"/>
                <a:stretch>
                  <a:fillRect/>
                </a:stretch>
              </p:blipFill>
              <p:spPr>
                <a:xfrm>
                  <a:off x="990194" y="4964871"/>
                  <a:ext cx="1933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12AC002E-9336-46DA-88BA-755B1F4C1D9D}"/>
                    </a:ext>
                  </a:extLst>
                </p14:cNvPr>
                <p14:cNvContentPartPr/>
                <p14:nvPr/>
              </p14:nvContentPartPr>
              <p14:xfrm>
                <a:off x="1348034" y="5040831"/>
                <a:ext cx="63360" cy="369360"/>
              </p14:xfrm>
            </p:contentPart>
          </mc:Choice>
          <mc:Fallback xmlns="">
            <p:pic>
              <p:nvPicPr>
                <p:cNvPr id="40" name="Ink 39">
                  <a:extLst>
                    <a:ext uri="{FF2B5EF4-FFF2-40B4-BE49-F238E27FC236}">
                      <a16:creationId xmlns:a16="http://schemas.microsoft.com/office/drawing/2014/main" id="{12AC002E-9336-46DA-88BA-755B1F4C1D9D}"/>
                    </a:ext>
                  </a:extLst>
                </p:cNvPr>
                <p:cNvPicPr/>
                <p:nvPr/>
              </p:nvPicPr>
              <p:blipFill>
                <a:blip r:embed="rId75"/>
                <a:stretch>
                  <a:fillRect/>
                </a:stretch>
              </p:blipFill>
              <p:spPr>
                <a:xfrm>
                  <a:off x="1330394" y="5022831"/>
                  <a:ext cx="990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A5F8E867-69AD-410C-A92E-4DBE88834C0B}"/>
                    </a:ext>
                  </a:extLst>
                </p14:cNvPr>
                <p14:cNvContentPartPr/>
                <p14:nvPr/>
              </p14:nvContentPartPr>
              <p14:xfrm>
                <a:off x="1377914" y="5005911"/>
                <a:ext cx="180720" cy="313560"/>
              </p14:xfrm>
            </p:contentPart>
          </mc:Choice>
          <mc:Fallback xmlns="">
            <p:pic>
              <p:nvPicPr>
                <p:cNvPr id="41" name="Ink 40">
                  <a:extLst>
                    <a:ext uri="{FF2B5EF4-FFF2-40B4-BE49-F238E27FC236}">
                      <a16:creationId xmlns:a16="http://schemas.microsoft.com/office/drawing/2014/main" id="{A5F8E867-69AD-410C-A92E-4DBE88834C0B}"/>
                    </a:ext>
                  </a:extLst>
                </p:cNvPr>
                <p:cNvPicPr/>
                <p:nvPr/>
              </p:nvPicPr>
              <p:blipFill>
                <a:blip r:embed="rId77"/>
                <a:stretch>
                  <a:fillRect/>
                </a:stretch>
              </p:blipFill>
              <p:spPr>
                <a:xfrm>
                  <a:off x="1359914" y="4987911"/>
                  <a:ext cx="2163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F1703143-22F6-4482-A5D4-2F56DE3E3FAD}"/>
                    </a:ext>
                  </a:extLst>
                </p14:cNvPr>
                <p14:cNvContentPartPr/>
                <p14:nvPr/>
              </p14:nvContentPartPr>
              <p14:xfrm>
                <a:off x="1775354" y="5150631"/>
                <a:ext cx="37440" cy="48960"/>
              </p14:xfrm>
            </p:contentPart>
          </mc:Choice>
          <mc:Fallback xmlns="">
            <p:pic>
              <p:nvPicPr>
                <p:cNvPr id="42" name="Ink 41">
                  <a:extLst>
                    <a:ext uri="{FF2B5EF4-FFF2-40B4-BE49-F238E27FC236}">
                      <a16:creationId xmlns:a16="http://schemas.microsoft.com/office/drawing/2014/main" id="{F1703143-22F6-4482-A5D4-2F56DE3E3FAD}"/>
                    </a:ext>
                  </a:extLst>
                </p:cNvPr>
                <p:cNvPicPr/>
                <p:nvPr/>
              </p:nvPicPr>
              <p:blipFill>
                <a:blip r:embed="rId79"/>
                <a:stretch>
                  <a:fillRect/>
                </a:stretch>
              </p:blipFill>
              <p:spPr>
                <a:xfrm>
                  <a:off x="1757354" y="5132631"/>
                  <a:ext cx="73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67AC682F-5C2C-45EA-945F-847C34413650}"/>
                    </a:ext>
                  </a:extLst>
                </p14:cNvPr>
                <p14:cNvContentPartPr/>
                <p14:nvPr/>
              </p14:nvContentPartPr>
              <p14:xfrm>
                <a:off x="2016194" y="5120751"/>
                <a:ext cx="1423800" cy="257040"/>
              </p14:xfrm>
            </p:contentPart>
          </mc:Choice>
          <mc:Fallback xmlns="">
            <p:pic>
              <p:nvPicPr>
                <p:cNvPr id="43" name="Ink 42">
                  <a:extLst>
                    <a:ext uri="{FF2B5EF4-FFF2-40B4-BE49-F238E27FC236}">
                      <a16:creationId xmlns:a16="http://schemas.microsoft.com/office/drawing/2014/main" id="{67AC682F-5C2C-45EA-945F-847C34413650}"/>
                    </a:ext>
                  </a:extLst>
                </p:cNvPr>
                <p:cNvPicPr/>
                <p:nvPr/>
              </p:nvPicPr>
              <p:blipFill>
                <a:blip r:embed="rId81"/>
                <a:stretch>
                  <a:fillRect/>
                </a:stretch>
              </p:blipFill>
              <p:spPr>
                <a:xfrm>
                  <a:off x="1998194" y="5103111"/>
                  <a:ext cx="14594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B2680F25-1813-4C0E-A038-0F74A79AEE64}"/>
                    </a:ext>
                  </a:extLst>
                </p14:cNvPr>
                <p14:cNvContentPartPr/>
                <p14:nvPr/>
              </p14:nvContentPartPr>
              <p14:xfrm>
                <a:off x="3947234" y="4797111"/>
                <a:ext cx="87840" cy="385200"/>
              </p14:xfrm>
            </p:contentPart>
          </mc:Choice>
          <mc:Fallback xmlns="">
            <p:pic>
              <p:nvPicPr>
                <p:cNvPr id="45" name="Ink 44">
                  <a:extLst>
                    <a:ext uri="{FF2B5EF4-FFF2-40B4-BE49-F238E27FC236}">
                      <a16:creationId xmlns:a16="http://schemas.microsoft.com/office/drawing/2014/main" id="{B2680F25-1813-4C0E-A038-0F74A79AEE64}"/>
                    </a:ext>
                  </a:extLst>
                </p:cNvPr>
                <p:cNvPicPr/>
                <p:nvPr/>
              </p:nvPicPr>
              <p:blipFill>
                <a:blip r:embed="rId83"/>
                <a:stretch>
                  <a:fillRect/>
                </a:stretch>
              </p:blipFill>
              <p:spPr>
                <a:xfrm>
                  <a:off x="3929594" y="4779111"/>
                  <a:ext cx="1234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a:extLst>
                    <a:ext uri="{FF2B5EF4-FFF2-40B4-BE49-F238E27FC236}">
                      <a16:creationId xmlns:a16="http://schemas.microsoft.com/office/drawing/2014/main" id="{37150E4F-256B-4396-A9F4-527D829024FD}"/>
                    </a:ext>
                  </a:extLst>
                </p14:cNvPr>
                <p14:cNvContentPartPr/>
                <p14:nvPr/>
              </p14:nvContentPartPr>
              <p14:xfrm>
                <a:off x="4329194" y="5197071"/>
                <a:ext cx="33480" cy="38880"/>
              </p14:xfrm>
            </p:contentPart>
          </mc:Choice>
          <mc:Fallback xmlns="">
            <p:pic>
              <p:nvPicPr>
                <p:cNvPr id="46" name="Ink 45">
                  <a:extLst>
                    <a:ext uri="{FF2B5EF4-FFF2-40B4-BE49-F238E27FC236}">
                      <a16:creationId xmlns:a16="http://schemas.microsoft.com/office/drawing/2014/main" id="{37150E4F-256B-4396-A9F4-527D829024FD}"/>
                    </a:ext>
                  </a:extLst>
                </p:cNvPr>
                <p:cNvPicPr/>
                <p:nvPr/>
              </p:nvPicPr>
              <p:blipFill>
                <a:blip r:embed="rId85"/>
                <a:stretch>
                  <a:fillRect/>
                </a:stretch>
              </p:blipFill>
              <p:spPr>
                <a:xfrm>
                  <a:off x="4311194" y="5179071"/>
                  <a:ext cx="6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4748EB3E-66BE-4AE7-8A8C-F59562A39E7A}"/>
                    </a:ext>
                  </a:extLst>
                </p14:cNvPr>
                <p14:cNvContentPartPr/>
                <p14:nvPr/>
              </p14:nvContentPartPr>
              <p14:xfrm>
                <a:off x="4722314" y="4842111"/>
                <a:ext cx="201960" cy="446040"/>
              </p14:xfrm>
            </p:contentPart>
          </mc:Choice>
          <mc:Fallback xmlns="">
            <p:pic>
              <p:nvPicPr>
                <p:cNvPr id="47" name="Ink 46">
                  <a:extLst>
                    <a:ext uri="{FF2B5EF4-FFF2-40B4-BE49-F238E27FC236}">
                      <a16:creationId xmlns:a16="http://schemas.microsoft.com/office/drawing/2014/main" id="{4748EB3E-66BE-4AE7-8A8C-F59562A39E7A}"/>
                    </a:ext>
                  </a:extLst>
                </p:cNvPr>
                <p:cNvPicPr/>
                <p:nvPr/>
              </p:nvPicPr>
              <p:blipFill>
                <a:blip r:embed="rId87"/>
                <a:stretch>
                  <a:fillRect/>
                </a:stretch>
              </p:blipFill>
              <p:spPr>
                <a:xfrm>
                  <a:off x="4704314" y="4824111"/>
                  <a:ext cx="2376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Ink 47">
                  <a:extLst>
                    <a:ext uri="{FF2B5EF4-FFF2-40B4-BE49-F238E27FC236}">
                      <a16:creationId xmlns:a16="http://schemas.microsoft.com/office/drawing/2014/main" id="{C072FC75-A2CD-444E-AF51-EBE4D2925906}"/>
                    </a:ext>
                  </a:extLst>
                </p14:cNvPr>
                <p14:cNvContentPartPr/>
                <p14:nvPr/>
              </p14:nvContentPartPr>
              <p14:xfrm>
                <a:off x="5040914" y="5075751"/>
                <a:ext cx="157680" cy="330120"/>
              </p14:xfrm>
            </p:contentPart>
          </mc:Choice>
          <mc:Fallback xmlns="">
            <p:pic>
              <p:nvPicPr>
                <p:cNvPr id="48" name="Ink 47">
                  <a:extLst>
                    <a:ext uri="{FF2B5EF4-FFF2-40B4-BE49-F238E27FC236}">
                      <a16:creationId xmlns:a16="http://schemas.microsoft.com/office/drawing/2014/main" id="{C072FC75-A2CD-444E-AF51-EBE4D2925906}"/>
                    </a:ext>
                  </a:extLst>
                </p:cNvPr>
                <p:cNvPicPr/>
                <p:nvPr/>
              </p:nvPicPr>
              <p:blipFill>
                <a:blip r:embed="rId89"/>
                <a:stretch>
                  <a:fillRect/>
                </a:stretch>
              </p:blipFill>
              <p:spPr>
                <a:xfrm>
                  <a:off x="5022914" y="5057751"/>
                  <a:ext cx="1933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Ink 48">
                  <a:extLst>
                    <a:ext uri="{FF2B5EF4-FFF2-40B4-BE49-F238E27FC236}">
                      <a16:creationId xmlns:a16="http://schemas.microsoft.com/office/drawing/2014/main" id="{D9F7BE51-18D2-46A8-BB4D-6BA7BF37F81C}"/>
                    </a:ext>
                  </a:extLst>
                </p14:cNvPr>
                <p14:cNvContentPartPr/>
                <p14:nvPr/>
              </p14:nvContentPartPr>
              <p14:xfrm>
                <a:off x="5321714" y="5098431"/>
                <a:ext cx="254160" cy="280440"/>
              </p14:xfrm>
            </p:contentPart>
          </mc:Choice>
          <mc:Fallback xmlns="">
            <p:pic>
              <p:nvPicPr>
                <p:cNvPr id="49" name="Ink 48">
                  <a:extLst>
                    <a:ext uri="{FF2B5EF4-FFF2-40B4-BE49-F238E27FC236}">
                      <a16:creationId xmlns:a16="http://schemas.microsoft.com/office/drawing/2014/main" id="{D9F7BE51-18D2-46A8-BB4D-6BA7BF37F81C}"/>
                    </a:ext>
                  </a:extLst>
                </p:cNvPr>
                <p:cNvPicPr/>
                <p:nvPr/>
              </p:nvPicPr>
              <p:blipFill>
                <a:blip r:embed="rId91"/>
                <a:stretch>
                  <a:fillRect/>
                </a:stretch>
              </p:blipFill>
              <p:spPr>
                <a:xfrm>
                  <a:off x="5303714" y="5080431"/>
                  <a:ext cx="2898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Ink 49">
                  <a:extLst>
                    <a:ext uri="{FF2B5EF4-FFF2-40B4-BE49-F238E27FC236}">
                      <a16:creationId xmlns:a16="http://schemas.microsoft.com/office/drawing/2014/main" id="{67F89E18-7189-452D-8145-F06456F84C24}"/>
                    </a:ext>
                  </a:extLst>
                </p14:cNvPr>
                <p14:cNvContentPartPr/>
                <p14:nvPr/>
              </p14:nvContentPartPr>
              <p14:xfrm>
                <a:off x="5683874" y="5042271"/>
                <a:ext cx="257400" cy="399240"/>
              </p14:xfrm>
            </p:contentPart>
          </mc:Choice>
          <mc:Fallback xmlns="">
            <p:pic>
              <p:nvPicPr>
                <p:cNvPr id="50" name="Ink 49">
                  <a:extLst>
                    <a:ext uri="{FF2B5EF4-FFF2-40B4-BE49-F238E27FC236}">
                      <a16:creationId xmlns:a16="http://schemas.microsoft.com/office/drawing/2014/main" id="{67F89E18-7189-452D-8145-F06456F84C24}"/>
                    </a:ext>
                  </a:extLst>
                </p:cNvPr>
                <p:cNvPicPr/>
                <p:nvPr/>
              </p:nvPicPr>
              <p:blipFill>
                <a:blip r:embed="rId93"/>
                <a:stretch>
                  <a:fillRect/>
                </a:stretch>
              </p:blipFill>
              <p:spPr>
                <a:xfrm>
                  <a:off x="5666234" y="5024631"/>
                  <a:ext cx="2930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Ink 50">
                  <a:extLst>
                    <a:ext uri="{FF2B5EF4-FFF2-40B4-BE49-F238E27FC236}">
                      <a16:creationId xmlns:a16="http://schemas.microsoft.com/office/drawing/2014/main" id="{4AAB98E1-5B5A-461D-B584-92340CC4B065}"/>
                    </a:ext>
                  </a:extLst>
                </p14:cNvPr>
                <p14:cNvContentPartPr/>
                <p14:nvPr/>
              </p14:nvContentPartPr>
              <p14:xfrm>
                <a:off x="6072314" y="5075031"/>
                <a:ext cx="173520" cy="36360"/>
              </p14:xfrm>
            </p:contentPart>
          </mc:Choice>
          <mc:Fallback xmlns="">
            <p:pic>
              <p:nvPicPr>
                <p:cNvPr id="51" name="Ink 50">
                  <a:extLst>
                    <a:ext uri="{FF2B5EF4-FFF2-40B4-BE49-F238E27FC236}">
                      <a16:creationId xmlns:a16="http://schemas.microsoft.com/office/drawing/2014/main" id="{4AAB98E1-5B5A-461D-B584-92340CC4B065}"/>
                    </a:ext>
                  </a:extLst>
                </p:cNvPr>
                <p:cNvPicPr/>
                <p:nvPr/>
              </p:nvPicPr>
              <p:blipFill>
                <a:blip r:embed="rId95"/>
                <a:stretch>
                  <a:fillRect/>
                </a:stretch>
              </p:blipFill>
              <p:spPr>
                <a:xfrm>
                  <a:off x="6054674" y="5057031"/>
                  <a:ext cx="209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Ink 51">
                  <a:extLst>
                    <a:ext uri="{FF2B5EF4-FFF2-40B4-BE49-F238E27FC236}">
                      <a16:creationId xmlns:a16="http://schemas.microsoft.com/office/drawing/2014/main" id="{A106CB9C-88C5-4269-A5E8-93386D6DA127}"/>
                    </a:ext>
                  </a:extLst>
                </p14:cNvPr>
                <p14:cNvContentPartPr/>
                <p14:nvPr/>
              </p14:nvContentPartPr>
              <p14:xfrm>
                <a:off x="6090674" y="5052351"/>
                <a:ext cx="5400" cy="3240"/>
              </p14:xfrm>
            </p:contentPart>
          </mc:Choice>
          <mc:Fallback xmlns="">
            <p:pic>
              <p:nvPicPr>
                <p:cNvPr id="52" name="Ink 51">
                  <a:extLst>
                    <a:ext uri="{FF2B5EF4-FFF2-40B4-BE49-F238E27FC236}">
                      <a16:creationId xmlns:a16="http://schemas.microsoft.com/office/drawing/2014/main" id="{A106CB9C-88C5-4269-A5E8-93386D6DA127}"/>
                    </a:ext>
                  </a:extLst>
                </p:cNvPr>
                <p:cNvPicPr/>
                <p:nvPr/>
              </p:nvPicPr>
              <p:blipFill>
                <a:blip r:embed="rId97"/>
                <a:stretch>
                  <a:fillRect/>
                </a:stretch>
              </p:blipFill>
              <p:spPr>
                <a:xfrm>
                  <a:off x="6072674" y="5034351"/>
                  <a:ext cx="41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Ink 52">
                  <a:extLst>
                    <a:ext uri="{FF2B5EF4-FFF2-40B4-BE49-F238E27FC236}">
                      <a16:creationId xmlns:a16="http://schemas.microsoft.com/office/drawing/2014/main" id="{29B728D6-D79A-425A-AAAC-C03ABB6A4549}"/>
                    </a:ext>
                  </a:extLst>
                </p14:cNvPr>
                <p14:cNvContentPartPr/>
                <p14:nvPr/>
              </p14:nvContentPartPr>
              <p14:xfrm>
                <a:off x="6018674" y="4922031"/>
                <a:ext cx="298080" cy="426240"/>
              </p14:xfrm>
            </p:contentPart>
          </mc:Choice>
          <mc:Fallback xmlns="">
            <p:pic>
              <p:nvPicPr>
                <p:cNvPr id="53" name="Ink 52">
                  <a:extLst>
                    <a:ext uri="{FF2B5EF4-FFF2-40B4-BE49-F238E27FC236}">
                      <a16:creationId xmlns:a16="http://schemas.microsoft.com/office/drawing/2014/main" id="{29B728D6-D79A-425A-AAAC-C03ABB6A4549}"/>
                    </a:ext>
                  </a:extLst>
                </p:cNvPr>
                <p:cNvPicPr/>
                <p:nvPr/>
              </p:nvPicPr>
              <p:blipFill>
                <a:blip r:embed="rId99"/>
                <a:stretch>
                  <a:fillRect/>
                </a:stretch>
              </p:blipFill>
              <p:spPr>
                <a:xfrm>
                  <a:off x="6001034" y="4904391"/>
                  <a:ext cx="3337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Ink 53">
                  <a:extLst>
                    <a:ext uri="{FF2B5EF4-FFF2-40B4-BE49-F238E27FC236}">
                      <a16:creationId xmlns:a16="http://schemas.microsoft.com/office/drawing/2014/main" id="{B83B2E61-B1C4-4A75-96A4-58E09D411711}"/>
                    </a:ext>
                  </a:extLst>
                </p14:cNvPr>
                <p14:cNvContentPartPr/>
                <p14:nvPr/>
              </p14:nvContentPartPr>
              <p14:xfrm>
                <a:off x="6159794" y="4933551"/>
                <a:ext cx="87480" cy="606600"/>
              </p14:xfrm>
            </p:contentPart>
          </mc:Choice>
          <mc:Fallback xmlns="">
            <p:pic>
              <p:nvPicPr>
                <p:cNvPr id="54" name="Ink 53">
                  <a:extLst>
                    <a:ext uri="{FF2B5EF4-FFF2-40B4-BE49-F238E27FC236}">
                      <a16:creationId xmlns:a16="http://schemas.microsoft.com/office/drawing/2014/main" id="{B83B2E61-B1C4-4A75-96A4-58E09D411711}"/>
                    </a:ext>
                  </a:extLst>
                </p:cNvPr>
                <p:cNvPicPr/>
                <p:nvPr/>
              </p:nvPicPr>
              <p:blipFill>
                <a:blip r:embed="rId101"/>
                <a:stretch>
                  <a:fillRect/>
                </a:stretch>
              </p:blipFill>
              <p:spPr>
                <a:xfrm>
                  <a:off x="6141794" y="4915911"/>
                  <a:ext cx="12312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Ink 54">
                  <a:extLst>
                    <a:ext uri="{FF2B5EF4-FFF2-40B4-BE49-F238E27FC236}">
                      <a16:creationId xmlns:a16="http://schemas.microsoft.com/office/drawing/2014/main" id="{19A4D546-A52A-467B-B822-F391DA8E78D9}"/>
                    </a:ext>
                  </a:extLst>
                </p14:cNvPr>
                <p14:cNvContentPartPr/>
                <p14:nvPr/>
              </p14:nvContentPartPr>
              <p14:xfrm>
                <a:off x="6530234" y="5050551"/>
                <a:ext cx="216360" cy="294120"/>
              </p14:xfrm>
            </p:contentPart>
          </mc:Choice>
          <mc:Fallback xmlns="">
            <p:pic>
              <p:nvPicPr>
                <p:cNvPr id="55" name="Ink 54">
                  <a:extLst>
                    <a:ext uri="{FF2B5EF4-FFF2-40B4-BE49-F238E27FC236}">
                      <a16:creationId xmlns:a16="http://schemas.microsoft.com/office/drawing/2014/main" id="{19A4D546-A52A-467B-B822-F391DA8E78D9}"/>
                    </a:ext>
                  </a:extLst>
                </p:cNvPr>
                <p:cNvPicPr/>
                <p:nvPr/>
              </p:nvPicPr>
              <p:blipFill>
                <a:blip r:embed="rId103"/>
                <a:stretch>
                  <a:fillRect/>
                </a:stretch>
              </p:blipFill>
              <p:spPr>
                <a:xfrm>
                  <a:off x="6512594" y="5032911"/>
                  <a:ext cx="2520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Ink 55">
                  <a:extLst>
                    <a:ext uri="{FF2B5EF4-FFF2-40B4-BE49-F238E27FC236}">
                      <a16:creationId xmlns:a16="http://schemas.microsoft.com/office/drawing/2014/main" id="{71238B77-6287-4991-AF26-DAC2B4F7E2FA}"/>
                    </a:ext>
                  </a:extLst>
                </p14:cNvPr>
                <p14:cNvContentPartPr/>
                <p14:nvPr/>
              </p14:nvContentPartPr>
              <p14:xfrm>
                <a:off x="6846314" y="5090151"/>
                <a:ext cx="396720" cy="305280"/>
              </p14:xfrm>
            </p:contentPart>
          </mc:Choice>
          <mc:Fallback xmlns="">
            <p:pic>
              <p:nvPicPr>
                <p:cNvPr id="56" name="Ink 55">
                  <a:extLst>
                    <a:ext uri="{FF2B5EF4-FFF2-40B4-BE49-F238E27FC236}">
                      <a16:creationId xmlns:a16="http://schemas.microsoft.com/office/drawing/2014/main" id="{71238B77-6287-4991-AF26-DAC2B4F7E2FA}"/>
                    </a:ext>
                  </a:extLst>
                </p:cNvPr>
                <p:cNvPicPr/>
                <p:nvPr/>
              </p:nvPicPr>
              <p:blipFill>
                <a:blip r:embed="rId105"/>
                <a:stretch>
                  <a:fillRect/>
                </a:stretch>
              </p:blipFill>
              <p:spPr>
                <a:xfrm>
                  <a:off x="6828314" y="5072151"/>
                  <a:ext cx="4323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Ink 56">
                  <a:extLst>
                    <a:ext uri="{FF2B5EF4-FFF2-40B4-BE49-F238E27FC236}">
                      <a16:creationId xmlns:a16="http://schemas.microsoft.com/office/drawing/2014/main" id="{647C7C6A-5106-45BF-8175-1C3E6E36FBE0}"/>
                    </a:ext>
                  </a:extLst>
                </p14:cNvPr>
                <p14:cNvContentPartPr/>
                <p14:nvPr/>
              </p14:nvContentPartPr>
              <p14:xfrm>
                <a:off x="6878354" y="4680111"/>
                <a:ext cx="238680" cy="33480"/>
              </p14:xfrm>
            </p:contentPart>
          </mc:Choice>
          <mc:Fallback xmlns="">
            <p:pic>
              <p:nvPicPr>
                <p:cNvPr id="57" name="Ink 56">
                  <a:extLst>
                    <a:ext uri="{FF2B5EF4-FFF2-40B4-BE49-F238E27FC236}">
                      <a16:creationId xmlns:a16="http://schemas.microsoft.com/office/drawing/2014/main" id="{647C7C6A-5106-45BF-8175-1C3E6E36FBE0}"/>
                    </a:ext>
                  </a:extLst>
                </p:cNvPr>
                <p:cNvPicPr/>
                <p:nvPr/>
              </p:nvPicPr>
              <p:blipFill>
                <a:blip r:embed="rId107"/>
                <a:stretch>
                  <a:fillRect/>
                </a:stretch>
              </p:blipFill>
              <p:spPr>
                <a:xfrm>
                  <a:off x="6860714" y="4662111"/>
                  <a:ext cx="274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Ink 57">
                  <a:extLst>
                    <a:ext uri="{FF2B5EF4-FFF2-40B4-BE49-F238E27FC236}">
                      <a16:creationId xmlns:a16="http://schemas.microsoft.com/office/drawing/2014/main" id="{5C1479CB-8D65-42B0-9631-1719A19CA9B5}"/>
                    </a:ext>
                  </a:extLst>
                </p14:cNvPr>
                <p14:cNvContentPartPr/>
                <p14:nvPr/>
              </p14:nvContentPartPr>
              <p14:xfrm>
                <a:off x="7162394" y="4337751"/>
                <a:ext cx="340920" cy="339120"/>
              </p14:xfrm>
            </p:contentPart>
          </mc:Choice>
          <mc:Fallback xmlns="">
            <p:pic>
              <p:nvPicPr>
                <p:cNvPr id="58" name="Ink 57">
                  <a:extLst>
                    <a:ext uri="{FF2B5EF4-FFF2-40B4-BE49-F238E27FC236}">
                      <a16:creationId xmlns:a16="http://schemas.microsoft.com/office/drawing/2014/main" id="{5C1479CB-8D65-42B0-9631-1719A19CA9B5}"/>
                    </a:ext>
                  </a:extLst>
                </p:cNvPr>
                <p:cNvPicPr/>
                <p:nvPr/>
              </p:nvPicPr>
              <p:blipFill>
                <a:blip r:embed="rId109"/>
                <a:stretch>
                  <a:fillRect/>
                </a:stretch>
              </p:blipFill>
              <p:spPr>
                <a:xfrm>
                  <a:off x="7144754" y="4319751"/>
                  <a:ext cx="3765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Ink 58">
                  <a:extLst>
                    <a:ext uri="{FF2B5EF4-FFF2-40B4-BE49-F238E27FC236}">
                      <a16:creationId xmlns:a16="http://schemas.microsoft.com/office/drawing/2014/main" id="{EF061262-54C2-4A4F-8403-9F723754E710}"/>
                    </a:ext>
                  </a:extLst>
                </p14:cNvPr>
                <p14:cNvContentPartPr/>
                <p14:nvPr/>
              </p14:nvContentPartPr>
              <p14:xfrm>
                <a:off x="7535714" y="4408671"/>
                <a:ext cx="179640" cy="417240"/>
              </p14:xfrm>
            </p:contentPart>
          </mc:Choice>
          <mc:Fallback xmlns="">
            <p:pic>
              <p:nvPicPr>
                <p:cNvPr id="59" name="Ink 58">
                  <a:extLst>
                    <a:ext uri="{FF2B5EF4-FFF2-40B4-BE49-F238E27FC236}">
                      <a16:creationId xmlns:a16="http://schemas.microsoft.com/office/drawing/2014/main" id="{EF061262-54C2-4A4F-8403-9F723754E710}"/>
                    </a:ext>
                  </a:extLst>
                </p:cNvPr>
                <p:cNvPicPr/>
                <p:nvPr/>
              </p:nvPicPr>
              <p:blipFill>
                <a:blip r:embed="rId111"/>
                <a:stretch>
                  <a:fillRect/>
                </a:stretch>
              </p:blipFill>
              <p:spPr>
                <a:xfrm>
                  <a:off x="7518074" y="4390671"/>
                  <a:ext cx="2152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Ink 59">
                  <a:extLst>
                    <a:ext uri="{FF2B5EF4-FFF2-40B4-BE49-F238E27FC236}">
                      <a16:creationId xmlns:a16="http://schemas.microsoft.com/office/drawing/2014/main" id="{B86546C6-D4CA-4BD2-9281-AEB67B6D5772}"/>
                    </a:ext>
                  </a:extLst>
                </p14:cNvPr>
                <p14:cNvContentPartPr/>
                <p14:nvPr/>
              </p14:nvContentPartPr>
              <p14:xfrm>
                <a:off x="7796714" y="4958031"/>
                <a:ext cx="496440" cy="752400"/>
              </p14:xfrm>
            </p:contentPart>
          </mc:Choice>
          <mc:Fallback xmlns="">
            <p:pic>
              <p:nvPicPr>
                <p:cNvPr id="60" name="Ink 59">
                  <a:extLst>
                    <a:ext uri="{FF2B5EF4-FFF2-40B4-BE49-F238E27FC236}">
                      <a16:creationId xmlns:a16="http://schemas.microsoft.com/office/drawing/2014/main" id="{B86546C6-D4CA-4BD2-9281-AEB67B6D5772}"/>
                    </a:ext>
                  </a:extLst>
                </p:cNvPr>
                <p:cNvPicPr/>
                <p:nvPr/>
              </p:nvPicPr>
              <p:blipFill>
                <a:blip r:embed="rId113"/>
                <a:stretch>
                  <a:fillRect/>
                </a:stretch>
              </p:blipFill>
              <p:spPr>
                <a:xfrm>
                  <a:off x="7778714" y="4940391"/>
                  <a:ext cx="5320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Ink 62">
                  <a:extLst>
                    <a:ext uri="{FF2B5EF4-FFF2-40B4-BE49-F238E27FC236}">
                      <a16:creationId xmlns:a16="http://schemas.microsoft.com/office/drawing/2014/main" id="{D6627093-DDD1-4A48-946B-75007E8B950F}"/>
                    </a:ext>
                  </a:extLst>
                </p14:cNvPr>
                <p14:cNvContentPartPr/>
                <p14:nvPr/>
              </p14:nvContentPartPr>
              <p14:xfrm>
                <a:off x="1585274" y="5603511"/>
                <a:ext cx="887400" cy="867240"/>
              </p14:xfrm>
            </p:contentPart>
          </mc:Choice>
          <mc:Fallback xmlns="">
            <p:pic>
              <p:nvPicPr>
                <p:cNvPr id="63" name="Ink 62">
                  <a:extLst>
                    <a:ext uri="{FF2B5EF4-FFF2-40B4-BE49-F238E27FC236}">
                      <a16:creationId xmlns:a16="http://schemas.microsoft.com/office/drawing/2014/main" id="{D6627093-DDD1-4A48-946B-75007E8B950F}"/>
                    </a:ext>
                  </a:extLst>
                </p:cNvPr>
                <p:cNvPicPr/>
                <p:nvPr/>
              </p:nvPicPr>
              <p:blipFill>
                <a:blip r:embed="rId115"/>
                <a:stretch>
                  <a:fillRect/>
                </a:stretch>
              </p:blipFill>
              <p:spPr>
                <a:xfrm>
                  <a:off x="1567274" y="5585511"/>
                  <a:ext cx="92304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Ink 63">
                  <a:extLst>
                    <a:ext uri="{FF2B5EF4-FFF2-40B4-BE49-F238E27FC236}">
                      <a16:creationId xmlns:a16="http://schemas.microsoft.com/office/drawing/2014/main" id="{2E025605-81EE-4648-90B1-DC973F75622F}"/>
                    </a:ext>
                  </a:extLst>
                </p14:cNvPr>
                <p14:cNvContentPartPr/>
                <p14:nvPr/>
              </p14:nvContentPartPr>
              <p14:xfrm>
                <a:off x="2984594" y="6286431"/>
                <a:ext cx="201960" cy="411120"/>
              </p14:xfrm>
            </p:contentPart>
          </mc:Choice>
          <mc:Fallback xmlns="">
            <p:pic>
              <p:nvPicPr>
                <p:cNvPr id="64" name="Ink 63">
                  <a:extLst>
                    <a:ext uri="{FF2B5EF4-FFF2-40B4-BE49-F238E27FC236}">
                      <a16:creationId xmlns:a16="http://schemas.microsoft.com/office/drawing/2014/main" id="{2E025605-81EE-4648-90B1-DC973F75622F}"/>
                    </a:ext>
                  </a:extLst>
                </p:cNvPr>
                <p:cNvPicPr/>
                <p:nvPr/>
              </p:nvPicPr>
              <p:blipFill>
                <a:blip r:embed="rId117"/>
                <a:stretch>
                  <a:fillRect/>
                </a:stretch>
              </p:blipFill>
              <p:spPr>
                <a:xfrm>
                  <a:off x="2966954" y="6268431"/>
                  <a:ext cx="23760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Ink 64">
                  <a:extLst>
                    <a:ext uri="{FF2B5EF4-FFF2-40B4-BE49-F238E27FC236}">
                      <a16:creationId xmlns:a16="http://schemas.microsoft.com/office/drawing/2014/main" id="{62ACFB12-BBAE-44E6-8E76-E6860300ABA2}"/>
                    </a:ext>
                  </a:extLst>
                </p14:cNvPr>
                <p14:cNvContentPartPr/>
                <p14:nvPr/>
              </p14:nvContentPartPr>
              <p14:xfrm>
                <a:off x="3469874" y="6372111"/>
                <a:ext cx="241560" cy="273240"/>
              </p14:xfrm>
            </p:contentPart>
          </mc:Choice>
          <mc:Fallback xmlns="">
            <p:pic>
              <p:nvPicPr>
                <p:cNvPr id="65" name="Ink 64">
                  <a:extLst>
                    <a:ext uri="{FF2B5EF4-FFF2-40B4-BE49-F238E27FC236}">
                      <a16:creationId xmlns:a16="http://schemas.microsoft.com/office/drawing/2014/main" id="{62ACFB12-BBAE-44E6-8E76-E6860300ABA2}"/>
                    </a:ext>
                  </a:extLst>
                </p:cNvPr>
                <p:cNvPicPr/>
                <p:nvPr/>
              </p:nvPicPr>
              <p:blipFill>
                <a:blip r:embed="rId119"/>
                <a:stretch>
                  <a:fillRect/>
                </a:stretch>
              </p:blipFill>
              <p:spPr>
                <a:xfrm>
                  <a:off x="3451874" y="6354111"/>
                  <a:ext cx="2772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Ink 65">
                  <a:extLst>
                    <a:ext uri="{FF2B5EF4-FFF2-40B4-BE49-F238E27FC236}">
                      <a16:creationId xmlns:a16="http://schemas.microsoft.com/office/drawing/2014/main" id="{CF1B831D-DE2E-40D7-AEEA-0454A56DECE4}"/>
                    </a:ext>
                  </a:extLst>
                </p14:cNvPr>
                <p14:cNvContentPartPr/>
                <p14:nvPr/>
              </p14:nvContentPartPr>
              <p14:xfrm>
                <a:off x="3868754" y="6347991"/>
                <a:ext cx="568800" cy="299520"/>
              </p14:xfrm>
            </p:contentPart>
          </mc:Choice>
          <mc:Fallback xmlns="">
            <p:pic>
              <p:nvPicPr>
                <p:cNvPr id="66" name="Ink 65">
                  <a:extLst>
                    <a:ext uri="{FF2B5EF4-FFF2-40B4-BE49-F238E27FC236}">
                      <a16:creationId xmlns:a16="http://schemas.microsoft.com/office/drawing/2014/main" id="{CF1B831D-DE2E-40D7-AEEA-0454A56DECE4}"/>
                    </a:ext>
                  </a:extLst>
                </p:cNvPr>
                <p:cNvPicPr/>
                <p:nvPr/>
              </p:nvPicPr>
              <p:blipFill>
                <a:blip r:embed="rId121"/>
                <a:stretch>
                  <a:fillRect/>
                </a:stretch>
              </p:blipFill>
              <p:spPr>
                <a:xfrm>
                  <a:off x="3850754" y="6330351"/>
                  <a:ext cx="6044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6AB621E9-E54E-4989-9DAB-5B5CDB6DA22C}"/>
                    </a:ext>
                  </a:extLst>
                </p14:cNvPr>
                <p14:cNvContentPartPr/>
                <p14:nvPr/>
              </p14:nvContentPartPr>
              <p14:xfrm>
                <a:off x="7750634" y="5849751"/>
                <a:ext cx="947880" cy="537120"/>
              </p14:xfrm>
            </p:contentPart>
          </mc:Choice>
          <mc:Fallback xmlns="">
            <p:pic>
              <p:nvPicPr>
                <p:cNvPr id="77" name="Ink 76">
                  <a:extLst>
                    <a:ext uri="{FF2B5EF4-FFF2-40B4-BE49-F238E27FC236}">
                      <a16:creationId xmlns:a16="http://schemas.microsoft.com/office/drawing/2014/main" id="{6AB621E9-E54E-4989-9DAB-5B5CDB6DA22C}"/>
                    </a:ext>
                  </a:extLst>
                </p:cNvPr>
                <p:cNvPicPr/>
                <p:nvPr/>
              </p:nvPicPr>
              <p:blipFill>
                <a:blip r:embed="rId123"/>
                <a:stretch>
                  <a:fillRect/>
                </a:stretch>
              </p:blipFill>
              <p:spPr>
                <a:xfrm>
                  <a:off x="7732994" y="5832111"/>
                  <a:ext cx="98352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39D7BC76-B9BF-48C4-98A6-1AF794685A17}"/>
                    </a:ext>
                  </a:extLst>
                </p14:cNvPr>
                <p14:cNvContentPartPr/>
                <p14:nvPr/>
              </p14:nvContentPartPr>
              <p14:xfrm>
                <a:off x="7811834" y="5966751"/>
                <a:ext cx="945720" cy="478080"/>
              </p14:xfrm>
            </p:contentPart>
          </mc:Choice>
          <mc:Fallback xmlns="">
            <p:pic>
              <p:nvPicPr>
                <p:cNvPr id="78" name="Ink 77">
                  <a:extLst>
                    <a:ext uri="{FF2B5EF4-FFF2-40B4-BE49-F238E27FC236}">
                      <a16:creationId xmlns:a16="http://schemas.microsoft.com/office/drawing/2014/main" id="{39D7BC76-B9BF-48C4-98A6-1AF794685A17}"/>
                    </a:ext>
                  </a:extLst>
                </p:cNvPr>
                <p:cNvPicPr/>
                <p:nvPr/>
              </p:nvPicPr>
              <p:blipFill>
                <a:blip r:embed="rId125"/>
                <a:stretch>
                  <a:fillRect/>
                </a:stretch>
              </p:blipFill>
              <p:spPr>
                <a:xfrm>
                  <a:off x="7793834" y="5948751"/>
                  <a:ext cx="9813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FD16B588-2EF8-42B8-878B-6C3C0B498C06}"/>
                    </a:ext>
                  </a:extLst>
                </p14:cNvPr>
                <p14:cNvContentPartPr/>
                <p14:nvPr/>
              </p14:nvContentPartPr>
              <p14:xfrm>
                <a:off x="7861514" y="6049191"/>
                <a:ext cx="1036440" cy="475920"/>
              </p14:xfrm>
            </p:contentPart>
          </mc:Choice>
          <mc:Fallback xmlns="">
            <p:pic>
              <p:nvPicPr>
                <p:cNvPr id="79" name="Ink 78">
                  <a:extLst>
                    <a:ext uri="{FF2B5EF4-FFF2-40B4-BE49-F238E27FC236}">
                      <a16:creationId xmlns:a16="http://schemas.microsoft.com/office/drawing/2014/main" id="{FD16B588-2EF8-42B8-878B-6C3C0B498C06}"/>
                    </a:ext>
                  </a:extLst>
                </p:cNvPr>
                <p:cNvPicPr/>
                <p:nvPr/>
              </p:nvPicPr>
              <p:blipFill>
                <a:blip r:embed="rId127"/>
                <a:stretch>
                  <a:fillRect/>
                </a:stretch>
              </p:blipFill>
              <p:spPr>
                <a:xfrm>
                  <a:off x="7843874" y="6031551"/>
                  <a:ext cx="10720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FB13FEE0-5B51-45F8-A7FB-946AFAE58ED2}"/>
                    </a:ext>
                  </a:extLst>
                </p14:cNvPr>
                <p14:cNvContentPartPr/>
                <p14:nvPr/>
              </p14:nvContentPartPr>
              <p14:xfrm>
                <a:off x="2812874" y="5931111"/>
                <a:ext cx="1965600" cy="851040"/>
              </p14:xfrm>
            </p:contentPart>
          </mc:Choice>
          <mc:Fallback xmlns="">
            <p:pic>
              <p:nvPicPr>
                <p:cNvPr id="82" name="Ink 81">
                  <a:extLst>
                    <a:ext uri="{FF2B5EF4-FFF2-40B4-BE49-F238E27FC236}">
                      <a16:creationId xmlns:a16="http://schemas.microsoft.com/office/drawing/2014/main" id="{FB13FEE0-5B51-45F8-A7FB-946AFAE58ED2}"/>
                    </a:ext>
                  </a:extLst>
                </p:cNvPr>
                <p:cNvPicPr/>
                <p:nvPr/>
              </p:nvPicPr>
              <p:blipFill>
                <a:blip r:embed="rId129"/>
                <a:stretch>
                  <a:fillRect/>
                </a:stretch>
              </p:blipFill>
              <p:spPr>
                <a:xfrm>
                  <a:off x="2794874" y="5913471"/>
                  <a:ext cx="2001240" cy="886680"/>
                </a:xfrm>
                <a:prstGeom prst="rect">
                  <a:avLst/>
                </a:prstGeom>
              </p:spPr>
            </p:pic>
          </mc:Fallback>
        </mc:AlternateContent>
      </p:grpSp>
    </p:spTree>
    <p:extLst>
      <p:ext uri="{BB962C8B-B14F-4D97-AF65-F5344CB8AC3E}">
        <p14:creationId xmlns:p14="http://schemas.microsoft.com/office/powerpoint/2010/main" val="3621877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18C4F35-2CAF-4EE5-A9CA-C1E2CABA251E}"/>
                  </a:ext>
                </a:extLst>
              </p14:cNvPr>
              <p14:cNvContentPartPr/>
              <p14:nvPr/>
            </p14:nvContentPartPr>
            <p14:xfrm>
              <a:off x="666757" y="784191"/>
              <a:ext cx="76320" cy="493920"/>
            </p14:xfrm>
          </p:contentPart>
        </mc:Choice>
        <mc:Fallback xmlns="">
          <p:pic>
            <p:nvPicPr>
              <p:cNvPr id="2" name="Ink 1">
                <a:extLst>
                  <a:ext uri="{FF2B5EF4-FFF2-40B4-BE49-F238E27FC236}">
                    <a16:creationId xmlns:a16="http://schemas.microsoft.com/office/drawing/2014/main" id="{918C4F35-2CAF-4EE5-A9CA-C1E2CABA251E}"/>
                  </a:ext>
                </a:extLst>
              </p:cNvPr>
              <p:cNvPicPr/>
              <p:nvPr/>
            </p:nvPicPr>
            <p:blipFill>
              <a:blip r:embed="rId3"/>
              <a:stretch>
                <a:fillRect/>
              </a:stretch>
            </p:blipFill>
            <p:spPr>
              <a:xfrm>
                <a:off x="648757" y="766551"/>
                <a:ext cx="11196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23E159B-2E26-44BC-BEBA-882E3A26FB33}"/>
                  </a:ext>
                </a:extLst>
              </p14:cNvPr>
              <p14:cNvContentPartPr/>
              <p14:nvPr/>
            </p14:nvContentPartPr>
            <p14:xfrm>
              <a:off x="913717" y="919191"/>
              <a:ext cx="282960" cy="425520"/>
            </p14:xfrm>
          </p:contentPart>
        </mc:Choice>
        <mc:Fallback xmlns="">
          <p:pic>
            <p:nvPicPr>
              <p:cNvPr id="3" name="Ink 2">
                <a:extLst>
                  <a:ext uri="{FF2B5EF4-FFF2-40B4-BE49-F238E27FC236}">
                    <a16:creationId xmlns:a16="http://schemas.microsoft.com/office/drawing/2014/main" id="{623E159B-2E26-44BC-BEBA-882E3A26FB33}"/>
                  </a:ext>
                </a:extLst>
              </p:cNvPr>
              <p:cNvPicPr/>
              <p:nvPr/>
            </p:nvPicPr>
            <p:blipFill>
              <a:blip r:embed="rId5"/>
              <a:stretch>
                <a:fillRect/>
              </a:stretch>
            </p:blipFill>
            <p:spPr>
              <a:xfrm>
                <a:off x="896077" y="901551"/>
                <a:ext cx="3186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748274B-3321-4687-B1CE-B65BD0CF6EA0}"/>
                  </a:ext>
                </a:extLst>
              </p14:cNvPr>
              <p14:cNvContentPartPr/>
              <p14:nvPr/>
            </p14:nvContentPartPr>
            <p14:xfrm>
              <a:off x="1387477" y="1127991"/>
              <a:ext cx="264960" cy="219960"/>
            </p14:xfrm>
          </p:contentPart>
        </mc:Choice>
        <mc:Fallback xmlns="">
          <p:pic>
            <p:nvPicPr>
              <p:cNvPr id="4" name="Ink 3">
                <a:extLst>
                  <a:ext uri="{FF2B5EF4-FFF2-40B4-BE49-F238E27FC236}">
                    <a16:creationId xmlns:a16="http://schemas.microsoft.com/office/drawing/2014/main" id="{5748274B-3321-4687-B1CE-B65BD0CF6EA0}"/>
                  </a:ext>
                </a:extLst>
              </p:cNvPr>
              <p:cNvPicPr/>
              <p:nvPr/>
            </p:nvPicPr>
            <p:blipFill>
              <a:blip r:embed="rId7"/>
              <a:stretch>
                <a:fillRect/>
              </a:stretch>
            </p:blipFill>
            <p:spPr>
              <a:xfrm>
                <a:off x="1369837" y="1109991"/>
                <a:ext cx="300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D7A30CF-8176-4E7B-BB52-CF0A191393DE}"/>
                  </a:ext>
                </a:extLst>
              </p14:cNvPr>
              <p14:cNvContentPartPr/>
              <p14:nvPr/>
            </p14:nvContentPartPr>
            <p14:xfrm>
              <a:off x="1752517" y="1024671"/>
              <a:ext cx="500400" cy="401040"/>
            </p14:xfrm>
          </p:contentPart>
        </mc:Choice>
        <mc:Fallback xmlns="">
          <p:pic>
            <p:nvPicPr>
              <p:cNvPr id="5" name="Ink 4">
                <a:extLst>
                  <a:ext uri="{FF2B5EF4-FFF2-40B4-BE49-F238E27FC236}">
                    <a16:creationId xmlns:a16="http://schemas.microsoft.com/office/drawing/2014/main" id="{AD7A30CF-8176-4E7B-BB52-CF0A191393DE}"/>
                  </a:ext>
                </a:extLst>
              </p:cNvPr>
              <p:cNvPicPr/>
              <p:nvPr/>
            </p:nvPicPr>
            <p:blipFill>
              <a:blip r:embed="rId9"/>
              <a:stretch>
                <a:fillRect/>
              </a:stretch>
            </p:blipFill>
            <p:spPr>
              <a:xfrm>
                <a:off x="1734877" y="1006671"/>
                <a:ext cx="5360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DBB1C08-FEE9-4AD1-A095-50FED1EAC609}"/>
                  </a:ext>
                </a:extLst>
              </p14:cNvPr>
              <p14:cNvContentPartPr/>
              <p14:nvPr/>
            </p14:nvContentPartPr>
            <p14:xfrm>
              <a:off x="2697877" y="1211871"/>
              <a:ext cx="657000" cy="238680"/>
            </p14:xfrm>
          </p:contentPart>
        </mc:Choice>
        <mc:Fallback xmlns="">
          <p:pic>
            <p:nvPicPr>
              <p:cNvPr id="6" name="Ink 5">
                <a:extLst>
                  <a:ext uri="{FF2B5EF4-FFF2-40B4-BE49-F238E27FC236}">
                    <a16:creationId xmlns:a16="http://schemas.microsoft.com/office/drawing/2014/main" id="{9DBB1C08-FEE9-4AD1-A095-50FED1EAC609}"/>
                  </a:ext>
                </a:extLst>
              </p:cNvPr>
              <p:cNvPicPr/>
              <p:nvPr/>
            </p:nvPicPr>
            <p:blipFill>
              <a:blip r:embed="rId11"/>
              <a:stretch>
                <a:fillRect/>
              </a:stretch>
            </p:blipFill>
            <p:spPr>
              <a:xfrm>
                <a:off x="2679877" y="1193871"/>
                <a:ext cx="6926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3C3A58E-F84F-4B17-9D61-505EC3C86820}"/>
                  </a:ext>
                </a:extLst>
              </p14:cNvPr>
              <p14:cNvContentPartPr/>
              <p14:nvPr/>
            </p14:nvContentPartPr>
            <p14:xfrm>
              <a:off x="3739717" y="994071"/>
              <a:ext cx="314640" cy="363600"/>
            </p14:xfrm>
          </p:contentPart>
        </mc:Choice>
        <mc:Fallback xmlns="">
          <p:pic>
            <p:nvPicPr>
              <p:cNvPr id="7" name="Ink 6">
                <a:extLst>
                  <a:ext uri="{FF2B5EF4-FFF2-40B4-BE49-F238E27FC236}">
                    <a16:creationId xmlns:a16="http://schemas.microsoft.com/office/drawing/2014/main" id="{E3C3A58E-F84F-4B17-9D61-505EC3C86820}"/>
                  </a:ext>
                </a:extLst>
              </p:cNvPr>
              <p:cNvPicPr/>
              <p:nvPr/>
            </p:nvPicPr>
            <p:blipFill>
              <a:blip r:embed="rId13"/>
              <a:stretch>
                <a:fillRect/>
              </a:stretch>
            </p:blipFill>
            <p:spPr>
              <a:xfrm>
                <a:off x="3722077" y="976071"/>
                <a:ext cx="3502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8852BF6-F4F8-482C-A824-F4A8731C288F}"/>
                  </a:ext>
                </a:extLst>
              </p14:cNvPr>
              <p14:cNvContentPartPr/>
              <p14:nvPr/>
            </p14:nvContentPartPr>
            <p14:xfrm>
              <a:off x="4196197" y="1080831"/>
              <a:ext cx="239760" cy="278640"/>
            </p14:xfrm>
          </p:contentPart>
        </mc:Choice>
        <mc:Fallback xmlns="">
          <p:pic>
            <p:nvPicPr>
              <p:cNvPr id="8" name="Ink 7">
                <a:extLst>
                  <a:ext uri="{FF2B5EF4-FFF2-40B4-BE49-F238E27FC236}">
                    <a16:creationId xmlns:a16="http://schemas.microsoft.com/office/drawing/2014/main" id="{08852BF6-F4F8-482C-A824-F4A8731C288F}"/>
                  </a:ext>
                </a:extLst>
              </p:cNvPr>
              <p:cNvPicPr/>
              <p:nvPr/>
            </p:nvPicPr>
            <p:blipFill>
              <a:blip r:embed="rId15"/>
              <a:stretch>
                <a:fillRect/>
              </a:stretch>
            </p:blipFill>
            <p:spPr>
              <a:xfrm>
                <a:off x="4178197" y="1063191"/>
                <a:ext cx="2754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6C411E0-162D-4A33-BD29-C4CBD64A57DD}"/>
                  </a:ext>
                </a:extLst>
              </p14:cNvPr>
              <p14:cNvContentPartPr/>
              <p14:nvPr/>
            </p14:nvContentPartPr>
            <p14:xfrm>
              <a:off x="636157" y="2229591"/>
              <a:ext cx="100800" cy="486000"/>
            </p14:xfrm>
          </p:contentPart>
        </mc:Choice>
        <mc:Fallback xmlns="">
          <p:pic>
            <p:nvPicPr>
              <p:cNvPr id="11" name="Ink 10">
                <a:extLst>
                  <a:ext uri="{FF2B5EF4-FFF2-40B4-BE49-F238E27FC236}">
                    <a16:creationId xmlns:a16="http://schemas.microsoft.com/office/drawing/2014/main" id="{46C411E0-162D-4A33-BD29-C4CBD64A57DD}"/>
                  </a:ext>
                </a:extLst>
              </p:cNvPr>
              <p:cNvPicPr/>
              <p:nvPr/>
            </p:nvPicPr>
            <p:blipFill>
              <a:blip r:embed="rId17"/>
              <a:stretch>
                <a:fillRect/>
              </a:stretch>
            </p:blipFill>
            <p:spPr>
              <a:xfrm>
                <a:off x="618157" y="2211951"/>
                <a:ext cx="1364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FB0239F-2DC3-4527-8CC4-AEC47FD90EEE}"/>
                  </a:ext>
                </a:extLst>
              </p14:cNvPr>
              <p14:cNvContentPartPr/>
              <p14:nvPr/>
            </p14:nvContentPartPr>
            <p14:xfrm>
              <a:off x="921637" y="2331111"/>
              <a:ext cx="387360" cy="369360"/>
            </p14:xfrm>
          </p:contentPart>
        </mc:Choice>
        <mc:Fallback xmlns="">
          <p:pic>
            <p:nvPicPr>
              <p:cNvPr id="12" name="Ink 11">
                <a:extLst>
                  <a:ext uri="{FF2B5EF4-FFF2-40B4-BE49-F238E27FC236}">
                    <a16:creationId xmlns:a16="http://schemas.microsoft.com/office/drawing/2014/main" id="{BFB0239F-2DC3-4527-8CC4-AEC47FD90EEE}"/>
                  </a:ext>
                </a:extLst>
              </p:cNvPr>
              <p:cNvPicPr/>
              <p:nvPr/>
            </p:nvPicPr>
            <p:blipFill>
              <a:blip r:embed="rId19"/>
              <a:stretch>
                <a:fillRect/>
              </a:stretch>
            </p:blipFill>
            <p:spPr>
              <a:xfrm>
                <a:off x="903997" y="2313111"/>
                <a:ext cx="4230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4BCAFF7-480E-4279-8EBE-294A27475BC7}"/>
                  </a:ext>
                </a:extLst>
              </p14:cNvPr>
              <p14:cNvContentPartPr/>
              <p14:nvPr/>
            </p14:nvContentPartPr>
            <p14:xfrm>
              <a:off x="1389637" y="2564031"/>
              <a:ext cx="246960" cy="550440"/>
            </p14:xfrm>
          </p:contentPart>
        </mc:Choice>
        <mc:Fallback xmlns="">
          <p:pic>
            <p:nvPicPr>
              <p:cNvPr id="13" name="Ink 12">
                <a:extLst>
                  <a:ext uri="{FF2B5EF4-FFF2-40B4-BE49-F238E27FC236}">
                    <a16:creationId xmlns:a16="http://schemas.microsoft.com/office/drawing/2014/main" id="{E4BCAFF7-480E-4279-8EBE-294A27475BC7}"/>
                  </a:ext>
                </a:extLst>
              </p:cNvPr>
              <p:cNvPicPr/>
              <p:nvPr/>
            </p:nvPicPr>
            <p:blipFill>
              <a:blip r:embed="rId21"/>
              <a:stretch>
                <a:fillRect/>
              </a:stretch>
            </p:blipFill>
            <p:spPr>
              <a:xfrm>
                <a:off x="1371637" y="2546391"/>
                <a:ext cx="2826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D1BCA77D-7347-436E-AB71-93A7C800263A}"/>
                  </a:ext>
                </a:extLst>
              </p14:cNvPr>
              <p14:cNvContentPartPr/>
              <p14:nvPr/>
            </p14:nvContentPartPr>
            <p14:xfrm>
              <a:off x="2180197" y="2470071"/>
              <a:ext cx="1122120" cy="306720"/>
            </p14:xfrm>
          </p:contentPart>
        </mc:Choice>
        <mc:Fallback xmlns="">
          <p:pic>
            <p:nvPicPr>
              <p:cNvPr id="14" name="Ink 13">
                <a:extLst>
                  <a:ext uri="{FF2B5EF4-FFF2-40B4-BE49-F238E27FC236}">
                    <a16:creationId xmlns:a16="http://schemas.microsoft.com/office/drawing/2014/main" id="{D1BCA77D-7347-436E-AB71-93A7C800263A}"/>
                  </a:ext>
                </a:extLst>
              </p:cNvPr>
              <p:cNvPicPr/>
              <p:nvPr/>
            </p:nvPicPr>
            <p:blipFill>
              <a:blip r:embed="rId23"/>
              <a:stretch>
                <a:fillRect/>
              </a:stretch>
            </p:blipFill>
            <p:spPr>
              <a:xfrm>
                <a:off x="2162197" y="2452431"/>
                <a:ext cx="11577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B1219884-ED42-4D24-A18D-44C5D85A411A}"/>
                  </a:ext>
                </a:extLst>
              </p14:cNvPr>
              <p14:cNvContentPartPr/>
              <p14:nvPr/>
            </p14:nvContentPartPr>
            <p14:xfrm>
              <a:off x="7291477" y="1597071"/>
              <a:ext cx="582120" cy="2086920"/>
            </p14:xfrm>
          </p:contentPart>
        </mc:Choice>
        <mc:Fallback xmlns="">
          <p:pic>
            <p:nvPicPr>
              <p:cNvPr id="26" name="Ink 25">
                <a:extLst>
                  <a:ext uri="{FF2B5EF4-FFF2-40B4-BE49-F238E27FC236}">
                    <a16:creationId xmlns:a16="http://schemas.microsoft.com/office/drawing/2014/main" id="{B1219884-ED42-4D24-A18D-44C5D85A411A}"/>
                  </a:ext>
                </a:extLst>
              </p:cNvPr>
              <p:cNvPicPr/>
              <p:nvPr/>
            </p:nvPicPr>
            <p:blipFill>
              <a:blip r:embed="rId25"/>
              <a:stretch>
                <a:fillRect/>
              </a:stretch>
            </p:blipFill>
            <p:spPr>
              <a:xfrm>
                <a:off x="7273837" y="1579071"/>
                <a:ext cx="617760" cy="212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771F99B8-655F-49D3-97A3-F963CE1D33EA}"/>
                  </a:ext>
                </a:extLst>
              </p14:cNvPr>
              <p14:cNvContentPartPr/>
              <p14:nvPr/>
            </p14:nvContentPartPr>
            <p14:xfrm>
              <a:off x="177517" y="1665111"/>
              <a:ext cx="491040" cy="2077560"/>
            </p14:xfrm>
          </p:contentPart>
        </mc:Choice>
        <mc:Fallback xmlns="">
          <p:pic>
            <p:nvPicPr>
              <p:cNvPr id="27" name="Ink 26">
                <a:extLst>
                  <a:ext uri="{FF2B5EF4-FFF2-40B4-BE49-F238E27FC236}">
                    <a16:creationId xmlns:a16="http://schemas.microsoft.com/office/drawing/2014/main" id="{771F99B8-655F-49D3-97A3-F963CE1D33EA}"/>
                  </a:ext>
                </a:extLst>
              </p:cNvPr>
              <p:cNvPicPr/>
              <p:nvPr/>
            </p:nvPicPr>
            <p:blipFill>
              <a:blip r:embed="rId27"/>
              <a:stretch>
                <a:fillRect/>
              </a:stretch>
            </p:blipFill>
            <p:spPr>
              <a:xfrm>
                <a:off x="159517" y="1647471"/>
                <a:ext cx="526680" cy="2113200"/>
              </a:xfrm>
              <a:prstGeom prst="rect">
                <a:avLst/>
              </a:prstGeom>
            </p:spPr>
          </p:pic>
        </mc:Fallback>
      </mc:AlternateContent>
      <p:grpSp>
        <p:nvGrpSpPr>
          <p:cNvPr id="44" name="Group 43">
            <a:extLst>
              <a:ext uri="{FF2B5EF4-FFF2-40B4-BE49-F238E27FC236}">
                <a16:creationId xmlns:a16="http://schemas.microsoft.com/office/drawing/2014/main" id="{A09998FC-5A4A-47A0-9A54-22AD3B22E4C9}"/>
              </a:ext>
            </a:extLst>
          </p:cNvPr>
          <p:cNvGrpSpPr/>
          <p:nvPr/>
        </p:nvGrpSpPr>
        <p:grpSpPr>
          <a:xfrm>
            <a:off x="3515437" y="1916391"/>
            <a:ext cx="3768480" cy="1384200"/>
            <a:chOff x="3515437" y="1916391"/>
            <a:chExt cx="3768480" cy="138420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FFC93BAC-D943-4FD1-B816-3219B3340BC2}"/>
                    </a:ext>
                  </a:extLst>
                </p14:cNvPr>
                <p14:cNvContentPartPr/>
                <p14:nvPr/>
              </p14:nvContentPartPr>
              <p14:xfrm>
                <a:off x="3706237" y="2292951"/>
                <a:ext cx="199440" cy="463680"/>
              </p14:xfrm>
            </p:contentPart>
          </mc:Choice>
          <mc:Fallback xmlns="">
            <p:pic>
              <p:nvPicPr>
                <p:cNvPr id="17" name="Ink 16">
                  <a:extLst>
                    <a:ext uri="{FF2B5EF4-FFF2-40B4-BE49-F238E27FC236}">
                      <a16:creationId xmlns:a16="http://schemas.microsoft.com/office/drawing/2014/main" id="{FFC93BAC-D943-4FD1-B816-3219B3340BC2}"/>
                    </a:ext>
                  </a:extLst>
                </p:cNvPr>
                <p:cNvPicPr/>
                <p:nvPr/>
              </p:nvPicPr>
              <p:blipFill>
                <a:blip r:embed="rId29"/>
                <a:stretch>
                  <a:fillRect/>
                </a:stretch>
              </p:blipFill>
              <p:spPr>
                <a:xfrm>
                  <a:off x="3688597" y="2274951"/>
                  <a:ext cx="2350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5BFF98B6-D470-45CF-8E89-732ECF5437E9}"/>
                    </a:ext>
                  </a:extLst>
                </p14:cNvPr>
                <p14:cNvContentPartPr/>
                <p14:nvPr/>
              </p14:nvContentPartPr>
              <p14:xfrm>
                <a:off x="4102957" y="2602551"/>
                <a:ext cx="58680" cy="110880"/>
              </p14:xfrm>
            </p:contentPart>
          </mc:Choice>
          <mc:Fallback xmlns="">
            <p:pic>
              <p:nvPicPr>
                <p:cNvPr id="18" name="Ink 17">
                  <a:extLst>
                    <a:ext uri="{FF2B5EF4-FFF2-40B4-BE49-F238E27FC236}">
                      <a16:creationId xmlns:a16="http://schemas.microsoft.com/office/drawing/2014/main" id="{5BFF98B6-D470-45CF-8E89-732ECF5437E9}"/>
                    </a:ext>
                  </a:extLst>
                </p:cNvPr>
                <p:cNvPicPr/>
                <p:nvPr/>
              </p:nvPicPr>
              <p:blipFill>
                <a:blip r:embed="rId31"/>
                <a:stretch>
                  <a:fillRect/>
                </a:stretch>
              </p:blipFill>
              <p:spPr>
                <a:xfrm>
                  <a:off x="4085317" y="2584911"/>
                  <a:ext cx="9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329BE7EE-8FFA-43CA-BA49-55F3E0684D69}"/>
                    </a:ext>
                  </a:extLst>
                </p14:cNvPr>
                <p14:cNvContentPartPr/>
                <p14:nvPr/>
              </p14:nvContentPartPr>
              <p14:xfrm>
                <a:off x="4400677" y="2451351"/>
                <a:ext cx="263880" cy="286560"/>
              </p14:xfrm>
            </p:contentPart>
          </mc:Choice>
          <mc:Fallback xmlns="">
            <p:pic>
              <p:nvPicPr>
                <p:cNvPr id="19" name="Ink 18">
                  <a:extLst>
                    <a:ext uri="{FF2B5EF4-FFF2-40B4-BE49-F238E27FC236}">
                      <a16:creationId xmlns:a16="http://schemas.microsoft.com/office/drawing/2014/main" id="{329BE7EE-8FFA-43CA-BA49-55F3E0684D69}"/>
                    </a:ext>
                  </a:extLst>
                </p:cNvPr>
                <p:cNvPicPr/>
                <p:nvPr/>
              </p:nvPicPr>
              <p:blipFill>
                <a:blip r:embed="rId33"/>
                <a:stretch>
                  <a:fillRect/>
                </a:stretch>
              </p:blipFill>
              <p:spPr>
                <a:xfrm>
                  <a:off x="4382677" y="2433711"/>
                  <a:ext cx="2995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6762016F-CEB0-4931-B05F-6284BBDEA171}"/>
                    </a:ext>
                  </a:extLst>
                </p14:cNvPr>
                <p14:cNvContentPartPr/>
                <p14:nvPr/>
              </p14:nvContentPartPr>
              <p14:xfrm>
                <a:off x="4749877" y="2448111"/>
                <a:ext cx="772200" cy="354240"/>
              </p14:xfrm>
            </p:contentPart>
          </mc:Choice>
          <mc:Fallback xmlns="">
            <p:pic>
              <p:nvPicPr>
                <p:cNvPr id="20" name="Ink 19">
                  <a:extLst>
                    <a:ext uri="{FF2B5EF4-FFF2-40B4-BE49-F238E27FC236}">
                      <a16:creationId xmlns:a16="http://schemas.microsoft.com/office/drawing/2014/main" id="{6762016F-CEB0-4931-B05F-6284BBDEA171}"/>
                    </a:ext>
                  </a:extLst>
                </p:cNvPr>
                <p:cNvPicPr/>
                <p:nvPr/>
              </p:nvPicPr>
              <p:blipFill>
                <a:blip r:embed="rId35"/>
                <a:stretch>
                  <a:fillRect/>
                </a:stretch>
              </p:blipFill>
              <p:spPr>
                <a:xfrm>
                  <a:off x="4731877" y="2430111"/>
                  <a:ext cx="8078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A16864DA-33B7-4F6D-BB2C-58C6D849E747}"/>
                    </a:ext>
                  </a:extLst>
                </p14:cNvPr>
                <p14:cNvContentPartPr/>
                <p14:nvPr/>
              </p14:nvContentPartPr>
              <p14:xfrm>
                <a:off x="5394277" y="2571951"/>
                <a:ext cx="537840" cy="264600"/>
              </p14:xfrm>
            </p:contentPart>
          </mc:Choice>
          <mc:Fallback xmlns="">
            <p:pic>
              <p:nvPicPr>
                <p:cNvPr id="21" name="Ink 20">
                  <a:extLst>
                    <a:ext uri="{FF2B5EF4-FFF2-40B4-BE49-F238E27FC236}">
                      <a16:creationId xmlns:a16="http://schemas.microsoft.com/office/drawing/2014/main" id="{A16864DA-33B7-4F6D-BB2C-58C6D849E747}"/>
                    </a:ext>
                  </a:extLst>
                </p:cNvPr>
                <p:cNvPicPr/>
                <p:nvPr/>
              </p:nvPicPr>
              <p:blipFill>
                <a:blip r:embed="rId37"/>
                <a:stretch>
                  <a:fillRect/>
                </a:stretch>
              </p:blipFill>
              <p:spPr>
                <a:xfrm>
                  <a:off x="5376637" y="2553951"/>
                  <a:ext cx="5734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67B259D-D389-4CE8-8A5B-6AE80DE5438A}"/>
                    </a:ext>
                  </a:extLst>
                </p14:cNvPr>
                <p14:cNvContentPartPr/>
                <p14:nvPr/>
              </p14:nvContentPartPr>
              <p14:xfrm>
                <a:off x="6046237" y="2600751"/>
                <a:ext cx="227160" cy="259920"/>
              </p14:xfrm>
            </p:contentPart>
          </mc:Choice>
          <mc:Fallback xmlns="">
            <p:pic>
              <p:nvPicPr>
                <p:cNvPr id="22" name="Ink 21">
                  <a:extLst>
                    <a:ext uri="{FF2B5EF4-FFF2-40B4-BE49-F238E27FC236}">
                      <a16:creationId xmlns:a16="http://schemas.microsoft.com/office/drawing/2014/main" id="{B67B259D-D389-4CE8-8A5B-6AE80DE5438A}"/>
                    </a:ext>
                  </a:extLst>
                </p:cNvPr>
                <p:cNvPicPr/>
                <p:nvPr/>
              </p:nvPicPr>
              <p:blipFill>
                <a:blip r:embed="rId39"/>
                <a:stretch>
                  <a:fillRect/>
                </a:stretch>
              </p:blipFill>
              <p:spPr>
                <a:xfrm>
                  <a:off x="6028597" y="2583111"/>
                  <a:ext cx="2628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846EFDA7-B3AF-467F-902A-DEDAF7EE163C}"/>
                    </a:ext>
                  </a:extLst>
                </p14:cNvPr>
                <p14:cNvContentPartPr/>
                <p14:nvPr/>
              </p14:nvContentPartPr>
              <p14:xfrm>
                <a:off x="5909077" y="1968951"/>
                <a:ext cx="252360" cy="280440"/>
              </p14:xfrm>
            </p:contentPart>
          </mc:Choice>
          <mc:Fallback xmlns="">
            <p:pic>
              <p:nvPicPr>
                <p:cNvPr id="23" name="Ink 22">
                  <a:extLst>
                    <a:ext uri="{FF2B5EF4-FFF2-40B4-BE49-F238E27FC236}">
                      <a16:creationId xmlns:a16="http://schemas.microsoft.com/office/drawing/2014/main" id="{846EFDA7-B3AF-467F-902A-DEDAF7EE163C}"/>
                    </a:ext>
                  </a:extLst>
                </p:cNvPr>
                <p:cNvPicPr/>
                <p:nvPr/>
              </p:nvPicPr>
              <p:blipFill>
                <a:blip r:embed="rId41"/>
                <a:stretch>
                  <a:fillRect/>
                </a:stretch>
              </p:blipFill>
              <p:spPr>
                <a:xfrm>
                  <a:off x="5891077" y="1951311"/>
                  <a:ext cx="2880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6909D192-D22B-49D4-B9BC-13EF674D816C}"/>
                    </a:ext>
                  </a:extLst>
                </p14:cNvPr>
                <p14:cNvContentPartPr/>
                <p14:nvPr/>
              </p14:nvContentPartPr>
              <p14:xfrm>
                <a:off x="6290677" y="1916391"/>
                <a:ext cx="993240" cy="948600"/>
              </p14:xfrm>
            </p:contentPart>
          </mc:Choice>
          <mc:Fallback xmlns="">
            <p:pic>
              <p:nvPicPr>
                <p:cNvPr id="24" name="Ink 23">
                  <a:extLst>
                    <a:ext uri="{FF2B5EF4-FFF2-40B4-BE49-F238E27FC236}">
                      <a16:creationId xmlns:a16="http://schemas.microsoft.com/office/drawing/2014/main" id="{6909D192-D22B-49D4-B9BC-13EF674D816C}"/>
                    </a:ext>
                  </a:extLst>
                </p:cNvPr>
                <p:cNvPicPr/>
                <p:nvPr/>
              </p:nvPicPr>
              <p:blipFill>
                <a:blip r:embed="rId43"/>
                <a:stretch>
                  <a:fillRect/>
                </a:stretch>
              </p:blipFill>
              <p:spPr>
                <a:xfrm>
                  <a:off x="6273037" y="1898391"/>
                  <a:ext cx="1028880" cy="984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21788B51-B54A-46A1-861C-F74E07503F58}"/>
                    </a:ext>
                  </a:extLst>
                </p14:cNvPr>
                <p14:cNvContentPartPr/>
                <p14:nvPr/>
              </p14:nvContentPartPr>
              <p14:xfrm>
                <a:off x="3515437" y="2918991"/>
                <a:ext cx="2894760" cy="381600"/>
              </p14:xfrm>
            </p:contentPart>
          </mc:Choice>
          <mc:Fallback xmlns="">
            <p:pic>
              <p:nvPicPr>
                <p:cNvPr id="29" name="Ink 28">
                  <a:extLst>
                    <a:ext uri="{FF2B5EF4-FFF2-40B4-BE49-F238E27FC236}">
                      <a16:creationId xmlns:a16="http://schemas.microsoft.com/office/drawing/2014/main" id="{21788B51-B54A-46A1-861C-F74E07503F58}"/>
                    </a:ext>
                  </a:extLst>
                </p:cNvPr>
                <p:cNvPicPr/>
                <p:nvPr/>
              </p:nvPicPr>
              <p:blipFill>
                <a:blip r:embed="rId45"/>
                <a:stretch>
                  <a:fillRect/>
                </a:stretch>
              </p:blipFill>
              <p:spPr>
                <a:xfrm>
                  <a:off x="3497797" y="2900991"/>
                  <a:ext cx="2930400" cy="417240"/>
                </a:xfrm>
                <a:prstGeom prst="rect">
                  <a:avLst/>
                </a:prstGeom>
              </p:spPr>
            </p:pic>
          </mc:Fallback>
        </mc:AlternateContent>
      </p:grpSp>
      <p:grpSp>
        <p:nvGrpSpPr>
          <p:cNvPr id="43" name="Group 42">
            <a:extLst>
              <a:ext uri="{FF2B5EF4-FFF2-40B4-BE49-F238E27FC236}">
                <a16:creationId xmlns:a16="http://schemas.microsoft.com/office/drawing/2014/main" id="{3FF60C36-9F89-4FAD-BEEE-3A51023A527F}"/>
              </a:ext>
            </a:extLst>
          </p:cNvPr>
          <p:cNvGrpSpPr/>
          <p:nvPr/>
        </p:nvGrpSpPr>
        <p:grpSpPr>
          <a:xfrm>
            <a:off x="4443157" y="3589671"/>
            <a:ext cx="1242360" cy="569160"/>
            <a:chOff x="4443157" y="3589671"/>
            <a:chExt cx="1242360" cy="56916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37C96538-F7D8-4060-9426-86AE927FF879}"/>
                    </a:ext>
                  </a:extLst>
                </p14:cNvPr>
                <p14:cNvContentPartPr/>
                <p14:nvPr/>
              </p14:nvContentPartPr>
              <p14:xfrm>
                <a:off x="4443157" y="3589671"/>
                <a:ext cx="245880" cy="420480"/>
              </p14:xfrm>
            </p:contentPart>
          </mc:Choice>
          <mc:Fallback xmlns="">
            <p:pic>
              <p:nvPicPr>
                <p:cNvPr id="30" name="Ink 29">
                  <a:extLst>
                    <a:ext uri="{FF2B5EF4-FFF2-40B4-BE49-F238E27FC236}">
                      <a16:creationId xmlns:a16="http://schemas.microsoft.com/office/drawing/2014/main" id="{37C96538-F7D8-4060-9426-86AE927FF879}"/>
                    </a:ext>
                  </a:extLst>
                </p:cNvPr>
                <p:cNvPicPr/>
                <p:nvPr/>
              </p:nvPicPr>
              <p:blipFill>
                <a:blip r:embed="rId47"/>
                <a:stretch>
                  <a:fillRect/>
                </a:stretch>
              </p:blipFill>
              <p:spPr>
                <a:xfrm>
                  <a:off x="4425157" y="3572031"/>
                  <a:ext cx="2815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B34BF32A-F75C-4BED-8EAC-D170352014AB}"/>
                    </a:ext>
                  </a:extLst>
                </p14:cNvPr>
                <p14:cNvContentPartPr/>
                <p14:nvPr/>
              </p14:nvContentPartPr>
              <p14:xfrm>
                <a:off x="4771117" y="3761391"/>
                <a:ext cx="692280" cy="225720"/>
              </p14:xfrm>
            </p:contentPart>
          </mc:Choice>
          <mc:Fallback xmlns="">
            <p:pic>
              <p:nvPicPr>
                <p:cNvPr id="31" name="Ink 30">
                  <a:extLst>
                    <a:ext uri="{FF2B5EF4-FFF2-40B4-BE49-F238E27FC236}">
                      <a16:creationId xmlns:a16="http://schemas.microsoft.com/office/drawing/2014/main" id="{B34BF32A-F75C-4BED-8EAC-D170352014AB}"/>
                    </a:ext>
                  </a:extLst>
                </p:cNvPr>
                <p:cNvPicPr/>
                <p:nvPr/>
              </p:nvPicPr>
              <p:blipFill>
                <a:blip r:embed="rId49"/>
                <a:stretch>
                  <a:fillRect/>
                </a:stretch>
              </p:blipFill>
              <p:spPr>
                <a:xfrm>
                  <a:off x="4753117" y="3743391"/>
                  <a:ext cx="727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2F488006-6686-43BC-B644-DB7CBF966C25}"/>
                    </a:ext>
                  </a:extLst>
                </p14:cNvPr>
                <p14:cNvContentPartPr/>
                <p14:nvPr/>
              </p14:nvContentPartPr>
              <p14:xfrm>
                <a:off x="5626837" y="3692991"/>
                <a:ext cx="58680" cy="465840"/>
              </p14:xfrm>
            </p:contentPart>
          </mc:Choice>
          <mc:Fallback xmlns="">
            <p:pic>
              <p:nvPicPr>
                <p:cNvPr id="32" name="Ink 31">
                  <a:extLst>
                    <a:ext uri="{FF2B5EF4-FFF2-40B4-BE49-F238E27FC236}">
                      <a16:creationId xmlns:a16="http://schemas.microsoft.com/office/drawing/2014/main" id="{2F488006-6686-43BC-B644-DB7CBF966C25}"/>
                    </a:ext>
                  </a:extLst>
                </p:cNvPr>
                <p:cNvPicPr/>
                <p:nvPr/>
              </p:nvPicPr>
              <p:blipFill>
                <a:blip r:embed="rId51"/>
                <a:stretch>
                  <a:fillRect/>
                </a:stretch>
              </p:blipFill>
              <p:spPr>
                <a:xfrm>
                  <a:off x="5608837" y="3674991"/>
                  <a:ext cx="94320" cy="501480"/>
                </a:xfrm>
                <a:prstGeom prst="rect">
                  <a:avLst/>
                </a:prstGeom>
              </p:spPr>
            </p:pic>
          </mc:Fallback>
        </mc:AlternateContent>
      </p:grpSp>
      <p:grpSp>
        <p:nvGrpSpPr>
          <p:cNvPr id="42" name="Group 41">
            <a:extLst>
              <a:ext uri="{FF2B5EF4-FFF2-40B4-BE49-F238E27FC236}">
                <a16:creationId xmlns:a16="http://schemas.microsoft.com/office/drawing/2014/main" id="{26D5146E-85EA-4963-8FCF-488AD7F431A6}"/>
              </a:ext>
            </a:extLst>
          </p:cNvPr>
          <p:cNvGrpSpPr/>
          <p:nvPr/>
        </p:nvGrpSpPr>
        <p:grpSpPr>
          <a:xfrm>
            <a:off x="639757" y="4785231"/>
            <a:ext cx="3245040" cy="1119600"/>
            <a:chOff x="639757" y="4785231"/>
            <a:chExt cx="3245040" cy="111960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C2F91FB6-B7CE-4B5C-B182-2312B82CE216}"/>
                    </a:ext>
                  </a:extLst>
                </p14:cNvPr>
                <p14:cNvContentPartPr/>
                <p14:nvPr/>
              </p14:nvContentPartPr>
              <p14:xfrm>
                <a:off x="639757" y="4785231"/>
                <a:ext cx="190440" cy="488160"/>
              </p14:xfrm>
            </p:contentPart>
          </mc:Choice>
          <mc:Fallback xmlns="">
            <p:pic>
              <p:nvPicPr>
                <p:cNvPr id="33" name="Ink 32">
                  <a:extLst>
                    <a:ext uri="{FF2B5EF4-FFF2-40B4-BE49-F238E27FC236}">
                      <a16:creationId xmlns:a16="http://schemas.microsoft.com/office/drawing/2014/main" id="{C2F91FB6-B7CE-4B5C-B182-2312B82CE216}"/>
                    </a:ext>
                  </a:extLst>
                </p:cNvPr>
                <p:cNvPicPr/>
                <p:nvPr/>
              </p:nvPicPr>
              <p:blipFill>
                <a:blip r:embed="rId53"/>
                <a:stretch>
                  <a:fillRect/>
                </a:stretch>
              </p:blipFill>
              <p:spPr>
                <a:xfrm>
                  <a:off x="622117" y="4767231"/>
                  <a:ext cx="22608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DE2229B0-956B-4B51-85BF-908973E70278}"/>
                    </a:ext>
                  </a:extLst>
                </p14:cNvPr>
                <p14:cNvContentPartPr/>
                <p14:nvPr/>
              </p14:nvContentPartPr>
              <p14:xfrm>
                <a:off x="996517" y="4924551"/>
                <a:ext cx="459720" cy="352440"/>
              </p14:xfrm>
            </p:contentPart>
          </mc:Choice>
          <mc:Fallback xmlns="">
            <p:pic>
              <p:nvPicPr>
                <p:cNvPr id="34" name="Ink 33">
                  <a:extLst>
                    <a:ext uri="{FF2B5EF4-FFF2-40B4-BE49-F238E27FC236}">
                      <a16:creationId xmlns:a16="http://schemas.microsoft.com/office/drawing/2014/main" id="{DE2229B0-956B-4B51-85BF-908973E70278}"/>
                    </a:ext>
                  </a:extLst>
                </p:cNvPr>
                <p:cNvPicPr/>
                <p:nvPr/>
              </p:nvPicPr>
              <p:blipFill>
                <a:blip r:embed="rId55"/>
                <a:stretch>
                  <a:fillRect/>
                </a:stretch>
              </p:blipFill>
              <p:spPr>
                <a:xfrm>
                  <a:off x="978877" y="4906551"/>
                  <a:ext cx="4953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0153B3DF-BB38-494A-80F8-F17CEAC42377}"/>
                    </a:ext>
                  </a:extLst>
                </p14:cNvPr>
                <p14:cNvContentPartPr/>
                <p14:nvPr/>
              </p14:nvContentPartPr>
              <p14:xfrm>
                <a:off x="1572517" y="5091591"/>
                <a:ext cx="345600" cy="813240"/>
              </p14:xfrm>
            </p:contentPart>
          </mc:Choice>
          <mc:Fallback xmlns="">
            <p:pic>
              <p:nvPicPr>
                <p:cNvPr id="35" name="Ink 34">
                  <a:extLst>
                    <a:ext uri="{FF2B5EF4-FFF2-40B4-BE49-F238E27FC236}">
                      <a16:creationId xmlns:a16="http://schemas.microsoft.com/office/drawing/2014/main" id="{0153B3DF-BB38-494A-80F8-F17CEAC42377}"/>
                    </a:ext>
                  </a:extLst>
                </p:cNvPr>
                <p:cNvPicPr/>
                <p:nvPr/>
              </p:nvPicPr>
              <p:blipFill>
                <a:blip r:embed="rId57"/>
                <a:stretch>
                  <a:fillRect/>
                </a:stretch>
              </p:blipFill>
              <p:spPr>
                <a:xfrm>
                  <a:off x="1554877" y="5073951"/>
                  <a:ext cx="38124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FFB616B9-FF52-4D3F-AA7D-EFB330021264}"/>
                    </a:ext>
                  </a:extLst>
                </p14:cNvPr>
                <p14:cNvContentPartPr/>
                <p14:nvPr/>
              </p14:nvContentPartPr>
              <p14:xfrm>
                <a:off x="2379637" y="4981071"/>
                <a:ext cx="1505160" cy="400680"/>
              </p14:xfrm>
            </p:contentPart>
          </mc:Choice>
          <mc:Fallback xmlns="">
            <p:pic>
              <p:nvPicPr>
                <p:cNvPr id="36" name="Ink 35">
                  <a:extLst>
                    <a:ext uri="{FF2B5EF4-FFF2-40B4-BE49-F238E27FC236}">
                      <a16:creationId xmlns:a16="http://schemas.microsoft.com/office/drawing/2014/main" id="{FFB616B9-FF52-4D3F-AA7D-EFB330021264}"/>
                    </a:ext>
                  </a:extLst>
                </p:cNvPr>
                <p:cNvPicPr/>
                <p:nvPr/>
              </p:nvPicPr>
              <p:blipFill>
                <a:blip r:embed="rId59"/>
                <a:stretch>
                  <a:fillRect/>
                </a:stretch>
              </p:blipFill>
              <p:spPr>
                <a:xfrm>
                  <a:off x="2361637" y="4963071"/>
                  <a:ext cx="1540800" cy="436320"/>
                </a:xfrm>
                <a:prstGeom prst="rect">
                  <a:avLst/>
                </a:prstGeom>
              </p:spPr>
            </p:pic>
          </mc:Fallback>
        </mc:AlternateContent>
      </p:grpSp>
      <p:grpSp>
        <p:nvGrpSpPr>
          <p:cNvPr id="41" name="Group 40">
            <a:extLst>
              <a:ext uri="{FF2B5EF4-FFF2-40B4-BE49-F238E27FC236}">
                <a16:creationId xmlns:a16="http://schemas.microsoft.com/office/drawing/2014/main" id="{62018D6E-B005-4A80-82D0-AF0376D98E53}"/>
              </a:ext>
            </a:extLst>
          </p:cNvPr>
          <p:cNvGrpSpPr/>
          <p:nvPr/>
        </p:nvGrpSpPr>
        <p:grpSpPr>
          <a:xfrm>
            <a:off x="4489597" y="4792791"/>
            <a:ext cx="2547000" cy="686520"/>
            <a:chOff x="4489597" y="4792791"/>
            <a:chExt cx="2547000" cy="686520"/>
          </a:xfrm>
        </p:grpSpPr>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CDB727E1-4512-4DF7-B996-7E592366A1E7}"/>
                    </a:ext>
                  </a:extLst>
                </p14:cNvPr>
                <p14:cNvContentPartPr/>
                <p14:nvPr/>
              </p14:nvContentPartPr>
              <p14:xfrm>
                <a:off x="4489597" y="4792791"/>
                <a:ext cx="293760" cy="453960"/>
              </p14:xfrm>
            </p:contentPart>
          </mc:Choice>
          <mc:Fallback xmlns="">
            <p:pic>
              <p:nvPicPr>
                <p:cNvPr id="37" name="Ink 36">
                  <a:extLst>
                    <a:ext uri="{FF2B5EF4-FFF2-40B4-BE49-F238E27FC236}">
                      <a16:creationId xmlns:a16="http://schemas.microsoft.com/office/drawing/2014/main" id="{CDB727E1-4512-4DF7-B996-7E592366A1E7}"/>
                    </a:ext>
                  </a:extLst>
                </p:cNvPr>
                <p:cNvPicPr/>
                <p:nvPr/>
              </p:nvPicPr>
              <p:blipFill>
                <a:blip r:embed="rId61"/>
                <a:stretch>
                  <a:fillRect/>
                </a:stretch>
              </p:blipFill>
              <p:spPr>
                <a:xfrm>
                  <a:off x="4471957" y="4775151"/>
                  <a:ext cx="3294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55244D37-510F-4747-86AF-475D9AB4996A}"/>
                    </a:ext>
                  </a:extLst>
                </p14:cNvPr>
                <p14:cNvContentPartPr/>
                <p14:nvPr/>
              </p14:nvContentPartPr>
              <p14:xfrm>
                <a:off x="4923397" y="5123991"/>
                <a:ext cx="827640" cy="205200"/>
              </p14:xfrm>
            </p:contentPart>
          </mc:Choice>
          <mc:Fallback xmlns="">
            <p:pic>
              <p:nvPicPr>
                <p:cNvPr id="38" name="Ink 37">
                  <a:extLst>
                    <a:ext uri="{FF2B5EF4-FFF2-40B4-BE49-F238E27FC236}">
                      <a16:creationId xmlns:a16="http://schemas.microsoft.com/office/drawing/2014/main" id="{55244D37-510F-4747-86AF-475D9AB4996A}"/>
                    </a:ext>
                  </a:extLst>
                </p:cNvPr>
                <p:cNvPicPr/>
                <p:nvPr/>
              </p:nvPicPr>
              <p:blipFill>
                <a:blip r:embed="rId63"/>
                <a:stretch>
                  <a:fillRect/>
                </a:stretch>
              </p:blipFill>
              <p:spPr>
                <a:xfrm>
                  <a:off x="4905397" y="5106351"/>
                  <a:ext cx="863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CCE3F0B6-8AB4-4A91-86C2-D358A43A439B}"/>
                    </a:ext>
                  </a:extLst>
                </p14:cNvPr>
                <p14:cNvContentPartPr/>
                <p14:nvPr/>
              </p14:nvContentPartPr>
              <p14:xfrm>
                <a:off x="5925277" y="4973511"/>
                <a:ext cx="110880" cy="505800"/>
              </p14:xfrm>
            </p:contentPart>
          </mc:Choice>
          <mc:Fallback xmlns="">
            <p:pic>
              <p:nvPicPr>
                <p:cNvPr id="39" name="Ink 38">
                  <a:extLst>
                    <a:ext uri="{FF2B5EF4-FFF2-40B4-BE49-F238E27FC236}">
                      <a16:creationId xmlns:a16="http://schemas.microsoft.com/office/drawing/2014/main" id="{CCE3F0B6-8AB4-4A91-86C2-D358A43A439B}"/>
                    </a:ext>
                  </a:extLst>
                </p:cNvPr>
                <p:cNvPicPr/>
                <p:nvPr/>
              </p:nvPicPr>
              <p:blipFill>
                <a:blip r:embed="rId65"/>
                <a:stretch>
                  <a:fillRect/>
                </a:stretch>
              </p:blipFill>
              <p:spPr>
                <a:xfrm>
                  <a:off x="5907277" y="4955871"/>
                  <a:ext cx="1465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736CFFDF-FDBA-46A9-B643-50D17413C694}"/>
                    </a:ext>
                  </a:extLst>
                </p14:cNvPr>
                <p14:cNvContentPartPr/>
                <p14:nvPr/>
              </p14:nvContentPartPr>
              <p14:xfrm>
                <a:off x="6529717" y="4901511"/>
                <a:ext cx="506880" cy="435600"/>
              </p14:xfrm>
            </p:contentPart>
          </mc:Choice>
          <mc:Fallback xmlns="">
            <p:pic>
              <p:nvPicPr>
                <p:cNvPr id="40" name="Ink 39">
                  <a:extLst>
                    <a:ext uri="{FF2B5EF4-FFF2-40B4-BE49-F238E27FC236}">
                      <a16:creationId xmlns:a16="http://schemas.microsoft.com/office/drawing/2014/main" id="{736CFFDF-FDBA-46A9-B643-50D17413C694}"/>
                    </a:ext>
                  </a:extLst>
                </p:cNvPr>
                <p:cNvPicPr/>
                <p:nvPr/>
              </p:nvPicPr>
              <p:blipFill>
                <a:blip r:embed="rId67"/>
                <a:stretch>
                  <a:fillRect/>
                </a:stretch>
              </p:blipFill>
              <p:spPr>
                <a:xfrm>
                  <a:off x="6511717" y="4883871"/>
                  <a:ext cx="542520" cy="471240"/>
                </a:xfrm>
                <a:prstGeom prst="rect">
                  <a:avLst/>
                </a:prstGeom>
              </p:spPr>
            </p:pic>
          </mc:Fallback>
        </mc:AlternateContent>
      </p:grpSp>
      <p:grpSp>
        <p:nvGrpSpPr>
          <p:cNvPr id="59" name="Group 58">
            <a:extLst>
              <a:ext uri="{FF2B5EF4-FFF2-40B4-BE49-F238E27FC236}">
                <a16:creationId xmlns:a16="http://schemas.microsoft.com/office/drawing/2014/main" id="{539E1390-D51A-4BD3-89CD-E55C9A94819F}"/>
              </a:ext>
            </a:extLst>
          </p:cNvPr>
          <p:cNvGrpSpPr/>
          <p:nvPr/>
        </p:nvGrpSpPr>
        <p:grpSpPr>
          <a:xfrm>
            <a:off x="2221957" y="5759391"/>
            <a:ext cx="6640200" cy="1036440"/>
            <a:chOff x="2221957" y="5759391"/>
            <a:chExt cx="6640200" cy="1036440"/>
          </a:xfrm>
        </p:grpSpPr>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33557738-C779-4BB5-B7B1-ED4515740317}"/>
                    </a:ext>
                  </a:extLst>
                </p14:cNvPr>
                <p14:cNvContentPartPr/>
                <p14:nvPr/>
              </p14:nvContentPartPr>
              <p14:xfrm>
                <a:off x="2221957" y="6002391"/>
                <a:ext cx="160200" cy="495720"/>
              </p14:xfrm>
            </p:contentPart>
          </mc:Choice>
          <mc:Fallback xmlns="">
            <p:pic>
              <p:nvPicPr>
                <p:cNvPr id="45" name="Ink 44">
                  <a:extLst>
                    <a:ext uri="{FF2B5EF4-FFF2-40B4-BE49-F238E27FC236}">
                      <a16:creationId xmlns:a16="http://schemas.microsoft.com/office/drawing/2014/main" id="{33557738-C779-4BB5-B7B1-ED4515740317}"/>
                    </a:ext>
                  </a:extLst>
                </p:cNvPr>
                <p:cNvPicPr/>
                <p:nvPr/>
              </p:nvPicPr>
              <p:blipFill>
                <a:blip r:embed="rId69"/>
                <a:stretch>
                  <a:fillRect/>
                </a:stretch>
              </p:blipFill>
              <p:spPr>
                <a:xfrm>
                  <a:off x="2203957" y="5984751"/>
                  <a:ext cx="195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4229FDB3-AE2F-4CE3-886D-70DE26FA7156}"/>
                    </a:ext>
                  </a:extLst>
                </p14:cNvPr>
                <p14:cNvContentPartPr/>
                <p14:nvPr/>
              </p14:nvContentPartPr>
              <p14:xfrm>
                <a:off x="2738557" y="6137751"/>
                <a:ext cx="294840" cy="385560"/>
              </p14:xfrm>
            </p:contentPart>
          </mc:Choice>
          <mc:Fallback xmlns="">
            <p:pic>
              <p:nvPicPr>
                <p:cNvPr id="46" name="Ink 45">
                  <a:extLst>
                    <a:ext uri="{FF2B5EF4-FFF2-40B4-BE49-F238E27FC236}">
                      <a16:creationId xmlns:a16="http://schemas.microsoft.com/office/drawing/2014/main" id="{4229FDB3-AE2F-4CE3-886D-70DE26FA7156}"/>
                    </a:ext>
                  </a:extLst>
                </p:cNvPr>
                <p:cNvPicPr/>
                <p:nvPr/>
              </p:nvPicPr>
              <p:blipFill>
                <a:blip r:embed="rId71"/>
                <a:stretch>
                  <a:fillRect/>
                </a:stretch>
              </p:blipFill>
              <p:spPr>
                <a:xfrm>
                  <a:off x="2720557" y="6119751"/>
                  <a:ext cx="3304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1E4CA8E6-3295-4D81-86D3-1C04A20B2C6D}"/>
                    </a:ext>
                  </a:extLst>
                </p14:cNvPr>
                <p14:cNvContentPartPr/>
                <p14:nvPr/>
              </p14:nvContentPartPr>
              <p14:xfrm>
                <a:off x="3598597" y="6202911"/>
                <a:ext cx="437400" cy="285120"/>
              </p14:xfrm>
            </p:contentPart>
          </mc:Choice>
          <mc:Fallback xmlns="">
            <p:pic>
              <p:nvPicPr>
                <p:cNvPr id="47" name="Ink 46">
                  <a:extLst>
                    <a:ext uri="{FF2B5EF4-FFF2-40B4-BE49-F238E27FC236}">
                      <a16:creationId xmlns:a16="http://schemas.microsoft.com/office/drawing/2014/main" id="{1E4CA8E6-3295-4D81-86D3-1C04A20B2C6D}"/>
                    </a:ext>
                  </a:extLst>
                </p:cNvPr>
                <p:cNvPicPr/>
                <p:nvPr/>
              </p:nvPicPr>
              <p:blipFill>
                <a:blip r:embed="rId73"/>
                <a:stretch>
                  <a:fillRect/>
                </a:stretch>
              </p:blipFill>
              <p:spPr>
                <a:xfrm>
                  <a:off x="3580597" y="6185271"/>
                  <a:ext cx="4730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338623AA-B07A-4206-B103-7C4C2E483ED6}"/>
                    </a:ext>
                  </a:extLst>
                </p14:cNvPr>
                <p14:cNvContentPartPr/>
                <p14:nvPr/>
              </p14:nvContentPartPr>
              <p14:xfrm>
                <a:off x="4154077" y="6157191"/>
                <a:ext cx="1377360" cy="429120"/>
              </p14:xfrm>
            </p:contentPart>
          </mc:Choice>
          <mc:Fallback xmlns="">
            <p:pic>
              <p:nvPicPr>
                <p:cNvPr id="48" name="Ink 47">
                  <a:extLst>
                    <a:ext uri="{FF2B5EF4-FFF2-40B4-BE49-F238E27FC236}">
                      <a16:creationId xmlns:a16="http://schemas.microsoft.com/office/drawing/2014/main" id="{338623AA-B07A-4206-B103-7C4C2E483ED6}"/>
                    </a:ext>
                  </a:extLst>
                </p:cNvPr>
                <p:cNvPicPr/>
                <p:nvPr/>
              </p:nvPicPr>
              <p:blipFill>
                <a:blip r:embed="rId75"/>
                <a:stretch>
                  <a:fillRect/>
                </a:stretch>
              </p:blipFill>
              <p:spPr>
                <a:xfrm>
                  <a:off x="4136077" y="6139191"/>
                  <a:ext cx="1413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ABC53938-B7A4-4C8F-A659-A19928080555}"/>
                    </a:ext>
                  </a:extLst>
                </p14:cNvPr>
                <p14:cNvContentPartPr/>
                <p14:nvPr/>
              </p14:nvContentPartPr>
              <p14:xfrm>
                <a:off x="5907997" y="6248271"/>
                <a:ext cx="318600" cy="35640"/>
              </p14:xfrm>
            </p:contentPart>
          </mc:Choice>
          <mc:Fallback xmlns="">
            <p:pic>
              <p:nvPicPr>
                <p:cNvPr id="49" name="Ink 48">
                  <a:extLst>
                    <a:ext uri="{FF2B5EF4-FFF2-40B4-BE49-F238E27FC236}">
                      <a16:creationId xmlns:a16="http://schemas.microsoft.com/office/drawing/2014/main" id="{ABC53938-B7A4-4C8F-A659-A19928080555}"/>
                    </a:ext>
                  </a:extLst>
                </p:cNvPr>
                <p:cNvPicPr/>
                <p:nvPr/>
              </p:nvPicPr>
              <p:blipFill>
                <a:blip r:embed="rId77"/>
                <a:stretch>
                  <a:fillRect/>
                </a:stretch>
              </p:blipFill>
              <p:spPr>
                <a:xfrm>
                  <a:off x="5890357" y="6230271"/>
                  <a:ext cx="354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F63EF41A-C0AC-4669-98B4-F81D45DD79B2}"/>
                    </a:ext>
                  </a:extLst>
                </p14:cNvPr>
                <p14:cNvContentPartPr/>
                <p14:nvPr/>
              </p14:nvContentPartPr>
              <p14:xfrm>
                <a:off x="5790997" y="6377151"/>
                <a:ext cx="497160" cy="132120"/>
              </p14:xfrm>
            </p:contentPart>
          </mc:Choice>
          <mc:Fallback xmlns="">
            <p:pic>
              <p:nvPicPr>
                <p:cNvPr id="50" name="Ink 49">
                  <a:extLst>
                    <a:ext uri="{FF2B5EF4-FFF2-40B4-BE49-F238E27FC236}">
                      <a16:creationId xmlns:a16="http://schemas.microsoft.com/office/drawing/2014/main" id="{F63EF41A-C0AC-4669-98B4-F81D45DD79B2}"/>
                    </a:ext>
                  </a:extLst>
                </p:cNvPr>
                <p:cNvPicPr/>
                <p:nvPr/>
              </p:nvPicPr>
              <p:blipFill>
                <a:blip r:embed="rId79"/>
                <a:stretch>
                  <a:fillRect/>
                </a:stretch>
              </p:blipFill>
              <p:spPr>
                <a:xfrm>
                  <a:off x="5772997" y="6359151"/>
                  <a:ext cx="532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08E2B921-BDC7-42B5-9D2B-EA7B527A1D64}"/>
                    </a:ext>
                  </a:extLst>
                </p14:cNvPr>
                <p14:cNvContentPartPr/>
                <p14:nvPr/>
              </p14:nvContentPartPr>
              <p14:xfrm>
                <a:off x="6681637" y="5791071"/>
                <a:ext cx="210240" cy="441000"/>
              </p14:xfrm>
            </p:contentPart>
          </mc:Choice>
          <mc:Fallback xmlns="">
            <p:pic>
              <p:nvPicPr>
                <p:cNvPr id="51" name="Ink 50">
                  <a:extLst>
                    <a:ext uri="{FF2B5EF4-FFF2-40B4-BE49-F238E27FC236}">
                      <a16:creationId xmlns:a16="http://schemas.microsoft.com/office/drawing/2014/main" id="{08E2B921-BDC7-42B5-9D2B-EA7B527A1D64}"/>
                    </a:ext>
                  </a:extLst>
                </p:cNvPr>
                <p:cNvPicPr/>
                <p:nvPr/>
              </p:nvPicPr>
              <p:blipFill>
                <a:blip r:embed="rId81"/>
                <a:stretch>
                  <a:fillRect/>
                </a:stretch>
              </p:blipFill>
              <p:spPr>
                <a:xfrm>
                  <a:off x="6663997" y="5773071"/>
                  <a:ext cx="24588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64729548-0825-4630-A229-88F6CA5521CA}"/>
                    </a:ext>
                  </a:extLst>
                </p14:cNvPr>
                <p14:cNvContentPartPr/>
                <p14:nvPr/>
              </p14:nvContentPartPr>
              <p14:xfrm>
                <a:off x="7013197" y="5759391"/>
                <a:ext cx="438480" cy="416160"/>
              </p14:xfrm>
            </p:contentPart>
          </mc:Choice>
          <mc:Fallback xmlns="">
            <p:pic>
              <p:nvPicPr>
                <p:cNvPr id="52" name="Ink 51">
                  <a:extLst>
                    <a:ext uri="{FF2B5EF4-FFF2-40B4-BE49-F238E27FC236}">
                      <a16:creationId xmlns:a16="http://schemas.microsoft.com/office/drawing/2014/main" id="{64729548-0825-4630-A229-88F6CA5521CA}"/>
                    </a:ext>
                  </a:extLst>
                </p:cNvPr>
                <p:cNvPicPr/>
                <p:nvPr/>
              </p:nvPicPr>
              <p:blipFill>
                <a:blip r:embed="rId83"/>
                <a:stretch>
                  <a:fillRect/>
                </a:stretch>
              </p:blipFill>
              <p:spPr>
                <a:xfrm>
                  <a:off x="6995197" y="5741391"/>
                  <a:ext cx="4741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5AFC20E3-FC6F-4647-B30F-A242C4B5F9ED}"/>
                    </a:ext>
                  </a:extLst>
                </p14:cNvPr>
                <p14:cNvContentPartPr/>
                <p14:nvPr/>
              </p14:nvContentPartPr>
              <p14:xfrm>
                <a:off x="7364917" y="6010671"/>
                <a:ext cx="289800" cy="588600"/>
              </p14:xfrm>
            </p:contentPart>
          </mc:Choice>
          <mc:Fallback xmlns="">
            <p:pic>
              <p:nvPicPr>
                <p:cNvPr id="53" name="Ink 52">
                  <a:extLst>
                    <a:ext uri="{FF2B5EF4-FFF2-40B4-BE49-F238E27FC236}">
                      <a16:creationId xmlns:a16="http://schemas.microsoft.com/office/drawing/2014/main" id="{5AFC20E3-FC6F-4647-B30F-A242C4B5F9ED}"/>
                    </a:ext>
                  </a:extLst>
                </p:cNvPr>
                <p:cNvPicPr/>
                <p:nvPr/>
              </p:nvPicPr>
              <p:blipFill>
                <a:blip r:embed="rId85"/>
                <a:stretch>
                  <a:fillRect/>
                </a:stretch>
              </p:blipFill>
              <p:spPr>
                <a:xfrm>
                  <a:off x="7347277" y="5993031"/>
                  <a:ext cx="32544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5E9F0DF8-074B-4372-B43C-316AEDBABC57}"/>
                    </a:ext>
                  </a:extLst>
                </p14:cNvPr>
                <p14:cNvContentPartPr/>
                <p14:nvPr/>
              </p14:nvContentPartPr>
              <p14:xfrm>
                <a:off x="7830037" y="5989431"/>
                <a:ext cx="272520" cy="694800"/>
              </p14:xfrm>
            </p:contentPart>
          </mc:Choice>
          <mc:Fallback xmlns="">
            <p:pic>
              <p:nvPicPr>
                <p:cNvPr id="54" name="Ink 53">
                  <a:extLst>
                    <a:ext uri="{FF2B5EF4-FFF2-40B4-BE49-F238E27FC236}">
                      <a16:creationId xmlns:a16="http://schemas.microsoft.com/office/drawing/2014/main" id="{5E9F0DF8-074B-4372-B43C-316AEDBABC57}"/>
                    </a:ext>
                  </a:extLst>
                </p:cNvPr>
                <p:cNvPicPr/>
                <p:nvPr/>
              </p:nvPicPr>
              <p:blipFill>
                <a:blip r:embed="rId87"/>
                <a:stretch>
                  <a:fillRect/>
                </a:stretch>
              </p:blipFill>
              <p:spPr>
                <a:xfrm>
                  <a:off x="7812037" y="5971791"/>
                  <a:ext cx="30816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FA39018B-16A2-4A67-A622-8F6F051AC062}"/>
                    </a:ext>
                  </a:extLst>
                </p14:cNvPr>
                <p14:cNvContentPartPr/>
                <p14:nvPr/>
              </p14:nvContentPartPr>
              <p14:xfrm>
                <a:off x="8043517" y="6473991"/>
                <a:ext cx="313200" cy="226800"/>
              </p14:xfrm>
            </p:contentPart>
          </mc:Choice>
          <mc:Fallback xmlns="">
            <p:pic>
              <p:nvPicPr>
                <p:cNvPr id="55" name="Ink 54">
                  <a:extLst>
                    <a:ext uri="{FF2B5EF4-FFF2-40B4-BE49-F238E27FC236}">
                      <a16:creationId xmlns:a16="http://schemas.microsoft.com/office/drawing/2014/main" id="{FA39018B-16A2-4A67-A622-8F6F051AC062}"/>
                    </a:ext>
                  </a:extLst>
                </p:cNvPr>
                <p:cNvPicPr/>
                <p:nvPr/>
              </p:nvPicPr>
              <p:blipFill>
                <a:blip r:embed="rId89"/>
                <a:stretch>
                  <a:fillRect/>
                </a:stretch>
              </p:blipFill>
              <p:spPr>
                <a:xfrm>
                  <a:off x="8025517" y="6456351"/>
                  <a:ext cx="3488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BF550BA0-B6A1-47E6-A250-CF1C593FB0F0}"/>
                    </a:ext>
                  </a:extLst>
                </p14:cNvPr>
                <p14:cNvContentPartPr/>
                <p14:nvPr/>
              </p14:nvContentPartPr>
              <p14:xfrm>
                <a:off x="8416837" y="6261591"/>
                <a:ext cx="445320" cy="534240"/>
              </p14:xfrm>
            </p:contentPart>
          </mc:Choice>
          <mc:Fallback xmlns="">
            <p:pic>
              <p:nvPicPr>
                <p:cNvPr id="56" name="Ink 55">
                  <a:extLst>
                    <a:ext uri="{FF2B5EF4-FFF2-40B4-BE49-F238E27FC236}">
                      <a16:creationId xmlns:a16="http://schemas.microsoft.com/office/drawing/2014/main" id="{BF550BA0-B6A1-47E6-A250-CF1C593FB0F0}"/>
                    </a:ext>
                  </a:extLst>
                </p:cNvPr>
                <p:cNvPicPr/>
                <p:nvPr/>
              </p:nvPicPr>
              <p:blipFill>
                <a:blip r:embed="rId91"/>
                <a:stretch>
                  <a:fillRect/>
                </a:stretch>
              </p:blipFill>
              <p:spPr>
                <a:xfrm>
                  <a:off x="8399197" y="6243951"/>
                  <a:ext cx="480960" cy="569880"/>
                </a:xfrm>
                <a:prstGeom prst="rect">
                  <a:avLst/>
                </a:prstGeom>
              </p:spPr>
            </p:pic>
          </mc:Fallback>
        </mc:AlternateContent>
      </p:grpSp>
    </p:spTree>
    <p:extLst>
      <p:ext uri="{BB962C8B-B14F-4D97-AF65-F5344CB8AC3E}">
        <p14:creationId xmlns:p14="http://schemas.microsoft.com/office/powerpoint/2010/main" val="275520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BB6C181-3C32-4BC1-A5DC-10D8FBC48CFB}"/>
              </a:ext>
            </a:extLst>
          </p:cNvPr>
          <p:cNvGrpSpPr/>
          <p:nvPr/>
        </p:nvGrpSpPr>
        <p:grpSpPr>
          <a:xfrm>
            <a:off x="528877" y="537951"/>
            <a:ext cx="1433520" cy="1035360"/>
            <a:chOff x="528877" y="537951"/>
            <a:chExt cx="1433520" cy="10353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927AF58-C60F-420F-9B21-DC085AD08BA8}"/>
                    </a:ext>
                  </a:extLst>
                </p14:cNvPr>
                <p14:cNvContentPartPr/>
                <p14:nvPr/>
              </p14:nvContentPartPr>
              <p14:xfrm>
                <a:off x="528877" y="537951"/>
                <a:ext cx="1433520" cy="1035360"/>
              </p14:xfrm>
            </p:contentPart>
          </mc:Choice>
          <mc:Fallback xmlns="">
            <p:pic>
              <p:nvPicPr>
                <p:cNvPr id="2" name="Ink 1">
                  <a:extLst>
                    <a:ext uri="{FF2B5EF4-FFF2-40B4-BE49-F238E27FC236}">
                      <a16:creationId xmlns:a16="http://schemas.microsoft.com/office/drawing/2014/main" id="{7927AF58-C60F-420F-9B21-DC085AD08BA8}"/>
                    </a:ext>
                  </a:extLst>
                </p:cNvPr>
                <p:cNvPicPr/>
                <p:nvPr/>
              </p:nvPicPr>
              <p:blipFill>
                <a:blip r:embed="rId3"/>
                <a:stretch>
                  <a:fillRect/>
                </a:stretch>
              </p:blipFill>
              <p:spPr>
                <a:xfrm>
                  <a:off x="510877" y="520311"/>
                  <a:ext cx="1469160" cy="107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CD9AF2F-DB4A-455A-A59F-E4C4FED325D2}"/>
                    </a:ext>
                  </a:extLst>
                </p14:cNvPr>
                <p14:cNvContentPartPr/>
                <p14:nvPr/>
              </p14:nvContentPartPr>
              <p14:xfrm>
                <a:off x="1020277" y="1004871"/>
                <a:ext cx="62640" cy="69840"/>
              </p14:xfrm>
            </p:contentPart>
          </mc:Choice>
          <mc:Fallback xmlns="">
            <p:pic>
              <p:nvPicPr>
                <p:cNvPr id="3" name="Ink 2">
                  <a:extLst>
                    <a:ext uri="{FF2B5EF4-FFF2-40B4-BE49-F238E27FC236}">
                      <a16:creationId xmlns:a16="http://schemas.microsoft.com/office/drawing/2014/main" id="{9CD9AF2F-DB4A-455A-A59F-E4C4FED325D2}"/>
                    </a:ext>
                  </a:extLst>
                </p:cNvPr>
                <p:cNvPicPr/>
                <p:nvPr/>
              </p:nvPicPr>
              <p:blipFill>
                <a:blip r:embed="rId5"/>
                <a:stretch>
                  <a:fillRect/>
                </a:stretch>
              </p:blipFill>
              <p:spPr>
                <a:xfrm>
                  <a:off x="1002277" y="987231"/>
                  <a:ext cx="98280" cy="105480"/>
                </a:xfrm>
                <a:prstGeom prst="rect">
                  <a:avLst/>
                </a:prstGeom>
              </p:spPr>
            </p:pic>
          </mc:Fallback>
        </mc:AlternateContent>
      </p:grpSp>
      <p:grpSp>
        <p:nvGrpSpPr>
          <p:cNvPr id="10" name="Group 9">
            <a:extLst>
              <a:ext uri="{FF2B5EF4-FFF2-40B4-BE49-F238E27FC236}">
                <a16:creationId xmlns:a16="http://schemas.microsoft.com/office/drawing/2014/main" id="{997A44F7-0EB4-463F-B4DB-8C73BEDC0371}"/>
              </a:ext>
            </a:extLst>
          </p:cNvPr>
          <p:cNvGrpSpPr/>
          <p:nvPr/>
        </p:nvGrpSpPr>
        <p:grpSpPr>
          <a:xfrm>
            <a:off x="679717" y="2019351"/>
            <a:ext cx="809640" cy="455040"/>
            <a:chOff x="679717" y="2019351"/>
            <a:chExt cx="809640" cy="4550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7AB5D7A-277B-4E55-B0BF-1D5C8E68AA81}"/>
                    </a:ext>
                  </a:extLst>
                </p14:cNvPr>
                <p14:cNvContentPartPr/>
                <p14:nvPr/>
              </p14:nvContentPartPr>
              <p14:xfrm>
                <a:off x="679717" y="2019351"/>
                <a:ext cx="81000" cy="455040"/>
              </p14:xfrm>
            </p:contentPart>
          </mc:Choice>
          <mc:Fallback xmlns="">
            <p:pic>
              <p:nvPicPr>
                <p:cNvPr id="4" name="Ink 3">
                  <a:extLst>
                    <a:ext uri="{FF2B5EF4-FFF2-40B4-BE49-F238E27FC236}">
                      <a16:creationId xmlns:a16="http://schemas.microsoft.com/office/drawing/2014/main" id="{57AB5D7A-277B-4E55-B0BF-1D5C8E68AA81}"/>
                    </a:ext>
                  </a:extLst>
                </p:cNvPr>
                <p:cNvPicPr/>
                <p:nvPr/>
              </p:nvPicPr>
              <p:blipFill>
                <a:blip r:embed="rId7"/>
                <a:stretch>
                  <a:fillRect/>
                </a:stretch>
              </p:blipFill>
              <p:spPr>
                <a:xfrm>
                  <a:off x="662077" y="2001351"/>
                  <a:ext cx="1166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9DB606B-9B28-433F-ADDA-C596AD6908DF}"/>
                    </a:ext>
                  </a:extLst>
                </p14:cNvPr>
                <p14:cNvContentPartPr/>
                <p14:nvPr/>
              </p14:nvContentPartPr>
              <p14:xfrm>
                <a:off x="1184077" y="2085591"/>
                <a:ext cx="305280" cy="318960"/>
              </p14:xfrm>
            </p:contentPart>
          </mc:Choice>
          <mc:Fallback xmlns="">
            <p:pic>
              <p:nvPicPr>
                <p:cNvPr id="5" name="Ink 4">
                  <a:extLst>
                    <a:ext uri="{FF2B5EF4-FFF2-40B4-BE49-F238E27FC236}">
                      <a16:creationId xmlns:a16="http://schemas.microsoft.com/office/drawing/2014/main" id="{89DB606B-9B28-433F-ADDA-C596AD6908DF}"/>
                    </a:ext>
                  </a:extLst>
                </p:cNvPr>
                <p:cNvPicPr/>
                <p:nvPr/>
              </p:nvPicPr>
              <p:blipFill>
                <a:blip r:embed="rId9"/>
                <a:stretch>
                  <a:fillRect/>
                </a:stretch>
              </p:blipFill>
              <p:spPr>
                <a:xfrm>
                  <a:off x="1166077" y="2067951"/>
                  <a:ext cx="340920" cy="354600"/>
                </a:xfrm>
                <a:prstGeom prst="rect">
                  <a:avLst/>
                </a:prstGeom>
              </p:spPr>
            </p:pic>
          </mc:Fallback>
        </mc:AlternateContent>
      </p:grpSp>
      <p:grpSp>
        <p:nvGrpSpPr>
          <p:cNvPr id="21" name="Group 20">
            <a:extLst>
              <a:ext uri="{FF2B5EF4-FFF2-40B4-BE49-F238E27FC236}">
                <a16:creationId xmlns:a16="http://schemas.microsoft.com/office/drawing/2014/main" id="{26ED0985-63C6-4B6C-9A26-80EA72478628}"/>
              </a:ext>
            </a:extLst>
          </p:cNvPr>
          <p:cNvGrpSpPr/>
          <p:nvPr/>
        </p:nvGrpSpPr>
        <p:grpSpPr>
          <a:xfrm>
            <a:off x="4173157" y="285231"/>
            <a:ext cx="2778480" cy="1169280"/>
            <a:chOff x="4173157" y="285231"/>
            <a:chExt cx="2778480" cy="116928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17B45BB-0D85-4530-A1C2-D01E6BE4AD64}"/>
                    </a:ext>
                  </a:extLst>
                </p14:cNvPr>
                <p14:cNvContentPartPr/>
                <p14:nvPr/>
              </p14:nvContentPartPr>
              <p14:xfrm>
                <a:off x="4302397" y="468831"/>
                <a:ext cx="57960" cy="881640"/>
              </p14:xfrm>
            </p:contentPart>
          </mc:Choice>
          <mc:Fallback xmlns="">
            <p:pic>
              <p:nvPicPr>
                <p:cNvPr id="6" name="Ink 5">
                  <a:extLst>
                    <a:ext uri="{FF2B5EF4-FFF2-40B4-BE49-F238E27FC236}">
                      <a16:creationId xmlns:a16="http://schemas.microsoft.com/office/drawing/2014/main" id="{C17B45BB-0D85-4530-A1C2-D01E6BE4AD64}"/>
                    </a:ext>
                  </a:extLst>
                </p:cNvPr>
                <p:cNvPicPr/>
                <p:nvPr/>
              </p:nvPicPr>
              <p:blipFill>
                <a:blip r:embed="rId11"/>
                <a:stretch>
                  <a:fillRect/>
                </a:stretch>
              </p:blipFill>
              <p:spPr>
                <a:xfrm>
                  <a:off x="4284757" y="450831"/>
                  <a:ext cx="93600" cy="91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A2CF8ECA-E5FE-46A0-9B7D-5D80353C0DF6}"/>
                    </a:ext>
                  </a:extLst>
                </p14:cNvPr>
                <p14:cNvContentPartPr/>
                <p14:nvPr/>
              </p14:nvContentPartPr>
              <p14:xfrm>
                <a:off x="4173157" y="285231"/>
                <a:ext cx="2778480" cy="953640"/>
              </p14:xfrm>
            </p:contentPart>
          </mc:Choice>
          <mc:Fallback xmlns="">
            <p:pic>
              <p:nvPicPr>
                <p:cNvPr id="7" name="Ink 6">
                  <a:extLst>
                    <a:ext uri="{FF2B5EF4-FFF2-40B4-BE49-F238E27FC236}">
                      <a16:creationId xmlns:a16="http://schemas.microsoft.com/office/drawing/2014/main" id="{A2CF8ECA-E5FE-46A0-9B7D-5D80353C0DF6}"/>
                    </a:ext>
                  </a:extLst>
                </p:cNvPr>
                <p:cNvPicPr/>
                <p:nvPr/>
              </p:nvPicPr>
              <p:blipFill>
                <a:blip r:embed="rId13"/>
                <a:stretch>
                  <a:fillRect/>
                </a:stretch>
              </p:blipFill>
              <p:spPr>
                <a:xfrm>
                  <a:off x="4155517" y="267231"/>
                  <a:ext cx="2814120" cy="98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5D90796-C895-4A6C-8EA8-63AF849CA848}"/>
                    </a:ext>
                  </a:extLst>
                </p14:cNvPr>
                <p14:cNvContentPartPr/>
                <p14:nvPr/>
              </p14:nvContentPartPr>
              <p14:xfrm>
                <a:off x="4404997" y="1372071"/>
                <a:ext cx="2270880" cy="82440"/>
              </p14:xfrm>
            </p:contentPart>
          </mc:Choice>
          <mc:Fallback xmlns="">
            <p:pic>
              <p:nvPicPr>
                <p:cNvPr id="8" name="Ink 7">
                  <a:extLst>
                    <a:ext uri="{FF2B5EF4-FFF2-40B4-BE49-F238E27FC236}">
                      <a16:creationId xmlns:a16="http://schemas.microsoft.com/office/drawing/2014/main" id="{05D90796-C895-4A6C-8EA8-63AF849CA848}"/>
                    </a:ext>
                  </a:extLst>
                </p:cNvPr>
                <p:cNvPicPr/>
                <p:nvPr/>
              </p:nvPicPr>
              <p:blipFill>
                <a:blip r:embed="rId15"/>
                <a:stretch>
                  <a:fillRect/>
                </a:stretch>
              </p:blipFill>
              <p:spPr>
                <a:xfrm>
                  <a:off x="4387357" y="1354071"/>
                  <a:ext cx="2306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917CB36-2F96-4500-B7D7-782B06CCA088}"/>
                    </a:ext>
                  </a:extLst>
                </p14:cNvPr>
                <p14:cNvContentPartPr/>
                <p14:nvPr/>
              </p14:nvContentPartPr>
              <p14:xfrm>
                <a:off x="5025637" y="801471"/>
                <a:ext cx="27000" cy="23400"/>
              </p14:xfrm>
            </p:contentPart>
          </mc:Choice>
          <mc:Fallback xmlns="">
            <p:pic>
              <p:nvPicPr>
                <p:cNvPr id="12" name="Ink 11">
                  <a:extLst>
                    <a:ext uri="{FF2B5EF4-FFF2-40B4-BE49-F238E27FC236}">
                      <a16:creationId xmlns:a16="http://schemas.microsoft.com/office/drawing/2014/main" id="{F917CB36-2F96-4500-B7D7-782B06CCA088}"/>
                    </a:ext>
                  </a:extLst>
                </p:cNvPr>
                <p:cNvPicPr/>
                <p:nvPr/>
              </p:nvPicPr>
              <p:blipFill>
                <a:blip r:embed="rId17"/>
                <a:stretch>
                  <a:fillRect/>
                </a:stretch>
              </p:blipFill>
              <p:spPr>
                <a:xfrm>
                  <a:off x="5007997" y="783471"/>
                  <a:ext cx="62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7F10EDE-2459-406C-94F5-C78C29336969}"/>
                    </a:ext>
                  </a:extLst>
                </p14:cNvPr>
                <p14:cNvContentPartPr/>
                <p14:nvPr/>
              </p14:nvContentPartPr>
              <p14:xfrm>
                <a:off x="4770397" y="695631"/>
                <a:ext cx="244080" cy="172080"/>
              </p14:xfrm>
            </p:contentPart>
          </mc:Choice>
          <mc:Fallback xmlns="">
            <p:pic>
              <p:nvPicPr>
                <p:cNvPr id="13" name="Ink 12">
                  <a:extLst>
                    <a:ext uri="{FF2B5EF4-FFF2-40B4-BE49-F238E27FC236}">
                      <a16:creationId xmlns:a16="http://schemas.microsoft.com/office/drawing/2014/main" id="{F7F10EDE-2459-406C-94F5-C78C29336969}"/>
                    </a:ext>
                  </a:extLst>
                </p:cNvPr>
                <p:cNvPicPr/>
                <p:nvPr/>
              </p:nvPicPr>
              <p:blipFill>
                <a:blip r:embed="rId19"/>
                <a:stretch>
                  <a:fillRect/>
                </a:stretch>
              </p:blipFill>
              <p:spPr>
                <a:xfrm>
                  <a:off x="4752397" y="677991"/>
                  <a:ext cx="279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FD9E789-CAE6-4033-8F55-33CBB88C14B7}"/>
                    </a:ext>
                  </a:extLst>
                </p14:cNvPr>
                <p14:cNvContentPartPr/>
                <p14:nvPr/>
              </p14:nvContentPartPr>
              <p14:xfrm>
                <a:off x="5193037" y="726591"/>
                <a:ext cx="122400" cy="259920"/>
              </p14:xfrm>
            </p:contentPart>
          </mc:Choice>
          <mc:Fallback xmlns="">
            <p:pic>
              <p:nvPicPr>
                <p:cNvPr id="14" name="Ink 13">
                  <a:extLst>
                    <a:ext uri="{FF2B5EF4-FFF2-40B4-BE49-F238E27FC236}">
                      <a16:creationId xmlns:a16="http://schemas.microsoft.com/office/drawing/2014/main" id="{7FD9E789-CAE6-4033-8F55-33CBB88C14B7}"/>
                    </a:ext>
                  </a:extLst>
                </p:cNvPr>
                <p:cNvPicPr/>
                <p:nvPr/>
              </p:nvPicPr>
              <p:blipFill>
                <a:blip r:embed="rId21"/>
                <a:stretch>
                  <a:fillRect/>
                </a:stretch>
              </p:blipFill>
              <p:spPr>
                <a:xfrm>
                  <a:off x="5175397" y="708951"/>
                  <a:ext cx="158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7F72A01-5BF7-41C4-A087-306A2A4DAE5A}"/>
                    </a:ext>
                  </a:extLst>
                </p14:cNvPr>
                <p14:cNvContentPartPr/>
                <p14:nvPr/>
              </p14:nvContentPartPr>
              <p14:xfrm>
                <a:off x="5369077" y="1183791"/>
                <a:ext cx="38520" cy="11520"/>
              </p14:xfrm>
            </p:contentPart>
          </mc:Choice>
          <mc:Fallback xmlns="">
            <p:pic>
              <p:nvPicPr>
                <p:cNvPr id="15" name="Ink 14">
                  <a:extLst>
                    <a:ext uri="{FF2B5EF4-FFF2-40B4-BE49-F238E27FC236}">
                      <a16:creationId xmlns:a16="http://schemas.microsoft.com/office/drawing/2014/main" id="{07F72A01-5BF7-41C4-A087-306A2A4DAE5A}"/>
                    </a:ext>
                  </a:extLst>
                </p:cNvPr>
                <p:cNvPicPr/>
                <p:nvPr/>
              </p:nvPicPr>
              <p:blipFill>
                <a:blip r:embed="rId23"/>
                <a:stretch>
                  <a:fillRect/>
                </a:stretch>
              </p:blipFill>
              <p:spPr>
                <a:xfrm>
                  <a:off x="5351437" y="1165791"/>
                  <a:ext cx="74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7EFD80CB-9516-4AA0-8BE8-C0C37D87197F}"/>
                    </a:ext>
                  </a:extLst>
                </p14:cNvPr>
                <p14:cNvContentPartPr/>
                <p14:nvPr/>
              </p14:nvContentPartPr>
              <p14:xfrm>
                <a:off x="5717557" y="926031"/>
                <a:ext cx="164160" cy="288720"/>
              </p14:xfrm>
            </p:contentPart>
          </mc:Choice>
          <mc:Fallback xmlns="">
            <p:pic>
              <p:nvPicPr>
                <p:cNvPr id="16" name="Ink 15">
                  <a:extLst>
                    <a:ext uri="{FF2B5EF4-FFF2-40B4-BE49-F238E27FC236}">
                      <a16:creationId xmlns:a16="http://schemas.microsoft.com/office/drawing/2014/main" id="{7EFD80CB-9516-4AA0-8BE8-C0C37D87197F}"/>
                    </a:ext>
                  </a:extLst>
                </p:cNvPr>
                <p:cNvPicPr/>
                <p:nvPr/>
              </p:nvPicPr>
              <p:blipFill>
                <a:blip r:embed="rId25"/>
                <a:stretch>
                  <a:fillRect/>
                </a:stretch>
              </p:blipFill>
              <p:spPr>
                <a:xfrm>
                  <a:off x="5699557" y="908391"/>
                  <a:ext cx="1998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8AB819D-559D-47A8-ABFC-7525183A06E0}"/>
                    </a:ext>
                  </a:extLst>
                </p14:cNvPr>
                <p14:cNvContentPartPr/>
                <p14:nvPr/>
              </p14:nvContentPartPr>
              <p14:xfrm>
                <a:off x="6166117" y="808671"/>
                <a:ext cx="38520" cy="8280"/>
              </p14:xfrm>
            </p:contentPart>
          </mc:Choice>
          <mc:Fallback xmlns="">
            <p:pic>
              <p:nvPicPr>
                <p:cNvPr id="17" name="Ink 16">
                  <a:extLst>
                    <a:ext uri="{FF2B5EF4-FFF2-40B4-BE49-F238E27FC236}">
                      <a16:creationId xmlns:a16="http://schemas.microsoft.com/office/drawing/2014/main" id="{68AB819D-559D-47A8-ABFC-7525183A06E0}"/>
                    </a:ext>
                  </a:extLst>
                </p:cNvPr>
                <p:cNvPicPr/>
                <p:nvPr/>
              </p:nvPicPr>
              <p:blipFill>
                <a:blip r:embed="rId27"/>
                <a:stretch>
                  <a:fillRect/>
                </a:stretch>
              </p:blipFill>
              <p:spPr>
                <a:xfrm>
                  <a:off x="6148477" y="791031"/>
                  <a:ext cx="74160" cy="43920"/>
                </a:xfrm>
                <a:prstGeom prst="rect">
                  <a:avLst/>
                </a:prstGeom>
              </p:spPr>
            </p:pic>
          </mc:Fallback>
        </mc:AlternateContent>
      </p:grpSp>
      <p:grpSp>
        <p:nvGrpSpPr>
          <p:cNvPr id="20" name="Group 19">
            <a:extLst>
              <a:ext uri="{FF2B5EF4-FFF2-40B4-BE49-F238E27FC236}">
                <a16:creationId xmlns:a16="http://schemas.microsoft.com/office/drawing/2014/main" id="{272F4C23-C63A-47F9-A1CA-DA3D928A24A9}"/>
              </a:ext>
            </a:extLst>
          </p:cNvPr>
          <p:cNvGrpSpPr/>
          <p:nvPr/>
        </p:nvGrpSpPr>
        <p:grpSpPr>
          <a:xfrm>
            <a:off x="5052277" y="1787511"/>
            <a:ext cx="1035720" cy="393840"/>
            <a:chOff x="5052277" y="1787511"/>
            <a:chExt cx="1035720" cy="39384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423A64D1-2990-499F-8074-0FD57D70FEB5}"/>
                    </a:ext>
                  </a:extLst>
                </p14:cNvPr>
                <p14:cNvContentPartPr/>
                <p14:nvPr/>
              </p14:nvContentPartPr>
              <p14:xfrm>
                <a:off x="5052277" y="1787511"/>
                <a:ext cx="156960" cy="393840"/>
              </p14:xfrm>
            </p:contentPart>
          </mc:Choice>
          <mc:Fallback xmlns="">
            <p:pic>
              <p:nvPicPr>
                <p:cNvPr id="18" name="Ink 17">
                  <a:extLst>
                    <a:ext uri="{FF2B5EF4-FFF2-40B4-BE49-F238E27FC236}">
                      <a16:creationId xmlns:a16="http://schemas.microsoft.com/office/drawing/2014/main" id="{423A64D1-2990-499F-8074-0FD57D70FEB5}"/>
                    </a:ext>
                  </a:extLst>
                </p:cNvPr>
                <p:cNvPicPr/>
                <p:nvPr/>
              </p:nvPicPr>
              <p:blipFill>
                <a:blip r:embed="rId29"/>
                <a:stretch>
                  <a:fillRect/>
                </a:stretch>
              </p:blipFill>
              <p:spPr>
                <a:xfrm>
                  <a:off x="5034637" y="1769511"/>
                  <a:ext cx="1926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8AD8E041-8815-4DD8-82B8-43A2782D3E28}"/>
                    </a:ext>
                  </a:extLst>
                </p14:cNvPr>
                <p14:cNvContentPartPr/>
                <p14:nvPr/>
              </p14:nvContentPartPr>
              <p14:xfrm>
                <a:off x="5292397" y="1922511"/>
                <a:ext cx="795600" cy="245160"/>
              </p14:xfrm>
            </p:contentPart>
          </mc:Choice>
          <mc:Fallback xmlns="">
            <p:pic>
              <p:nvPicPr>
                <p:cNvPr id="19" name="Ink 18">
                  <a:extLst>
                    <a:ext uri="{FF2B5EF4-FFF2-40B4-BE49-F238E27FC236}">
                      <a16:creationId xmlns:a16="http://schemas.microsoft.com/office/drawing/2014/main" id="{8AD8E041-8815-4DD8-82B8-43A2782D3E28}"/>
                    </a:ext>
                  </a:extLst>
                </p:cNvPr>
                <p:cNvPicPr/>
                <p:nvPr/>
              </p:nvPicPr>
              <p:blipFill>
                <a:blip r:embed="rId31"/>
                <a:stretch>
                  <a:fillRect/>
                </a:stretch>
              </p:blipFill>
              <p:spPr>
                <a:xfrm>
                  <a:off x="5274397" y="1904511"/>
                  <a:ext cx="83124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B15EEF4-4983-41D1-8588-A0F6486B9E05}"/>
                  </a:ext>
                </a:extLst>
              </p14:cNvPr>
              <p14:cNvContentPartPr/>
              <p14:nvPr/>
            </p14:nvContentPartPr>
            <p14:xfrm>
              <a:off x="532477" y="2994231"/>
              <a:ext cx="147240" cy="527400"/>
            </p14:xfrm>
          </p:contentPart>
        </mc:Choice>
        <mc:Fallback xmlns="">
          <p:pic>
            <p:nvPicPr>
              <p:cNvPr id="22" name="Ink 21">
                <a:extLst>
                  <a:ext uri="{FF2B5EF4-FFF2-40B4-BE49-F238E27FC236}">
                    <a16:creationId xmlns:a16="http://schemas.microsoft.com/office/drawing/2014/main" id="{2B15EEF4-4983-41D1-8588-A0F6486B9E05}"/>
                  </a:ext>
                </a:extLst>
              </p:cNvPr>
              <p:cNvPicPr/>
              <p:nvPr/>
            </p:nvPicPr>
            <p:blipFill>
              <a:blip r:embed="rId33"/>
              <a:stretch>
                <a:fillRect/>
              </a:stretch>
            </p:blipFill>
            <p:spPr>
              <a:xfrm>
                <a:off x="514837" y="2976591"/>
                <a:ext cx="18288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E314A21F-869B-4AFA-A838-DC8EB815EDDE}"/>
                  </a:ext>
                </a:extLst>
              </p14:cNvPr>
              <p14:cNvContentPartPr/>
              <p14:nvPr/>
            </p14:nvContentPartPr>
            <p14:xfrm>
              <a:off x="990757" y="3176751"/>
              <a:ext cx="475920" cy="315720"/>
            </p14:xfrm>
          </p:contentPart>
        </mc:Choice>
        <mc:Fallback xmlns="">
          <p:pic>
            <p:nvPicPr>
              <p:cNvPr id="23" name="Ink 22">
                <a:extLst>
                  <a:ext uri="{FF2B5EF4-FFF2-40B4-BE49-F238E27FC236}">
                    <a16:creationId xmlns:a16="http://schemas.microsoft.com/office/drawing/2014/main" id="{E314A21F-869B-4AFA-A838-DC8EB815EDDE}"/>
                  </a:ext>
                </a:extLst>
              </p:cNvPr>
              <p:cNvPicPr/>
              <p:nvPr/>
            </p:nvPicPr>
            <p:blipFill>
              <a:blip r:embed="rId35"/>
              <a:stretch>
                <a:fillRect/>
              </a:stretch>
            </p:blipFill>
            <p:spPr>
              <a:xfrm>
                <a:off x="973117" y="3159111"/>
                <a:ext cx="5115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8EC1875A-58C7-490C-8B61-88B914FF2DF1}"/>
                  </a:ext>
                </a:extLst>
              </p14:cNvPr>
              <p14:cNvContentPartPr/>
              <p14:nvPr/>
            </p14:nvContentPartPr>
            <p14:xfrm>
              <a:off x="4208437" y="2508591"/>
              <a:ext cx="2525400" cy="428040"/>
            </p14:xfrm>
          </p:contentPart>
        </mc:Choice>
        <mc:Fallback xmlns="">
          <p:pic>
            <p:nvPicPr>
              <p:cNvPr id="24" name="Ink 23">
                <a:extLst>
                  <a:ext uri="{FF2B5EF4-FFF2-40B4-BE49-F238E27FC236}">
                    <a16:creationId xmlns:a16="http://schemas.microsoft.com/office/drawing/2014/main" id="{8EC1875A-58C7-490C-8B61-88B914FF2DF1}"/>
                  </a:ext>
                </a:extLst>
              </p:cNvPr>
              <p:cNvPicPr/>
              <p:nvPr/>
            </p:nvPicPr>
            <p:blipFill>
              <a:blip r:embed="rId37"/>
              <a:stretch>
                <a:fillRect/>
              </a:stretch>
            </p:blipFill>
            <p:spPr>
              <a:xfrm>
                <a:off x="4190437" y="2490591"/>
                <a:ext cx="2561040" cy="463680"/>
              </a:xfrm>
              <a:prstGeom prst="rect">
                <a:avLst/>
              </a:prstGeom>
            </p:spPr>
          </p:pic>
        </mc:Fallback>
      </mc:AlternateContent>
      <p:grpSp>
        <p:nvGrpSpPr>
          <p:cNvPr id="36" name="Group 35">
            <a:extLst>
              <a:ext uri="{FF2B5EF4-FFF2-40B4-BE49-F238E27FC236}">
                <a16:creationId xmlns:a16="http://schemas.microsoft.com/office/drawing/2014/main" id="{DA7D12BB-C146-4506-81EE-106C6EB298CE}"/>
              </a:ext>
            </a:extLst>
          </p:cNvPr>
          <p:cNvGrpSpPr/>
          <p:nvPr/>
        </p:nvGrpSpPr>
        <p:grpSpPr>
          <a:xfrm>
            <a:off x="4466557" y="3303111"/>
            <a:ext cx="2858040" cy="542880"/>
            <a:chOff x="4466557" y="3303111"/>
            <a:chExt cx="2858040" cy="54288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07539E55-5D60-43C7-BD17-85019F1E5521}"/>
                    </a:ext>
                  </a:extLst>
                </p14:cNvPr>
                <p14:cNvContentPartPr/>
                <p14:nvPr/>
              </p14:nvContentPartPr>
              <p14:xfrm>
                <a:off x="4466557" y="3333711"/>
                <a:ext cx="126720" cy="478800"/>
              </p14:xfrm>
            </p:contentPart>
          </mc:Choice>
          <mc:Fallback xmlns="">
            <p:pic>
              <p:nvPicPr>
                <p:cNvPr id="25" name="Ink 24">
                  <a:extLst>
                    <a:ext uri="{FF2B5EF4-FFF2-40B4-BE49-F238E27FC236}">
                      <a16:creationId xmlns:a16="http://schemas.microsoft.com/office/drawing/2014/main" id="{07539E55-5D60-43C7-BD17-85019F1E5521}"/>
                    </a:ext>
                  </a:extLst>
                </p:cNvPr>
                <p:cNvPicPr/>
                <p:nvPr/>
              </p:nvPicPr>
              <p:blipFill>
                <a:blip r:embed="rId39"/>
                <a:stretch>
                  <a:fillRect/>
                </a:stretch>
              </p:blipFill>
              <p:spPr>
                <a:xfrm>
                  <a:off x="4448557" y="3315711"/>
                  <a:ext cx="16236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37690592-0797-4DAB-80A7-420E71F9A49E}"/>
                    </a:ext>
                  </a:extLst>
                </p14:cNvPr>
                <p14:cNvContentPartPr/>
                <p14:nvPr/>
              </p14:nvContentPartPr>
              <p14:xfrm>
                <a:off x="5047237" y="3303111"/>
                <a:ext cx="655200" cy="471600"/>
              </p14:xfrm>
            </p:contentPart>
          </mc:Choice>
          <mc:Fallback xmlns="">
            <p:pic>
              <p:nvPicPr>
                <p:cNvPr id="26" name="Ink 25">
                  <a:extLst>
                    <a:ext uri="{FF2B5EF4-FFF2-40B4-BE49-F238E27FC236}">
                      <a16:creationId xmlns:a16="http://schemas.microsoft.com/office/drawing/2014/main" id="{37690592-0797-4DAB-80A7-420E71F9A49E}"/>
                    </a:ext>
                  </a:extLst>
                </p:cNvPr>
                <p:cNvPicPr/>
                <p:nvPr/>
              </p:nvPicPr>
              <p:blipFill>
                <a:blip r:embed="rId41"/>
                <a:stretch>
                  <a:fillRect/>
                </a:stretch>
              </p:blipFill>
              <p:spPr>
                <a:xfrm>
                  <a:off x="5029597" y="3285111"/>
                  <a:ext cx="6908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6BED8106-7F4D-4013-837E-AE71247CA574}"/>
                    </a:ext>
                  </a:extLst>
                </p14:cNvPr>
                <p14:cNvContentPartPr/>
                <p14:nvPr/>
              </p14:nvContentPartPr>
              <p14:xfrm>
                <a:off x="5703157" y="3622431"/>
                <a:ext cx="205200" cy="223560"/>
              </p14:xfrm>
            </p:contentPart>
          </mc:Choice>
          <mc:Fallback xmlns="">
            <p:pic>
              <p:nvPicPr>
                <p:cNvPr id="27" name="Ink 26">
                  <a:extLst>
                    <a:ext uri="{FF2B5EF4-FFF2-40B4-BE49-F238E27FC236}">
                      <a16:creationId xmlns:a16="http://schemas.microsoft.com/office/drawing/2014/main" id="{6BED8106-7F4D-4013-837E-AE71247CA574}"/>
                    </a:ext>
                  </a:extLst>
                </p:cNvPr>
                <p:cNvPicPr/>
                <p:nvPr/>
              </p:nvPicPr>
              <p:blipFill>
                <a:blip r:embed="rId43"/>
                <a:stretch>
                  <a:fillRect/>
                </a:stretch>
              </p:blipFill>
              <p:spPr>
                <a:xfrm>
                  <a:off x="5685517" y="3604431"/>
                  <a:ext cx="240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4489C265-0B18-4188-9A22-AEF8D5A3344B}"/>
                    </a:ext>
                  </a:extLst>
                </p14:cNvPr>
                <p14:cNvContentPartPr/>
                <p14:nvPr/>
              </p14:nvContentPartPr>
              <p14:xfrm>
                <a:off x="6063517" y="3464031"/>
                <a:ext cx="547920" cy="306360"/>
              </p14:xfrm>
            </p:contentPart>
          </mc:Choice>
          <mc:Fallback xmlns="">
            <p:pic>
              <p:nvPicPr>
                <p:cNvPr id="28" name="Ink 27">
                  <a:extLst>
                    <a:ext uri="{FF2B5EF4-FFF2-40B4-BE49-F238E27FC236}">
                      <a16:creationId xmlns:a16="http://schemas.microsoft.com/office/drawing/2014/main" id="{4489C265-0B18-4188-9A22-AEF8D5A3344B}"/>
                    </a:ext>
                  </a:extLst>
                </p:cNvPr>
                <p:cNvPicPr/>
                <p:nvPr/>
              </p:nvPicPr>
              <p:blipFill>
                <a:blip r:embed="rId45"/>
                <a:stretch>
                  <a:fillRect/>
                </a:stretch>
              </p:blipFill>
              <p:spPr>
                <a:xfrm>
                  <a:off x="6045517" y="3446391"/>
                  <a:ext cx="583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7518C2C6-09DB-45EF-816E-F010313EA6B1}"/>
                    </a:ext>
                  </a:extLst>
                </p14:cNvPr>
                <p14:cNvContentPartPr/>
                <p14:nvPr/>
              </p14:nvContentPartPr>
              <p14:xfrm>
                <a:off x="6823117" y="3546831"/>
                <a:ext cx="501480" cy="262800"/>
              </p14:xfrm>
            </p:contentPart>
          </mc:Choice>
          <mc:Fallback xmlns="">
            <p:pic>
              <p:nvPicPr>
                <p:cNvPr id="29" name="Ink 28">
                  <a:extLst>
                    <a:ext uri="{FF2B5EF4-FFF2-40B4-BE49-F238E27FC236}">
                      <a16:creationId xmlns:a16="http://schemas.microsoft.com/office/drawing/2014/main" id="{7518C2C6-09DB-45EF-816E-F010313EA6B1}"/>
                    </a:ext>
                  </a:extLst>
                </p:cNvPr>
                <p:cNvPicPr/>
                <p:nvPr/>
              </p:nvPicPr>
              <p:blipFill>
                <a:blip r:embed="rId47"/>
                <a:stretch>
                  <a:fillRect/>
                </a:stretch>
              </p:blipFill>
              <p:spPr>
                <a:xfrm>
                  <a:off x="6805117" y="3528831"/>
                  <a:ext cx="537120" cy="298440"/>
                </a:xfrm>
                <a:prstGeom prst="rect">
                  <a:avLst/>
                </a:prstGeom>
              </p:spPr>
            </p:pic>
          </mc:Fallback>
        </mc:AlternateContent>
      </p:grpSp>
      <p:grpSp>
        <p:nvGrpSpPr>
          <p:cNvPr id="43" name="Group 42">
            <a:extLst>
              <a:ext uri="{FF2B5EF4-FFF2-40B4-BE49-F238E27FC236}">
                <a16:creationId xmlns:a16="http://schemas.microsoft.com/office/drawing/2014/main" id="{3347864A-A1D0-483D-AC03-545917E70A5C}"/>
              </a:ext>
            </a:extLst>
          </p:cNvPr>
          <p:cNvGrpSpPr/>
          <p:nvPr/>
        </p:nvGrpSpPr>
        <p:grpSpPr>
          <a:xfrm>
            <a:off x="1218997" y="4477791"/>
            <a:ext cx="5256360" cy="1888200"/>
            <a:chOff x="1218997" y="4477791"/>
            <a:chExt cx="5256360" cy="1888200"/>
          </a:xfrm>
        </p:grpSpPr>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37EE4065-A3C9-4CC5-9928-B4CF6CDCAC0F}"/>
                    </a:ext>
                  </a:extLst>
                </p14:cNvPr>
                <p14:cNvContentPartPr/>
                <p14:nvPr/>
              </p14:nvContentPartPr>
              <p14:xfrm>
                <a:off x="1218997" y="4477791"/>
                <a:ext cx="5256360" cy="1888200"/>
              </p14:xfrm>
            </p:contentPart>
          </mc:Choice>
          <mc:Fallback xmlns="">
            <p:pic>
              <p:nvPicPr>
                <p:cNvPr id="30" name="Ink 29">
                  <a:extLst>
                    <a:ext uri="{FF2B5EF4-FFF2-40B4-BE49-F238E27FC236}">
                      <a16:creationId xmlns:a16="http://schemas.microsoft.com/office/drawing/2014/main" id="{37EE4065-A3C9-4CC5-9928-B4CF6CDCAC0F}"/>
                    </a:ext>
                  </a:extLst>
                </p:cNvPr>
                <p:cNvPicPr/>
                <p:nvPr/>
              </p:nvPicPr>
              <p:blipFill>
                <a:blip r:embed="rId49"/>
                <a:stretch>
                  <a:fillRect/>
                </a:stretch>
              </p:blipFill>
              <p:spPr>
                <a:xfrm>
                  <a:off x="1201357" y="4460151"/>
                  <a:ext cx="5292000" cy="192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24FC3691-57B0-440C-A10F-DD21FBB8927F}"/>
                    </a:ext>
                  </a:extLst>
                </p14:cNvPr>
                <p14:cNvContentPartPr/>
                <p14:nvPr/>
              </p14:nvContentPartPr>
              <p14:xfrm>
                <a:off x="2020717" y="5685231"/>
                <a:ext cx="7560" cy="3240"/>
              </p14:xfrm>
            </p:contentPart>
          </mc:Choice>
          <mc:Fallback xmlns="">
            <p:pic>
              <p:nvPicPr>
                <p:cNvPr id="31" name="Ink 30">
                  <a:extLst>
                    <a:ext uri="{FF2B5EF4-FFF2-40B4-BE49-F238E27FC236}">
                      <a16:creationId xmlns:a16="http://schemas.microsoft.com/office/drawing/2014/main" id="{24FC3691-57B0-440C-A10F-DD21FBB8927F}"/>
                    </a:ext>
                  </a:extLst>
                </p:cNvPr>
                <p:cNvPicPr/>
                <p:nvPr/>
              </p:nvPicPr>
              <p:blipFill>
                <a:blip r:embed="rId51"/>
                <a:stretch>
                  <a:fillRect/>
                </a:stretch>
              </p:blipFill>
              <p:spPr>
                <a:xfrm>
                  <a:off x="2002717" y="5667591"/>
                  <a:ext cx="43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FC4CDADE-50B3-46CA-8F2D-7B6A9E738558}"/>
                    </a:ext>
                  </a:extLst>
                </p14:cNvPr>
                <p14:cNvContentPartPr/>
                <p14:nvPr/>
              </p14:nvContentPartPr>
              <p14:xfrm>
                <a:off x="2025037" y="5344311"/>
                <a:ext cx="14760" cy="48600"/>
              </p14:xfrm>
            </p:contentPart>
          </mc:Choice>
          <mc:Fallback xmlns="">
            <p:pic>
              <p:nvPicPr>
                <p:cNvPr id="32" name="Ink 31">
                  <a:extLst>
                    <a:ext uri="{FF2B5EF4-FFF2-40B4-BE49-F238E27FC236}">
                      <a16:creationId xmlns:a16="http://schemas.microsoft.com/office/drawing/2014/main" id="{FC4CDADE-50B3-46CA-8F2D-7B6A9E738558}"/>
                    </a:ext>
                  </a:extLst>
                </p:cNvPr>
                <p:cNvPicPr/>
                <p:nvPr/>
              </p:nvPicPr>
              <p:blipFill>
                <a:blip r:embed="rId53"/>
                <a:stretch>
                  <a:fillRect/>
                </a:stretch>
              </p:blipFill>
              <p:spPr>
                <a:xfrm>
                  <a:off x="2007397" y="5326311"/>
                  <a:ext cx="50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0C502B32-F688-4C13-A8BD-806110BFC3CA}"/>
                    </a:ext>
                  </a:extLst>
                </p14:cNvPr>
                <p14:cNvContentPartPr/>
                <p14:nvPr/>
              </p14:nvContentPartPr>
              <p14:xfrm>
                <a:off x="2544877" y="5251791"/>
                <a:ext cx="336960" cy="525600"/>
              </p14:xfrm>
            </p:contentPart>
          </mc:Choice>
          <mc:Fallback xmlns="">
            <p:pic>
              <p:nvPicPr>
                <p:cNvPr id="33" name="Ink 32">
                  <a:extLst>
                    <a:ext uri="{FF2B5EF4-FFF2-40B4-BE49-F238E27FC236}">
                      <a16:creationId xmlns:a16="http://schemas.microsoft.com/office/drawing/2014/main" id="{0C502B32-F688-4C13-A8BD-806110BFC3CA}"/>
                    </a:ext>
                  </a:extLst>
                </p:cNvPr>
                <p:cNvPicPr/>
                <p:nvPr/>
              </p:nvPicPr>
              <p:blipFill>
                <a:blip r:embed="rId55"/>
                <a:stretch>
                  <a:fillRect/>
                </a:stretch>
              </p:blipFill>
              <p:spPr>
                <a:xfrm>
                  <a:off x="2526877" y="5233791"/>
                  <a:ext cx="37260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D5E98759-93E6-4E8D-A268-36E0ECFF8886}"/>
                    </a:ext>
                  </a:extLst>
                </p14:cNvPr>
                <p14:cNvContentPartPr/>
                <p14:nvPr/>
              </p14:nvContentPartPr>
              <p14:xfrm>
                <a:off x="3903877" y="5603511"/>
                <a:ext cx="21240" cy="12240"/>
              </p14:xfrm>
            </p:contentPart>
          </mc:Choice>
          <mc:Fallback xmlns="">
            <p:pic>
              <p:nvPicPr>
                <p:cNvPr id="34" name="Ink 33">
                  <a:extLst>
                    <a:ext uri="{FF2B5EF4-FFF2-40B4-BE49-F238E27FC236}">
                      <a16:creationId xmlns:a16="http://schemas.microsoft.com/office/drawing/2014/main" id="{D5E98759-93E6-4E8D-A268-36E0ECFF8886}"/>
                    </a:ext>
                  </a:extLst>
                </p:cNvPr>
                <p:cNvPicPr/>
                <p:nvPr/>
              </p:nvPicPr>
              <p:blipFill>
                <a:blip r:embed="rId57"/>
                <a:stretch>
                  <a:fillRect/>
                </a:stretch>
              </p:blipFill>
              <p:spPr>
                <a:xfrm>
                  <a:off x="3885877" y="5585511"/>
                  <a:ext cx="56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47DB44E6-7D91-4221-8C54-4ED98CF42F39}"/>
                    </a:ext>
                  </a:extLst>
                </p14:cNvPr>
                <p14:cNvContentPartPr/>
                <p14:nvPr/>
              </p14:nvContentPartPr>
              <p14:xfrm>
                <a:off x="3516517" y="5228391"/>
                <a:ext cx="57600" cy="40320"/>
              </p14:xfrm>
            </p:contentPart>
          </mc:Choice>
          <mc:Fallback xmlns="">
            <p:pic>
              <p:nvPicPr>
                <p:cNvPr id="37" name="Ink 36">
                  <a:extLst>
                    <a:ext uri="{FF2B5EF4-FFF2-40B4-BE49-F238E27FC236}">
                      <a16:creationId xmlns:a16="http://schemas.microsoft.com/office/drawing/2014/main" id="{47DB44E6-7D91-4221-8C54-4ED98CF42F39}"/>
                    </a:ext>
                  </a:extLst>
                </p:cNvPr>
                <p:cNvPicPr/>
                <p:nvPr/>
              </p:nvPicPr>
              <p:blipFill>
                <a:blip r:embed="rId59"/>
                <a:stretch>
                  <a:fillRect/>
                </a:stretch>
              </p:blipFill>
              <p:spPr>
                <a:xfrm>
                  <a:off x="3498877" y="5210751"/>
                  <a:ext cx="93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6355D4AF-A1F8-4F2A-8018-115C1CB635DC}"/>
                    </a:ext>
                  </a:extLst>
                </p14:cNvPr>
                <p14:cNvContentPartPr/>
                <p14:nvPr/>
              </p14:nvContentPartPr>
              <p14:xfrm>
                <a:off x="3036277" y="5275551"/>
                <a:ext cx="1042560" cy="82440"/>
              </p14:xfrm>
            </p:contentPart>
          </mc:Choice>
          <mc:Fallback xmlns="">
            <p:pic>
              <p:nvPicPr>
                <p:cNvPr id="38" name="Ink 37">
                  <a:extLst>
                    <a:ext uri="{FF2B5EF4-FFF2-40B4-BE49-F238E27FC236}">
                      <a16:creationId xmlns:a16="http://schemas.microsoft.com/office/drawing/2014/main" id="{6355D4AF-A1F8-4F2A-8018-115C1CB635DC}"/>
                    </a:ext>
                  </a:extLst>
                </p:cNvPr>
                <p:cNvPicPr/>
                <p:nvPr/>
              </p:nvPicPr>
              <p:blipFill>
                <a:blip r:embed="rId61"/>
                <a:stretch>
                  <a:fillRect/>
                </a:stretch>
              </p:blipFill>
              <p:spPr>
                <a:xfrm>
                  <a:off x="3018637" y="5257551"/>
                  <a:ext cx="107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D54ACE83-234D-4E21-818E-A06565987AA4}"/>
                    </a:ext>
                  </a:extLst>
                </p14:cNvPr>
                <p14:cNvContentPartPr/>
                <p14:nvPr/>
              </p14:nvContentPartPr>
              <p14:xfrm>
                <a:off x="4360717" y="5064591"/>
                <a:ext cx="708120" cy="447840"/>
              </p14:xfrm>
            </p:contentPart>
          </mc:Choice>
          <mc:Fallback xmlns="">
            <p:pic>
              <p:nvPicPr>
                <p:cNvPr id="39" name="Ink 38">
                  <a:extLst>
                    <a:ext uri="{FF2B5EF4-FFF2-40B4-BE49-F238E27FC236}">
                      <a16:creationId xmlns:a16="http://schemas.microsoft.com/office/drawing/2014/main" id="{D54ACE83-234D-4E21-818E-A06565987AA4}"/>
                    </a:ext>
                  </a:extLst>
                </p:cNvPr>
                <p:cNvPicPr/>
                <p:nvPr/>
              </p:nvPicPr>
              <p:blipFill>
                <a:blip r:embed="rId63"/>
                <a:stretch>
                  <a:fillRect/>
                </a:stretch>
              </p:blipFill>
              <p:spPr>
                <a:xfrm>
                  <a:off x="4342717" y="5046591"/>
                  <a:ext cx="7437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632DF9A8-3810-46E0-8ED4-92A9D5DB558E}"/>
                    </a:ext>
                  </a:extLst>
                </p14:cNvPr>
                <p14:cNvContentPartPr/>
                <p14:nvPr/>
              </p14:nvContentPartPr>
              <p14:xfrm>
                <a:off x="2448037" y="5396871"/>
                <a:ext cx="2288520" cy="244440"/>
              </p14:xfrm>
            </p:contentPart>
          </mc:Choice>
          <mc:Fallback xmlns="">
            <p:pic>
              <p:nvPicPr>
                <p:cNvPr id="40" name="Ink 39">
                  <a:extLst>
                    <a:ext uri="{FF2B5EF4-FFF2-40B4-BE49-F238E27FC236}">
                      <a16:creationId xmlns:a16="http://schemas.microsoft.com/office/drawing/2014/main" id="{632DF9A8-3810-46E0-8ED4-92A9D5DB558E}"/>
                    </a:ext>
                  </a:extLst>
                </p:cNvPr>
                <p:cNvPicPr/>
                <p:nvPr/>
              </p:nvPicPr>
              <p:blipFill>
                <a:blip r:embed="rId65"/>
                <a:stretch>
                  <a:fillRect/>
                </a:stretch>
              </p:blipFill>
              <p:spPr>
                <a:xfrm>
                  <a:off x="2430397" y="5379231"/>
                  <a:ext cx="23241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1BBF8DBA-E1C0-4D7C-9333-373932E10D86}"/>
                    </a:ext>
                  </a:extLst>
                </p14:cNvPr>
                <p14:cNvContentPartPr/>
                <p14:nvPr/>
              </p14:nvContentPartPr>
              <p14:xfrm>
                <a:off x="1643797" y="5183391"/>
                <a:ext cx="1810800" cy="147960"/>
              </p14:xfrm>
            </p:contentPart>
          </mc:Choice>
          <mc:Fallback xmlns="">
            <p:pic>
              <p:nvPicPr>
                <p:cNvPr id="41" name="Ink 40">
                  <a:extLst>
                    <a:ext uri="{FF2B5EF4-FFF2-40B4-BE49-F238E27FC236}">
                      <a16:creationId xmlns:a16="http://schemas.microsoft.com/office/drawing/2014/main" id="{1BBF8DBA-E1C0-4D7C-9333-373932E10D86}"/>
                    </a:ext>
                  </a:extLst>
                </p:cNvPr>
                <p:cNvPicPr/>
                <p:nvPr/>
              </p:nvPicPr>
              <p:blipFill>
                <a:blip r:embed="rId67"/>
                <a:stretch>
                  <a:fillRect/>
                </a:stretch>
              </p:blipFill>
              <p:spPr>
                <a:xfrm>
                  <a:off x="1625797" y="5165751"/>
                  <a:ext cx="1846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69A03913-7FC9-4134-BBE1-8F51011EF1E6}"/>
                    </a:ext>
                  </a:extLst>
                </p14:cNvPr>
                <p14:cNvContentPartPr/>
                <p14:nvPr/>
              </p14:nvContentPartPr>
              <p14:xfrm>
                <a:off x="1382437" y="4690191"/>
                <a:ext cx="4205520" cy="1360800"/>
              </p14:xfrm>
            </p:contentPart>
          </mc:Choice>
          <mc:Fallback xmlns="">
            <p:pic>
              <p:nvPicPr>
                <p:cNvPr id="42" name="Ink 41">
                  <a:extLst>
                    <a:ext uri="{FF2B5EF4-FFF2-40B4-BE49-F238E27FC236}">
                      <a16:creationId xmlns:a16="http://schemas.microsoft.com/office/drawing/2014/main" id="{69A03913-7FC9-4134-BBE1-8F51011EF1E6}"/>
                    </a:ext>
                  </a:extLst>
                </p:cNvPr>
                <p:cNvPicPr/>
                <p:nvPr/>
              </p:nvPicPr>
              <p:blipFill>
                <a:blip r:embed="rId69"/>
                <a:stretch>
                  <a:fillRect/>
                </a:stretch>
              </p:blipFill>
              <p:spPr>
                <a:xfrm>
                  <a:off x="1364797" y="4672551"/>
                  <a:ext cx="4241160" cy="1396440"/>
                </a:xfrm>
                <a:prstGeom prst="rect">
                  <a:avLst/>
                </a:prstGeom>
              </p:spPr>
            </p:pic>
          </mc:Fallback>
        </mc:AlternateContent>
      </p:grpSp>
      <p:grpSp>
        <p:nvGrpSpPr>
          <p:cNvPr id="58" name="Group 57">
            <a:extLst>
              <a:ext uri="{FF2B5EF4-FFF2-40B4-BE49-F238E27FC236}">
                <a16:creationId xmlns:a16="http://schemas.microsoft.com/office/drawing/2014/main" id="{567CF484-7C9D-4424-B2FC-E78F8ACC3E8B}"/>
              </a:ext>
            </a:extLst>
          </p:cNvPr>
          <p:cNvGrpSpPr/>
          <p:nvPr/>
        </p:nvGrpSpPr>
        <p:grpSpPr>
          <a:xfrm>
            <a:off x="6710437" y="4646991"/>
            <a:ext cx="2229480" cy="617040"/>
            <a:chOff x="6710437" y="4646991"/>
            <a:chExt cx="2229480" cy="61704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FE0EF9B1-0180-4EAE-BB89-5B5E514072FE}"/>
                    </a:ext>
                  </a:extLst>
                </p14:cNvPr>
                <p14:cNvContentPartPr/>
                <p14:nvPr/>
              </p14:nvContentPartPr>
              <p14:xfrm>
                <a:off x="6710437" y="4829511"/>
                <a:ext cx="168120" cy="424440"/>
              </p14:xfrm>
            </p:contentPart>
          </mc:Choice>
          <mc:Fallback xmlns="">
            <p:pic>
              <p:nvPicPr>
                <p:cNvPr id="44" name="Ink 43">
                  <a:extLst>
                    <a:ext uri="{FF2B5EF4-FFF2-40B4-BE49-F238E27FC236}">
                      <a16:creationId xmlns:a16="http://schemas.microsoft.com/office/drawing/2014/main" id="{FE0EF9B1-0180-4EAE-BB89-5B5E514072FE}"/>
                    </a:ext>
                  </a:extLst>
                </p:cNvPr>
                <p:cNvPicPr/>
                <p:nvPr/>
              </p:nvPicPr>
              <p:blipFill>
                <a:blip r:embed="rId71"/>
                <a:stretch>
                  <a:fillRect/>
                </a:stretch>
              </p:blipFill>
              <p:spPr>
                <a:xfrm>
                  <a:off x="6692437" y="4811871"/>
                  <a:ext cx="2037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3B3960C0-E012-48A6-A4B9-D79553FA0117}"/>
                    </a:ext>
                  </a:extLst>
                </p14:cNvPr>
                <p14:cNvContentPartPr/>
                <p14:nvPr/>
              </p14:nvContentPartPr>
              <p14:xfrm>
                <a:off x="7003117" y="5181231"/>
                <a:ext cx="50040" cy="69120"/>
              </p14:xfrm>
            </p:contentPart>
          </mc:Choice>
          <mc:Fallback xmlns="">
            <p:pic>
              <p:nvPicPr>
                <p:cNvPr id="45" name="Ink 44">
                  <a:extLst>
                    <a:ext uri="{FF2B5EF4-FFF2-40B4-BE49-F238E27FC236}">
                      <a16:creationId xmlns:a16="http://schemas.microsoft.com/office/drawing/2014/main" id="{3B3960C0-E012-48A6-A4B9-D79553FA0117}"/>
                    </a:ext>
                  </a:extLst>
                </p:cNvPr>
                <p:cNvPicPr/>
                <p:nvPr/>
              </p:nvPicPr>
              <p:blipFill>
                <a:blip r:embed="rId73"/>
                <a:stretch>
                  <a:fillRect/>
                </a:stretch>
              </p:blipFill>
              <p:spPr>
                <a:xfrm>
                  <a:off x="6985477" y="5163591"/>
                  <a:ext cx="85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5E4A32F8-8901-482D-A48B-4AD3C37F93B2}"/>
                    </a:ext>
                  </a:extLst>
                </p14:cNvPr>
                <p14:cNvContentPartPr/>
                <p14:nvPr/>
              </p14:nvContentPartPr>
              <p14:xfrm>
                <a:off x="7152877" y="4924911"/>
                <a:ext cx="694080" cy="291960"/>
              </p14:xfrm>
            </p:contentPart>
          </mc:Choice>
          <mc:Fallback xmlns="">
            <p:pic>
              <p:nvPicPr>
                <p:cNvPr id="47" name="Ink 46">
                  <a:extLst>
                    <a:ext uri="{FF2B5EF4-FFF2-40B4-BE49-F238E27FC236}">
                      <a16:creationId xmlns:a16="http://schemas.microsoft.com/office/drawing/2014/main" id="{5E4A32F8-8901-482D-A48B-4AD3C37F93B2}"/>
                    </a:ext>
                  </a:extLst>
                </p:cNvPr>
                <p:cNvPicPr/>
                <p:nvPr/>
              </p:nvPicPr>
              <p:blipFill>
                <a:blip r:embed="rId75"/>
                <a:stretch>
                  <a:fillRect/>
                </a:stretch>
              </p:blipFill>
              <p:spPr>
                <a:xfrm>
                  <a:off x="7135237" y="4907271"/>
                  <a:ext cx="7297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9071A785-77BA-4DFE-A8CA-182CFEC30B4A}"/>
                    </a:ext>
                  </a:extLst>
                </p14:cNvPr>
                <p14:cNvContentPartPr/>
                <p14:nvPr/>
              </p14:nvContentPartPr>
              <p14:xfrm>
                <a:off x="7950277" y="4981791"/>
                <a:ext cx="150840" cy="281520"/>
              </p14:xfrm>
            </p:contentPart>
          </mc:Choice>
          <mc:Fallback xmlns="">
            <p:pic>
              <p:nvPicPr>
                <p:cNvPr id="48" name="Ink 47">
                  <a:extLst>
                    <a:ext uri="{FF2B5EF4-FFF2-40B4-BE49-F238E27FC236}">
                      <a16:creationId xmlns:a16="http://schemas.microsoft.com/office/drawing/2014/main" id="{9071A785-77BA-4DFE-A8CA-182CFEC30B4A}"/>
                    </a:ext>
                  </a:extLst>
                </p:cNvPr>
                <p:cNvPicPr/>
                <p:nvPr/>
              </p:nvPicPr>
              <p:blipFill>
                <a:blip r:embed="rId77"/>
                <a:stretch>
                  <a:fillRect/>
                </a:stretch>
              </p:blipFill>
              <p:spPr>
                <a:xfrm>
                  <a:off x="7932277" y="4964151"/>
                  <a:ext cx="186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DEA4373D-B391-40B9-9158-6CC420934C17}"/>
                    </a:ext>
                  </a:extLst>
                </p14:cNvPr>
                <p14:cNvContentPartPr/>
                <p14:nvPr/>
              </p14:nvContentPartPr>
              <p14:xfrm>
                <a:off x="7971877" y="5064231"/>
                <a:ext cx="653040" cy="199800"/>
              </p14:xfrm>
            </p:contentPart>
          </mc:Choice>
          <mc:Fallback xmlns="">
            <p:pic>
              <p:nvPicPr>
                <p:cNvPr id="49" name="Ink 48">
                  <a:extLst>
                    <a:ext uri="{FF2B5EF4-FFF2-40B4-BE49-F238E27FC236}">
                      <a16:creationId xmlns:a16="http://schemas.microsoft.com/office/drawing/2014/main" id="{DEA4373D-B391-40B9-9158-6CC420934C17}"/>
                    </a:ext>
                  </a:extLst>
                </p:cNvPr>
                <p:cNvPicPr/>
                <p:nvPr/>
              </p:nvPicPr>
              <p:blipFill>
                <a:blip r:embed="rId79"/>
                <a:stretch>
                  <a:fillRect/>
                </a:stretch>
              </p:blipFill>
              <p:spPr>
                <a:xfrm>
                  <a:off x="7953877" y="5046591"/>
                  <a:ext cx="688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F4014ACA-B202-4FC4-A39B-43C51B589E5F}"/>
                    </a:ext>
                  </a:extLst>
                </p14:cNvPr>
                <p14:cNvContentPartPr/>
                <p14:nvPr/>
              </p14:nvContentPartPr>
              <p14:xfrm>
                <a:off x="8498917" y="4646991"/>
                <a:ext cx="168840" cy="254880"/>
              </p14:xfrm>
            </p:contentPart>
          </mc:Choice>
          <mc:Fallback xmlns="">
            <p:pic>
              <p:nvPicPr>
                <p:cNvPr id="50" name="Ink 49">
                  <a:extLst>
                    <a:ext uri="{FF2B5EF4-FFF2-40B4-BE49-F238E27FC236}">
                      <a16:creationId xmlns:a16="http://schemas.microsoft.com/office/drawing/2014/main" id="{F4014ACA-B202-4FC4-A39B-43C51B589E5F}"/>
                    </a:ext>
                  </a:extLst>
                </p:cNvPr>
                <p:cNvPicPr/>
                <p:nvPr/>
              </p:nvPicPr>
              <p:blipFill>
                <a:blip r:embed="rId81"/>
                <a:stretch>
                  <a:fillRect/>
                </a:stretch>
              </p:blipFill>
              <p:spPr>
                <a:xfrm>
                  <a:off x="8480917" y="4628991"/>
                  <a:ext cx="204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ADB37604-D978-4927-B255-D1ED23BF370D}"/>
                    </a:ext>
                  </a:extLst>
                </p14:cNvPr>
                <p14:cNvContentPartPr/>
                <p14:nvPr/>
              </p14:nvContentPartPr>
              <p14:xfrm>
                <a:off x="8737957" y="4657071"/>
                <a:ext cx="201960" cy="392760"/>
              </p14:xfrm>
            </p:contentPart>
          </mc:Choice>
          <mc:Fallback xmlns="">
            <p:pic>
              <p:nvPicPr>
                <p:cNvPr id="51" name="Ink 50">
                  <a:extLst>
                    <a:ext uri="{FF2B5EF4-FFF2-40B4-BE49-F238E27FC236}">
                      <a16:creationId xmlns:a16="http://schemas.microsoft.com/office/drawing/2014/main" id="{ADB37604-D978-4927-B255-D1ED23BF370D}"/>
                    </a:ext>
                  </a:extLst>
                </p:cNvPr>
                <p:cNvPicPr/>
                <p:nvPr/>
              </p:nvPicPr>
              <p:blipFill>
                <a:blip r:embed="rId83"/>
                <a:stretch>
                  <a:fillRect/>
                </a:stretch>
              </p:blipFill>
              <p:spPr>
                <a:xfrm>
                  <a:off x="8720317" y="4639431"/>
                  <a:ext cx="237600" cy="428400"/>
                </a:xfrm>
                <a:prstGeom prst="rect">
                  <a:avLst/>
                </a:prstGeom>
              </p:spPr>
            </p:pic>
          </mc:Fallback>
        </mc:AlternateContent>
      </p:grpSp>
      <p:grpSp>
        <p:nvGrpSpPr>
          <p:cNvPr id="57" name="Group 56">
            <a:extLst>
              <a:ext uri="{FF2B5EF4-FFF2-40B4-BE49-F238E27FC236}">
                <a16:creationId xmlns:a16="http://schemas.microsoft.com/office/drawing/2014/main" id="{6796D81F-947F-4271-B7D6-FBA1A8B73105}"/>
              </a:ext>
            </a:extLst>
          </p:cNvPr>
          <p:cNvGrpSpPr/>
          <p:nvPr/>
        </p:nvGrpSpPr>
        <p:grpSpPr>
          <a:xfrm>
            <a:off x="6553477" y="5446191"/>
            <a:ext cx="2534400" cy="626040"/>
            <a:chOff x="6553477" y="5446191"/>
            <a:chExt cx="2534400" cy="626040"/>
          </a:xfrm>
        </p:grpSpPr>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B86C95A0-0B7A-4BE7-8011-F8B1925353D5}"/>
                    </a:ext>
                  </a:extLst>
                </p14:cNvPr>
                <p14:cNvContentPartPr/>
                <p14:nvPr/>
              </p14:nvContentPartPr>
              <p14:xfrm>
                <a:off x="8177437" y="5446191"/>
                <a:ext cx="367920" cy="239760"/>
              </p14:xfrm>
            </p:contentPart>
          </mc:Choice>
          <mc:Fallback xmlns="">
            <p:pic>
              <p:nvPicPr>
                <p:cNvPr id="52" name="Ink 51">
                  <a:extLst>
                    <a:ext uri="{FF2B5EF4-FFF2-40B4-BE49-F238E27FC236}">
                      <a16:creationId xmlns:a16="http://schemas.microsoft.com/office/drawing/2014/main" id="{B86C95A0-0B7A-4BE7-8011-F8B1925353D5}"/>
                    </a:ext>
                  </a:extLst>
                </p:cNvPr>
                <p:cNvPicPr/>
                <p:nvPr/>
              </p:nvPicPr>
              <p:blipFill>
                <a:blip r:embed="rId85"/>
                <a:stretch>
                  <a:fillRect/>
                </a:stretch>
              </p:blipFill>
              <p:spPr>
                <a:xfrm>
                  <a:off x="8159797" y="5428191"/>
                  <a:ext cx="403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65C948D1-FA85-4656-A0A9-C30A328133E1}"/>
                    </a:ext>
                  </a:extLst>
                </p14:cNvPr>
                <p14:cNvContentPartPr/>
                <p14:nvPr/>
              </p14:nvContentPartPr>
              <p14:xfrm>
                <a:off x="6553477" y="5603511"/>
                <a:ext cx="2534400" cy="468720"/>
              </p14:xfrm>
            </p:contentPart>
          </mc:Choice>
          <mc:Fallback xmlns="">
            <p:pic>
              <p:nvPicPr>
                <p:cNvPr id="53" name="Ink 52">
                  <a:extLst>
                    <a:ext uri="{FF2B5EF4-FFF2-40B4-BE49-F238E27FC236}">
                      <a16:creationId xmlns:a16="http://schemas.microsoft.com/office/drawing/2014/main" id="{65C948D1-FA85-4656-A0A9-C30A328133E1}"/>
                    </a:ext>
                  </a:extLst>
                </p:cNvPr>
                <p:cNvPicPr/>
                <p:nvPr/>
              </p:nvPicPr>
              <p:blipFill>
                <a:blip r:embed="rId87"/>
                <a:stretch>
                  <a:fillRect/>
                </a:stretch>
              </p:blipFill>
              <p:spPr>
                <a:xfrm>
                  <a:off x="6535477" y="5585511"/>
                  <a:ext cx="2570040" cy="504360"/>
                </a:xfrm>
                <a:prstGeom prst="rect">
                  <a:avLst/>
                </a:prstGeom>
              </p:spPr>
            </p:pic>
          </mc:Fallback>
        </mc:AlternateContent>
      </p:grpSp>
      <p:grpSp>
        <p:nvGrpSpPr>
          <p:cNvPr id="56" name="Group 55">
            <a:extLst>
              <a:ext uri="{FF2B5EF4-FFF2-40B4-BE49-F238E27FC236}">
                <a16:creationId xmlns:a16="http://schemas.microsoft.com/office/drawing/2014/main" id="{D0D1E03D-55CA-43A1-B92C-C69C9B7574C2}"/>
              </a:ext>
            </a:extLst>
          </p:cNvPr>
          <p:cNvGrpSpPr/>
          <p:nvPr/>
        </p:nvGrpSpPr>
        <p:grpSpPr>
          <a:xfrm>
            <a:off x="6960277" y="6303351"/>
            <a:ext cx="1680480" cy="406800"/>
            <a:chOff x="6960277" y="6303351"/>
            <a:chExt cx="1680480" cy="406800"/>
          </a:xfrm>
        </p:grpSpPr>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A5FB1384-1E4F-4736-AAF3-8056AAB36D3A}"/>
                    </a:ext>
                  </a:extLst>
                </p14:cNvPr>
                <p14:cNvContentPartPr/>
                <p14:nvPr/>
              </p14:nvContentPartPr>
              <p14:xfrm>
                <a:off x="6960277" y="6303351"/>
                <a:ext cx="290520" cy="406800"/>
              </p14:xfrm>
            </p:contentPart>
          </mc:Choice>
          <mc:Fallback xmlns="">
            <p:pic>
              <p:nvPicPr>
                <p:cNvPr id="54" name="Ink 53">
                  <a:extLst>
                    <a:ext uri="{FF2B5EF4-FFF2-40B4-BE49-F238E27FC236}">
                      <a16:creationId xmlns:a16="http://schemas.microsoft.com/office/drawing/2014/main" id="{A5FB1384-1E4F-4736-AAF3-8056AAB36D3A}"/>
                    </a:ext>
                  </a:extLst>
                </p:cNvPr>
                <p:cNvPicPr/>
                <p:nvPr/>
              </p:nvPicPr>
              <p:blipFill>
                <a:blip r:embed="rId89"/>
                <a:stretch>
                  <a:fillRect/>
                </a:stretch>
              </p:blipFill>
              <p:spPr>
                <a:xfrm>
                  <a:off x="6942277" y="6285351"/>
                  <a:ext cx="32616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6567D23A-6A50-4D2C-8ED2-76691231D493}"/>
                    </a:ext>
                  </a:extLst>
                </p14:cNvPr>
                <p14:cNvContentPartPr/>
                <p14:nvPr/>
              </p14:nvContentPartPr>
              <p14:xfrm>
                <a:off x="7479397" y="6315591"/>
                <a:ext cx="1161360" cy="353160"/>
              </p14:xfrm>
            </p:contentPart>
          </mc:Choice>
          <mc:Fallback xmlns="">
            <p:pic>
              <p:nvPicPr>
                <p:cNvPr id="55" name="Ink 54">
                  <a:extLst>
                    <a:ext uri="{FF2B5EF4-FFF2-40B4-BE49-F238E27FC236}">
                      <a16:creationId xmlns:a16="http://schemas.microsoft.com/office/drawing/2014/main" id="{6567D23A-6A50-4D2C-8ED2-76691231D493}"/>
                    </a:ext>
                  </a:extLst>
                </p:cNvPr>
                <p:cNvPicPr/>
                <p:nvPr/>
              </p:nvPicPr>
              <p:blipFill>
                <a:blip r:embed="rId91"/>
                <a:stretch>
                  <a:fillRect/>
                </a:stretch>
              </p:blipFill>
              <p:spPr>
                <a:xfrm>
                  <a:off x="7461397" y="6297951"/>
                  <a:ext cx="1197000" cy="388800"/>
                </a:xfrm>
                <a:prstGeom prst="rect">
                  <a:avLst/>
                </a:prstGeom>
              </p:spPr>
            </p:pic>
          </mc:Fallback>
        </mc:AlternateContent>
      </p:grpSp>
    </p:spTree>
    <p:extLst>
      <p:ext uri="{BB962C8B-B14F-4D97-AF65-F5344CB8AC3E}">
        <p14:creationId xmlns:p14="http://schemas.microsoft.com/office/powerpoint/2010/main" val="2454098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clrChange>
              <a:clrFrom>
                <a:srgbClr val="DEE0B2"/>
              </a:clrFrom>
              <a:clrTo>
                <a:srgbClr val="DEE0B2">
                  <a:alpha val="0"/>
                </a:srgbClr>
              </a:clrTo>
            </a:clrChange>
            <a:extLst>
              <a:ext uri="{28A0092B-C50C-407E-A947-70E740481C1C}">
                <a14:useLocalDpi xmlns:a14="http://schemas.microsoft.com/office/drawing/2010/main" val="0"/>
              </a:ext>
            </a:extLst>
          </a:blip>
          <a:srcRect/>
          <a:stretch>
            <a:fillRect/>
          </a:stretch>
        </p:blipFill>
        <p:spPr bwMode="auto">
          <a:xfrm>
            <a:off x="79375" y="609600"/>
            <a:ext cx="89677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EAABD24-299C-46DA-BBB4-2C7CAC6DA127}"/>
                  </a:ext>
                </a:extLst>
              </p14:cNvPr>
              <p14:cNvContentPartPr/>
              <p14:nvPr/>
            </p14:nvContentPartPr>
            <p14:xfrm>
              <a:off x="6544646" y="1351543"/>
              <a:ext cx="481320" cy="515520"/>
            </p14:xfrm>
          </p:contentPart>
        </mc:Choice>
        <mc:Fallback xmlns="">
          <p:pic>
            <p:nvPicPr>
              <p:cNvPr id="2" name="Ink 1">
                <a:extLst>
                  <a:ext uri="{FF2B5EF4-FFF2-40B4-BE49-F238E27FC236}">
                    <a16:creationId xmlns:a16="http://schemas.microsoft.com/office/drawing/2014/main" id="{3EAABD24-299C-46DA-BBB4-2C7CAC6DA127}"/>
                  </a:ext>
                </a:extLst>
              </p:cNvPr>
              <p:cNvPicPr/>
              <p:nvPr/>
            </p:nvPicPr>
            <p:blipFill>
              <a:blip r:embed="rId4"/>
              <a:stretch>
                <a:fillRect/>
              </a:stretch>
            </p:blipFill>
            <p:spPr>
              <a:xfrm>
                <a:off x="6508619" y="1279543"/>
                <a:ext cx="553014"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2D3A8F2-6FBC-4BEA-B7E8-AA3208764340}"/>
                  </a:ext>
                </a:extLst>
              </p14:cNvPr>
              <p14:cNvContentPartPr/>
              <p14:nvPr/>
            </p14:nvContentPartPr>
            <p14:xfrm>
              <a:off x="6077424" y="4198584"/>
              <a:ext cx="2860200" cy="508320"/>
            </p14:xfrm>
          </p:contentPart>
        </mc:Choice>
        <mc:Fallback xmlns="">
          <p:pic>
            <p:nvPicPr>
              <p:cNvPr id="3" name="Ink 2">
                <a:extLst>
                  <a:ext uri="{FF2B5EF4-FFF2-40B4-BE49-F238E27FC236}">
                    <a16:creationId xmlns:a16="http://schemas.microsoft.com/office/drawing/2014/main" id="{C2D3A8F2-6FBC-4BEA-B7E8-AA3208764340}"/>
                  </a:ext>
                </a:extLst>
              </p:cNvPr>
              <p:cNvPicPr/>
              <p:nvPr/>
            </p:nvPicPr>
            <p:blipFill>
              <a:blip r:embed="rId6"/>
              <a:stretch>
                <a:fillRect/>
              </a:stretch>
            </p:blipFill>
            <p:spPr>
              <a:xfrm>
                <a:off x="6041424" y="4126584"/>
                <a:ext cx="293184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E4F7D88-717E-4DAA-A6CD-FDDF6822B375}"/>
                  </a:ext>
                </a:extLst>
              </p14:cNvPr>
              <p14:cNvContentPartPr/>
              <p14:nvPr/>
            </p14:nvContentPartPr>
            <p14:xfrm>
              <a:off x="6101904" y="4200024"/>
              <a:ext cx="2764440" cy="483840"/>
            </p14:xfrm>
          </p:contentPart>
        </mc:Choice>
        <mc:Fallback xmlns="">
          <p:pic>
            <p:nvPicPr>
              <p:cNvPr id="4" name="Ink 3">
                <a:extLst>
                  <a:ext uri="{FF2B5EF4-FFF2-40B4-BE49-F238E27FC236}">
                    <a16:creationId xmlns:a16="http://schemas.microsoft.com/office/drawing/2014/main" id="{6E4F7D88-717E-4DAA-A6CD-FDDF6822B375}"/>
                  </a:ext>
                </a:extLst>
              </p:cNvPr>
              <p:cNvPicPr/>
              <p:nvPr/>
            </p:nvPicPr>
            <p:blipFill>
              <a:blip r:embed="rId8"/>
              <a:stretch>
                <a:fillRect/>
              </a:stretch>
            </p:blipFill>
            <p:spPr>
              <a:xfrm>
                <a:off x="6065904" y="4127970"/>
                <a:ext cx="2836080" cy="62758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59D4A707-99E3-41D9-B8B4-98A0A324BA65}"/>
                  </a:ext>
                </a:extLst>
              </p14:cNvPr>
              <p14:cNvContentPartPr/>
              <p14:nvPr/>
            </p14:nvContentPartPr>
            <p14:xfrm>
              <a:off x="2860237" y="478191"/>
              <a:ext cx="360" cy="2160"/>
            </p14:xfrm>
          </p:contentPart>
        </mc:Choice>
        <mc:Fallback xmlns="">
          <p:pic>
            <p:nvPicPr>
              <p:cNvPr id="5" name="Ink 4">
                <a:extLst>
                  <a:ext uri="{FF2B5EF4-FFF2-40B4-BE49-F238E27FC236}">
                    <a16:creationId xmlns:a16="http://schemas.microsoft.com/office/drawing/2014/main" id="{59D4A707-99E3-41D9-B8B4-98A0A324BA65}"/>
                  </a:ext>
                </a:extLst>
              </p:cNvPr>
              <p:cNvPicPr/>
              <p:nvPr/>
            </p:nvPicPr>
            <p:blipFill>
              <a:blip r:embed="rId10"/>
              <a:stretch>
                <a:fillRect/>
              </a:stretch>
            </p:blipFill>
            <p:spPr>
              <a:xfrm>
                <a:off x="2842597" y="460551"/>
                <a:ext cx="36000" cy="37800"/>
              </a:xfrm>
              <a:prstGeom prst="rect">
                <a:avLst/>
              </a:prstGeom>
            </p:spPr>
          </p:pic>
        </mc:Fallback>
      </mc:AlternateContent>
      <p:grpSp>
        <p:nvGrpSpPr>
          <p:cNvPr id="8" name="Group 7">
            <a:extLst>
              <a:ext uri="{FF2B5EF4-FFF2-40B4-BE49-F238E27FC236}">
                <a16:creationId xmlns:a16="http://schemas.microsoft.com/office/drawing/2014/main" id="{074A3A45-DA18-48EB-A400-E97FEF5FE25C}"/>
              </a:ext>
            </a:extLst>
          </p:cNvPr>
          <p:cNvGrpSpPr/>
          <p:nvPr/>
        </p:nvGrpSpPr>
        <p:grpSpPr>
          <a:xfrm>
            <a:off x="497557" y="597351"/>
            <a:ext cx="1437840" cy="880200"/>
            <a:chOff x="497557" y="597351"/>
            <a:chExt cx="1437840" cy="88020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89E5531B-EB93-4843-8D83-42E4487D4593}"/>
                    </a:ext>
                  </a:extLst>
                </p14:cNvPr>
                <p14:cNvContentPartPr/>
                <p14:nvPr/>
              </p14:nvContentPartPr>
              <p14:xfrm>
                <a:off x="497557" y="597351"/>
                <a:ext cx="855720" cy="389880"/>
              </p14:xfrm>
            </p:contentPart>
          </mc:Choice>
          <mc:Fallback xmlns="">
            <p:pic>
              <p:nvPicPr>
                <p:cNvPr id="6" name="Ink 5">
                  <a:extLst>
                    <a:ext uri="{FF2B5EF4-FFF2-40B4-BE49-F238E27FC236}">
                      <a16:creationId xmlns:a16="http://schemas.microsoft.com/office/drawing/2014/main" id="{89E5531B-EB93-4843-8D83-42E4487D4593}"/>
                    </a:ext>
                  </a:extLst>
                </p:cNvPr>
                <p:cNvPicPr/>
                <p:nvPr/>
              </p:nvPicPr>
              <p:blipFill>
                <a:blip r:embed="rId12"/>
                <a:stretch>
                  <a:fillRect/>
                </a:stretch>
              </p:blipFill>
              <p:spPr>
                <a:xfrm>
                  <a:off x="479557" y="579351"/>
                  <a:ext cx="8913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C10D4B11-382A-4ADD-9E08-3ED967D03718}"/>
                    </a:ext>
                  </a:extLst>
                </p14:cNvPr>
                <p14:cNvContentPartPr/>
                <p14:nvPr/>
              </p14:nvContentPartPr>
              <p14:xfrm>
                <a:off x="1042957" y="995151"/>
                <a:ext cx="892440" cy="482400"/>
              </p14:xfrm>
            </p:contentPart>
          </mc:Choice>
          <mc:Fallback xmlns="">
            <p:pic>
              <p:nvPicPr>
                <p:cNvPr id="7" name="Ink 6">
                  <a:extLst>
                    <a:ext uri="{FF2B5EF4-FFF2-40B4-BE49-F238E27FC236}">
                      <a16:creationId xmlns:a16="http://schemas.microsoft.com/office/drawing/2014/main" id="{C10D4B11-382A-4ADD-9E08-3ED967D03718}"/>
                    </a:ext>
                  </a:extLst>
                </p:cNvPr>
                <p:cNvPicPr/>
                <p:nvPr/>
              </p:nvPicPr>
              <p:blipFill>
                <a:blip r:embed="rId14"/>
                <a:stretch>
                  <a:fillRect/>
                </a:stretch>
              </p:blipFill>
              <p:spPr>
                <a:xfrm>
                  <a:off x="1025317" y="977511"/>
                  <a:ext cx="928080" cy="518040"/>
                </a:xfrm>
                <a:prstGeom prst="rect">
                  <a:avLst/>
                </a:prstGeom>
              </p:spPr>
            </p:pic>
          </mc:Fallback>
        </mc:AlternateContent>
      </p:grpSp>
      <p:grpSp>
        <p:nvGrpSpPr>
          <p:cNvPr id="14" name="Group 13">
            <a:extLst>
              <a:ext uri="{FF2B5EF4-FFF2-40B4-BE49-F238E27FC236}">
                <a16:creationId xmlns:a16="http://schemas.microsoft.com/office/drawing/2014/main" id="{A33ABF0F-C7C1-46A2-BC2E-6F9D3B94DEA9}"/>
              </a:ext>
            </a:extLst>
          </p:cNvPr>
          <p:cNvGrpSpPr/>
          <p:nvPr/>
        </p:nvGrpSpPr>
        <p:grpSpPr>
          <a:xfrm>
            <a:off x="6259357" y="410511"/>
            <a:ext cx="2368800" cy="1054800"/>
            <a:chOff x="6259357" y="410511"/>
            <a:chExt cx="2368800" cy="105480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E5F2811-11BF-49F6-BA43-D733DADBF052}"/>
                    </a:ext>
                  </a:extLst>
                </p14:cNvPr>
                <p14:cNvContentPartPr/>
                <p14:nvPr/>
              </p14:nvContentPartPr>
              <p14:xfrm>
                <a:off x="6259357" y="726231"/>
                <a:ext cx="392040" cy="567720"/>
              </p14:xfrm>
            </p:contentPart>
          </mc:Choice>
          <mc:Fallback xmlns="">
            <p:pic>
              <p:nvPicPr>
                <p:cNvPr id="9" name="Ink 8">
                  <a:extLst>
                    <a:ext uri="{FF2B5EF4-FFF2-40B4-BE49-F238E27FC236}">
                      <a16:creationId xmlns:a16="http://schemas.microsoft.com/office/drawing/2014/main" id="{7E5F2811-11BF-49F6-BA43-D733DADBF052}"/>
                    </a:ext>
                  </a:extLst>
                </p:cNvPr>
                <p:cNvPicPr/>
                <p:nvPr/>
              </p:nvPicPr>
              <p:blipFill>
                <a:blip r:embed="rId16"/>
                <a:stretch>
                  <a:fillRect/>
                </a:stretch>
              </p:blipFill>
              <p:spPr>
                <a:xfrm>
                  <a:off x="6241357" y="708231"/>
                  <a:ext cx="42768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DD8F1723-8390-46A5-9DC8-3F40B757FB32}"/>
                    </a:ext>
                  </a:extLst>
                </p14:cNvPr>
                <p14:cNvContentPartPr/>
                <p14:nvPr/>
              </p14:nvContentPartPr>
              <p14:xfrm>
                <a:off x="6764437" y="808311"/>
                <a:ext cx="603720" cy="645480"/>
              </p14:xfrm>
            </p:contentPart>
          </mc:Choice>
          <mc:Fallback xmlns="">
            <p:pic>
              <p:nvPicPr>
                <p:cNvPr id="10" name="Ink 9">
                  <a:extLst>
                    <a:ext uri="{FF2B5EF4-FFF2-40B4-BE49-F238E27FC236}">
                      <a16:creationId xmlns:a16="http://schemas.microsoft.com/office/drawing/2014/main" id="{DD8F1723-8390-46A5-9DC8-3F40B757FB32}"/>
                    </a:ext>
                  </a:extLst>
                </p:cNvPr>
                <p:cNvPicPr/>
                <p:nvPr/>
              </p:nvPicPr>
              <p:blipFill>
                <a:blip r:embed="rId18"/>
                <a:stretch>
                  <a:fillRect/>
                </a:stretch>
              </p:blipFill>
              <p:spPr>
                <a:xfrm>
                  <a:off x="6746437" y="790311"/>
                  <a:ext cx="63936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63E3E49E-8829-4866-8C18-078D7E8DA40C}"/>
                    </a:ext>
                  </a:extLst>
                </p14:cNvPr>
                <p14:cNvContentPartPr/>
                <p14:nvPr/>
              </p14:nvContentPartPr>
              <p14:xfrm>
                <a:off x="7291477" y="903351"/>
                <a:ext cx="543960" cy="561960"/>
              </p14:xfrm>
            </p:contentPart>
          </mc:Choice>
          <mc:Fallback xmlns="">
            <p:pic>
              <p:nvPicPr>
                <p:cNvPr id="11" name="Ink 10">
                  <a:extLst>
                    <a:ext uri="{FF2B5EF4-FFF2-40B4-BE49-F238E27FC236}">
                      <a16:creationId xmlns:a16="http://schemas.microsoft.com/office/drawing/2014/main" id="{63E3E49E-8829-4866-8C18-078D7E8DA40C}"/>
                    </a:ext>
                  </a:extLst>
                </p:cNvPr>
                <p:cNvPicPr/>
                <p:nvPr/>
              </p:nvPicPr>
              <p:blipFill>
                <a:blip r:embed="rId20"/>
                <a:stretch>
                  <a:fillRect/>
                </a:stretch>
              </p:blipFill>
              <p:spPr>
                <a:xfrm>
                  <a:off x="7273837" y="885711"/>
                  <a:ext cx="57960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7A476258-8A42-4F9E-8278-990D1B98D67B}"/>
                    </a:ext>
                  </a:extLst>
                </p14:cNvPr>
                <p14:cNvContentPartPr/>
                <p14:nvPr/>
              </p14:nvContentPartPr>
              <p14:xfrm>
                <a:off x="7772437" y="984711"/>
                <a:ext cx="462600" cy="457920"/>
              </p14:xfrm>
            </p:contentPart>
          </mc:Choice>
          <mc:Fallback xmlns="">
            <p:pic>
              <p:nvPicPr>
                <p:cNvPr id="12" name="Ink 11">
                  <a:extLst>
                    <a:ext uri="{FF2B5EF4-FFF2-40B4-BE49-F238E27FC236}">
                      <a16:creationId xmlns:a16="http://schemas.microsoft.com/office/drawing/2014/main" id="{7A476258-8A42-4F9E-8278-990D1B98D67B}"/>
                    </a:ext>
                  </a:extLst>
                </p:cNvPr>
                <p:cNvPicPr/>
                <p:nvPr/>
              </p:nvPicPr>
              <p:blipFill>
                <a:blip r:embed="rId22"/>
                <a:stretch>
                  <a:fillRect/>
                </a:stretch>
              </p:blipFill>
              <p:spPr>
                <a:xfrm>
                  <a:off x="7754437" y="967071"/>
                  <a:ext cx="4982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229319A0-2AFE-4F77-8F55-3E4C62F6A974}"/>
                    </a:ext>
                  </a:extLst>
                </p14:cNvPr>
                <p14:cNvContentPartPr/>
                <p14:nvPr/>
              </p14:nvContentPartPr>
              <p14:xfrm>
                <a:off x="8205877" y="410511"/>
                <a:ext cx="422280" cy="1043280"/>
              </p14:xfrm>
            </p:contentPart>
          </mc:Choice>
          <mc:Fallback xmlns="">
            <p:pic>
              <p:nvPicPr>
                <p:cNvPr id="13" name="Ink 12">
                  <a:extLst>
                    <a:ext uri="{FF2B5EF4-FFF2-40B4-BE49-F238E27FC236}">
                      <a16:creationId xmlns:a16="http://schemas.microsoft.com/office/drawing/2014/main" id="{229319A0-2AFE-4F77-8F55-3E4C62F6A974}"/>
                    </a:ext>
                  </a:extLst>
                </p:cNvPr>
                <p:cNvPicPr/>
                <p:nvPr/>
              </p:nvPicPr>
              <p:blipFill>
                <a:blip r:embed="rId24"/>
                <a:stretch>
                  <a:fillRect/>
                </a:stretch>
              </p:blipFill>
              <p:spPr>
                <a:xfrm>
                  <a:off x="8188237" y="392871"/>
                  <a:ext cx="457920" cy="1078920"/>
                </a:xfrm>
                <a:prstGeom prst="rect">
                  <a:avLst/>
                </a:prstGeom>
              </p:spPr>
            </p:pic>
          </mc:Fallback>
        </mc:AlternateContent>
      </p:grpSp>
    </p:spTree>
    <p:extLst>
      <p:ext uri="{BB962C8B-B14F-4D97-AF65-F5344CB8AC3E}">
        <p14:creationId xmlns:p14="http://schemas.microsoft.com/office/powerpoint/2010/main" val="2675514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F7D3330-AF84-4ED1-A74B-A7D74D87EA67}"/>
              </a:ext>
            </a:extLst>
          </p:cNvPr>
          <p:cNvGrpSpPr/>
          <p:nvPr/>
        </p:nvGrpSpPr>
        <p:grpSpPr>
          <a:xfrm>
            <a:off x="1608888" y="585096"/>
            <a:ext cx="5038920" cy="3864240"/>
            <a:chOff x="1608888" y="585096"/>
            <a:chExt cx="5038920" cy="38642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94C11A1-685D-4450-8ED0-C816CE7B042B}"/>
                    </a:ext>
                  </a:extLst>
                </p14:cNvPr>
                <p14:cNvContentPartPr/>
                <p14:nvPr/>
              </p14:nvContentPartPr>
              <p14:xfrm>
                <a:off x="1608888" y="702096"/>
                <a:ext cx="249840" cy="3548880"/>
              </p14:xfrm>
            </p:contentPart>
          </mc:Choice>
          <mc:Fallback xmlns="">
            <p:pic>
              <p:nvPicPr>
                <p:cNvPr id="2" name="Ink 1">
                  <a:extLst>
                    <a:ext uri="{FF2B5EF4-FFF2-40B4-BE49-F238E27FC236}">
                      <a16:creationId xmlns:a16="http://schemas.microsoft.com/office/drawing/2014/main" id="{B94C11A1-685D-4450-8ED0-C816CE7B042B}"/>
                    </a:ext>
                  </a:extLst>
                </p:cNvPr>
                <p:cNvPicPr/>
                <p:nvPr/>
              </p:nvPicPr>
              <p:blipFill>
                <a:blip r:embed="rId3"/>
                <a:stretch>
                  <a:fillRect/>
                </a:stretch>
              </p:blipFill>
              <p:spPr>
                <a:xfrm>
                  <a:off x="1591248" y="684096"/>
                  <a:ext cx="285480" cy="3584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8C19847-E245-4FFB-9AAC-4B7CBC3B3415}"/>
                    </a:ext>
                  </a:extLst>
                </p14:cNvPr>
                <p14:cNvContentPartPr/>
                <p14:nvPr/>
              </p14:nvContentPartPr>
              <p14:xfrm>
                <a:off x="1764048" y="4286616"/>
                <a:ext cx="4883760" cy="162720"/>
              </p14:xfrm>
            </p:contentPart>
          </mc:Choice>
          <mc:Fallback xmlns="">
            <p:pic>
              <p:nvPicPr>
                <p:cNvPr id="3" name="Ink 2">
                  <a:extLst>
                    <a:ext uri="{FF2B5EF4-FFF2-40B4-BE49-F238E27FC236}">
                      <a16:creationId xmlns:a16="http://schemas.microsoft.com/office/drawing/2014/main" id="{B8C19847-E245-4FFB-9AAC-4B7CBC3B3415}"/>
                    </a:ext>
                  </a:extLst>
                </p:cNvPr>
                <p:cNvPicPr/>
                <p:nvPr/>
              </p:nvPicPr>
              <p:blipFill>
                <a:blip r:embed="rId5"/>
                <a:stretch>
                  <a:fillRect/>
                </a:stretch>
              </p:blipFill>
              <p:spPr>
                <a:xfrm>
                  <a:off x="1746048" y="4268976"/>
                  <a:ext cx="4919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3D6C76-91EF-479C-9F7E-911103D5FEEA}"/>
                    </a:ext>
                  </a:extLst>
                </p14:cNvPr>
                <p14:cNvContentPartPr/>
                <p14:nvPr/>
              </p14:nvContentPartPr>
              <p14:xfrm>
                <a:off x="2145648" y="585096"/>
                <a:ext cx="1635840" cy="3465720"/>
              </p14:xfrm>
            </p:contentPart>
          </mc:Choice>
          <mc:Fallback xmlns="">
            <p:pic>
              <p:nvPicPr>
                <p:cNvPr id="4" name="Ink 3">
                  <a:extLst>
                    <a:ext uri="{FF2B5EF4-FFF2-40B4-BE49-F238E27FC236}">
                      <a16:creationId xmlns:a16="http://schemas.microsoft.com/office/drawing/2014/main" id="{5E3D6C76-91EF-479C-9F7E-911103D5FEEA}"/>
                    </a:ext>
                  </a:extLst>
                </p:cNvPr>
                <p:cNvPicPr/>
                <p:nvPr/>
              </p:nvPicPr>
              <p:blipFill>
                <a:blip r:embed="rId7"/>
                <a:stretch>
                  <a:fillRect/>
                </a:stretch>
              </p:blipFill>
              <p:spPr>
                <a:xfrm>
                  <a:off x="2127648" y="567456"/>
                  <a:ext cx="1671480" cy="350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AE6E2F-37BD-42CB-B7C3-5EF17F3B44E9}"/>
                    </a:ext>
                  </a:extLst>
                </p14:cNvPr>
                <p14:cNvContentPartPr/>
                <p14:nvPr/>
              </p14:nvContentPartPr>
              <p14:xfrm>
                <a:off x="3267408" y="2015376"/>
                <a:ext cx="2548080" cy="1020600"/>
              </p14:xfrm>
            </p:contentPart>
          </mc:Choice>
          <mc:Fallback xmlns="">
            <p:pic>
              <p:nvPicPr>
                <p:cNvPr id="5" name="Ink 4">
                  <a:extLst>
                    <a:ext uri="{FF2B5EF4-FFF2-40B4-BE49-F238E27FC236}">
                      <a16:creationId xmlns:a16="http://schemas.microsoft.com/office/drawing/2014/main" id="{46AE6E2F-37BD-42CB-B7C3-5EF17F3B44E9}"/>
                    </a:ext>
                  </a:extLst>
                </p:cNvPr>
                <p:cNvPicPr/>
                <p:nvPr/>
              </p:nvPicPr>
              <p:blipFill>
                <a:blip r:embed="rId9"/>
                <a:stretch>
                  <a:fillRect/>
                </a:stretch>
              </p:blipFill>
              <p:spPr>
                <a:xfrm>
                  <a:off x="3249768" y="1997736"/>
                  <a:ext cx="2583720" cy="105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E293BEF-326E-402D-864E-EFD54D3FF44F}"/>
                    </a:ext>
                  </a:extLst>
                </p14:cNvPr>
                <p14:cNvContentPartPr/>
                <p14:nvPr/>
              </p14:nvContentPartPr>
              <p14:xfrm>
                <a:off x="2645328" y="1682016"/>
                <a:ext cx="86400" cy="669600"/>
              </p14:xfrm>
            </p:contentPart>
          </mc:Choice>
          <mc:Fallback xmlns="">
            <p:pic>
              <p:nvPicPr>
                <p:cNvPr id="7" name="Ink 6">
                  <a:extLst>
                    <a:ext uri="{FF2B5EF4-FFF2-40B4-BE49-F238E27FC236}">
                      <a16:creationId xmlns:a16="http://schemas.microsoft.com/office/drawing/2014/main" id="{6E293BEF-326E-402D-864E-EFD54D3FF44F}"/>
                    </a:ext>
                  </a:extLst>
                </p:cNvPr>
                <p:cNvPicPr/>
                <p:nvPr/>
              </p:nvPicPr>
              <p:blipFill>
                <a:blip r:embed="rId11"/>
                <a:stretch>
                  <a:fillRect/>
                </a:stretch>
              </p:blipFill>
              <p:spPr>
                <a:xfrm>
                  <a:off x="2627688" y="1664376"/>
                  <a:ext cx="12204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DAD4022-9BD2-4F5C-9D49-FC4DBD872E88}"/>
                    </a:ext>
                  </a:extLst>
                </p14:cNvPr>
                <p14:cNvContentPartPr/>
                <p14:nvPr/>
              </p14:nvContentPartPr>
              <p14:xfrm>
                <a:off x="2730288" y="1901616"/>
                <a:ext cx="496080" cy="415080"/>
              </p14:xfrm>
            </p:contentPart>
          </mc:Choice>
          <mc:Fallback xmlns="">
            <p:pic>
              <p:nvPicPr>
                <p:cNvPr id="8" name="Ink 7">
                  <a:extLst>
                    <a:ext uri="{FF2B5EF4-FFF2-40B4-BE49-F238E27FC236}">
                      <a16:creationId xmlns:a16="http://schemas.microsoft.com/office/drawing/2014/main" id="{5DAD4022-9BD2-4F5C-9D49-FC4DBD872E88}"/>
                    </a:ext>
                  </a:extLst>
                </p:cNvPr>
                <p:cNvPicPr/>
                <p:nvPr/>
              </p:nvPicPr>
              <p:blipFill>
                <a:blip r:embed="rId13"/>
                <a:stretch>
                  <a:fillRect/>
                </a:stretch>
              </p:blipFill>
              <p:spPr>
                <a:xfrm>
                  <a:off x="2712648" y="1883616"/>
                  <a:ext cx="5317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F9AFE4A-0241-403E-89E2-F146FF585619}"/>
                    </a:ext>
                  </a:extLst>
                </p14:cNvPr>
                <p14:cNvContentPartPr/>
                <p14:nvPr/>
              </p14:nvContentPartPr>
              <p14:xfrm>
                <a:off x="3961848" y="3140376"/>
                <a:ext cx="361080" cy="477720"/>
              </p14:xfrm>
            </p:contentPart>
          </mc:Choice>
          <mc:Fallback xmlns="">
            <p:pic>
              <p:nvPicPr>
                <p:cNvPr id="9" name="Ink 8">
                  <a:extLst>
                    <a:ext uri="{FF2B5EF4-FFF2-40B4-BE49-F238E27FC236}">
                      <a16:creationId xmlns:a16="http://schemas.microsoft.com/office/drawing/2014/main" id="{BF9AFE4A-0241-403E-89E2-F146FF585619}"/>
                    </a:ext>
                  </a:extLst>
                </p:cNvPr>
                <p:cNvPicPr/>
                <p:nvPr/>
              </p:nvPicPr>
              <p:blipFill>
                <a:blip r:embed="rId15"/>
                <a:stretch>
                  <a:fillRect/>
                </a:stretch>
              </p:blipFill>
              <p:spPr>
                <a:xfrm>
                  <a:off x="3944208" y="3122376"/>
                  <a:ext cx="39672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9F07EF8-1397-4EAA-BB80-CD8BC2D9EF14}"/>
                    </a:ext>
                  </a:extLst>
                </p14:cNvPr>
                <p14:cNvContentPartPr/>
                <p14:nvPr/>
              </p14:nvContentPartPr>
              <p14:xfrm>
                <a:off x="4376568" y="1486176"/>
                <a:ext cx="494640" cy="612360"/>
              </p14:xfrm>
            </p:contentPart>
          </mc:Choice>
          <mc:Fallback xmlns="">
            <p:pic>
              <p:nvPicPr>
                <p:cNvPr id="10" name="Ink 9">
                  <a:extLst>
                    <a:ext uri="{FF2B5EF4-FFF2-40B4-BE49-F238E27FC236}">
                      <a16:creationId xmlns:a16="http://schemas.microsoft.com/office/drawing/2014/main" id="{D9F07EF8-1397-4EAA-BB80-CD8BC2D9EF14}"/>
                    </a:ext>
                  </a:extLst>
                </p:cNvPr>
                <p:cNvPicPr/>
                <p:nvPr/>
              </p:nvPicPr>
              <p:blipFill>
                <a:blip r:embed="rId17"/>
                <a:stretch>
                  <a:fillRect/>
                </a:stretch>
              </p:blipFill>
              <p:spPr>
                <a:xfrm>
                  <a:off x="4358928" y="1468176"/>
                  <a:ext cx="53028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2A5AF3EE-4A37-4CCD-A9D1-0EE6EF0F6F9C}"/>
                    </a:ext>
                  </a:extLst>
                </p14:cNvPr>
                <p14:cNvContentPartPr/>
                <p14:nvPr/>
              </p14:nvContentPartPr>
              <p14:xfrm>
                <a:off x="3071208" y="2714856"/>
                <a:ext cx="461520" cy="396360"/>
              </p14:xfrm>
            </p:contentPart>
          </mc:Choice>
          <mc:Fallback xmlns="">
            <p:pic>
              <p:nvPicPr>
                <p:cNvPr id="11" name="Ink 10">
                  <a:extLst>
                    <a:ext uri="{FF2B5EF4-FFF2-40B4-BE49-F238E27FC236}">
                      <a16:creationId xmlns:a16="http://schemas.microsoft.com/office/drawing/2014/main" id="{2A5AF3EE-4A37-4CCD-A9D1-0EE6EF0F6F9C}"/>
                    </a:ext>
                  </a:extLst>
                </p:cNvPr>
                <p:cNvPicPr/>
                <p:nvPr/>
              </p:nvPicPr>
              <p:blipFill>
                <a:blip r:embed="rId19"/>
                <a:stretch>
                  <a:fillRect/>
                </a:stretch>
              </p:blipFill>
              <p:spPr>
                <a:xfrm>
                  <a:off x="3053208" y="2697216"/>
                  <a:ext cx="497160" cy="43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DA0CDF0-5D88-4C3A-B037-87B7577CB2F7}"/>
                  </a:ext>
                </a:extLst>
              </p14:cNvPr>
              <p14:cNvContentPartPr/>
              <p14:nvPr/>
            </p14:nvContentPartPr>
            <p14:xfrm>
              <a:off x="3452088" y="402936"/>
              <a:ext cx="394920" cy="364320"/>
            </p14:xfrm>
          </p:contentPart>
        </mc:Choice>
        <mc:Fallback xmlns="">
          <p:pic>
            <p:nvPicPr>
              <p:cNvPr id="13" name="Ink 12">
                <a:extLst>
                  <a:ext uri="{FF2B5EF4-FFF2-40B4-BE49-F238E27FC236}">
                    <a16:creationId xmlns:a16="http://schemas.microsoft.com/office/drawing/2014/main" id="{8DA0CDF0-5D88-4C3A-B037-87B7577CB2F7}"/>
                  </a:ext>
                </a:extLst>
              </p:cNvPr>
              <p:cNvPicPr/>
              <p:nvPr/>
            </p:nvPicPr>
            <p:blipFill>
              <a:blip r:embed="rId21"/>
              <a:stretch>
                <a:fillRect/>
              </a:stretch>
            </p:blipFill>
            <p:spPr>
              <a:xfrm>
                <a:off x="3434088" y="385296"/>
                <a:ext cx="4305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736B8AE-750D-417B-B7CE-A42BA1699143}"/>
                  </a:ext>
                </a:extLst>
              </p14:cNvPr>
              <p14:cNvContentPartPr/>
              <p14:nvPr/>
            </p14:nvContentPartPr>
            <p14:xfrm>
              <a:off x="5676888" y="1793256"/>
              <a:ext cx="335520" cy="378720"/>
            </p14:xfrm>
          </p:contentPart>
        </mc:Choice>
        <mc:Fallback xmlns="">
          <p:pic>
            <p:nvPicPr>
              <p:cNvPr id="14" name="Ink 13">
                <a:extLst>
                  <a:ext uri="{FF2B5EF4-FFF2-40B4-BE49-F238E27FC236}">
                    <a16:creationId xmlns:a16="http://schemas.microsoft.com/office/drawing/2014/main" id="{0736B8AE-750D-417B-B7CE-A42BA1699143}"/>
                  </a:ext>
                </a:extLst>
              </p:cNvPr>
              <p:cNvPicPr/>
              <p:nvPr/>
            </p:nvPicPr>
            <p:blipFill>
              <a:blip r:embed="rId23"/>
              <a:stretch>
                <a:fillRect/>
              </a:stretch>
            </p:blipFill>
            <p:spPr>
              <a:xfrm>
                <a:off x="5659248" y="1775256"/>
                <a:ext cx="3711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F8AB8BB-F2AB-4809-A4A6-B5732A4852CC}"/>
                  </a:ext>
                </a:extLst>
              </p14:cNvPr>
              <p14:cNvContentPartPr/>
              <p14:nvPr/>
            </p14:nvContentPartPr>
            <p14:xfrm>
              <a:off x="3706608" y="519216"/>
              <a:ext cx="81360" cy="72000"/>
            </p14:xfrm>
          </p:contentPart>
        </mc:Choice>
        <mc:Fallback xmlns="">
          <p:pic>
            <p:nvPicPr>
              <p:cNvPr id="15" name="Ink 14">
                <a:extLst>
                  <a:ext uri="{FF2B5EF4-FFF2-40B4-BE49-F238E27FC236}">
                    <a16:creationId xmlns:a16="http://schemas.microsoft.com/office/drawing/2014/main" id="{0F8AB8BB-F2AB-4809-A4A6-B5732A4852CC}"/>
                  </a:ext>
                </a:extLst>
              </p:cNvPr>
              <p:cNvPicPr/>
              <p:nvPr/>
            </p:nvPicPr>
            <p:blipFill>
              <a:blip r:embed="rId25"/>
              <a:stretch>
                <a:fillRect/>
              </a:stretch>
            </p:blipFill>
            <p:spPr>
              <a:xfrm>
                <a:off x="3688608" y="501576"/>
                <a:ext cx="117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293157CA-ECE0-4DA9-95DB-35DCF50B9CB8}"/>
                  </a:ext>
                </a:extLst>
              </p14:cNvPr>
              <p14:cNvContentPartPr/>
              <p14:nvPr/>
            </p14:nvContentPartPr>
            <p14:xfrm>
              <a:off x="5768328" y="2002776"/>
              <a:ext cx="108000" cy="67320"/>
            </p14:xfrm>
          </p:contentPart>
        </mc:Choice>
        <mc:Fallback xmlns="">
          <p:pic>
            <p:nvPicPr>
              <p:cNvPr id="16" name="Ink 15">
                <a:extLst>
                  <a:ext uri="{FF2B5EF4-FFF2-40B4-BE49-F238E27FC236}">
                    <a16:creationId xmlns:a16="http://schemas.microsoft.com/office/drawing/2014/main" id="{293157CA-ECE0-4DA9-95DB-35DCF50B9CB8}"/>
                  </a:ext>
                </a:extLst>
              </p:cNvPr>
              <p:cNvPicPr/>
              <p:nvPr/>
            </p:nvPicPr>
            <p:blipFill>
              <a:blip r:embed="rId27"/>
              <a:stretch>
                <a:fillRect/>
              </a:stretch>
            </p:blipFill>
            <p:spPr>
              <a:xfrm>
                <a:off x="5750688" y="1985136"/>
                <a:ext cx="143640" cy="102960"/>
              </a:xfrm>
              <a:prstGeom prst="rect">
                <a:avLst/>
              </a:prstGeom>
            </p:spPr>
          </p:pic>
        </mc:Fallback>
      </mc:AlternateContent>
      <p:grpSp>
        <p:nvGrpSpPr>
          <p:cNvPr id="23" name="Group 22">
            <a:extLst>
              <a:ext uri="{FF2B5EF4-FFF2-40B4-BE49-F238E27FC236}">
                <a16:creationId xmlns:a16="http://schemas.microsoft.com/office/drawing/2014/main" id="{2FB61740-0C74-4562-A5BD-02B12E17574E}"/>
              </a:ext>
            </a:extLst>
          </p:cNvPr>
          <p:cNvGrpSpPr/>
          <p:nvPr/>
        </p:nvGrpSpPr>
        <p:grpSpPr>
          <a:xfrm>
            <a:off x="213168" y="2156136"/>
            <a:ext cx="982440" cy="573480"/>
            <a:chOff x="213168" y="2156136"/>
            <a:chExt cx="982440" cy="57348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EE48D83-0F23-4940-9FBE-009A13405641}"/>
                    </a:ext>
                  </a:extLst>
                </p14:cNvPr>
                <p14:cNvContentPartPr/>
                <p14:nvPr/>
              </p14:nvContentPartPr>
              <p14:xfrm>
                <a:off x="274728" y="2292216"/>
                <a:ext cx="92880" cy="437400"/>
              </p14:xfrm>
            </p:contentPart>
          </mc:Choice>
          <mc:Fallback xmlns="">
            <p:pic>
              <p:nvPicPr>
                <p:cNvPr id="19" name="Ink 18">
                  <a:extLst>
                    <a:ext uri="{FF2B5EF4-FFF2-40B4-BE49-F238E27FC236}">
                      <a16:creationId xmlns:a16="http://schemas.microsoft.com/office/drawing/2014/main" id="{0EE48D83-0F23-4940-9FBE-009A13405641}"/>
                    </a:ext>
                  </a:extLst>
                </p:cNvPr>
                <p:cNvPicPr/>
                <p:nvPr/>
              </p:nvPicPr>
              <p:blipFill>
                <a:blip r:embed="rId29"/>
                <a:stretch>
                  <a:fillRect/>
                </a:stretch>
              </p:blipFill>
              <p:spPr>
                <a:xfrm>
                  <a:off x="256728" y="2274216"/>
                  <a:ext cx="12852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DF7CA56-62CF-407A-B81B-498E755481B9}"/>
                    </a:ext>
                  </a:extLst>
                </p14:cNvPr>
                <p14:cNvContentPartPr/>
                <p14:nvPr/>
              </p14:nvContentPartPr>
              <p14:xfrm>
                <a:off x="213168" y="2156136"/>
                <a:ext cx="291240" cy="221400"/>
              </p14:xfrm>
            </p:contentPart>
          </mc:Choice>
          <mc:Fallback xmlns="">
            <p:pic>
              <p:nvPicPr>
                <p:cNvPr id="20" name="Ink 19">
                  <a:extLst>
                    <a:ext uri="{FF2B5EF4-FFF2-40B4-BE49-F238E27FC236}">
                      <a16:creationId xmlns:a16="http://schemas.microsoft.com/office/drawing/2014/main" id="{3DF7CA56-62CF-407A-B81B-498E755481B9}"/>
                    </a:ext>
                  </a:extLst>
                </p:cNvPr>
                <p:cNvPicPr/>
                <p:nvPr/>
              </p:nvPicPr>
              <p:blipFill>
                <a:blip r:embed="rId31"/>
                <a:stretch>
                  <a:fillRect/>
                </a:stretch>
              </p:blipFill>
              <p:spPr>
                <a:xfrm>
                  <a:off x="195528" y="2138496"/>
                  <a:ext cx="326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D644F0A-5911-4F18-9617-2A455E5106EB}"/>
                    </a:ext>
                  </a:extLst>
                </p14:cNvPr>
                <p14:cNvContentPartPr/>
                <p14:nvPr/>
              </p14:nvContentPartPr>
              <p14:xfrm>
                <a:off x="262488" y="2370696"/>
                <a:ext cx="231120" cy="88200"/>
              </p14:xfrm>
            </p:contentPart>
          </mc:Choice>
          <mc:Fallback xmlns="">
            <p:pic>
              <p:nvPicPr>
                <p:cNvPr id="21" name="Ink 20">
                  <a:extLst>
                    <a:ext uri="{FF2B5EF4-FFF2-40B4-BE49-F238E27FC236}">
                      <a16:creationId xmlns:a16="http://schemas.microsoft.com/office/drawing/2014/main" id="{4D644F0A-5911-4F18-9617-2A455E5106EB}"/>
                    </a:ext>
                  </a:extLst>
                </p:cNvPr>
                <p:cNvPicPr/>
                <p:nvPr/>
              </p:nvPicPr>
              <p:blipFill>
                <a:blip r:embed="rId33"/>
                <a:stretch>
                  <a:fillRect/>
                </a:stretch>
              </p:blipFill>
              <p:spPr>
                <a:xfrm>
                  <a:off x="244488" y="2352696"/>
                  <a:ext cx="266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E22DD14D-11CB-45E7-9CB0-629DCF077928}"/>
                    </a:ext>
                  </a:extLst>
                </p14:cNvPr>
                <p14:cNvContentPartPr/>
                <p14:nvPr/>
              </p14:nvContentPartPr>
              <p14:xfrm>
                <a:off x="633648" y="2214816"/>
                <a:ext cx="561960" cy="254520"/>
              </p14:xfrm>
            </p:contentPart>
          </mc:Choice>
          <mc:Fallback xmlns="">
            <p:pic>
              <p:nvPicPr>
                <p:cNvPr id="22" name="Ink 21">
                  <a:extLst>
                    <a:ext uri="{FF2B5EF4-FFF2-40B4-BE49-F238E27FC236}">
                      <a16:creationId xmlns:a16="http://schemas.microsoft.com/office/drawing/2014/main" id="{E22DD14D-11CB-45E7-9CB0-629DCF077928}"/>
                    </a:ext>
                  </a:extLst>
                </p:cNvPr>
                <p:cNvPicPr/>
                <p:nvPr/>
              </p:nvPicPr>
              <p:blipFill>
                <a:blip r:embed="rId35"/>
                <a:stretch>
                  <a:fillRect/>
                </a:stretch>
              </p:blipFill>
              <p:spPr>
                <a:xfrm>
                  <a:off x="616008" y="2197176"/>
                  <a:ext cx="597600" cy="290160"/>
                </a:xfrm>
                <a:prstGeom prst="rect">
                  <a:avLst/>
                </a:prstGeom>
              </p:spPr>
            </p:pic>
          </mc:Fallback>
        </mc:AlternateContent>
      </p:grpSp>
      <p:grpSp>
        <p:nvGrpSpPr>
          <p:cNvPr id="37" name="Group 36">
            <a:extLst>
              <a:ext uri="{FF2B5EF4-FFF2-40B4-BE49-F238E27FC236}">
                <a16:creationId xmlns:a16="http://schemas.microsoft.com/office/drawing/2014/main" id="{820835B9-654D-4432-B565-40336F42AE7D}"/>
              </a:ext>
            </a:extLst>
          </p:cNvPr>
          <p:cNvGrpSpPr/>
          <p:nvPr/>
        </p:nvGrpSpPr>
        <p:grpSpPr>
          <a:xfrm>
            <a:off x="1545877" y="4911591"/>
            <a:ext cx="2319480" cy="1536480"/>
            <a:chOff x="1545877" y="4911591"/>
            <a:chExt cx="2319480" cy="153648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83348FA-12C2-4D19-A24A-9512D705DF71}"/>
                    </a:ext>
                  </a:extLst>
                </p14:cNvPr>
                <p14:cNvContentPartPr/>
                <p14:nvPr/>
              </p14:nvContentPartPr>
              <p14:xfrm>
                <a:off x="1641277" y="5064591"/>
                <a:ext cx="68400" cy="874080"/>
              </p14:xfrm>
            </p:contentPart>
          </mc:Choice>
          <mc:Fallback xmlns="">
            <p:pic>
              <p:nvPicPr>
                <p:cNvPr id="28" name="Ink 27">
                  <a:extLst>
                    <a:ext uri="{FF2B5EF4-FFF2-40B4-BE49-F238E27FC236}">
                      <a16:creationId xmlns:a16="http://schemas.microsoft.com/office/drawing/2014/main" id="{583348FA-12C2-4D19-A24A-9512D705DF71}"/>
                    </a:ext>
                  </a:extLst>
                </p:cNvPr>
                <p:cNvPicPr/>
                <p:nvPr/>
              </p:nvPicPr>
              <p:blipFill>
                <a:blip r:embed="rId37"/>
                <a:stretch>
                  <a:fillRect/>
                </a:stretch>
              </p:blipFill>
              <p:spPr>
                <a:xfrm>
                  <a:off x="1623277" y="5046591"/>
                  <a:ext cx="10404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91C2451F-3DAA-4665-BB1E-9FDC0F9CFB1B}"/>
                    </a:ext>
                  </a:extLst>
                </p14:cNvPr>
                <p14:cNvContentPartPr/>
                <p14:nvPr/>
              </p14:nvContentPartPr>
              <p14:xfrm>
                <a:off x="1545877" y="4941471"/>
                <a:ext cx="348480" cy="453240"/>
              </p14:xfrm>
            </p:contentPart>
          </mc:Choice>
          <mc:Fallback xmlns="">
            <p:pic>
              <p:nvPicPr>
                <p:cNvPr id="29" name="Ink 28">
                  <a:extLst>
                    <a:ext uri="{FF2B5EF4-FFF2-40B4-BE49-F238E27FC236}">
                      <a16:creationId xmlns:a16="http://schemas.microsoft.com/office/drawing/2014/main" id="{91C2451F-3DAA-4665-BB1E-9FDC0F9CFB1B}"/>
                    </a:ext>
                  </a:extLst>
                </p:cNvPr>
                <p:cNvPicPr/>
                <p:nvPr/>
              </p:nvPicPr>
              <p:blipFill>
                <a:blip r:embed="rId39"/>
                <a:stretch>
                  <a:fillRect/>
                </a:stretch>
              </p:blipFill>
              <p:spPr>
                <a:xfrm>
                  <a:off x="1528237" y="4923831"/>
                  <a:ext cx="3841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38F8B81E-A6CE-4AF7-9FC8-0C5AB7B17379}"/>
                    </a:ext>
                  </a:extLst>
                </p14:cNvPr>
                <p14:cNvContentPartPr/>
                <p14:nvPr/>
              </p14:nvContentPartPr>
              <p14:xfrm>
                <a:off x="2037637" y="4911591"/>
                <a:ext cx="103320" cy="721440"/>
              </p14:xfrm>
            </p:contentPart>
          </mc:Choice>
          <mc:Fallback xmlns="">
            <p:pic>
              <p:nvPicPr>
                <p:cNvPr id="30" name="Ink 29">
                  <a:extLst>
                    <a:ext uri="{FF2B5EF4-FFF2-40B4-BE49-F238E27FC236}">
                      <a16:creationId xmlns:a16="http://schemas.microsoft.com/office/drawing/2014/main" id="{38F8B81E-A6CE-4AF7-9FC8-0C5AB7B17379}"/>
                    </a:ext>
                  </a:extLst>
                </p:cNvPr>
                <p:cNvPicPr/>
                <p:nvPr/>
              </p:nvPicPr>
              <p:blipFill>
                <a:blip r:embed="rId41"/>
                <a:stretch>
                  <a:fillRect/>
                </a:stretch>
              </p:blipFill>
              <p:spPr>
                <a:xfrm>
                  <a:off x="2019637" y="4893591"/>
                  <a:ext cx="13896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17E9B7E4-BA1D-4669-9567-A281A0559F90}"/>
                    </a:ext>
                  </a:extLst>
                </p14:cNvPr>
                <p14:cNvContentPartPr/>
                <p14:nvPr/>
              </p14:nvContentPartPr>
              <p14:xfrm>
                <a:off x="2313757" y="5289231"/>
                <a:ext cx="284400" cy="337320"/>
              </p14:xfrm>
            </p:contentPart>
          </mc:Choice>
          <mc:Fallback xmlns="">
            <p:pic>
              <p:nvPicPr>
                <p:cNvPr id="31" name="Ink 30">
                  <a:extLst>
                    <a:ext uri="{FF2B5EF4-FFF2-40B4-BE49-F238E27FC236}">
                      <a16:creationId xmlns:a16="http://schemas.microsoft.com/office/drawing/2014/main" id="{17E9B7E4-BA1D-4669-9567-A281A0559F90}"/>
                    </a:ext>
                  </a:extLst>
                </p:cNvPr>
                <p:cNvPicPr/>
                <p:nvPr/>
              </p:nvPicPr>
              <p:blipFill>
                <a:blip r:embed="rId43"/>
                <a:stretch>
                  <a:fillRect/>
                </a:stretch>
              </p:blipFill>
              <p:spPr>
                <a:xfrm>
                  <a:off x="2295757" y="5271591"/>
                  <a:ext cx="3200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24E1BB5F-BFB9-4FD9-BBF0-05A8F4493758}"/>
                    </a:ext>
                  </a:extLst>
                </p14:cNvPr>
                <p14:cNvContentPartPr/>
                <p14:nvPr/>
              </p14:nvContentPartPr>
              <p14:xfrm>
                <a:off x="2674117" y="5325951"/>
                <a:ext cx="172440" cy="354960"/>
              </p14:xfrm>
            </p:contentPart>
          </mc:Choice>
          <mc:Fallback xmlns="">
            <p:pic>
              <p:nvPicPr>
                <p:cNvPr id="32" name="Ink 31">
                  <a:extLst>
                    <a:ext uri="{FF2B5EF4-FFF2-40B4-BE49-F238E27FC236}">
                      <a16:creationId xmlns:a16="http://schemas.microsoft.com/office/drawing/2014/main" id="{24E1BB5F-BFB9-4FD9-BBF0-05A8F4493758}"/>
                    </a:ext>
                  </a:extLst>
                </p:cNvPr>
                <p:cNvPicPr/>
                <p:nvPr/>
              </p:nvPicPr>
              <p:blipFill>
                <a:blip r:embed="rId45"/>
                <a:stretch>
                  <a:fillRect/>
                </a:stretch>
              </p:blipFill>
              <p:spPr>
                <a:xfrm>
                  <a:off x="2656117" y="5308311"/>
                  <a:ext cx="2080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4EE211F0-B39E-4CFF-BD28-9F646C68A0DC}"/>
                    </a:ext>
                  </a:extLst>
                </p14:cNvPr>
                <p14:cNvContentPartPr/>
                <p14:nvPr/>
              </p14:nvContentPartPr>
              <p14:xfrm>
                <a:off x="2955277" y="5379951"/>
                <a:ext cx="576000" cy="441360"/>
              </p14:xfrm>
            </p:contentPart>
          </mc:Choice>
          <mc:Fallback xmlns="">
            <p:pic>
              <p:nvPicPr>
                <p:cNvPr id="33" name="Ink 32">
                  <a:extLst>
                    <a:ext uri="{FF2B5EF4-FFF2-40B4-BE49-F238E27FC236}">
                      <a16:creationId xmlns:a16="http://schemas.microsoft.com/office/drawing/2014/main" id="{4EE211F0-B39E-4CFF-BD28-9F646C68A0DC}"/>
                    </a:ext>
                  </a:extLst>
                </p:cNvPr>
                <p:cNvPicPr/>
                <p:nvPr/>
              </p:nvPicPr>
              <p:blipFill>
                <a:blip r:embed="rId47"/>
                <a:stretch>
                  <a:fillRect/>
                </a:stretch>
              </p:blipFill>
              <p:spPr>
                <a:xfrm>
                  <a:off x="2937277" y="5361951"/>
                  <a:ext cx="611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1235CCC3-51AB-4D4B-A80A-8C37D2E90007}"/>
                    </a:ext>
                  </a:extLst>
                </p14:cNvPr>
                <p14:cNvContentPartPr/>
                <p14:nvPr/>
              </p14:nvContentPartPr>
              <p14:xfrm>
                <a:off x="1895077" y="6132711"/>
                <a:ext cx="1970280" cy="96840"/>
              </p14:xfrm>
            </p:contentPart>
          </mc:Choice>
          <mc:Fallback xmlns="">
            <p:pic>
              <p:nvPicPr>
                <p:cNvPr id="34" name="Ink 33">
                  <a:extLst>
                    <a:ext uri="{FF2B5EF4-FFF2-40B4-BE49-F238E27FC236}">
                      <a16:creationId xmlns:a16="http://schemas.microsoft.com/office/drawing/2014/main" id="{1235CCC3-51AB-4D4B-A80A-8C37D2E90007}"/>
                    </a:ext>
                  </a:extLst>
                </p:cNvPr>
                <p:cNvPicPr/>
                <p:nvPr/>
              </p:nvPicPr>
              <p:blipFill>
                <a:blip r:embed="rId49"/>
                <a:stretch>
                  <a:fillRect/>
                </a:stretch>
              </p:blipFill>
              <p:spPr>
                <a:xfrm>
                  <a:off x="1877437" y="6115071"/>
                  <a:ext cx="2005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B3CBC02A-28B0-4793-A420-7B9EEFBA557F}"/>
                    </a:ext>
                  </a:extLst>
                </p14:cNvPr>
                <p14:cNvContentPartPr/>
                <p14:nvPr/>
              </p14:nvContentPartPr>
              <p14:xfrm>
                <a:off x="1753957" y="6320271"/>
                <a:ext cx="1980000" cy="127800"/>
              </p14:xfrm>
            </p:contentPart>
          </mc:Choice>
          <mc:Fallback xmlns="">
            <p:pic>
              <p:nvPicPr>
                <p:cNvPr id="36" name="Ink 35">
                  <a:extLst>
                    <a:ext uri="{FF2B5EF4-FFF2-40B4-BE49-F238E27FC236}">
                      <a16:creationId xmlns:a16="http://schemas.microsoft.com/office/drawing/2014/main" id="{B3CBC02A-28B0-4793-A420-7B9EEFBA557F}"/>
                    </a:ext>
                  </a:extLst>
                </p:cNvPr>
                <p:cNvPicPr/>
                <p:nvPr/>
              </p:nvPicPr>
              <p:blipFill>
                <a:blip r:embed="rId51"/>
                <a:stretch>
                  <a:fillRect/>
                </a:stretch>
              </p:blipFill>
              <p:spPr>
                <a:xfrm>
                  <a:off x="1736317" y="6302631"/>
                  <a:ext cx="2015640" cy="163440"/>
                </a:xfrm>
                <a:prstGeom prst="rect">
                  <a:avLst/>
                </a:prstGeom>
              </p:spPr>
            </p:pic>
          </mc:Fallback>
        </mc:AlternateContent>
      </p:grpSp>
      <p:grpSp>
        <p:nvGrpSpPr>
          <p:cNvPr id="45" name="Group 44">
            <a:extLst>
              <a:ext uri="{FF2B5EF4-FFF2-40B4-BE49-F238E27FC236}">
                <a16:creationId xmlns:a16="http://schemas.microsoft.com/office/drawing/2014/main" id="{B0EF41E7-4382-464D-AE59-EA22E44F4300}"/>
              </a:ext>
            </a:extLst>
          </p:cNvPr>
          <p:cNvGrpSpPr/>
          <p:nvPr/>
        </p:nvGrpSpPr>
        <p:grpSpPr>
          <a:xfrm>
            <a:off x="5298877" y="5226951"/>
            <a:ext cx="2157120" cy="920520"/>
            <a:chOff x="5298877" y="5226951"/>
            <a:chExt cx="2157120" cy="92052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3C52ECFB-0B7F-4907-99FE-0D9AD1DF43C2}"/>
                    </a:ext>
                  </a:extLst>
                </p14:cNvPr>
                <p14:cNvContentPartPr/>
                <p14:nvPr/>
              </p14:nvContentPartPr>
              <p14:xfrm>
                <a:off x="5298877" y="5226951"/>
                <a:ext cx="137880" cy="889200"/>
              </p14:xfrm>
            </p:contentPart>
          </mc:Choice>
          <mc:Fallback xmlns="">
            <p:pic>
              <p:nvPicPr>
                <p:cNvPr id="38" name="Ink 37">
                  <a:extLst>
                    <a:ext uri="{FF2B5EF4-FFF2-40B4-BE49-F238E27FC236}">
                      <a16:creationId xmlns:a16="http://schemas.microsoft.com/office/drawing/2014/main" id="{3C52ECFB-0B7F-4907-99FE-0D9AD1DF43C2}"/>
                    </a:ext>
                  </a:extLst>
                </p:cNvPr>
                <p:cNvPicPr/>
                <p:nvPr/>
              </p:nvPicPr>
              <p:blipFill>
                <a:blip r:embed="rId53"/>
                <a:stretch>
                  <a:fillRect/>
                </a:stretch>
              </p:blipFill>
              <p:spPr>
                <a:xfrm>
                  <a:off x="5280877" y="5209311"/>
                  <a:ext cx="173520" cy="92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6F575FE1-F864-4141-991A-09DBE6922CCB}"/>
                    </a:ext>
                  </a:extLst>
                </p14:cNvPr>
                <p14:cNvContentPartPr/>
                <p14:nvPr/>
              </p14:nvContentPartPr>
              <p14:xfrm>
                <a:off x="5639077" y="5688471"/>
                <a:ext cx="523800" cy="429840"/>
              </p14:xfrm>
            </p:contentPart>
          </mc:Choice>
          <mc:Fallback xmlns="">
            <p:pic>
              <p:nvPicPr>
                <p:cNvPr id="39" name="Ink 38">
                  <a:extLst>
                    <a:ext uri="{FF2B5EF4-FFF2-40B4-BE49-F238E27FC236}">
                      <a16:creationId xmlns:a16="http://schemas.microsoft.com/office/drawing/2014/main" id="{6F575FE1-F864-4141-991A-09DBE6922CCB}"/>
                    </a:ext>
                  </a:extLst>
                </p:cNvPr>
                <p:cNvPicPr/>
                <p:nvPr/>
              </p:nvPicPr>
              <p:blipFill>
                <a:blip r:embed="rId55"/>
                <a:stretch>
                  <a:fillRect/>
                </a:stretch>
              </p:blipFill>
              <p:spPr>
                <a:xfrm>
                  <a:off x="5621077" y="5670471"/>
                  <a:ext cx="55944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DD797D46-EE32-4438-9BCE-A62C2180D493}"/>
                    </a:ext>
                  </a:extLst>
                </p14:cNvPr>
                <p14:cNvContentPartPr/>
                <p14:nvPr/>
              </p14:nvContentPartPr>
              <p14:xfrm>
                <a:off x="6259717" y="5634111"/>
                <a:ext cx="255240" cy="493560"/>
              </p14:xfrm>
            </p:contentPart>
          </mc:Choice>
          <mc:Fallback xmlns="">
            <p:pic>
              <p:nvPicPr>
                <p:cNvPr id="40" name="Ink 39">
                  <a:extLst>
                    <a:ext uri="{FF2B5EF4-FFF2-40B4-BE49-F238E27FC236}">
                      <a16:creationId xmlns:a16="http://schemas.microsoft.com/office/drawing/2014/main" id="{DD797D46-EE32-4438-9BCE-A62C2180D493}"/>
                    </a:ext>
                  </a:extLst>
                </p:cNvPr>
                <p:cNvPicPr/>
                <p:nvPr/>
              </p:nvPicPr>
              <p:blipFill>
                <a:blip r:embed="rId57"/>
                <a:stretch>
                  <a:fillRect/>
                </a:stretch>
              </p:blipFill>
              <p:spPr>
                <a:xfrm>
                  <a:off x="6242077" y="5616111"/>
                  <a:ext cx="29088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18851F69-6CBF-4537-8FBF-57B7D2024388}"/>
                    </a:ext>
                  </a:extLst>
                </p14:cNvPr>
                <p14:cNvContentPartPr/>
                <p14:nvPr/>
              </p14:nvContentPartPr>
              <p14:xfrm>
                <a:off x="6576517" y="5757231"/>
                <a:ext cx="355320" cy="384120"/>
              </p14:xfrm>
            </p:contentPart>
          </mc:Choice>
          <mc:Fallback xmlns="">
            <p:pic>
              <p:nvPicPr>
                <p:cNvPr id="41" name="Ink 40">
                  <a:extLst>
                    <a:ext uri="{FF2B5EF4-FFF2-40B4-BE49-F238E27FC236}">
                      <a16:creationId xmlns:a16="http://schemas.microsoft.com/office/drawing/2014/main" id="{18851F69-6CBF-4537-8FBF-57B7D2024388}"/>
                    </a:ext>
                  </a:extLst>
                </p:cNvPr>
                <p:cNvPicPr/>
                <p:nvPr/>
              </p:nvPicPr>
              <p:blipFill>
                <a:blip r:embed="rId59"/>
                <a:stretch>
                  <a:fillRect/>
                </a:stretch>
              </p:blipFill>
              <p:spPr>
                <a:xfrm>
                  <a:off x="6558877" y="5739591"/>
                  <a:ext cx="3909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7AD22042-ABBF-4C51-92D2-4DA5BE1F9AF8}"/>
                    </a:ext>
                  </a:extLst>
                </p14:cNvPr>
                <p14:cNvContentPartPr/>
                <p14:nvPr/>
              </p14:nvContentPartPr>
              <p14:xfrm>
                <a:off x="6678397" y="5979351"/>
                <a:ext cx="393120" cy="35640"/>
              </p14:xfrm>
            </p:contentPart>
          </mc:Choice>
          <mc:Fallback xmlns="">
            <p:pic>
              <p:nvPicPr>
                <p:cNvPr id="42" name="Ink 41">
                  <a:extLst>
                    <a:ext uri="{FF2B5EF4-FFF2-40B4-BE49-F238E27FC236}">
                      <a16:creationId xmlns:a16="http://schemas.microsoft.com/office/drawing/2014/main" id="{7AD22042-ABBF-4C51-92D2-4DA5BE1F9AF8}"/>
                    </a:ext>
                  </a:extLst>
                </p:cNvPr>
                <p:cNvPicPr/>
                <p:nvPr/>
              </p:nvPicPr>
              <p:blipFill>
                <a:blip r:embed="rId61"/>
                <a:stretch>
                  <a:fillRect/>
                </a:stretch>
              </p:blipFill>
              <p:spPr>
                <a:xfrm>
                  <a:off x="6660757" y="5961351"/>
                  <a:ext cx="428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D3372D37-DB7A-49D2-A22A-498C33925C39}"/>
                    </a:ext>
                  </a:extLst>
                </p14:cNvPr>
                <p14:cNvContentPartPr/>
                <p14:nvPr/>
              </p14:nvContentPartPr>
              <p14:xfrm>
                <a:off x="7051717" y="5734191"/>
                <a:ext cx="404280" cy="413280"/>
              </p14:xfrm>
            </p:contentPart>
          </mc:Choice>
          <mc:Fallback xmlns="">
            <p:pic>
              <p:nvPicPr>
                <p:cNvPr id="43" name="Ink 42">
                  <a:extLst>
                    <a:ext uri="{FF2B5EF4-FFF2-40B4-BE49-F238E27FC236}">
                      <a16:creationId xmlns:a16="http://schemas.microsoft.com/office/drawing/2014/main" id="{D3372D37-DB7A-49D2-A22A-498C33925C39}"/>
                    </a:ext>
                  </a:extLst>
                </p:cNvPr>
                <p:cNvPicPr/>
                <p:nvPr/>
              </p:nvPicPr>
              <p:blipFill>
                <a:blip r:embed="rId63"/>
                <a:stretch>
                  <a:fillRect/>
                </a:stretch>
              </p:blipFill>
              <p:spPr>
                <a:xfrm>
                  <a:off x="7033717" y="5716551"/>
                  <a:ext cx="43992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1A770844-6823-40D1-B70E-1603C9C1103E}"/>
                  </a:ext>
                </a:extLst>
              </p14:cNvPr>
              <p14:cNvContentPartPr/>
              <p14:nvPr/>
            </p14:nvContentPartPr>
            <p14:xfrm>
              <a:off x="5135797" y="6433671"/>
              <a:ext cx="2616120" cy="25920"/>
            </p14:xfrm>
          </p:contentPart>
        </mc:Choice>
        <mc:Fallback xmlns="">
          <p:pic>
            <p:nvPicPr>
              <p:cNvPr id="44" name="Ink 43">
                <a:extLst>
                  <a:ext uri="{FF2B5EF4-FFF2-40B4-BE49-F238E27FC236}">
                    <a16:creationId xmlns:a16="http://schemas.microsoft.com/office/drawing/2014/main" id="{1A770844-6823-40D1-B70E-1603C9C1103E}"/>
                  </a:ext>
                </a:extLst>
              </p:cNvPr>
              <p:cNvPicPr/>
              <p:nvPr/>
            </p:nvPicPr>
            <p:blipFill>
              <a:blip r:embed="rId65"/>
              <a:stretch>
                <a:fillRect/>
              </a:stretch>
            </p:blipFill>
            <p:spPr>
              <a:xfrm>
                <a:off x="5118157" y="6415671"/>
                <a:ext cx="2651760" cy="61560"/>
              </a:xfrm>
              <a:prstGeom prst="rect">
                <a:avLst/>
              </a:prstGeom>
            </p:spPr>
          </p:pic>
        </mc:Fallback>
      </mc:AlternateContent>
    </p:spTree>
    <p:extLst>
      <p:ext uri="{BB962C8B-B14F-4D97-AF65-F5344CB8AC3E}">
        <p14:creationId xmlns:p14="http://schemas.microsoft.com/office/powerpoint/2010/main" val="113261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04800" y="723158"/>
            <a:ext cx="8077200" cy="338554"/>
          </a:xfrm>
          <a:prstGeom prst="rect">
            <a:avLst/>
          </a:prstGeom>
          <a:noFill/>
          <a:ln w="9525">
            <a:noFill/>
            <a:miter lim="800000"/>
            <a:headEnd/>
            <a:tailEnd/>
          </a:ln>
          <a:effectLst/>
        </p:spPr>
        <p:txBody>
          <a:bodyPr wrap="square">
            <a:spAutoFit/>
          </a:bodyPr>
          <a:lstStyle/>
          <a:p>
            <a:r>
              <a:rPr lang="tr-TR" sz="1600" b="1" dirty="0">
                <a:solidFill>
                  <a:srgbClr val="000000"/>
                </a:solidFill>
                <a:latin typeface="Arial" panose="020B0604020202020204" pitchFamily="34" charset="0"/>
                <a:cs typeface="Arial" panose="020B0604020202020204" pitchFamily="34" charset="0"/>
              </a:rPr>
              <a:t>1) </a:t>
            </a:r>
            <a:r>
              <a:rPr lang="en-US" sz="1600" b="1" dirty="0">
                <a:solidFill>
                  <a:srgbClr val="000000"/>
                </a:solidFill>
                <a:latin typeface="Arial" panose="020B0604020202020204" pitchFamily="34" charset="0"/>
                <a:cs typeface="Arial" panose="020B0604020202020204" pitchFamily="34" charset="0"/>
              </a:rPr>
              <a:t>3.50 </a:t>
            </a:r>
            <a:r>
              <a:rPr lang="en-US" sz="1600" b="1" dirty="0" err="1">
                <a:solidFill>
                  <a:srgbClr val="000000"/>
                </a:solidFill>
                <a:latin typeface="Arial" panose="020B0604020202020204" pitchFamily="34" charset="0"/>
                <a:cs typeface="Arial" panose="020B0604020202020204" pitchFamily="34" charset="0"/>
              </a:rPr>
              <a:t>mol</a:t>
            </a:r>
            <a:r>
              <a:rPr lang="tr-TR" sz="1600" b="1" dirty="0">
                <a:solidFill>
                  <a:srgbClr val="000000"/>
                </a:solidFill>
                <a:latin typeface="Arial" panose="020B0604020202020204" pitchFamily="34" charset="0"/>
                <a:cs typeface="Arial" panose="020B0604020202020204" pitchFamily="34" charset="0"/>
              </a:rPr>
              <a:t> </a:t>
            </a:r>
            <a:r>
              <a:rPr lang="en-US" sz="1600" b="1" dirty="0">
                <a:solidFill>
                  <a:srgbClr val="000000"/>
                </a:solidFill>
                <a:latin typeface="Arial" panose="020B0604020202020204" pitchFamily="34" charset="0"/>
                <a:cs typeface="Arial" panose="020B0604020202020204" pitchFamily="34" charset="0"/>
              </a:rPr>
              <a:t>lithium </a:t>
            </a:r>
            <a:r>
              <a:rPr lang="tr-TR" sz="1600" b="1" dirty="0">
                <a:solidFill>
                  <a:srgbClr val="000000"/>
                </a:solidFill>
                <a:latin typeface="Arial" panose="020B0604020202020204" pitchFamily="34" charset="0"/>
                <a:cs typeface="Arial" panose="020B0604020202020204" pitchFamily="34" charset="0"/>
              </a:rPr>
              <a:t>(</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a:t>
            </a:r>
            <a:r>
              <a:rPr lang="tr-TR" sz="1600" b="1" kern="1200" dirty="0">
                <a:solidFill>
                  <a:srgbClr val="000000"/>
                </a:solidFill>
                <a:latin typeface="Arial" panose="020B0604020202020204" pitchFamily="34" charset="0"/>
                <a:cs typeface="Arial" panose="020B0604020202020204" pitchFamily="34" charset="0"/>
              </a:rPr>
              <a:t>Kaç </a:t>
            </a:r>
            <a:r>
              <a:rPr lang="en-US" sz="1600" b="1" kern="1200" dirty="0" err="1">
                <a:solidFill>
                  <a:srgbClr val="000000"/>
                </a:solidFill>
                <a:latin typeface="Arial" panose="020B0604020202020204" pitchFamily="34" charset="0"/>
                <a:cs typeface="Arial" panose="020B0604020202020204" pitchFamily="34" charset="0"/>
              </a:rPr>
              <a:t>gra</a:t>
            </a:r>
            <a:r>
              <a:rPr lang="tr-TR" sz="1600" b="1" kern="1200" dirty="0" err="1">
                <a:solidFill>
                  <a:srgbClr val="000000"/>
                </a:solidFill>
                <a:latin typeface="Arial" panose="020B0604020202020204" pitchFamily="34" charset="0"/>
                <a:cs typeface="Arial" panose="020B0604020202020204" pitchFamily="34" charset="0"/>
              </a:rPr>
              <a:t>mdır</a:t>
            </a:r>
            <a:r>
              <a:rPr lang="en-US" sz="1600" b="1" kern="1200" dirty="0">
                <a:solidFill>
                  <a:srgbClr val="000000"/>
                </a:solidFill>
                <a:latin typeface="Arial" panose="020B0604020202020204" pitchFamily="34" charset="0"/>
                <a:cs typeface="Arial" panose="020B0604020202020204" pitchFamily="34" charset="0"/>
              </a:rPr>
              <a:t>?</a:t>
            </a:r>
          </a:p>
        </p:txBody>
      </p:sp>
      <p:pic>
        <p:nvPicPr>
          <p:cNvPr id="11" name="Picture 18" descr="lithium"/>
          <p:cNvPicPr>
            <a:picLocks noChangeAspect="1" noChangeArrowheads="1"/>
          </p:cNvPicPr>
          <p:nvPr/>
        </p:nvPicPr>
        <p:blipFill>
          <a:blip r:embed="rId2" cstate="print"/>
          <a:srcRect/>
          <a:stretch>
            <a:fillRect/>
          </a:stretch>
        </p:blipFill>
        <p:spPr bwMode="auto">
          <a:xfrm>
            <a:off x="619272" y="1190625"/>
            <a:ext cx="1346200" cy="1270000"/>
          </a:xfrm>
          <a:prstGeom prst="rect">
            <a:avLst/>
          </a:prstGeom>
          <a:ln>
            <a:noFill/>
          </a:ln>
          <a:effectLst>
            <a:outerShdw blurRad="292100" dist="139700" dir="2700000" algn="tl" rotWithShape="0">
              <a:srgbClr val="333333">
                <a:alpha val="65000"/>
              </a:srgbClr>
            </a:outerShdw>
          </a:effectLst>
        </p:spPr>
      </p:pic>
      <p:pic>
        <p:nvPicPr>
          <p:cNvPr id="13" name="Picture 12" descr="lithium"/>
          <p:cNvPicPr>
            <a:picLocks noChangeAspect="1" noChangeArrowheads="1"/>
          </p:cNvPicPr>
          <p:nvPr/>
        </p:nvPicPr>
        <p:blipFill>
          <a:blip r:embed="rId2" cstate="print"/>
          <a:srcRect/>
          <a:stretch>
            <a:fillRect/>
          </a:stretch>
        </p:blipFill>
        <p:spPr bwMode="auto">
          <a:xfrm>
            <a:off x="381195" y="4267200"/>
            <a:ext cx="1346200" cy="1270000"/>
          </a:xfrm>
          <a:prstGeom prst="rect">
            <a:avLst/>
          </a:prstGeom>
          <a:ln>
            <a:noFill/>
          </a:ln>
          <a:effectLst>
            <a:outerShdw blurRad="292100" dist="139700" dir="2700000" algn="tl" rotWithShape="0">
              <a:srgbClr val="333333">
                <a:alpha val="65000"/>
              </a:srgbClr>
            </a:outerShdw>
          </a:effectLst>
        </p:spPr>
      </p:pic>
      <p:sp>
        <p:nvSpPr>
          <p:cNvPr id="16" name="Rectangle 2"/>
          <p:cNvSpPr txBox="1">
            <a:spLocks noGrp="1" noChangeArrowheads="1"/>
          </p:cNvSpPr>
          <p:nvPr>
            <p:ph type="title"/>
          </p:nvPr>
        </p:nvSpPr>
        <p:spPr>
          <a:xfrm>
            <a:off x="400050" y="183893"/>
            <a:ext cx="7886700" cy="4983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tr-TR" sz="2400" dirty="0">
                <a:solidFill>
                  <a:srgbClr val="002060"/>
                </a:solidFill>
                <a:latin typeface="Arial" panose="020B0604020202020204" pitchFamily="34" charset="0"/>
                <a:cs typeface="Arial" panose="020B0604020202020204" pitchFamily="34" charset="0"/>
              </a:rPr>
              <a:t>Mol Hesaplamaları: Gram-Mol ilişkisi</a:t>
            </a:r>
            <a:endParaRPr lang="en-US" sz="2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362200" y="1355273"/>
                <a:ext cx="3810000" cy="402995"/>
              </a:xfrm>
              <a:prstGeom prst="rect">
                <a:avLst/>
              </a:prstGeom>
              <a:noFill/>
            </p:spPr>
            <p:txBody>
              <a:bodyPr wrap="square" lIns="0" tIns="0" rIns="0" bIns="0" rtlCol="0">
                <a:spAutoFit/>
              </a:bodyPr>
              <a:lstStyle/>
              <a:p>
                <a14:m>
                  <m:oMath xmlns:m="http://schemas.openxmlformats.org/officeDocument/2006/math">
                    <m:r>
                      <a:rPr lang="tr-TR" b="0" i="1" smtClean="0">
                        <a:latin typeface="Cambria Math" panose="02040503050406030204" pitchFamily="18" charset="0"/>
                      </a:rPr>
                      <m:t>3.50 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f>
                      <m:fPr>
                        <m:ctrlPr>
                          <a:rPr lang="tr-TR" b="0" i="1" smtClean="0">
                            <a:latin typeface="Cambria Math" panose="02040503050406030204" pitchFamily="18" charset="0"/>
                          </a:rPr>
                        </m:ctrlPr>
                      </m:fPr>
                      <m:num>
                        <m:r>
                          <a:rPr lang="tr-TR" b="0" i="1" smtClean="0">
                            <a:latin typeface="Cambria Math" panose="02040503050406030204" pitchFamily="18" charset="0"/>
                          </a:rPr>
                          <m:t>6.94 </m:t>
                        </m:r>
                        <m:r>
                          <a:rPr lang="tr-TR" b="0" i="1" smtClean="0">
                            <a:latin typeface="Cambria Math" panose="02040503050406030204" pitchFamily="18" charset="0"/>
                          </a:rPr>
                          <m:t>𝑔</m:t>
                        </m:r>
                        <m:r>
                          <a:rPr lang="tr-TR" b="0" i="1" smtClean="0">
                            <a:latin typeface="Cambria Math" panose="02040503050406030204" pitchFamily="18" charset="0"/>
                          </a:rPr>
                          <m:t> </m:t>
                        </m:r>
                        <m:r>
                          <a:rPr lang="tr-TR" b="0" i="1" smtClean="0">
                            <a:latin typeface="Cambria Math" panose="02040503050406030204" pitchFamily="18" charset="0"/>
                          </a:rPr>
                          <m:t>𝐿𝑖</m:t>
                        </m:r>
                      </m:num>
                      <m:den>
                        <m:r>
                          <a:rPr lang="tr-TR" b="0" i="1" smtClean="0">
                            <a:latin typeface="Cambria Math" panose="02040503050406030204" pitchFamily="18" charset="0"/>
                          </a:rPr>
                          <m:t>1 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den>
                    </m:f>
                    <m:r>
                      <a:rPr lang="tr-TR"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24.29</a:t>
                </a:r>
                <a:r>
                  <a:rPr lang="tr-TR" dirty="0">
                    <a:latin typeface="Times New Roman" panose="02020603050405020304" pitchFamily="18" charset="0"/>
                    <a:cs typeface="Times New Roman" panose="02020603050405020304" pitchFamily="18" charset="0"/>
                  </a:rPr>
                  <a:t> g </a:t>
                </a:r>
                <a:r>
                  <a:rPr lang="tr-TR" dirty="0" err="1">
                    <a:latin typeface="Times New Roman" panose="02020603050405020304" pitchFamily="18" charset="0"/>
                    <a:cs typeface="Times New Roman" panose="02020603050405020304" pitchFamily="18" charset="0"/>
                  </a:rPr>
                  <a:t>Li</a:t>
                </a:r>
                <a:endParaRPr lang="en-US"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362200" y="1355273"/>
                <a:ext cx="3810000" cy="402995"/>
              </a:xfrm>
              <a:prstGeom prst="rect">
                <a:avLst/>
              </a:prstGeom>
              <a:blipFill>
                <a:blip r:embed="rId3"/>
                <a:stretch>
                  <a:fillRect l="-2240" t="-4545" b="-19697"/>
                </a:stretch>
              </a:blipFill>
            </p:spPr>
            <p:txBody>
              <a:bodyPr/>
              <a:lstStyle/>
              <a:p>
                <a:r>
                  <a:rPr lang="tr-TR">
                    <a:noFill/>
                  </a:rPr>
                  <a:t> </a:t>
                </a:r>
              </a:p>
            </p:txBody>
          </p:sp>
        </mc:Fallback>
      </mc:AlternateContent>
      <p:sp>
        <p:nvSpPr>
          <p:cNvPr id="18" name="Text Box 3"/>
          <p:cNvSpPr txBox="1">
            <a:spLocks noChangeArrowheads="1"/>
          </p:cNvSpPr>
          <p:nvPr/>
        </p:nvSpPr>
        <p:spPr bwMode="auto">
          <a:xfrm>
            <a:off x="2362200" y="1943041"/>
            <a:ext cx="6781800" cy="584775"/>
          </a:xfrm>
          <a:prstGeom prst="rect">
            <a:avLst/>
          </a:prstGeom>
          <a:noFill/>
          <a:ln w="9525">
            <a:noFill/>
            <a:miter lim="800000"/>
            <a:headEnd/>
            <a:tailEnd/>
          </a:ln>
          <a:effectLst/>
        </p:spPr>
        <p:txBody>
          <a:bodyPr wrap="square">
            <a:spAutoFit/>
          </a:bodyPr>
          <a:lstStyle/>
          <a:p>
            <a:r>
              <a:rPr lang="tr-TR" sz="1600" kern="1200" dirty="0">
                <a:solidFill>
                  <a:srgbClr val="000000"/>
                </a:solidFill>
                <a:latin typeface="Arial" panose="020B0604020202020204" pitchFamily="34" charset="0"/>
                <a:cs typeface="Arial" panose="020B0604020202020204" pitchFamily="34" charset="0"/>
              </a:rPr>
              <a:t>Molekül ya da atom ağırlığı çevrim faktörü olarak kullanılır. Pay ve paydaya yazılan birimlere dikkat edin.</a:t>
            </a:r>
            <a:endParaRPr lang="en-US" sz="1600" kern="12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362200" y="4471604"/>
                <a:ext cx="3810000" cy="434543"/>
              </a:xfrm>
              <a:prstGeom prst="rect">
                <a:avLst/>
              </a:prstGeom>
              <a:noFill/>
            </p:spPr>
            <p:txBody>
              <a:bodyPr wrap="square" lIns="0" tIns="0" rIns="0" bIns="0" rtlCol="0">
                <a:spAutoFit/>
              </a:bodyPr>
              <a:lstStyle/>
              <a:p>
                <a14:m>
                  <m:oMath xmlns:m="http://schemas.openxmlformats.org/officeDocument/2006/math">
                    <m:r>
                      <a:rPr lang="tr-TR" b="0" i="1" smtClean="0">
                        <a:latin typeface="Cambria Math" panose="02040503050406030204" pitchFamily="18" charset="0"/>
                      </a:rPr>
                      <m:t>18.75  </m:t>
                    </m:r>
                    <m:r>
                      <a:rPr lang="tr-TR" b="0" i="1" smtClean="0">
                        <a:latin typeface="Cambria Math" panose="02040503050406030204" pitchFamily="18" charset="0"/>
                      </a:rPr>
                      <m:t>𝑔</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f>
                      <m:fPr>
                        <m:ctrlPr>
                          <a:rPr lang="tr-TR" b="0" i="1" smtClean="0">
                            <a:latin typeface="Cambria Math" panose="02040503050406030204" pitchFamily="18" charset="0"/>
                          </a:rPr>
                        </m:ctrlPr>
                      </m:fPr>
                      <m:num>
                        <m:r>
                          <a:rPr lang="tr-TR" b="0" i="1" smtClean="0">
                            <a:latin typeface="Cambria Math" panose="02040503050406030204" pitchFamily="18" charset="0"/>
                          </a:rPr>
                          <m:t>1.0 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num>
                      <m:den>
                        <m:r>
                          <a:rPr lang="tr-TR" b="0" i="1" smtClean="0">
                            <a:latin typeface="Cambria Math" panose="02040503050406030204" pitchFamily="18" charset="0"/>
                          </a:rPr>
                          <m:t>6.94 </m:t>
                        </m:r>
                        <m:r>
                          <a:rPr lang="tr-TR" b="0" i="1" smtClean="0">
                            <a:latin typeface="Cambria Math" panose="02040503050406030204" pitchFamily="18" charset="0"/>
                          </a:rPr>
                          <m:t>𝑔</m:t>
                        </m:r>
                        <m:r>
                          <a:rPr lang="tr-TR" b="0" i="1" smtClean="0">
                            <a:latin typeface="Cambria Math" panose="02040503050406030204" pitchFamily="18" charset="0"/>
                          </a:rPr>
                          <m:t> </m:t>
                        </m:r>
                        <m:r>
                          <a:rPr lang="tr-TR" b="0" i="1" smtClean="0">
                            <a:latin typeface="Cambria Math" panose="02040503050406030204" pitchFamily="18" charset="0"/>
                          </a:rPr>
                          <m:t>𝐿𝑖</m:t>
                        </m:r>
                      </m:den>
                    </m:f>
                    <m:r>
                      <a:rPr lang="tr-TR" b="0" i="1" smtClean="0">
                        <a:latin typeface="Cambria Math" panose="02040503050406030204" pitchFamily="18" charset="0"/>
                      </a:rPr>
                      <m:t>=</m:t>
                    </m:r>
                  </m:oMath>
                </a14:m>
                <a:r>
                  <a:rPr lang="tr-TR" dirty="0">
                    <a:latin typeface="Times New Roman" panose="02020603050405020304" pitchFamily="18" charset="0"/>
                    <a:cs typeface="Times New Roman" panose="02020603050405020304" pitchFamily="18" charset="0"/>
                  </a:rPr>
                  <a:t>2.70 </a:t>
                </a:r>
                <a:r>
                  <a:rPr lang="tr-TR" dirty="0" err="1">
                    <a:latin typeface="Times New Roman" panose="02020603050405020304" pitchFamily="18" charset="0"/>
                    <a:cs typeface="Times New Roman" panose="02020603050405020304" pitchFamily="18" charset="0"/>
                  </a:rPr>
                  <a:t>mol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a:t>
                </a:r>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362200" y="4471604"/>
                <a:ext cx="3810000" cy="434543"/>
              </a:xfrm>
              <a:prstGeom prst="rect">
                <a:avLst/>
              </a:prstGeom>
              <a:blipFill>
                <a:blip r:embed="rId4"/>
                <a:stretch>
                  <a:fillRect l="-2240" t="-4225" b="-14085"/>
                </a:stretch>
              </a:blipFill>
            </p:spPr>
            <p:txBody>
              <a:bodyPr/>
              <a:lstStyle/>
              <a:p>
                <a:r>
                  <a:rPr lang="tr-TR">
                    <a:noFill/>
                  </a:rPr>
                  <a:t> </a:t>
                </a:r>
              </a:p>
            </p:txBody>
          </p:sp>
        </mc:Fallback>
      </mc:AlternateContent>
      <p:sp>
        <p:nvSpPr>
          <p:cNvPr id="20" name="Text Box 3"/>
          <p:cNvSpPr txBox="1">
            <a:spLocks noChangeArrowheads="1"/>
          </p:cNvSpPr>
          <p:nvPr/>
        </p:nvSpPr>
        <p:spPr bwMode="auto">
          <a:xfrm>
            <a:off x="228600" y="3757452"/>
            <a:ext cx="8077200" cy="338554"/>
          </a:xfrm>
          <a:prstGeom prst="rect">
            <a:avLst/>
          </a:prstGeom>
          <a:noFill/>
          <a:ln w="9525">
            <a:noFill/>
            <a:miter lim="800000"/>
            <a:headEnd/>
            <a:tailEnd/>
          </a:ln>
          <a:effectLst/>
        </p:spPr>
        <p:txBody>
          <a:bodyPr wrap="square">
            <a:spAutoFit/>
          </a:bodyPr>
          <a:lstStyle/>
          <a:p>
            <a:r>
              <a:rPr lang="tr-TR" sz="1600" b="1" dirty="0">
                <a:solidFill>
                  <a:srgbClr val="000000"/>
                </a:solidFill>
                <a:latin typeface="Arial" panose="020B0604020202020204" pitchFamily="34" charset="0"/>
                <a:cs typeface="Arial" panose="020B0604020202020204" pitchFamily="34" charset="0"/>
              </a:rPr>
              <a:t>2) 18.75 g </a:t>
            </a:r>
            <a:r>
              <a:rPr lang="en-US" sz="1600" b="1" dirty="0">
                <a:solidFill>
                  <a:srgbClr val="000000"/>
                </a:solidFill>
                <a:latin typeface="Arial" panose="020B0604020202020204" pitchFamily="34" charset="0"/>
                <a:cs typeface="Arial" panose="020B0604020202020204" pitchFamily="34" charset="0"/>
              </a:rPr>
              <a:t>lithium </a:t>
            </a:r>
            <a:r>
              <a:rPr lang="tr-TR" sz="1600" b="1" dirty="0">
                <a:solidFill>
                  <a:srgbClr val="000000"/>
                </a:solidFill>
                <a:latin typeface="Arial" panose="020B0604020202020204" pitchFamily="34" charset="0"/>
                <a:cs typeface="Arial" panose="020B0604020202020204" pitchFamily="34" charset="0"/>
              </a:rPr>
              <a:t>(</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a:t>
            </a:r>
            <a:r>
              <a:rPr lang="tr-TR" sz="1600" b="1" kern="1200" dirty="0">
                <a:solidFill>
                  <a:srgbClr val="000000"/>
                </a:solidFill>
                <a:latin typeface="Arial" panose="020B0604020202020204" pitchFamily="34" charset="0"/>
                <a:cs typeface="Arial" panose="020B0604020202020204" pitchFamily="34" charset="0"/>
              </a:rPr>
              <a:t>Kaç </a:t>
            </a:r>
            <a:r>
              <a:rPr lang="tr-TR" sz="1600" b="1" dirty="0" err="1">
                <a:solidFill>
                  <a:srgbClr val="000000"/>
                </a:solidFill>
                <a:latin typeface="Arial" panose="020B0604020202020204" pitchFamily="34" charset="0"/>
                <a:cs typeface="Arial" panose="020B0604020202020204" pitchFamily="34" charset="0"/>
              </a:rPr>
              <a:t>mol’dür</a:t>
            </a:r>
            <a:r>
              <a:rPr lang="en-US" sz="1600" b="1" kern="1200" dirty="0">
                <a:solidFill>
                  <a:srgbClr val="00000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8200A257-7784-43B4-9A37-F3C58D0C9996}"/>
              </a:ext>
            </a:extLst>
          </p:cNvPr>
          <p:cNvPicPr>
            <a:picLocks noChangeAspect="1"/>
          </p:cNvPicPr>
          <p:nvPr/>
        </p:nvPicPr>
        <p:blipFill>
          <a:blip r:embed="rId5"/>
          <a:stretch>
            <a:fillRect/>
          </a:stretch>
        </p:blipFill>
        <p:spPr>
          <a:xfrm>
            <a:off x="2209800" y="2460625"/>
            <a:ext cx="5566130" cy="1237595"/>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9913462-A7DB-4CCB-ABF9-EA1F4F3C5C7D}"/>
                  </a:ext>
                </a:extLst>
              </p14:cNvPr>
              <p14:cNvContentPartPr/>
              <p14:nvPr/>
            </p14:nvContentPartPr>
            <p14:xfrm>
              <a:off x="6705757" y="3165231"/>
              <a:ext cx="360" cy="360"/>
            </p14:xfrm>
          </p:contentPart>
        </mc:Choice>
        <mc:Fallback xmlns="">
          <p:pic>
            <p:nvPicPr>
              <p:cNvPr id="5" name="Ink 4">
                <a:extLst>
                  <a:ext uri="{FF2B5EF4-FFF2-40B4-BE49-F238E27FC236}">
                    <a16:creationId xmlns:a16="http://schemas.microsoft.com/office/drawing/2014/main" id="{39913462-A7DB-4CCB-ABF9-EA1F4F3C5C7D}"/>
                  </a:ext>
                </a:extLst>
              </p:cNvPr>
              <p:cNvPicPr/>
              <p:nvPr/>
            </p:nvPicPr>
            <p:blipFill>
              <a:blip r:embed="rId7"/>
              <a:stretch>
                <a:fillRect/>
              </a:stretch>
            </p:blipFill>
            <p:spPr>
              <a:xfrm>
                <a:off x="6687757" y="3147591"/>
                <a:ext cx="36000" cy="36000"/>
              </a:xfrm>
              <a:prstGeom prst="rect">
                <a:avLst/>
              </a:prstGeom>
            </p:spPr>
          </p:pic>
        </mc:Fallback>
      </mc:AlternateContent>
      <p:grpSp>
        <p:nvGrpSpPr>
          <p:cNvPr id="30" name="Group 29">
            <a:extLst>
              <a:ext uri="{FF2B5EF4-FFF2-40B4-BE49-F238E27FC236}">
                <a16:creationId xmlns:a16="http://schemas.microsoft.com/office/drawing/2014/main" id="{5B7C12E9-1366-4408-9453-FAE1E0DDB4DE}"/>
              </a:ext>
            </a:extLst>
          </p:cNvPr>
          <p:cNvGrpSpPr/>
          <p:nvPr/>
        </p:nvGrpSpPr>
        <p:grpSpPr>
          <a:xfrm>
            <a:off x="2320957" y="5252511"/>
            <a:ext cx="6108120" cy="1205640"/>
            <a:chOff x="2320957" y="5252511"/>
            <a:chExt cx="6108120" cy="12056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91B4BEC-DECC-43C7-94BD-B220256A5970}"/>
                    </a:ext>
                  </a:extLst>
                </p14:cNvPr>
                <p14:cNvContentPartPr/>
                <p14:nvPr/>
              </p14:nvContentPartPr>
              <p14:xfrm>
                <a:off x="3118717" y="5832831"/>
                <a:ext cx="432720" cy="463320"/>
              </p14:xfrm>
            </p:contentPart>
          </mc:Choice>
          <mc:Fallback xmlns="">
            <p:pic>
              <p:nvPicPr>
                <p:cNvPr id="7" name="Ink 6">
                  <a:extLst>
                    <a:ext uri="{FF2B5EF4-FFF2-40B4-BE49-F238E27FC236}">
                      <a16:creationId xmlns:a16="http://schemas.microsoft.com/office/drawing/2014/main" id="{691B4BEC-DECC-43C7-94BD-B220256A5970}"/>
                    </a:ext>
                  </a:extLst>
                </p:cNvPr>
                <p:cNvPicPr/>
                <p:nvPr/>
              </p:nvPicPr>
              <p:blipFill>
                <a:blip r:embed="rId9"/>
                <a:stretch>
                  <a:fillRect/>
                </a:stretch>
              </p:blipFill>
              <p:spPr>
                <a:xfrm>
                  <a:off x="3101077" y="5815191"/>
                  <a:ext cx="46836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A62BC0E-A8E8-4517-82FC-D4C3EC3BE2D8}"/>
                    </a:ext>
                  </a:extLst>
                </p14:cNvPr>
                <p14:cNvContentPartPr/>
                <p14:nvPr/>
              </p14:nvContentPartPr>
              <p14:xfrm>
                <a:off x="3259117" y="5526831"/>
                <a:ext cx="225720" cy="633240"/>
              </p14:xfrm>
            </p:contentPart>
          </mc:Choice>
          <mc:Fallback xmlns="">
            <p:pic>
              <p:nvPicPr>
                <p:cNvPr id="8" name="Ink 7">
                  <a:extLst>
                    <a:ext uri="{FF2B5EF4-FFF2-40B4-BE49-F238E27FC236}">
                      <a16:creationId xmlns:a16="http://schemas.microsoft.com/office/drawing/2014/main" id="{EA62BC0E-A8E8-4517-82FC-D4C3EC3BE2D8}"/>
                    </a:ext>
                  </a:extLst>
                </p:cNvPr>
                <p:cNvPicPr/>
                <p:nvPr/>
              </p:nvPicPr>
              <p:blipFill>
                <a:blip r:embed="rId11"/>
                <a:stretch>
                  <a:fillRect/>
                </a:stretch>
              </p:blipFill>
              <p:spPr>
                <a:xfrm>
                  <a:off x="3241117" y="5508831"/>
                  <a:ext cx="26136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7EBCB3F-7A37-4330-A229-BB57542C512B}"/>
                    </a:ext>
                  </a:extLst>
                </p14:cNvPr>
                <p14:cNvContentPartPr/>
                <p14:nvPr/>
              </p14:nvContentPartPr>
              <p14:xfrm>
                <a:off x="3714157" y="5826351"/>
                <a:ext cx="1037880" cy="459720"/>
              </p14:xfrm>
            </p:contentPart>
          </mc:Choice>
          <mc:Fallback xmlns="">
            <p:pic>
              <p:nvPicPr>
                <p:cNvPr id="9" name="Ink 8">
                  <a:extLst>
                    <a:ext uri="{FF2B5EF4-FFF2-40B4-BE49-F238E27FC236}">
                      <a16:creationId xmlns:a16="http://schemas.microsoft.com/office/drawing/2014/main" id="{77EBCB3F-7A37-4330-A229-BB57542C512B}"/>
                    </a:ext>
                  </a:extLst>
                </p:cNvPr>
                <p:cNvPicPr/>
                <p:nvPr/>
              </p:nvPicPr>
              <p:blipFill>
                <a:blip r:embed="rId13"/>
                <a:stretch>
                  <a:fillRect/>
                </a:stretch>
              </p:blipFill>
              <p:spPr>
                <a:xfrm>
                  <a:off x="3696517" y="5808711"/>
                  <a:ext cx="107352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38D97E2-6EA4-4856-9974-1E01B6212919}"/>
                    </a:ext>
                  </a:extLst>
                </p14:cNvPr>
                <p14:cNvContentPartPr/>
                <p14:nvPr/>
              </p14:nvContentPartPr>
              <p14:xfrm>
                <a:off x="2320957" y="5321991"/>
                <a:ext cx="259920" cy="1080720"/>
              </p14:xfrm>
            </p:contentPart>
          </mc:Choice>
          <mc:Fallback xmlns="">
            <p:pic>
              <p:nvPicPr>
                <p:cNvPr id="15" name="Ink 14">
                  <a:extLst>
                    <a:ext uri="{FF2B5EF4-FFF2-40B4-BE49-F238E27FC236}">
                      <a16:creationId xmlns:a16="http://schemas.microsoft.com/office/drawing/2014/main" id="{838D97E2-6EA4-4856-9974-1E01B6212919}"/>
                    </a:ext>
                  </a:extLst>
                </p:cNvPr>
                <p:cNvPicPr/>
                <p:nvPr/>
              </p:nvPicPr>
              <p:blipFill>
                <a:blip r:embed="rId15"/>
                <a:stretch>
                  <a:fillRect/>
                </a:stretch>
              </p:blipFill>
              <p:spPr>
                <a:xfrm>
                  <a:off x="2302957" y="5304351"/>
                  <a:ext cx="295560" cy="111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3CDAC135-7D7F-4820-9DB4-BFD2083C2D78}"/>
                    </a:ext>
                  </a:extLst>
                </p14:cNvPr>
                <p14:cNvContentPartPr/>
                <p14:nvPr/>
              </p14:nvContentPartPr>
              <p14:xfrm>
                <a:off x="2457397" y="5261151"/>
                <a:ext cx="2991960" cy="1197000"/>
              </p14:xfrm>
            </p:contentPart>
          </mc:Choice>
          <mc:Fallback xmlns="">
            <p:pic>
              <p:nvPicPr>
                <p:cNvPr id="21" name="Ink 20">
                  <a:extLst>
                    <a:ext uri="{FF2B5EF4-FFF2-40B4-BE49-F238E27FC236}">
                      <a16:creationId xmlns:a16="http://schemas.microsoft.com/office/drawing/2014/main" id="{3CDAC135-7D7F-4820-9DB4-BFD2083C2D78}"/>
                    </a:ext>
                  </a:extLst>
                </p:cNvPr>
                <p:cNvPicPr/>
                <p:nvPr/>
              </p:nvPicPr>
              <p:blipFill>
                <a:blip r:embed="rId17"/>
                <a:stretch>
                  <a:fillRect/>
                </a:stretch>
              </p:blipFill>
              <p:spPr>
                <a:xfrm>
                  <a:off x="2439757" y="5243151"/>
                  <a:ext cx="3027600" cy="123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4997B43F-4660-4540-A0B8-180A544809DE}"/>
                    </a:ext>
                  </a:extLst>
                </p14:cNvPr>
                <p14:cNvContentPartPr/>
                <p14:nvPr/>
              </p14:nvContentPartPr>
              <p14:xfrm>
                <a:off x="5639077" y="5287071"/>
                <a:ext cx="149760" cy="446040"/>
              </p14:xfrm>
            </p:contentPart>
          </mc:Choice>
          <mc:Fallback xmlns="">
            <p:pic>
              <p:nvPicPr>
                <p:cNvPr id="22" name="Ink 21">
                  <a:extLst>
                    <a:ext uri="{FF2B5EF4-FFF2-40B4-BE49-F238E27FC236}">
                      <a16:creationId xmlns:a16="http://schemas.microsoft.com/office/drawing/2014/main" id="{4997B43F-4660-4540-A0B8-180A544809DE}"/>
                    </a:ext>
                  </a:extLst>
                </p:cNvPr>
                <p:cNvPicPr/>
                <p:nvPr/>
              </p:nvPicPr>
              <p:blipFill>
                <a:blip r:embed="rId19"/>
                <a:stretch>
                  <a:fillRect/>
                </a:stretch>
              </p:blipFill>
              <p:spPr>
                <a:xfrm>
                  <a:off x="5621077" y="5269431"/>
                  <a:ext cx="1854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6CFCC7E3-44A5-40D6-B99F-7B2AB50983C1}"/>
                    </a:ext>
                  </a:extLst>
                </p14:cNvPr>
                <p14:cNvContentPartPr/>
                <p14:nvPr/>
              </p14:nvContentPartPr>
              <p14:xfrm>
                <a:off x="5955157" y="5252511"/>
                <a:ext cx="402840" cy="387720"/>
              </p14:xfrm>
            </p:contentPart>
          </mc:Choice>
          <mc:Fallback xmlns="">
            <p:pic>
              <p:nvPicPr>
                <p:cNvPr id="23" name="Ink 22">
                  <a:extLst>
                    <a:ext uri="{FF2B5EF4-FFF2-40B4-BE49-F238E27FC236}">
                      <a16:creationId xmlns:a16="http://schemas.microsoft.com/office/drawing/2014/main" id="{6CFCC7E3-44A5-40D6-B99F-7B2AB50983C1}"/>
                    </a:ext>
                  </a:extLst>
                </p:cNvPr>
                <p:cNvPicPr/>
                <p:nvPr/>
              </p:nvPicPr>
              <p:blipFill>
                <a:blip r:embed="rId21"/>
                <a:stretch>
                  <a:fillRect/>
                </a:stretch>
              </p:blipFill>
              <p:spPr>
                <a:xfrm>
                  <a:off x="5937157" y="5234871"/>
                  <a:ext cx="4384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C84CA967-1A9A-449F-A171-FA2B986BF88C}"/>
                    </a:ext>
                  </a:extLst>
                </p14:cNvPr>
                <p14:cNvContentPartPr/>
                <p14:nvPr/>
              </p14:nvContentPartPr>
              <p14:xfrm>
                <a:off x="6553477" y="5568591"/>
                <a:ext cx="43200" cy="104760"/>
              </p14:xfrm>
            </p:contentPart>
          </mc:Choice>
          <mc:Fallback xmlns="">
            <p:pic>
              <p:nvPicPr>
                <p:cNvPr id="24" name="Ink 23">
                  <a:extLst>
                    <a:ext uri="{FF2B5EF4-FFF2-40B4-BE49-F238E27FC236}">
                      <a16:creationId xmlns:a16="http://schemas.microsoft.com/office/drawing/2014/main" id="{C84CA967-1A9A-449F-A171-FA2B986BF88C}"/>
                    </a:ext>
                  </a:extLst>
                </p:cNvPr>
                <p:cNvPicPr/>
                <p:nvPr/>
              </p:nvPicPr>
              <p:blipFill>
                <a:blip r:embed="rId23"/>
                <a:stretch>
                  <a:fillRect/>
                </a:stretch>
              </p:blipFill>
              <p:spPr>
                <a:xfrm>
                  <a:off x="6535477" y="5550591"/>
                  <a:ext cx="78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20AA52B4-E57B-4FF3-9D4E-8092A25A2BD4}"/>
                    </a:ext>
                  </a:extLst>
                </p14:cNvPr>
                <p14:cNvContentPartPr/>
                <p14:nvPr/>
              </p14:nvContentPartPr>
              <p14:xfrm>
                <a:off x="6752197" y="5347551"/>
                <a:ext cx="422640" cy="361440"/>
              </p14:xfrm>
            </p:contentPart>
          </mc:Choice>
          <mc:Fallback xmlns="">
            <p:pic>
              <p:nvPicPr>
                <p:cNvPr id="25" name="Ink 24">
                  <a:extLst>
                    <a:ext uri="{FF2B5EF4-FFF2-40B4-BE49-F238E27FC236}">
                      <a16:creationId xmlns:a16="http://schemas.microsoft.com/office/drawing/2014/main" id="{20AA52B4-E57B-4FF3-9D4E-8092A25A2BD4}"/>
                    </a:ext>
                  </a:extLst>
                </p:cNvPr>
                <p:cNvPicPr/>
                <p:nvPr/>
              </p:nvPicPr>
              <p:blipFill>
                <a:blip r:embed="rId25"/>
                <a:stretch>
                  <a:fillRect/>
                </a:stretch>
              </p:blipFill>
              <p:spPr>
                <a:xfrm>
                  <a:off x="6734197" y="5329551"/>
                  <a:ext cx="4582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B62564A9-42D4-40B5-B25B-10D95E10968D}"/>
                    </a:ext>
                  </a:extLst>
                </p14:cNvPr>
                <p14:cNvContentPartPr/>
                <p14:nvPr/>
              </p14:nvContentPartPr>
              <p14:xfrm>
                <a:off x="7429717" y="5673711"/>
                <a:ext cx="34920" cy="95760"/>
              </p14:xfrm>
            </p:contentPart>
          </mc:Choice>
          <mc:Fallback xmlns="">
            <p:pic>
              <p:nvPicPr>
                <p:cNvPr id="26" name="Ink 25">
                  <a:extLst>
                    <a:ext uri="{FF2B5EF4-FFF2-40B4-BE49-F238E27FC236}">
                      <a16:creationId xmlns:a16="http://schemas.microsoft.com/office/drawing/2014/main" id="{B62564A9-42D4-40B5-B25B-10D95E10968D}"/>
                    </a:ext>
                  </a:extLst>
                </p:cNvPr>
                <p:cNvPicPr/>
                <p:nvPr/>
              </p:nvPicPr>
              <p:blipFill>
                <a:blip r:embed="rId27"/>
                <a:stretch>
                  <a:fillRect/>
                </a:stretch>
              </p:blipFill>
              <p:spPr>
                <a:xfrm>
                  <a:off x="7411717" y="5655711"/>
                  <a:ext cx="7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4CC6DB11-BD89-4BF0-9DED-F8FD41E86B9D}"/>
                    </a:ext>
                  </a:extLst>
                </p14:cNvPr>
                <p14:cNvContentPartPr/>
                <p14:nvPr/>
              </p14:nvContentPartPr>
              <p14:xfrm>
                <a:off x="7561477" y="5430351"/>
                <a:ext cx="618120" cy="441000"/>
              </p14:xfrm>
            </p:contentPart>
          </mc:Choice>
          <mc:Fallback xmlns="">
            <p:pic>
              <p:nvPicPr>
                <p:cNvPr id="27" name="Ink 26">
                  <a:extLst>
                    <a:ext uri="{FF2B5EF4-FFF2-40B4-BE49-F238E27FC236}">
                      <a16:creationId xmlns:a16="http://schemas.microsoft.com/office/drawing/2014/main" id="{4CC6DB11-BD89-4BF0-9DED-F8FD41E86B9D}"/>
                    </a:ext>
                  </a:extLst>
                </p:cNvPr>
                <p:cNvPicPr/>
                <p:nvPr/>
              </p:nvPicPr>
              <p:blipFill>
                <a:blip r:embed="rId29"/>
                <a:stretch>
                  <a:fillRect/>
                </a:stretch>
              </p:blipFill>
              <p:spPr>
                <a:xfrm>
                  <a:off x="7543837" y="5412711"/>
                  <a:ext cx="6537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 name="Ink 3">
                  <a:extLst>
                    <a:ext uri="{FF2B5EF4-FFF2-40B4-BE49-F238E27FC236}">
                      <a16:creationId xmlns:a16="http://schemas.microsoft.com/office/drawing/2014/main" id="{9D88CB01-9F94-40B2-A276-793E9C8C698D}"/>
                    </a:ext>
                  </a:extLst>
                </p14:cNvPr>
                <p14:cNvContentPartPr/>
                <p14:nvPr/>
              </p14:nvContentPartPr>
              <p14:xfrm>
                <a:off x="8428717" y="6036951"/>
                <a:ext cx="360" cy="360"/>
              </p14:xfrm>
            </p:contentPart>
          </mc:Choice>
          <mc:Fallback xmlns="">
            <p:pic>
              <p:nvPicPr>
                <p:cNvPr id="4" name="Ink 3">
                  <a:extLst>
                    <a:ext uri="{FF2B5EF4-FFF2-40B4-BE49-F238E27FC236}">
                      <a16:creationId xmlns:a16="http://schemas.microsoft.com/office/drawing/2014/main" id="{9D88CB01-9F94-40B2-A276-793E9C8C698D}"/>
                    </a:ext>
                  </a:extLst>
                </p:cNvPr>
                <p:cNvPicPr/>
                <p:nvPr/>
              </p:nvPicPr>
              <p:blipFill>
                <a:blip r:embed="rId7"/>
                <a:stretch>
                  <a:fillRect/>
                </a:stretch>
              </p:blipFill>
              <p:spPr>
                <a:xfrm>
                  <a:off x="8410717" y="60193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 name="Ink 5">
                  <a:extLst>
                    <a:ext uri="{FF2B5EF4-FFF2-40B4-BE49-F238E27FC236}">
                      <a16:creationId xmlns:a16="http://schemas.microsoft.com/office/drawing/2014/main" id="{BBCCE553-8341-4EB1-BB9F-68D74F1EFABF}"/>
                    </a:ext>
                  </a:extLst>
                </p14:cNvPr>
                <p14:cNvContentPartPr/>
                <p14:nvPr/>
              </p14:nvContentPartPr>
              <p14:xfrm>
                <a:off x="7127677" y="6025431"/>
                <a:ext cx="360" cy="360"/>
              </p14:xfrm>
            </p:contentPart>
          </mc:Choice>
          <mc:Fallback xmlns="">
            <p:pic>
              <p:nvPicPr>
                <p:cNvPr id="6" name="Ink 5">
                  <a:extLst>
                    <a:ext uri="{FF2B5EF4-FFF2-40B4-BE49-F238E27FC236}">
                      <a16:creationId xmlns:a16="http://schemas.microsoft.com/office/drawing/2014/main" id="{BBCCE553-8341-4EB1-BB9F-68D74F1EFABF}"/>
                    </a:ext>
                  </a:extLst>
                </p:cNvPr>
                <p:cNvPicPr/>
                <p:nvPr/>
              </p:nvPicPr>
              <p:blipFill>
                <a:blip r:embed="rId7"/>
                <a:stretch>
                  <a:fillRect/>
                </a:stretch>
              </p:blipFill>
              <p:spPr>
                <a:xfrm>
                  <a:off x="7109677" y="600743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61BE0B61-E5D1-4131-889F-1DF52ED713CD}"/>
                    </a:ext>
                  </a:extLst>
                </p14:cNvPr>
                <p14:cNvContentPartPr/>
                <p14:nvPr/>
              </p14:nvContentPartPr>
              <p14:xfrm>
                <a:off x="6553837" y="6106431"/>
                <a:ext cx="1784880" cy="173880"/>
              </p14:xfrm>
            </p:contentPart>
          </mc:Choice>
          <mc:Fallback xmlns="">
            <p:pic>
              <p:nvPicPr>
                <p:cNvPr id="28" name="Ink 27">
                  <a:extLst>
                    <a:ext uri="{FF2B5EF4-FFF2-40B4-BE49-F238E27FC236}">
                      <a16:creationId xmlns:a16="http://schemas.microsoft.com/office/drawing/2014/main" id="{61BE0B61-E5D1-4131-889F-1DF52ED713CD}"/>
                    </a:ext>
                  </a:extLst>
                </p:cNvPr>
                <p:cNvPicPr/>
                <p:nvPr/>
              </p:nvPicPr>
              <p:blipFill>
                <a:blip r:embed="rId33"/>
                <a:stretch>
                  <a:fillRect/>
                </a:stretch>
              </p:blipFill>
              <p:spPr>
                <a:xfrm>
                  <a:off x="6536197" y="6088431"/>
                  <a:ext cx="1820520" cy="209520"/>
                </a:xfrm>
                <a:prstGeom prst="rect">
                  <a:avLst/>
                </a:prstGeom>
              </p:spPr>
            </p:pic>
          </mc:Fallback>
        </mc:AlternateContent>
      </p:grpSp>
    </p:spTree>
    <p:extLst>
      <p:ext uri="{BB962C8B-B14F-4D97-AF65-F5344CB8AC3E}">
        <p14:creationId xmlns:p14="http://schemas.microsoft.com/office/powerpoint/2010/main" val="3372045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normAutofit/>
          </a:bodyPr>
          <a:lstStyle/>
          <a:p>
            <a:r>
              <a:rPr lang="en-US" dirty="0">
                <a:solidFill>
                  <a:srgbClr val="333333"/>
                </a:solidFill>
                <a:effectLst>
                  <a:outerShdw blurRad="38100" dist="38100" dir="2700000" algn="tl">
                    <a:srgbClr val="808080"/>
                  </a:outerShdw>
                </a:effectLst>
              </a:rPr>
              <a:t>Avogadro</a:t>
            </a:r>
            <a:r>
              <a:rPr lang="tr-TR" dirty="0">
                <a:solidFill>
                  <a:srgbClr val="333333"/>
                </a:solidFill>
                <a:effectLst>
                  <a:outerShdw blurRad="38100" dist="38100" dir="2700000" algn="tl">
                    <a:srgbClr val="808080"/>
                  </a:outerShdw>
                </a:effectLst>
              </a:rPr>
              <a:t> Sayısı</a:t>
            </a:r>
            <a:endParaRPr lang="en-US" dirty="0">
              <a:solidFill>
                <a:srgbClr val="333333"/>
              </a:solidFill>
              <a:effectLst>
                <a:outerShdw blurRad="38100" dist="38100" dir="2700000" algn="tl">
                  <a:srgbClr val="808080"/>
                </a:outerShdw>
              </a:effectLst>
            </a:endParaRPr>
          </a:p>
        </p:txBody>
      </p:sp>
      <p:sp>
        <p:nvSpPr>
          <p:cNvPr id="6147" name="Text Box 3"/>
          <p:cNvSpPr txBox="1">
            <a:spLocks noChangeArrowheads="1"/>
          </p:cNvSpPr>
          <p:nvPr/>
        </p:nvSpPr>
        <p:spPr bwMode="auto">
          <a:xfrm>
            <a:off x="3733800" y="914400"/>
            <a:ext cx="4648200" cy="3046988"/>
          </a:xfrm>
          <a:prstGeom prst="rect">
            <a:avLst/>
          </a:prstGeom>
          <a:noFill/>
          <a:ln w="9525">
            <a:noFill/>
            <a:miter lim="800000"/>
            <a:headEnd/>
            <a:tailEnd/>
          </a:ln>
          <a:effectLst/>
        </p:spPr>
        <p:txBody>
          <a:bodyPr wrap="square">
            <a:spAutoFit/>
          </a:bodyPr>
          <a:lstStyle/>
          <a:p>
            <a:r>
              <a:rPr lang="en-US" sz="2400" b="1" dirty="0">
                <a:solidFill>
                  <a:srgbClr val="333333"/>
                </a:solidFill>
                <a:latin typeface="Comic Sans MS" pitchFamily="66" charset="0"/>
              </a:rPr>
              <a:t>6.022 x 10</a:t>
            </a:r>
            <a:r>
              <a:rPr lang="en-US" sz="2400" b="1" baseline="30000" dirty="0">
                <a:solidFill>
                  <a:srgbClr val="333333"/>
                </a:solidFill>
                <a:latin typeface="Comic Sans MS" pitchFamily="66" charset="0"/>
              </a:rPr>
              <a:t>23</a:t>
            </a:r>
            <a:r>
              <a:rPr lang="en-US" sz="2400" b="1" dirty="0">
                <a:solidFill>
                  <a:srgbClr val="333333"/>
                </a:solidFill>
                <a:latin typeface="Comic Sans MS" pitchFamily="66" charset="0"/>
              </a:rPr>
              <a:t> “Avogadro</a:t>
            </a:r>
            <a:r>
              <a:rPr lang="tr-TR" sz="2400" b="1" dirty="0">
                <a:solidFill>
                  <a:srgbClr val="333333"/>
                </a:solidFill>
                <a:latin typeface="Comic Sans MS" pitchFamily="66" charset="0"/>
              </a:rPr>
              <a:t> sayısı olarak adlandırılır</a:t>
            </a:r>
            <a:r>
              <a:rPr lang="en-US" sz="2400" b="1" dirty="0">
                <a:solidFill>
                  <a:srgbClr val="333333"/>
                </a:solidFill>
                <a:latin typeface="Comic Sans MS" pitchFamily="66" charset="0"/>
              </a:rPr>
              <a:t> </a:t>
            </a:r>
            <a:r>
              <a:rPr lang="tr-TR" sz="2400" b="1" dirty="0" err="1">
                <a:solidFill>
                  <a:srgbClr val="333333"/>
                </a:solidFill>
                <a:latin typeface="Comic Sans MS" pitchFamily="66" charset="0"/>
              </a:rPr>
              <a:t>Italyan</a:t>
            </a:r>
            <a:r>
              <a:rPr lang="tr-TR" sz="2400" b="1" dirty="0">
                <a:solidFill>
                  <a:srgbClr val="333333"/>
                </a:solidFill>
                <a:latin typeface="Comic Sans MS" pitchFamily="66" charset="0"/>
              </a:rPr>
              <a:t> Kimyager </a:t>
            </a:r>
            <a:r>
              <a:rPr lang="en-US" sz="2400" b="1" dirty="0" err="1">
                <a:solidFill>
                  <a:srgbClr val="333333"/>
                </a:solidFill>
                <a:latin typeface="Comic Sans MS" pitchFamily="66" charset="0"/>
              </a:rPr>
              <a:t>Amadeo</a:t>
            </a:r>
            <a:r>
              <a:rPr lang="en-US" sz="2400" b="1" dirty="0">
                <a:solidFill>
                  <a:srgbClr val="333333"/>
                </a:solidFill>
                <a:latin typeface="Comic Sans MS" pitchFamily="66" charset="0"/>
              </a:rPr>
              <a:t> Avogadro (1776-1855)</a:t>
            </a:r>
            <a:r>
              <a:rPr lang="tr-TR" sz="2400" b="1" dirty="0">
                <a:solidFill>
                  <a:srgbClr val="333333"/>
                </a:solidFill>
                <a:latin typeface="Comic Sans MS" pitchFamily="66" charset="0"/>
              </a:rPr>
              <a:t> onurlandırmak için verilmiştir bu isim, </a:t>
            </a:r>
            <a:r>
              <a:rPr lang="tr-TR" sz="2400" b="1" dirty="0" err="1">
                <a:solidFill>
                  <a:srgbClr val="333333"/>
                </a:solidFill>
                <a:latin typeface="Comic Sans MS" pitchFamily="66" charset="0"/>
              </a:rPr>
              <a:t>Avogadro</a:t>
            </a:r>
            <a:r>
              <a:rPr lang="tr-TR" sz="2400" b="1" dirty="0">
                <a:solidFill>
                  <a:srgbClr val="333333"/>
                </a:solidFill>
                <a:latin typeface="Comic Sans MS" pitchFamily="66" charset="0"/>
              </a:rPr>
              <a:t> bulmamıştır bu rakamı, onun hesaplamaları yol göstermiştir</a:t>
            </a:r>
            <a:r>
              <a:rPr lang="en-US" sz="2400" b="1" dirty="0">
                <a:solidFill>
                  <a:srgbClr val="333333"/>
                </a:solidFill>
                <a:latin typeface="Comic Sans MS" pitchFamily="66" charset="0"/>
              </a:rPr>
              <a:t>. </a:t>
            </a:r>
          </a:p>
        </p:txBody>
      </p:sp>
      <p:pic>
        <p:nvPicPr>
          <p:cNvPr id="6148" name="Picture 4" descr="amadeo"/>
          <p:cNvPicPr>
            <a:picLocks noChangeAspect="1" noChangeArrowheads="1"/>
          </p:cNvPicPr>
          <p:nvPr/>
        </p:nvPicPr>
        <p:blipFill>
          <a:blip r:embed="rId2" cstate="print"/>
          <a:srcRect/>
          <a:stretch>
            <a:fillRect/>
          </a:stretch>
        </p:blipFill>
        <p:spPr bwMode="auto">
          <a:xfrm>
            <a:off x="561975" y="914400"/>
            <a:ext cx="2606675" cy="2868613"/>
          </a:xfrm>
          <a:prstGeom prst="rect">
            <a:avLst/>
          </a:prstGeom>
          <a:ln>
            <a:noFill/>
          </a:ln>
          <a:effectLst>
            <a:outerShdw blurRad="292100" dist="139700" dir="2700000" algn="tl" rotWithShape="0">
              <a:srgbClr val="333333">
                <a:alpha val="65000"/>
              </a:srgbClr>
            </a:outerShdw>
          </a:effectLst>
        </p:spPr>
      </p:pic>
      <p:sp>
        <p:nvSpPr>
          <p:cNvPr id="6149" name="Text Box 5"/>
          <p:cNvSpPr txBox="1">
            <a:spLocks noChangeArrowheads="1"/>
          </p:cNvSpPr>
          <p:nvPr/>
        </p:nvSpPr>
        <p:spPr bwMode="auto">
          <a:xfrm>
            <a:off x="464343" y="3768725"/>
            <a:ext cx="2801938" cy="457200"/>
          </a:xfrm>
          <a:prstGeom prst="rect">
            <a:avLst/>
          </a:prstGeom>
          <a:noFill/>
          <a:ln w="9525">
            <a:noFill/>
            <a:miter lim="800000"/>
            <a:headEnd/>
            <a:tailEnd/>
          </a:ln>
          <a:effectLst/>
        </p:spPr>
        <p:txBody>
          <a:bodyPr wrap="none">
            <a:spAutoFit/>
          </a:bodyPr>
          <a:lstStyle/>
          <a:p>
            <a:r>
              <a:rPr lang="en-US" sz="2400" b="1" dirty="0" err="1">
                <a:solidFill>
                  <a:srgbClr val="333333"/>
                </a:solidFill>
                <a:latin typeface="Comic Sans MS" pitchFamily="66" charset="0"/>
              </a:rPr>
              <a:t>Amadeo</a:t>
            </a:r>
            <a:r>
              <a:rPr lang="en-US" sz="2400" b="1" dirty="0">
                <a:solidFill>
                  <a:srgbClr val="333333"/>
                </a:solidFill>
                <a:latin typeface="Comic Sans MS" pitchFamily="66" charset="0"/>
              </a:rPr>
              <a:t> Avogadro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4"/>
          </a:xfrm>
        </p:spPr>
        <p:txBody>
          <a:bodyPr>
            <a:normAutofit fontScale="90000"/>
          </a:bodyPr>
          <a:lstStyle/>
          <a:p>
            <a:r>
              <a:rPr lang="en-US" b="1" dirty="0">
                <a:solidFill>
                  <a:srgbClr val="002060"/>
                </a:solidFill>
              </a:rPr>
              <a:t>Mol </a:t>
            </a:r>
            <a:r>
              <a:rPr lang="en-US" b="1" dirty="0" err="1">
                <a:solidFill>
                  <a:srgbClr val="002060"/>
                </a:solidFill>
              </a:rPr>
              <a:t>Hesaplamaları</a:t>
            </a:r>
            <a:r>
              <a:rPr lang="en-US" b="1" dirty="0">
                <a:solidFill>
                  <a:srgbClr val="002060"/>
                </a:solidFill>
              </a:rPr>
              <a:t>: Avogadro </a:t>
            </a:r>
            <a:r>
              <a:rPr lang="en-US" b="1" dirty="0" err="1">
                <a:solidFill>
                  <a:srgbClr val="002060"/>
                </a:solidFill>
              </a:rPr>
              <a:t>Sayısı</a:t>
            </a:r>
            <a:endParaRPr lang="en-US" b="1" dirty="0">
              <a:solidFill>
                <a:srgbClr val="002060"/>
              </a:solidFill>
            </a:endParaRPr>
          </a:p>
        </p:txBody>
      </p:sp>
      <p:sp>
        <p:nvSpPr>
          <p:cNvPr id="4" name="Text Box 3"/>
          <p:cNvSpPr txBox="1">
            <a:spLocks noChangeArrowheads="1"/>
          </p:cNvSpPr>
          <p:nvPr/>
        </p:nvSpPr>
        <p:spPr bwMode="auto">
          <a:xfrm>
            <a:off x="533400" y="852714"/>
            <a:ext cx="8077200" cy="338554"/>
          </a:xfrm>
          <a:prstGeom prst="rect">
            <a:avLst/>
          </a:prstGeom>
          <a:noFill/>
          <a:ln w="9525">
            <a:noFill/>
            <a:miter lim="800000"/>
            <a:headEnd/>
            <a:tailEnd/>
          </a:ln>
          <a:effectLst/>
        </p:spPr>
        <p:txBody>
          <a:bodyPr wrap="square">
            <a:spAutoFit/>
          </a:bodyPr>
          <a:lstStyle/>
          <a:p>
            <a:r>
              <a:rPr lang="tr-TR" sz="1600" b="1" dirty="0">
                <a:solidFill>
                  <a:srgbClr val="000000"/>
                </a:solidFill>
                <a:latin typeface="Arial" panose="020B0604020202020204" pitchFamily="34" charset="0"/>
                <a:cs typeface="Arial" panose="020B0604020202020204" pitchFamily="34" charset="0"/>
              </a:rPr>
              <a:t>3) </a:t>
            </a:r>
            <a:r>
              <a:rPr lang="en-US" sz="1600" b="1" dirty="0">
                <a:solidFill>
                  <a:srgbClr val="000000"/>
                </a:solidFill>
                <a:latin typeface="Arial" panose="020B0604020202020204" pitchFamily="34" charset="0"/>
                <a:cs typeface="Arial" panose="020B0604020202020204" pitchFamily="34" charset="0"/>
              </a:rPr>
              <a:t>3.50 </a:t>
            </a:r>
            <a:r>
              <a:rPr lang="en-US" sz="1600" b="1" dirty="0" err="1">
                <a:solidFill>
                  <a:srgbClr val="000000"/>
                </a:solidFill>
                <a:latin typeface="Arial" panose="020B0604020202020204" pitchFamily="34" charset="0"/>
                <a:cs typeface="Arial" panose="020B0604020202020204" pitchFamily="34" charset="0"/>
              </a:rPr>
              <a:t>mol</a:t>
            </a:r>
            <a:r>
              <a:rPr lang="tr-TR" sz="1600" b="1" dirty="0">
                <a:solidFill>
                  <a:srgbClr val="000000"/>
                </a:solidFill>
                <a:latin typeface="Arial" panose="020B0604020202020204" pitchFamily="34" charset="0"/>
                <a:cs typeface="Arial" panose="020B0604020202020204" pitchFamily="34" charset="0"/>
              </a:rPr>
              <a:t> </a:t>
            </a:r>
            <a:r>
              <a:rPr lang="en-US" sz="1600" b="1" dirty="0">
                <a:solidFill>
                  <a:srgbClr val="000000"/>
                </a:solidFill>
                <a:latin typeface="Arial" panose="020B0604020202020204" pitchFamily="34" charset="0"/>
                <a:cs typeface="Arial" panose="020B0604020202020204" pitchFamily="34" charset="0"/>
              </a:rPr>
              <a:t>lithium </a:t>
            </a:r>
            <a:r>
              <a:rPr lang="tr-TR" sz="1600" b="1" dirty="0">
                <a:solidFill>
                  <a:srgbClr val="000000"/>
                </a:solidFill>
                <a:latin typeface="Arial" panose="020B0604020202020204" pitchFamily="34" charset="0"/>
                <a:cs typeface="Arial" panose="020B0604020202020204" pitchFamily="34" charset="0"/>
              </a:rPr>
              <a:t>(</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da kaç tane </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atomu vardır?</a:t>
            </a:r>
            <a:endParaRPr lang="en-US" sz="1600" b="1" kern="12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628650" y="1447800"/>
                <a:ext cx="7143750" cy="708912"/>
              </a:xfrm>
              <a:prstGeom prst="rect">
                <a:avLst/>
              </a:prstGeom>
              <a:noFill/>
            </p:spPr>
            <p:txBody>
              <a:bodyPr wrap="square" lIns="0" tIns="0" rIns="0" bIns="0" rtlCol="0">
                <a:spAutoFit/>
              </a:bodyPr>
              <a:lstStyle/>
              <a:p>
                <a14:m>
                  <m:oMath xmlns:m="http://schemas.openxmlformats.org/officeDocument/2006/math">
                    <m:r>
                      <a:rPr lang="tr-TR" b="0" i="1" smtClean="0">
                        <a:latin typeface="Cambria Math" panose="02040503050406030204" pitchFamily="18" charset="0"/>
                      </a:rPr>
                      <m:t>3.50 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f>
                      <m:fPr>
                        <m:ctrlPr>
                          <a:rPr lang="tr-TR" b="0" i="1" smtClean="0">
                            <a:latin typeface="Cambria Math" panose="02040503050406030204" pitchFamily="18" charset="0"/>
                          </a:rPr>
                        </m:ctrlPr>
                      </m:fPr>
                      <m:num>
                        <m:r>
                          <a:rPr lang="tr-TR" b="0" i="1" smtClean="0">
                            <a:latin typeface="Cambria Math" panose="02040503050406030204" pitchFamily="18" charset="0"/>
                          </a:rPr>
                          <m:t>6.02</m:t>
                        </m:r>
                        <m:r>
                          <a:rPr lang="tr-TR" b="0" i="1" smtClean="0">
                            <a:latin typeface="Cambria Math" panose="02040503050406030204" pitchFamily="18" charset="0"/>
                          </a:rPr>
                          <m:t>𝑥</m:t>
                        </m:r>
                        <m:r>
                          <a:rPr lang="tr-TR" b="0" i="1" smtClean="0">
                            <a:latin typeface="Cambria Math" panose="02040503050406030204" pitchFamily="18" charset="0"/>
                          </a:rPr>
                          <m:t> </m:t>
                        </m:r>
                        <m:sSup>
                          <m:sSupPr>
                            <m:ctrlPr>
                              <a:rPr lang="tr-TR" b="0"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23</m:t>
                            </m:r>
                          </m:sup>
                        </m:sSup>
                        <m:r>
                          <a:rPr lang="tr-TR" b="0" i="1" smtClean="0">
                            <a:latin typeface="Cambria Math" panose="02040503050406030204" pitchFamily="18" charset="0"/>
                          </a:rPr>
                          <m:t> </m:t>
                        </m:r>
                        <m:r>
                          <a:rPr lang="tr-TR" b="0" i="1" smtClean="0">
                            <a:latin typeface="Cambria Math" panose="02040503050406030204" pitchFamily="18" charset="0"/>
                          </a:rPr>
                          <m:t>𝑡𝑎𝑛𝑒</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r>
                          <a:rPr lang="tr-TR" b="0" i="1" smtClean="0">
                            <a:latin typeface="Cambria Math" panose="02040503050406030204" pitchFamily="18" charset="0"/>
                          </a:rPr>
                          <m:t>𝑎𝑡𝑜𝑚𝑢</m:t>
                        </m:r>
                      </m:num>
                      <m:den>
                        <m:r>
                          <a:rPr lang="tr-TR" b="0" i="1" smtClean="0">
                            <a:latin typeface="Cambria Math" panose="02040503050406030204" pitchFamily="18" charset="0"/>
                          </a:rPr>
                          <m:t>1 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r>
                          <a:rPr lang="tr-TR" b="0" i="1" smtClean="0">
                            <a:latin typeface="Cambria Math" panose="02040503050406030204" pitchFamily="18" charset="0"/>
                          </a:rPr>
                          <m:t>𝑎𝑡𝑜𝑚𝑢</m:t>
                        </m:r>
                      </m:den>
                    </m:f>
                    <m:r>
                      <a:rPr lang="tr-TR" b="0" i="1" smtClean="0">
                        <a:latin typeface="Cambria Math" panose="02040503050406030204" pitchFamily="18" charset="0"/>
                      </a:rPr>
                      <m:t>=</m:t>
                    </m:r>
                  </m:oMath>
                </a14:m>
                <a:r>
                  <a:rPr lang="tr-TR" dirty="0">
                    <a:latin typeface="Times New Roman" panose="02020603050405020304" pitchFamily="18" charset="0"/>
                    <a:cs typeface="Times New Roman" panose="02020603050405020304" pitchFamily="18" charset="0"/>
                  </a:rPr>
                  <a:t>21.07 x 10</a:t>
                </a:r>
                <a:r>
                  <a:rPr lang="tr-TR" baseline="30000" dirty="0">
                    <a:latin typeface="Times New Roman" panose="02020603050405020304" pitchFamily="18" charset="0"/>
                    <a:cs typeface="Times New Roman" panose="02020603050405020304" pitchFamily="18" charset="0"/>
                  </a:rPr>
                  <a:t>23</a:t>
                </a:r>
                <a:r>
                  <a:rPr lang="tr-TR" dirty="0">
                    <a:latin typeface="Times New Roman" panose="02020603050405020304" pitchFamily="18" charset="0"/>
                    <a:cs typeface="Times New Roman" panose="02020603050405020304" pitchFamily="18" charset="0"/>
                  </a:rPr>
                  <a:t>  tane </a:t>
                </a:r>
                <a:r>
                  <a:rPr lang="tr-TR" dirty="0" err="1">
                    <a:latin typeface="Times New Roman" panose="02020603050405020304" pitchFamily="18" charset="0"/>
                    <a:cs typeface="Times New Roman" panose="02020603050405020304" pitchFamily="18" charset="0"/>
                  </a:rPr>
                  <a:t>Li</a:t>
                </a:r>
                <a:r>
                  <a:rPr lang="tr-TR" dirty="0">
                    <a:latin typeface="Times New Roman" panose="02020603050405020304" pitchFamily="18" charset="0"/>
                    <a:cs typeface="Times New Roman" panose="02020603050405020304" pitchFamily="18" charset="0"/>
                  </a:rPr>
                  <a:t> atomu vardır</a:t>
                </a:r>
              </a:p>
              <a:p>
                <a:r>
                  <a:rPr lang="tr-TR" dirty="0">
                    <a:latin typeface="Times New Roman" panose="02020603050405020304" pitchFamily="18" charset="0"/>
                    <a:cs typeface="Times New Roman" panose="02020603050405020304" pitchFamily="18" charset="0"/>
                  </a:rPr>
                  <a:t>                                                          = 2.107 x 10</a:t>
                </a:r>
                <a:r>
                  <a:rPr lang="tr-TR" baseline="30000" dirty="0">
                    <a:latin typeface="Times New Roman" panose="02020603050405020304" pitchFamily="18" charset="0"/>
                    <a:cs typeface="Times New Roman" panose="02020603050405020304" pitchFamily="18" charset="0"/>
                  </a:rPr>
                  <a:t>24</a:t>
                </a:r>
                <a:r>
                  <a:rPr lang="tr-TR" dirty="0">
                    <a:latin typeface="Times New Roman" panose="02020603050405020304" pitchFamily="18" charset="0"/>
                    <a:cs typeface="Times New Roman" panose="02020603050405020304" pitchFamily="18" charset="0"/>
                  </a:rPr>
                  <a:t> tane </a:t>
                </a:r>
                <a:r>
                  <a:rPr lang="tr-TR" dirty="0" err="1">
                    <a:latin typeface="Times New Roman" panose="02020603050405020304" pitchFamily="18" charset="0"/>
                    <a:cs typeface="Times New Roman" panose="02020603050405020304" pitchFamily="18" charset="0"/>
                  </a:rPr>
                  <a:t>Li</a:t>
                </a:r>
                <a:r>
                  <a:rPr lang="tr-TR" dirty="0">
                    <a:latin typeface="Times New Roman" panose="02020603050405020304" pitchFamily="18" charset="0"/>
                    <a:cs typeface="Times New Roman" panose="02020603050405020304" pitchFamily="18" charset="0"/>
                  </a:rPr>
                  <a:t> atomu</a:t>
                </a:r>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28650" y="1447800"/>
                <a:ext cx="7143750" cy="708912"/>
              </a:xfrm>
              <a:prstGeom prst="rect">
                <a:avLst/>
              </a:prstGeom>
              <a:blipFill rotWithShape="0">
                <a:blip r:embed="rId2"/>
                <a:stretch>
                  <a:fillRect b="-18966"/>
                </a:stretch>
              </a:blipFill>
            </p:spPr>
            <p:txBody>
              <a:bodyPr/>
              <a:lstStyle/>
              <a:p>
                <a:r>
                  <a:rPr lang="en-US">
                    <a:noFill/>
                  </a:rPr>
                  <a:t> </a:t>
                </a:r>
              </a:p>
            </p:txBody>
          </p:sp>
        </mc:Fallback>
      </mc:AlternateContent>
      <p:sp>
        <p:nvSpPr>
          <p:cNvPr id="9" name="Text Box 3"/>
          <p:cNvSpPr txBox="1">
            <a:spLocks noChangeArrowheads="1"/>
          </p:cNvSpPr>
          <p:nvPr/>
        </p:nvSpPr>
        <p:spPr bwMode="auto">
          <a:xfrm>
            <a:off x="628650" y="2582202"/>
            <a:ext cx="8077200" cy="338554"/>
          </a:xfrm>
          <a:prstGeom prst="rect">
            <a:avLst/>
          </a:prstGeom>
          <a:noFill/>
          <a:ln w="9525">
            <a:noFill/>
            <a:miter lim="800000"/>
            <a:headEnd/>
            <a:tailEnd/>
          </a:ln>
          <a:effectLst/>
        </p:spPr>
        <p:txBody>
          <a:bodyPr wrap="square">
            <a:spAutoFit/>
          </a:bodyPr>
          <a:lstStyle/>
          <a:p>
            <a:r>
              <a:rPr lang="tr-TR" sz="1600" b="1" dirty="0">
                <a:solidFill>
                  <a:srgbClr val="000000"/>
                </a:solidFill>
                <a:latin typeface="Arial" panose="020B0604020202020204" pitchFamily="34" charset="0"/>
                <a:cs typeface="Arial" panose="020B0604020202020204" pitchFamily="34" charset="0"/>
              </a:rPr>
              <a:t>4) 18.5 gram </a:t>
            </a:r>
            <a:r>
              <a:rPr lang="en-US" sz="1600" b="1" dirty="0">
                <a:solidFill>
                  <a:srgbClr val="000000"/>
                </a:solidFill>
                <a:latin typeface="Arial" panose="020B0604020202020204" pitchFamily="34" charset="0"/>
                <a:cs typeface="Arial" panose="020B0604020202020204" pitchFamily="34" charset="0"/>
              </a:rPr>
              <a:t>lithium </a:t>
            </a:r>
            <a:r>
              <a:rPr lang="tr-TR" sz="1600" b="1" dirty="0">
                <a:solidFill>
                  <a:srgbClr val="000000"/>
                </a:solidFill>
                <a:latin typeface="Arial" panose="020B0604020202020204" pitchFamily="34" charset="0"/>
                <a:cs typeface="Arial" panose="020B0604020202020204" pitchFamily="34" charset="0"/>
              </a:rPr>
              <a:t>(</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da kaç tane </a:t>
            </a:r>
            <a:r>
              <a:rPr lang="tr-TR" sz="1600" b="1" dirty="0" err="1">
                <a:solidFill>
                  <a:srgbClr val="000000"/>
                </a:solidFill>
                <a:latin typeface="Arial" panose="020B0604020202020204" pitchFamily="34" charset="0"/>
                <a:cs typeface="Arial" panose="020B0604020202020204" pitchFamily="34" charset="0"/>
              </a:rPr>
              <a:t>Li</a:t>
            </a:r>
            <a:r>
              <a:rPr lang="tr-TR" sz="1600" b="1" dirty="0">
                <a:solidFill>
                  <a:srgbClr val="000000"/>
                </a:solidFill>
                <a:latin typeface="Arial" panose="020B0604020202020204" pitchFamily="34" charset="0"/>
                <a:cs typeface="Arial" panose="020B0604020202020204" pitchFamily="34" charset="0"/>
              </a:rPr>
              <a:t> atomu vardır?</a:t>
            </a:r>
            <a:endParaRPr lang="en-US" sz="1600" b="1" kern="12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628650" y="3193190"/>
                <a:ext cx="8077200" cy="1294457"/>
              </a:xfrm>
              <a:prstGeom prst="rect">
                <a:avLst/>
              </a:prstGeom>
              <a:noFill/>
            </p:spPr>
            <p:txBody>
              <a:bodyPr wrap="square" lIns="0" tIns="0" rIns="0" bIns="0" rtlCol="0">
                <a:spAutoFit/>
              </a:bodyPr>
              <a:lstStyle/>
              <a:p>
                <a14:m>
                  <m:oMath xmlns:m="http://schemas.openxmlformats.org/officeDocument/2006/math">
                    <m:r>
                      <a:rPr lang="tr-TR" b="0" i="1" smtClean="0">
                        <a:latin typeface="Cambria Math" panose="02040503050406030204" pitchFamily="18" charset="0"/>
                      </a:rPr>
                      <m:t>18.20 </m:t>
                    </m:r>
                    <m:r>
                      <a:rPr lang="tr-TR" b="0" i="1" smtClean="0">
                        <a:latin typeface="Cambria Math" panose="02040503050406030204" pitchFamily="18" charset="0"/>
                      </a:rPr>
                      <m:t>𝑔</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r>
                      <a:rPr lang="tr-TR" b="0" i="1" smtClean="0">
                        <a:latin typeface="Cambria Math" panose="02040503050406030204" pitchFamily="18" charset="0"/>
                      </a:rPr>
                      <m:t>𝑥</m:t>
                    </m:r>
                    <m:f>
                      <m:fPr>
                        <m:ctrlPr>
                          <a:rPr lang="tr-TR" i="1">
                            <a:latin typeface="Cambria Math" panose="02040503050406030204" pitchFamily="18" charset="0"/>
                          </a:rPr>
                        </m:ctrlPr>
                      </m:fPr>
                      <m:num>
                        <m:r>
                          <a:rPr lang="tr-TR" b="0" i="1" smtClean="0">
                            <a:latin typeface="Cambria Math" panose="02040503050406030204" pitchFamily="18" charset="0"/>
                          </a:rPr>
                          <m:t>1 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i="1">
                            <a:latin typeface="Cambria Math" panose="02040503050406030204" pitchFamily="18" charset="0"/>
                          </a:rPr>
                          <m:t>𝐿𝑖</m:t>
                        </m:r>
                        <m:r>
                          <a:rPr lang="tr-TR" i="1">
                            <a:latin typeface="Cambria Math" panose="02040503050406030204" pitchFamily="18" charset="0"/>
                          </a:rPr>
                          <m:t> </m:t>
                        </m:r>
                        <m:r>
                          <a:rPr lang="tr-TR" i="1">
                            <a:latin typeface="Cambria Math" panose="02040503050406030204" pitchFamily="18" charset="0"/>
                          </a:rPr>
                          <m:t>𝑎𝑡𝑜𝑚𝑢</m:t>
                        </m:r>
                      </m:num>
                      <m:den>
                        <m:r>
                          <a:rPr lang="tr-TR" i="1">
                            <a:latin typeface="Cambria Math" panose="02040503050406030204" pitchFamily="18" charset="0"/>
                          </a:rPr>
                          <m:t>6.94 </m:t>
                        </m:r>
                        <m:r>
                          <a:rPr lang="tr-TR" i="1">
                            <a:latin typeface="Cambria Math" panose="02040503050406030204" pitchFamily="18" charset="0"/>
                          </a:rPr>
                          <m:t>𝑔</m:t>
                        </m:r>
                        <m:r>
                          <a:rPr lang="tr-TR" i="1">
                            <a:latin typeface="Cambria Math" panose="02040503050406030204" pitchFamily="18" charset="0"/>
                          </a:rPr>
                          <m:t> </m:t>
                        </m:r>
                        <m:r>
                          <a:rPr lang="tr-TR" i="1">
                            <a:latin typeface="Cambria Math" panose="02040503050406030204" pitchFamily="18" charset="0"/>
                          </a:rPr>
                          <m:t>𝐿𝑖</m:t>
                        </m:r>
                        <m:r>
                          <a:rPr lang="tr-TR" i="1">
                            <a:latin typeface="Cambria Math" panose="02040503050406030204" pitchFamily="18" charset="0"/>
                          </a:rPr>
                          <m:t> </m:t>
                        </m:r>
                        <m:r>
                          <a:rPr lang="tr-TR" i="1">
                            <a:latin typeface="Cambria Math" panose="02040503050406030204" pitchFamily="18" charset="0"/>
                          </a:rPr>
                          <m:t>𝑎𝑡𝑜𝑚𝑢</m:t>
                        </m:r>
                      </m:den>
                    </m:f>
                    <m:r>
                      <a:rPr lang="tr-TR" b="0" i="1" smtClean="0">
                        <a:latin typeface="Cambria Math" panose="02040503050406030204" pitchFamily="18" charset="0"/>
                      </a:rPr>
                      <m:t>𝑥</m:t>
                    </m:r>
                    <m:f>
                      <m:fPr>
                        <m:ctrlPr>
                          <a:rPr lang="tr-TR" b="0" i="1" smtClean="0">
                            <a:latin typeface="Cambria Math" panose="02040503050406030204" pitchFamily="18" charset="0"/>
                          </a:rPr>
                        </m:ctrlPr>
                      </m:fPr>
                      <m:num>
                        <m:r>
                          <a:rPr lang="tr-TR" b="0" i="1" smtClean="0">
                            <a:latin typeface="Cambria Math" panose="02040503050406030204" pitchFamily="18" charset="0"/>
                          </a:rPr>
                          <m:t>6.02</m:t>
                        </m:r>
                        <m:r>
                          <a:rPr lang="tr-TR" b="0" i="1" smtClean="0">
                            <a:latin typeface="Cambria Math" panose="02040503050406030204" pitchFamily="18" charset="0"/>
                          </a:rPr>
                          <m:t>𝑥</m:t>
                        </m:r>
                        <m:r>
                          <a:rPr lang="tr-TR" b="0" i="1" smtClean="0">
                            <a:latin typeface="Cambria Math" panose="02040503050406030204" pitchFamily="18" charset="0"/>
                          </a:rPr>
                          <m:t> </m:t>
                        </m:r>
                        <m:sSup>
                          <m:sSupPr>
                            <m:ctrlPr>
                              <a:rPr lang="tr-TR" b="0"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23</m:t>
                            </m:r>
                          </m:sup>
                        </m:sSup>
                        <m:r>
                          <a:rPr lang="tr-TR" b="0" i="1" smtClean="0">
                            <a:latin typeface="Cambria Math" panose="02040503050406030204" pitchFamily="18" charset="0"/>
                          </a:rPr>
                          <m:t> </m:t>
                        </m:r>
                        <m:r>
                          <a:rPr lang="tr-TR" b="0" i="1" smtClean="0">
                            <a:latin typeface="Cambria Math" panose="02040503050406030204" pitchFamily="18" charset="0"/>
                          </a:rPr>
                          <m:t>𝑡𝑎𝑛𝑒</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r>
                          <a:rPr lang="tr-TR" b="0" i="1" smtClean="0">
                            <a:latin typeface="Cambria Math" panose="02040503050406030204" pitchFamily="18" charset="0"/>
                          </a:rPr>
                          <m:t>𝑎𝑡𝑜𝑚𝑢</m:t>
                        </m:r>
                      </m:num>
                      <m:den>
                        <m:r>
                          <a:rPr lang="tr-TR" b="0" i="1" smtClean="0">
                            <a:latin typeface="Cambria Math" panose="02040503050406030204" pitchFamily="18" charset="0"/>
                          </a:rPr>
                          <m:t>1 </m:t>
                        </m:r>
                        <m:r>
                          <a:rPr lang="tr-TR" b="0" i="1" smtClean="0">
                            <a:latin typeface="Cambria Math" panose="02040503050406030204" pitchFamily="18" charset="0"/>
                          </a:rPr>
                          <m:t>𝑚𝑜𝑙</m:t>
                        </m:r>
                        <m:r>
                          <a:rPr lang="tr-TR" b="0" i="1" smtClean="0">
                            <a:latin typeface="Cambria Math" panose="02040503050406030204" pitchFamily="18" charset="0"/>
                          </a:rPr>
                          <m:t> </m:t>
                        </m:r>
                        <m:r>
                          <a:rPr lang="tr-TR" b="0" i="1" smtClean="0">
                            <a:latin typeface="Cambria Math" panose="02040503050406030204" pitchFamily="18" charset="0"/>
                          </a:rPr>
                          <m:t>𝐿𝑖</m:t>
                        </m:r>
                        <m:r>
                          <a:rPr lang="tr-TR" b="0" i="1" smtClean="0">
                            <a:latin typeface="Cambria Math" panose="02040503050406030204" pitchFamily="18" charset="0"/>
                          </a:rPr>
                          <m:t> </m:t>
                        </m:r>
                        <m:r>
                          <a:rPr lang="tr-TR" b="0" i="1" smtClean="0">
                            <a:latin typeface="Cambria Math" panose="02040503050406030204" pitchFamily="18" charset="0"/>
                          </a:rPr>
                          <m:t>𝑎𝑡𝑜𝑚𝑢</m:t>
                        </m:r>
                      </m:den>
                    </m:f>
                    <m:r>
                      <a:rPr lang="tr-TR" b="0" i="1" smtClean="0">
                        <a:latin typeface="Cambria Math" panose="02040503050406030204" pitchFamily="18" charset="0"/>
                      </a:rPr>
                      <m:t>=</m:t>
                    </m:r>
                  </m:oMath>
                </a14:m>
                <a:r>
                  <a:rPr lang="tr-TR" dirty="0">
                    <a:latin typeface="Times New Roman" panose="02020603050405020304" pitchFamily="18" charset="0"/>
                    <a:cs typeface="Times New Roman" panose="02020603050405020304" pitchFamily="18" charset="0"/>
                  </a:rPr>
                  <a:t>16.04 x 10</a:t>
                </a:r>
                <a:r>
                  <a:rPr lang="tr-TR" baseline="30000" dirty="0">
                    <a:latin typeface="Times New Roman" panose="02020603050405020304" pitchFamily="18" charset="0"/>
                    <a:cs typeface="Times New Roman" panose="02020603050405020304" pitchFamily="18" charset="0"/>
                  </a:rPr>
                  <a:t>23</a:t>
                </a:r>
                <a:r>
                  <a:rPr lang="tr-TR" dirty="0">
                    <a:latin typeface="Times New Roman" panose="02020603050405020304" pitchFamily="18" charset="0"/>
                    <a:cs typeface="Times New Roman" panose="02020603050405020304" pitchFamily="18" charset="0"/>
                  </a:rPr>
                  <a:t>  tane </a:t>
                </a:r>
                <a:r>
                  <a:rPr lang="tr-TR" dirty="0" err="1">
                    <a:latin typeface="Times New Roman" panose="02020603050405020304" pitchFamily="18" charset="0"/>
                    <a:cs typeface="Times New Roman" panose="02020603050405020304" pitchFamily="18" charset="0"/>
                  </a:rPr>
                  <a:t>Li</a:t>
                </a:r>
                <a:r>
                  <a:rPr lang="tr-TR" dirty="0">
                    <a:latin typeface="Times New Roman" panose="02020603050405020304" pitchFamily="18" charset="0"/>
                    <a:cs typeface="Times New Roman" panose="02020603050405020304" pitchFamily="18" charset="0"/>
                  </a:rPr>
                  <a:t> atomu vardır</a:t>
                </a:r>
              </a:p>
              <a:p>
                <a:r>
                  <a:rPr lang="tr-T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 1.604 x 10</a:t>
                </a:r>
                <a:r>
                  <a:rPr lang="tr-TR" baseline="30000" dirty="0">
                    <a:latin typeface="Times New Roman" panose="02020603050405020304" pitchFamily="18" charset="0"/>
                    <a:cs typeface="Times New Roman" panose="02020603050405020304" pitchFamily="18" charset="0"/>
                  </a:rPr>
                  <a:t>24</a:t>
                </a:r>
                <a:r>
                  <a:rPr lang="tr-TR" dirty="0">
                    <a:latin typeface="Times New Roman" panose="02020603050405020304" pitchFamily="18" charset="0"/>
                    <a:cs typeface="Times New Roman" panose="02020603050405020304" pitchFamily="18" charset="0"/>
                  </a:rPr>
                  <a:t> tane Li atomu</a:t>
                </a:r>
                <a:endParaRPr lang="en-US"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8650" y="3193190"/>
                <a:ext cx="8077200" cy="1294457"/>
              </a:xfrm>
              <a:prstGeom prst="rect">
                <a:avLst/>
              </a:prstGeom>
              <a:blipFill>
                <a:blip r:embed="rId3"/>
                <a:stretch>
                  <a:fillRect l="-302" r="-1358" b="-10377"/>
                </a:stretch>
              </a:blipFill>
            </p:spPr>
            <p:txBody>
              <a:bodyPr/>
              <a:lstStyle/>
              <a:p>
                <a:r>
                  <a:rPr lang="tr-TR">
                    <a:noFill/>
                  </a:rPr>
                  <a:t> </a:t>
                </a:r>
              </a:p>
            </p:txBody>
          </p:sp>
        </mc:Fallback>
      </mc:AlternateContent>
    </p:spTree>
    <p:extLst>
      <p:ext uri="{BB962C8B-B14F-4D97-AF65-F5344CB8AC3E}">
        <p14:creationId xmlns:p14="http://schemas.microsoft.com/office/powerpoint/2010/main" val="49909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11989"/>
            <a:ext cx="5638800" cy="1102086"/>
          </a:xfrm>
        </p:spPr>
        <p:txBody>
          <a:bodyPr>
            <a:normAutofit/>
          </a:bodyPr>
          <a:lstStyle/>
          <a:p>
            <a:pPr algn="ctr"/>
            <a:r>
              <a:rPr lang="tr-TR" altLang="en-US" b="1" cap="none" dirty="0">
                <a:latin typeface="Comic Sans MS" panose="030F0702030302020204" pitchFamily="66" charset="0"/>
              </a:rPr>
              <a:t>Maddenin Atom Teorisi-2: </a:t>
            </a:r>
            <a:r>
              <a:rPr lang="tr-TR" altLang="en-US" b="1" cap="none" dirty="0" err="1">
                <a:latin typeface="Comic Sans MS" panose="030F0702030302020204" pitchFamily="66" charset="0"/>
              </a:rPr>
              <a:t>Dalton</a:t>
            </a:r>
            <a:r>
              <a:rPr lang="tr-TR" altLang="en-US" b="1" cap="none" dirty="0">
                <a:latin typeface="Comic Sans MS" panose="030F0702030302020204" pitchFamily="66" charset="0"/>
              </a:rPr>
              <a:t> teorisi</a:t>
            </a:r>
            <a:endParaRPr lang="en-US" dirty="0"/>
          </a:p>
        </p:txBody>
      </p:sp>
      <p:sp>
        <p:nvSpPr>
          <p:cNvPr id="3" name="Content Placeholder 2"/>
          <p:cNvSpPr>
            <a:spLocks noGrp="1"/>
          </p:cNvSpPr>
          <p:nvPr>
            <p:ph idx="1"/>
          </p:nvPr>
        </p:nvSpPr>
        <p:spPr>
          <a:xfrm>
            <a:off x="350107" y="2252964"/>
            <a:ext cx="8663977" cy="4547516"/>
          </a:xfrm>
          <a:ln>
            <a:noFill/>
          </a:ln>
        </p:spPr>
        <p:txBody>
          <a:bodyPr>
            <a:normAutofit fontScale="92500"/>
          </a:bodyPr>
          <a:lstStyle/>
          <a:p>
            <a:pPr algn="just">
              <a:lnSpc>
                <a:spcPct val="150000"/>
              </a:lnSpc>
            </a:pPr>
            <a:r>
              <a:rPr lang="en-US" altLang="en-US" sz="2400" i="1" cap="none" dirty="0">
                <a:latin typeface="Comic Sans MS" panose="030F0702030302020204" pitchFamily="66" charset="0"/>
              </a:rPr>
              <a:t>Dalton</a:t>
            </a:r>
            <a:r>
              <a:rPr lang="tr-TR" altLang="en-US" sz="2400" i="1" cap="none" dirty="0">
                <a:latin typeface="Comic Sans MS" panose="030F0702030302020204" pitchFamily="66" charset="0"/>
              </a:rPr>
              <a:t>’un ileri sürdüğü atom teorisi ispatlanmıştır</a:t>
            </a:r>
            <a:r>
              <a:rPr lang="en-US" altLang="en-US" sz="2400" i="1" cap="none" dirty="0">
                <a:latin typeface="Comic Sans MS" panose="030F0702030302020204" pitchFamily="66" charset="0"/>
              </a:rPr>
              <a:t>:</a:t>
            </a:r>
          </a:p>
          <a:p>
            <a:pPr lvl="1" algn="just">
              <a:lnSpc>
                <a:spcPct val="150000"/>
              </a:lnSpc>
            </a:pPr>
            <a:r>
              <a:rPr lang="tr-TR" altLang="en-US" sz="2200" cap="none" dirty="0">
                <a:latin typeface="Comic Sans MS" panose="030F0702030302020204" pitchFamily="66" charset="0"/>
              </a:rPr>
              <a:t>Elementler atomlardan oluşur</a:t>
            </a:r>
            <a:r>
              <a:rPr lang="en-US" altLang="en-US" sz="2200" cap="none" dirty="0">
                <a:latin typeface="Comic Sans MS" panose="030F0702030302020204" pitchFamily="66" charset="0"/>
              </a:rPr>
              <a:t>.</a:t>
            </a:r>
          </a:p>
          <a:p>
            <a:pPr lvl="1" algn="just">
              <a:lnSpc>
                <a:spcPct val="150000"/>
              </a:lnSpc>
            </a:pPr>
            <a:r>
              <a:rPr lang="tr-TR" altLang="en-US" sz="2200" cap="none" dirty="0">
                <a:latin typeface="Comic Sans MS" panose="030F0702030302020204" pitchFamily="66" charset="0"/>
              </a:rPr>
              <a:t>Bir elementteki tüm atomlar aynıdır</a:t>
            </a:r>
            <a:endParaRPr lang="en-US" altLang="en-US" sz="2200" cap="none" dirty="0">
              <a:latin typeface="Comic Sans MS" panose="030F0702030302020204" pitchFamily="66" charset="0"/>
            </a:endParaRPr>
          </a:p>
          <a:p>
            <a:pPr lvl="1" algn="just">
              <a:lnSpc>
                <a:spcPct val="150000"/>
              </a:lnSpc>
            </a:pPr>
            <a:r>
              <a:rPr lang="tr-TR" altLang="en-US" sz="2200" cap="none" dirty="0">
                <a:latin typeface="Comic Sans MS" panose="030F0702030302020204" pitchFamily="66" charset="0"/>
              </a:rPr>
              <a:t>Kimyasal bir tepkimede atomlar başka bir atoma dönüşmezler.</a:t>
            </a:r>
          </a:p>
          <a:p>
            <a:pPr lvl="1" algn="just">
              <a:lnSpc>
                <a:spcPct val="150000"/>
              </a:lnSpc>
            </a:pPr>
            <a:r>
              <a:rPr lang="tr-TR" altLang="en-US" sz="2200" cap="none" dirty="0">
                <a:latin typeface="Comic Sans MS" panose="030F0702030302020204" pitchFamily="66" charset="0"/>
              </a:rPr>
              <a:t>Atomlar yaratılamaz, sıfırdan üretilemez veya yok edilemezler</a:t>
            </a:r>
          </a:p>
          <a:p>
            <a:pPr lvl="1" algn="just">
              <a:lnSpc>
                <a:spcPct val="150000"/>
              </a:lnSpc>
            </a:pPr>
            <a:r>
              <a:rPr lang="tr-TR" altLang="en-US" sz="2200" cap="none" dirty="0">
                <a:latin typeface="Comic Sans MS" panose="030F0702030302020204" pitchFamily="66" charset="0"/>
              </a:rPr>
              <a:t>Bileşikler bir elementin atomlarının bir araya gelmesi ve birleşmesiyle oluşur (Bileşikler aynı veya farklı en az 2 atomdan oluşur)</a:t>
            </a:r>
            <a:endParaRPr lang="en-US" altLang="en-US" sz="2200" b="1" cap="none" dirty="0">
              <a:latin typeface="Comic Sans MS" panose="030F0702030302020204" pitchFamily="66" charset="0"/>
            </a:endParaRPr>
          </a:p>
        </p:txBody>
      </p:sp>
      <p:pic>
        <p:nvPicPr>
          <p:cNvPr id="6" name="Picture 5"/>
          <p:cNvPicPr>
            <a:picLocks noChangeAspect="1"/>
          </p:cNvPicPr>
          <p:nvPr/>
        </p:nvPicPr>
        <p:blipFill rotWithShape="1">
          <a:blip r:embed="rId2"/>
          <a:srcRect t="-2291" r="16865" b="17517"/>
          <a:stretch/>
        </p:blipFill>
        <p:spPr>
          <a:xfrm>
            <a:off x="336366" y="220733"/>
            <a:ext cx="1631093" cy="1885952"/>
          </a:xfrm>
          <a:prstGeom prst="rect">
            <a:avLst/>
          </a:prstGeom>
        </p:spPr>
      </p:pic>
      <p:sp>
        <p:nvSpPr>
          <p:cNvPr id="7" name="Rectangle 6"/>
          <p:cNvSpPr/>
          <p:nvPr/>
        </p:nvSpPr>
        <p:spPr>
          <a:xfrm>
            <a:off x="1967459" y="1460354"/>
            <a:ext cx="1753070" cy="646331"/>
          </a:xfrm>
          <a:prstGeom prst="rect">
            <a:avLst/>
          </a:prstGeom>
        </p:spPr>
        <p:txBody>
          <a:bodyPr wrap="square">
            <a:spAutoFit/>
          </a:bodyPr>
          <a:lstStyle/>
          <a:p>
            <a:r>
              <a:rPr lang="en-US" dirty="0"/>
              <a:t>John Dalton</a:t>
            </a:r>
          </a:p>
          <a:p>
            <a:r>
              <a:rPr lang="en-US" dirty="0"/>
              <a:t>(1 766-1 844)</a:t>
            </a:r>
          </a:p>
        </p:txBody>
      </p:sp>
      <p:grpSp>
        <p:nvGrpSpPr>
          <p:cNvPr id="8" name="Group 7">
            <a:extLst>
              <a:ext uri="{FF2B5EF4-FFF2-40B4-BE49-F238E27FC236}">
                <a16:creationId xmlns:a16="http://schemas.microsoft.com/office/drawing/2014/main" id="{31F62F3F-01DC-4C97-9E3F-162B05CE1F17}"/>
              </a:ext>
            </a:extLst>
          </p:cNvPr>
          <p:cNvGrpSpPr/>
          <p:nvPr/>
        </p:nvGrpSpPr>
        <p:grpSpPr>
          <a:xfrm>
            <a:off x="652886" y="3107983"/>
            <a:ext cx="4520520" cy="328320"/>
            <a:chOff x="652886" y="3107983"/>
            <a:chExt cx="4520520" cy="3283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FE3E62F-BAA0-44E3-952B-936BDAF14055}"/>
                    </a:ext>
                  </a:extLst>
                </p14:cNvPr>
                <p14:cNvContentPartPr/>
                <p14:nvPr/>
              </p14:nvContentPartPr>
              <p14:xfrm>
                <a:off x="652886" y="3317503"/>
                <a:ext cx="4041000" cy="118800"/>
              </p14:xfrm>
            </p:contentPart>
          </mc:Choice>
          <mc:Fallback xmlns="">
            <p:pic>
              <p:nvPicPr>
                <p:cNvPr id="4" name="Ink 3">
                  <a:extLst>
                    <a:ext uri="{FF2B5EF4-FFF2-40B4-BE49-F238E27FC236}">
                      <a16:creationId xmlns:a16="http://schemas.microsoft.com/office/drawing/2014/main" id="{7FE3E62F-BAA0-44E3-952B-936BDAF14055}"/>
                    </a:ext>
                  </a:extLst>
                </p:cNvPr>
                <p:cNvPicPr/>
                <p:nvPr/>
              </p:nvPicPr>
              <p:blipFill>
                <a:blip r:embed="rId4"/>
                <a:stretch>
                  <a:fillRect/>
                </a:stretch>
              </p:blipFill>
              <p:spPr>
                <a:xfrm>
                  <a:off x="634886" y="3299503"/>
                  <a:ext cx="4076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FB2B26E-10C4-49F8-8DD4-06E6372A0E28}"/>
                    </a:ext>
                  </a:extLst>
                </p14:cNvPr>
                <p14:cNvContentPartPr/>
                <p14:nvPr/>
              </p14:nvContentPartPr>
              <p14:xfrm>
                <a:off x="4467446" y="3107983"/>
                <a:ext cx="705960" cy="156960"/>
              </p14:xfrm>
            </p:contentPart>
          </mc:Choice>
          <mc:Fallback xmlns="">
            <p:pic>
              <p:nvPicPr>
                <p:cNvPr id="5" name="Ink 4">
                  <a:extLst>
                    <a:ext uri="{FF2B5EF4-FFF2-40B4-BE49-F238E27FC236}">
                      <a16:creationId xmlns:a16="http://schemas.microsoft.com/office/drawing/2014/main" id="{FFB2B26E-10C4-49F8-8DD4-06E6372A0E28}"/>
                    </a:ext>
                  </a:extLst>
                </p:cNvPr>
                <p:cNvPicPr/>
                <p:nvPr/>
              </p:nvPicPr>
              <p:blipFill>
                <a:blip r:embed="rId6"/>
                <a:stretch>
                  <a:fillRect/>
                </a:stretch>
              </p:blipFill>
              <p:spPr>
                <a:xfrm>
                  <a:off x="4449446" y="3090343"/>
                  <a:ext cx="74160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E0E88ED-43A8-4E62-BAB9-CF4E42BD56C0}"/>
                  </a:ext>
                </a:extLst>
              </p14:cNvPr>
              <p14:cNvContentPartPr/>
              <p14:nvPr/>
            </p14:nvContentPartPr>
            <p14:xfrm>
              <a:off x="587366" y="3699103"/>
              <a:ext cx="4817520" cy="242280"/>
            </p14:xfrm>
          </p:contentPart>
        </mc:Choice>
        <mc:Fallback xmlns="">
          <p:pic>
            <p:nvPicPr>
              <p:cNvPr id="9" name="Ink 8">
                <a:extLst>
                  <a:ext uri="{FF2B5EF4-FFF2-40B4-BE49-F238E27FC236}">
                    <a16:creationId xmlns:a16="http://schemas.microsoft.com/office/drawing/2014/main" id="{1E0E88ED-43A8-4E62-BAB9-CF4E42BD56C0}"/>
                  </a:ext>
                </a:extLst>
              </p:cNvPr>
              <p:cNvPicPr/>
              <p:nvPr/>
            </p:nvPicPr>
            <p:blipFill>
              <a:blip r:embed="rId8"/>
              <a:stretch>
                <a:fillRect/>
              </a:stretch>
            </p:blipFill>
            <p:spPr>
              <a:xfrm>
                <a:off x="569726" y="3681103"/>
                <a:ext cx="48531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038A9250-C1E4-4D11-B349-93863CA8E6D2}"/>
                  </a:ext>
                </a:extLst>
              </p14:cNvPr>
              <p14:cNvContentPartPr/>
              <p14:nvPr/>
            </p14:nvContentPartPr>
            <p14:xfrm>
              <a:off x="665846" y="4274383"/>
              <a:ext cx="7789680" cy="165600"/>
            </p14:xfrm>
          </p:contentPart>
        </mc:Choice>
        <mc:Fallback xmlns="">
          <p:pic>
            <p:nvPicPr>
              <p:cNvPr id="11" name="Ink 10">
                <a:extLst>
                  <a:ext uri="{FF2B5EF4-FFF2-40B4-BE49-F238E27FC236}">
                    <a16:creationId xmlns:a16="http://schemas.microsoft.com/office/drawing/2014/main" id="{038A9250-C1E4-4D11-B349-93863CA8E6D2}"/>
                  </a:ext>
                </a:extLst>
              </p:cNvPr>
              <p:cNvPicPr/>
              <p:nvPr/>
            </p:nvPicPr>
            <p:blipFill>
              <a:blip r:embed="rId10"/>
              <a:stretch>
                <a:fillRect/>
              </a:stretch>
            </p:blipFill>
            <p:spPr>
              <a:xfrm>
                <a:off x="647846" y="4256383"/>
                <a:ext cx="782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147837A-E2C5-4D61-8D72-323B2765BE04}"/>
                  </a:ext>
                </a:extLst>
              </p14:cNvPr>
              <p14:cNvContentPartPr/>
              <p14:nvPr/>
            </p14:nvContentPartPr>
            <p14:xfrm>
              <a:off x="731366" y="4844983"/>
              <a:ext cx="7901280" cy="127440"/>
            </p14:xfrm>
          </p:contentPart>
        </mc:Choice>
        <mc:Fallback xmlns="">
          <p:pic>
            <p:nvPicPr>
              <p:cNvPr id="12" name="Ink 11">
                <a:extLst>
                  <a:ext uri="{FF2B5EF4-FFF2-40B4-BE49-F238E27FC236}">
                    <a16:creationId xmlns:a16="http://schemas.microsoft.com/office/drawing/2014/main" id="{6147837A-E2C5-4D61-8D72-323B2765BE04}"/>
                  </a:ext>
                </a:extLst>
              </p:cNvPr>
              <p:cNvPicPr/>
              <p:nvPr/>
            </p:nvPicPr>
            <p:blipFill>
              <a:blip r:embed="rId12"/>
              <a:stretch>
                <a:fillRect/>
              </a:stretch>
            </p:blipFill>
            <p:spPr>
              <a:xfrm>
                <a:off x="713366" y="4826983"/>
                <a:ext cx="7936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2D83094-FFC3-44AD-BA7E-66E89653F018}"/>
                  </a:ext>
                </a:extLst>
              </p14:cNvPr>
              <p14:cNvContentPartPr/>
              <p14:nvPr/>
            </p14:nvContentPartPr>
            <p14:xfrm>
              <a:off x="663686" y="6400543"/>
              <a:ext cx="604440" cy="258480"/>
            </p14:xfrm>
          </p:contentPart>
        </mc:Choice>
        <mc:Fallback xmlns="">
          <p:pic>
            <p:nvPicPr>
              <p:cNvPr id="13" name="Ink 12">
                <a:extLst>
                  <a:ext uri="{FF2B5EF4-FFF2-40B4-BE49-F238E27FC236}">
                    <a16:creationId xmlns:a16="http://schemas.microsoft.com/office/drawing/2014/main" id="{E2D83094-FFC3-44AD-BA7E-66E89653F018}"/>
                  </a:ext>
                </a:extLst>
              </p:cNvPr>
              <p:cNvPicPr/>
              <p:nvPr/>
            </p:nvPicPr>
            <p:blipFill>
              <a:blip r:embed="rId14"/>
              <a:stretch>
                <a:fillRect/>
              </a:stretch>
            </p:blipFill>
            <p:spPr>
              <a:xfrm>
                <a:off x="645686" y="6382543"/>
                <a:ext cx="640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9B944CD7-ABDE-416E-820B-91E4D4D14754}"/>
                  </a:ext>
                </a:extLst>
              </p14:cNvPr>
              <p14:cNvContentPartPr/>
              <p14:nvPr/>
            </p14:nvContentPartPr>
            <p14:xfrm>
              <a:off x="1370726" y="6365623"/>
              <a:ext cx="357120" cy="295920"/>
            </p14:xfrm>
          </p:contentPart>
        </mc:Choice>
        <mc:Fallback xmlns="">
          <p:pic>
            <p:nvPicPr>
              <p:cNvPr id="14" name="Ink 13">
                <a:extLst>
                  <a:ext uri="{FF2B5EF4-FFF2-40B4-BE49-F238E27FC236}">
                    <a16:creationId xmlns:a16="http://schemas.microsoft.com/office/drawing/2014/main" id="{9B944CD7-ABDE-416E-820B-91E4D4D14754}"/>
                  </a:ext>
                </a:extLst>
              </p:cNvPr>
              <p:cNvPicPr/>
              <p:nvPr/>
            </p:nvPicPr>
            <p:blipFill>
              <a:blip r:embed="rId16"/>
              <a:stretch>
                <a:fillRect/>
              </a:stretch>
            </p:blipFill>
            <p:spPr>
              <a:xfrm>
                <a:off x="1352726" y="6347983"/>
                <a:ext cx="3927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EB85855D-F26A-4430-AB9B-005882A955D2}"/>
                  </a:ext>
                </a:extLst>
              </p14:cNvPr>
              <p14:cNvContentPartPr/>
              <p14:nvPr/>
            </p14:nvContentPartPr>
            <p14:xfrm>
              <a:off x="1762046" y="6404863"/>
              <a:ext cx="516600" cy="267480"/>
            </p14:xfrm>
          </p:contentPart>
        </mc:Choice>
        <mc:Fallback xmlns="">
          <p:pic>
            <p:nvPicPr>
              <p:cNvPr id="15" name="Ink 14">
                <a:extLst>
                  <a:ext uri="{FF2B5EF4-FFF2-40B4-BE49-F238E27FC236}">
                    <a16:creationId xmlns:a16="http://schemas.microsoft.com/office/drawing/2014/main" id="{EB85855D-F26A-4430-AB9B-005882A955D2}"/>
                  </a:ext>
                </a:extLst>
              </p:cNvPr>
              <p:cNvPicPr/>
              <p:nvPr/>
            </p:nvPicPr>
            <p:blipFill>
              <a:blip r:embed="rId18"/>
              <a:stretch>
                <a:fillRect/>
              </a:stretch>
            </p:blipFill>
            <p:spPr>
              <a:xfrm>
                <a:off x="1744046" y="6386863"/>
                <a:ext cx="5522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E70B493C-1840-4F5D-BD2C-A958F5AE5D89}"/>
                  </a:ext>
                </a:extLst>
              </p14:cNvPr>
              <p14:cNvContentPartPr/>
              <p14:nvPr/>
            </p14:nvContentPartPr>
            <p14:xfrm>
              <a:off x="2060846" y="6399103"/>
              <a:ext cx="174960" cy="104760"/>
            </p14:xfrm>
          </p:contentPart>
        </mc:Choice>
        <mc:Fallback xmlns="">
          <p:pic>
            <p:nvPicPr>
              <p:cNvPr id="16" name="Ink 15">
                <a:extLst>
                  <a:ext uri="{FF2B5EF4-FFF2-40B4-BE49-F238E27FC236}">
                    <a16:creationId xmlns:a16="http://schemas.microsoft.com/office/drawing/2014/main" id="{E70B493C-1840-4F5D-BD2C-A958F5AE5D89}"/>
                  </a:ext>
                </a:extLst>
              </p:cNvPr>
              <p:cNvPicPr/>
              <p:nvPr/>
            </p:nvPicPr>
            <p:blipFill>
              <a:blip r:embed="rId20"/>
              <a:stretch>
                <a:fillRect/>
              </a:stretch>
            </p:blipFill>
            <p:spPr>
              <a:xfrm>
                <a:off x="2043206" y="6381463"/>
                <a:ext cx="210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E044F98E-6AFE-4D60-9949-249127F56D5C}"/>
                  </a:ext>
                </a:extLst>
              </p14:cNvPr>
              <p14:cNvContentPartPr/>
              <p14:nvPr/>
            </p14:nvContentPartPr>
            <p14:xfrm>
              <a:off x="2377286" y="6413503"/>
              <a:ext cx="54720" cy="297000"/>
            </p14:xfrm>
          </p:contentPart>
        </mc:Choice>
        <mc:Fallback xmlns="">
          <p:pic>
            <p:nvPicPr>
              <p:cNvPr id="17" name="Ink 16">
                <a:extLst>
                  <a:ext uri="{FF2B5EF4-FFF2-40B4-BE49-F238E27FC236}">
                    <a16:creationId xmlns:a16="http://schemas.microsoft.com/office/drawing/2014/main" id="{E044F98E-6AFE-4D60-9949-249127F56D5C}"/>
                  </a:ext>
                </a:extLst>
              </p:cNvPr>
              <p:cNvPicPr/>
              <p:nvPr/>
            </p:nvPicPr>
            <p:blipFill>
              <a:blip r:embed="rId22"/>
              <a:stretch>
                <a:fillRect/>
              </a:stretch>
            </p:blipFill>
            <p:spPr>
              <a:xfrm>
                <a:off x="2359286" y="6395503"/>
                <a:ext cx="903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B5DE9BFB-4C6C-49D7-9A47-36B16E808C53}"/>
                  </a:ext>
                </a:extLst>
              </p14:cNvPr>
              <p14:cNvContentPartPr/>
              <p14:nvPr/>
            </p14:nvContentPartPr>
            <p14:xfrm>
              <a:off x="2675366" y="6164743"/>
              <a:ext cx="1233000" cy="419400"/>
            </p14:xfrm>
          </p:contentPart>
        </mc:Choice>
        <mc:Fallback xmlns="">
          <p:pic>
            <p:nvPicPr>
              <p:cNvPr id="18" name="Ink 17">
                <a:extLst>
                  <a:ext uri="{FF2B5EF4-FFF2-40B4-BE49-F238E27FC236}">
                    <a16:creationId xmlns:a16="http://schemas.microsoft.com/office/drawing/2014/main" id="{B5DE9BFB-4C6C-49D7-9A47-36B16E808C53}"/>
                  </a:ext>
                </a:extLst>
              </p:cNvPr>
              <p:cNvPicPr/>
              <p:nvPr/>
            </p:nvPicPr>
            <p:blipFill>
              <a:blip r:embed="rId24"/>
              <a:stretch>
                <a:fillRect/>
              </a:stretch>
            </p:blipFill>
            <p:spPr>
              <a:xfrm>
                <a:off x="2657366" y="6147103"/>
                <a:ext cx="1268640" cy="455040"/>
              </a:xfrm>
              <a:prstGeom prst="rect">
                <a:avLst/>
              </a:prstGeom>
            </p:spPr>
          </p:pic>
        </mc:Fallback>
      </mc:AlternateContent>
      <p:grpSp>
        <p:nvGrpSpPr>
          <p:cNvPr id="44" name="Group 43">
            <a:extLst>
              <a:ext uri="{FF2B5EF4-FFF2-40B4-BE49-F238E27FC236}">
                <a16:creationId xmlns:a16="http://schemas.microsoft.com/office/drawing/2014/main" id="{AE206778-9A52-4780-9F80-9387FC8AD5BC}"/>
              </a:ext>
            </a:extLst>
          </p:cNvPr>
          <p:cNvGrpSpPr/>
          <p:nvPr/>
        </p:nvGrpSpPr>
        <p:grpSpPr>
          <a:xfrm>
            <a:off x="2900006" y="5825983"/>
            <a:ext cx="6126840" cy="1121760"/>
            <a:chOff x="2900006" y="5825983"/>
            <a:chExt cx="6126840" cy="1121760"/>
          </a:xfrm>
        </p:grpSpPr>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B85FA6F3-0B25-465E-9F19-43E5E8DB65F4}"/>
                    </a:ext>
                  </a:extLst>
                </p14:cNvPr>
                <p14:cNvContentPartPr/>
                <p14:nvPr/>
              </p14:nvContentPartPr>
              <p14:xfrm>
                <a:off x="2900006" y="6588103"/>
                <a:ext cx="2251440" cy="198360"/>
              </p14:xfrm>
            </p:contentPart>
          </mc:Choice>
          <mc:Fallback xmlns="">
            <p:pic>
              <p:nvPicPr>
                <p:cNvPr id="23" name="Ink 22">
                  <a:extLst>
                    <a:ext uri="{FF2B5EF4-FFF2-40B4-BE49-F238E27FC236}">
                      <a16:creationId xmlns:a16="http://schemas.microsoft.com/office/drawing/2014/main" id="{B85FA6F3-0B25-465E-9F19-43E5E8DB65F4}"/>
                    </a:ext>
                  </a:extLst>
                </p:cNvPr>
                <p:cNvPicPr/>
                <p:nvPr/>
              </p:nvPicPr>
              <p:blipFill>
                <a:blip r:embed="rId26"/>
                <a:stretch>
                  <a:fillRect/>
                </a:stretch>
              </p:blipFill>
              <p:spPr>
                <a:xfrm>
                  <a:off x="2882006" y="6570463"/>
                  <a:ext cx="2287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E79C9701-E77E-4CFA-9B7E-8D93947007D5}"/>
                    </a:ext>
                  </a:extLst>
                </p14:cNvPr>
                <p14:cNvContentPartPr/>
                <p14:nvPr/>
              </p14:nvContentPartPr>
              <p14:xfrm>
                <a:off x="4198166" y="5825983"/>
                <a:ext cx="334080" cy="414360"/>
              </p14:xfrm>
            </p:contentPart>
          </mc:Choice>
          <mc:Fallback xmlns="">
            <p:pic>
              <p:nvPicPr>
                <p:cNvPr id="20" name="Ink 19">
                  <a:extLst>
                    <a:ext uri="{FF2B5EF4-FFF2-40B4-BE49-F238E27FC236}">
                      <a16:creationId xmlns:a16="http://schemas.microsoft.com/office/drawing/2014/main" id="{E79C9701-E77E-4CFA-9B7E-8D93947007D5}"/>
                    </a:ext>
                  </a:extLst>
                </p:cNvPr>
                <p:cNvPicPr/>
                <p:nvPr/>
              </p:nvPicPr>
              <p:blipFill>
                <a:blip r:embed="rId28"/>
                <a:stretch>
                  <a:fillRect/>
                </a:stretch>
              </p:blipFill>
              <p:spPr>
                <a:xfrm>
                  <a:off x="4180166" y="5807983"/>
                  <a:ext cx="36972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3E383C90-5645-477D-83EC-D702E9EEE566}"/>
                    </a:ext>
                  </a:extLst>
                </p14:cNvPr>
                <p14:cNvContentPartPr/>
                <p14:nvPr/>
              </p14:nvContentPartPr>
              <p14:xfrm>
                <a:off x="4611086" y="5958463"/>
                <a:ext cx="149760" cy="244800"/>
              </p14:xfrm>
            </p:contentPart>
          </mc:Choice>
          <mc:Fallback xmlns="">
            <p:pic>
              <p:nvPicPr>
                <p:cNvPr id="21" name="Ink 20">
                  <a:extLst>
                    <a:ext uri="{FF2B5EF4-FFF2-40B4-BE49-F238E27FC236}">
                      <a16:creationId xmlns:a16="http://schemas.microsoft.com/office/drawing/2014/main" id="{3E383C90-5645-477D-83EC-D702E9EEE566}"/>
                    </a:ext>
                  </a:extLst>
                </p:cNvPr>
                <p:cNvPicPr/>
                <p:nvPr/>
              </p:nvPicPr>
              <p:blipFill>
                <a:blip r:embed="rId30"/>
                <a:stretch>
                  <a:fillRect/>
                </a:stretch>
              </p:blipFill>
              <p:spPr>
                <a:xfrm>
                  <a:off x="4593446" y="5940823"/>
                  <a:ext cx="185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71434FCE-0775-4418-8CD9-3CADF30D6136}"/>
                    </a:ext>
                  </a:extLst>
                </p14:cNvPr>
                <p14:cNvContentPartPr/>
                <p14:nvPr/>
              </p14:nvContentPartPr>
              <p14:xfrm>
                <a:off x="4882886" y="5997343"/>
                <a:ext cx="1545840" cy="333720"/>
              </p14:xfrm>
            </p:contentPart>
          </mc:Choice>
          <mc:Fallback xmlns="">
            <p:pic>
              <p:nvPicPr>
                <p:cNvPr id="22" name="Ink 21">
                  <a:extLst>
                    <a:ext uri="{FF2B5EF4-FFF2-40B4-BE49-F238E27FC236}">
                      <a16:creationId xmlns:a16="http://schemas.microsoft.com/office/drawing/2014/main" id="{71434FCE-0775-4418-8CD9-3CADF30D6136}"/>
                    </a:ext>
                  </a:extLst>
                </p:cNvPr>
                <p:cNvPicPr/>
                <p:nvPr/>
              </p:nvPicPr>
              <p:blipFill>
                <a:blip r:embed="rId32"/>
                <a:stretch>
                  <a:fillRect/>
                </a:stretch>
              </p:blipFill>
              <p:spPr>
                <a:xfrm>
                  <a:off x="4864886" y="5979343"/>
                  <a:ext cx="15814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C5C3624-23D5-4E19-BCD9-7DA08E400DED}"/>
                    </a:ext>
                  </a:extLst>
                </p14:cNvPr>
                <p14:cNvContentPartPr/>
                <p14:nvPr/>
              </p14:nvContentPartPr>
              <p14:xfrm>
                <a:off x="6673886" y="6001303"/>
                <a:ext cx="125640" cy="265320"/>
              </p14:xfrm>
            </p:contentPart>
          </mc:Choice>
          <mc:Fallback xmlns="">
            <p:pic>
              <p:nvPicPr>
                <p:cNvPr id="24" name="Ink 23">
                  <a:extLst>
                    <a:ext uri="{FF2B5EF4-FFF2-40B4-BE49-F238E27FC236}">
                      <a16:creationId xmlns:a16="http://schemas.microsoft.com/office/drawing/2014/main" id="{FC5C3624-23D5-4E19-BCD9-7DA08E400DED}"/>
                    </a:ext>
                  </a:extLst>
                </p:cNvPr>
                <p:cNvPicPr/>
                <p:nvPr/>
              </p:nvPicPr>
              <p:blipFill>
                <a:blip r:embed="rId34"/>
                <a:stretch>
                  <a:fillRect/>
                </a:stretch>
              </p:blipFill>
              <p:spPr>
                <a:xfrm>
                  <a:off x="6655886" y="5983303"/>
                  <a:ext cx="1612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EFDC4C54-25E2-4B23-BE32-787FCE7AEE08}"/>
                    </a:ext>
                  </a:extLst>
                </p14:cNvPr>
                <p14:cNvContentPartPr/>
                <p14:nvPr/>
              </p14:nvContentPartPr>
              <p14:xfrm>
                <a:off x="6914366" y="5977183"/>
                <a:ext cx="900360" cy="407880"/>
              </p14:xfrm>
            </p:contentPart>
          </mc:Choice>
          <mc:Fallback xmlns="">
            <p:pic>
              <p:nvPicPr>
                <p:cNvPr id="25" name="Ink 24">
                  <a:extLst>
                    <a:ext uri="{FF2B5EF4-FFF2-40B4-BE49-F238E27FC236}">
                      <a16:creationId xmlns:a16="http://schemas.microsoft.com/office/drawing/2014/main" id="{EFDC4C54-25E2-4B23-BE32-787FCE7AEE08}"/>
                    </a:ext>
                  </a:extLst>
                </p:cNvPr>
                <p:cNvPicPr/>
                <p:nvPr/>
              </p:nvPicPr>
              <p:blipFill>
                <a:blip r:embed="rId36"/>
                <a:stretch>
                  <a:fillRect/>
                </a:stretch>
              </p:blipFill>
              <p:spPr>
                <a:xfrm>
                  <a:off x="6896726" y="5959543"/>
                  <a:ext cx="9360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9CE4F60C-6B6E-482D-BA8D-E6DDB8903498}"/>
                    </a:ext>
                  </a:extLst>
                </p14:cNvPr>
                <p14:cNvContentPartPr/>
                <p14:nvPr/>
              </p14:nvContentPartPr>
              <p14:xfrm>
                <a:off x="7958366" y="5923543"/>
                <a:ext cx="961560" cy="284400"/>
              </p14:xfrm>
            </p:contentPart>
          </mc:Choice>
          <mc:Fallback xmlns="">
            <p:pic>
              <p:nvPicPr>
                <p:cNvPr id="26" name="Ink 25">
                  <a:extLst>
                    <a:ext uri="{FF2B5EF4-FFF2-40B4-BE49-F238E27FC236}">
                      <a16:creationId xmlns:a16="http://schemas.microsoft.com/office/drawing/2014/main" id="{9CE4F60C-6B6E-482D-BA8D-E6DDB8903498}"/>
                    </a:ext>
                  </a:extLst>
                </p:cNvPr>
                <p:cNvPicPr/>
                <p:nvPr/>
              </p:nvPicPr>
              <p:blipFill>
                <a:blip r:embed="rId38"/>
                <a:stretch>
                  <a:fillRect/>
                </a:stretch>
              </p:blipFill>
              <p:spPr>
                <a:xfrm>
                  <a:off x="7940726" y="5905543"/>
                  <a:ext cx="9972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0D8C6ED4-581E-471A-8653-7F9A84B1AFCD}"/>
                    </a:ext>
                  </a:extLst>
                </p14:cNvPr>
                <p14:cNvContentPartPr/>
                <p14:nvPr/>
              </p14:nvContentPartPr>
              <p14:xfrm>
                <a:off x="8882486" y="5855503"/>
                <a:ext cx="144360" cy="468720"/>
              </p14:xfrm>
            </p:contentPart>
          </mc:Choice>
          <mc:Fallback xmlns="">
            <p:pic>
              <p:nvPicPr>
                <p:cNvPr id="27" name="Ink 26">
                  <a:extLst>
                    <a:ext uri="{FF2B5EF4-FFF2-40B4-BE49-F238E27FC236}">
                      <a16:creationId xmlns:a16="http://schemas.microsoft.com/office/drawing/2014/main" id="{0D8C6ED4-581E-471A-8653-7F9A84B1AFCD}"/>
                    </a:ext>
                  </a:extLst>
                </p:cNvPr>
                <p:cNvPicPr/>
                <p:nvPr/>
              </p:nvPicPr>
              <p:blipFill>
                <a:blip r:embed="rId40"/>
                <a:stretch>
                  <a:fillRect/>
                </a:stretch>
              </p:blipFill>
              <p:spPr>
                <a:xfrm>
                  <a:off x="8864486" y="5837503"/>
                  <a:ext cx="18000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98209324-C397-41A0-A191-9E914BB6C9F5}"/>
                    </a:ext>
                  </a:extLst>
                </p14:cNvPr>
                <p14:cNvContentPartPr/>
                <p14:nvPr/>
              </p14:nvContentPartPr>
              <p14:xfrm>
                <a:off x="5355206" y="6634903"/>
                <a:ext cx="402480" cy="235080"/>
              </p14:xfrm>
            </p:contentPart>
          </mc:Choice>
          <mc:Fallback xmlns="">
            <p:pic>
              <p:nvPicPr>
                <p:cNvPr id="30" name="Ink 29">
                  <a:extLst>
                    <a:ext uri="{FF2B5EF4-FFF2-40B4-BE49-F238E27FC236}">
                      <a16:creationId xmlns:a16="http://schemas.microsoft.com/office/drawing/2014/main" id="{98209324-C397-41A0-A191-9E914BB6C9F5}"/>
                    </a:ext>
                  </a:extLst>
                </p:cNvPr>
                <p:cNvPicPr/>
                <p:nvPr/>
              </p:nvPicPr>
              <p:blipFill>
                <a:blip r:embed="rId42"/>
                <a:stretch>
                  <a:fillRect/>
                </a:stretch>
              </p:blipFill>
              <p:spPr>
                <a:xfrm>
                  <a:off x="5337566" y="6616903"/>
                  <a:ext cx="4381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6F6DA384-DC6E-43DD-9520-57B8D509BEC4}"/>
                    </a:ext>
                  </a:extLst>
                </p14:cNvPr>
                <p14:cNvContentPartPr/>
                <p14:nvPr/>
              </p14:nvContentPartPr>
              <p14:xfrm>
                <a:off x="5825726" y="6679183"/>
                <a:ext cx="185760" cy="165240"/>
              </p14:xfrm>
            </p:contentPart>
          </mc:Choice>
          <mc:Fallback xmlns="">
            <p:pic>
              <p:nvPicPr>
                <p:cNvPr id="31" name="Ink 30">
                  <a:extLst>
                    <a:ext uri="{FF2B5EF4-FFF2-40B4-BE49-F238E27FC236}">
                      <a16:creationId xmlns:a16="http://schemas.microsoft.com/office/drawing/2014/main" id="{6F6DA384-DC6E-43DD-9520-57B8D509BEC4}"/>
                    </a:ext>
                  </a:extLst>
                </p:cNvPr>
                <p:cNvPicPr/>
                <p:nvPr/>
              </p:nvPicPr>
              <p:blipFill>
                <a:blip r:embed="rId44"/>
                <a:stretch>
                  <a:fillRect/>
                </a:stretch>
              </p:blipFill>
              <p:spPr>
                <a:xfrm>
                  <a:off x="5808086" y="6661543"/>
                  <a:ext cx="221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148358D4-5DD8-40BB-8367-F8E89708AC1E}"/>
                    </a:ext>
                  </a:extLst>
                </p14:cNvPr>
                <p14:cNvContentPartPr/>
                <p14:nvPr/>
              </p14:nvContentPartPr>
              <p14:xfrm>
                <a:off x="6169166" y="6480103"/>
                <a:ext cx="68400" cy="363960"/>
              </p14:xfrm>
            </p:contentPart>
          </mc:Choice>
          <mc:Fallback xmlns="">
            <p:pic>
              <p:nvPicPr>
                <p:cNvPr id="32" name="Ink 31">
                  <a:extLst>
                    <a:ext uri="{FF2B5EF4-FFF2-40B4-BE49-F238E27FC236}">
                      <a16:creationId xmlns:a16="http://schemas.microsoft.com/office/drawing/2014/main" id="{148358D4-5DD8-40BB-8367-F8E89708AC1E}"/>
                    </a:ext>
                  </a:extLst>
                </p:cNvPr>
                <p:cNvPicPr/>
                <p:nvPr/>
              </p:nvPicPr>
              <p:blipFill>
                <a:blip r:embed="rId46"/>
                <a:stretch>
                  <a:fillRect/>
                </a:stretch>
              </p:blipFill>
              <p:spPr>
                <a:xfrm>
                  <a:off x="6151166" y="6462463"/>
                  <a:ext cx="1040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172788E4-F356-45EC-845D-63E4A809DD49}"/>
                    </a:ext>
                  </a:extLst>
                </p14:cNvPr>
                <p14:cNvContentPartPr/>
                <p14:nvPr/>
              </p14:nvContentPartPr>
              <p14:xfrm>
                <a:off x="6257006" y="6675943"/>
                <a:ext cx="256320" cy="168480"/>
              </p14:xfrm>
            </p:contentPart>
          </mc:Choice>
          <mc:Fallback xmlns="">
            <p:pic>
              <p:nvPicPr>
                <p:cNvPr id="33" name="Ink 32">
                  <a:extLst>
                    <a:ext uri="{FF2B5EF4-FFF2-40B4-BE49-F238E27FC236}">
                      <a16:creationId xmlns:a16="http://schemas.microsoft.com/office/drawing/2014/main" id="{172788E4-F356-45EC-845D-63E4A809DD49}"/>
                    </a:ext>
                  </a:extLst>
                </p:cNvPr>
                <p:cNvPicPr/>
                <p:nvPr/>
              </p:nvPicPr>
              <p:blipFill>
                <a:blip r:embed="rId48"/>
                <a:stretch>
                  <a:fillRect/>
                </a:stretch>
              </p:blipFill>
              <p:spPr>
                <a:xfrm>
                  <a:off x="6239366" y="6657943"/>
                  <a:ext cx="291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31D0708D-6E64-41A9-979A-44A34B1C5AA7}"/>
                    </a:ext>
                  </a:extLst>
                </p14:cNvPr>
                <p14:cNvContentPartPr/>
                <p14:nvPr/>
              </p14:nvContentPartPr>
              <p14:xfrm>
                <a:off x="6563006" y="6557503"/>
                <a:ext cx="511920" cy="287640"/>
              </p14:xfrm>
            </p:contentPart>
          </mc:Choice>
          <mc:Fallback xmlns="">
            <p:pic>
              <p:nvPicPr>
                <p:cNvPr id="34" name="Ink 33">
                  <a:extLst>
                    <a:ext uri="{FF2B5EF4-FFF2-40B4-BE49-F238E27FC236}">
                      <a16:creationId xmlns:a16="http://schemas.microsoft.com/office/drawing/2014/main" id="{31D0708D-6E64-41A9-979A-44A34B1C5AA7}"/>
                    </a:ext>
                  </a:extLst>
                </p:cNvPr>
                <p:cNvPicPr/>
                <p:nvPr/>
              </p:nvPicPr>
              <p:blipFill>
                <a:blip r:embed="rId50"/>
                <a:stretch>
                  <a:fillRect/>
                </a:stretch>
              </p:blipFill>
              <p:spPr>
                <a:xfrm>
                  <a:off x="6545006" y="6539503"/>
                  <a:ext cx="547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567DD9A0-3D8A-4BA7-87C9-5E3EF6033B31}"/>
                    </a:ext>
                  </a:extLst>
                </p14:cNvPr>
                <p14:cNvContentPartPr/>
                <p14:nvPr/>
              </p14:nvContentPartPr>
              <p14:xfrm>
                <a:off x="7004366" y="6559303"/>
                <a:ext cx="87840" cy="79560"/>
              </p14:xfrm>
            </p:contentPart>
          </mc:Choice>
          <mc:Fallback xmlns="">
            <p:pic>
              <p:nvPicPr>
                <p:cNvPr id="35" name="Ink 34">
                  <a:extLst>
                    <a:ext uri="{FF2B5EF4-FFF2-40B4-BE49-F238E27FC236}">
                      <a16:creationId xmlns:a16="http://schemas.microsoft.com/office/drawing/2014/main" id="{567DD9A0-3D8A-4BA7-87C9-5E3EF6033B31}"/>
                    </a:ext>
                  </a:extLst>
                </p:cNvPr>
                <p:cNvPicPr/>
                <p:nvPr/>
              </p:nvPicPr>
              <p:blipFill>
                <a:blip r:embed="rId52"/>
                <a:stretch>
                  <a:fillRect/>
                </a:stretch>
              </p:blipFill>
              <p:spPr>
                <a:xfrm>
                  <a:off x="6986726" y="6541303"/>
                  <a:ext cx="123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624E3E02-A2EA-48E8-AB14-E78570E3EAF5}"/>
                    </a:ext>
                  </a:extLst>
                </p14:cNvPr>
                <p14:cNvContentPartPr/>
                <p14:nvPr/>
              </p14:nvContentPartPr>
              <p14:xfrm>
                <a:off x="7223606" y="6509623"/>
                <a:ext cx="80640" cy="315360"/>
              </p14:xfrm>
            </p:contentPart>
          </mc:Choice>
          <mc:Fallback xmlns="">
            <p:pic>
              <p:nvPicPr>
                <p:cNvPr id="36" name="Ink 35">
                  <a:extLst>
                    <a:ext uri="{FF2B5EF4-FFF2-40B4-BE49-F238E27FC236}">
                      <a16:creationId xmlns:a16="http://schemas.microsoft.com/office/drawing/2014/main" id="{624E3E02-A2EA-48E8-AB14-E78570E3EAF5}"/>
                    </a:ext>
                  </a:extLst>
                </p:cNvPr>
                <p:cNvPicPr/>
                <p:nvPr/>
              </p:nvPicPr>
              <p:blipFill>
                <a:blip r:embed="rId54"/>
                <a:stretch>
                  <a:fillRect/>
                </a:stretch>
              </p:blipFill>
              <p:spPr>
                <a:xfrm>
                  <a:off x="7205606" y="6491623"/>
                  <a:ext cx="1162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D6AE41C1-22AF-4BA1-80A1-26FABAC51A56}"/>
                    </a:ext>
                  </a:extLst>
                </p14:cNvPr>
                <p14:cNvContentPartPr/>
                <p14:nvPr/>
              </p14:nvContentPartPr>
              <p14:xfrm>
                <a:off x="7563086" y="6587743"/>
                <a:ext cx="102600" cy="243360"/>
              </p14:xfrm>
            </p:contentPart>
          </mc:Choice>
          <mc:Fallback xmlns="">
            <p:pic>
              <p:nvPicPr>
                <p:cNvPr id="37" name="Ink 36">
                  <a:extLst>
                    <a:ext uri="{FF2B5EF4-FFF2-40B4-BE49-F238E27FC236}">
                      <a16:creationId xmlns:a16="http://schemas.microsoft.com/office/drawing/2014/main" id="{D6AE41C1-22AF-4BA1-80A1-26FABAC51A56}"/>
                    </a:ext>
                  </a:extLst>
                </p:cNvPr>
                <p:cNvPicPr/>
                <p:nvPr/>
              </p:nvPicPr>
              <p:blipFill>
                <a:blip r:embed="rId56"/>
                <a:stretch>
                  <a:fillRect/>
                </a:stretch>
              </p:blipFill>
              <p:spPr>
                <a:xfrm>
                  <a:off x="7545086" y="6570103"/>
                  <a:ext cx="138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8FA7B346-6180-4D01-B4B3-402442499FD6}"/>
                    </a:ext>
                  </a:extLst>
                </p14:cNvPr>
                <p14:cNvContentPartPr/>
                <p14:nvPr/>
              </p14:nvContentPartPr>
              <p14:xfrm>
                <a:off x="7594766" y="6505303"/>
                <a:ext cx="218520" cy="376920"/>
              </p14:xfrm>
            </p:contentPart>
          </mc:Choice>
          <mc:Fallback xmlns="">
            <p:pic>
              <p:nvPicPr>
                <p:cNvPr id="38" name="Ink 37">
                  <a:extLst>
                    <a:ext uri="{FF2B5EF4-FFF2-40B4-BE49-F238E27FC236}">
                      <a16:creationId xmlns:a16="http://schemas.microsoft.com/office/drawing/2014/main" id="{8FA7B346-6180-4D01-B4B3-402442499FD6}"/>
                    </a:ext>
                  </a:extLst>
                </p:cNvPr>
                <p:cNvPicPr/>
                <p:nvPr/>
              </p:nvPicPr>
              <p:blipFill>
                <a:blip r:embed="rId58"/>
                <a:stretch>
                  <a:fillRect/>
                </a:stretch>
              </p:blipFill>
              <p:spPr>
                <a:xfrm>
                  <a:off x="7576766" y="6487663"/>
                  <a:ext cx="2541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DFA01317-204E-4975-BA7E-0ED818737E4F}"/>
                    </a:ext>
                  </a:extLst>
                </p14:cNvPr>
                <p14:cNvContentPartPr/>
                <p14:nvPr/>
              </p14:nvContentPartPr>
              <p14:xfrm>
                <a:off x="7798166" y="6710143"/>
                <a:ext cx="106560" cy="179280"/>
              </p14:xfrm>
            </p:contentPart>
          </mc:Choice>
          <mc:Fallback xmlns="">
            <p:pic>
              <p:nvPicPr>
                <p:cNvPr id="39" name="Ink 38">
                  <a:extLst>
                    <a:ext uri="{FF2B5EF4-FFF2-40B4-BE49-F238E27FC236}">
                      <a16:creationId xmlns:a16="http://schemas.microsoft.com/office/drawing/2014/main" id="{DFA01317-204E-4975-BA7E-0ED818737E4F}"/>
                    </a:ext>
                  </a:extLst>
                </p:cNvPr>
                <p:cNvPicPr/>
                <p:nvPr/>
              </p:nvPicPr>
              <p:blipFill>
                <a:blip r:embed="rId60"/>
                <a:stretch>
                  <a:fillRect/>
                </a:stretch>
              </p:blipFill>
              <p:spPr>
                <a:xfrm>
                  <a:off x="7780166" y="6692143"/>
                  <a:ext cx="142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5DE3E320-50CE-4242-9784-C786C4B6B9B3}"/>
                    </a:ext>
                  </a:extLst>
                </p14:cNvPr>
                <p14:cNvContentPartPr/>
                <p14:nvPr/>
              </p14:nvContentPartPr>
              <p14:xfrm>
                <a:off x="7915886" y="6511783"/>
                <a:ext cx="298800" cy="334800"/>
              </p14:xfrm>
            </p:contentPart>
          </mc:Choice>
          <mc:Fallback xmlns="">
            <p:pic>
              <p:nvPicPr>
                <p:cNvPr id="40" name="Ink 39">
                  <a:extLst>
                    <a:ext uri="{FF2B5EF4-FFF2-40B4-BE49-F238E27FC236}">
                      <a16:creationId xmlns:a16="http://schemas.microsoft.com/office/drawing/2014/main" id="{5DE3E320-50CE-4242-9784-C786C4B6B9B3}"/>
                    </a:ext>
                  </a:extLst>
                </p:cNvPr>
                <p:cNvPicPr/>
                <p:nvPr/>
              </p:nvPicPr>
              <p:blipFill>
                <a:blip r:embed="rId62"/>
                <a:stretch>
                  <a:fillRect/>
                </a:stretch>
              </p:blipFill>
              <p:spPr>
                <a:xfrm>
                  <a:off x="7897886" y="6494143"/>
                  <a:ext cx="3344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B796E2D5-365C-4B43-B60C-86C367340B53}"/>
                    </a:ext>
                  </a:extLst>
                </p14:cNvPr>
                <p14:cNvContentPartPr/>
                <p14:nvPr/>
              </p14:nvContentPartPr>
              <p14:xfrm>
                <a:off x="8230166" y="6596743"/>
                <a:ext cx="78120" cy="297360"/>
              </p14:xfrm>
            </p:contentPart>
          </mc:Choice>
          <mc:Fallback xmlns="">
            <p:pic>
              <p:nvPicPr>
                <p:cNvPr id="41" name="Ink 40">
                  <a:extLst>
                    <a:ext uri="{FF2B5EF4-FFF2-40B4-BE49-F238E27FC236}">
                      <a16:creationId xmlns:a16="http://schemas.microsoft.com/office/drawing/2014/main" id="{B796E2D5-365C-4B43-B60C-86C367340B53}"/>
                    </a:ext>
                  </a:extLst>
                </p:cNvPr>
                <p:cNvPicPr/>
                <p:nvPr/>
              </p:nvPicPr>
              <p:blipFill>
                <a:blip r:embed="rId64"/>
                <a:stretch>
                  <a:fillRect/>
                </a:stretch>
              </p:blipFill>
              <p:spPr>
                <a:xfrm>
                  <a:off x="8212526" y="6578743"/>
                  <a:ext cx="1137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4518050D-3E43-48BA-A3FA-B802E70DE044}"/>
                    </a:ext>
                  </a:extLst>
                </p14:cNvPr>
                <p14:cNvContentPartPr/>
                <p14:nvPr/>
              </p14:nvContentPartPr>
              <p14:xfrm>
                <a:off x="8425286" y="6648943"/>
                <a:ext cx="353160" cy="298800"/>
              </p14:xfrm>
            </p:contentPart>
          </mc:Choice>
          <mc:Fallback xmlns="">
            <p:pic>
              <p:nvPicPr>
                <p:cNvPr id="42" name="Ink 41">
                  <a:extLst>
                    <a:ext uri="{FF2B5EF4-FFF2-40B4-BE49-F238E27FC236}">
                      <a16:creationId xmlns:a16="http://schemas.microsoft.com/office/drawing/2014/main" id="{4518050D-3E43-48BA-A3FA-B802E70DE044}"/>
                    </a:ext>
                  </a:extLst>
                </p:cNvPr>
                <p:cNvPicPr/>
                <p:nvPr/>
              </p:nvPicPr>
              <p:blipFill>
                <a:blip r:embed="rId66"/>
                <a:stretch>
                  <a:fillRect/>
                </a:stretch>
              </p:blipFill>
              <p:spPr>
                <a:xfrm>
                  <a:off x="8407286" y="6630943"/>
                  <a:ext cx="388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D4E51E92-C362-435A-AD4B-66341F4560EE}"/>
                    </a:ext>
                  </a:extLst>
                </p14:cNvPr>
                <p14:cNvContentPartPr/>
                <p14:nvPr/>
              </p14:nvContentPartPr>
              <p14:xfrm>
                <a:off x="8585846" y="6445543"/>
                <a:ext cx="365760" cy="336600"/>
              </p14:xfrm>
            </p:contentPart>
          </mc:Choice>
          <mc:Fallback xmlns="">
            <p:pic>
              <p:nvPicPr>
                <p:cNvPr id="43" name="Ink 42">
                  <a:extLst>
                    <a:ext uri="{FF2B5EF4-FFF2-40B4-BE49-F238E27FC236}">
                      <a16:creationId xmlns:a16="http://schemas.microsoft.com/office/drawing/2014/main" id="{D4E51E92-C362-435A-AD4B-66341F4560EE}"/>
                    </a:ext>
                  </a:extLst>
                </p:cNvPr>
                <p:cNvPicPr/>
                <p:nvPr/>
              </p:nvPicPr>
              <p:blipFill>
                <a:blip r:embed="rId68"/>
                <a:stretch>
                  <a:fillRect/>
                </a:stretch>
              </p:blipFill>
              <p:spPr>
                <a:xfrm>
                  <a:off x="8567846" y="6427543"/>
                  <a:ext cx="401400" cy="372240"/>
                </a:xfrm>
                <a:prstGeom prst="rect">
                  <a:avLst/>
                </a:prstGeom>
              </p:spPr>
            </p:pic>
          </mc:Fallback>
        </mc:AlternateContent>
      </p:grpSp>
    </p:spTree>
    <p:extLst>
      <p:ext uri="{BB962C8B-B14F-4D97-AF65-F5344CB8AC3E}">
        <p14:creationId xmlns:p14="http://schemas.microsoft.com/office/powerpoint/2010/main" val="4149765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609600"/>
          </a:xfrm>
        </p:spPr>
        <p:txBody>
          <a:bodyPr>
            <a:normAutofit/>
          </a:bodyPr>
          <a:lstStyle/>
          <a:p>
            <a:r>
              <a:rPr lang="tr-TR" u="sng" dirty="0">
                <a:solidFill>
                  <a:srgbClr val="333333"/>
                </a:solidFill>
              </a:rPr>
              <a:t>Mol Kavramı</a:t>
            </a:r>
            <a:endParaRPr lang="en-US" u="sng" dirty="0">
              <a:solidFill>
                <a:srgbClr val="333333"/>
              </a:solidFill>
            </a:endParaRPr>
          </a:p>
        </p:txBody>
      </p:sp>
      <p:sp>
        <p:nvSpPr>
          <p:cNvPr id="5124" name="Text Box 4"/>
          <p:cNvSpPr txBox="1">
            <a:spLocks noChangeArrowheads="1"/>
          </p:cNvSpPr>
          <p:nvPr/>
        </p:nvSpPr>
        <p:spPr bwMode="auto">
          <a:xfrm>
            <a:off x="609600" y="1219200"/>
            <a:ext cx="2149475" cy="579438"/>
          </a:xfrm>
          <a:prstGeom prst="rect">
            <a:avLst/>
          </a:prstGeom>
          <a:noFill/>
          <a:ln w="9525">
            <a:noFill/>
            <a:miter lim="800000"/>
            <a:headEnd/>
            <a:tailEnd/>
          </a:ln>
          <a:effectLst/>
        </p:spPr>
        <p:txBody>
          <a:bodyPr>
            <a:spAutoFit/>
          </a:bodyPr>
          <a:lstStyle/>
          <a:p>
            <a:r>
              <a:rPr lang="en-US" sz="3200" b="1" dirty="0">
                <a:solidFill>
                  <a:srgbClr val="333333"/>
                </a:solidFill>
                <a:latin typeface="Comic Sans MS" pitchFamily="66" charset="0"/>
              </a:rPr>
              <a:t>1 </a:t>
            </a:r>
            <a:r>
              <a:rPr lang="tr-TR" sz="3200" b="1" dirty="0">
                <a:solidFill>
                  <a:srgbClr val="333333"/>
                </a:solidFill>
                <a:latin typeface="Comic Sans MS" pitchFamily="66" charset="0"/>
              </a:rPr>
              <a:t>düzine</a:t>
            </a:r>
            <a:r>
              <a:rPr lang="en-US" sz="3200" b="1" dirty="0">
                <a:solidFill>
                  <a:srgbClr val="333333"/>
                </a:solidFill>
                <a:latin typeface="Comic Sans MS" pitchFamily="66" charset="0"/>
              </a:rPr>
              <a:t>=</a:t>
            </a:r>
          </a:p>
        </p:txBody>
      </p:sp>
      <p:sp>
        <p:nvSpPr>
          <p:cNvPr id="5127" name="Text Box 7"/>
          <p:cNvSpPr txBox="1">
            <a:spLocks noChangeArrowheads="1"/>
          </p:cNvSpPr>
          <p:nvPr/>
        </p:nvSpPr>
        <p:spPr bwMode="auto">
          <a:xfrm>
            <a:off x="609600" y="2691825"/>
            <a:ext cx="1821332" cy="584775"/>
          </a:xfrm>
          <a:prstGeom prst="rect">
            <a:avLst/>
          </a:prstGeom>
          <a:noFill/>
          <a:ln w="9525">
            <a:noFill/>
            <a:miter lim="800000"/>
            <a:headEnd/>
            <a:tailEnd/>
          </a:ln>
          <a:effectLst/>
        </p:spPr>
        <p:txBody>
          <a:bodyPr wrap="none">
            <a:spAutoFit/>
          </a:bodyPr>
          <a:lstStyle/>
          <a:p>
            <a:r>
              <a:rPr lang="en-US" sz="3200" b="1" dirty="0">
                <a:solidFill>
                  <a:srgbClr val="333333"/>
                </a:solidFill>
                <a:latin typeface="Comic Sans MS" pitchFamily="66" charset="0"/>
              </a:rPr>
              <a:t>1 </a:t>
            </a:r>
            <a:r>
              <a:rPr lang="en-US" sz="3200" b="1" dirty="0" err="1">
                <a:solidFill>
                  <a:srgbClr val="333333"/>
                </a:solidFill>
                <a:latin typeface="Comic Sans MS" pitchFamily="66" charset="0"/>
              </a:rPr>
              <a:t>mol</a:t>
            </a:r>
            <a:r>
              <a:rPr lang="en-US" sz="3200" b="1" dirty="0">
                <a:solidFill>
                  <a:srgbClr val="333333"/>
                </a:solidFill>
                <a:latin typeface="Comic Sans MS" pitchFamily="66" charset="0"/>
              </a:rPr>
              <a:t> =</a:t>
            </a:r>
            <a:r>
              <a:rPr lang="en-US" sz="2400" b="1" dirty="0">
                <a:solidFill>
                  <a:srgbClr val="333333"/>
                </a:solidFill>
                <a:latin typeface="Comic Sans MS" pitchFamily="66" charset="0"/>
              </a:rPr>
              <a:t> </a:t>
            </a:r>
          </a:p>
        </p:txBody>
      </p:sp>
      <p:sp>
        <p:nvSpPr>
          <p:cNvPr id="5128" name="Text Box 8"/>
          <p:cNvSpPr txBox="1">
            <a:spLocks noChangeArrowheads="1"/>
          </p:cNvSpPr>
          <p:nvPr/>
        </p:nvSpPr>
        <p:spPr bwMode="auto">
          <a:xfrm>
            <a:off x="2819400" y="1219200"/>
            <a:ext cx="679450" cy="579438"/>
          </a:xfrm>
          <a:prstGeom prst="rect">
            <a:avLst/>
          </a:prstGeom>
          <a:noFill/>
          <a:ln w="9525">
            <a:noFill/>
            <a:miter lim="800000"/>
            <a:headEnd/>
            <a:tailEnd/>
          </a:ln>
          <a:effectLst/>
        </p:spPr>
        <p:txBody>
          <a:bodyPr wrap="none">
            <a:spAutoFit/>
          </a:bodyPr>
          <a:lstStyle/>
          <a:p>
            <a:r>
              <a:rPr lang="en-US" sz="3200" b="1" dirty="0">
                <a:solidFill>
                  <a:srgbClr val="333333"/>
                </a:solidFill>
                <a:latin typeface="Comic Sans MS" pitchFamily="66" charset="0"/>
              </a:rPr>
              <a:t>12</a:t>
            </a:r>
          </a:p>
        </p:txBody>
      </p:sp>
      <p:sp>
        <p:nvSpPr>
          <p:cNvPr id="5131" name="Text Box 11"/>
          <p:cNvSpPr txBox="1">
            <a:spLocks noChangeArrowheads="1"/>
          </p:cNvSpPr>
          <p:nvPr/>
        </p:nvSpPr>
        <p:spPr bwMode="auto">
          <a:xfrm>
            <a:off x="2819400" y="2554862"/>
            <a:ext cx="2794355" cy="584775"/>
          </a:xfrm>
          <a:prstGeom prst="rect">
            <a:avLst/>
          </a:prstGeom>
          <a:noFill/>
          <a:ln w="9525">
            <a:noFill/>
            <a:miter lim="800000"/>
            <a:headEnd/>
            <a:tailEnd/>
          </a:ln>
          <a:effectLst/>
        </p:spPr>
        <p:txBody>
          <a:bodyPr wrap="none">
            <a:spAutoFit/>
          </a:bodyPr>
          <a:lstStyle/>
          <a:p>
            <a:r>
              <a:rPr lang="en-US" sz="3200" b="1" dirty="0">
                <a:solidFill>
                  <a:srgbClr val="333333"/>
                </a:solidFill>
                <a:latin typeface="Comic Sans MS" pitchFamily="66" charset="0"/>
              </a:rPr>
              <a:t>6.022 x 10</a:t>
            </a:r>
            <a:r>
              <a:rPr lang="en-US" sz="3200" b="1" baseline="30000" dirty="0">
                <a:solidFill>
                  <a:srgbClr val="333333"/>
                </a:solidFill>
                <a:latin typeface="Comic Sans MS" pitchFamily="66" charset="0"/>
              </a:rPr>
              <a:t>23</a:t>
            </a:r>
          </a:p>
        </p:txBody>
      </p:sp>
      <p:sp>
        <p:nvSpPr>
          <p:cNvPr id="5132" name="Text Box 12"/>
          <p:cNvSpPr txBox="1">
            <a:spLocks noChangeArrowheads="1"/>
          </p:cNvSpPr>
          <p:nvPr/>
        </p:nvSpPr>
        <p:spPr bwMode="auto">
          <a:xfrm>
            <a:off x="609600" y="3357252"/>
            <a:ext cx="7635875" cy="1077218"/>
          </a:xfrm>
          <a:prstGeom prst="rect">
            <a:avLst/>
          </a:prstGeom>
          <a:noFill/>
          <a:ln w="9525">
            <a:noFill/>
            <a:miter lim="800000"/>
            <a:headEnd/>
            <a:tailEnd/>
          </a:ln>
          <a:effectLst/>
        </p:spPr>
        <p:txBody>
          <a:bodyPr>
            <a:spAutoFit/>
          </a:bodyPr>
          <a:lstStyle/>
          <a:p>
            <a:r>
              <a:rPr lang="tr-TR" sz="3200" b="1" dirty="0">
                <a:solidFill>
                  <a:srgbClr val="333333"/>
                </a:solidFill>
                <a:latin typeface="Comic Sans MS" pitchFamily="66" charset="0"/>
              </a:rPr>
              <a:t>1mol C-12 izotopunda TAM OLARAK </a:t>
            </a:r>
            <a:r>
              <a:rPr lang="en-US" sz="3200" b="1" dirty="0">
                <a:solidFill>
                  <a:srgbClr val="333333"/>
                </a:solidFill>
                <a:latin typeface="Comic Sans MS" pitchFamily="66" charset="0"/>
              </a:rPr>
              <a:t>12 gram</a:t>
            </a:r>
            <a:r>
              <a:rPr lang="tr-TR" sz="3200" b="1" dirty="0">
                <a:solidFill>
                  <a:srgbClr val="333333"/>
                </a:solidFill>
                <a:latin typeface="Comic Sans MS" pitchFamily="66" charset="0"/>
              </a:rPr>
              <a:t> KARBON ( C ) vardır!</a:t>
            </a:r>
            <a:endParaRPr lang="en-US" sz="3200" b="1" dirty="0">
              <a:solidFill>
                <a:srgbClr val="333333"/>
              </a:solidFill>
              <a:latin typeface="Comic Sans MS" pitchFamily="66" charset="0"/>
            </a:endParaRPr>
          </a:p>
        </p:txBody>
      </p:sp>
      <p:sp>
        <p:nvSpPr>
          <p:cNvPr id="13" name="Text Box 4"/>
          <p:cNvSpPr txBox="1">
            <a:spLocks noChangeArrowheads="1"/>
          </p:cNvSpPr>
          <p:nvPr/>
        </p:nvSpPr>
        <p:spPr bwMode="auto">
          <a:xfrm>
            <a:off x="609600" y="1958181"/>
            <a:ext cx="2149475" cy="579438"/>
          </a:xfrm>
          <a:prstGeom prst="rect">
            <a:avLst/>
          </a:prstGeom>
          <a:noFill/>
          <a:ln w="9525">
            <a:noFill/>
            <a:miter lim="800000"/>
            <a:headEnd/>
            <a:tailEnd/>
          </a:ln>
          <a:effectLst/>
        </p:spPr>
        <p:txBody>
          <a:bodyPr>
            <a:spAutoFit/>
          </a:bodyPr>
          <a:lstStyle/>
          <a:p>
            <a:r>
              <a:rPr lang="en-US" sz="3200" b="1" dirty="0">
                <a:solidFill>
                  <a:srgbClr val="333333"/>
                </a:solidFill>
                <a:latin typeface="Comic Sans MS" pitchFamily="66" charset="0"/>
              </a:rPr>
              <a:t>1 </a:t>
            </a:r>
            <a:r>
              <a:rPr lang="tr-TR" sz="3200" b="1" dirty="0">
                <a:solidFill>
                  <a:srgbClr val="333333"/>
                </a:solidFill>
                <a:latin typeface="Comic Sans MS" pitchFamily="66" charset="0"/>
              </a:rPr>
              <a:t>deste</a:t>
            </a:r>
            <a:r>
              <a:rPr lang="en-US" sz="3200" b="1" dirty="0">
                <a:solidFill>
                  <a:srgbClr val="333333"/>
                </a:solidFill>
                <a:latin typeface="Comic Sans MS" pitchFamily="66" charset="0"/>
              </a:rPr>
              <a:t>=</a:t>
            </a:r>
          </a:p>
        </p:txBody>
      </p:sp>
      <p:sp>
        <p:nvSpPr>
          <p:cNvPr id="14" name="Text Box 8"/>
          <p:cNvSpPr txBox="1">
            <a:spLocks noChangeArrowheads="1"/>
          </p:cNvSpPr>
          <p:nvPr/>
        </p:nvSpPr>
        <p:spPr bwMode="auto">
          <a:xfrm>
            <a:off x="2819400" y="1935162"/>
            <a:ext cx="684803" cy="584775"/>
          </a:xfrm>
          <a:prstGeom prst="rect">
            <a:avLst/>
          </a:prstGeom>
          <a:noFill/>
          <a:ln w="9525">
            <a:noFill/>
            <a:miter lim="800000"/>
            <a:headEnd/>
            <a:tailEnd/>
          </a:ln>
          <a:effectLst/>
        </p:spPr>
        <p:txBody>
          <a:bodyPr wrap="none">
            <a:spAutoFit/>
          </a:bodyPr>
          <a:lstStyle/>
          <a:p>
            <a:r>
              <a:rPr lang="tr-TR" sz="3200" b="1" dirty="0">
                <a:solidFill>
                  <a:srgbClr val="333333"/>
                </a:solidFill>
                <a:latin typeface="Comic Sans MS" pitchFamily="66" charset="0"/>
              </a:rPr>
              <a:t>10</a:t>
            </a:r>
            <a:endParaRPr lang="en-US" sz="3200" b="1" dirty="0">
              <a:solidFill>
                <a:srgbClr val="333333"/>
              </a:solidFill>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016FEA-B2B0-4F1E-AFB3-7675BED6BD87}"/>
                  </a:ext>
                </a:extLst>
              </p14:cNvPr>
              <p14:cNvContentPartPr/>
              <p14:nvPr/>
            </p14:nvContentPartPr>
            <p14:xfrm>
              <a:off x="6661477" y="338511"/>
              <a:ext cx="1484280" cy="5068800"/>
            </p14:xfrm>
          </p:contentPart>
        </mc:Choice>
        <mc:Fallback xmlns="">
          <p:pic>
            <p:nvPicPr>
              <p:cNvPr id="2" name="Ink 1">
                <a:extLst>
                  <a:ext uri="{FF2B5EF4-FFF2-40B4-BE49-F238E27FC236}">
                    <a16:creationId xmlns:a16="http://schemas.microsoft.com/office/drawing/2014/main" id="{3F016FEA-B2B0-4F1E-AFB3-7675BED6BD87}"/>
                  </a:ext>
                </a:extLst>
              </p:cNvPr>
              <p:cNvPicPr/>
              <p:nvPr/>
            </p:nvPicPr>
            <p:blipFill>
              <a:blip r:embed="rId3"/>
              <a:stretch>
                <a:fillRect/>
              </a:stretch>
            </p:blipFill>
            <p:spPr>
              <a:xfrm>
                <a:off x="6643477" y="320511"/>
                <a:ext cx="1519920" cy="5104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p:cTn id="7" dur="500" fill="hold"/>
                                        <p:tgtEl>
                                          <p:spTgt spid="5132"/>
                                        </p:tgtEl>
                                        <p:attrNameLst>
                                          <p:attrName>ppt_w</p:attrName>
                                        </p:attrNameLst>
                                      </p:cBhvr>
                                      <p:tavLst>
                                        <p:tav tm="0">
                                          <p:val>
                                            <p:fltVal val="0"/>
                                          </p:val>
                                        </p:tav>
                                        <p:tav tm="100000">
                                          <p:val>
                                            <p:strVal val="#ppt_w"/>
                                          </p:val>
                                        </p:tav>
                                      </p:tavLst>
                                    </p:anim>
                                    <p:anim calcmode="lin" valueType="num">
                                      <p:cBhvr>
                                        <p:cTn id="8" dur="500" fill="hold"/>
                                        <p:tgtEl>
                                          <p:spTgt spid="51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6F96-3288-4CDE-ACF6-16740D68FAD1}"/>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2165090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1028700"/>
            <a:ext cx="5425283" cy="571500"/>
          </a:xfrm>
        </p:spPr>
        <p:txBody>
          <a:bodyPr>
            <a:normAutofit fontScale="90000"/>
          </a:bodyPr>
          <a:lstStyle/>
          <a:p>
            <a:r>
              <a:rPr lang="tr-TR" u="sng" dirty="0">
                <a:solidFill>
                  <a:schemeClr val="accent4">
                    <a:lumMod val="10000"/>
                  </a:schemeClr>
                </a:solidFill>
                <a:latin typeface="Comic Sans MS" panose="030F0702030302020204" pitchFamily="66" charset="0"/>
              </a:rPr>
              <a:t>İyonik bileşiklerin Formülleri: </a:t>
            </a:r>
            <a:endParaRPr lang="en-US" dirty="0">
              <a:solidFill>
                <a:schemeClr val="accent4">
                  <a:lumMod val="10000"/>
                </a:schemeClr>
              </a:solidFill>
              <a:latin typeface="Comic Sans MS" panose="030F0702030302020204" pitchFamily="66" charset="0"/>
            </a:endParaRPr>
          </a:p>
        </p:txBody>
      </p:sp>
      <p:sp>
        <p:nvSpPr>
          <p:cNvPr id="17411" name="Text Box 3"/>
          <p:cNvSpPr txBox="1">
            <a:spLocks noChangeArrowheads="1"/>
          </p:cNvSpPr>
          <p:nvPr/>
        </p:nvSpPr>
        <p:spPr bwMode="auto">
          <a:xfrm>
            <a:off x="1543050" y="1714500"/>
            <a:ext cx="6000750" cy="553998"/>
          </a:xfrm>
          <a:prstGeom prst="rect">
            <a:avLst/>
          </a:prstGeom>
          <a:noFill/>
          <a:ln w="9525">
            <a:noFill/>
            <a:miter lim="800000"/>
            <a:headEnd/>
            <a:tailEnd/>
          </a:ln>
          <a:effectLst/>
        </p:spPr>
        <p:txBody>
          <a:bodyPr>
            <a:spAutoFit/>
          </a:bodyPr>
          <a:lstStyle/>
          <a:p>
            <a:r>
              <a:rPr lang="tr-TR" sz="1500" dirty="0">
                <a:solidFill>
                  <a:schemeClr val="accent4">
                    <a:lumMod val="10000"/>
                  </a:schemeClr>
                </a:solidFill>
              </a:rPr>
              <a:t>İyonik bileşiklerin formülleri daima basit formüldür ve daima en küçük tam sayıyı içerir</a:t>
            </a:r>
            <a:endParaRPr lang="en-US" sz="1500" dirty="0">
              <a:solidFill>
                <a:schemeClr val="accent4">
                  <a:lumMod val="10000"/>
                </a:schemeClr>
              </a:solidFill>
            </a:endParaRPr>
          </a:p>
        </p:txBody>
      </p:sp>
      <p:sp>
        <p:nvSpPr>
          <p:cNvPr id="17413" name="Text Box 5"/>
          <p:cNvSpPr txBox="1">
            <a:spLocks noChangeArrowheads="1"/>
          </p:cNvSpPr>
          <p:nvPr/>
        </p:nvSpPr>
        <p:spPr bwMode="auto">
          <a:xfrm>
            <a:off x="1657350" y="2465531"/>
            <a:ext cx="689612" cy="369332"/>
          </a:xfrm>
          <a:prstGeom prst="rect">
            <a:avLst/>
          </a:prstGeom>
          <a:noFill/>
          <a:ln w="9525">
            <a:noFill/>
            <a:miter lim="800000"/>
            <a:headEnd/>
            <a:tailEnd/>
          </a:ln>
          <a:effectLst/>
        </p:spPr>
        <p:txBody>
          <a:bodyPr wrap="none">
            <a:spAutoFit/>
          </a:bodyPr>
          <a:lstStyle/>
          <a:p>
            <a:r>
              <a:rPr lang="en-US">
                <a:solidFill>
                  <a:schemeClr val="accent4">
                    <a:lumMod val="10000"/>
                  </a:schemeClr>
                </a:solidFill>
                <a:latin typeface="Comic Sans MS" pitchFamily="66" charset="0"/>
              </a:rPr>
              <a:t>NaCl</a:t>
            </a:r>
          </a:p>
        </p:txBody>
      </p:sp>
      <p:sp>
        <p:nvSpPr>
          <p:cNvPr id="17414" name="Text Box 6"/>
          <p:cNvSpPr txBox="1">
            <a:spLocks noChangeArrowheads="1"/>
          </p:cNvSpPr>
          <p:nvPr/>
        </p:nvSpPr>
        <p:spPr bwMode="auto">
          <a:xfrm>
            <a:off x="2914651" y="2465531"/>
            <a:ext cx="806631" cy="369332"/>
          </a:xfrm>
          <a:prstGeom prst="rect">
            <a:avLst/>
          </a:prstGeom>
          <a:noFill/>
          <a:ln w="9525">
            <a:noFill/>
            <a:miter lim="800000"/>
            <a:headEnd/>
            <a:tailEnd/>
          </a:ln>
          <a:effectLst/>
        </p:spPr>
        <p:txBody>
          <a:bodyPr wrap="none">
            <a:spAutoFit/>
          </a:bodyPr>
          <a:lstStyle/>
          <a:p>
            <a:r>
              <a:rPr lang="en-US">
                <a:solidFill>
                  <a:schemeClr val="accent4">
                    <a:lumMod val="10000"/>
                  </a:schemeClr>
                </a:solidFill>
                <a:latin typeface="Comic Sans MS" pitchFamily="66" charset="0"/>
              </a:rPr>
              <a:t>MgCl</a:t>
            </a:r>
            <a:r>
              <a:rPr lang="en-US" baseline="-25000">
                <a:solidFill>
                  <a:schemeClr val="accent4">
                    <a:lumMod val="10000"/>
                  </a:schemeClr>
                </a:solidFill>
                <a:latin typeface="Comic Sans MS" pitchFamily="66" charset="0"/>
              </a:rPr>
              <a:t>2</a:t>
            </a:r>
          </a:p>
        </p:txBody>
      </p:sp>
      <p:sp>
        <p:nvSpPr>
          <p:cNvPr id="17415" name="Text Box 7"/>
          <p:cNvSpPr txBox="1">
            <a:spLocks noChangeArrowheads="1"/>
          </p:cNvSpPr>
          <p:nvPr/>
        </p:nvSpPr>
        <p:spPr bwMode="auto">
          <a:xfrm>
            <a:off x="4171950" y="2465531"/>
            <a:ext cx="1213794" cy="369332"/>
          </a:xfrm>
          <a:prstGeom prst="rect">
            <a:avLst/>
          </a:prstGeom>
          <a:noFill/>
          <a:ln w="9525">
            <a:noFill/>
            <a:miter lim="800000"/>
            <a:headEnd/>
            <a:tailEnd/>
          </a:ln>
          <a:effectLst/>
        </p:spPr>
        <p:txBody>
          <a:bodyPr wrap="none">
            <a:spAutoFit/>
          </a:bodyPr>
          <a:lstStyle/>
          <a:p>
            <a:r>
              <a:rPr lang="en-US" dirty="0">
                <a:solidFill>
                  <a:schemeClr val="accent4">
                    <a:lumMod val="10000"/>
                  </a:schemeClr>
                </a:solidFill>
                <a:latin typeface="Comic Sans MS" pitchFamily="66" charset="0"/>
              </a:rPr>
              <a:t>Al</a:t>
            </a:r>
            <a:r>
              <a:rPr lang="en-US" baseline="-25000" dirty="0">
                <a:solidFill>
                  <a:schemeClr val="accent4">
                    <a:lumMod val="10000"/>
                  </a:schemeClr>
                </a:solidFill>
                <a:latin typeface="Comic Sans MS" pitchFamily="66" charset="0"/>
              </a:rPr>
              <a:t>2</a:t>
            </a:r>
            <a:r>
              <a:rPr lang="en-US" dirty="0">
                <a:solidFill>
                  <a:schemeClr val="accent4">
                    <a:lumMod val="10000"/>
                  </a:schemeClr>
                </a:solidFill>
                <a:latin typeface="Comic Sans MS" pitchFamily="66" charset="0"/>
              </a:rPr>
              <a:t>(SO</a:t>
            </a:r>
            <a:r>
              <a:rPr lang="en-US" baseline="-25000" dirty="0">
                <a:solidFill>
                  <a:schemeClr val="accent4">
                    <a:lumMod val="10000"/>
                  </a:schemeClr>
                </a:solidFill>
                <a:latin typeface="Comic Sans MS" pitchFamily="66" charset="0"/>
              </a:rPr>
              <a:t>4</a:t>
            </a:r>
            <a:r>
              <a:rPr lang="en-US" dirty="0">
                <a:solidFill>
                  <a:schemeClr val="accent4">
                    <a:lumMod val="10000"/>
                  </a:schemeClr>
                </a:solidFill>
                <a:latin typeface="Comic Sans MS" pitchFamily="66" charset="0"/>
              </a:rPr>
              <a:t>)</a:t>
            </a:r>
            <a:r>
              <a:rPr lang="en-US" baseline="-25000" dirty="0">
                <a:solidFill>
                  <a:schemeClr val="accent4">
                    <a:lumMod val="10000"/>
                  </a:schemeClr>
                </a:solidFill>
                <a:latin typeface="Comic Sans MS" pitchFamily="66" charset="0"/>
              </a:rPr>
              <a:t>3</a:t>
            </a:r>
          </a:p>
        </p:txBody>
      </p:sp>
      <p:sp>
        <p:nvSpPr>
          <p:cNvPr id="17416" name="Text Box 8"/>
          <p:cNvSpPr txBox="1">
            <a:spLocks noChangeArrowheads="1"/>
          </p:cNvSpPr>
          <p:nvPr/>
        </p:nvSpPr>
        <p:spPr bwMode="auto">
          <a:xfrm>
            <a:off x="6057901" y="2465531"/>
            <a:ext cx="838691" cy="369332"/>
          </a:xfrm>
          <a:prstGeom prst="rect">
            <a:avLst/>
          </a:prstGeom>
          <a:noFill/>
          <a:ln w="9525">
            <a:noFill/>
            <a:miter lim="800000"/>
            <a:headEnd/>
            <a:tailEnd/>
          </a:ln>
          <a:effectLst/>
        </p:spPr>
        <p:txBody>
          <a:bodyPr wrap="none">
            <a:spAutoFit/>
          </a:bodyPr>
          <a:lstStyle/>
          <a:p>
            <a:r>
              <a:rPr lang="en-US">
                <a:solidFill>
                  <a:schemeClr val="accent4">
                    <a:lumMod val="10000"/>
                  </a:schemeClr>
                </a:solidFill>
                <a:latin typeface="Comic Sans MS" pitchFamily="66" charset="0"/>
              </a:rPr>
              <a:t>K</a:t>
            </a:r>
            <a:r>
              <a:rPr lang="en-US" baseline="-25000">
                <a:solidFill>
                  <a:schemeClr val="accent4">
                    <a:lumMod val="10000"/>
                  </a:schemeClr>
                </a:solidFill>
                <a:latin typeface="Comic Sans MS" pitchFamily="66" charset="0"/>
              </a:rPr>
              <a:t>2</a:t>
            </a:r>
            <a:r>
              <a:rPr lang="en-US">
                <a:solidFill>
                  <a:schemeClr val="accent4">
                    <a:lumMod val="10000"/>
                  </a:schemeClr>
                </a:solidFill>
                <a:latin typeface="Comic Sans MS" pitchFamily="66" charset="0"/>
              </a:rPr>
              <a:t>CO</a:t>
            </a:r>
            <a:r>
              <a:rPr lang="en-US" baseline="-25000">
                <a:solidFill>
                  <a:schemeClr val="accent4">
                    <a:lumMod val="10000"/>
                  </a:schemeClr>
                </a:solidFill>
                <a:latin typeface="Comic Sans MS" pitchFamily="66" charset="0"/>
              </a:rPr>
              <a:t>3</a:t>
            </a:r>
          </a:p>
        </p:txBody>
      </p:sp>
      <p:sp>
        <p:nvSpPr>
          <p:cNvPr id="9" name="Rectangle 2"/>
          <p:cNvSpPr txBox="1">
            <a:spLocks noChangeArrowheads="1"/>
          </p:cNvSpPr>
          <p:nvPr/>
        </p:nvSpPr>
        <p:spPr>
          <a:xfrm>
            <a:off x="1359176" y="2891303"/>
            <a:ext cx="5657850" cy="57150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sz="2400" u="sng" dirty="0">
                <a:solidFill>
                  <a:schemeClr val="accent4">
                    <a:lumMod val="10000"/>
                  </a:schemeClr>
                </a:solidFill>
                <a:latin typeface="Comic Sans MS" panose="030F0702030302020204" pitchFamily="66" charset="0"/>
              </a:rPr>
              <a:t>Molekül bileşiklerinin Formülleri: </a:t>
            </a:r>
            <a:endParaRPr lang="en-US" sz="2400" dirty="0">
              <a:solidFill>
                <a:schemeClr val="accent4">
                  <a:lumMod val="10000"/>
                </a:schemeClr>
              </a:solidFill>
              <a:latin typeface="Comic Sans MS" panose="030F0702030302020204" pitchFamily="66" charset="0"/>
            </a:endParaRPr>
          </a:p>
        </p:txBody>
      </p:sp>
      <p:sp>
        <p:nvSpPr>
          <p:cNvPr id="10" name="Text Box 3"/>
          <p:cNvSpPr txBox="1">
            <a:spLocks noChangeArrowheads="1"/>
          </p:cNvSpPr>
          <p:nvPr/>
        </p:nvSpPr>
        <p:spPr bwMode="auto">
          <a:xfrm>
            <a:off x="1543050" y="3653195"/>
            <a:ext cx="6000750" cy="553998"/>
          </a:xfrm>
          <a:prstGeom prst="rect">
            <a:avLst/>
          </a:prstGeom>
          <a:noFill/>
          <a:ln w="9525">
            <a:noFill/>
            <a:miter lim="800000"/>
            <a:headEnd/>
            <a:tailEnd/>
          </a:ln>
          <a:effectLst/>
        </p:spPr>
        <p:txBody>
          <a:bodyPr>
            <a:spAutoFit/>
          </a:bodyPr>
          <a:lstStyle/>
          <a:p>
            <a:r>
              <a:rPr lang="tr-TR" sz="1500" dirty="0">
                <a:solidFill>
                  <a:schemeClr val="accent4">
                    <a:lumMod val="10000"/>
                  </a:schemeClr>
                </a:solidFill>
              </a:rPr>
              <a:t>Molekül bileşiklerin formülleri basit formül olabilir yani  bir referans atoma kıyasla diğer atomlar miktarca en küçük tam sayıyı içerebilir</a:t>
            </a:r>
            <a:endParaRPr lang="en-US" sz="1500" dirty="0">
              <a:solidFill>
                <a:schemeClr val="accent4">
                  <a:lumMod val="10000"/>
                </a:schemeClr>
              </a:solidFill>
            </a:endParaRPr>
          </a:p>
        </p:txBody>
      </p:sp>
      <p:sp>
        <p:nvSpPr>
          <p:cNvPr id="11" name="Text Box 4"/>
          <p:cNvSpPr txBox="1">
            <a:spLocks noChangeArrowheads="1"/>
          </p:cNvSpPr>
          <p:nvPr/>
        </p:nvSpPr>
        <p:spPr bwMode="auto">
          <a:xfrm>
            <a:off x="1485900" y="4348502"/>
            <a:ext cx="1127232" cy="323165"/>
          </a:xfrm>
          <a:prstGeom prst="rect">
            <a:avLst/>
          </a:prstGeom>
          <a:noFill/>
          <a:ln w="9525">
            <a:noFill/>
            <a:miter lim="800000"/>
            <a:headEnd/>
            <a:tailEnd/>
          </a:ln>
          <a:effectLst/>
        </p:spPr>
        <p:txBody>
          <a:bodyPr wrap="none">
            <a:spAutoFit/>
          </a:bodyPr>
          <a:lstStyle/>
          <a:p>
            <a:r>
              <a:rPr lang="en-US" sz="1500" dirty="0">
                <a:latin typeface="Comic Sans MS" pitchFamily="66" charset="0"/>
              </a:rPr>
              <a:t>Mole</a:t>
            </a:r>
            <a:r>
              <a:rPr lang="tr-TR" sz="1500" dirty="0" err="1">
                <a:latin typeface="Comic Sans MS" pitchFamily="66" charset="0"/>
              </a:rPr>
              <a:t>küler</a:t>
            </a:r>
            <a:r>
              <a:rPr lang="en-US" sz="1500" dirty="0">
                <a:latin typeface="Comic Sans MS" pitchFamily="66" charset="0"/>
              </a:rPr>
              <a:t>:</a:t>
            </a:r>
          </a:p>
        </p:txBody>
      </p:sp>
      <p:sp>
        <p:nvSpPr>
          <p:cNvPr id="12" name="Text Box 5"/>
          <p:cNvSpPr txBox="1">
            <a:spLocks noChangeArrowheads="1"/>
          </p:cNvSpPr>
          <p:nvPr/>
        </p:nvSpPr>
        <p:spPr bwMode="auto">
          <a:xfrm>
            <a:off x="3391729" y="5186313"/>
            <a:ext cx="564578" cy="323165"/>
          </a:xfrm>
          <a:prstGeom prst="rect">
            <a:avLst/>
          </a:prstGeom>
          <a:noFill/>
          <a:ln w="9525">
            <a:noFill/>
            <a:miter lim="800000"/>
            <a:headEnd/>
            <a:tailEnd/>
          </a:ln>
          <a:effectLst/>
        </p:spPr>
        <p:txBody>
          <a:bodyPr wrap="none">
            <a:spAutoFit/>
          </a:bodyPr>
          <a:lstStyle/>
          <a:p>
            <a:r>
              <a:rPr lang="en-US" sz="1500" dirty="0">
                <a:latin typeface="Comic Sans MS" pitchFamily="66" charset="0"/>
              </a:rPr>
              <a:t>H</a:t>
            </a:r>
            <a:r>
              <a:rPr lang="en-US" sz="1500" baseline="-25000" dirty="0">
                <a:latin typeface="Comic Sans MS" pitchFamily="66" charset="0"/>
              </a:rPr>
              <a:t>2</a:t>
            </a:r>
            <a:r>
              <a:rPr lang="en-US" sz="1500" dirty="0">
                <a:latin typeface="Comic Sans MS" pitchFamily="66" charset="0"/>
              </a:rPr>
              <a:t>O</a:t>
            </a:r>
          </a:p>
        </p:txBody>
      </p:sp>
      <p:sp>
        <p:nvSpPr>
          <p:cNvPr id="13" name="Text Box 6"/>
          <p:cNvSpPr txBox="1">
            <a:spLocks noChangeArrowheads="1"/>
          </p:cNvSpPr>
          <p:nvPr/>
        </p:nvSpPr>
        <p:spPr bwMode="auto">
          <a:xfrm>
            <a:off x="4400551" y="4348502"/>
            <a:ext cx="894797" cy="323165"/>
          </a:xfrm>
          <a:prstGeom prst="rect">
            <a:avLst/>
          </a:prstGeom>
          <a:noFill/>
          <a:ln w="9525">
            <a:noFill/>
            <a:miter lim="800000"/>
            <a:headEnd/>
            <a:tailEnd/>
          </a:ln>
          <a:effectLst/>
        </p:spPr>
        <p:txBody>
          <a:bodyPr wrap="none">
            <a:spAutoFit/>
          </a:bodyPr>
          <a:lstStyle/>
          <a:p>
            <a:r>
              <a:rPr lang="en-US" sz="1500">
                <a:latin typeface="Comic Sans MS" pitchFamily="66" charset="0"/>
              </a:rPr>
              <a:t>C</a:t>
            </a:r>
            <a:r>
              <a:rPr lang="en-US" sz="1500" baseline="-25000">
                <a:latin typeface="Comic Sans MS" pitchFamily="66" charset="0"/>
              </a:rPr>
              <a:t>6</a:t>
            </a:r>
            <a:r>
              <a:rPr lang="en-US" sz="1500">
                <a:latin typeface="Comic Sans MS" pitchFamily="66" charset="0"/>
              </a:rPr>
              <a:t>H</a:t>
            </a:r>
            <a:r>
              <a:rPr lang="en-US" sz="1500" baseline="-25000">
                <a:latin typeface="Comic Sans MS" pitchFamily="66" charset="0"/>
              </a:rPr>
              <a:t>12</a:t>
            </a:r>
            <a:r>
              <a:rPr lang="en-US" sz="1500">
                <a:latin typeface="Comic Sans MS" pitchFamily="66" charset="0"/>
              </a:rPr>
              <a:t>O</a:t>
            </a:r>
            <a:r>
              <a:rPr lang="en-US" sz="1500" baseline="-25000">
                <a:latin typeface="Comic Sans MS" pitchFamily="66" charset="0"/>
              </a:rPr>
              <a:t>6</a:t>
            </a:r>
          </a:p>
        </p:txBody>
      </p:sp>
      <p:sp>
        <p:nvSpPr>
          <p:cNvPr id="14" name="Text Box 7"/>
          <p:cNvSpPr txBox="1">
            <a:spLocks noChangeArrowheads="1"/>
          </p:cNvSpPr>
          <p:nvPr/>
        </p:nvSpPr>
        <p:spPr bwMode="auto">
          <a:xfrm>
            <a:off x="6000751" y="4359218"/>
            <a:ext cx="1010213" cy="323165"/>
          </a:xfrm>
          <a:prstGeom prst="rect">
            <a:avLst/>
          </a:prstGeom>
          <a:noFill/>
          <a:ln w="9525">
            <a:noFill/>
            <a:miter lim="800000"/>
            <a:headEnd/>
            <a:tailEnd/>
          </a:ln>
          <a:effectLst/>
        </p:spPr>
        <p:txBody>
          <a:bodyPr wrap="none">
            <a:spAutoFit/>
          </a:bodyPr>
          <a:lstStyle/>
          <a:p>
            <a:r>
              <a:rPr lang="en-US" sz="1500">
                <a:latin typeface="Comic Sans MS" pitchFamily="66" charset="0"/>
              </a:rPr>
              <a:t>C</a:t>
            </a:r>
            <a:r>
              <a:rPr lang="en-US" sz="1500" baseline="-25000">
                <a:latin typeface="Comic Sans MS" pitchFamily="66" charset="0"/>
              </a:rPr>
              <a:t>12</a:t>
            </a:r>
            <a:r>
              <a:rPr lang="en-US" sz="1500">
                <a:latin typeface="Comic Sans MS" pitchFamily="66" charset="0"/>
              </a:rPr>
              <a:t>H</a:t>
            </a:r>
            <a:r>
              <a:rPr lang="en-US" sz="1500" baseline="-25000">
                <a:latin typeface="Comic Sans MS" pitchFamily="66" charset="0"/>
              </a:rPr>
              <a:t>22</a:t>
            </a:r>
            <a:r>
              <a:rPr lang="en-US" sz="1500">
                <a:latin typeface="Comic Sans MS" pitchFamily="66" charset="0"/>
              </a:rPr>
              <a:t>O</a:t>
            </a:r>
            <a:r>
              <a:rPr lang="en-US" sz="1500" baseline="-25000">
                <a:latin typeface="Comic Sans MS" pitchFamily="66" charset="0"/>
              </a:rPr>
              <a:t>11</a:t>
            </a:r>
          </a:p>
        </p:txBody>
      </p:sp>
      <p:sp>
        <p:nvSpPr>
          <p:cNvPr id="15" name="Text Box 8"/>
          <p:cNvSpPr txBox="1">
            <a:spLocks noChangeArrowheads="1"/>
          </p:cNvSpPr>
          <p:nvPr/>
        </p:nvSpPr>
        <p:spPr bwMode="auto">
          <a:xfrm>
            <a:off x="1461102" y="5179773"/>
            <a:ext cx="1268296" cy="323165"/>
          </a:xfrm>
          <a:prstGeom prst="rect">
            <a:avLst/>
          </a:prstGeom>
          <a:noFill/>
          <a:ln w="9525">
            <a:noFill/>
            <a:miter lim="800000"/>
            <a:headEnd/>
            <a:tailEnd/>
          </a:ln>
          <a:effectLst/>
        </p:spPr>
        <p:txBody>
          <a:bodyPr wrap="none">
            <a:spAutoFit/>
          </a:bodyPr>
          <a:lstStyle/>
          <a:p>
            <a:r>
              <a:rPr lang="tr-TR" sz="1500" dirty="0">
                <a:latin typeface="Comic Sans MS" pitchFamily="66" charset="0"/>
              </a:rPr>
              <a:t>Kaba(Basit)</a:t>
            </a:r>
            <a:r>
              <a:rPr lang="en-US" sz="1500" dirty="0">
                <a:latin typeface="Comic Sans MS" pitchFamily="66" charset="0"/>
              </a:rPr>
              <a:t>:</a:t>
            </a:r>
          </a:p>
        </p:txBody>
      </p:sp>
      <p:sp>
        <p:nvSpPr>
          <p:cNvPr id="16" name="Text Box 10"/>
          <p:cNvSpPr txBox="1">
            <a:spLocks noChangeArrowheads="1"/>
          </p:cNvSpPr>
          <p:nvPr/>
        </p:nvSpPr>
        <p:spPr bwMode="auto">
          <a:xfrm>
            <a:off x="3371851" y="4359218"/>
            <a:ext cx="564578" cy="323165"/>
          </a:xfrm>
          <a:prstGeom prst="rect">
            <a:avLst/>
          </a:prstGeom>
          <a:noFill/>
          <a:ln w="9525">
            <a:noFill/>
            <a:miter lim="800000"/>
            <a:headEnd/>
            <a:tailEnd/>
          </a:ln>
          <a:effectLst/>
        </p:spPr>
        <p:txBody>
          <a:bodyPr wrap="none">
            <a:spAutoFit/>
          </a:bodyPr>
          <a:lstStyle/>
          <a:p>
            <a:r>
              <a:rPr lang="en-US" sz="1500" dirty="0">
                <a:latin typeface="Comic Sans MS" pitchFamily="66" charset="0"/>
              </a:rPr>
              <a:t>H</a:t>
            </a:r>
            <a:r>
              <a:rPr lang="en-US" sz="1500" baseline="-25000" dirty="0">
                <a:latin typeface="Comic Sans MS" pitchFamily="66" charset="0"/>
              </a:rPr>
              <a:t>2</a:t>
            </a:r>
            <a:r>
              <a:rPr lang="en-US" sz="1500" dirty="0">
                <a:latin typeface="Comic Sans MS" pitchFamily="66" charset="0"/>
              </a:rPr>
              <a:t>O</a:t>
            </a:r>
          </a:p>
        </p:txBody>
      </p:sp>
      <p:sp>
        <p:nvSpPr>
          <p:cNvPr id="17" name="Text Box 12"/>
          <p:cNvSpPr txBox="1">
            <a:spLocks noChangeArrowheads="1"/>
          </p:cNvSpPr>
          <p:nvPr/>
        </p:nvSpPr>
        <p:spPr bwMode="auto">
          <a:xfrm>
            <a:off x="4533580" y="5178771"/>
            <a:ext cx="679994" cy="323165"/>
          </a:xfrm>
          <a:prstGeom prst="rect">
            <a:avLst/>
          </a:prstGeom>
          <a:noFill/>
          <a:ln w="9525">
            <a:noFill/>
            <a:miter lim="800000"/>
            <a:headEnd/>
            <a:tailEnd/>
          </a:ln>
          <a:effectLst/>
        </p:spPr>
        <p:txBody>
          <a:bodyPr wrap="none">
            <a:spAutoFit/>
          </a:bodyPr>
          <a:lstStyle/>
          <a:p>
            <a:r>
              <a:rPr lang="en-US" sz="1500" dirty="0">
                <a:latin typeface="Comic Sans MS" pitchFamily="66" charset="0"/>
              </a:rPr>
              <a:t>CH</a:t>
            </a:r>
            <a:r>
              <a:rPr lang="en-US" sz="1500" baseline="-25000" dirty="0">
                <a:latin typeface="Comic Sans MS" pitchFamily="66" charset="0"/>
              </a:rPr>
              <a:t>2</a:t>
            </a:r>
            <a:r>
              <a:rPr lang="en-US" sz="1500" dirty="0">
                <a:latin typeface="Comic Sans MS" pitchFamily="66" charset="0"/>
              </a:rPr>
              <a:t>O</a:t>
            </a:r>
            <a:endParaRPr lang="en-US" sz="1500" baseline="-25000" dirty="0">
              <a:latin typeface="Comic Sans MS" pitchFamily="66" charset="0"/>
            </a:endParaRPr>
          </a:p>
        </p:txBody>
      </p:sp>
      <p:sp>
        <p:nvSpPr>
          <p:cNvPr id="18" name="Text Box 13"/>
          <p:cNvSpPr txBox="1">
            <a:spLocks noChangeArrowheads="1"/>
          </p:cNvSpPr>
          <p:nvPr/>
        </p:nvSpPr>
        <p:spPr bwMode="auto">
          <a:xfrm>
            <a:off x="6070469" y="5184223"/>
            <a:ext cx="1010213" cy="323165"/>
          </a:xfrm>
          <a:prstGeom prst="rect">
            <a:avLst/>
          </a:prstGeom>
          <a:noFill/>
          <a:ln w="9525">
            <a:noFill/>
            <a:miter lim="800000"/>
            <a:headEnd/>
            <a:tailEnd/>
          </a:ln>
          <a:effectLst/>
        </p:spPr>
        <p:txBody>
          <a:bodyPr wrap="none">
            <a:spAutoFit/>
          </a:bodyPr>
          <a:lstStyle/>
          <a:p>
            <a:r>
              <a:rPr lang="en-US" sz="1500" dirty="0">
                <a:latin typeface="Comic Sans MS" pitchFamily="66" charset="0"/>
              </a:rPr>
              <a:t>C</a:t>
            </a:r>
            <a:r>
              <a:rPr lang="en-US" sz="1500" baseline="-25000" dirty="0">
                <a:latin typeface="Comic Sans MS" pitchFamily="66" charset="0"/>
              </a:rPr>
              <a:t>12</a:t>
            </a:r>
            <a:r>
              <a:rPr lang="en-US" sz="1500" dirty="0">
                <a:latin typeface="Comic Sans MS" pitchFamily="66" charset="0"/>
              </a:rPr>
              <a:t>H</a:t>
            </a:r>
            <a:r>
              <a:rPr lang="en-US" sz="1500" baseline="-25000" dirty="0">
                <a:latin typeface="Comic Sans MS" pitchFamily="66" charset="0"/>
              </a:rPr>
              <a:t>22</a:t>
            </a:r>
            <a:r>
              <a:rPr lang="en-US" sz="1500" dirty="0">
                <a:latin typeface="Comic Sans MS" pitchFamily="66" charset="0"/>
              </a:rPr>
              <a:t>O</a:t>
            </a:r>
            <a:r>
              <a:rPr lang="en-US" sz="1500" baseline="-25000" dirty="0">
                <a:latin typeface="Comic Sans MS" pitchFamily="66" charset="0"/>
              </a:rPr>
              <a:t>11</a:t>
            </a:r>
          </a:p>
        </p:txBody>
      </p:sp>
      <p:sp>
        <p:nvSpPr>
          <p:cNvPr id="19" name="Line 9"/>
          <p:cNvSpPr>
            <a:spLocks noChangeShapeType="1"/>
          </p:cNvSpPr>
          <p:nvPr/>
        </p:nvSpPr>
        <p:spPr bwMode="auto">
          <a:xfrm>
            <a:off x="3600450" y="4746171"/>
            <a:ext cx="0" cy="427747"/>
          </a:xfrm>
          <a:prstGeom prst="line">
            <a:avLst/>
          </a:prstGeom>
          <a:noFill/>
          <a:ln w="38100">
            <a:solidFill>
              <a:schemeClr val="tx1"/>
            </a:solidFill>
            <a:round/>
            <a:headEnd/>
            <a:tailEnd type="triangle" w="med" len="med"/>
          </a:ln>
          <a:effectLst/>
        </p:spPr>
        <p:txBody>
          <a:bodyPr/>
          <a:lstStyle/>
          <a:p>
            <a:endParaRPr lang="en-US" sz="1500"/>
          </a:p>
        </p:txBody>
      </p:sp>
      <p:sp>
        <p:nvSpPr>
          <p:cNvPr id="22" name="Line 9"/>
          <p:cNvSpPr>
            <a:spLocks noChangeShapeType="1"/>
          </p:cNvSpPr>
          <p:nvPr/>
        </p:nvSpPr>
        <p:spPr bwMode="auto">
          <a:xfrm>
            <a:off x="4783207" y="4746171"/>
            <a:ext cx="0" cy="427747"/>
          </a:xfrm>
          <a:prstGeom prst="line">
            <a:avLst/>
          </a:prstGeom>
          <a:noFill/>
          <a:ln w="38100">
            <a:solidFill>
              <a:schemeClr val="tx1"/>
            </a:solidFill>
            <a:round/>
            <a:headEnd/>
            <a:tailEnd type="triangle" w="med" len="med"/>
          </a:ln>
          <a:effectLst/>
        </p:spPr>
        <p:txBody>
          <a:bodyPr/>
          <a:lstStyle/>
          <a:p>
            <a:endParaRPr lang="en-US" sz="1500"/>
          </a:p>
        </p:txBody>
      </p:sp>
      <p:sp>
        <p:nvSpPr>
          <p:cNvPr id="23" name="Line 9"/>
          <p:cNvSpPr>
            <a:spLocks noChangeShapeType="1"/>
          </p:cNvSpPr>
          <p:nvPr/>
        </p:nvSpPr>
        <p:spPr bwMode="auto">
          <a:xfrm>
            <a:off x="6457950" y="4746171"/>
            <a:ext cx="0" cy="427747"/>
          </a:xfrm>
          <a:prstGeom prst="line">
            <a:avLst/>
          </a:prstGeom>
          <a:noFill/>
          <a:ln w="38100">
            <a:solidFill>
              <a:schemeClr val="tx1"/>
            </a:solidFill>
            <a:round/>
            <a:headEnd/>
            <a:tailEnd type="triangle" w="med" len="med"/>
          </a:ln>
          <a:effectLst/>
        </p:spPr>
        <p:txBody>
          <a:bodyPr/>
          <a:lstStyle/>
          <a:p>
            <a:endParaRPr lang="en-US" sz="1500"/>
          </a:p>
        </p:txBody>
      </p:sp>
    </p:spTree>
    <p:extLst>
      <p:ext uri="{BB962C8B-B14F-4D97-AF65-F5344CB8AC3E}">
        <p14:creationId xmlns:p14="http://schemas.microsoft.com/office/powerpoint/2010/main" val="29506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ssolv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dissolve">
                                      <p:cBhvr>
                                        <p:cTn id="17" dur="500"/>
                                        <p:tgtEl>
                                          <p:spTgt spid="174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dissolve">
                                      <p:cBhvr>
                                        <p:cTn id="22" dur="500"/>
                                        <p:tgtEl>
                                          <p:spTgt spid="174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par>
                          <p:cTn id="62" fill="hold">
                            <p:stCondLst>
                              <p:cond delay="1000"/>
                            </p:stCondLst>
                            <p:childTnLst>
                              <p:par>
                                <p:cTn id="63" presetID="1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slide(fromTop)">
                                      <p:cBhvr>
                                        <p:cTn id="65" dur="500"/>
                                        <p:tgtEl>
                                          <p:spTgt spid="19"/>
                                        </p:tgtEl>
                                      </p:cBhvr>
                                    </p:animEffect>
                                  </p:childTnLst>
                                </p:cTn>
                              </p:par>
                            </p:childTnLst>
                          </p:cTn>
                        </p:par>
                        <p:par>
                          <p:cTn id="66" fill="hold">
                            <p:stCondLst>
                              <p:cond delay="1500"/>
                            </p:stCondLst>
                            <p:childTnLst>
                              <p:par>
                                <p:cTn id="67" presetID="1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lide(fromTop)">
                                      <p:cBhvr>
                                        <p:cTn id="69" dur="500"/>
                                        <p:tgtEl>
                                          <p:spTgt spid="22"/>
                                        </p:tgtEl>
                                      </p:cBhvr>
                                    </p:animEffect>
                                  </p:childTnLst>
                                </p:cTn>
                              </p:par>
                            </p:childTnLst>
                          </p:cTn>
                        </p:par>
                        <p:par>
                          <p:cTn id="70" fill="hold">
                            <p:stCondLst>
                              <p:cond delay="2000"/>
                            </p:stCondLst>
                            <p:childTnLst>
                              <p:par>
                                <p:cTn id="71" presetID="1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lide(fromTop)">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1451" y="973597"/>
            <a:ext cx="5829300" cy="571500"/>
          </a:xfrm>
          <a:noFill/>
          <a:ln/>
        </p:spPr>
        <p:txBody>
          <a:bodyPr vert="horz" lIns="67866" tIns="33338" rIns="67866" bIns="33338" rtlCol="0" anchor="ctr">
            <a:normAutofit/>
          </a:bodyPr>
          <a:lstStyle/>
          <a:p>
            <a:r>
              <a:rPr lang="tr-TR" sz="1800" dirty="0">
                <a:solidFill>
                  <a:schemeClr val="accent3">
                    <a:lumMod val="10000"/>
                  </a:schemeClr>
                </a:solidFill>
                <a:latin typeface="Comic Sans MS" panose="030F0702030302020204" pitchFamily="66" charset="0"/>
              </a:rPr>
              <a:t>Basit Formülün Hesaplanması</a:t>
            </a:r>
            <a:endParaRPr lang="en-US" sz="1800" dirty="0">
              <a:solidFill>
                <a:schemeClr val="accent3">
                  <a:lumMod val="10000"/>
                </a:schemeClr>
              </a:solidFill>
              <a:latin typeface="Comic Sans MS" panose="030F0702030302020204" pitchFamily="66" charset="0"/>
            </a:endParaRPr>
          </a:p>
        </p:txBody>
      </p:sp>
      <p:sp>
        <p:nvSpPr>
          <p:cNvPr id="19459" name="Rectangle 3"/>
          <p:cNvSpPr>
            <a:spLocks noGrp="1" noChangeArrowheads="1"/>
          </p:cNvSpPr>
          <p:nvPr>
            <p:ph idx="1"/>
          </p:nvPr>
        </p:nvSpPr>
        <p:spPr>
          <a:xfrm>
            <a:off x="171450" y="1455332"/>
            <a:ext cx="8733064" cy="1200150"/>
          </a:xfrm>
          <a:noFill/>
          <a:ln/>
        </p:spPr>
        <p:txBody>
          <a:bodyPr vert="horz" lIns="67866" tIns="33338" rIns="67866" bIns="33338" rtlCol="0">
            <a:normAutofit/>
          </a:bodyPr>
          <a:lstStyle/>
          <a:p>
            <a:pPr marL="383381" indent="-383381">
              <a:buFontTx/>
              <a:buAutoNum type="arabicPeriod"/>
            </a:pPr>
            <a:r>
              <a:rPr lang="tr-TR" sz="1350" dirty="0">
                <a:solidFill>
                  <a:schemeClr val="accent3">
                    <a:lumMod val="10000"/>
                  </a:schemeClr>
                </a:solidFill>
              </a:rPr>
              <a:t>% ifadeler kütlece verildiğinden bileşiğin tamamı 100 gram kabul edilir.</a:t>
            </a:r>
            <a:r>
              <a:rPr lang="en-US" sz="1350" dirty="0">
                <a:solidFill>
                  <a:schemeClr val="accent3">
                    <a:lumMod val="10000"/>
                  </a:schemeClr>
                </a:solidFill>
              </a:rPr>
              <a:t> </a:t>
            </a:r>
          </a:p>
          <a:p>
            <a:pPr marL="383381" indent="-383381">
              <a:buFontTx/>
              <a:buAutoNum type="arabicPeriod"/>
            </a:pPr>
            <a:r>
              <a:rPr lang="tr-TR" sz="1350" dirty="0">
                <a:solidFill>
                  <a:schemeClr val="accent3">
                    <a:lumMod val="10000"/>
                  </a:schemeClr>
                </a:solidFill>
              </a:rPr>
              <a:t>Bileşiğin 100 gramındaki her elementin </a:t>
            </a:r>
            <a:r>
              <a:rPr lang="tr-TR" sz="1350" dirty="0" err="1">
                <a:solidFill>
                  <a:schemeClr val="accent3">
                    <a:lumMod val="10000"/>
                  </a:schemeClr>
                </a:solidFill>
              </a:rPr>
              <a:t>mol</a:t>
            </a:r>
            <a:r>
              <a:rPr lang="tr-TR" sz="1350" dirty="0">
                <a:solidFill>
                  <a:schemeClr val="accent3">
                    <a:lumMod val="10000"/>
                  </a:schemeClr>
                </a:solidFill>
              </a:rPr>
              <a:t> miktarı (kütlece yüzdesinden yola çıkılarak ) hesaplanır</a:t>
            </a:r>
          </a:p>
          <a:p>
            <a:pPr marL="383381" indent="-383381">
              <a:buFontTx/>
              <a:buAutoNum type="arabicPeriod"/>
            </a:pPr>
            <a:r>
              <a:rPr lang="tr-TR" sz="1350" dirty="0">
                <a:solidFill>
                  <a:schemeClr val="accent3">
                    <a:lumMod val="10000"/>
                  </a:schemeClr>
                </a:solidFill>
              </a:rPr>
              <a:t>Elde edilen </a:t>
            </a:r>
            <a:r>
              <a:rPr lang="tr-TR" sz="1350" dirty="0" err="1">
                <a:solidFill>
                  <a:schemeClr val="accent3">
                    <a:lumMod val="10000"/>
                  </a:schemeClr>
                </a:solidFill>
              </a:rPr>
              <a:t>mol</a:t>
            </a:r>
            <a:r>
              <a:rPr lang="tr-TR" sz="1350" dirty="0">
                <a:solidFill>
                  <a:schemeClr val="accent3">
                    <a:lumMod val="10000"/>
                  </a:schemeClr>
                </a:solidFill>
              </a:rPr>
              <a:t> miktarları en küçük </a:t>
            </a:r>
            <a:r>
              <a:rPr lang="tr-TR" sz="1350" dirty="0" err="1">
                <a:solidFill>
                  <a:schemeClr val="accent3">
                    <a:lumMod val="10000"/>
                  </a:schemeClr>
                </a:solidFill>
              </a:rPr>
              <a:t>mol</a:t>
            </a:r>
            <a:r>
              <a:rPr lang="tr-TR" sz="1350" dirty="0">
                <a:solidFill>
                  <a:schemeClr val="accent3">
                    <a:lumMod val="10000"/>
                  </a:schemeClr>
                </a:solidFill>
              </a:rPr>
              <a:t> sayısına </a:t>
            </a:r>
            <a:r>
              <a:rPr lang="tr-TR" sz="1350" dirty="0" err="1">
                <a:solidFill>
                  <a:schemeClr val="accent3">
                    <a:lumMod val="10000"/>
                  </a:schemeClr>
                </a:solidFill>
              </a:rPr>
              <a:t>bölünğr</a:t>
            </a:r>
            <a:endParaRPr lang="tr-TR" sz="1350" dirty="0">
              <a:solidFill>
                <a:schemeClr val="accent3">
                  <a:lumMod val="10000"/>
                </a:schemeClr>
              </a:solidFill>
            </a:endParaRPr>
          </a:p>
          <a:p>
            <a:pPr marL="383381" indent="-383381">
              <a:buFontTx/>
              <a:buAutoNum type="arabicPeriod"/>
            </a:pPr>
            <a:r>
              <a:rPr lang="tr-TR" sz="1350" dirty="0">
                <a:solidFill>
                  <a:schemeClr val="accent3">
                    <a:lumMod val="10000"/>
                  </a:schemeClr>
                </a:solidFill>
              </a:rPr>
              <a:t>Elde edilen sayılar bir tam sayıya ulaşana dek en uygun tam sayıyla çarpılır.</a:t>
            </a:r>
          </a:p>
        </p:txBody>
      </p:sp>
      <p:sp>
        <p:nvSpPr>
          <p:cNvPr id="4" name="Text Box 3"/>
          <p:cNvSpPr txBox="1">
            <a:spLocks noChangeArrowheads="1"/>
          </p:cNvSpPr>
          <p:nvPr/>
        </p:nvSpPr>
        <p:spPr bwMode="auto">
          <a:xfrm>
            <a:off x="93237" y="2769524"/>
            <a:ext cx="8669763" cy="646331"/>
          </a:xfrm>
          <a:prstGeom prst="rect">
            <a:avLst/>
          </a:prstGeom>
          <a:noFill/>
          <a:ln w="9525">
            <a:noFill/>
            <a:miter lim="800000"/>
            <a:headEnd/>
            <a:tailEnd/>
          </a:ln>
          <a:effectLst/>
        </p:spPr>
        <p:txBody>
          <a:bodyPr wrap="square">
            <a:spAutoFit/>
          </a:bodyPr>
          <a:lstStyle/>
          <a:p>
            <a:r>
              <a:rPr lang="tr-TR" dirty="0">
                <a:solidFill>
                  <a:schemeClr val="accent3">
                    <a:lumMod val="10000"/>
                  </a:schemeClr>
                </a:solidFill>
                <a:latin typeface="Comic Sans MS" pitchFamily="66" charset="0"/>
                <a:cs typeface="Times New Roman" pitchFamily="18" charset="0"/>
              </a:rPr>
              <a:t>Örnek: </a:t>
            </a:r>
            <a:r>
              <a:rPr lang="en-US" dirty="0" err="1">
                <a:solidFill>
                  <a:schemeClr val="accent3">
                    <a:lumMod val="10000"/>
                  </a:schemeClr>
                </a:solidFill>
                <a:latin typeface="Comic Sans MS" pitchFamily="66" charset="0"/>
                <a:cs typeface="Times New Roman" pitchFamily="18" charset="0"/>
              </a:rPr>
              <a:t>Adipi</a:t>
            </a:r>
            <a:r>
              <a:rPr lang="tr-TR" dirty="0">
                <a:solidFill>
                  <a:schemeClr val="accent3">
                    <a:lumMod val="10000"/>
                  </a:schemeClr>
                </a:solidFill>
                <a:latin typeface="Comic Sans MS" pitchFamily="66" charset="0"/>
                <a:cs typeface="Times New Roman" pitchFamily="18" charset="0"/>
              </a:rPr>
              <a:t>k</a:t>
            </a:r>
            <a:r>
              <a:rPr lang="en-US" dirty="0">
                <a:solidFill>
                  <a:schemeClr val="accent3">
                    <a:lumMod val="10000"/>
                  </a:schemeClr>
                </a:solidFill>
                <a:latin typeface="Comic Sans MS" pitchFamily="66" charset="0"/>
                <a:cs typeface="Times New Roman" pitchFamily="18" charset="0"/>
              </a:rPr>
              <a:t> </a:t>
            </a:r>
            <a:r>
              <a:rPr lang="tr-TR" dirty="0">
                <a:solidFill>
                  <a:schemeClr val="accent3">
                    <a:lumMod val="10000"/>
                  </a:schemeClr>
                </a:solidFill>
                <a:latin typeface="Comic Sans MS" pitchFamily="66" charset="0"/>
                <a:cs typeface="Times New Roman" pitchFamily="18" charset="0"/>
              </a:rPr>
              <a:t>asit</a:t>
            </a:r>
            <a:r>
              <a:rPr lang="en-US" dirty="0">
                <a:solidFill>
                  <a:schemeClr val="accent3">
                    <a:lumMod val="10000"/>
                  </a:schemeClr>
                </a:solidFill>
                <a:latin typeface="Comic Sans MS" pitchFamily="66" charset="0"/>
                <a:cs typeface="Times New Roman" pitchFamily="18" charset="0"/>
              </a:rPr>
              <a:t> </a:t>
            </a:r>
            <a:r>
              <a:rPr lang="tr-TR" dirty="0">
                <a:solidFill>
                  <a:schemeClr val="accent3">
                    <a:lumMod val="10000"/>
                  </a:schemeClr>
                </a:solidFill>
                <a:latin typeface="Comic Sans MS" pitchFamily="66" charset="0"/>
                <a:cs typeface="Times New Roman" pitchFamily="18" charset="0"/>
              </a:rPr>
              <a:t>molekülünün bileşimi kütlece %</a:t>
            </a:r>
            <a:r>
              <a:rPr lang="en-US" dirty="0">
                <a:solidFill>
                  <a:schemeClr val="accent3">
                    <a:lumMod val="10000"/>
                  </a:schemeClr>
                </a:solidFill>
                <a:latin typeface="Comic Sans MS" pitchFamily="66" charset="0"/>
                <a:cs typeface="Times New Roman" pitchFamily="18" charset="0"/>
              </a:rPr>
              <a:t>49.32 C, </a:t>
            </a:r>
            <a:r>
              <a:rPr lang="tr-TR" dirty="0">
                <a:solidFill>
                  <a:schemeClr val="accent3">
                    <a:lumMod val="10000"/>
                  </a:schemeClr>
                </a:solidFill>
                <a:latin typeface="Comic Sans MS" pitchFamily="66" charset="0"/>
                <a:cs typeface="Times New Roman" pitchFamily="18" charset="0"/>
              </a:rPr>
              <a:t>%</a:t>
            </a:r>
            <a:r>
              <a:rPr lang="en-US" dirty="0">
                <a:solidFill>
                  <a:schemeClr val="accent3">
                    <a:lumMod val="10000"/>
                  </a:schemeClr>
                </a:solidFill>
                <a:latin typeface="Comic Sans MS" pitchFamily="66" charset="0"/>
                <a:cs typeface="Times New Roman" pitchFamily="18" charset="0"/>
              </a:rPr>
              <a:t>43.84 O, </a:t>
            </a:r>
            <a:r>
              <a:rPr lang="tr-TR" dirty="0">
                <a:solidFill>
                  <a:schemeClr val="accent3">
                    <a:lumMod val="10000"/>
                  </a:schemeClr>
                </a:solidFill>
                <a:latin typeface="Comic Sans MS" pitchFamily="66" charset="0"/>
                <a:cs typeface="Times New Roman" pitchFamily="18" charset="0"/>
              </a:rPr>
              <a:t>ve %</a:t>
            </a:r>
            <a:r>
              <a:rPr lang="en-US" dirty="0">
                <a:solidFill>
                  <a:schemeClr val="accent3">
                    <a:lumMod val="10000"/>
                  </a:schemeClr>
                </a:solidFill>
                <a:latin typeface="Comic Sans MS" pitchFamily="66" charset="0"/>
                <a:cs typeface="Times New Roman" pitchFamily="18" charset="0"/>
              </a:rPr>
              <a:t>6.85 H </a:t>
            </a:r>
            <a:r>
              <a:rPr lang="tr-TR" dirty="0">
                <a:solidFill>
                  <a:schemeClr val="accent3">
                    <a:lumMod val="10000"/>
                  </a:schemeClr>
                </a:solidFill>
                <a:latin typeface="Comic Sans MS" pitchFamily="66" charset="0"/>
                <a:cs typeface="Times New Roman" pitchFamily="18" charset="0"/>
              </a:rPr>
              <a:t>ise bileşiğin basit formülü nedir</a:t>
            </a:r>
            <a:r>
              <a:rPr lang="en-US" dirty="0">
                <a:solidFill>
                  <a:schemeClr val="accent3">
                    <a:lumMod val="10000"/>
                  </a:schemeClr>
                </a:solidFill>
                <a:latin typeface="Comic Sans MS" pitchFamily="66" charset="0"/>
                <a:cs typeface="Times New Roman" pitchFamily="18" charset="0"/>
              </a:rPr>
              <a:t>?</a:t>
            </a:r>
            <a:r>
              <a:rPr lang="en-US" dirty="0">
                <a:solidFill>
                  <a:schemeClr val="accent3">
                    <a:lumMod val="10000"/>
                  </a:schemeClr>
                </a:solidFill>
                <a:latin typeface="Comic Sans MS" pitchFamily="66" charset="0"/>
                <a:cs typeface="Arial" charset="0"/>
              </a:rPr>
              <a:t> </a:t>
            </a:r>
          </a:p>
        </p:txBody>
      </p:sp>
      <p:pic>
        <p:nvPicPr>
          <p:cNvPr id="5" name="Picture 4" descr="eqn4.wmf"/>
          <p:cNvPicPr>
            <a:picLocks noChangeAspect="1"/>
          </p:cNvPicPr>
          <p:nvPr/>
        </p:nvPicPr>
        <p:blipFill>
          <a:blip r:embed="rId3" cstate="print"/>
          <a:stretch>
            <a:fillRect/>
          </a:stretch>
        </p:blipFill>
        <p:spPr>
          <a:xfrm>
            <a:off x="244277" y="3771300"/>
            <a:ext cx="2658845" cy="593998"/>
          </a:xfrm>
          <a:prstGeom prst="rect">
            <a:avLst/>
          </a:prstGeom>
        </p:spPr>
      </p:pic>
      <p:pic>
        <p:nvPicPr>
          <p:cNvPr id="6" name="Picture 5" descr="eqn5.wmf"/>
          <p:cNvPicPr>
            <a:picLocks noChangeAspect="1"/>
          </p:cNvPicPr>
          <p:nvPr/>
        </p:nvPicPr>
        <p:blipFill>
          <a:blip r:embed="rId4" cstate="print"/>
          <a:stretch>
            <a:fillRect/>
          </a:stretch>
        </p:blipFill>
        <p:spPr>
          <a:xfrm>
            <a:off x="249248" y="4514593"/>
            <a:ext cx="2658844" cy="593998"/>
          </a:xfrm>
          <a:prstGeom prst="rect">
            <a:avLst/>
          </a:prstGeom>
        </p:spPr>
      </p:pic>
      <p:pic>
        <p:nvPicPr>
          <p:cNvPr id="7" name="Picture 6" descr="eqn6.wmf"/>
          <p:cNvPicPr>
            <a:picLocks noChangeAspect="1"/>
          </p:cNvPicPr>
          <p:nvPr/>
        </p:nvPicPr>
        <p:blipFill>
          <a:blip r:embed="rId5" cstate="print"/>
          <a:stretch>
            <a:fillRect/>
          </a:stretch>
        </p:blipFill>
        <p:spPr>
          <a:xfrm>
            <a:off x="215262" y="5233039"/>
            <a:ext cx="2701274" cy="593998"/>
          </a:xfrm>
          <a:prstGeom prst="rect">
            <a:avLst/>
          </a:prstGeom>
        </p:spPr>
      </p:pic>
      <p:sp>
        <p:nvSpPr>
          <p:cNvPr id="8" name="Text Box 3"/>
          <p:cNvSpPr txBox="1">
            <a:spLocks noChangeArrowheads="1"/>
          </p:cNvSpPr>
          <p:nvPr/>
        </p:nvSpPr>
        <p:spPr bwMode="auto">
          <a:xfrm>
            <a:off x="3492978" y="3392465"/>
            <a:ext cx="2262160" cy="276999"/>
          </a:xfrm>
          <a:prstGeom prst="rect">
            <a:avLst/>
          </a:prstGeom>
          <a:noFill/>
          <a:ln w="9525">
            <a:noFill/>
            <a:miter lim="800000"/>
            <a:headEnd/>
            <a:tailEnd/>
          </a:ln>
          <a:effectLst/>
        </p:spPr>
        <p:txBody>
          <a:bodyPr wrap="square">
            <a:spAutoFit/>
          </a:bodyPr>
          <a:lstStyle/>
          <a:p>
            <a:r>
              <a:rPr lang="tr-TR" sz="1200" dirty="0">
                <a:solidFill>
                  <a:schemeClr val="accent3">
                    <a:lumMod val="10000"/>
                  </a:schemeClr>
                </a:solidFill>
                <a:latin typeface="Comic Sans MS" pitchFamily="66" charset="0"/>
                <a:cs typeface="Arial" charset="0"/>
              </a:rPr>
              <a:t>En küçük </a:t>
            </a:r>
            <a:r>
              <a:rPr lang="tr-TR" sz="1200" dirty="0" err="1">
                <a:solidFill>
                  <a:schemeClr val="accent3">
                    <a:lumMod val="10000"/>
                  </a:schemeClr>
                </a:solidFill>
                <a:latin typeface="Comic Sans MS" pitchFamily="66" charset="0"/>
                <a:cs typeface="Arial" charset="0"/>
              </a:rPr>
              <a:t>mol</a:t>
            </a:r>
            <a:r>
              <a:rPr lang="tr-TR" sz="1200" dirty="0">
                <a:solidFill>
                  <a:schemeClr val="accent3">
                    <a:lumMod val="10000"/>
                  </a:schemeClr>
                </a:solidFill>
                <a:latin typeface="Comic Sans MS" pitchFamily="66" charset="0"/>
                <a:cs typeface="Arial" charset="0"/>
              </a:rPr>
              <a:t>: 2.74’e bölünür</a:t>
            </a:r>
            <a:endParaRPr lang="en-US" sz="1200" dirty="0">
              <a:solidFill>
                <a:schemeClr val="accent3">
                  <a:lumMod val="10000"/>
                </a:schemeClr>
              </a:solidFill>
              <a:latin typeface="Comic Sans MS" pitchFamily="66" charset="0"/>
              <a:cs typeface="Arial" charset="0"/>
            </a:endParaRPr>
          </a:p>
        </p:txBody>
      </p:sp>
      <p:pic>
        <p:nvPicPr>
          <p:cNvPr id="9" name="Picture 8" descr="eqn7.wmf"/>
          <p:cNvPicPr>
            <a:picLocks noChangeAspect="1"/>
          </p:cNvPicPr>
          <p:nvPr/>
        </p:nvPicPr>
        <p:blipFill>
          <a:blip r:embed="rId6" cstate="print"/>
          <a:stretch>
            <a:fillRect/>
          </a:stretch>
        </p:blipFill>
        <p:spPr>
          <a:xfrm>
            <a:off x="3581401" y="3771299"/>
            <a:ext cx="1487800" cy="490974"/>
          </a:xfrm>
          <a:prstGeom prst="rect">
            <a:avLst/>
          </a:prstGeom>
        </p:spPr>
      </p:pic>
      <p:pic>
        <p:nvPicPr>
          <p:cNvPr id="10" name="Picture 9" descr="eqn8.wmf"/>
          <p:cNvPicPr>
            <a:picLocks noChangeAspect="1"/>
          </p:cNvPicPr>
          <p:nvPr/>
        </p:nvPicPr>
        <p:blipFill>
          <a:blip r:embed="rId7" cstate="print"/>
          <a:stretch>
            <a:fillRect/>
          </a:stretch>
        </p:blipFill>
        <p:spPr>
          <a:xfrm>
            <a:off x="3567790" y="4523196"/>
            <a:ext cx="1537064" cy="502210"/>
          </a:xfrm>
          <a:prstGeom prst="rect">
            <a:avLst/>
          </a:prstGeom>
        </p:spPr>
      </p:pic>
      <p:pic>
        <p:nvPicPr>
          <p:cNvPr id="11" name="Picture 10" descr="eqn9.wmf"/>
          <p:cNvPicPr>
            <a:picLocks noChangeAspect="1"/>
          </p:cNvPicPr>
          <p:nvPr/>
        </p:nvPicPr>
        <p:blipFill>
          <a:blip r:embed="rId8" cstate="print"/>
          <a:stretch>
            <a:fillRect/>
          </a:stretch>
        </p:blipFill>
        <p:spPr>
          <a:xfrm>
            <a:off x="3601335" y="5248147"/>
            <a:ext cx="1389269" cy="487723"/>
          </a:xfrm>
          <a:prstGeom prst="rect">
            <a:avLst/>
          </a:prstGeom>
        </p:spPr>
      </p:pic>
      <p:sp>
        <p:nvSpPr>
          <p:cNvPr id="12" name="Text Box 3"/>
          <p:cNvSpPr txBox="1">
            <a:spLocks noChangeArrowheads="1"/>
          </p:cNvSpPr>
          <p:nvPr/>
        </p:nvSpPr>
        <p:spPr bwMode="auto">
          <a:xfrm>
            <a:off x="171451" y="3381793"/>
            <a:ext cx="2528264" cy="276999"/>
          </a:xfrm>
          <a:prstGeom prst="rect">
            <a:avLst/>
          </a:prstGeom>
          <a:noFill/>
          <a:ln w="9525">
            <a:noFill/>
            <a:miter lim="800000"/>
            <a:headEnd/>
            <a:tailEnd/>
          </a:ln>
          <a:effectLst/>
        </p:spPr>
        <p:txBody>
          <a:bodyPr wrap="square">
            <a:spAutoFit/>
          </a:bodyPr>
          <a:lstStyle/>
          <a:p>
            <a:r>
              <a:rPr lang="tr-TR" sz="1200" b="1" dirty="0">
                <a:solidFill>
                  <a:schemeClr val="accent3">
                    <a:lumMod val="10000"/>
                  </a:schemeClr>
                </a:solidFill>
                <a:latin typeface="Comic Sans MS" pitchFamily="66" charset="0"/>
                <a:cs typeface="Arial" charset="0"/>
              </a:rPr>
              <a:t>Elementlerin </a:t>
            </a:r>
            <a:r>
              <a:rPr lang="tr-TR" sz="1200" b="1" dirty="0" err="1">
                <a:solidFill>
                  <a:schemeClr val="accent3">
                    <a:lumMod val="10000"/>
                  </a:schemeClr>
                </a:solidFill>
                <a:latin typeface="Comic Sans MS" pitchFamily="66" charset="0"/>
                <a:cs typeface="Arial" charset="0"/>
              </a:rPr>
              <a:t>mol’leri</a:t>
            </a:r>
            <a:r>
              <a:rPr lang="tr-TR" sz="1200" b="1" dirty="0">
                <a:solidFill>
                  <a:schemeClr val="accent3">
                    <a:lumMod val="10000"/>
                  </a:schemeClr>
                </a:solidFill>
                <a:latin typeface="Comic Sans MS" pitchFamily="66" charset="0"/>
                <a:cs typeface="Arial" charset="0"/>
              </a:rPr>
              <a:t> bulunur</a:t>
            </a:r>
            <a:endParaRPr lang="en-US" sz="1200" b="1" dirty="0">
              <a:solidFill>
                <a:schemeClr val="accent3">
                  <a:lumMod val="10000"/>
                </a:schemeClr>
              </a:solidFill>
              <a:latin typeface="Comic Sans MS" pitchFamily="66" charset="0"/>
              <a:cs typeface="Arial" charset="0"/>
            </a:endParaRPr>
          </a:p>
        </p:txBody>
      </p:sp>
      <p:sp>
        <p:nvSpPr>
          <p:cNvPr id="14" name="Text Box 3"/>
          <p:cNvSpPr txBox="1">
            <a:spLocks noChangeArrowheads="1"/>
          </p:cNvSpPr>
          <p:nvPr/>
        </p:nvSpPr>
        <p:spPr bwMode="auto">
          <a:xfrm>
            <a:off x="5889172" y="3427090"/>
            <a:ext cx="3015342" cy="461665"/>
          </a:xfrm>
          <a:prstGeom prst="rect">
            <a:avLst/>
          </a:prstGeom>
          <a:noFill/>
          <a:ln w="9525">
            <a:noFill/>
            <a:miter lim="800000"/>
            <a:headEnd/>
            <a:tailEnd/>
          </a:ln>
          <a:effectLst/>
        </p:spPr>
        <p:txBody>
          <a:bodyPr wrap="square">
            <a:spAutoFit/>
          </a:bodyPr>
          <a:lstStyle/>
          <a:p>
            <a:pPr algn="ctr"/>
            <a:r>
              <a:rPr lang="tr-TR" sz="1200" dirty="0">
                <a:solidFill>
                  <a:schemeClr val="accent3">
                    <a:lumMod val="10000"/>
                  </a:schemeClr>
                </a:solidFill>
                <a:latin typeface="Comic Sans MS" pitchFamily="66" charset="0"/>
                <a:cs typeface="Arial" charset="0"/>
              </a:rPr>
              <a:t>Elde edilen </a:t>
            </a:r>
            <a:r>
              <a:rPr lang="tr-TR" sz="1200" dirty="0" err="1">
                <a:solidFill>
                  <a:schemeClr val="accent3">
                    <a:lumMod val="10000"/>
                  </a:schemeClr>
                </a:solidFill>
                <a:latin typeface="Comic Sans MS" pitchFamily="66" charset="0"/>
                <a:cs typeface="Arial" charset="0"/>
              </a:rPr>
              <a:t>mol</a:t>
            </a:r>
            <a:r>
              <a:rPr lang="tr-TR" sz="1200" dirty="0">
                <a:solidFill>
                  <a:schemeClr val="accent3">
                    <a:lumMod val="10000"/>
                  </a:schemeClr>
                </a:solidFill>
              </a:rPr>
              <a:t> değerleri uygun tam sayıyla çarpılır</a:t>
            </a:r>
            <a:endParaRPr lang="en-US" sz="1200" dirty="0">
              <a:solidFill>
                <a:schemeClr val="accent3">
                  <a:lumMod val="10000"/>
                </a:schemeClr>
              </a:solidFill>
              <a:latin typeface="Comic Sans MS" pitchFamily="66" charset="0"/>
              <a:cs typeface="Arial" charset="0"/>
            </a:endParaRPr>
          </a:p>
        </p:txBody>
      </p:sp>
      <p:pic>
        <p:nvPicPr>
          <p:cNvPr id="3" name="Picture 2"/>
          <p:cNvPicPr>
            <a:picLocks noChangeAspect="1"/>
          </p:cNvPicPr>
          <p:nvPr/>
        </p:nvPicPr>
        <p:blipFill>
          <a:blip r:embed="rId9"/>
          <a:stretch>
            <a:fillRect/>
          </a:stretch>
        </p:blipFill>
        <p:spPr>
          <a:xfrm>
            <a:off x="6022294" y="3964972"/>
            <a:ext cx="2882220" cy="1511107"/>
          </a:xfrm>
          <a:prstGeom prst="rect">
            <a:avLst/>
          </a:prstGeom>
        </p:spPr>
      </p:pic>
    </p:spTree>
    <p:extLst>
      <p:ext uri="{BB962C8B-B14F-4D97-AF65-F5344CB8AC3E}">
        <p14:creationId xmlns:p14="http://schemas.microsoft.com/office/powerpoint/2010/main" val="55969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57350" y="1028700"/>
            <a:ext cx="5829300" cy="571500"/>
          </a:xfrm>
          <a:noFill/>
          <a:ln/>
        </p:spPr>
        <p:txBody>
          <a:bodyPr vert="horz" lIns="67866" tIns="33338" rIns="67866" bIns="33338" rtlCol="0" anchor="ctr">
            <a:normAutofit/>
          </a:bodyPr>
          <a:lstStyle/>
          <a:p>
            <a:endParaRPr lang="en-US" sz="1800" dirty="0">
              <a:solidFill>
                <a:schemeClr val="accent3">
                  <a:lumMod val="10000"/>
                </a:schemeClr>
              </a:solidFill>
              <a:latin typeface="Comic Sans MS" panose="030F0702030302020204" pitchFamily="66" charset="0"/>
            </a:endParaRPr>
          </a:p>
        </p:txBody>
      </p:sp>
      <p:sp>
        <p:nvSpPr>
          <p:cNvPr id="19459" name="Rectangle 3"/>
          <p:cNvSpPr>
            <a:spLocks noGrp="1" noChangeArrowheads="1"/>
          </p:cNvSpPr>
          <p:nvPr>
            <p:ph idx="1"/>
          </p:nvPr>
        </p:nvSpPr>
        <p:spPr>
          <a:xfrm>
            <a:off x="261258" y="1657350"/>
            <a:ext cx="8577943" cy="4120243"/>
          </a:xfrm>
          <a:noFill/>
          <a:ln/>
        </p:spPr>
        <p:txBody>
          <a:bodyPr vert="horz" lIns="67866" tIns="33338" rIns="67866" bIns="33338" rtlCol="0">
            <a:noAutofit/>
          </a:bodyPr>
          <a:lstStyle/>
          <a:p>
            <a:pPr marL="0" indent="0" algn="just">
              <a:buNone/>
            </a:pPr>
            <a:r>
              <a:rPr lang="tr-TR" sz="1350" dirty="0">
                <a:latin typeface="+mj-lt"/>
              </a:rPr>
              <a:t>Örnek: </a:t>
            </a:r>
            <a:r>
              <a:rPr lang="tr-TR" sz="1350" dirty="0" err="1">
                <a:latin typeface="+mj-lt"/>
              </a:rPr>
              <a:t>Adipik</a:t>
            </a:r>
            <a:r>
              <a:rPr lang="tr-TR" sz="1350" dirty="0">
                <a:latin typeface="+mj-lt"/>
              </a:rPr>
              <a:t> </a:t>
            </a:r>
            <a:r>
              <a:rPr lang="tr-TR" sz="1350" dirty="0" err="1">
                <a:latin typeface="+mj-lt"/>
              </a:rPr>
              <a:t>asitin</a:t>
            </a:r>
            <a:r>
              <a:rPr lang="tr-TR" sz="1350" dirty="0">
                <a:latin typeface="+mj-lt"/>
              </a:rPr>
              <a:t> basit formülü </a:t>
            </a:r>
            <a:r>
              <a:rPr lang="en-US" sz="1350" dirty="0">
                <a:latin typeface="+mj-lt"/>
              </a:rPr>
              <a:t>C</a:t>
            </a:r>
            <a:r>
              <a:rPr lang="en-US" sz="1350" baseline="-25000" dirty="0">
                <a:latin typeface="+mj-lt"/>
              </a:rPr>
              <a:t>3</a:t>
            </a:r>
            <a:r>
              <a:rPr lang="en-US" sz="1350" dirty="0">
                <a:latin typeface="+mj-lt"/>
              </a:rPr>
              <a:t>H</a:t>
            </a:r>
            <a:r>
              <a:rPr lang="en-US" sz="1350" baseline="-25000" dirty="0">
                <a:latin typeface="+mj-lt"/>
              </a:rPr>
              <a:t>5</a:t>
            </a:r>
            <a:r>
              <a:rPr lang="en-US" sz="1350" dirty="0">
                <a:latin typeface="+mj-lt"/>
              </a:rPr>
              <a:t>O</a:t>
            </a:r>
            <a:r>
              <a:rPr lang="en-US" sz="1350" baseline="-25000" dirty="0">
                <a:latin typeface="+mj-lt"/>
              </a:rPr>
              <a:t>2</a:t>
            </a:r>
            <a:r>
              <a:rPr lang="tr-TR" sz="1350" dirty="0">
                <a:latin typeface="+mj-lt"/>
              </a:rPr>
              <a:t> olarak belirlenmiştir. Molekül ağırlığı 146 g/</a:t>
            </a:r>
            <a:r>
              <a:rPr lang="tr-TR" sz="1350" dirty="0" err="1">
                <a:latin typeface="+mj-lt"/>
              </a:rPr>
              <a:t>mol</a:t>
            </a:r>
            <a:r>
              <a:rPr lang="tr-TR" sz="1350" dirty="0">
                <a:latin typeface="+mj-lt"/>
              </a:rPr>
              <a:t> ise Bu bileşiğin molekül formülü nedir? </a:t>
            </a:r>
          </a:p>
          <a:p>
            <a:pPr marL="0" indent="0">
              <a:buNone/>
            </a:pPr>
            <a:endParaRPr lang="tr-TR" sz="1350" dirty="0">
              <a:latin typeface="+mj-lt"/>
            </a:endParaRPr>
          </a:p>
          <a:p>
            <a:pPr marL="0" indent="0">
              <a:buNone/>
            </a:pPr>
            <a:r>
              <a:rPr lang="tr-TR" sz="1350" dirty="0">
                <a:latin typeface="+mj-lt"/>
              </a:rPr>
              <a:t>1. Formül ağırlığını bulun:</a:t>
            </a:r>
          </a:p>
          <a:p>
            <a:pPr marL="0" indent="0">
              <a:buNone/>
            </a:pPr>
            <a:r>
              <a:rPr lang="tr-TR" sz="1350" dirty="0">
                <a:latin typeface="+mj-lt"/>
              </a:rPr>
              <a:t>	FA (</a:t>
            </a:r>
            <a:r>
              <a:rPr lang="en-US" sz="1350" dirty="0">
                <a:latin typeface="+mj-lt"/>
              </a:rPr>
              <a:t>C</a:t>
            </a:r>
            <a:r>
              <a:rPr lang="en-US" sz="1350" baseline="-25000" dirty="0">
                <a:latin typeface="+mj-lt"/>
              </a:rPr>
              <a:t>3</a:t>
            </a:r>
            <a:r>
              <a:rPr lang="en-US" sz="1350" dirty="0">
                <a:latin typeface="+mj-lt"/>
              </a:rPr>
              <a:t>H</a:t>
            </a:r>
            <a:r>
              <a:rPr lang="en-US" sz="1350" baseline="-25000" dirty="0">
                <a:latin typeface="+mj-lt"/>
              </a:rPr>
              <a:t>5</a:t>
            </a:r>
            <a:r>
              <a:rPr lang="en-US" sz="1350" dirty="0">
                <a:latin typeface="+mj-lt"/>
              </a:rPr>
              <a:t>O</a:t>
            </a:r>
            <a:r>
              <a:rPr lang="en-US" sz="1350" baseline="-25000" dirty="0">
                <a:latin typeface="+mj-lt"/>
              </a:rPr>
              <a:t>2</a:t>
            </a:r>
            <a:r>
              <a:rPr lang="tr-TR" sz="1350" dirty="0">
                <a:latin typeface="+mj-lt"/>
              </a:rPr>
              <a:t> ) = </a:t>
            </a:r>
            <a:r>
              <a:rPr lang="en-US" sz="1350" dirty="0">
                <a:latin typeface="+mj-lt"/>
              </a:rPr>
              <a:t>3(12.01 g) + 5(1.01) + 2(16.00) = 73.08 g</a:t>
            </a:r>
            <a:r>
              <a:rPr lang="tr-TR" sz="1350" dirty="0">
                <a:latin typeface="+mj-lt"/>
              </a:rPr>
              <a:t>/</a:t>
            </a:r>
            <a:r>
              <a:rPr lang="tr-TR" sz="1350" dirty="0" err="1">
                <a:latin typeface="+mj-lt"/>
              </a:rPr>
              <a:t>mol</a:t>
            </a:r>
            <a:endParaRPr lang="tr-TR" sz="1350" dirty="0">
              <a:latin typeface="+mj-lt"/>
            </a:endParaRPr>
          </a:p>
          <a:p>
            <a:pPr marL="0" indent="0">
              <a:buNone/>
            </a:pPr>
            <a:r>
              <a:rPr lang="tr-TR" sz="1350" dirty="0">
                <a:latin typeface="+mj-lt"/>
              </a:rPr>
              <a:t>2. MA (</a:t>
            </a:r>
            <a:r>
              <a:rPr lang="en-US" sz="1350" dirty="0">
                <a:latin typeface="+mj-lt"/>
              </a:rPr>
              <a:t>C</a:t>
            </a:r>
            <a:r>
              <a:rPr lang="en-US" sz="1350" baseline="-25000" dirty="0">
                <a:latin typeface="+mj-lt"/>
              </a:rPr>
              <a:t>3</a:t>
            </a:r>
            <a:r>
              <a:rPr lang="en-US" sz="1350" dirty="0">
                <a:latin typeface="+mj-lt"/>
              </a:rPr>
              <a:t>H</a:t>
            </a:r>
            <a:r>
              <a:rPr lang="en-US" sz="1350" baseline="-25000" dirty="0">
                <a:latin typeface="+mj-lt"/>
              </a:rPr>
              <a:t>5</a:t>
            </a:r>
            <a:r>
              <a:rPr lang="en-US" sz="1350" dirty="0">
                <a:latin typeface="+mj-lt"/>
              </a:rPr>
              <a:t>O</a:t>
            </a:r>
            <a:r>
              <a:rPr lang="en-US" sz="1350" baseline="-25000" dirty="0">
                <a:latin typeface="+mj-lt"/>
              </a:rPr>
              <a:t>2</a:t>
            </a:r>
            <a:r>
              <a:rPr lang="tr-TR" sz="1350" dirty="0">
                <a:latin typeface="+mj-lt"/>
              </a:rPr>
              <a:t> )= 146 g/</a:t>
            </a:r>
            <a:r>
              <a:rPr lang="tr-TR" sz="1350" dirty="0" err="1">
                <a:latin typeface="+mj-lt"/>
              </a:rPr>
              <a:t>mol</a:t>
            </a:r>
            <a:endParaRPr lang="tr-TR" sz="1350" dirty="0">
              <a:latin typeface="+mj-lt"/>
            </a:endParaRPr>
          </a:p>
          <a:p>
            <a:pPr marL="0" indent="0">
              <a:buNone/>
            </a:pPr>
            <a:r>
              <a:rPr lang="tr-TR" sz="1350" dirty="0">
                <a:latin typeface="+mj-lt"/>
              </a:rPr>
              <a:t>3. FA *n=MA ise</a:t>
            </a:r>
          </a:p>
          <a:p>
            <a:pPr marL="0" indent="0">
              <a:buNone/>
            </a:pPr>
            <a:r>
              <a:rPr lang="tr-TR" sz="1350" dirty="0">
                <a:latin typeface="+mj-lt"/>
              </a:rPr>
              <a:t>	(73.08 g/</a:t>
            </a:r>
            <a:r>
              <a:rPr lang="tr-TR" sz="1350" dirty="0" err="1">
                <a:latin typeface="+mj-lt"/>
              </a:rPr>
              <a:t>mol</a:t>
            </a:r>
            <a:r>
              <a:rPr lang="tr-TR" sz="1350" dirty="0">
                <a:latin typeface="+mj-lt"/>
              </a:rPr>
              <a:t> ) x n = (146 g/</a:t>
            </a:r>
            <a:r>
              <a:rPr lang="tr-TR" sz="1350" dirty="0" err="1">
                <a:latin typeface="+mj-lt"/>
              </a:rPr>
              <a:t>mol</a:t>
            </a:r>
            <a:r>
              <a:rPr lang="tr-TR" sz="1350" dirty="0">
                <a:latin typeface="+mj-lt"/>
              </a:rPr>
              <a:t>)</a:t>
            </a:r>
          </a:p>
          <a:p>
            <a:pPr marL="0" indent="0">
              <a:buNone/>
            </a:pPr>
            <a:r>
              <a:rPr lang="tr-TR" sz="1350" dirty="0">
                <a:latin typeface="+mj-lt"/>
                <a:sym typeface="Wingdings" panose="05000000000000000000" pitchFamily="2" charset="2"/>
              </a:rPr>
              <a:t>	</a:t>
            </a:r>
            <a:r>
              <a:rPr lang="tr-TR" sz="1350" dirty="0">
                <a:latin typeface="+mj-lt"/>
              </a:rPr>
              <a:t>n=2</a:t>
            </a:r>
          </a:p>
          <a:p>
            <a:pPr marL="0" indent="0">
              <a:buNone/>
            </a:pPr>
            <a:r>
              <a:rPr lang="tr-TR" sz="1800" dirty="0">
                <a:latin typeface="+mj-lt"/>
              </a:rPr>
              <a:t>4. (</a:t>
            </a:r>
            <a:r>
              <a:rPr lang="en-US" sz="1800" dirty="0">
                <a:latin typeface="+mj-lt"/>
              </a:rPr>
              <a:t>C</a:t>
            </a:r>
            <a:r>
              <a:rPr lang="en-US" sz="1800" baseline="-25000" dirty="0">
                <a:latin typeface="+mj-lt"/>
              </a:rPr>
              <a:t>3</a:t>
            </a:r>
            <a:r>
              <a:rPr lang="en-US" sz="1800" dirty="0">
                <a:latin typeface="+mj-lt"/>
              </a:rPr>
              <a:t>H</a:t>
            </a:r>
            <a:r>
              <a:rPr lang="en-US" sz="1800" baseline="-25000" dirty="0">
                <a:latin typeface="+mj-lt"/>
              </a:rPr>
              <a:t>5</a:t>
            </a:r>
            <a:r>
              <a:rPr lang="en-US" sz="1800" dirty="0">
                <a:latin typeface="+mj-lt"/>
              </a:rPr>
              <a:t>O</a:t>
            </a:r>
            <a:r>
              <a:rPr lang="en-US" sz="1800" baseline="-25000" dirty="0">
                <a:latin typeface="+mj-lt"/>
              </a:rPr>
              <a:t>2</a:t>
            </a:r>
            <a:r>
              <a:rPr lang="tr-TR" sz="1800" dirty="0">
                <a:latin typeface="+mj-lt"/>
              </a:rPr>
              <a:t> )*2= (</a:t>
            </a:r>
            <a:r>
              <a:rPr lang="en-US" sz="1800" b="1" dirty="0">
                <a:latin typeface="+mj-lt"/>
              </a:rPr>
              <a:t>C</a:t>
            </a:r>
            <a:r>
              <a:rPr lang="tr-TR" sz="1800" b="1" baseline="-25000" dirty="0">
                <a:latin typeface="+mj-lt"/>
              </a:rPr>
              <a:t>6</a:t>
            </a:r>
            <a:r>
              <a:rPr lang="en-US" sz="1800" b="1" dirty="0">
                <a:latin typeface="+mj-lt"/>
              </a:rPr>
              <a:t>H</a:t>
            </a:r>
            <a:r>
              <a:rPr lang="tr-TR" sz="1800" b="1" baseline="-25000" dirty="0">
                <a:latin typeface="+mj-lt"/>
              </a:rPr>
              <a:t>10</a:t>
            </a:r>
            <a:r>
              <a:rPr lang="en-US" sz="1800" b="1" dirty="0">
                <a:latin typeface="+mj-lt"/>
              </a:rPr>
              <a:t>O</a:t>
            </a:r>
            <a:r>
              <a:rPr lang="tr-TR" sz="1800" b="1" baseline="-25000" dirty="0">
                <a:latin typeface="+mj-lt"/>
              </a:rPr>
              <a:t>4</a:t>
            </a:r>
            <a:r>
              <a:rPr lang="tr-TR" sz="1800" dirty="0">
                <a:latin typeface="+mj-lt"/>
              </a:rPr>
              <a:t> ) </a:t>
            </a:r>
            <a:endParaRPr lang="en-US" sz="1800" dirty="0">
              <a:latin typeface="+mj-lt"/>
            </a:endParaRPr>
          </a:p>
          <a:p>
            <a:pPr marL="257175" indent="-257175">
              <a:buAutoNum type="arabicPeriod"/>
            </a:pPr>
            <a:endParaRPr lang="tr-TR" sz="1350" dirty="0">
              <a:latin typeface="+mj-lt"/>
            </a:endParaRPr>
          </a:p>
          <a:p>
            <a:pPr marL="257175" indent="-257175">
              <a:buAutoNum type="arabicPeriod"/>
            </a:pPr>
            <a:endParaRPr lang="tr-TR" sz="1350" dirty="0">
              <a:latin typeface="+mj-lt"/>
            </a:endParaRPr>
          </a:p>
        </p:txBody>
      </p:sp>
    </p:spTree>
    <p:extLst>
      <p:ext uri="{BB962C8B-B14F-4D97-AF65-F5344CB8AC3E}">
        <p14:creationId xmlns:p14="http://schemas.microsoft.com/office/powerpoint/2010/main" val="3186285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left)">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left)">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wipe(left)">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wipe(left)">
                                      <p:cBhvr>
                                        <p:cTn id="32" dur="500"/>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wipe(left)">
                                      <p:cBhvr>
                                        <p:cTn id="37"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B069-414A-4C57-83E6-801D32106C11}"/>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3399B56E-9F48-44FA-865D-D27EE9FC8C03}"/>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96380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2053" y="996561"/>
            <a:ext cx="7290054" cy="393845"/>
          </a:xfrm>
        </p:spPr>
        <p:txBody>
          <a:bodyPr>
            <a:normAutofit fontScale="90000"/>
          </a:bodyPr>
          <a:lstStyle/>
          <a:p>
            <a:r>
              <a:rPr lang="tr-TR" dirty="0"/>
              <a:t>Hatırlatma-1</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2016-2017</a:t>
            </a:r>
            <a:endParaRPr lang="en-US" dirty="0"/>
          </a:p>
        </p:txBody>
      </p:sp>
      <p:sp>
        <p:nvSpPr>
          <p:cNvPr id="5" name="Footer Placeholder 4"/>
          <p:cNvSpPr>
            <a:spLocks noGrp="1"/>
          </p:cNvSpPr>
          <p:nvPr>
            <p:ph type="ftr" sz="quarter" idx="3"/>
          </p:nvPr>
        </p:nvSpPr>
        <p:spPr>
          <a:xfrm>
            <a:off x="3178272" y="6470704"/>
            <a:ext cx="7566119"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t>Doç. Dr. yasemin G. İŞGÖR </a:t>
            </a:r>
            <a:r>
              <a:rPr lang="tr-TR"/>
              <a:t>/</a:t>
            </a:r>
            <a:r>
              <a:rPr lang="en-US"/>
              <a:t>Ankara Üniversitesi/ link: </a:t>
            </a:r>
            <a:r>
              <a:rPr lang="en-US">
                <a:hlinkClick r:id="rId2"/>
              </a:rPr>
              <a:t>http://80.251.40.59/ankara.edu.tr/isgor/index.html</a:t>
            </a:r>
            <a:r>
              <a:rPr lang="tr-TR"/>
              <a:t>   </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56</a:t>
            </a:fld>
            <a:endParaRPr lang="en-US" dirty="0"/>
          </a:p>
        </p:txBody>
      </p:sp>
      <p:pic>
        <p:nvPicPr>
          <p:cNvPr id="7" name="Picture 6"/>
          <p:cNvPicPr>
            <a:picLocks noChangeAspect="1"/>
          </p:cNvPicPr>
          <p:nvPr/>
        </p:nvPicPr>
        <p:blipFill>
          <a:blip r:embed="rId3"/>
          <a:stretch>
            <a:fillRect/>
          </a:stretch>
        </p:blipFill>
        <p:spPr>
          <a:xfrm>
            <a:off x="910363" y="1815204"/>
            <a:ext cx="6750537" cy="3895074"/>
          </a:xfrm>
          <a:prstGeom prst="rect">
            <a:avLst/>
          </a:prstGeom>
        </p:spPr>
      </p:pic>
      <p:pic>
        <p:nvPicPr>
          <p:cNvPr id="8" name="Picture 7"/>
          <p:cNvPicPr>
            <a:picLocks noChangeAspect="1"/>
          </p:cNvPicPr>
          <p:nvPr/>
        </p:nvPicPr>
        <p:blipFill>
          <a:blip r:embed="rId4"/>
          <a:stretch>
            <a:fillRect/>
          </a:stretch>
        </p:blipFill>
        <p:spPr>
          <a:xfrm>
            <a:off x="1715048" y="1453004"/>
            <a:ext cx="5141166" cy="299602"/>
          </a:xfrm>
          <a:prstGeom prst="rect">
            <a:avLst/>
          </a:prstGeom>
        </p:spPr>
      </p:pic>
    </p:spTree>
    <p:extLst>
      <p:ext uri="{BB962C8B-B14F-4D97-AF65-F5344CB8AC3E}">
        <p14:creationId xmlns:p14="http://schemas.microsoft.com/office/powerpoint/2010/main" val="3093869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1024129" y="6470704"/>
            <a:ext cx="2154143"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2016-2017</a:t>
            </a:r>
            <a:endParaRPr lang="en-US" dirty="0"/>
          </a:p>
        </p:txBody>
      </p:sp>
      <p:sp>
        <p:nvSpPr>
          <p:cNvPr id="4" name="Footer Placeholder 3"/>
          <p:cNvSpPr>
            <a:spLocks noGrp="1"/>
          </p:cNvSpPr>
          <p:nvPr>
            <p:ph type="ftr" sz="quarter" idx="3"/>
          </p:nvPr>
        </p:nvSpPr>
        <p:spPr>
          <a:xfrm>
            <a:off x="3178272" y="6470704"/>
            <a:ext cx="7566119"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t>Doç. Dr. yasemin G. İŞGÖR </a:t>
            </a:r>
            <a:r>
              <a:rPr lang="tr-TR"/>
              <a:t>/</a:t>
            </a:r>
            <a:r>
              <a:rPr lang="en-US"/>
              <a:t>Ankara Üniversitesi/ link: </a:t>
            </a:r>
            <a:r>
              <a:rPr lang="en-US">
                <a:hlinkClick r:id="rId2"/>
              </a:rPr>
              <a:t>http://80.251.40.59/ankara.edu.tr/isgor/index.html</a:t>
            </a:r>
            <a:r>
              <a:rPr lang="tr-TR"/>
              <a:t>   </a:t>
            </a:r>
            <a:endParaRPr lang="en-US" dirty="0"/>
          </a:p>
        </p:txBody>
      </p:sp>
      <p:sp>
        <p:nvSpPr>
          <p:cNvPr id="5" name="Slide Number Placeholder 4"/>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57</a:t>
            </a:fld>
            <a:endParaRPr lang="en-US" dirty="0"/>
          </a:p>
        </p:txBody>
      </p:sp>
      <p:sp>
        <p:nvSpPr>
          <p:cNvPr id="6" name="Rectangle 2"/>
          <p:cNvSpPr txBox="1">
            <a:spLocks noChangeArrowheads="1"/>
          </p:cNvSpPr>
          <p:nvPr/>
        </p:nvSpPr>
        <p:spPr>
          <a:xfrm>
            <a:off x="2134898" y="907158"/>
            <a:ext cx="6172200" cy="475059"/>
          </a:xfrm>
          <a:prstGeom prst="rect">
            <a:avLst/>
          </a:prstGeom>
        </p:spPr>
        <p:txBody>
          <a:bodyPr vert="horz" lIns="68580" tIns="34290" rIns="68580" bIns="34290" rtlCol="0" anchor="ctr">
            <a:normAutofit/>
          </a:bodyPr>
          <a:lstStyle>
            <a:lvl1pPr algn="l" defTabSz="914400" rtl="0" eaLnBrk="1" latinLnBrk="0" hangingPunct="1">
              <a:lnSpc>
                <a:spcPct val="80000"/>
              </a:lnSpc>
              <a:spcBef>
                <a:spcPct val="0"/>
              </a:spcBef>
              <a:buNone/>
              <a:defRPr sz="3200" kern="1200" cap="none" spc="100" baseline="0">
                <a:solidFill>
                  <a:schemeClr val="tx1">
                    <a:lumMod val="95000"/>
                    <a:lumOff val="5000"/>
                  </a:schemeClr>
                </a:solidFill>
                <a:latin typeface="+mj-lt"/>
                <a:ea typeface="+mj-ea"/>
                <a:cs typeface="+mj-cs"/>
              </a:defRPr>
            </a:lvl1pPr>
          </a:lstStyle>
          <a:p>
            <a:r>
              <a:rPr lang="tr-TR" altLang="en-US" sz="1500" b="1" dirty="0"/>
              <a:t>Kütle, Mol ve Parça sayısının birbirine </a:t>
            </a:r>
            <a:r>
              <a:rPr lang="tr-TR" altLang="en-US" sz="1500" b="1" dirty="0" err="1"/>
              <a:t>birimsel</a:t>
            </a:r>
            <a:r>
              <a:rPr lang="tr-TR" altLang="en-US" sz="1500" b="1" dirty="0"/>
              <a:t> dönüşümleri</a:t>
            </a:r>
          </a:p>
        </p:txBody>
      </p:sp>
      <p:sp>
        <p:nvSpPr>
          <p:cNvPr id="7" name="Rectangle 3"/>
          <p:cNvSpPr txBox="1">
            <a:spLocks noChangeArrowheads="1"/>
          </p:cNvSpPr>
          <p:nvPr/>
        </p:nvSpPr>
        <p:spPr>
          <a:xfrm>
            <a:off x="91678" y="1393031"/>
            <a:ext cx="8766572" cy="4115732"/>
          </a:xfrm>
          <a:prstGeom prst="rect">
            <a:avLst/>
          </a:prstGeom>
        </p:spPr>
        <p:txBody>
          <a:bodyPr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spcAft>
                <a:spcPts val="0"/>
              </a:spcAft>
              <a:defRPr/>
            </a:pPr>
            <a:r>
              <a:rPr lang="tr-TR" altLang="en-US" sz="1350" b="1" dirty="0"/>
              <a:t>Birimler</a:t>
            </a:r>
            <a:r>
              <a:rPr lang="en-US" altLang="en-US" sz="1350" dirty="0"/>
              <a:t>:</a:t>
            </a:r>
          </a:p>
          <a:p>
            <a:pPr lvl="1">
              <a:lnSpc>
                <a:spcPct val="120000"/>
              </a:lnSpc>
              <a:spcAft>
                <a:spcPts val="0"/>
              </a:spcAft>
              <a:defRPr/>
            </a:pPr>
            <a:r>
              <a:rPr lang="tr-TR" altLang="en-US" sz="1500" dirty="0"/>
              <a:t>Kütle</a:t>
            </a:r>
            <a:r>
              <a:rPr lang="en-US" altLang="en-US" sz="1500" dirty="0"/>
              <a:t>:  g</a:t>
            </a:r>
          </a:p>
          <a:p>
            <a:pPr lvl="1">
              <a:lnSpc>
                <a:spcPct val="120000"/>
              </a:lnSpc>
              <a:spcAft>
                <a:spcPts val="0"/>
              </a:spcAft>
              <a:defRPr/>
            </a:pPr>
            <a:r>
              <a:rPr lang="tr-TR" altLang="en-US" sz="1500" dirty="0"/>
              <a:t>Mol birimi</a:t>
            </a:r>
            <a:r>
              <a:rPr lang="en-US" altLang="en-US" sz="1500" dirty="0"/>
              <a:t>:  </a:t>
            </a:r>
            <a:r>
              <a:rPr lang="en-US" altLang="en-US" sz="1500" dirty="0" err="1"/>
              <a:t>mol</a:t>
            </a:r>
            <a:endParaRPr lang="en-US" altLang="en-US" sz="1500" dirty="0"/>
          </a:p>
          <a:p>
            <a:pPr lvl="1">
              <a:lnSpc>
                <a:spcPct val="120000"/>
              </a:lnSpc>
              <a:spcAft>
                <a:spcPts val="0"/>
              </a:spcAft>
              <a:defRPr/>
            </a:pPr>
            <a:r>
              <a:rPr lang="tr-TR" altLang="en-US" sz="1500" dirty="0"/>
              <a:t>Mol kütlesi</a:t>
            </a:r>
            <a:r>
              <a:rPr lang="en-US" altLang="en-US" sz="1500" dirty="0"/>
              <a:t>: g/</a:t>
            </a:r>
            <a:r>
              <a:rPr lang="en-US" altLang="en-US" sz="1500" dirty="0" err="1"/>
              <a:t>mol</a:t>
            </a:r>
            <a:endParaRPr lang="en-US" altLang="en-US" sz="1500" dirty="0"/>
          </a:p>
          <a:p>
            <a:pPr lvl="1">
              <a:lnSpc>
                <a:spcPct val="120000"/>
              </a:lnSpc>
              <a:spcAft>
                <a:spcPts val="0"/>
              </a:spcAft>
              <a:defRPr/>
            </a:pPr>
            <a:r>
              <a:rPr lang="tr-TR" altLang="en-US" sz="1500" dirty="0"/>
              <a:t>Parça sayısı</a:t>
            </a:r>
            <a:r>
              <a:rPr lang="en-US" altLang="en-US" sz="1500" dirty="0"/>
              <a:t>: 6.022 x 10</a:t>
            </a:r>
            <a:r>
              <a:rPr lang="en-US" altLang="en-US" sz="1500" baseline="30000" dirty="0"/>
              <a:t>23</a:t>
            </a:r>
            <a:r>
              <a:rPr lang="en-US" altLang="en-US" sz="1500" dirty="0"/>
              <a:t> </a:t>
            </a:r>
            <a:r>
              <a:rPr lang="en-US" altLang="en-US" sz="1500" dirty="0" err="1"/>
              <a:t>mol</a:t>
            </a:r>
            <a:r>
              <a:rPr lang="en-US" altLang="en-US" sz="1500" baseline="30000" dirty="0"/>
              <a:t>–1 </a:t>
            </a:r>
            <a:r>
              <a:rPr lang="en-US" altLang="en-US" sz="1500" dirty="0"/>
              <a:t>(Avogadro</a:t>
            </a:r>
            <a:r>
              <a:rPr lang="tr-TR" altLang="en-US" sz="1500" dirty="0"/>
              <a:t> sayısı</a:t>
            </a:r>
            <a:r>
              <a:rPr lang="en-US" altLang="en-US" sz="1500" dirty="0"/>
              <a:t>).</a:t>
            </a:r>
          </a:p>
          <a:p>
            <a:pPr>
              <a:lnSpc>
                <a:spcPct val="120000"/>
              </a:lnSpc>
              <a:spcAft>
                <a:spcPts val="0"/>
              </a:spcAft>
              <a:defRPr/>
            </a:pPr>
            <a:r>
              <a:rPr lang="en-US" altLang="en-US" sz="1350" dirty="0"/>
              <a:t>(</a:t>
            </a:r>
            <a:r>
              <a:rPr lang="tr-TR" altLang="en-US" sz="1350" dirty="0"/>
              <a:t>Mol kütlesi </a:t>
            </a:r>
            <a:r>
              <a:rPr lang="en-US" altLang="en-US" sz="1350" dirty="0"/>
              <a:t>x </a:t>
            </a:r>
            <a:r>
              <a:rPr lang="tr-TR" altLang="en-US" sz="1350" dirty="0"/>
              <a:t>   </a:t>
            </a:r>
            <a:r>
              <a:rPr lang="en-US" altLang="en-US" sz="1350" dirty="0" err="1"/>
              <a:t>mol</a:t>
            </a:r>
            <a:r>
              <a:rPr lang="en-US" altLang="en-US" sz="1350" dirty="0"/>
              <a:t> </a:t>
            </a:r>
            <a:r>
              <a:rPr lang="tr-TR" altLang="en-US" sz="1350" dirty="0"/>
              <a:t>  </a:t>
            </a:r>
            <a:r>
              <a:rPr lang="en-US" altLang="en-US" sz="1350" dirty="0"/>
              <a:t>= </a:t>
            </a:r>
            <a:r>
              <a:rPr lang="tr-TR" altLang="en-US" sz="1350" dirty="0"/>
              <a:t>kütle</a:t>
            </a:r>
            <a:r>
              <a:rPr lang="en-US" altLang="en-US" sz="1350" dirty="0"/>
              <a:t>)</a:t>
            </a:r>
            <a:endParaRPr lang="tr-TR" altLang="en-US" sz="1350" dirty="0"/>
          </a:p>
          <a:p>
            <a:pPr>
              <a:lnSpc>
                <a:spcPct val="120000"/>
              </a:lnSpc>
              <a:spcAft>
                <a:spcPts val="0"/>
              </a:spcAft>
              <a:defRPr/>
            </a:pPr>
            <a:r>
              <a:rPr lang="tr-TR" altLang="en-US" sz="1350" dirty="0"/>
              <a:t> (</a:t>
            </a:r>
            <a:r>
              <a:rPr lang="en-US" altLang="en-US" sz="1350" dirty="0"/>
              <a:t>g/</a:t>
            </a:r>
            <a:r>
              <a:rPr lang="en-US" altLang="en-US" sz="1350" dirty="0" err="1"/>
              <a:t>mol</a:t>
            </a:r>
            <a:r>
              <a:rPr lang="tr-TR" altLang="en-US" sz="1350" dirty="0"/>
              <a:t>)</a:t>
            </a:r>
            <a:r>
              <a:rPr lang="en-US" altLang="en-US" sz="1350" dirty="0"/>
              <a:t> </a:t>
            </a:r>
            <a:r>
              <a:rPr lang="tr-TR" altLang="en-US" sz="1350" dirty="0"/>
              <a:t>      </a:t>
            </a:r>
            <a:r>
              <a:rPr lang="en-US" altLang="en-US" sz="1350" dirty="0"/>
              <a:t>x </a:t>
            </a:r>
            <a:r>
              <a:rPr lang="tr-TR" altLang="en-US" sz="1350" dirty="0"/>
              <a:t>   </a:t>
            </a:r>
            <a:r>
              <a:rPr lang="en-US" altLang="en-US" sz="1350" dirty="0" err="1"/>
              <a:t>mol</a:t>
            </a:r>
            <a:r>
              <a:rPr lang="en-US" altLang="en-US" sz="1350" dirty="0"/>
              <a:t> </a:t>
            </a:r>
            <a:r>
              <a:rPr lang="tr-TR" altLang="en-US" sz="1350" dirty="0"/>
              <a:t>  </a:t>
            </a:r>
            <a:r>
              <a:rPr lang="en-US" altLang="en-US" sz="1350" dirty="0"/>
              <a:t>= g</a:t>
            </a:r>
          </a:p>
          <a:p>
            <a:pPr>
              <a:lnSpc>
                <a:spcPct val="120000"/>
              </a:lnSpc>
              <a:spcAft>
                <a:spcPts val="0"/>
              </a:spcAft>
              <a:defRPr/>
            </a:pPr>
            <a:r>
              <a:rPr lang="en-US" altLang="en-US" sz="1350" dirty="0" err="1"/>
              <a:t>mol</a:t>
            </a:r>
            <a:r>
              <a:rPr lang="en-US" altLang="en-US" sz="1350" dirty="0"/>
              <a:t> x </a:t>
            </a:r>
            <a:r>
              <a:rPr lang="en-US" altLang="en-US" sz="1350" dirty="0" err="1"/>
              <a:t>mol</a:t>
            </a:r>
            <a:r>
              <a:rPr lang="en-US" altLang="en-US" sz="1350" baseline="30000" dirty="0"/>
              <a:t>–1</a:t>
            </a:r>
            <a:r>
              <a:rPr lang="en-US" altLang="en-US" sz="1350" dirty="0"/>
              <a:t> = </a:t>
            </a:r>
            <a:r>
              <a:rPr lang="tr-TR" altLang="en-US" sz="1350" dirty="0"/>
              <a:t>sayı </a:t>
            </a:r>
            <a:r>
              <a:rPr lang="en-US" altLang="en-US" sz="1350" dirty="0"/>
              <a:t>(</a:t>
            </a:r>
            <a:r>
              <a:rPr lang="tr-TR" altLang="en-US" sz="1350" dirty="0"/>
              <a:t>yani: </a:t>
            </a:r>
            <a:r>
              <a:rPr lang="tr-TR" altLang="en-US" sz="1350" dirty="0" err="1"/>
              <a:t>mol</a:t>
            </a:r>
            <a:r>
              <a:rPr lang="tr-TR" altLang="en-US" sz="1350" dirty="0"/>
              <a:t> </a:t>
            </a:r>
            <a:r>
              <a:rPr lang="en-US" altLang="en-US" sz="1350" dirty="0"/>
              <a:t>x Avogadro</a:t>
            </a:r>
            <a:r>
              <a:rPr lang="tr-TR" altLang="en-US" sz="1350" dirty="0"/>
              <a:t> sayısı</a:t>
            </a:r>
            <a:r>
              <a:rPr lang="en-US" altLang="en-US" sz="1350" dirty="0"/>
              <a:t>= </a:t>
            </a:r>
            <a:r>
              <a:rPr lang="tr-TR" altLang="en-US" sz="1350" dirty="0"/>
              <a:t>molekül sayısı</a:t>
            </a:r>
            <a:r>
              <a:rPr lang="en-US" altLang="en-US" sz="1350" dirty="0"/>
              <a:t>).</a:t>
            </a:r>
          </a:p>
          <a:p>
            <a:pPr>
              <a:lnSpc>
                <a:spcPct val="120000"/>
              </a:lnSpc>
              <a:spcAft>
                <a:spcPts val="0"/>
              </a:spcAft>
              <a:defRPr/>
            </a:pPr>
            <a:r>
              <a:rPr lang="tr-TR" altLang="en-US" sz="1350" b="1" dirty="0"/>
              <a:t>Çevrim faktörlerinin kullanımı:</a:t>
            </a:r>
          </a:p>
          <a:p>
            <a:pPr>
              <a:lnSpc>
                <a:spcPct val="120000"/>
              </a:lnSpc>
              <a:spcAft>
                <a:spcPts val="0"/>
              </a:spcAft>
              <a:defRPr/>
            </a:pPr>
            <a:r>
              <a:rPr lang="tr-TR" altLang="en-US" sz="1350" b="1" dirty="0" err="1"/>
              <a:t>g</a:t>
            </a:r>
            <a:r>
              <a:rPr lang="tr-TR" altLang="en-US" sz="1350" b="1" dirty="0" err="1">
                <a:sym typeface="Wingdings" panose="05000000000000000000" pitchFamily="2" charset="2"/>
              </a:rPr>
              <a:t>mol</a:t>
            </a:r>
            <a:r>
              <a:rPr lang="tr-TR" altLang="en-US" sz="1350" b="1" dirty="0">
                <a:sym typeface="Wingdings" panose="05000000000000000000" pitchFamily="2" charset="2"/>
              </a:rPr>
              <a:t> </a:t>
            </a:r>
            <a:r>
              <a:rPr lang="tr-TR" altLang="en-US" sz="1350" dirty="0">
                <a:sym typeface="Wingdings" panose="05000000000000000000" pitchFamily="2" charset="2"/>
              </a:rPr>
              <a:t>çevrimi için </a:t>
            </a:r>
            <a:r>
              <a:rPr lang="tr-TR" altLang="en-US" sz="1350" b="1" dirty="0">
                <a:sym typeface="Wingdings" panose="05000000000000000000" pitchFamily="2" charset="2"/>
              </a:rPr>
              <a:t>Mol kütlesini</a:t>
            </a:r>
            <a:endParaRPr lang="en-US" altLang="en-US" sz="1350" b="1" dirty="0"/>
          </a:p>
          <a:p>
            <a:pPr>
              <a:lnSpc>
                <a:spcPct val="120000"/>
              </a:lnSpc>
              <a:spcAft>
                <a:spcPts val="0"/>
              </a:spcAft>
              <a:defRPr/>
            </a:pPr>
            <a:r>
              <a:rPr lang="tr-TR" altLang="en-US" sz="1350" dirty="0"/>
              <a:t>Mol </a:t>
            </a:r>
            <a:r>
              <a:rPr lang="tr-TR" altLang="en-US" sz="1350" dirty="0">
                <a:sym typeface="Wingdings" panose="05000000000000000000" pitchFamily="2" charset="2"/>
              </a:rPr>
              <a:t> </a:t>
            </a:r>
            <a:r>
              <a:rPr lang="tr-TR" altLang="en-US" sz="1350" b="1" dirty="0"/>
              <a:t>Molekül (sayısı) </a:t>
            </a:r>
            <a:r>
              <a:rPr lang="tr-TR" altLang="en-US" sz="1350" dirty="0">
                <a:sym typeface="Wingdings" panose="05000000000000000000" pitchFamily="2" charset="2"/>
              </a:rPr>
              <a:t>çevrimi için </a:t>
            </a:r>
            <a:r>
              <a:rPr lang="en-US" altLang="en-US" sz="1350" b="1" dirty="0"/>
              <a:t>Avogadro</a:t>
            </a:r>
            <a:r>
              <a:rPr lang="tr-TR" altLang="en-US" sz="1350" b="1" dirty="0"/>
              <a:t> sayısı </a:t>
            </a:r>
            <a:r>
              <a:rPr lang="tr-TR" altLang="en-US" sz="1350" dirty="0"/>
              <a:t> çevrim (dönüştürme)  faktörü olarak kullanılır</a:t>
            </a:r>
            <a:r>
              <a:rPr lang="en-US" altLang="en-US" sz="1350" dirty="0"/>
              <a:t>.</a:t>
            </a:r>
            <a:endParaRPr lang="tr-TR" altLang="en-US" sz="1350" dirty="0"/>
          </a:p>
          <a:p>
            <a:pPr>
              <a:lnSpc>
                <a:spcPct val="120000"/>
              </a:lnSpc>
              <a:spcAft>
                <a:spcPts val="0"/>
              </a:spcAft>
              <a:defRPr/>
            </a:pPr>
            <a:r>
              <a:rPr lang="tr-TR" altLang="en-US" sz="1500" dirty="0"/>
              <a:t>Eğer bir bileşikteki ürünler, tepkenler veya ürün-tepken arası ilişki çevrim faktörü olarak kullanılıyorsa buna </a:t>
            </a:r>
            <a:r>
              <a:rPr lang="tr-TR" altLang="en-US" sz="1500" b="1" dirty="0"/>
              <a:t>Stokiyometrik faktör </a:t>
            </a:r>
            <a:r>
              <a:rPr lang="tr-TR" altLang="en-US" sz="1500" dirty="0"/>
              <a:t> denir</a:t>
            </a:r>
          </a:p>
          <a:p>
            <a:pPr>
              <a:lnSpc>
                <a:spcPct val="120000"/>
              </a:lnSpc>
              <a:spcAft>
                <a:spcPts val="0"/>
              </a:spcAft>
              <a:defRPr/>
            </a:pPr>
            <a:endParaRPr lang="tr-TR" altLang="en-US" sz="1500" dirty="0"/>
          </a:p>
        </p:txBody>
      </p:sp>
      <p:sp>
        <p:nvSpPr>
          <p:cNvPr id="8" name="Title 8"/>
          <p:cNvSpPr>
            <a:spLocks noGrp="1"/>
          </p:cNvSpPr>
          <p:nvPr>
            <p:ph type="title"/>
          </p:nvPr>
        </p:nvSpPr>
        <p:spPr>
          <a:xfrm>
            <a:off x="91678" y="917972"/>
            <a:ext cx="7290197" cy="394097"/>
          </a:xfrm>
        </p:spPr>
        <p:txBody>
          <a:bodyPr>
            <a:normAutofit fontScale="90000"/>
          </a:bodyPr>
          <a:lstStyle/>
          <a:p>
            <a:r>
              <a:rPr lang="tr-TR" dirty="0"/>
              <a:t>Hatırlatma-2</a:t>
            </a:r>
            <a:endParaRPr lang="en-US" dirty="0"/>
          </a:p>
        </p:txBody>
      </p:sp>
    </p:spTree>
    <p:extLst>
      <p:ext uri="{BB962C8B-B14F-4D97-AF65-F5344CB8AC3E}">
        <p14:creationId xmlns:p14="http://schemas.microsoft.com/office/powerpoint/2010/main" val="390732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3675" y="1409700"/>
            <a:ext cx="8950325" cy="1638300"/>
          </a:xfrm>
        </p:spPr>
        <p:txBody>
          <a:bodyPr anchor="ctr">
            <a:normAutofit fontScale="90000"/>
          </a:bodyPr>
          <a:lstStyle/>
          <a:p>
            <a:pPr eaLnBrk="1" hangingPunct="1"/>
            <a:r>
              <a:rPr lang="tr-TR" altLang="en-US" sz="3200" dirty="0">
                <a:solidFill>
                  <a:schemeClr val="tx1"/>
                </a:solidFill>
              </a:rPr>
              <a:t>Genel Üniversite Kimyası:</a:t>
            </a:r>
            <a:br>
              <a:rPr lang="tr-TR" altLang="en-US" sz="3200" dirty="0">
                <a:solidFill>
                  <a:schemeClr val="tx1"/>
                </a:solidFill>
              </a:rPr>
            </a:br>
            <a:r>
              <a:rPr lang="tr-TR" altLang="en-US" sz="3200" dirty="0">
                <a:solidFill>
                  <a:schemeClr val="tx1"/>
                </a:solidFill>
              </a:rPr>
              <a:t>kimyasal Bağlar, Periyodik tablo (giriş), Molekül ve Bileşikler</a:t>
            </a:r>
            <a:br>
              <a:rPr lang="tr-TR" altLang="en-US" sz="3200" dirty="0">
                <a:solidFill>
                  <a:schemeClr val="tx1"/>
                </a:solidFill>
              </a:rPr>
            </a:br>
            <a:r>
              <a:rPr lang="tr-TR" altLang="en-US" sz="2000" dirty="0">
                <a:solidFill>
                  <a:schemeClr val="tx1"/>
                </a:solidFill>
              </a:rPr>
              <a:t>konu özeti</a:t>
            </a:r>
            <a:endParaRPr lang="en-US" altLang="en-US" sz="2400" dirty="0">
              <a:solidFill>
                <a:schemeClr val="tx1"/>
              </a:solidFill>
            </a:endParaRPr>
          </a:p>
        </p:txBody>
      </p:sp>
      <p:sp>
        <p:nvSpPr>
          <p:cNvPr id="3075" name="Subtitle 2"/>
          <p:cNvSpPr txBox="1">
            <a:spLocks/>
          </p:cNvSpPr>
          <p:nvPr/>
        </p:nvSpPr>
        <p:spPr bwMode="auto">
          <a:xfrm>
            <a:off x="755650" y="4343400"/>
            <a:ext cx="7826375" cy="9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dirty="0">
                <a:solidFill>
                  <a:schemeClr val="tx1"/>
                </a:solidFill>
              </a:rPr>
              <a:t>Prof</a:t>
            </a:r>
            <a:r>
              <a:rPr lang="tr-TR" altLang="en-US" sz="2400" dirty="0">
                <a:solidFill>
                  <a:schemeClr val="tx1"/>
                </a:solidFill>
              </a:rPr>
              <a:t>. Dr. Yasemin G. İŞGÖR</a:t>
            </a:r>
          </a:p>
          <a:p>
            <a:pPr algn="ctr" eaLnBrk="1" hangingPunct="1">
              <a:buFontTx/>
              <a:buNone/>
            </a:pPr>
            <a:r>
              <a:rPr lang="tr-TR" altLang="en-US" sz="2400" dirty="0">
                <a:solidFill>
                  <a:schemeClr val="tx1"/>
                </a:solidFill>
              </a:rPr>
              <a:t>Ankara Üniversitesi</a:t>
            </a:r>
            <a:endParaRPr lang="en-US" altLang="en-US" sz="2400" dirty="0">
              <a:solidFill>
                <a:schemeClr val="tx1"/>
              </a:solidFill>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8134350" cy="5562600"/>
          </a:xfrm>
        </p:spPr>
        <p:txBody>
          <a:bodyPr>
            <a:normAutofit fontScale="70000" lnSpcReduction="20000"/>
          </a:bodyPr>
          <a:lstStyle/>
          <a:p>
            <a:pPr eaLnBrk="1" hangingPunct="1">
              <a:lnSpc>
                <a:spcPct val="120000"/>
              </a:lnSpc>
              <a:defRPr/>
            </a:pPr>
            <a:r>
              <a:rPr lang="tr-TR" altLang="en-US" sz="2400" dirty="0">
                <a:solidFill>
                  <a:schemeClr val="tx1"/>
                </a:solidFill>
                <a:cs typeface="Times New Roman" panose="02020603050405020304" pitchFamily="18" charset="0"/>
              </a:rPr>
              <a:t>Elementlerin anlamlı bir şekilde sıralanması ve organize edilmesi amaçlı oluşturulmuştur</a:t>
            </a:r>
            <a:r>
              <a:rPr lang="en-US" altLang="en-US" sz="2400" dirty="0">
                <a:solidFill>
                  <a:schemeClr val="tx1"/>
                </a:solidFill>
                <a:cs typeface="Times New Roman" panose="02020603050405020304" pitchFamily="18" charset="0"/>
              </a:rPr>
              <a:t>.</a:t>
            </a:r>
          </a:p>
          <a:p>
            <a:pPr eaLnBrk="1" hangingPunct="1">
              <a:lnSpc>
                <a:spcPct val="120000"/>
              </a:lnSpc>
              <a:defRPr/>
            </a:pPr>
            <a:r>
              <a:rPr lang="tr-TR" altLang="en-US" sz="2400" dirty="0">
                <a:solidFill>
                  <a:schemeClr val="tx1"/>
                </a:solidFill>
                <a:cs typeface="Times New Roman" panose="02020603050405020304" pitchFamily="18" charset="0"/>
              </a:rPr>
              <a:t>Tabloda </a:t>
            </a:r>
            <a:r>
              <a:rPr lang="tr-TR" altLang="en-US" sz="2400" dirty="0" err="1">
                <a:solidFill>
                  <a:schemeClr val="tx1"/>
                </a:solidFill>
                <a:cs typeface="Times New Roman" panose="02020603050405020304" pitchFamily="18" charset="0"/>
              </a:rPr>
              <a:t>peryodik</a:t>
            </a:r>
            <a:r>
              <a:rPr lang="tr-TR" altLang="en-US" sz="2400" dirty="0">
                <a:solidFill>
                  <a:schemeClr val="tx1"/>
                </a:solidFill>
                <a:cs typeface="Times New Roman" panose="02020603050405020304" pitchFamily="18" charset="0"/>
              </a:rPr>
              <a:t> özelliklere göre düzenlenme vardır. Kolonlar Grup, Satırlara periyot adı verilir.</a:t>
            </a:r>
          </a:p>
          <a:p>
            <a:pPr eaLnBrk="1" hangingPunct="1">
              <a:lnSpc>
                <a:spcPct val="120000"/>
              </a:lnSpc>
              <a:defRPr/>
            </a:pPr>
            <a:r>
              <a:rPr lang="tr-TR" altLang="en-US" sz="2400" dirty="0">
                <a:solidFill>
                  <a:schemeClr val="tx1"/>
                </a:solidFill>
                <a:cs typeface="Times New Roman" panose="02020603050405020304" pitchFamily="18" charset="0"/>
              </a:rPr>
              <a:t>Kolonlar için farklı numaralandırmaya dayalı adlandırmalar mevcuttur.</a:t>
            </a:r>
          </a:p>
          <a:p>
            <a:pPr lvl="1" eaLnBrk="1" hangingPunct="1">
              <a:lnSpc>
                <a:spcPct val="120000"/>
              </a:lnSpc>
              <a:defRPr/>
            </a:pPr>
            <a:r>
              <a:rPr lang="en-US" altLang="en-US" dirty="0">
                <a:solidFill>
                  <a:schemeClr val="tx1"/>
                </a:solidFill>
                <a:cs typeface="Times New Roman" panose="02020603050405020304" pitchFamily="18" charset="0"/>
              </a:rPr>
              <a:t>1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 18, </a:t>
            </a:r>
            <a:r>
              <a:rPr lang="tr-TR" altLang="en-US" dirty="0">
                <a:solidFill>
                  <a:schemeClr val="tx1"/>
                </a:solidFill>
                <a:cs typeface="Times New Roman" panose="02020603050405020304" pitchFamily="18" charset="0"/>
              </a:rPr>
              <a:t>veya </a:t>
            </a:r>
            <a:r>
              <a:rPr lang="en-US" altLang="en-US" dirty="0">
                <a:solidFill>
                  <a:schemeClr val="tx1"/>
                </a:solidFill>
                <a:cs typeface="Times New Roman" panose="02020603050405020304" pitchFamily="18" charset="0"/>
              </a:rPr>
              <a:t>1A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 8A </a:t>
            </a:r>
            <a:r>
              <a:rPr lang="tr-TR" altLang="en-US" dirty="0">
                <a:solidFill>
                  <a:schemeClr val="tx1"/>
                </a:solidFill>
                <a:cs typeface="Times New Roman" panose="02020603050405020304" pitchFamily="18" charset="0"/>
              </a:rPr>
              <a:t>ve </a:t>
            </a:r>
            <a:r>
              <a:rPr lang="en-US" altLang="en-US" dirty="0">
                <a:solidFill>
                  <a:schemeClr val="tx1"/>
                </a:solidFill>
                <a:cs typeface="Times New Roman" panose="02020603050405020304" pitchFamily="18" charset="0"/>
              </a:rPr>
              <a:t>1B </a:t>
            </a:r>
            <a:r>
              <a:rPr lang="tr-TR" altLang="en-US" dirty="0">
                <a:solidFill>
                  <a:schemeClr val="tx1"/>
                </a:solidFill>
                <a:cs typeface="Times New Roman" panose="02020603050405020304" pitchFamily="18" charset="0"/>
              </a:rPr>
              <a:t>-</a:t>
            </a:r>
            <a:r>
              <a:rPr lang="en-US" altLang="en-US" dirty="0">
                <a:solidFill>
                  <a:schemeClr val="tx1"/>
                </a:solidFill>
                <a:cs typeface="Times New Roman" panose="02020603050405020304" pitchFamily="18" charset="0"/>
              </a:rPr>
              <a:t>8B</a:t>
            </a:r>
            <a:r>
              <a:rPr lang="tr-TR" altLang="en-US" dirty="0">
                <a:solidFill>
                  <a:schemeClr val="tx1"/>
                </a:solidFill>
                <a:cs typeface="Times New Roman" panose="02020603050405020304" pitchFamily="18" charset="0"/>
              </a:rPr>
              <a:t> gibi adlandırmalara rastlanabilir.</a:t>
            </a:r>
            <a:endParaRPr lang="en-US" altLang="en-US" dirty="0">
              <a:solidFill>
                <a:schemeClr val="tx1"/>
              </a:solidFill>
              <a:cs typeface="Times New Roman" panose="02020603050405020304" pitchFamily="18" charset="0"/>
            </a:endParaRPr>
          </a:p>
          <a:p>
            <a:pPr algn="just" eaLnBrk="1" hangingPunct="1">
              <a:lnSpc>
                <a:spcPct val="120000"/>
              </a:lnSpc>
              <a:defRPr/>
            </a:pPr>
            <a:r>
              <a:rPr lang="tr-TR" altLang="en-US" sz="2400" dirty="0">
                <a:solidFill>
                  <a:schemeClr val="tx1"/>
                </a:solidFill>
                <a:cs typeface="Times New Roman" panose="02020603050405020304" pitchFamily="18" charset="0"/>
              </a:rPr>
              <a:t>Tabloda (çizelge de denebilir) bazı gruplara özel adlar verilmiştir: </a:t>
            </a:r>
          </a:p>
          <a:p>
            <a:pPr lvl="1" algn="just" eaLnBrk="1" hangingPunct="1">
              <a:lnSpc>
                <a:spcPct val="120000"/>
              </a:lnSpc>
              <a:defRPr/>
            </a:pPr>
            <a:r>
              <a:rPr lang="en-US" altLang="en-US" dirty="0" err="1">
                <a:solidFill>
                  <a:schemeClr val="tx1"/>
                </a:solidFill>
                <a:cs typeface="Times New Roman" panose="02020603050405020304" pitchFamily="18" charset="0"/>
              </a:rPr>
              <a:t>Grup</a:t>
            </a:r>
            <a:r>
              <a:rPr lang="en-US" altLang="en-US" dirty="0">
                <a:solidFill>
                  <a:schemeClr val="tx1"/>
                </a:solidFill>
                <a:cs typeface="Times New Roman" panose="02020603050405020304" pitchFamily="18" charset="0"/>
              </a:rPr>
              <a:t> 1A: alkali metal</a:t>
            </a:r>
            <a:r>
              <a:rPr lang="tr-TR" altLang="en-US" dirty="0" err="1">
                <a:solidFill>
                  <a:schemeClr val="tx1"/>
                </a:solidFill>
                <a:cs typeface="Times New Roman" panose="02020603050405020304" pitchFamily="18" charset="0"/>
              </a:rPr>
              <a:t>ler</a:t>
            </a:r>
            <a:r>
              <a:rPr lang="tr-TR" altLang="en-US" dirty="0">
                <a:solidFill>
                  <a:schemeClr val="tx1"/>
                </a:solidFill>
                <a:cs typeface="Times New Roman" panose="02020603050405020304" pitchFamily="18" charset="0"/>
              </a:rPr>
              <a:t> ve G</a:t>
            </a:r>
            <a:r>
              <a:rPr lang="en-US" altLang="en-US" dirty="0" err="1">
                <a:solidFill>
                  <a:schemeClr val="tx1"/>
                </a:solidFill>
                <a:cs typeface="Times New Roman" panose="02020603050405020304" pitchFamily="18" charset="0"/>
              </a:rPr>
              <a:t>rup</a:t>
            </a:r>
            <a:r>
              <a:rPr lang="en-US" altLang="en-US" dirty="0">
                <a:solidFill>
                  <a:schemeClr val="tx1"/>
                </a:solidFill>
                <a:cs typeface="Times New Roman" panose="02020603050405020304" pitchFamily="18" charset="0"/>
              </a:rPr>
              <a:t> 7A: halo</a:t>
            </a:r>
            <a:r>
              <a:rPr lang="tr-TR" altLang="en-US" dirty="0">
                <a:solidFill>
                  <a:schemeClr val="tx1"/>
                </a:solidFill>
                <a:cs typeface="Times New Roman" panose="02020603050405020304" pitchFamily="18" charset="0"/>
              </a:rPr>
              <a:t>j</a:t>
            </a:r>
            <a:r>
              <a:rPr lang="en-US" altLang="en-US" dirty="0" err="1">
                <a:solidFill>
                  <a:schemeClr val="tx1"/>
                </a:solidFill>
                <a:cs typeface="Times New Roman" panose="02020603050405020304" pitchFamily="18" charset="0"/>
              </a:rPr>
              <a:t>en</a:t>
            </a:r>
            <a:r>
              <a:rPr lang="tr-TR" altLang="en-US" dirty="0" err="1">
                <a:solidFill>
                  <a:schemeClr val="tx1"/>
                </a:solidFill>
                <a:cs typeface="Times New Roman" panose="02020603050405020304" pitchFamily="18" charset="0"/>
              </a:rPr>
              <a:t>ler</a:t>
            </a:r>
            <a:r>
              <a:rPr lang="tr-TR" altLang="en-US" dirty="0">
                <a:solidFill>
                  <a:schemeClr val="tx1"/>
                </a:solidFill>
                <a:cs typeface="Times New Roman" panose="02020603050405020304" pitchFamily="18" charset="0"/>
              </a:rPr>
              <a:t> gibi.</a:t>
            </a:r>
          </a:p>
          <a:p>
            <a:pPr eaLnBrk="1" hangingPunct="1">
              <a:lnSpc>
                <a:spcPct val="120000"/>
              </a:lnSpc>
              <a:defRPr/>
            </a:pPr>
            <a:r>
              <a:rPr lang="en-US" altLang="en-US" sz="2400" b="1" dirty="0">
                <a:solidFill>
                  <a:schemeClr val="tx1"/>
                </a:solidFill>
              </a:rPr>
              <a:t>Metal</a:t>
            </a:r>
            <a:r>
              <a:rPr lang="tr-TR" altLang="en-US" sz="2400" b="1" dirty="0">
                <a:solidFill>
                  <a:schemeClr val="tx1"/>
                </a:solidFill>
              </a:rPr>
              <a:t> </a:t>
            </a:r>
            <a:r>
              <a:rPr lang="en-US" altLang="en-US" sz="2400" b="1" dirty="0">
                <a:solidFill>
                  <a:schemeClr val="tx1"/>
                </a:solidFill>
              </a:rPr>
              <a:t>element</a:t>
            </a:r>
            <a:r>
              <a:rPr lang="tr-TR" altLang="en-US" sz="2400" b="1" dirty="0" err="1">
                <a:solidFill>
                  <a:schemeClr val="tx1"/>
                </a:solidFill>
              </a:rPr>
              <a:t>ler</a:t>
            </a:r>
            <a:r>
              <a:rPr lang="en-US" altLang="en-US" sz="2400" dirty="0">
                <a:solidFill>
                  <a:schemeClr val="tx1"/>
                </a:solidFill>
              </a:rPr>
              <a:t> </a:t>
            </a:r>
            <a:r>
              <a:rPr lang="tr-TR" altLang="en-US" sz="2400" dirty="0">
                <a:solidFill>
                  <a:schemeClr val="tx1"/>
                </a:solidFill>
              </a:rPr>
              <a:t>tablonun sol tarafında yer alır ve çoğu element metal özelliktedir.</a:t>
            </a:r>
            <a:r>
              <a:rPr lang="en-US" altLang="en-US" sz="2400" dirty="0">
                <a:solidFill>
                  <a:schemeClr val="tx1"/>
                </a:solidFill>
              </a:rPr>
              <a:t>.</a:t>
            </a:r>
          </a:p>
          <a:p>
            <a:pPr eaLnBrk="1" hangingPunct="1">
              <a:lnSpc>
                <a:spcPct val="120000"/>
              </a:lnSpc>
              <a:defRPr/>
            </a:pPr>
            <a:r>
              <a:rPr lang="tr-TR" altLang="en-US" sz="2400" b="1" dirty="0">
                <a:solidFill>
                  <a:schemeClr val="tx1"/>
                </a:solidFill>
              </a:rPr>
              <a:t>A</a:t>
            </a:r>
            <a:r>
              <a:rPr lang="en-US" altLang="en-US" sz="2400" b="1" dirty="0">
                <a:solidFill>
                  <a:schemeClr val="tx1"/>
                </a:solidFill>
              </a:rPr>
              <a:t>metal element</a:t>
            </a:r>
            <a:r>
              <a:rPr lang="tr-TR" altLang="en-US" sz="2400" b="1" dirty="0" err="1">
                <a:solidFill>
                  <a:schemeClr val="tx1"/>
                </a:solidFill>
              </a:rPr>
              <a:t>ler</a:t>
            </a:r>
            <a:r>
              <a:rPr lang="en-US" altLang="en-US" sz="2400" dirty="0">
                <a:solidFill>
                  <a:schemeClr val="tx1"/>
                </a:solidFill>
              </a:rPr>
              <a:t> </a:t>
            </a:r>
            <a:r>
              <a:rPr lang="tr-TR" altLang="en-US" sz="2400" dirty="0">
                <a:solidFill>
                  <a:schemeClr val="tx1"/>
                </a:solidFill>
              </a:rPr>
              <a:t>Tabloda sağ üst bölgede yer alır</a:t>
            </a:r>
            <a:endParaRPr lang="en-US" altLang="en-US" sz="2400" dirty="0">
              <a:solidFill>
                <a:schemeClr val="tx1"/>
              </a:solidFill>
            </a:endParaRPr>
          </a:p>
          <a:p>
            <a:pPr lvl="1" eaLnBrk="1" hangingPunct="1">
              <a:lnSpc>
                <a:spcPct val="120000"/>
              </a:lnSpc>
              <a:defRPr/>
            </a:pPr>
            <a:r>
              <a:rPr lang="tr-TR" altLang="en-US" sz="2000" dirty="0">
                <a:solidFill>
                  <a:schemeClr val="tx1"/>
                </a:solidFill>
              </a:rPr>
              <a:t>hem metal hem ametal özellik gösteren elementler de mevcuttur. Bunlara </a:t>
            </a:r>
            <a:r>
              <a:rPr lang="tr-TR" altLang="en-US" sz="2000" dirty="0" err="1">
                <a:solidFill>
                  <a:schemeClr val="tx1"/>
                </a:solidFill>
              </a:rPr>
              <a:t>metaloidler</a:t>
            </a:r>
            <a:r>
              <a:rPr lang="tr-TR" altLang="en-US" sz="2000" dirty="0">
                <a:solidFill>
                  <a:schemeClr val="tx1"/>
                </a:solidFill>
              </a:rPr>
              <a:t> denir ve tabloda metal ile ametaller arasında dağılım göstermişlerdir. Örneğin </a:t>
            </a:r>
            <a:r>
              <a:rPr lang="en-US" altLang="en-US" sz="2000" dirty="0">
                <a:solidFill>
                  <a:schemeClr val="tx1"/>
                </a:solidFill>
              </a:rPr>
              <a:t>B, Si, Ge, As, Sb and </a:t>
            </a:r>
            <a:r>
              <a:rPr lang="en-US" altLang="en-US" sz="2000" dirty="0" err="1">
                <a:solidFill>
                  <a:schemeClr val="tx1"/>
                </a:solidFill>
              </a:rPr>
              <a:t>Te</a:t>
            </a:r>
            <a:r>
              <a:rPr lang="tr-TR" altLang="en-US" sz="2000" dirty="0">
                <a:solidFill>
                  <a:schemeClr val="tx1"/>
                </a:solidFill>
              </a:rPr>
              <a:t>. </a:t>
            </a:r>
          </a:p>
          <a:p>
            <a:pPr lvl="1" eaLnBrk="1" hangingPunct="1">
              <a:lnSpc>
                <a:spcPct val="120000"/>
              </a:lnSpc>
              <a:defRPr/>
            </a:pPr>
            <a:r>
              <a:rPr lang="tr-TR" altLang="en-US" sz="2000" dirty="0">
                <a:solidFill>
                  <a:schemeClr val="tx1"/>
                </a:solidFill>
                <a:cs typeface="Times New Roman" panose="02020603050405020304" pitchFamily="18" charset="0"/>
              </a:rPr>
              <a:t>Metaller dövülebilir (</a:t>
            </a:r>
            <a:r>
              <a:rPr lang="tr-TR" altLang="en-US" sz="2000" dirty="0" err="1">
                <a:solidFill>
                  <a:schemeClr val="tx1"/>
                </a:solidFill>
                <a:cs typeface="Times New Roman" panose="02020603050405020304" pitchFamily="18" charset="0"/>
              </a:rPr>
              <a:t>maleabilite</a:t>
            </a:r>
            <a:r>
              <a:rPr lang="tr-TR" altLang="en-US" sz="2000" dirty="0">
                <a:solidFill>
                  <a:schemeClr val="tx1"/>
                </a:solidFill>
                <a:cs typeface="Times New Roman" panose="02020603050405020304" pitchFamily="18" charset="0"/>
              </a:rPr>
              <a:t>, dövülgen), şekil alabilen, parlak özelliktedir. Termal ve elektrik iletkenlikleri çok iyidir. </a:t>
            </a:r>
          </a:p>
          <a:p>
            <a:pPr lvl="1" eaLnBrk="1" hangingPunct="1">
              <a:lnSpc>
                <a:spcPct val="120000"/>
              </a:lnSpc>
              <a:defRPr/>
            </a:pPr>
            <a:r>
              <a:rPr lang="tr-TR" altLang="en-US" sz="2000" dirty="0">
                <a:solidFill>
                  <a:schemeClr val="tx1"/>
                </a:solidFill>
                <a:cs typeface="Times New Roman" panose="02020603050405020304" pitchFamily="18" charset="0"/>
              </a:rPr>
              <a:t>Ametaller ise bu özellikleri göstermez, katı halde kırılgan, mat görünümlüdürler. Isı (termal) ve elektrik iletkenlikleri iyi değildir. </a:t>
            </a:r>
            <a:endParaRPr lang="tr-TR" altLang="en-US" dirty="0">
              <a:solidFill>
                <a:schemeClr val="tx1"/>
              </a:solidFill>
            </a:endParaRPr>
          </a:p>
        </p:txBody>
      </p:sp>
      <p:sp>
        <p:nvSpPr>
          <p:cNvPr id="6147" name="Title 1"/>
          <p:cNvSpPr txBox="1">
            <a:spLocks/>
          </p:cNvSpPr>
          <p:nvPr/>
        </p:nvSpPr>
        <p:spPr bwMode="auto">
          <a:xfrm>
            <a:off x="685800" y="152400"/>
            <a:ext cx="7773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C82E32"/>
                </a:solidFill>
                <a:latin typeface="Arial" panose="020B0604020202020204" pitchFamily="34" charset="0"/>
                <a:ea typeface="ＭＳ Ｐゴシック" panose="020B0600070205080204" pitchFamily="34" charset="-128"/>
              </a:defRPr>
            </a:lvl1pPr>
            <a:lvl2pPr marL="742950" indent="-285750">
              <a:defRPr sz="2800">
                <a:solidFill>
                  <a:srgbClr val="C82E32"/>
                </a:solidFill>
                <a:latin typeface="Arial" panose="020B0604020202020204" pitchFamily="34" charset="0"/>
                <a:ea typeface="ＭＳ Ｐゴシック" panose="020B0600070205080204" pitchFamily="34" charset="-128"/>
              </a:defRPr>
            </a:lvl2pPr>
            <a:lvl3pPr marL="1143000" indent="-228600">
              <a:defRPr sz="2800">
                <a:solidFill>
                  <a:srgbClr val="C82E32"/>
                </a:solidFill>
                <a:latin typeface="Arial" panose="020B0604020202020204" pitchFamily="34" charset="0"/>
                <a:ea typeface="ＭＳ Ｐゴシック" panose="020B0600070205080204" pitchFamily="34" charset="-128"/>
              </a:defRPr>
            </a:lvl3pPr>
            <a:lvl4pPr marL="1600200" indent="-228600">
              <a:defRPr sz="2800">
                <a:solidFill>
                  <a:srgbClr val="C82E32"/>
                </a:solidFill>
                <a:latin typeface="Arial" panose="020B0604020202020204" pitchFamily="34" charset="0"/>
                <a:ea typeface="ＭＳ Ｐゴシック" panose="020B0600070205080204" pitchFamily="34" charset="-128"/>
              </a:defRPr>
            </a:lvl4pPr>
            <a:lvl5pPr marL="2057400" indent="-228600">
              <a:defRPr sz="28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tr-TR" altLang="en-US" sz="3600" b="1">
                <a:solidFill>
                  <a:schemeClr val="tx1"/>
                </a:solidFill>
                <a:latin typeface="Comic Sans MS" panose="030F0702030302020204" pitchFamily="66" charset="0"/>
              </a:rPr>
              <a:t>Periyodik Tablo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5791199"/>
          </a:xfrm>
        </p:spPr>
        <p:txBody>
          <a:bodyPr>
            <a:normAutofit fontScale="85000" lnSpcReduction="10000"/>
          </a:bodyPr>
          <a:lstStyle/>
          <a:p>
            <a:pPr>
              <a:lnSpc>
                <a:spcPct val="160000"/>
              </a:lnSpc>
            </a:pPr>
            <a:r>
              <a:rPr lang="en-US" altLang="en-US" b="1" cap="none" dirty="0">
                <a:latin typeface="Comic Sans MS" panose="030F0702030302020204" pitchFamily="66" charset="0"/>
              </a:rPr>
              <a:t>Atom</a:t>
            </a:r>
            <a:r>
              <a:rPr lang="tr-TR" altLang="en-US" b="1" cap="none" dirty="0" err="1">
                <a:latin typeface="Comic Sans MS" panose="030F0702030302020204" pitchFamily="66" charset="0"/>
              </a:rPr>
              <a:t>lar</a:t>
            </a:r>
            <a:r>
              <a:rPr lang="tr-TR" altLang="en-US" b="1" cap="none" dirty="0">
                <a:latin typeface="Comic Sans MS" panose="030F0702030302020204" pitchFamily="66" charset="0"/>
              </a:rPr>
              <a:t> </a:t>
            </a:r>
            <a:r>
              <a:rPr lang="tr-TR" altLang="en-US" cap="none" dirty="0">
                <a:latin typeface="Comic Sans MS" panose="030F0702030302020204" pitchFamily="66" charset="0"/>
              </a:rPr>
              <a:t>maddenin yapıtaşıdır</a:t>
            </a:r>
          </a:p>
          <a:p>
            <a:pPr>
              <a:lnSpc>
                <a:spcPct val="160000"/>
              </a:lnSpc>
            </a:pPr>
            <a:r>
              <a:rPr lang="tr-TR" altLang="en-US" b="1" i="1" cap="none" dirty="0">
                <a:latin typeface="Comic Sans MS" panose="030F0702030302020204" pitchFamily="66" charset="0"/>
              </a:rPr>
              <a:t>Sabit Oranlar Kanunu</a:t>
            </a:r>
            <a:r>
              <a:rPr lang="en-US" altLang="en-US" b="1" cap="none" dirty="0">
                <a:latin typeface="Comic Sans MS" panose="030F0702030302020204" pitchFamily="66" charset="0"/>
              </a:rPr>
              <a:t>: </a:t>
            </a:r>
            <a:r>
              <a:rPr lang="tr-TR" altLang="en-US" cap="none" dirty="0">
                <a:latin typeface="Comic Sans MS" panose="030F0702030302020204" pitchFamily="66" charset="0"/>
              </a:rPr>
              <a:t>verilmiş </a:t>
            </a:r>
            <a:r>
              <a:rPr lang="tr-TR" altLang="en-US" b="1" cap="none" dirty="0">
                <a:latin typeface="Comic Sans MS" panose="030F0702030302020204" pitchFamily="66" charset="0"/>
              </a:rPr>
              <a:t>bir bileşikteki</a:t>
            </a:r>
            <a:r>
              <a:rPr lang="tr-TR" altLang="en-US" cap="none" dirty="0">
                <a:latin typeface="Comic Sans MS" panose="030F0702030302020204" pitchFamily="66" charset="0"/>
              </a:rPr>
              <a:t> atomların türleri ve sayıları daima </a:t>
            </a:r>
            <a:r>
              <a:rPr lang="tr-TR" altLang="en-US" b="1" cap="none" dirty="0">
                <a:latin typeface="Comic Sans MS" panose="030F0702030302020204" pitchFamily="66" charset="0"/>
              </a:rPr>
              <a:t>sabittir</a:t>
            </a:r>
            <a:r>
              <a:rPr lang="tr-TR" altLang="en-US" cap="none" dirty="0">
                <a:latin typeface="Comic Sans MS" panose="030F0702030302020204" pitchFamily="66" charset="0"/>
              </a:rPr>
              <a:t>, değişmez</a:t>
            </a:r>
            <a:r>
              <a:rPr lang="en-US" altLang="en-US" cap="none" dirty="0">
                <a:latin typeface="Comic Sans MS" panose="030F0702030302020204" pitchFamily="66" charset="0"/>
              </a:rPr>
              <a:t>.</a:t>
            </a:r>
            <a:endParaRPr lang="en-US" altLang="en-US" i="1" cap="none" dirty="0">
              <a:latin typeface="Comic Sans MS" panose="030F0702030302020204" pitchFamily="66" charset="0"/>
            </a:endParaRPr>
          </a:p>
          <a:p>
            <a:pPr>
              <a:lnSpc>
                <a:spcPct val="160000"/>
              </a:lnSpc>
            </a:pPr>
            <a:r>
              <a:rPr lang="tr-TR" altLang="en-US" b="1" i="1" cap="none" dirty="0">
                <a:latin typeface="Comic Sans MS" panose="030F0702030302020204" pitchFamily="66" charset="0"/>
              </a:rPr>
              <a:t>Kütlenin Korunumu Kanunu: </a:t>
            </a:r>
            <a:r>
              <a:rPr lang="tr-TR" altLang="en-US" i="1" cap="none" dirty="0">
                <a:latin typeface="Comic Sans MS" panose="030F0702030302020204" pitchFamily="66" charset="0"/>
              </a:rPr>
              <a:t>Kimyasal bir tepkimede tepkime öncesi kütlelerin toplamı tepkime sonrası kütleler toplamına eşittir.</a:t>
            </a:r>
          </a:p>
          <a:p>
            <a:pPr lvl="1">
              <a:lnSpc>
                <a:spcPct val="160000"/>
              </a:lnSpc>
            </a:pPr>
            <a:r>
              <a:rPr lang="tr-TR" altLang="en-US" b="1" cap="none" dirty="0">
                <a:latin typeface="Comic Sans MS" panose="030F0702030302020204" pitchFamily="66" charset="0"/>
              </a:rPr>
              <a:t>Korunum </a:t>
            </a:r>
            <a:r>
              <a:rPr lang="tr-TR" altLang="en-US" cap="none" dirty="0">
                <a:latin typeface="Comic Sans MS" panose="030F0702030302020204" pitchFamily="66" charset="0"/>
              </a:rPr>
              <a:t>(</a:t>
            </a:r>
            <a:r>
              <a:rPr lang="tr-TR" altLang="en-US" cap="none" dirty="0" err="1">
                <a:latin typeface="Comic Sans MS" panose="030F0702030302020204" pitchFamily="66" charset="0"/>
              </a:rPr>
              <a:t>konservasyon</a:t>
            </a:r>
            <a:r>
              <a:rPr lang="tr-TR" altLang="en-US" cap="none" dirty="0">
                <a:latin typeface="Comic Sans MS" panose="030F0702030302020204" pitchFamily="66" charset="0"/>
              </a:rPr>
              <a:t>)  demek «bir şey ne yaratılır ne yok edilir ancak başka bir formda değerlendirilir» demektir. Atık suyun arıtılıp bahçe sulamasında kullanımı </a:t>
            </a:r>
            <a:r>
              <a:rPr lang="tr-TR" altLang="en-US" cap="none" dirty="0" err="1">
                <a:latin typeface="Comic Sans MS" panose="030F0702030302020204" pitchFamily="66" charset="0"/>
              </a:rPr>
              <a:t>konservasyon</a:t>
            </a:r>
            <a:r>
              <a:rPr lang="tr-TR" altLang="en-US" cap="none" dirty="0">
                <a:latin typeface="Comic Sans MS" panose="030F0702030302020204" pitchFamily="66" charset="0"/>
              </a:rPr>
              <a:t>  (korunum) dur. Madde gibi </a:t>
            </a:r>
            <a:r>
              <a:rPr lang="tr-TR" altLang="en-US" cap="none" dirty="0" err="1">
                <a:latin typeface="Comic Sans MS" panose="030F0702030302020204" pitchFamily="66" charset="0"/>
              </a:rPr>
              <a:t>enerji’de</a:t>
            </a:r>
            <a:r>
              <a:rPr lang="tr-TR" altLang="en-US" cap="none" dirty="0">
                <a:latin typeface="Comic Sans MS" panose="030F0702030302020204" pitchFamily="66" charset="0"/>
              </a:rPr>
              <a:t> korunum </a:t>
            </a:r>
            <a:r>
              <a:rPr lang="tr-TR" altLang="en-US" cap="none" dirty="0" err="1">
                <a:latin typeface="Comic Sans MS" panose="030F0702030302020204" pitchFamily="66" charset="0"/>
              </a:rPr>
              <a:t>yasalararına</a:t>
            </a:r>
            <a:r>
              <a:rPr lang="tr-TR" altLang="en-US" cap="none" dirty="0">
                <a:latin typeface="Comic Sans MS" panose="030F0702030302020204" pitchFamily="66" charset="0"/>
              </a:rPr>
              <a:t> dahildir.</a:t>
            </a:r>
          </a:p>
          <a:p>
            <a:pPr>
              <a:lnSpc>
                <a:spcPct val="160000"/>
              </a:lnSpc>
            </a:pPr>
            <a:r>
              <a:rPr lang="tr-TR" altLang="en-US" b="1" i="1" cap="none" dirty="0">
                <a:latin typeface="Comic Sans MS" panose="030F0702030302020204" pitchFamily="66" charset="0"/>
              </a:rPr>
              <a:t>Katlı Oranlar Kanunu</a:t>
            </a:r>
            <a:r>
              <a:rPr lang="tr-TR" altLang="en-US" i="1" cap="none" dirty="0">
                <a:latin typeface="Comic Sans MS" panose="030F0702030302020204" pitchFamily="66" charset="0"/>
              </a:rPr>
              <a:t>: A ve B </a:t>
            </a:r>
            <a:r>
              <a:rPr lang="tr-TR" altLang="en-US" i="1" cap="none" dirty="0" err="1">
                <a:latin typeface="Comic Sans MS" panose="030F0702030302020204" pitchFamily="66" charset="0"/>
              </a:rPr>
              <a:t>elementeri</a:t>
            </a:r>
            <a:r>
              <a:rPr lang="tr-TR" altLang="en-US" i="1" cap="none" dirty="0">
                <a:latin typeface="Comic Sans MS" panose="030F0702030302020204" pitchFamily="66" charset="0"/>
              </a:rPr>
              <a:t> birleştiğinde birden farklı bileşik oluşturuyorsa, A ile birleşen B’nın kütlesi ve A’nın kütlesi daima oranlandığında en küçük tam sayıya ulaşılır. (küsurlu oran</a:t>
            </a:r>
            <a:r>
              <a:rPr lang="en-US" altLang="en-US" i="1" cap="none" dirty="0">
                <a:latin typeface="Comic Sans MS" panose="030F0702030302020204" pitchFamily="66" charset="0"/>
              </a:rPr>
              <a:t>l</a:t>
            </a:r>
            <a:r>
              <a:rPr lang="tr-TR" altLang="en-US" i="1" cap="none" dirty="0">
                <a:latin typeface="Comic Sans MS" panose="030F0702030302020204" pitchFamily="66" charset="0"/>
              </a:rPr>
              <a:t>arda atomlar birleşemez)</a:t>
            </a:r>
          </a:p>
          <a:p>
            <a:pPr>
              <a:lnSpc>
                <a:spcPct val="160000"/>
              </a:lnSpc>
            </a:pPr>
            <a:r>
              <a:rPr lang="tr-TR" altLang="en-US" cap="none" dirty="0" err="1">
                <a:latin typeface="Comic Sans MS" panose="030F0702030302020204" pitchFamily="66" charset="0"/>
              </a:rPr>
              <a:t>Dalton’un</a:t>
            </a:r>
            <a:r>
              <a:rPr lang="tr-TR" altLang="en-US" cap="none" dirty="0">
                <a:latin typeface="Comic Sans MS" panose="030F0702030302020204" pitchFamily="66" charset="0"/>
              </a:rPr>
              <a:t> teorileri Katlı oranlar yasasının ortaya çıkmasına neden olmuştur.</a:t>
            </a:r>
          </a:p>
        </p:txBody>
      </p:sp>
      <p:sp>
        <p:nvSpPr>
          <p:cNvPr id="5" name="Title 1"/>
          <p:cNvSpPr txBox="1">
            <a:spLocks/>
          </p:cNvSpPr>
          <p:nvPr/>
        </p:nvSpPr>
        <p:spPr>
          <a:xfrm>
            <a:off x="685800" y="152400"/>
            <a:ext cx="7773338" cy="609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en-US" b="1" cap="none" dirty="0">
                <a:latin typeface="Comic Sans MS" panose="030F0702030302020204" pitchFamily="66" charset="0"/>
              </a:rPr>
              <a:t>Maddenin Atom Teorisi-3</a:t>
            </a:r>
            <a:endParaRPr lang="en-US" dirty="0"/>
          </a:p>
        </p:txBody>
      </p:sp>
      <p:grpSp>
        <p:nvGrpSpPr>
          <p:cNvPr id="10" name="Group 9">
            <a:extLst>
              <a:ext uri="{FF2B5EF4-FFF2-40B4-BE49-F238E27FC236}">
                <a16:creationId xmlns:a16="http://schemas.microsoft.com/office/drawing/2014/main" id="{61D2F496-0DF5-48CC-92A8-395C701EBE2B}"/>
              </a:ext>
            </a:extLst>
          </p:cNvPr>
          <p:cNvGrpSpPr/>
          <p:nvPr/>
        </p:nvGrpSpPr>
        <p:grpSpPr>
          <a:xfrm>
            <a:off x="3801086" y="756463"/>
            <a:ext cx="5040360" cy="445320"/>
            <a:chOff x="3801086" y="756463"/>
            <a:chExt cx="5040360" cy="445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AD1E37E-F4F0-4E7C-98BA-BA7E236FF7A9}"/>
                    </a:ext>
                  </a:extLst>
                </p14:cNvPr>
                <p14:cNvContentPartPr/>
                <p14:nvPr/>
              </p14:nvContentPartPr>
              <p14:xfrm>
                <a:off x="3801086" y="967063"/>
                <a:ext cx="467280" cy="172080"/>
              </p14:xfrm>
            </p:contentPart>
          </mc:Choice>
          <mc:Fallback xmlns="">
            <p:pic>
              <p:nvPicPr>
                <p:cNvPr id="2" name="Ink 1">
                  <a:extLst>
                    <a:ext uri="{FF2B5EF4-FFF2-40B4-BE49-F238E27FC236}">
                      <a16:creationId xmlns:a16="http://schemas.microsoft.com/office/drawing/2014/main" id="{BAD1E37E-F4F0-4E7C-98BA-BA7E236FF7A9}"/>
                    </a:ext>
                  </a:extLst>
                </p:cNvPr>
                <p:cNvPicPr/>
                <p:nvPr/>
              </p:nvPicPr>
              <p:blipFill>
                <a:blip r:embed="rId3"/>
                <a:stretch>
                  <a:fillRect/>
                </a:stretch>
              </p:blipFill>
              <p:spPr>
                <a:xfrm>
                  <a:off x="3783086" y="949423"/>
                  <a:ext cx="502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9A359AA-7716-4F51-8CB9-7FEC2ABE92B9}"/>
                    </a:ext>
                  </a:extLst>
                </p14:cNvPr>
                <p14:cNvContentPartPr/>
                <p14:nvPr/>
              </p14:nvContentPartPr>
              <p14:xfrm>
                <a:off x="4336766" y="850063"/>
                <a:ext cx="1644480" cy="310680"/>
              </p14:xfrm>
            </p:contentPart>
          </mc:Choice>
          <mc:Fallback xmlns="">
            <p:pic>
              <p:nvPicPr>
                <p:cNvPr id="4" name="Ink 3">
                  <a:extLst>
                    <a:ext uri="{FF2B5EF4-FFF2-40B4-BE49-F238E27FC236}">
                      <a16:creationId xmlns:a16="http://schemas.microsoft.com/office/drawing/2014/main" id="{89A359AA-7716-4F51-8CB9-7FEC2ABE92B9}"/>
                    </a:ext>
                  </a:extLst>
                </p:cNvPr>
                <p:cNvPicPr/>
                <p:nvPr/>
              </p:nvPicPr>
              <p:blipFill>
                <a:blip r:embed="rId5"/>
                <a:stretch>
                  <a:fillRect/>
                </a:stretch>
              </p:blipFill>
              <p:spPr>
                <a:xfrm>
                  <a:off x="4318766" y="832423"/>
                  <a:ext cx="16801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747AB82-E685-4F09-B02C-98E858CE9AA2}"/>
                    </a:ext>
                  </a:extLst>
                </p14:cNvPr>
                <p14:cNvContentPartPr/>
                <p14:nvPr/>
              </p14:nvContentPartPr>
              <p14:xfrm>
                <a:off x="5980166" y="813703"/>
                <a:ext cx="270720" cy="296280"/>
              </p14:xfrm>
            </p:contentPart>
          </mc:Choice>
          <mc:Fallback xmlns="">
            <p:pic>
              <p:nvPicPr>
                <p:cNvPr id="6" name="Ink 5">
                  <a:extLst>
                    <a:ext uri="{FF2B5EF4-FFF2-40B4-BE49-F238E27FC236}">
                      <a16:creationId xmlns:a16="http://schemas.microsoft.com/office/drawing/2014/main" id="{1747AB82-E685-4F09-B02C-98E858CE9AA2}"/>
                    </a:ext>
                  </a:extLst>
                </p:cNvPr>
                <p:cNvPicPr/>
                <p:nvPr/>
              </p:nvPicPr>
              <p:blipFill>
                <a:blip r:embed="rId7"/>
                <a:stretch>
                  <a:fillRect/>
                </a:stretch>
              </p:blipFill>
              <p:spPr>
                <a:xfrm>
                  <a:off x="5962166" y="795703"/>
                  <a:ext cx="3063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59DF409-C1A1-480D-AC06-FD232F897C1C}"/>
                    </a:ext>
                  </a:extLst>
                </p14:cNvPr>
                <p14:cNvContentPartPr/>
                <p14:nvPr/>
              </p14:nvContentPartPr>
              <p14:xfrm>
                <a:off x="6531326" y="1018183"/>
                <a:ext cx="515520" cy="183600"/>
              </p14:xfrm>
            </p:contentPart>
          </mc:Choice>
          <mc:Fallback xmlns="">
            <p:pic>
              <p:nvPicPr>
                <p:cNvPr id="8" name="Ink 7">
                  <a:extLst>
                    <a:ext uri="{FF2B5EF4-FFF2-40B4-BE49-F238E27FC236}">
                      <a16:creationId xmlns:a16="http://schemas.microsoft.com/office/drawing/2014/main" id="{959DF409-C1A1-480D-AC06-FD232F897C1C}"/>
                    </a:ext>
                  </a:extLst>
                </p:cNvPr>
                <p:cNvPicPr/>
                <p:nvPr/>
              </p:nvPicPr>
              <p:blipFill>
                <a:blip r:embed="rId9"/>
                <a:stretch>
                  <a:fillRect/>
                </a:stretch>
              </p:blipFill>
              <p:spPr>
                <a:xfrm>
                  <a:off x="6513326" y="1000543"/>
                  <a:ext cx="551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FC0E90A-91AB-482D-875C-6AA9F51246E0}"/>
                    </a:ext>
                  </a:extLst>
                </p14:cNvPr>
                <p14:cNvContentPartPr/>
                <p14:nvPr/>
              </p14:nvContentPartPr>
              <p14:xfrm>
                <a:off x="7291646" y="756463"/>
                <a:ext cx="1549800" cy="338040"/>
              </p14:xfrm>
            </p:contentPart>
          </mc:Choice>
          <mc:Fallback xmlns="">
            <p:pic>
              <p:nvPicPr>
                <p:cNvPr id="9" name="Ink 8">
                  <a:extLst>
                    <a:ext uri="{FF2B5EF4-FFF2-40B4-BE49-F238E27FC236}">
                      <a16:creationId xmlns:a16="http://schemas.microsoft.com/office/drawing/2014/main" id="{4FC0E90A-91AB-482D-875C-6AA9F51246E0}"/>
                    </a:ext>
                  </a:extLst>
                </p:cNvPr>
                <p:cNvPicPr/>
                <p:nvPr/>
              </p:nvPicPr>
              <p:blipFill>
                <a:blip r:embed="rId11"/>
                <a:stretch>
                  <a:fillRect/>
                </a:stretch>
              </p:blipFill>
              <p:spPr>
                <a:xfrm>
                  <a:off x="7274006" y="738823"/>
                  <a:ext cx="1585440" cy="37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A61DE1F-4AF5-4F12-9E60-807EEFAECDC1}"/>
                  </a:ext>
                </a:extLst>
              </p14:cNvPr>
              <p14:cNvContentPartPr/>
              <p14:nvPr/>
            </p14:nvContentPartPr>
            <p14:xfrm>
              <a:off x="189206" y="1426423"/>
              <a:ext cx="441360" cy="430920"/>
            </p14:xfrm>
          </p:contentPart>
        </mc:Choice>
        <mc:Fallback xmlns="">
          <p:pic>
            <p:nvPicPr>
              <p:cNvPr id="11" name="Ink 10">
                <a:extLst>
                  <a:ext uri="{FF2B5EF4-FFF2-40B4-BE49-F238E27FC236}">
                    <a16:creationId xmlns:a16="http://schemas.microsoft.com/office/drawing/2014/main" id="{1A61DE1F-4AF5-4F12-9E60-807EEFAECDC1}"/>
                  </a:ext>
                </a:extLst>
              </p:cNvPr>
              <p:cNvPicPr/>
              <p:nvPr/>
            </p:nvPicPr>
            <p:blipFill>
              <a:blip r:embed="rId13"/>
              <a:stretch>
                <a:fillRect/>
              </a:stretch>
            </p:blipFill>
            <p:spPr>
              <a:xfrm>
                <a:off x="171206" y="1408783"/>
                <a:ext cx="47700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17290F3-8C3E-4C4B-B4B0-70AD1865CC74}"/>
                  </a:ext>
                </a:extLst>
              </p14:cNvPr>
              <p14:cNvContentPartPr/>
              <p14:nvPr/>
            </p14:nvContentPartPr>
            <p14:xfrm>
              <a:off x="247886" y="2342263"/>
              <a:ext cx="368640" cy="410400"/>
            </p14:xfrm>
          </p:contentPart>
        </mc:Choice>
        <mc:Fallback xmlns="">
          <p:pic>
            <p:nvPicPr>
              <p:cNvPr id="12" name="Ink 11">
                <a:extLst>
                  <a:ext uri="{FF2B5EF4-FFF2-40B4-BE49-F238E27FC236}">
                    <a16:creationId xmlns:a16="http://schemas.microsoft.com/office/drawing/2014/main" id="{D17290F3-8C3E-4C4B-B4B0-70AD1865CC74}"/>
                  </a:ext>
                </a:extLst>
              </p:cNvPr>
              <p:cNvPicPr/>
              <p:nvPr/>
            </p:nvPicPr>
            <p:blipFill>
              <a:blip r:embed="rId15"/>
              <a:stretch>
                <a:fillRect/>
              </a:stretch>
            </p:blipFill>
            <p:spPr>
              <a:xfrm>
                <a:off x="230246" y="2324263"/>
                <a:ext cx="40428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560289C-9EA0-4108-982D-6340A5BB5506}"/>
                  </a:ext>
                </a:extLst>
              </p14:cNvPr>
              <p14:cNvContentPartPr/>
              <p14:nvPr/>
            </p14:nvContentPartPr>
            <p14:xfrm>
              <a:off x="261566" y="4347103"/>
              <a:ext cx="350280" cy="411840"/>
            </p14:xfrm>
          </p:contentPart>
        </mc:Choice>
        <mc:Fallback xmlns="">
          <p:pic>
            <p:nvPicPr>
              <p:cNvPr id="13" name="Ink 12">
                <a:extLst>
                  <a:ext uri="{FF2B5EF4-FFF2-40B4-BE49-F238E27FC236}">
                    <a16:creationId xmlns:a16="http://schemas.microsoft.com/office/drawing/2014/main" id="{B560289C-9EA0-4108-982D-6340A5BB5506}"/>
                  </a:ext>
                </a:extLst>
              </p:cNvPr>
              <p:cNvPicPr/>
              <p:nvPr/>
            </p:nvPicPr>
            <p:blipFill>
              <a:blip r:embed="rId17"/>
              <a:stretch>
                <a:fillRect/>
              </a:stretch>
            </p:blipFill>
            <p:spPr>
              <a:xfrm>
                <a:off x="243566" y="4329103"/>
                <a:ext cx="385920" cy="447480"/>
              </a:xfrm>
              <a:prstGeom prst="rect">
                <a:avLst/>
              </a:prstGeom>
            </p:spPr>
          </p:pic>
        </mc:Fallback>
      </mc:AlternateContent>
      <p:grpSp>
        <p:nvGrpSpPr>
          <p:cNvPr id="19" name="Group 18">
            <a:extLst>
              <a:ext uri="{FF2B5EF4-FFF2-40B4-BE49-F238E27FC236}">
                <a16:creationId xmlns:a16="http://schemas.microsoft.com/office/drawing/2014/main" id="{EDFE9C8E-9C6A-47A7-A13E-444F85C424AF}"/>
              </a:ext>
            </a:extLst>
          </p:cNvPr>
          <p:cNvGrpSpPr/>
          <p:nvPr/>
        </p:nvGrpSpPr>
        <p:grpSpPr>
          <a:xfrm>
            <a:off x="3513446" y="1841863"/>
            <a:ext cx="774720" cy="443880"/>
            <a:chOff x="3513446" y="1841863"/>
            <a:chExt cx="774720" cy="44388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3403DB2-A67D-4028-8AB5-528C45CE9601}"/>
                    </a:ext>
                  </a:extLst>
                </p14:cNvPr>
                <p14:cNvContentPartPr/>
                <p14:nvPr/>
              </p14:nvContentPartPr>
              <p14:xfrm>
                <a:off x="3513446" y="1841863"/>
                <a:ext cx="24120" cy="345600"/>
              </p14:xfrm>
            </p:contentPart>
          </mc:Choice>
          <mc:Fallback xmlns="">
            <p:pic>
              <p:nvPicPr>
                <p:cNvPr id="14" name="Ink 13">
                  <a:extLst>
                    <a:ext uri="{FF2B5EF4-FFF2-40B4-BE49-F238E27FC236}">
                      <a16:creationId xmlns:a16="http://schemas.microsoft.com/office/drawing/2014/main" id="{E3403DB2-A67D-4028-8AB5-528C45CE9601}"/>
                    </a:ext>
                  </a:extLst>
                </p:cNvPr>
                <p:cNvPicPr/>
                <p:nvPr/>
              </p:nvPicPr>
              <p:blipFill>
                <a:blip r:embed="rId19"/>
                <a:stretch>
                  <a:fillRect/>
                </a:stretch>
              </p:blipFill>
              <p:spPr>
                <a:xfrm>
                  <a:off x="3495806" y="1823863"/>
                  <a:ext cx="59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FC4520A-D191-452A-8C57-EFFFE2F613E7}"/>
                    </a:ext>
                  </a:extLst>
                </p14:cNvPr>
                <p14:cNvContentPartPr/>
                <p14:nvPr/>
              </p14:nvContentPartPr>
              <p14:xfrm>
                <a:off x="3670766" y="1894063"/>
                <a:ext cx="13680" cy="276120"/>
              </p14:xfrm>
            </p:contentPart>
          </mc:Choice>
          <mc:Fallback xmlns="">
            <p:pic>
              <p:nvPicPr>
                <p:cNvPr id="15" name="Ink 14">
                  <a:extLst>
                    <a:ext uri="{FF2B5EF4-FFF2-40B4-BE49-F238E27FC236}">
                      <a16:creationId xmlns:a16="http://schemas.microsoft.com/office/drawing/2014/main" id="{EFC4520A-D191-452A-8C57-EFFFE2F613E7}"/>
                    </a:ext>
                  </a:extLst>
                </p:cNvPr>
                <p:cNvPicPr/>
                <p:nvPr/>
              </p:nvPicPr>
              <p:blipFill>
                <a:blip r:embed="rId21"/>
                <a:stretch>
                  <a:fillRect/>
                </a:stretch>
              </p:blipFill>
              <p:spPr>
                <a:xfrm>
                  <a:off x="3652766" y="1876423"/>
                  <a:ext cx="49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B45FB58A-9EA3-42A3-9432-1158A8E05382}"/>
                    </a:ext>
                  </a:extLst>
                </p14:cNvPr>
                <p14:cNvContentPartPr/>
                <p14:nvPr/>
              </p14:nvContentPartPr>
              <p14:xfrm>
                <a:off x="3539726" y="2042383"/>
                <a:ext cx="187920" cy="47880"/>
              </p14:xfrm>
            </p:contentPart>
          </mc:Choice>
          <mc:Fallback xmlns="">
            <p:pic>
              <p:nvPicPr>
                <p:cNvPr id="16" name="Ink 15">
                  <a:extLst>
                    <a:ext uri="{FF2B5EF4-FFF2-40B4-BE49-F238E27FC236}">
                      <a16:creationId xmlns:a16="http://schemas.microsoft.com/office/drawing/2014/main" id="{B45FB58A-9EA3-42A3-9432-1158A8E05382}"/>
                    </a:ext>
                  </a:extLst>
                </p:cNvPr>
                <p:cNvPicPr/>
                <p:nvPr/>
              </p:nvPicPr>
              <p:blipFill>
                <a:blip r:embed="rId23"/>
                <a:stretch>
                  <a:fillRect/>
                </a:stretch>
              </p:blipFill>
              <p:spPr>
                <a:xfrm>
                  <a:off x="3522086" y="2024383"/>
                  <a:ext cx="223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9ECE0BC-7F36-4345-8FB7-5F0E807E86AC}"/>
                    </a:ext>
                  </a:extLst>
                </p14:cNvPr>
                <p14:cNvContentPartPr/>
                <p14:nvPr/>
              </p14:nvContentPartPr>
              <p14:xfrm>
                <a:off x="3839246" y="2128783"/>
                <a:ext cx="235800" cy="156960"/>
              </p14:xfrm>
            </p:contentPart>
          </mc:Choice>
          <mc:Fallback xmlns="">
            <p:pic>
              <p:nvPicPr>
                <p:cNvPr id="17" name="Ink 16">
                  <a:extLst>
                    <a:ext uri="{FF2B5EF4-FFF2-40B4-BE49-F238E27FC236}">
                      <a16:creationId xmlns:a16="http://schemas.microsoft.com/office/drawing/2014/main" id="{29ECE0BC-7F36-4345-8FB7-5F0E807E86AC}"/>
                    </a:ext>
                  </a:extLst>
                </p:cNvPr>
                <p:cNvPicPr/>
                <p:nvPr/>
              </p:nvPicPr>
              <p:blipFill>
                <a:blip r:embed="rId25"/>
                <a:stretch>
                  <a:fillRect/>
                </a:stretch>
              </p:blipFill>
              <p:spPr>
                <a:xfrm>
                  <a:off x="3821606" y="2110783"/>
                  <a:ext cx="271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D74FE311-0F6C-4A6D-993A-FB632BFBCC0C}"/>
                    </a:ext>
                  </a:extLst>
                </p14:cNvPr>
                <p14:cNvContentPartPr/>
                <p14:nvPr/>
              </p14:nvContentPartPr>
              <p14:xfrm>
                <a:off x="4101326" y="2024383"/>
                <a:ext cx="186840" cy="172080"/>
              </p14:xfrm>
            </p:contentPart>
          </mc:Choice>
          <mc:Fallback xmlns="">
            <p:pic>
              <p:nvPicPr>
                <p:cNvPr id="18" name="Ink 17">
                  <a:extLst>
                    <a:ext uri="{FF2B5EF4-FFF2-40B4-BE49-F238E27FC236}">
                      <a16:creationId xmlns:a16="http://schemas.microsoft.com/office/drawing/2014/main" id="{D74FE311-0F6C-4A6D-993A-FB632BFBCC0C}"/>
                    </a:ext>
                  </a:extLst>
                </p:cNvPr>
                <p:cNvPicPr/>
                <p:nvPr/>
              </p:nvPicPr>
              <p:blipFill>
                <a:blip r:embed="rId27"/>
                <a:stretch>
                  <a:fillRect/>
                </a:stretch>
              </p:blipFill>
              <p:spPr>
                <a:xfrm>
                  <a:off x="4083686" y="2006743"/>
                  <a:ext cx="222480" cy="207720"/>
                </a:xfrm>
                <a:prstGeom prst="rect">
                  <a:avLst/>
                </a:prstGeom>
              </p:spPr>
            </p:pic>
          </mc:Fallback>
        </mc:AlternateContent>
      </p:grpSp>
      <p:grpSp>
        <p:nvGrpSpPr>
          <p:cNvPr id="27" name="Group 26">
            <a:extLst>
              <a:ext uri="{FF2B5EF4-FFF2-40B4-BE49-F238E27FC236}">
                <a16:creationId xmlns:a16="http://schemas.microsoft.com/office/drawing/2014/main" id="{4BB46EE2-2544-4D1B-89F4-743CEB1DF663}"/>
              </a:ext>
            </a:extLst>
          </p:cNvPr>
          <p:cNvGrpSpPr/>
          <p:nvPr/>
        </p:nvGrpSpPr>
        <p:grpSpPr>
          <a:xfrm>
            <a:off x="4624046" y="1808743"/>
            <a:ext cx="2997000" cy="370440"/>
            <a:chOff x="4624046" y="1808743"/>
            <a:chExt cx="2997000" cy="37044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53F0751-5DA0-4636-A944-9601E9F89DBF}"/>
                    </a:ext>
                  </a:extLst>
                </p14:cNvPr>
                <p14:cNvContentPartPr/>
                <p14:nvPr/>
              </p14:nvContentPartPr>
              <p14:xfrm>
                <a:off x="4624046" y="1870303"/>
                <a:ext cx="717120" cy="226080"/>
              </p14:xfrm>
            </p:contentPart>
          </mc:Choice>
          <mc:Fallback xmlns="">
            <p:pic>
              <p:nvPicPr>
                <p:cNvPr id="20" name="Ink 19">
                  <a:extLst>
                    <a:ext uri="{FF2B5EF4-FFF2-40B4-BE49-F238E27FC236}">
                      <a16:creationId xmlns:a16="http://schemas.microsoft.com/office/drawing/2014/main" id="{653F0751-5DA0-4636-A944-9601E9F89DBF}"/>
                    </a:ext>
                  </a:extLst>
                </p:cNvPr>
                <p:cNvPicPr/>
                <p:nvPr/>
              </p:nvPicPr>
              <p:blipFill>
                <a:blip r:embed="rId29"/>
                <a:stretch>
                  <a:fillRect/>
                </a:stretch>
              </p:blipFill>
              <p:spPr>
                <a:xfrm>
                  <a:off x="4606406" y="1852303"/>
                  <a:ext cx="7527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4EF0D4F-6605-4471-A35C-A70C823616B0}"/>
                    </a:ext>
                  </a:extLst>
                </p14:cNvPr>
                <p14:cNvContentPartPr/>
                <p14:nvPr/>
              </p14:nvContentPartPr>
              <p14:xfrm>
                <a:off x="5501366" y="1853383"/>
                <a:ext cx="217440" cy="205200"/>
              </p14:xfrm>
            </p:contentPart>
          </mc:Choice>
          <mc:Fallback xmlns="">
            <p:pic>
              <p:nvPicPr>
                <p:cNvPr id="21" name="Ink 20">
                  <a:extLst>
                    <a:ext uri="{FF2B5EF4-FFF2-40B4-BE49-F238E27FC236}">
                      <a16:creationId xmlns:a16="http://schemas.microsoft.com/office/drawing/2014/main" id="{84EF0D4F-6605-4471-A35C-A70C823616B0}"/>
                    </a:ext>
                  </a:extLst>
                </p:cNvPr>
                <p:cNvPicPr/>
                <p:nvPr/>
              </p:nvPicPr>
              <p:blipFill>
                <a:blip r:embed="rId31"/>
                <a:stretch>
                  <a:fillRect/>
                </a:stretch>
              </p:blipFill>
              <p:spPr>
                <a:xfrm>
                  <a:off x="5483726" y="1835383"/>
                  <a:ext cx="253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CB98AB5-3307-4B40-BB89-CDA4C7CB006C}"/>
                    </a:ext>
                  </a:extLst>
                </p14:cNvPr>
                <p14:cNvContentPartPr/>
                <p14:nvPr/>
              </p14:nvContentPartPr>
              <p14:xfrm>
                <a:off x="5802686" y="1892983"/>
                <a:ext cx="34200" cy="217800"/>
              </p14:xfrm>
            </p:contentPart>
          </mc:Choice>
          <mc:Fallback xmlns="">
            <p:pic>
              <p:nvPicPr>
                <p:cNvPr id="22" name="Ink 21">
                  <a:extLst>
                    <a:ext uri="{FF2B5EF4-FFF2-40B4-BE49-F238E27FC236}">
                      <a16:creationId xmlns:a16="http://schemas.microsoft.com/office/drawing/2014/main" id="{ECB98AB5-3307-4B40-BB89-CDA4C7CB006C}"/>
                    </a:ext>
                  </a:extLst>
                </p:cNvPr>
                <p:cNvPicPr/>
                <p:nvPr/>
              </p:nvPicPr>
              <p:blipFill>
                <a:blip r:embed="rId33"/>
                <a:stretch>
                  <a:fillRect/>
                </a:stretch>
              </p:blipFill>
              <p:spPr>
                <a:xfrm>
                  <a:off x="5785046" y="1875343"/>
                  <a:ext cx="69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EB2C9F83-B541-4F1A-8BDB-1D332B76A12B}"/>
                    </a:ext>
                  </a:extLst>
                </p14:cNvPr>
                <p14:cNvContentPartPr/>
                <p14:nvPr/>
              </p14:nvContentPartPr>
              <p14:xfrm>
                <a:off x="5862446" y="1876423"/>
                <a:ext cx="210960" cy="228960"/>
              </p14:xfrm>
            </p:contentPart>
          </mc:Choice>
          <mc:Fallback xmlns="">
            <p:pic>
              <p:nvPicPr>
                <p:cNvPr id="23" name="Ink 22">
                  <a:extLst>
                    <a:ext uri="{FF2B5EF4-FFF2-40B4-BE49-F238E27FC236}">
                      <a16:creationId xmlns:a16="http://schemas.microsoft.com/office/drawing/2014/main" id="{EB2C9F83-B541-4F1A-8BDB-1D332B76A12B}"/>
                    </a:ext>
                  </a:extLst>
                </p:cNvPr>
                <p:cNvPicPr/>
                <p:nvPr/>
              </p:nvPicPr>
              <p:blipFill>
                <a:blip r:embed="rId35"/>
                <a:stretch>
                  <a:fillRect/>
                </a:stretch>
              </p:blipFill>
              <p:spPr>
                <a:xfrm>
                  <a:off x="5844446" y="1858423"/>
                  <a:ext cx="2466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6FC0707-1293-46D0-8E0D-616459C10454}"/>
                    </a:ext>
                  </a:extLst>
                </p14:cNvPr>
                <p14:cNvContentPartPr/>
                <p14:nvPr/>
              </p14:nvContentPartPr>
              <p14:xfrm>
                <a:off x="6374366" y="2027263"/>
                <a:ext cx="300600" cy="37080"/>
              </p14:xfrm>
            </p:contentPart>
          </mc:Choice>
          <mc:Fallback xmlns="">
            <p:pic>
              <p:nvPicPr>
                <p:cNvPr id="24" name="Ink 23">
                  <a:extLst>
                    <a:ext uri="{FF2B5EF4-FFF2-40B4-BE49-F238E27FC236}">
                      <a16:creationId xmlns:a16="http://schemas.microsoft.com/office/drawing/2014/main" id="{F6FC0707-1293-46D0-8E0D-616459C10454}"/>
                    </a:ext>
                  </a:extLst>
                </p:cNvPr>
                <p:cNvPicPr/>
                <p:nvPr/>
              </p:nvPicPr>
              <p:blipFill>
                <a:blip r:embed="rId37"/>
                <a:stretch>
                  <a:fillRect/>
                </a:stretch>
              </p:blipFill>
              <p:spPr>
                <a:xfrm>
                  <a:off x="6356726" y="2009263"/>
                  <a:ext cx="336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63C4FF7-FF95-4E4C-AE03-6593E874D870}"/>
                    </a:ext>
                  </a:extLst>
                </p14:cNvPr>
                <p14:cNvContentPartPr/>
                <p14:nvPr/>
              </p14:nvContentPartPr>
              <p14:xfrm>
                <a:off x="6545726" y="1872463"/>
                <a:ext cx="563400" cy="306720"/>
              </p14:xfrm>
            </p:contentPart>
          </mc:Choice>
          <mc:Fallback xmlns="">
            <p:pic>
              <p:nvPicPr>
                <p:cNvPr id="25" name="Ink 24">
                  <a:extLst>
                    <a:ext uri="{FF2B5EF4-FFF2-40B4-BE49-F238E27FC236}">
                      <a16:creationId xmlns:a16="http://schemas.microsoft.com/office/drawing/2014/main" id="{C63C4FF7-FF95-4E4C-AE03-6593E874D870}"/>
                    </a:ext>
                  </a:extLst>
                </p:cNvPr>
                <p:cNvPicPr/>
                <p:nvPr/>
              </p:nvPicPr>
              <p:blipFill>
                <a:blip r:embed="rId39"/>
                <a:stretch>
                  <a:fillRect/>
                </a:stretch>
              </p:blipFill>
              <p:spPr>
                <a:xfrm>
                  <a:off x="6528086" y="1854463"/>
                  <a:ext cx="599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75FA43B1-1AC3-4B7F-BBC1-546CD5FB5018}"/>
                    </a:ext>
                  </a:extLst>
                </p14:cNvPr>
                <p14:cNvContentPartPr/>
                <p14:nvPr/>
              </p14:nvContentPartPr>
              <p14:xfrm>
                <a:off x="7264286" y="1808743"/>
                <a:ext cx="356760" cy="289080"/>
              </p14:xfrm>
            </p:contentPart>
          </mc:Choice>
          <mc:Fallback xmlns="">
            <p:pic>
              <p:nvPicPr>
                <p:cNvPr id="26" name="Ink 25">
                  <a:extLst>
                    <a:ext uri="{FF2B5EF4-FFF2-40B4-BE49-F238E27FC236}">
                      <a16:creationId xmlns:a16="http://schemas.microsoft.com/office/drawing/2014/main" id="{75FA43B1-1AC3-4B7F-BBC1-546CD5FB5018}"/>
                    </a:ext>
                  </a:extLst>
                </p:cNvPr>
                <p:cNvPicPr/>
                <p:nvPr/>
              </p:nvPicPr>
              <p:blipFill>
                <a:blip r:embed="rId41"/>
                <a:stretch>
                  <a:fillRect/>
                </a:stretch>
              </p:blipFill>
              <p:spPr>
                <a:xfrm>
                  <a:off x="7246646" y="1791103"/>
                  <a:ext cx="392400" cy="324720"/>
                </a:xfrm>
                <a:prstGeom prst="rect">
                  <a:avLst/>
                </a:prstGeom>
              </p:spPr>
            </p:pic>
          </mc:Fallback>
        </mc:AlternateContent>
      </p:grpSp>
      <p:grpSp>
        <p:nvGrpSpPr>
          <p:cNvPr id="35" name="Group 34">
            <a:extLst>
              <a:ext uri="{FF2B5EF4-FFF2-40B4-BE49-F238E27FC236}">
                <a16:creationId xmlns:a16="http://schemas.microsoft.com/office/drawing/2014/main" id="{59621817-9489-4A93-BCBA-A772D723DF1C}"/>
              </a:ext>
            </a:extLst>
          </p:cNvPr>
          <p:cNvGrpSpPr/>
          <p:nvPr/>
        </p:nvGrpSpPr>
        <p:grpSpPr>
          <a:xfrm>
            <a:off x="5995646" y="2662303"/>
            <a:ext cx="3033360" cy="415800"/>
            <a:chOff x="5995646" y="2662303"/>
            <a:chExt cx="3033360" cy="41580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99B3D011-771F-4FD7-9FA8-99B3AFBB945A}"/>
                    </a:ext>
                  </a:extLst>
                </p14:cNvPr>
                <p14:cNvContentPartPr/>
                <p14:nvPr/>
              </p14:nvContentPartPr>
              <p14:xfrm>
                <a:off x="5995646" y="2870023"/>
                <a:ext cx="627120" cy="196560"/>
              </p14:xfrm>
            </p:contentPart>
          </mc:Choice>
          <mc:Fallback xmlns="">
            <p:pic>
              <p:nvPicPr>
                <p:cNvPr id="28" name="Ink 27">
                  <a:extLst>
                    <a:ext uri="{FF2B5EF4-FFF2-40B4-BE49-F238E27FC236}">
                      <a16:creationId xmlns:a16="http://schemas.microsoft.com/office/drawing/2014/main" id="{99B3D011-771F-4FD7-9FA8-99B3AFBB945A}"/>
                    </a:ext>
                  </a:extLst>
                </p:cNvPr>
                <p:cNvPicPr/>
                <p:nvPr/>
              </p:nvPicPr>
              <p:blipFill>
                <a:blip r:embed="rId43"/>
                <a:stretch>
                  <a:fillRect/>
                </a:stretch>
              </p:blipFill>
              <p:spPr>
                <a:xfrm>
                  <a:off x="5977646" y="2852023"/>
                  <a:ext cx="662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FCB50DB9-6E9F-4609-80B6-22EFA2ACFFC2}"/>
                    </a:ext>
                  </a:extLst>
                </p14:cNvPr>
                <p14:cNvContentPartPr/>
                <p14:nvPr/>
              </p14:nvContentPartPr>
              <p14:xfrm>
                <a:off x="6779366" y="2798383"/>
                <a:ext cx="1550160" cy="271440"/>
              </p14:xfrm>
            </p:contentPart>
          </mc:Choice>
          <mc:Fallback xmlns="">
            <p:pic>
              <p:nvPicPr>
                <p:cNvPr id="29" name="Ink 28">
                  <a:extLst>
                    <a:ext uri="{FF2B5EF4-FFF2-40B4-BE49-F238E27FC236}">
                      <a16:creationId xmlns:a16="http://schemas.microsoft.com/office/drawing/2014/main" id="{FCB50DB9-6E9F-4609-80B6-22EFA2ACFFC2}"/>
                    </a:ext>
                  </a:extLst>
                </p:cNvPr>
                <p:cNvPicPr/>
                <p:nvPr/>
              </p:nvPicPr>
              <p:blipFill>
                <a:blip r:embed="rId45"/>
                <a:stretch>
                  <a:fillRect/>
                </a:stretch>
              </p:blipFill>
              <p:spPr>
                <a:xfrm>
                  <a:off x="6761366" y="2780743"/>
                  <a:ext cx="15858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D61118F9-F2AB-43BF-A25D-61AFEC69AC1A}"/>
                    </a:ext>
                  </a:extLst>
                </p14:cNvPr>
                <p14:cNvContentPartPr/>
                <p14:nvPr/>
              </p14:nvContentPartPr>
              <p14:xfrm>
                <a:off x="8438606" y="2662303"/>
                <a:ext cx="73440" cy="249840"/>
              </p14:xfrm>
            </p:contentPart>
          </mc:Choice>
          <mc:Fallback xmlns="">
            <p:pic>
              <p:nvPicPr>
                <p:cNvPr id="30" name="Ink 29">
                  <a:extLst>
                    <a:ext uri="{FF2B5EF4-FFF2-40B4-BE49-F238E27FC236}">
                      <a16:creationId xmlns:a16="http://schemas.microsoft.com/office/drawing/2014/main" id="{D61118F9-F2AB-43BF-A25D-61AFEC69AC1A}"/>
                    </a:ext>
                  </a:extLst>
                </p:cNvPr>
                <p:cNvPicPr/>
                <p:nvPr/>
              </p:nvPicPr>
              <p:blipFill>
                <a:blip r:embed="rId47"/>
                <a:stretch>
                  <a:fillRect/>
                </a:stretch>
              </p:blipFill>
              <p:spPr>
                <a:xfrm>
                  <a:off x="8420966" y="2644303"/>
                  <a:ext cx="109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5BFBD8D-16CE-4810-A3BF-C9B94C695164}"/>
                    </a:ext>
                  </a:extLst>
                </p14:cNvPr>
                <p14:cNvContentPartPr/>
                <p14:nvPr/>
              </p14:nvContentPartPr>
              <p14:xfrm>
                <a:off x="8555966" y="2999263"/>
                <a:ext cx="23760" cy="5400"/>
              </p14:xfrm>
            </p:contentPart>
          </mc:Choice>
          <mc:Fallback xmlns="">
            <p:pic>
              <p:nvPicPr>
                <p:cNvPr id="31" name="Ink 30">
                  <a:extLst>
                    <a:ext uri="{FF2B5EF4-FFF2-40B4-BE49-F238E27FC236}">
                      <a16:creationId xmlns:a16="http://schemas.microsoft.com/office/drawing/2014/main" id="{65BFBD8D-16CE-4810-A3BF-C9B94C695164}"/>
                    </a:ext>
                  </a:extLst>
                </p:cNvPr>
                <p:cNvPicPr/>
                <p:nvPr/>
              </p:nvPicPr>
              <p:blipFill>
                <a:blip r:embed="rId49"/>
                <a:stretch>
                  <a:fillRect/>
                </a:stretch>
              </p:blipFill>
              <p:spPr>
                <a:xfrm>
                  <a:off x="8538326" y="2981263"/>
                  <a:ext cx="59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BC775633-2EE1-4D36-92CB-4E863E01D072}"/>
                    </a:ext>
                  </a:extLst>
                </p14:cNvPr>
                <p14:cNvContentPartPr/>
                <p14:nvPr/>
              </p14:nvContentPartPr>
              <p14:xfrm>
                <a:off x="8725886" y="2703703"/>
                <a:ext cx="105120" cy="374400"/>
              </p14:xfrm>
            </p:contentPart>
          </mc:Choice>
          <mc:Fallback xmlns="">
            <p:pic>
              <p:nvPicPr>
                <p:cNvPr id="32" name="Ink 31">
                  <a:extLst>
                    <a:ext uri="{FF2B5EF4-FFF2-40B4-BE49-F238E27FC236}">
                      <a16:creationId xmlns:a16="http://schemas.microsoft.com/office/drawing/2014/main" id="{BC775633-2EE1-4D36-92CB-4E863E01D072}"/>
                    </a:ext>
                  </a:extLst>
                </p:cNvPr>
                <p:cNvPicPr/>
                <p:nvPr/>
              </p:nvPicPr>
              <p:blipFill>
                <a:blip r:embed="rId51"/>
                <a:stretch>
                  <a:fillRect/>
                </a:stretch>
              </p:blipFill>
              <p:spPr>
                <a:xfrm>
                  <a:off x="8707886" y="2686063"/>
                  <a:ext cx="1407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0E66A06D-5232-4DE2-B143-CE52DCF3631D}"/>
                    </a:ext>
                  </a:extLst>
                </p14:cNvPr>
                <p14:cNvContentPartPr/>
                <p14:nvPr/>
              </p14:nvContentPartPr>
              <p14:xfrm>
                <a:off x="8973926" y="2768863"/>
                <a:ext cx="55080" cy="221400"/>
              </p14:xfrm>
            </p:contentPart>
          </mc:Choice>
          <mc:Fallback xmlns="">
            <p:pic>
              <p:nvPicPr>
                <p:cNvPr id="33" name="Ink 32">
                  <a:extLst>
                    <a:ext uri="{FF2B5EF4-FFF2-40B4-BE49-F238E27FC236}">
                      <a16:creationId xmlns:a16="http://schemas.microsoft.com/office/drawing/2014/main" id="{0E66A06D-5232-4DE2-B143-CE52DCF3631D}"/>
                    </a:ext>
                  </a:extLst>
                </p:cNvPr>
                <p:cNvPicPr/>
                <p:nvPr/>
              </p:nvPicPr>
              <p:blipFill>
                <a:blip r:embed="rId53"/>
                <a:stretch>
                  <a:fillRect/>
                </a:stretch>
              </p:blipFill>
              <p:spPr>
                <a:xfrm>
                  <a:off x="8955926" y="2751223"/>
                  <a:ext cx="90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1CFF97EA-AB59-4FDA-826B-5105D2D9F08F}"/>
                    </a:ext>
                  </a:extLst>
                </p14:cNvPr>
                <p14:cNvContentPartPr/>
                <p14:nvPr/>
              </p14:nvContentPartPr>
              <p14:xfrm>
                <a:off x="8994446" y="3043183"/>
                <a:ext cx="6120" cy="19080"/>
              </p14:xfrm>
            </p:contentPart>
          </mc:Choice>
          <mc:Fallback xmlns="">
            <p:pic>
              <p:nvPicPr>
                <p:cNvPr id="34" name="Ink 33">
                  <a:extLst>
                    <a:ext uri="{FF2B5EF4-FFF2-40B4-BE49-F238E27FC236}">
                      <a16:creationId xmlns:a16="http://schemas.microsoft.com/office/drawing/2014/main" id="{1CFF97EA-AB59-4FDA-826B-5105D2D9F08F}"/>
                    </a:ext>
                  </a:extLst>
                </p:cNvPr>
                <p:cNvPicPr/>
                <p:nvPr/>
              </p:nvPicPr>
              <p:blipFill>
                <a:blip r:embed="rId55"/>
                <a:stretch>
                  <a:fillRect/>
                </a:stretch>
              </p:blipFill>
              <p:spPr>
                <a:xfrm>
                  <a:off x="8976806" y="3025543"/>
                  <a:ext cx="41760" cy="54720"/>
                </a:xfrm>
                <a:prstGeom prst="rect">
                  <a:avLst/>
                </a:prstGeom>
              </p:spPr>
            </p:pic>
          </mc:Fallback>
        </mc:AlternateContent>
      </p:grpSp>
    </p:spTree>
    <p:extLst>
      <p:ext uri="{BB962C8B-B14F-4D97-AF65-F5344CB8AC3E}">
        <p14:creationId xmlns:p14="http://schemas.microsoft.com/office/powerpoint/2010/main" val="1579452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3" y="762000"/>
            <a:ext cx="8010525"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95325" y="152400"/>
            <a:ext cx="7772400" cy="609600"/>
          </a:xfrm>
          <a:prstGeom prst="rect">
            <a:avLst/>
          </a:prstGeom>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defRPr/>
            </a:pPr>
            <a:r>
              <a:rPr lang="tr-TR" altLang="en-US" b="1" cap="none" dirty="0">
                <a:latin typeface="Comic Sans MS" panose="030F0702030302020204" pitchFamily="66" charset="0"/>
              </a:rPr>
              <a:t>Periyodik Tablo</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clrChange>
              <a:clrFrom>
                <a:srgbClr val="DEE0B2"/>
              </a:clrFrom>
              <a:clrTo>
                <a:srgbClr val="DEE0B2">
                  <a:alpha val="0"/>
                </a:srgbClr>
              </a:clrTo>
            </a:clrChange>
            <a:extLst>
              <a:ext uri="{28A0092B-C50C-407E-A947-70E740481C1C}">
                <a14:useLocalDpi xmlns:a14="http://schemas.microsoft.com/office/drawing/2010/main" val="0"/>
              </a:ext>
            </a:extLst>
          </a:blip>
          <a:srcRect/>
          <a:stretch>
            <a:fillRect/>
          </a:stretch>
        </p:blipFill>
        <p:spPr bwMode="auto">
          <a:xfrm>
            <a:off x="79375" y="609600"/>
            <a:ext cx="89677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234950" y="76200"/>
            <a:ext cx="7886700" cy="549275"/>
          </a:xfrm>
        </p:spPr>
        <p:txBody>
          <a:bodyPr/>
          <a:lstStyle/>
          <a:p>
            <a:pPr eaLnBrk="1" hangingPunct="1"/>
            <a:r>
              <a:rPr lang="tr-TR" altLang="en-US" sz="2400">
                <a:latin typeface="Comic Sans MS" panose="030F0702030302020204" pitchFamily="66" charset="0"/>
              </a:rPr>
              <a:t>Molekül ve molekül Bileşikler</a:t>
            </a:r>
            <a:endParaRPr lang="en-US" altLang="en-US" sz="2400">
              <a:latin typeface="Comic Sans MS" panose="030F0702030302020204" pitchFamily="66" charset="0"/>
            </a:endParaRPr>
          </a:p>
        </p:txBody>
      </p:sp>
      <p:sp>
        <p:nvSpPr>
          <p:cNvPr id="4" name="Rectangle 3"/>
          <p:cNvSpPr>
            <a:spLocks noGrp="1" noChangeArrowheads="1"/>
          </p:cNvSpPr>
          <p:nvPr>
            <p:ph idx="1"/>
          </p:nvPr>
        </p:nvSpPr>
        <p:spPr>
          <a:xfrm>
            <a:off x="234950" y="625475"/>
            <a:ext cx="8756650" cy="5399088"/>
          </a:xfrm>
        </p:spPr>
        <p:txBody>
          <a:bodyPr>
            <a:normAutofit fontScale="92500"/>
          </a:bodyPr>
          <a:lstStyle/>
          <a:p>
            <a:pPr eaLnBrk="1" hangingPunct="1">
              <a:lnSpc>
                <a:spcPct val="120000"/>
              </a:lnSpc>
              <a:defRPr/>
            </a:pPr>
            <a:r>
              <a:rPr lang="tr-TR" altLang="en-US" sz="1600" dirty="0">
                <a:solidFill>
                  <a:srgbClr val="000000"/>
                </a:solidFill>
                <a:cs typeface="Times New Roman" panose="02020603050405020304" pitchFamily="18" charset="0"/>
              </a:rPr>
              <a:t>Molekül, iki veya daha çok atomun bir araya gelmesiyle oluşur</a:t>
            </a:r>
            <a:r>
              <a:rPr lang="en-US" altLang="en-US" sz="1600" dirty="0">
                <a:solidFill>
                  <a:srgbClr val="000000"/>
                </a:solidFill>
                <a:cs typeface="Times New Roman" panose="02020603050405020304" pitchFamily="18" charset="0"/>
              </a:rPr>
              <a:t>.</a:t>
            </a:r>
            <a:endParaRPr lang="tr-TR" altLang="en-US" sz="1600" dirty="0">
              <a:solidFill>
                <a:srgbClr val="000000"/>
              </a:solidFill>
              <a:cs typeface="Times New Roman" panose="02020603050405020304" pitchFamily="18" charset="0"/>
            </a:endParaRPr>
          </a:p>
          <a:p>
            <a:pPr eaLnBrk="1" hangingPunct="1">
              <a:lnSpc>
                <a:spcPct val="120000"/>
              </a:lnSpc>
              <a:defRPr/>
            </a:pPr>
            <a:r>
              <a:rPr lang="tr-TR" altLang="en-US" sz="1600" dirty="0">
                <a:solidFill>
                  <a:srgbClr val="000000"/>
                </a:solidFill>
                <a:cs typeface="Times New Roman" panose="02020603050405020304" pitchFamily="18" charset="0"/>
              </a:rPr>
              <a:t>Her molekülün kimyasal bir formülü vardır</a:t>
            </a:r>
          </a:p>
          <a:p>
            <a:pPr eaLnBrk="1" hangingPunct="1">
              <a:lnSpc>
                <a:spcPct val="120000"/>
              </a:lnSpc>
              <a:defRPr/>
            </a:pPr>
            <a:r>
              <a:rPr lang="tr-TR" altLang="en-US" sz="1600" dirty="0">
                <a:solidFill>
                  <a:srgbClr val="000000"/>
                </a:solidFill>
                <a:cs typeface="Times New Roman" panose="02020603050405020304" pitchFamily="18" charset="0"/>
              </a:rPr>
              <a:t>Kimyasal formül: molekülde hangi atomların bulunduğunu ve hangi oranda bulundukları hakkında bilgi verir.</a:t>
            </a:r>
          </a:p>
          <a:p>
            <a:pPr eaLnBrk="1" hangingPunct="1">
              <a:lnSpc>
                <a:spcPct val="120000"/>
              </a:lnSpc>
              <a:defRPr/>
            </a:pPr>
            <a:r>
              <a:rPr lang="tr-TR" altLang="en-US" sz="1600" dirty="0">
                <a:solidFill>
                  <a:srgbClr val="000000"/>
                </a:solidFill>
              </a:rPr>
              <a:t>Bir molekül sadece iki atomdan (aynı atomlar) oluşmuşsa </a:t>
            </a:r>
            <a:r>
              <a:rPr lang="tr-TR" altLang="en-US" sz="1600" dirty="0" err="1">
                <a:solidFill>
                  <a:srgbClr val="000000"/>
                </a:solidFill>
              </a:rPr>
              <a:t>diatomik</a:t>
            </a:r>
            <a:r>
              <a:rPr lang="tr-TR" altLang="en-US" sz="1600" dirty="0">
                <a:solidFill>
                  <a:srgbClr val="000000"/>
                </a:solidFill>
              </a:rPr>
              <a:t> molekül adını alır.</a:t>
            </a:r>
          </a:p>
          <a:p>
            <a:pPr eaLnBrk="1" hangingPunct="1">
              <a:lnSpc>
                <a:spcPct val="120000"/>
              </a:lnSpc>
              <a:defRPr/>
            </a:pPr>
            <a:r>
              <a:rPr lang="tr-TR" altLang="en-US" sz="1600" dirty="0">
                <a:solidFill>
                  <a:srgbClr val="000000"/>
                </a:solidFill>
                <a:cs typeface="Times New Roman" panose="02020603050405020304" pitchFamily="18" charset="0"/>
              </a:rPr>
              <a:t>Moleküllerden oluşan bileşiklere molekül bileşikleri adı verilir.</a:t>
            </a:r>
          </a:p>
          <a:p>
            <a:pPr eaLnBrk="1" hangingPunct="1">
              <a:lnSpc>
                <a:spcPct val="120000"/>
              </a:lnSpc>
              <a:defRPr/>
            </a:pPr>
            <a:r>
              <a:rPr lang="tr-TR" altLang="en-US" sz="1600" dirty="0">
                <a:solidFill>
                  <a:srgbClr val="000000"/>
                </a:solidFill>
                <a:cs typeface="Times New Roman" panose="02020603050405020304" pitchFamily="18" charset="0"/>
              </a:rPr>
              <a:t>Bu bileşikler en az iki farklı atom içerirler. Molekül bileşiklerin çoğunluğu sadece ametallerden oluşur.</a:t>
            </a:r>
          </a:p>
          <a:p>
            <a:pPr marL="182563" indent="-182563" eaLnBrk="1" hangingPunct="1">
              <a:buFontTx/>
              <a:buNone/>
              <a:tabLst>
                <a:tab pos="365125" algn="l"/>
              </a:tabLst>
              <a:defRPr/>
            </a:pPr>
            <a:r>
              <a:rPr lang="tr-TR" altLang="en-US" sz="1600" b="1" dirty="0">
                <a:solidFill>
                  <a:srgbClr val="000000"/>
                </a:solidFill>
                <a:cs typeface="Times New Roman" panose="02020603050405020304" pitchFamily="18" charset="0"/>
              </a:rPr>
              <a:t>Moleküler (bileşik) formül ve Basit Formül</a:t>
            </a:r>
          </a:p>
          <a:p>
            <a:pPr eaLnBrk="1" hangingPunct="1">
              <a:lnSpc>
                <a:spcPct val="130000"/>
              </a:lnSpc>
              <a:tabLst>
                <a:tab pos="365125" algn="l"/>
              </a:tabLst>
              <a:defRPr/>
            </a:pPr>
            <a:r>
              <a:rPr lang="tr-TR" altLang="en-US" sz="1600" b="1" dirty="0">
                <a:solidFill>
                  <a:srgbClr val="000000"/>
                </a:solidFill>
                <a:cs typeface="Times New Roman" panose="02020603050405020304" pitchFamily="18" charset="0"/>
              </a:rPr>
              <a:t>Moleküler (Bileşik) Formülü: </a:t>
            </a:r>
            <a:r>
              <a:rPr lang="tr-TR" altLang="en-US" sz="1600" dirty="0">
                <a:solidFill>
                  <a:srgbClr val="000000"/>
                </a:solidFill>
                <a:cs typeface="Times New Roman" panose="02020603050405020304" pitchFamily="18" charset="0"/>
              </a:rPr>
              <a:t>Moleküllere ait formüller ya da bileşik formülleri bir molekül yapısında yer alan atomların </a:t>
            </a:r>
            <a:r>
              <a:rPr lang="tr-TR" altLang="en-US" sz="1600" b="1" dirty="0">
                <a:solidFill>
                  <a:srgbClr val="000000"/>
                </a:solidFill>
                <a:cs typeface="Times New Roman" panose="02020603050405020304" pitchFamily="18" charset="0"/>
              </a:rPr>
              <a:t>türü</a:t>
            </a:r>
            <a:r>
              <a:rPr lang="tr-TR" altLang="en-US" sz="1600" dirty="0">
                <a:solidFill>
                  <a:srgbClr val="000000"/>
                </a:solidFill>
                <a:cs typeface="Times New Roman" panose="02020603050405020304" pitchFamily="18" charset="0"/>
              </a:rPr>
              <a:t> ve </a:t>
            </a:r>
            <a:r>
              <a:rPr lang="tr-TR" altLang="en-US" sz="1600" b="1" dirty="0">
                <a:solidFill>
                  <a:srgbClr val="000000"/>
                </a:solidFill>
                <a:cs typeface="Times New Roman" panose="02020603050405020304" pitchFamily="18" charset="0"/>
              </a:rPr>
              <a:t>sayısı</a:t>
            </a:r>
            <a:r>
              <a:rPr lang="tr-TR" altLang="en-US" sz="1600" dirty="0">
                <a:solidFill>
                  <a:srgbClr val="000000"/>
                </a:solidFill>
                <a:cs typeface="Times New Roman" panose="02020603050405020304" pitchFamily="18" charset="0"/>
              </a:rPr>
              <a:t> hakkında bilgi verir.</a:t>
            </a:r>
          </a:p>
          <a:p>
            <a:pPr lvl="1" eaLnBrk="1" hangingPunct="1">
              <a:lnSpc>
                <a:spcPct val="130000"/>
              </a:lnSpc>
              <a:tabLst>
                <a:tab pos="365125" algn="l"/>
              </a:tabLst>
              <a:defRPr/>
            </a:pPr>
            <a:r>
              <a:rPr lang="pl-PL" altLang="en-US" sz="1700" dirty="0">
                <a:solidFill>
                  <a:srgbClr val="000000"/>
                </a:solidFill>
                <a:cs typeface="Times New Roman" panose="02020603050405020304" pitchFamily="18" charset="0"/>
              </a:rPr>
              <a:t>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 CO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CO, CH</a:t>
            </a:r>
            <a:r>
              <a:rPr lang="tr-TR" altLang="en-US" sz="1700" baseline="-25000" dirty="0">
                <a:solidFill>
                  <a:srgbClr val="000000"/>
                </a:solidFill>
                <a:cs typeface="Times New Roman" panose="02020603050405020304" pitchFamily="18" charset="0"/>
              </a:rPr>
              <a:t>4</a:t>
            </a:r>
            <a:r>
              <a:rPr lang="pl-PL" altLang="en-US" sz="1700" dirty="0">
                <a:solidFill>
                  <a:srgbClr val="000000"/>
                </a:solidFill>
                <a:cs typeface="Times New Roman" panose="02020603050405020304" pitchFamily="18" charset="0"/>
              </a:rPr>
              <a:t>, 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O</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 C</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H</a:t>
            </a:r>
            <a:r>
              <a:rPr lang="tr-TR" altLang="en-US" sz="1700" baseline="-25000" dirty="0">
                <a:solidFill>
                  <a:srgbClr val="000000"/>
                </a:solidFill>
                <a:cs typeface="Times New Roman" panose="02020603050405020304" pitchFamily="18" charset="0"/>
              </a:rPr>
              <a:t>4</a:t>
            </a:r>
            <a:r>
              <a:rPr lang="pl-PL" altLang="en-US" sz="1700" dirty="0">
                <a:solidFill>
                  <a:srgbClr val="000000"/>
                </a:solidFill>
                <a:cs typeface="Times New Roman" panose="02020603050405020304" pitchFamily="18" charset="0"/>
              </a:rPr>
              <a:t>.</a:t>
            </a:r>
            <a:endParaRPr lang="tr-TR" altLang="en-US" sz="1700" dirty="0">
              <a:solidFill>
                <a:srgbClr val="000000"/>
              </a:solidFill>
              <a:cs typeface="Times New Roman" panose="02020603050405020304" pitchFamily="18" charset="0"/>
            </a:endParaRPr>
          </a:p>
          <a:p>
            <a:pPr eaLnBrk="1" hangingPunct="1">
              <a:lnSpc>
                <a:spcPct val="130000"/>
              </a:lnSpc>
              <a:tabLst>
                <a:tab pos="365125" algn="l"/>
              </a:tabLst>
              <a:defRPr/>
            </a:pPr>
            <a:r>
              <a:rPr lang="tr-TR" altLang="en-US" sz="1600" b="1" dirty="0">
                <a:solidFill>
                  <a:srgbClr val="000000"/>
                </a:solidFill>
                <a:cs typeface="Times New Roman" panose="02020603050405020304" pitchFamily="18" charset="0"/>
              </a:rPr>
              <a:t>Basit Formüller </a:t>
            </a:r>
            <a:r>
              <a:rPr lang="tr-TR" altLang="en-US" sz="1600" dirty="0">
                <a:solidFill>
                  <a:srgbClr val="000000"/>
                </a:solidFill>
                <a:cs typeface="Times New Roman" panose="02020603050405020304" pitchFamily="18" charset="0"/>
              </a:rPr>
              <a:t>bir bileşikteki tüm atomların türü ve </a:t>
            </a:r>
            <a:r>
              <a:rPr lang="tr-TR" altLang="en-US" sz="1600" b="1" dirty="0">
                <a:solidFill>
                  <a:srgbClr val="000000"/>
                </a:solidFill>
                <a:cs typeface="Times New Roman" panose="02020603050405020304" pitchFamily="18" charset="0"/>
              </a:rPr>
              <a:t>birbirine</a:t>
            </a:r>
            <a:r>
              <a:rPr lang="tr-TR" altLang="en-US" sz="1600" dirty="0">
                <a:solidFill>
                  <a:srgbClr val="000000"/>
                </a:solidFill>
                <a:cs typeface="Times New Roman" panose="02020603050405020304" pitchFamily="18" charset="0"/>
              </a:rPr>
              <a:t> </a:t>
            </a:r>
            <a:r>
              <a:rPr lang="tr-TR" altLang="en-US" sz="1600" b="1" dirty="0">
                <a:solidFill>
                  <a:srgbClr val="000000"/>
                </a:solidFill>
                <a:cs typeface="Times New Roman" panose="02020603050405020304" pitchFamily="18" charset="0"/>
              </a:rPr>
              <a:t>oranı</a:t>
            </a:r>
            <a:r>
              <a:rPr lang="tr-TR" altLang="en-US" sz="1600" dirty="0">
                <a:solidFill>
                  <a:srgbClr val="000000"/>
                </a:solidFill>
                <a:cs typeface="Times New Roman" panose="02020603050405020304" pitchFamily="18" charset="0"/>
              </a:rPr>
              <a:t> hakkında bilgi verir. Yani bir referans atoma göre en küçük tam sayıyı verecek şekilde bileşikteki atomların oranı hakkında bilgi verir. </a:t>
            </a:r>
          </a:p>
          <a:p>
            <a:pPr lvl="1" eaLnBrk="1" hangingPunct="1">
              <a:lnSpc>
                <a:spcPct val="130000"/>
              </a:lnSpc>
              <a:tabLst>
                <a:tab pos="365125" algn="l"/>
              </a:tabLst>
              <a:defRPr/>
            </a:pPr>
            <a:r>
              <a:rPr lang="pl-PL" altLang="en-US" sz="1700" dirty="0">
                <a:solidFill>
                  <a:srgbClr val="000000"/>
                </a:solidFill>
                <a:cs typeface="Times New Roman" panose="02020603050405020304" pitchFamily="18" charset="0"/>
              </a:rPr>
              <a:t>HO</a:t>
            </a:r>
            <a:r>
              <a:rPr lang="tr-TR" altLang="en-US" sz="1700" dirty="0">
                <a:solidFill>
                  <a:srgbClr val="000000"/>
                </a:solidFill>
                <a:cs typeface="Times New Roman" panose="02020603050405020304" pitchFamily="18" charset="0"/>
              </a:rPr>
              <a:t> </a:t>
            </a:r>
            <a:r>
              <a:rPr lang="tr-TR" altLang="en-US" sz="1700" dirty="0">
                <a:solidFill>
                  <a:srgbClr val="000000"/>
                </a:solidFill>
                <a:cs typeface="Times New Roman" panose="02020603050405020304" pitchFamily="18" charset="0"/>
                <a:sym typeface="Wingdings" panose="05000000000000000000" pitchFamily="2" charset="2"/>
              </a:rPr>
              <a:t></a:t>
            </a:r>
            <a:r>
              <a:rPr lang="pl-PL" altLang="en-US" sz="1700" dirty="0">
                <a:solidFill>
                  <a:srgbClr val="000000"/>
                </a:solidFill>
                <a:cs typeface="Times New Roman" panose="02020603050405020304" pitchFamily="18" charset="0"/>
              </a:rPr>
              <a:t>H</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O</a:t>
            </a:r>
            <a:r>
              <a:rPr lang="pl-PL" altLang="en-US" sz="1700" baseline="-25000" dirty="0">
                <a:solidFill>
                  <a:srgbClr val="000000"/>
                </a:solidFill>
                <a:cs typeface="Times New Roman" panose="02020603050405020304" pitchFamily="18" charset="0"/>
              </a:rPr>
              <a:t>2</a:t>
            </a:r>
            <a:r>
              <a:rPr lang="tr-TR" altLang="en-US" sz="1700" baseline="-25000" dirty="0">
                <a:solidFill>
                  <a:srgbClr val="000000"/>
                </a:solidFill>
                <a:cs typeface="Times New Roman" panose="02020603050405020304" pitchFamily="18" charset="0"/>
              </a:rPr>
              <a:t> </a:t>
            </a:r>
            <a:r>
              <a:rPr lang="tr-TR" altLang="en-US" sz="1600" dirty="0">
                <a:solidFill>
                  <a:srgbClr val="000000"/>
                </a:solidFill>
                <a:cs typeface="Times New Roman" panose="02020603050405020304" pitchFamily="18" charset="0"/>
              </a:rPr>
              <a:t>bileşiğinin, ve </a:t>
            </a:r>
            <a:r>
              <a:rPr lang="pl-PL" altLang="en-US" sz="1700" dirty="0">
                <a:solidFill>
                  <a:srgbClr val="000000"/>
                </a:solidFill>
                <a:cs typeface="Times New Roman" panose="02020603050405020304" pitchFamily="18" charset="0"/>
              </a:rPr>
              <a:t>CH</a:t>
            </a:r>
            <a:r>
              <a:rPr lang="tr-TR" altLang="en-US" sz="1700" baseline="-25000" dirty="0">
                <a:solidFill>
                  <a:srgbClr val="000000"/>
                </a:solidFill>
                <a:cs typeface="Times New Roman" panose="02020603050405020304" pitchFamily="18" charset="0"/>
              </a:rPr>
              <a:t>2</a:t>
            </a:r>
            <a:r>
              <a:rPr lang="tr-TR" altLang="en-US" sz="1700" dirty="0">
                <a:solidFill>
                  <a:srgbClr val="000000"/>
                </a:solidFill>
                <a:cs typeface="Times New Roman" panose="02020603050405020304" pitchFamily="18" charset="0"/>
              </a:rPr>
              <a:t> </a:t>
            </a:r>
            <a:r>
              <a:rPr lang="tr-TR" altLang="en-US" sz="1700" dirty="0">
                <a:solidFill>
                  <a:srgbClr val="000000"/>
                </a:solidFill>
                <a:cs typeface="Times New Roman" panose="02020603050405020304" pitchFamily="18" charset="0"/>
                <a:sym typeface="Wingdings" panose="05000000000000000000" pitchFamily="2" charset="2"/>
              </a:rPr>
              <a:t> </a:t>
            </a:r>
            <a:r>
              <a:rPr lang="pl-PL" altLang="en-US" sz="1700" dirty="0">
                <a:solidFill>
                  <a:srgbClr val="000000"/>
                </a:solidFill>
                <a:cs typeface="Times New Roman" panose="02020603050405020304" pitchFamily="18" charset="0"/>
              </a:rPr>
              <a:t>C</a:t>
            </a:r>
            <a:r>
              <a:rPr lang="pl-PL" altLang="en-US" sz="1700" baseline="-25000" dirty="0">
                <a:solidFill>
                  <a:srgbClr val="000000"/>
                </a:solidFill>
                <a:cs typeface="Times New Roman" panose="02020603050405020304" pitchFamily="18" charset="0"/>
              </a:rPr>
              <a:t>2</a:t>
            </a:r>
            <a:r>
              <a:rPr lang="pl-PL" altLang="en-US" sz="1700" dirty="0">
                <a:solidFill>
                  <a:srgbClr val="000000"/>
                </a:solidFill>
                <a:cs typeface="Times New Roman" panose="02020603050405020304" pitchFamily="18" charset="0"/>
              </a:rPr>
              <a:t>H</a:t>
            </a:r>
            <a:r>
              <a:rPr lang="tr-TR" altLang="en-US" sz="1700" baseline="-25000" dirty="0">
                <a:solidFill>
                  <a:srgbClr val="000000"/>
                </a:solidFill>
                <a:cs typeface="Times New Roman" panose="02020603050405020304" pitchFamily="18" charset="0"/>
              </a:rPr>
              <a:t>4 </a:t>
            </a:r>
            <a:r>
              <a:rPr lang="tr-TR" altLang="en-US" sz="1600" dirty="0">
                <a:solidFill>
                  <a:srgbClr val="000000"/>
                </a:solidFill>
                <a:cs typeface="Times New Roman" panose="02020603050405020304" pitchFamily="18" charset="0"/>
              </a:rPr>
              <a:t>bileşiğinin basit formülüdür</a:t>
            </a:r>
            <a:r>
              <a:rPr lang="pl-PL" altLang="en-US" sz="1700" dirty="0">
                <a:solidFill>
                  <a:srgbClr val="000000"/>
                </a:solidFill>
                <a:cs typeface="Times New Roman" panose="02020603050405020304" pitchFamily="18" charset="0"/>
              </a:rPr>
              <a:t>.</a:t>
            </a:r>
            <a:endParaRPr lang="tr-TR" altLang="en-US" sz="1700" dirty="0">
              <a:solidFill>
                <a:srgbClr val="000000"/>
              </a:solidFill>
              <a:cs typeface="Times New Roman" panose="02020603050405020304" pitchFamily="18" charset="0"/>
            </a:endParaRPr>
          </a:p>
          <a:p>
            <a:pPr marL="182563" indent="-182563" eaLnBrk="1" hangingPunct="1">
              <a:buFontTx/>
              <a:buNone/>
              <a:tabLst>
                <a:tab pos="365125" algn="l"/>
              </a:tabLst>
              <a:defRPr/>
            </a:pPr>
            <a:r>
              <a:rPr lang="tr-TR" altLang="en-US" sz="1600" dirty="0"/>
              <a:t>Diğer taraftan basit ve bileşik formülleri aynı olabilir:</a:t>
            </a:r>
            <a:r>
              <a:rPr lang="pl-PL" altLang="en-US" sz="1600" dirty="0">
                <a:solidFill>
                  <a:srgbClr val="000000"/>
                </a:solidFill>
                <a:cs typeface="Times New Roman" panose="02020603050405020304" pitchFamily="18" charset="0"/>
              </a:rPr>
              <a:t> H</a:t>
            </a:r>
            <a:r>
              <a:rPr lang="pl-PL" altLang="en-US" sz="1600" baseline="-25000" dirty="0">
                <a:solidFill>
                  <a:srgbClr val="000000"/>
                </a:solidFill>
                <a:cs typeface="Times New Roman" panose="02020603050405020304" pitchFamily="18" charset="0"/>
              </a:rPr>
              <a:t>2</a:t>
            </a:r>
            <a:r>
              <a:rPr lang="pl-PL" altLang="en-US" sz="1600" dirty="0">
                <a:solidFill>
                  <a:srgbClr val="000000"/>
                </a:solidFill>
                <a:cs typeface="Times New Roman" panose="02020603050405020304" pitchFamily="18" charset="0"/>
              </a:rPr>
              <a:t>O, CO</a:t>
            </a:r>
            <a:r>
              <a:rPr lang="pl-PL" altLang="en-US" sz="1600" baseline="-25000" dirty="0">
                <a:solidFill>
                  <a:srgbClr val="000000"/>
                </a:solidFill>
                <a:cs typeface="Times New Roman" panose="02020603050405020304" pitchFamily="18" charset="0"/>
              </a:rPr>
              <a:t>2</a:t>
            </a:r>
            <a:r>
              <a:rPr lang="pl-PL" altLang="en-US" sz="1600" dirty="0">
                <a:solidFill>
                  <a:srgbClr val="000000"/>
                </a:solidFill>
                <a:cs typeface="Times New Roman" panose="02020603050405020304" pitchFamily="18" charset="0"/>
              </a:rPr>
              <a:t>, CO, CH</a:t>
            </a:r>
            <a:r>
              <a:rPr lang="tr-TR" altLang="en-US" sz="1600" baseline="-25000" dirty="0">
                <a:solidFill>
                  <a:srgbClr val="000000"/>
                </a:solidFill>
                <a:cs typeface="Times New Roman" panose="02020603050405020304" pitchFamily="18" charset="0"/>
              </a:rPr>
              <a:t>4</a:t>
            </a:r>
            <a:r>
              <a:rPr lang="pl-PL" altLang="en-US" sz="1600" dirty="0">
                <a:solidFill>
                  <a:srgbClr val="000000"/>
                </a:solidFill>
                <a:cs typeface="Times New Roman" panose="02020603050405020304" pitchFamily="18" charset="0"/>
              </a:rPr>
              <a:t>, O</a:t>
            </a:r>
            <a:r>
              <a:rPr lang="pl-PL" altLang="en-US" sz="1600" baseline="-25000" dirty="0">
                <a:solidFill>
                  <a:srgbClr val="000000"/>
                </a:solidFill>
                <a:cs typeface="Times New Roman" panose="02020603050405020304" pitchFamily="18" charset="0"/>
              </a:rPr>
              <a:t>2</a:t>
            </a:r>
            <a:r>
              <a:rPr lang="tr-TR" altLang="en-US" sz="1600" dirty="0">
                <a:solidFill>
                  <a:srgbClr val="000000"/>
                </a:solidFill>
                <a:cs typeface="Times New Roman" panose="02020603050405020304" pitchFamily="18" charset="0"/>
              </a:rPr>
              <a:t> gibi.</a:t>
            </a:r>
            <a:endParaRPr lang="tr-TR" altLang="en-US" sz="1600" dirty="0"/>
          </a:p>
          <a:p>
            <a:pPr eaLnBrk="1" hangingPunct="1">
              <a:lnSpc>
                <a:spcPct val="120000"/>
              </a:lnSpc>
              <a:defRPr/>
            </a:pPr>
            <a:endParaRPr lang="tr-TR" altLang="en-US" sz="1600" dirty="0">
              <a:solidFill>
                <a:srgbClr val="000000"/>
              </a:solidFill>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F84C-E0D5-4240-A872-2486B3CC76E1}"/>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10D6979D-E377-4944-B701-D62B25E1E47A}"/>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1343126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88913"/>
            <a:ext cx="7924800" cy="381000"/>
          </a:xfrm>
        </p:spPr>
        <p:txBody>
          <a:bodyPr/>
          <a:lstStyle/>
          <a:p>
            <a:pPr eaLnBrk="1" hangingPunct="1"/>
            <a:r>
              <a:rPr lang="en-US" altLang="en-US" sz="1600"/>
              <a:t>Diatomi</a:t>
            </a:r>
            <a:r>
              <a:rPr lang="tr-TR" altLang="en-US" sz="1600"/>
              <a:t>k</a:t>
            </a:r>
            <a:r>
              <a:rPr lang="en-US" altLang="en-US" sz="1600"/>
              <a:t> </a:t>
            </a:r>
            <a:r>
              <a:rPr lang="tr-TR" altLang="en-US" sz="1600"/>
              <a:t>Moleküller: Doğada 7 element iki atomlu moleküller halinde bulunur</a:t>
            </a:r>
            <a:endParaRPr lang="en-US" altLang="en-US" sz="1600"/>
          </a:p>
        </p:txBody>
      </p:sp>
      <p:sp>
        <p:nvSpPr>
          <p:cNvPr id="11267" name="Rectangle 3"/>
          <p:cNvSpPr>
            <a:spLocks noGrp="1" noChangeArrowheads="1"/>
          </p:cNvSpPr>
          <p:nvPr>
            <p:ph type="body" sz="half" idx="2"/>
          </p:nvPr>
        </p:nvSpPr>
        <p:spPr>
          <a:xfrm>
            <a:off x="4267200" y="803275"/>
            <a:ext cx="4572000" cy="587375"/>
          </a:xfrm>
        </p:spPr>
        <p:txBody>
          <a:bodyPr/>
          <a:lstStyle/>
          <a:p>
            <a:pPr eaLnBrk="1" hangingPunct="1">
              <a:buFontTx/>
              <a:buNone/>
            </a:pPr>
            <a:r>
              <a:rPr lang="en-US" altLang="en-US" sz="1600"/>
              <a:t>	</a:t>
            </a:r>
            <a:endParaRPr lang="tr-TR" altLang="en-US" sz="1600"/>
          </a:p>
        </p:txBody>
      </p:sp>
      <p:pic>
        <p:nvPicPr>
          <p:cNvPr id="11268" name="Picture 4" descr="02_1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7623"/>
          <a:stretch>
            <a:fillRect/>
          </a:stretch>
        </p:blipFill>
        <p:spPr>
          <a:xfrm>
            <a:off x="685800" y="496888"/>
            <a:ext cx="3387725" cy="1330325"/>
          </a:xfrm>
        </p:spPr>
      </p:pic>
      <p:pic>
        <p:nvPicPr>
          <p:cNvPr id="112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74913"/>
            <a:ext cx="22098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p:cNvSpPr txBox="1">
            <a:spLocks noChangeArrowheads="1"/>
          </p:cNvSpPr>
          <p:nvPr/>
        </p:nvSpPr>
        <p:spPr bwMode="auto">
          <a:xfrm>
            <a:off x="255588" y="2084388"/>
            <a:ext cx="518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1800" b="1">
                <a:solidFill>
                  <a:schemeClr val="tx1"/>
                </a:solidFill>
              </a:rPr>
              <a:t>Yapısal Formüller</a:t>
            </a:r>
            <a:endParaRPr lang="en-US" altLang="en-US" sz="1800" b="1">
              <a:solidFill>
                <a:schemeClr val="tx1"/>
              </a:solidFill>
            </a:endParaRPr>
          </a:p>
        </p:txBody>
      </p:sp>
      <p:sp>
        <p:nvSpPr>
          <p:cNvPr id="11271" name="Rectangle 2"/>
          <p:cNvSpPr txBox="1">
            <a:spLocks noChangeArrowheads="1"/>
          </p:cNvSpPr>
          <p:nvPr/>
        </p:nvSpPr>
        <p:spPr bwMode="auto">
          <a:xfrm>
            <a:off x="2133600" y="2554288"/>
            <a:ext cx="518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1800">
                <a:solidFill>
                  <a:schemeClr val="tx1"/>
                </a:solidFill>
              </a:rPr>
              <a:t>Yapısal Formül</a:t>
            </a:r>
            <a:endParaRPr lang="en-US" altLang="en-US" sz="1800">
              <a:solidFill>
                <a:schemeClr val="tx1"/>
              </a:solidFill>
            </a:endParaRPr>
          </a:p>
        </p:txBody>
      </p:sp>
      <p:sp>
        <p:nvSpPr>
          <p:cNvPr id="11272" name="Rectangle 2"/>
          <p:cNvSpPr txBox="1">
            <a:spLocks noChangeArrowheads="1"/>
          </p:cNvSpPr>
          <p:nvPr/>
        </p:nvSpPr>
        <p:spPr bwMode="auto">
          <a:xfrm>
            <a:off x="2133600" y="3544888"/>
            <a:ext cx="518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1800">
                <a:solidFill>
                  <a:schemeClr val="tx1"/>
                </a:solidFill>
              </a:rPr>
              <a:t>Perspektif çizim (Fischer projeksiyonu)</a:t>
            </a:r>
            <a:endParaRPr lang="en-US" altLang="en-US" sz="1800">
              <a:solidFill>
                <a:schemeClr val="tx1"/>
              </a:solidFill>
            </a:endParaRPr>
          </a:p>
        </p:txBody>
      </p:sp>
      <p:sp>
        <p:nvSpPr>
          <p:cNvPr id="11273" name="Rectangle 2"/>
          <p:cNvSpPr txBox="1">
            <a:spLocks noChangeArrowheads="1"/>
          </p:cNvSpPr>
          <p:nvPr/>
        </p:nvSpPr>
        <p:spPr bwMode="auto">
          <a:xfrm>
            <a:off x="2133600" y="4611688"/>
            <a:ext cx="518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1800">
                <a:solidFill>
                  <a:schemeClr val="tx1"/>
                </a:solidFill>
              </a:rPr>
              <a:t>Top-Çubuk Modeli</a:t>
            </a:r>
            <a:endParaRPr lang="en-US" altLang="en-US" sz="1800">
              <a:solidFill>
                <a:schemeClr val="tx1"/>
              </a:solidFill>
            </a:endParaRPr>
          </a:p>
        </p:txBody>
      </p:sp>
      <p:sp>
        <p:nvSpPr>
          <p:cNvPr id="11274" name="Rectangle 2"/>
          <p:cNvSpPr txBox="1">
            <a:spLocks noChangeArrowheads="1"/>
          </p:cNvSpPr>
          <p:nvPr/>
        </p:nvSpPr>
        <p:spPr bwMode="auto">
          <a:xfrm>
            <a:off x="2133600" y="5791200"/>
            <a:ext cx="518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1800">
                <a:solidFill>
                  <a:schemeClr val="tx1"/>
                </a:solidFill>
              </a:rPr>
              <a:t>Uzay-Dolgu  Modeli</a:t>
            </a:r>
            <a:endParaRPr lang="en-US" altLang="en-US" sz="1800">
              <a:solidFill>
                <a:schemeClr val="tx1"/>
              </a:solidFill>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28600"/>
            <a:ext cx="7886700" cy="549275"/>
          </a:xfrm>
        </p:spPr>
        <p:txBody>
          <a:bodyPr/>
          <a:lstStyle/>
          <a:p>
            <a:pPr eaLnBrk="1" hangingPunct="1"/>
            <a:r>
              <a:rPr lang="tr-TR" altLang="en-US">
                <a:latin typeface="Comic Sans MS" panose="030F0702030302020204" pitchFamily="66" charset="0"/>
              </a:rPr>
              <a:t>İyonlar</a:t>
            </a:r>
            <a:endParaRPr lang="en-US" altLang="en-US">
              <a:latin typeface="Comic Sans MS" panose="030F0702030302020204" pitchFamily="66" charset="0"/>
            </a:endParaRPr>
          </a:p>
        </p:txBody>
      </p:sp>
      <p:sp>
        <p:nvSpPr>
          <p:cNvPr id="4" name="Rectangle 3"/>
          <p:cNvSpPr>
            <a:spLocks noGrp="1" noChangeArrowheads="1"/>
          </p:cNvSpPr>
          <p:nvPr>
            <p:ph idx="1"/>
          </p:nvPr>
        </p:nvSpPr>
        <p:spPr>
          <a:xfrm>
            <a:off x="609600" y="3657600"/>
            <a:ext cx="8153400" cy="2519363"/>
          </a:xfrm>
        </p:spPr>
        <p:txBody>
          <a:bodyPr>
            <a:normAutofit/>
          </a:bodyPr>
          <a:lstStyle/>
          <a:p>
            <a:pPr eaLnBrk="1" hangingPunct="1">
              <a:lnSpc>
                <a:spcPct val="120000"/>
              </a:lnSpc>
              <a:defRPr/>
            </a:pPr>
            <a:r>
              <a:rPr lang="tr-TR" altLang="en-US" sz="1600" dirty="0">
                <a:solidFill>
                  <a:srgbClr val="000000"/>
                </a:solidFill>
                <a:cs typeface="Times New Roman" panose="02020603050405020304" pitchFamily="18" charset="0"/>
              </a:rPr>
              <a:t>Atomların elektron kazanması ve kaybetmesiyle oluşan yüklü yapılara İYON denir.</a:t>
            </a:r>
          </a:p>
          <a:p>
            <a:pPr eaLnBrk="1" hangingPunct="1">
              <a:lnSpc>
                <a:spcPct val="120000"/>
              </a:lnSpc>
              <a:defRPr/>
            </a:pPr>
            <a:r>
              <a:rPr lang="tr-TR" altLang="en-US" sz="1600" dirty="0">
                <a:solidFill>
                  <a:srgbClr val="000000"/>
                </a:solidFill>
                <a:cs typeface="Times New Roman" panose="02020603050405020304" pitchFamily="18" charset="0"/>
              </a:rPr>
              <a:t>Gene olarak metal atomları elektron kaybetmeye ve ametal atomları elektron kazanmaya meyillidirler. Bu yüzden: </a:t>
            </a:r>
          </a:p>
          <a:p>
            <a:pPr lvl="1" eaLnBrk="1" hangingPunct="1">
              <a:lnSpc>
                <a:spcPct val="120000"/>
              </a:lnSpc>
              <a:defRPr/>
            </a:pPr>
            <a:r>
              <a:rPr lang="tr-TR" altLang="en-US" sz="1300" b="1" dirty="0">
                <a:solidFill>
                  <a:srgbClr val="000000"/>
                </a:solidFill>
                <a:cs typeface="Times New Roman" panose="02020603050405020304" pitchFamily="18" charset="0"/>
              </a:rPr>
              <a:t>Katyonlar</a:t>
            </a:r>
            <a:r>
              <a:rPr lang="tr-TR" altLang="en-US" sz="1300" dirty="0">
                <a:solidFill>
                  <a:srgbClr val="000000"/>
                </a:solidFill>
                <a:cs typeface="Times New Roman" panose="02020603050405020304" pitchFamily="18" charset="0"/>
              </a:rPr>
              <a:t> pozitif yüklü iyonlardır ve periyodik tablonun sol tarafında yer alan elementlerden oluşurlar.</a:t>
            </a:r>
          </a:p>
          <a:p>
            <a:pPr lvl="1" eaLnBrk="1" hangingPunct="1">
              <a:lnSpc>
                <a:spcPct val="120000"/>
              </a:lnSpc>
              <a:defRPr/>
            </a:pPr>
            <a:r>
              <a:rPr lang="tr-TR" altLang="en-US" sz="1300" b="1" dirty="0">
                <a:solidFill>
                  <a:srgbClr val="000000"/>
                </a:solidFill>
                <a:cs typeface="Times New Roman" panose="02020603050405020304" pitchFamily="18" charset="0"/>
              </a:rPr>
              <a:t>Anyonlar</a:t>
            </a:r>
            <a:r>
              <a:rPr lang="tr-TR" altLang="en-US" sz="1300" dirty="0">
                <a:solidFill>
                  <a:srgbClr val="000000"/>
                </a:solidFill>
                <a:cs typeface="Times New Roman" panose="02020603050405020304" pitchFamily="18" charset="0"/>
              </a:rPr>
              <a:t> negatif yüklü iyonlardır ve periyodik tablonun sağ tarafında yer alan elementlerden oluşurlar.</a:t>
            </a:r>
          </a:p>
          <a:p>
            <a:pPr lvl="1" eaLnBrk="1" hangingPunct="1">
              <a:lnSpc>
                <a:spcPct val="120000"/>
              </a:lnSpc>
              <a:defRPr/>
            </a:pPr>
            <a:r>
              <a:rPr lang="tr-TR" altLang="en-US" sz="1400" dirty="0">
                <a:solidFill>
                  <a:srgbClr val="000000"/>
                </a:solidFill>
                <a:cs typeface="Times New Roman" panose="02020603050405020304" pitchFamily="18" charset="0"/>
              </a:rPr>
              <a:t>Eğer moleküllerden ayrılan iyonlar olursa ve geri kalan yapı kararlı yapıysa ( kolayca iyonlaşmıyorsa)</a:t>
            </a:r>
            <a:r>
              <a:rPr lang="en-US" altLang="en-US" sz="1400" dirty="0">
                <a:solidFill>
                  <a:srgbClr val="000000"/>
                </a:solidFill>
                <a:cs typeface="Times New Roman" panose="02020603050405020304" pitchFamily="18" charset="0"/>
              </a:rPr>
              <a:t> </a:t>
            </a:r>
            <a:r>
              <a:rPr lang="tr-TR" altLang="en-US" sz="1400" dirty="0">
                <a:solidFill>
                  <a:srgbClr val="000000"/>
                </a:solidFill>
                <a:cs typeface="Times New Roman" panose="02020603050405020304" pitchFamily="18" charset="0"/>
              </a:rPr>
              <a:t>bu yapılara çok atomlu iyonlar veya </a:t>
            </a:r>
            <a:r>
              <a:rPr lang="tr-TR" altLang="en-US" sz="1400" dirty="0" err="1">
                <a:solidFill>
                  <a:srgbClr val="000000"/>
                </a:solidFill>
                <a:cs typeface="Times New Roman" panose="02020603050405020304" pitchFamily="18" charset="0"/>
              </a:rPr>
              <a:t>poliatomik</a:t>
            </a:r>
            <a:r>
              <a:rPr lang="tr-TR" altLang="en-US" sz="1400" dirty="0">
                <a:solidFill>
                  <a:srgbClr val="000000"/>
                </a:solidFill>
                <a:cs typeface="Times New Roman" panose="02020603050405020304" pitchFamily="18" charset="0"/>
              </a:rPr>
              <a:t> iyonlar denir. (ör:</a:t>
            </a:r>
            <a:r>
              <a:rPr lang="en-US" altLang="en-US" sz="1400" dirty="0">
                <a:solidFill>
                  <a:srgbClr val="000000"/>
                </a:solidFill>
                <a:cs typeface="Times New Roman" panose="02020603050405020304" pitchFamily="18" charset="0"/>
              </a:rPr>
              <a:t> SO</a:t>
            </a:r>
            <a:r>
              <a:rPr lang="en-US" altLang="en-US" sz="1400" baseline="-30000" dirty="0">
                <a:solidFill>
                  <a:srgbClr val="000000"/>
                </a:solidFill>
                <a:cs typeface="Times New Roman" panose="02020603050405020304" pitchFamily="18" charset="0"/>
              </a:rPr>
              <a:t>4</a:t>
            </a:r>
            <a:r>
              <a:rPr lang="en-US" altLang="en-US" sz="1400" baseline="30000" dirty="0">
                <a:solidFill>
                  <a:srgbClr val="000000"/>
                </a:solidFill>
                <a:cs typeface="Times New Roman" panose="02020603050405020304" pitchFamily="18" charset="0"/>
              </a:rPr>
              <a:t>2–</a:t>
            </a:r>
            <a:r>
              <a:rPr lang="en-US" altLang="en-US" sz="1400" dirty="0">
                <a:solidFill>
                  <a:srgbClr val="000000"/>
                </a:solidFill>
                <a:cs typeface="Times New Roman" panose="02020603050405020304" pitchFamily="18" charset="0"/>
              </a:rPr>
              <a:t>, NO</a:t>
            </a:r>
            <a:r>
              <a:rPr lang="en-US" altLang="en-US" sz="1400" baseline="-30000" dirty="0">
                <a:solidFill>
                  <a:srgbClr val="000000"/>
                </a:solidFill>
                <a:cs typeface="Times New Roman" panose="02020603050405020304" pitchFamily="18" charset="0"/>
              </a:rPr>
              <a:t>3</a:t>
            </a:r>
            <a:r>
              <a:rPr lang="en-US" altLang="en-US" sz="1400" baseline="30000" dirty="0">
                <a:solidFill>
                  <a:srgbClr val="000000"/>
                </a:solidFill>
                <a:cs typeface="Times New Roman" panose="02020603050405020304" pitchFamily="18" charset="0"/>
              </a:rPr>
              <a:t>–</a:t>
            </a:r>
            <a:r>
              <a:rPr lang="en-US" altLang="en-US" sz="1400" dirty="0">
                <a:solidFill>
                  <a:srgbClr val="000000"/>
                </a:solidFill>
                <a:cs typeface="Times New Roman" panose="02020603050405020304" pitchFamily="18" charset="0"/>
              </a:rPr>
              <a:t>).</a:t>
            </a:r>
            <a:endParaRPr lang="en-US" altLang="en-US" sz="1600" b="1" dirty="0">
              <a:solidFill>
                <a:srgbClr val="000000"/>
              </a:solidFill>
              <a:cs typeface="Times New Roman" panose="02020603050405020304" pitchFamily="18" charset="0"/>
            </a:endParaRPr>
          </a:p>
          <a:p>
            <a:pPr lvl="1" eaLnBrk="1" hangingPunct="1">
              <a:lnSpc>
                <a:spcPct val="120000"/>
              </a:lnSpc>
              <a:defRPr/>
            </a:pPr>
            <a:endParaRPr lang="tr-TR" altLang="en-US" sz="1300" dirty="0">
              <a:solidFill>
                <a:srgbClr val="000000"/>
              </a:solidFill>
              <a:cs typeface="Times New Roman" panose="02020603050405020304" pitchFamily="18" charset="0"/>
            </a:endParaRPr>
          </a:p>
          <a:p>
            <a:pPr eaLnBrk="1" hangingPunct="1">
              <a:lnSpc>
                <a:spcPct val="120000"/>
              </a:lnSpc>
              <a:defRPr/>
            </a:pPr>
            <a:endParaRPr lang="tr-TR" altLang="en-US" sz="1600" dirty="0">
              <a:solidFill>
                <a:srgbClr val="000000"/>
              </a:solidFill>
              <a:cs typeface="Times New Roman" panose="02020603050405020304" pitchFamily="18" charset="0"/>
            </a:endParaRPr>
          </a:p>
          <a:p>
            <a:pPr eaLnBrk="1" hangingPunct="1">
              <a:lnSpc>
                <a:spcPct val="120000"/>
              </a:lnSpc>
              <a:defRPr/>
            </a:pPr>
            <a:endParaRPr lang="tr-TR" altLang="en-US" sz="1600" dirty="0">
              <a:solidFill>
                <a:srgbClr val="000000"/>
              </a:solidFill>
              <a:cs typeface="Times New Roman" panose="02020603050405020304" pitchFamily="18" charset="0"/>
            </a:endParaRPr>
          </a:p>
        </p:txBody>
      </p:sp>
      <p:pic>
        <p:nvPicPr>
          <p:cNvPr id="122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69373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467600" cy="228600"/>
          </a:xfrm>
        </p:spPr>
        <p:txBody>
          <a:bodyPr>
            <a:normAutofit fontScale="90000"/>
          </a:bodyPr>
          <a:lstStyle/>
          <a:p>
            <a:pPr eaLnBrk="1" hangingPunct="1"/>
            <a:r>
              <a:rPr lang="tr-TR" altLang="en-US" sz="2800">
                <a:solidFill>
                  <a:schemeClr val="tx1"/>
                </a:solidFill>
                <a:latin typeface="Comic Sans MS" panose="030F0702030302020204" pitchFamily="66" charset="0"/>
              </a:rPr>
              <a:t>Kimyasal Bağlar</a:t>
            </a:r>
            <a:endParaRPr lang="en-US" altLang="en-US" sz="2800">
              <a:solidFill>
                <a:schemeClr val="tx1"/>
              </a:solidFill>
            </a:endParaRPr>
          </a:p>
        </p:txBody>
      </p:sp>
      <p:sp>
        <p:nvSpPr>
          <p:cNvPr id="3" name="Content Placeholder 2"/>
          <p:cNvSpPr>
            <a:spLocks noGrp="1"/>
          </p:cNvSpPr>
          <p:nvPr>
            <p:ph sz="half" idx="1"/>
          </p:nvPr>
        </p:nvSpPr>
        <p:spPr>
          <a:xfrm>
            <a:off x="228600" y="838200"/>
            <a:ext cx="4267200" cy="5257800"/>
          </a:xfrm>
        </p:spPr>
        <p:txBody>
          <a:bodyPr>
            <a:normAutofit/>
          </a:bodyPr>
          <a:lstStyle/>
          <a:p>
            <a:pPr algn="just" eaLnBrk="1" hangingPunct="1">
              <a:lnSpc>
                <a:spcPct val="150000"/>
              </a:lnSpc>
              <a:defRPr/>
            </a:pPr>
            <a:r>
              <a:rPr lang="tr-TR" altLang="en-US" sz="2000" dirty="0">
                <a:solidFill>
                  <a:schemeClr val="tx1"/>
                </a:solidFill>
                <a:latin typeface="+mj-lt"/>
                <a:cs typeface="Times New Roman" panose="02020603050405020304" pitchFamily="18" charset="0"/>
              </a:rPr>
              <a:t>İki atom bir molekül oluşturmak üzere yan yana geldiklerinde elektronlar her iki atomun çekirdek ve elektronlarının etkisi altına girerler. </a:t>
            </a:r>
            <a:r>
              <a:rPr lang="tr-TR" altLang="en-US" sz="2000" dirty="0">
                <a:solidFill>
                  <a:schemeClr val="tx1"/>
                </a:solidFill>
                <a:latin typeface="+mj-lt"/>
              </a:rPr>
              <a:t>K</a:t>
            </a:r>
            <a:r>
              <a:rPr lang="tr-TR" altLang="en-US" sz="2000" dirty="0">
                <a:solidFill>
                  <a:schemeClr val="tx1"/>
                </a:solidFill>
                <a:latin typeface="+mj-lt"/>
                <a:cs typeface="Times New Roman" panose="02020603050405020304" pitchFamily="18" charset="0"/>
              </a:rPr>
              <a:t>arşılıklı etkileşimler sonunda atomlar yeni bir düzenlenme ile kararlı bir yapıya ulaşırlar </a:t>
            </a:r>
            <a:endParaRPr lang="tr-TR" altLang="en-US" sz="2000" dirty="0">
              <a:solidFill>
                <a:schemeClr val="tx1"/>
              </a:solidFill>
              <a:latin typeface="+mj-lt"/>
            </a:endParaRPr>
          </a:p>
          <a:p>
            <a:pPr eaLnBrk="1" hangingPunct="1">
              <a:defRPr/>
            </a:pPr>
            <a:endParaRPr lang="en-US" sz="2400" dirty="0">
              <a:solidFill>
                <a:schemeClr val="tx1"/>
              </a:solidFill>
            </a:endParaRPr>
          </a:p>
        </p:txBody>
      </p:sp>
      <p:pic>
        <p:nvPicPr>
          <p:cNvPr id="13316"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838200"/>
            <a:ext cx="3810000" cy="20447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38400" y="76200"/>
            <a:ext cx="3051175" cy="857250"/>
          </a:xfrm>
        </p:spPr>
        <p:txBody>
          <a:bodyPr/>
          <a:lstStyle/>
          <a:p>
            <a:pPr eaLnBrk="1" hangingPunct="1"/>
            <a:r>
              <a:rPr lang="tr-TR" altLang="en-US" sz="2800">
                <a:solidFill>
                  <a:schemeClr val="tx1"/>
                </a:solidFill>
                <a:cs typeface="Times New Roman" panose="02020603050405020304" pitchFamily="18" charset="0"/>
              </a:rPr>
              <a:t>Kimyasal bağlar</a:t>
            </a:r>
          </a:p>
        </p:txBody>
      </p:sp>
      <p:sp>
        <p:nvSpPr>
          <p:cNvPr id="26627" name="Rectangle 3"/>
          <p:cNvSpPr>
            <a:spLocks noChangeArrowheads="1"/>
          </p:cNvSpPr>
          <p:nvPr/>
        </p:nvSpPr>
        <p:spPr bwMode="auto">
          <a:xfrm>
            <a:off x="304800" y="1066800"/>
            <a:ext cx="335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defRPr/>
            </a:pPr>
            <a:r>
              <a:rPr lang="tr-TR" altLang="en-US" sz="2000" dirty="0"/>
              <a:t>İyonik (</a:t>
            </a:r>
            <a:r>
              <a:rPr lang="tr-TR" altLang="en-US" sz="2000" dirty="0" err="1"/>
              <a:t>elektrovalent</a:t>
            </a:r>
            <a:r>
              <a:rPr lang="tr-TR" altLang="en-US" sz="2000" dirty="0"/>
              <a:t>) bağlar</a:t>
            </a:r>
          </a:p>
          <a:p>
            <a:pPr eaLnBrk="1" hangingPunct="1">
              <a:spcBef>
                <a:spcPct val="20000"/>
              </a:spcBef>
              <a:buFontTx/>
              <a:buChar char="•"/>
              <a:defRPr/>
            </a:pPr>
            <a:endParaRPr lang="tr-TR" altLang="en-US" sz="2000" dirty="0"/>
          </a:p>
          <a:p>
            <a:pPr eaLnBrk="1" hangingPunct="1">
              <a:spcBef>
                <a:spcPct val="20000"/>
              </a:spcBef>
              <a:buFontTx/>
              <a:buChar char="•"/>
              <a:defRPr/>
            </a:pPr>
            <a:r>
              <a:rPr lang="tr-TR" altLang="en-US" sz="2000" dirty="0" err="1"/>
              <a:t>Kovalent</a:t>
            </a:r>
            <a:r>
              <a:rPr lang="tr-TR" altLang="en-US" sz="2000" dirty="0"/>
              <a:t> bağlar</a:t>
            </a:r>
          </a:p>
          <a:p>
            <a:pPr eaLnBrk="1" hangingPunct="1">
              <a:spcBef>
                <a:spcPct val="20000"/>
              </a:spcBef>
              <a:buFontTx/>
              <a:buChar char="•"/>
              <a:defRPr/>
            </a:pPr>
            <a:endParaRPr lang="tr-TR" altLang="en-US" sz="2000" dirty="0"/>
          </a:p>
          <a:p>
            <a:pPr eaLnBrk="1" hangingPunct="1">
              <a:spcBef>
                <a:spcPct val="20000"/>
              </a:spcBef>
              <a:buFontTx/>
              <a:buChar char="•"/>
              <a:defRPr/>
            </a:pPr>
            <a:r>
              <a:rPr lang="tr-TR" altLang="en-US" sz="2000" dirty="0" err="1"/>
              <a:t>Ko</a:t>
            </a:r>
            <a:r>
              <a:rPr lang="tr-TR" altLang="en-US" sz="2000" dirty="0"/>
              <a:t>-ordinat (</a:t>
            </a:r>
            <a:r>
              <a:rPr lang="tr-TR" altLang="en-US" sz="2000" dirty="0" err="1"/>
              <a:t>dative</a:t>
            </a:r>
            <a:r>
              <a:rPr lang="tr-TR" altLang="en-US" sz="2000" dirty="0"/>
              <a:t> </a:t>
            </a:r>
            <a:r>
              <a:rPr lang="tr-TR" altLang="en-US" sz="2000" dirty="0" err="1"/>
              <a:t>kovalent</a:t>
            </a:r>
            <a:r>
              <a:rPr lang="tr-TR" altLang="en-US" sz="2000" dirty="0"/>
              <a:t>) bağlar</a:t>
            </a:r>
          </a:p>
          <a:p>
            <a:pPr marL="0" indent="0" eaLnBrk="1" hangingPunct="1">
              <a:spcBef>
                <a:spcPct val="20000"/>
              </a:spcBef>
              <a:defRPr/>
            </a:pPr>
            <a:endParaRPr lang="tr-TR" altLang="en-US" sz="2000" dirty="0"/>
          </a:p>
          <a:p>
            <a:pPr marL="0" indent="0" eaLnBrk="1" hangingPunct="1">
              <a:spcBef>
                <a:spcPct val="20000"/>
              </a:spcBef>
              <a:defRPr/>
            </a:pPr>
            <a:r>
              <a:rPr lang="tr-TR" altLang="en-US" sz="2000" dirty="0"/>
              <a:t>Bağ olmayan Etkileşimler</a:t>
            </a:r>
          </a:p>
          <a:p>
            <a:pPr eaLnBrk="1" hangingPunct="1">
              <a:spcBef>
                <a:spcPct val="20000"/>
              </a:spcBef>
              <a:buFontTx/>
              <a:buChar char="•"/>
              <a:defRPr/>
            </a:pPr>
            <a:r>
              <a:rPr lang="tr-TR" altLang="en-US" sz="2000" dirty="0"/>
              <a:t>Hidrojen bağları</a:t>
            </a:r>
          </a:p>
          <a:p>
            <a:pPr eaLnBrk="1" hangingPunct="1">
              <a:spcBef>
                <a:spcPct val="20000"/>
              </a:spcBef>
              <a:buFontTx/>
              <a:buChar char="•"/>
              <a:defRPr/>
            </a:pPr>
            <a:r>
              <a:rPr lang="tr-TR" altLang="en-US" sz="2000" dirty="0"/>
              <a:t>Metalik bağlar</a:t>
            </a:r>
          </a:p>
          <a:p>
            <a:pPr eaLnBrk="1" hangingPunct="1">
              <a:spcBef>
                <a:spcPct val="20000"/>
              </a:spcBef>
              <a:buFontTx/>
              <a:buChar char="•"/>
              <a:defRPr/>
            </a:pPr>
            <a:r>
              <a:rPr lang="tr-TR" altLang="en-US" sz="2000" dirty="0"/>
              <a:t>Van der Waals kuvvetleri</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933450"/>
            <a:ext cx="50292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04788"/>
            <a:ext cx="4953000" cy="1143000"/>
          </a:xfrm>
        </p:spPr>
        <p:txBody>
          <a:bodyPr/>
          <a:lstStyle/>
          <a:p>
            <a:pPr eaLnBrk="1" hangingPunct="1"/>
            <a:r>
              <a:rPr lang="tr-TR" altLang="en-US" sz="2700">
                <a:solidFill>
                  <a:schemeClr val="tx1"/>
                </a:solidFill>
                <a:latin typeface="Comic Sans MS" panose="030F0702030302020204" pitchFamily="66" charset="0"/>
              </a:rPr>
              <a:t>İyonik (elektrovalent) bağlar</a:t>
            </a:r>
          </a:p>
        </p:txBody>
      </p:sp>
      <p:sp>
        <p:nvSpPr>
          <p:cNvPr id="15363" name="Content Placeholder 1"/>
          <p:cNvSpPr>
            <a:spLocks noGrp="1"/>
          </p:cNvSpPr>
          <p:nvPr>
            <p:ph sz="half" idx="1"/>
          </p:nvPr>
        </p:nvSpPr>
        <p:spPr>
          <a:xfrm>
            <a:off x="152400" y="1219200"/>
            <a:ext cx="5353050" cy="1981200"/>
          </a:xfrm>
        </p:spPr>
        <p:txBody>
          <a:bodyPr/>
          <a:lstStyle/>
          <a:p>
            <a:pPr algn="just" eaLnBrk="1" hangingPunct="1"/>
            <a:r>
              <a:rPr lang="tr-TR" altLang="en-US" sz="2400">
                <a:solidFill>
                  <a:schemeClr val="tx1"/>
                </a:solidFill>
                <a:latin typeface="Times New Roman" panose="02020603050405020304" pitchFamily="18" charset="0"/>
              </a:rPr>
              <a:t>Atomlar, elektron kazanarak ya da kaybederek </a:t>
            </a:r>
            <a:r>
              <a:rPr lang="tr-TR" altLang="en-US" sz="2400" b="1" i="1">
                <a:solidFill>
                  <a:schemeClr val="tx1"/>
                </a:solidFill>
                <a:latin typeface="Times New Roman" panose="02020603050405020304" pitchFamily="18" charset="0"/>
              </a:rPr>
              <a:t>iyon</a:t>
            </a:r>
            <a:r>
              <a:rPr lang="tr-TR" altLang="en-US" sz="2400">
                <a:solidFill>
                  <a:schemeClr val="tx1"/>
                </a:solidFill>
                <a:latin typeface="Times New Roman" panose="02020603050405020304" pitchFamily="18" charset="0"/>
              </a:rPr>
              <a:t> adı verilen yüklü parçacıkları oluştururlar. Zıt yüklü iyonlar arasındaki çekim kuvveti sonucu olarak da </a:t>
            </a:r>
            <a:r>
              <a:rPr lang="tr-TR" altLang="en-US" sz="2400" b="1">
                <a:solidFill>
                  <a:schemeClr val="tx1"/>
                </a:solidFill>
                <a:latin typeface="Times New Roman" panose="02020603050405020304" pitchFamily="18" charset="0"/>
              </a:rPr>
              <a:t>iyonik bağlar</a:t>
            </a:r>
            <a:r>
              <a:rPr lang="tr-TR" altLang="en-US" sz="2400">
                <a:solidFill>
                  <a:schemeClr val="tx1"/>
                </a:solidFill>
                <a:latin typeface="Times New Roman" panose="02020603050405020304" pitchFamily="18" charset="0"/>
              </a:rPr>
              <a:t> oluşur.</a:t>
            </a:r>
          </a:p>
          <a:p>
            <a:pPr eaLnBrk="1" hangingPunct="1"/>
            <a:endParaRPr lang="en-US" altLang="en-US" sz="2400">
              <a:solidFill>
                <a:schemeClr val="tx1"/>
              </a:solidFill>
            </a:endParaRPr>
          </a:p>
        </p:txBody>
      </p:sp>
      <p:pic>
        <p:nvPicPr>
          <p:cNvPr id="15364" name="Picture 4"/>
          <p:cNvPicPr>
            <a:picLocks noChangeAspect="1"/>
          </p:cNvPicPr>
          <p:nvPr/>
        </p:nvPicPr>
        <p:blipFill>
          <a:blip r:embed="rId2">
            <a:clrChange>
              <a:clrFrom>
                <a:srgbClr val="D8E9EC"/>
              </a:clrFrom>
              <a:clrTo>
                <a:srgbClr val="D8E9EC">
                  <a:alpha val="0"/>
                </a:srgbClr>
              </a:clrTo>
            </a:clrChange>
            <a:extLst>
              <a:ext uri="{28A0092B-C50C-407E-A947-70E740481C1C}">
                <a14:useLocalDpi xmlns:a14="http://schemas.microsoft.com/office/drawing/2010/main" val="0"/>
              </a:ext>
            </a:extLst>
          </a:blip>
          <a:srcRect/>
          <a:stretch>
            <a:fillRect/>
          </a:stretch>
        </p:blipFill>
        <p:spPr bwMode="auto">
          <a:xfrm>
            <a:off x="5534025" y="204788"/>
            <a:ext cx="3698875"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auto">
          <a:xfrm>
            <a:off x="-247650" y="2855913"/>
            <a:ext cx="355441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en-US" sz="2700">
                <a:solidFill>
                  <a:schemeClr val="tx1"/>
                </a:solidFill>
                <a:latin typeface="Comic Sans MS" panose="030F0702030302020204" pitchFamily="66" charset="0"/>
              </a:rPr>
              <a:t>Kovalent bağlar </a:t>
            </a:r>
          </a:p>
        </p:txBody>
      </p:sp>
      <p:sp>
        <p:nvSpPr>
          <p:cNvPr id="15366" name="Content Placeholder 1"/>
          <p:cNvSpPr>
            <a:spLocks noGrp="1"/>
          </p:cNvSpPr>
          <p:nvPr>
            <p:ph sz="half" idx="1"/>
          </p:nvPr>
        </p:nvSpPr>
        <p:spPr>
          <a:xfrm>
            <a:off x="152400" y="3733800"/>
            <a:ext cx="5105400" cy="1363663"/>
          </a:xfrm>
        </p:spPr>
        <p:txBody>
          <a:bodyPr/>
          <a:lstStyle/>
          <a:p>
            <a:pPr algn="just" eaLnBrk="1" hangingPunct="1"/>
            <a:r>
              <a:rPr lang="tr-TR" altLang="en-US" sz="2400">
                <a:solidFill>
                  <a:schemeClr val="tx1"/>
                </a:solidFill>
                <a:latin typeface="Times New Roman" panose="02020603050405020304" pitchFamily="18" charset="0"/>
              </a:rPr>
              <a:t>İki atom arasında ortaklaşa kullanılan elektron çiftinden oluşan  bağlardır</a:t>
            </a:r>
          </a:p>
        </p:txBody>
      </p:sp>
      <p:pic>
        <p:nvPicPr>
          <p:cNvPr id="153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33800"/>
            <a:ext cx="27971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609600"/>
            <a:ext cx="4572000" cy="590550"/>
          </a:xfrm>
        </p:spPr>
        <p:txBody>
          <a:bodyPr>
            <a:normAutofit fontScale="90000"/>
          </a:bodyPr>
          <a:lstStyle/>
          <a:p>
            <a:pPr algn="l" eaLnBrk="1" hangingPunct="1">
              <a:defRPr/>
            </a:pPr>
            <a:r>
              <a:rPr lang="tr-TR" altLang="en-US" sz="2700" dirty="0" err="1">
                <a:solidFill>
                  <a:schemeClr val="tx1"/>
                </a:solidFill>
                <a:latin typeface="Comic Sans MS" panose="030F0702030302020204" pitchFamily="66" charset="0"/>
              </a:rPr>
              <a:t>Nonpolar</a:t>
            </a:r>
            <a:r>
              <a:rPr lang="tr-TR" altLang="en-US" sz="2700" dirty="0">
                <a:solidFill>
                  <a:schemeClr val="tx1"/>
                </a:solidFill>
                <a:latin typeface="Comic Sans MS" panose="030F0702030302020204" pitchFamily="66" charset="0"/>
              </a:rPr>
              <a:t> (apolar) </a:t>
            </a:r>
            <a:r>
              <a:rPr lang="tr-TR" altLang="en-US" sz="2700" dirty="0" err="1">
                <a:solidFill>
                  <a:schemeClr val="tx1"/>
                </a:solidFill>
                <a:latin typeface="Comic Sans MS" panose="030F0702030302020204" pitchFamily="66" charset="0"/>
              </a:rPr>
              <a:t>kovalent</a:t>
            </a:r>
            <a:r>
              <a:rPr lang="tr-TR" altLang="en-US" sz="2700" dirty="0">
                <a:solidFill>
                  <a:schemeClr val="tx1"/>
                </a:solidFill>
                <a:latin typeface="Comic Sans MS" panose="030F0702030302020204" pitchFamily="66" charset="0"/>
              </a:rPr>
              <a:t> bağ</a:t>
            </a:r>
          </a:p>
        </p:txBody>
      </p:sp>
      <p:sp>
        <p:nvSpPr>
          <p:cNvPr id="2" name="Content Placeholder 1"/>
          <p:cNvSpPr>
            <a:spLocks noGrp="1"/>
          </p:cNvSpPr>
          <p:nvPr>
            <p:ph sz="half" idx="1"/>
          </p:nvPr>
        </p:nvSpPr>
        <p:spPr>
          <a:xfrm>
            <a:off x="152400" y="1193800"/>
            <a:ext cx="4602163" cy="1397000"/>
          </a:xfrm>
        </p:spPr>
        <p:txBody>
          <a:bodyPr/>
          <a:lstStyle/>
          <a:p>
            <a:pPr algn="just" eaLnBrk="1" hangingPunct="1">
              <a:spcBef>
                <a:spcPct val="50000"/>
              </a:spcBef>
              <a:defRPr/>
            </a:pPr>
            <a:r>
              <a:rPr lang="tr-TR" altLang="en-US" sz="1800" dirty="0">
                <a:solidFill>
                  <a:schemeClr val="tx1"/>
                </a:solidFill>
                <a:latin typeface="+mj-lt"/>
              </a:rPr>
              <a:t>Elektronun (Negatif yüklü) bağa katılan iki atom tarafından eşit kuvvette çekildiği </a:t>
            </a:r>
            <a:r>
              <a:rPr lang="tr-TR" altLang="en-US" sz="1800" dirty="0" err="1">
                <a:solidFill>
                  <a:schemeClr val="tx1"/>
                </a:solidFill>
                <a:latin typeface="+mj-lt"/>
              </a:rPr>
              <a:t>kovalent</a:t>
            </a:r>
            <a:r>
              <a:rPr lang="tr-TR" altLang="en-US" sz="1800" dirty="0">
                <a:solidFill>
                  <a:schemeClr val="tx1"/>
                </a:solidFill>
                <a:latin typeface="+mj-lt"/>
              </a:rPr>
              <a:t> bağa denir</a:t>
            </a:r>
            <a:endParaRPr lang="en-US" sz="1800" dirty="0">
              <a:solidFill>
                <a:schemeClr val="tx1"/>
              </a:solidFill>
              <a:latin typeface="+mj-lt"/>
            </a:endParaRPr>
          </a:p>
        </p:txBody>
      </p:sp>
      <p:sp>
        <p:nvSpPr>
          <p:cNvPr id="16388" name="Rectangle 2"/>
          <p:cNvSpPr txBox="1">
            <a:spLocks noChangeArrowheads="1"/>
          </p:cNvSpPr>
          <p:nvPr/>
        </p:nvSpPr>
        <p:spPr bwMode="auto">
          <a:xfrm>
            <a:off x="212725" y="2057400"/>
            <a:ext cx="33686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en-US" sz="2400">
                <a:solidFill>
                  <a:schemeClr val="tx1"/>
                </a:solidFill>
                <a:latin typeface="Comic Sans MS" panose="030F0702030302020204" pitchFamily="66" charset="0"/>
              </a:rPr>
              <a:t>Polar kovalent bağ </a:t>
            </a:r>
          </a:p>
        </p:txBody>
      </p:sp>
      <p:sp>
        <p:nvSpPr>
          <p:cNvPr id="14" name="Content Placeholder 1"/>
          <p:cNvSpPr>
            <a:spLocks noGrp="1"/>
          </p:cNvSpPr>
          <p:nvPr>
            <p:ph sz="half" idx="1"/>
          </p:nvPr>
        </p:nvSpPr>
        <p:spPr>
          <a:xfrm>
            <a:off x="152400" y="2514600"/>
            <a:ext cx="4602163" cy="1343025"/>
          </a:xfrm>
        </p:spPr>
        <p:txBody>
          <a:bodyPr/>
          <a:lstStyle/>
          <a:p>
            <a:pPr algn="just" eaLnBrk="1" hangingPunct="1">
              <a:defRPr/>
            </a:pPr>
            <a:r>
              <a:rPr lang="tr-TR" altLang="en-US" sz="1800" dirty="0">
                <a:solidFill>
                  <a:schemeClr val="tx1"/>
                </a:solidFill>
                <a:latin typeface="+mj-lt"/>
              </a:rPr>
              <a:t>Elektronun (Negatif yüklü) bağa katılan iki atomdan birine daha yakın bulunduğu </a:t>
            </a:r>
            <a:r>
              <a:rPr lang="tr-TR" altLang="en-US" sz="1800" dirty="0" err="1">
                <a:solidFill>
                  <a:schemeClr val="tx1"/>
                </a:solidFill>
                <a:latin typeface="+mj-lt"/>
              </a:rPr>
              <a:t>kovalent</a:t>
            </a:r>
            <a:r>
              <a:rPr lang="tr-TR" altLang="en-US" sz="1800" dirty="0">
                <a:solidFill>
                  <a:schemeClr val="tx1"/>
                </a:solidFill>
                <a:latin typeface="+mj-lt"/>
              </a:rPr>
              <a:t> bağa denir </a:t>
            </a:r>
          </a:p>
          <a:p>
            <a:pPr algn="just" eaLnBrk="1" hangingPunct="1">
              <a:defRPr/>
            </a:pPr>
            <a:endParaRPr lang="tr-TR" altLang="en-US" sz="1800" dirty="0">
              <a:solidFill>
                <a:schemeClr val="tx1"/>
              </a:solidFill>
              <a:latin typeface="+mj-lt"/>
            </a:endParaRPr>
          </a:p>
        </p:txBody>
      </p:sp>
      <p:pic>
        <p:nvPicPr>
          <p:cNvPr id="163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4563" y="398463"/>
            <a:ext cx="42084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3"/>
          <p:cNvSpPr>
            <a:spLocks noChangeArrowheads="1"/>
          </p:cNvSpPr>
          <p:nvPr/>
        </p:nvSpPr>
        <p:spPr bwMode="auto">
          <a:xfrm>
            <a:off x="142875" y="44450"/>
            <a:ext cx="4503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82E32"/>
                </a:solidFill>
                <a:latin typeface="Arial" panose="020B0604020202020204" pitchFamily="34" charset="0"/>
                <a:ea typeface="ＭＳ Ｐゴシック" panose="020B0600070205080204" pitchFamily="34" charset="-128"/>
              </a:defRPr>
            </a:lvl1pPr>
            <a:lvl2pPr marL="742950" indent="-285750">
              <a:defRPr sz="2800">
                <a:solidFill>
                  <a:srgbClr val="C82E32"/>
                </a:solidFill>
                <a:latin typeface="Arial" panose="020B0604020202020204" pitchFamily="34" charset="0"/>
                <a:ea typeface="ＭＳ Ｐゴシック" panose="020B0600070205080204" pitchFamily="34" charset="-128"/>
              </a:defRPr>
            </a:lvl2pPr>
            <a:lvl3pPr marL="1143000" indent="-228600">
              <a:defRPr sz="2800">
                <a:solidFill>
                  <a:srgbClr val="C82E32"/>
                </a:solidFill>
                <a:latin typeface="Arial" panose="020B0604020202020204" pitchFamily="34" charset="0"/>
                <a:ea typeface="ＭＳ Ｐゴシック" panose="020B0600070205080204" pitchFamily="34" charset="-128"/>
              </a:defRPr>
            </a:lvl3pPr>
            <a:lvl4pPr marL="1600200" indent="-228600">
              <a:defRPr sz="2800">
                <a:solidFill>
                  <a:srgbClr val="C82E32"/>
                </a:solidFill>
                <a:latin typeface="Arial" panose="020B0604020202020204" pitchFamily="34" charset="0"/>
                <a:ea typeface="ＭＳ Ｐゴシック" panose="020B0600070205080204" pitchFamily="34" charset="-128"/>
              </a:defRPr>
            </a:lvl4pPr>
            <a:lvl5pPr marL="2057400" indent="-228600">
              <a:defRPr sz="28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r>
              <a:rPr lang="en-US" altLang="en-US">
                <a:solidFill>
                  <a:schemeClr val="tx1"/>
                </a:solidFill>
              </a:rPr>
              <a:t>Kovalent bağlar</a:t>
            </a:r>
            <a:r>
              <a:rPr lang="tr-TR" altLang="en-US">
                <a:solidFill>
                  <a:schemeClr val="tx1"/>
                </a:solidFill>
              </a:rPr>
              <a:t>ın Polarlığı</a:t>
            </a:r>
            <a:r>
              <a:rPr lang="en-US" altLang="en-US">
                <a:solidFill>
                  <a:schemeClr val="tx1"/>
                </a:solidFill>
              </a:rPr>
              <a:t> </a:t>
            </a:r>
          </a:p>
        </p:txBody>
      </p:sp>
      <p:sp>
        <p:nvSpPr>
          <p:cNvPr id="16" name="Content Placeholder 1"/>
          <p:cNvSpPr>
            <a:spLocks noGrp="1"/>
          </p:cNvSpPr>
          <p:nvPr>
            <p:ph sz="half" idx="1"/>
          </p:nvPr>
        </p:nvSpPr>
        <p:spPr>
          <a:xfrm>
            <a:off x="79375" y="4114800"/>
            <a:ext cx="8789988" cy="1643063"/>
          </a:xfrm>
        </p:spPr>
        <p:txBody>
          <a:bodyPr/>
          <a:lstStyle/>
          <a:p>
            <a:pPr algn="just" eaLnBrk="1" hangingPunct="1">
              <a:defRPr/>
            </a:pPr>
            <a:r>
              <a:rPr lang="tr-TR" altLang="en-US" sz="1800" dirty="0">
                <a:solidFill>
                  <a:schemeClr val="tx1"/>
                </a:solidFill>
                <a:latin typeface="+mj-lt"/>
              </a:rPr>
              <a:t>Ortaklaşa kullanılan her iki elektronun aynı atom tarafından sağlandığı </a:t>
            </a:r>
            <a:r>
              <a:rPr lang="tr-TR" altLang="en-US" sz="1800" dirty="0" err="1">
                <a:solidFill>
                  <a:schemeClr val="tx1"/>
                </a:solidFill>
                <a:latin typeface="+mj-lt"/>
              </a:rPr>
              <a:t>kovalent</a:t>
            </a:r>
            <a:r>
              <a:rPr lang="tr-TR" altLang="en-US" sz="1800" dirty="0">
                <a:solidFill>
                  <a:schemeClr val="tx1"/>
                </a:solidFill>
                <a:latin typeface="+mj-lt"/>
              </a:rPr>
              <a:t> bağlardır.</a:t>
            </a:r>
          </a:p>
        </p:txBody>
      </p:sp>
      <p:sp>
        <p:nvSpPr>
          <p:cNvPr id="16393" name="Rectangle 2"/>
          <p:cNvSpPr txBox="1">
            <a:spLocks noChangeArrowheads="1"/>
          </p:cNvSpPr>
          <p:nvPr/>
        </p:nvSpPr>
        <p:spPr bwMode="auto">
          <a:xfrm>
            <a:off x="38100" y="3581400"/>
            <a:ext cx="4229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en-US" sz="2400">
                <a:solidFill>
                  <a:schemeClr val="tx1"/>
                </a:solidFill>
                <a:latin typeface="Comic Sans MS" panose="030F0702030302020204" pitchFamily="66" charset="0"/>
              </a:rPr>
              <a:t>Koordinat kovalent bağlar</a:t>
            </a:r>
          </a:p>
        </p:txBody>
      </p:sp>
      <p:pic>
        <p:nvPicPr>
          <p:cNvPr id="16394" name="Picture 6"/>
          <p:cNvPicPr>
            <a:picLocks noChangeAspect="1" noChangeArrowheads="1"/>
          </p:cNvPicPr>
          <p:nvPr/>
        </p:nvPicPr>
        <p:blipFill>
          <a:blip r:embed="rId3">
            <a:extLst>
              <a:ext uri="{28A0092B-C50C-407E-A947-70E740481C1C}">
                <a14:useLocalDpi xmlns:a14="http://schemas.microsoft.com/office/drawing/2010/main" val="0"/>
              </a:ext>
            </a:extLst>
          </a:blip>
          <a:srcRect t="26089"/>
          <a:stretch>
            <a:fillRect/>
          </a:stretch>
        </p:blipFill>
        <p:spPr bwMode="auto">
          <a:xfrm>
            <a:off x="3733800" y="4581525"/>
            <a:ext cx="5410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072DF1FF-1CAE-4078-90E8-D3C8BF33A09B}"/>
                  </a:ext>
                </a:extLst>
              </p14:cNvPr>
              <p14:cNvContentPartPr/>
              <p14:nvPr/>
            </p14:nvContentPartPr>
            <p14:xfrm>
              <a:off x="6322526" y="2570863"/>
              <a:ext cx="360" cy="2520"/>
            </p14:xfrm>
          </p:contentPart>
        </mc:Choice>
        <mc:Fallback xmlns="">
          <p:pic>
            <p:nvPicPr>
              <p:cNvPr id="10" name="Ink 9">
                <a:extLst>
                  <a:ext uri="{FF2B5EF4-FFF2-40B4-BE49-F238E27FC236}">
                    <a16:creationId xmlns:a16="http://schemas.microsoft.com/office/drawing/2014/main" id="{072DF1FF-1CAE-4078-90E8-D3C8BF33A09B}"/>
                  </a:ext>
                </a:extLst>
              </p:cNvPr>
              <p:cNvPicPr/>
              <p:nvPr/>
            </p:nvPicPr>
            <p:blipFill>
              <a:blip r:embed="rId3"/>
              <a:stretch>
                <a:fillRect/>
              </a:stretch>
            </p:blipFill>
            <p:spPr>
              <a:xfrm>
                <a:off x="6304886" y="2552863"/>
                <a:ext cx="36000" cy="38160"/>
              </a:xfrm>
              <a:prstGeom prst="rect">
                <a:avLst/>
              </a:prstGeom>
            </p:spPr>
          </p:pic>
        </mc:Fallback>
      </mc:AlternateContent>
      <p:grpSp>
        <p:nvGrpSpPr>
          <p:cNvPr id="21" name="Group 20">
            <a:extLst>
              <a:ext uri="{FF2B5EF4-FFF2-40B4-BE49-F238E27FC236}">
                <a16:creationId xmlns:a16="http://schemas.microsoft.com/office/drawing/2014/main" id="{5AA510F1-2E74-42C3-8653-93F43A954F97}"/>
              </a:ext>
            </a:extLst>
          </p:cNvPr>
          <p:cNvGrpSpPr/>
          <p:nvPr/>
        </p:nvGrpSpPr>
        <p:grpSpPr>
          <a:xfrm>
            <a:off x="346166" y="470263"/>
            <a:ext cx="5621400" cy="2040840"/>
            <a:chOff x="346166" y="470263"/>
            <a:chExt cx="5621400" cy="2040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68E8CD4-3528-40ED-ABB5-08D8A183D63B}"/>
                    </a:ext>
                  </a:extLst>
                </p14:cNvPr>
                <p14:cNvContentPartPr/>
                <p14:nvPr/>
              </p14:nvContentPartPr>
              <p14:xfrm>
                <a:off x="430406" y="470263"/>
                <a:ext cx="299160" cy="364320"/>
              </p14:xfrm>
            </p:contentPart>
          </mc:Choice>
          <mc:Fallback xmlns="">
            <p:pic>
              <p:nvPicPr>
                <p:cNvPr id="4" name="Ink 3">
                  <a:extLst>
                    <a:ext uri="{FF2B5EF4-FFF2-40B4-BE49-F238E27FC236}">
                      <a16:creationId xmlns:a16="http://schemas.microsoft.com/office/drawing/2014/main" id="{268E8CD4-3528-40ED-ABB5-08D8A183D63B}"/>
                    </a:ext>
                  </a:extLst>
                </p:cNvPr>
                <p:cNvPicPr/>
                <p:nvPr/>
              </p:nvPicPr>
              <p:blipFill>
                <a:blip r:embed="rId5"/>
                <a:stretch>
                  <a:fillRect/>
                </a:stretch>
              </p:blipFill>
              <p:spPr>
                <a:xfrm>
                  <a:off x="412406" y="452623"/>
                  <a:ext cx="3348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D0F4445-D2B4-43FC-95FF-B17F7DD732DB}"/>
                    </a:ext>
                  </a:extLst>
                </p14:cNvPr>
                <p14:cNvContentPartPr/>
                <p14:nvPr/>
              </p14:nvContentPartPr>
              <p14:xfrm>
                <a:off x="864206" y="542983"/>
                <a:ext cx="231120" cy="300960"/>
              </p14:xfrm>
            </p:contentPart>
          </mc:Choice>
          <mc:Fallback xmlns="">
            <p:pic>
              <p:nvPicPr>
                <p:cNvPr id="5" name="Ink 4">
                  <a:extLst>
                    <a:ext uri="{FF2B5EF4-FFF2-40B4-BE49-F238E27FC236}">
                      <a16:creationId xmlns:a16="http://schemas.microsoft.com/office/drawing/2014/main" id="{5D0F4445-D2B4-43FC-95FF-B17F7DD732DB}"/>
                    </a:ext>
                  </a:extLst>
                </p:cNvPr>
                <p:cNvPicPr/>
                <p:nvPr/>
              </p:nvPicPr>
              <p:blipFill>
                <a:blip r:embed="rId7"/>
                <a:stretch>
                  <a:fillRect/>
                </a:stretch>
              </p:blipFill>
              <p:spPr>
                <a:xfrm>
                  <a:off x="846206" y="525343"/>
                  <a:ext cx="2667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7E103C6-D18F-4E55-83F7-BA05823E4FB3}"/>
                    </a:ext>
                  </a:extLst>
                </p14:cNvPr>
                <p14:cNvContentPartPr/>
                <p14:nvPr/>
              </p14:nvContentPartPr>
              <p14:xfrm>
                <a:off x="1264886" y="654223"/>
                <a:ext cx="468000" cy="315720"/>
              </p14:xfrm>
            </p:contentPart>
          </mc:Choice>
          <mc:Fallback xmlns="">
            <p:pic>
              <p:nvPicPr>
                <p:cNvPr id="6" name="Ink 5">
                  <a:extLst>
                    <a:ext uri="{FF2B5EF4-FFF2-40B4-BE49-F238E27FC236}">
                      <a16:creationId xmlns:a16="http://schemas.microsoft.com/office/drawing/2014/main" id="{D7E103C6-D18F-4E55-83F7-BA05823E4FB3}"/>
                    </a:ext>
                  </a:extLst>
                </p:cNvPr>
                <p:cNvPicPr/>
                <p:nvPr/>
              </p:nvPicPr>
              <p:blipFill>
                <a:blip r:embed="rId9"/>
                <a:stretch>
                  <a:fillRect/>
                </a:stretch>
              </p:blipFill>
              <p:spPr>
                <a:xfrm>
                  <a:off x="1247246" y="636223"/>
                  <a:ext cx="5036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E08D418-D5CC-434C-B106-F530106E148E}"/>
                    </a:ext>
                  </a:extLst>
                </p14:cNvPr>
                <p14:cNvContentPartPr/>
                <p14:nvPr/>
              </p14:nvContentPartPr>
              <p14:xfrm>
                <a:off x="1906766" y="542623"/>
                <a:ext cx="1177920" cy="495000"/>
              </p14:xfrm>
            </p:contentPart>
          </mc:Choice>
          <mc:Fallback xmlns="">
            <p:pic>
              <p:nvPicPr>
                <p:cNvPr id="7" name="Ink 6">
                  <a:extLst>
                    <a:ext uri="{FF2B5EF4-FFF2-40B4-BE49-F238E27FC236}">
                      <a16:creationId xmlns:a16="http://schemas.microsoft.com/office/drawing/2014/main" id="{1E08D418-D5CC-434C-B106-F530106E148E}"/>
                    </a:ext>
                  </a:extLst>
                </p:cNvPr>
                <p:cNvPicPr/>
                <p:nvPr/>
              </p:nvPicPr>
              <p:blipFill>
                <a:blip r:embed="rId11"/>
                <a:stretch>
                  <a:fillRect/>
                </a:stretch>
              </p:blipFill>
              <p:spPr>
                <a:xfrm>
                  <a:off x="1888766" y="524983"/>
                  <a:ext cx="121356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A067A45-8BC3-4776-A675-36FE3BB2E655}"/>
                    </a:ext>
                  </a:extLst>
                </p14:cNvPr>
                <p14:cNvContentPartPr/>
                <p14:nvPr/>
              </p14:nvContentPartPr>
              <p14:xfrm>
                <a:off x="3109166" y="705703"/>
                <a:ext cx="630360" cy="224280"/>
              </p14:xfrm>
            </p:contentPart>
          </mc:Choice>
          <mc:Fallback xmlns="">
            <p:pic>
              <p:nvPicPr>
                <p:cNvPr id="8" name="Ink 7">
                  <a:extLst>
                    <a:ext uri="{FF2B5EF4-FFF2-40B4-BE49-F238E27FC236}">
                      <a16:creationId xmlns:a16="http://schemas.microsoft.com/office/drawing/2014/main" id="{CA067A45-8BC3-4776-A675-36FE3BB2E655}"/>
                    </a:ext>
                  </a:extLst>
                </p:cNvPr>
                <p:cNvPicPr/>
                <p:nvPr/>
              </p:nvPicPr>
              <p:blipFill>
                <a:blip r:embed="rId13"/>
                <a:stretch>
                  <a:fillRect/>
                </a:stretch>
              </p:blipFill>
              <p:spPr>
                <a:xfrm>
                  <a:off x="3091166" y="687703"/>
                  <a:ext cx="666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5CEFFA3-C932-4AD9-B866-37057969EE5C}"/>
                    </a:ext>
                  </a:extLst>
                </p14:cNvPr>
                <p14:cNvContentPartPr/>
                <p14:nvPr/>
              </p14:nvContentPartPr>
              <p14:xfrm>
                <a:off x="3748886" y="692023"/>
                <a:ext cx="376560" cy="272160"/>
              </p14:xfrm>
            </p:contentPart>
          </mc:Choice>
          <mc:Fallback xmlns="">
            <p:pic>
              <p:nvPicPr>
                <p:cNvPr id="11" name="Ink 10">
                  <a:extLst>
                    <a:ext uri="{FF2B5EF4-FFF2-40B4-BE49-F238E27FC236}">
                      <a16:creationId xmlns:a16="http://schemas.microsoft.com/office/drawing/2014/main" id="{95CEFFA3-C932-4AD9-B866-37057969EE5C}"/>
                    </a:ext>
                  </a:extLst>
                </p:cNvPr>
                <p:cNvPicPr/>
                <p:nvPr/>
              </p:nvPicPr>
              <p:blipFill>
                <a:blip r:embed="rId15"/>
                <a:stretch>
                  <a:fillRect/>
                </a:stretch>
              </p:blipFill>
              <p:spPr>
                <a:xfrm>
                  <a:off x="3731246" y="674023"/>
                  <a:ext cx="4122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D1F820C-C7D0-4C62-BAEB-61FD09E5C52A}"/>
                    </a:ext>
                  </a:extLst>
                </p14:cNvPr>
                <p14:cNvContentPartPr/>
                <p14:nvPr/>
              </p14:nvContentPartPr>
              <p14:xfrm>
                <a:off x="4153886" y="740623"/>
                <a:ext cx="825840" cy="240120"/>
              </p14:xfrm>
            </p:contentPart>
          </mc:Choice>
          <mc:Fallback xmlns="">
            <p:pic>
              <p:nvPicPr>
                <p:cNvPr id="12" name="Ink 11">
                  <a:extLst>
                    <a:ext uri="{FF2B5EF4-FFF2-40B4-BE49-F238E27FC236}">
                      <a16:creationId xmlns:a16="http://schemas.microsoft.com/office/drawing/2014/main" id="{2D1F820C-C7D0-4C62-BAEB-61FD09E5C52A}"/>
                    </a:ext>
                  </a:extLst>
                </p:cNvPr>
                <p:cNvPicPr/>
                <p:nvPr/>
              </p:nvPicPr>
              <p:blipFill>
                <a:blip r:embed="rId17"/>
                <a:stretch>
                  <a:fillRect/>
                </a:stretch>
              </p:blipFill>
              <p:spPr>
                <a:xfrm>
                  <a:off x="4136246" y="722983"/>
                  <a:ext cx="861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7D7354A-F55C-467D-9322-088D99DD83C4}"/>
                    </a:ext>
                  </a:extLst>
                </p14:cNvPr>
                <p14:cNvContentPartPr/>
                <p14:nvPr/>
              </p14:nvContentPartPr>
              <p14:xfrm>
                <a:off x="5029046" y="604543"/>
                <a:ext cx="288720" cy="351720"/>
              </p14:xfrm>
            </p:contentPart>
          </mc:Choice>
          <mc:Fallback xmlns="">
            <p:pic>
              <p:nvPicPr>
                <p:cNvPr id="13" name="Ink 12">
                  <a:extLst>
                    <a:ext uri="{FF2B5EF4-FFF2-40B4-BE49-F238E27FC236}">
                      <a16:creationId xmlns:a16="http://schemas.microsoft.com/office/drawing/2014/main" id="{87D7354A-F55C-467D-9322-088D99DD83C4}"/>
                    </a:ext>
                  </a:extLst>
                </p:cNvPr>
                <p:cNvPicPr/>
                <p:nvPr/>
              </p:nvPicPr>
              <p:blipFill>
                <a:blip r:embed="rId19"/>
                <a:stretch>
                  <a:fillRect/>
                </a:stretch>
              </p:blipFill>
              <p:spPr>
                <a:xfrm>
                  <a:off x="5011046" y="586543"/>
                  <a:ext cx="3243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C09A2A1-DA09-4056-8D17-22051AE5E83E}"/>
                    </a:ext>
                  </a:extLst>
                </p14:cNvPr>
                <p14:cNvContentPartPr/>
                <p14:nvPr/>
              </p14:nvContentPartPr>
              <p14:xfrm>
                <a:off x="5326766" y="616063"/>
                <a:ext cx="459000" cy="353520"/>
              </p14:xfrm>
            </p:contentPart>
          </mc:Choice>
          <mc:Fallback xmlns="">
            <p:pic>
              <p:nvPicPr>
                <p:cNvPr id="14" name="Ink 13">
                  <a:extLst>
                    <a:ext uri="{FF2B5EF4-FFF2-40B4-BE49-F238E27FC236}">
                      <a16:creationId xmlns:a16="http://schemas.microsoft.com/office/drawing/2014/main" id="{4C09A2A1-DA09-4056-8D17-22051AE5E83E}"/>
                    </a:ext>
                  </a:extLst>
                </p:cNvPr>
                <p:cNvPicPr/>
                <p:nvPr/>
              </p:nvPicPr>
              <p:blipFill>
                <a:blip r:embed="rId21"/>
                <a:stretch>
                  <a:fillRect/>
                </a:stretch>
              </p:blipFill>
              <p:spPr>
                <a:xfrm>
                  <a:off x="5308766" y="598423"/>
                  <a:ext cx="4946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CE8291D-F43B-4F67-BC7B-5E6989DE21D5}"/>
                    </a:ext>
                  </a:extLst>
                </p14:cNvPr>
                <p14:cNvContentPartPr/>
                <p14:nvPr/>
              </p14:nvContentPartPr>
              <p14:xfrm>
                <a:off x="5711966" y="767263"/>
                <a:ext cx="255600" cy="95400"/>
              </p14:xfrm>
            </p:contentPart>
          </mc:Choice>
          <mc:Fallback xmlns="">
            <p:pic>
              <p:nvPicPr>
                <p:cNvPr id="15" name="Ink 14">
                  <a:extLst>
                    <a:ext uri="{FF2B5EF4-FFF2-40B4-BE49-F238E27FC236}">
                      <a16:creationId xmlns:a16="http://schemas.microsoft.com/office/drawing/2014/main" id="{7CE8291D-F43B-4F67-BC7B-5E6989DE21D5}"/>
                    </a:ext>
                  </a:extLst>
                </p:cNvPr>
                <p:cNvPicPr/>
                <p:nvPr/>
              </p:nvPicPr>
              <p:blipFill>
                <a:blip r:embed="rId23"/>
                <a:stretch>
                  <a:fillRect/>
                </a:stretch>
              </p:blipFill>
              <p:spPr>
                <a:xfrm>
                  <a:off x="5693966" y="749263"/>
                  <a:ext cx="29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2AA9D90-F423-4135-BD37-EB9F89C3042B}"/>
                    </a:ext>
                  </a:extLst>
                </p14:cNvPr>
                <p14:cNvContentPartPr/>
                <p14:nvPr/>
              </p14:nvContentPartPr>
              <p14:xfrm>
                <a:off x="346166" y="990463"/>
                <a:ext cx="302760" cy="947880"/>
              </p14:xfrm>
            </p:contentPart>
          </mc:Choice>
          <mc:Fallback xmlns="">
            <p:pic>
              <p:nvPicPr>
                <p:cNvPr id="17" name="Ink 16">
                  <a:extLst>
                    <a:ext uri="{FF2B5EF4-FFF2-40B4-BE49-F238E27FC236}">
                      <a16:creationId xmlns:a16="http://schemas.microsoft.com/office/drawing/2014/main" id="{72AA9D90-F423-4135-BD37-EB9F89C3042B}"/>
                    </a:ext>
                  </a:extLst>
                </p:cNvPr>
                <p:cNvPicPr/>
                <p:nvPr/>
              </p:nvPicPr>
              <p:blipFill>
                <a:blip r:embed="rId25"/>
                <a:stretch>
                  <a:fillRect/>
                </a:stretch>
              </p:blipFill>
              <p:spPr>
                <a:xfrm>
                  <a:off x="328166" y="972823"/>
                  <a:ext cx="33840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22F6F34-18FF-4B0C-82B3-92BCD15FCAB5}"/>
                    </a:ext>
                  </a:extLst>
                </p14:cNvPr>
                <p14:cNvContentPartPr/>
                <p14:nvPr/>
              </p14:nvContentPartPr>
              <p14:xfrm>
                <a:off x="446606" y="2185663"/>
                <a:ext cx="280800" cy="325440"/>
              </p14:xfrm>
            </p:contentPart>
          </mc:Choice>
          <mc:Fallback xmlns="">
            <p:pic>
              <p:nvPicPr>
                <p:cNvPr id="18" name="Ink 17">
                  <a:extLst>
                    <a:ext uri="{FF2B5EF4-FFF2-40B4-BE49-F238E27FC236}">
                      <a16:creationId xmlns:a16="http://schemas.microsoft.com/office/drawing/2014/main" id="{A22F6F34-18FF-4B0C-82B3-92BCD15FCAB5}"/>
                    </a:ext>
                  </a:extLst>
                </p:cNvPr>
                <p:cNvPicPr/>
                <p:nvPr/>
              </p:nvPicPr>
              <p:blipFill>
                <a:blip r:embed="rId27"/>
                <a:stretch>
                  <a:fillRect/>
                </a:stretch>
              </p:blipFill>
              <p:spPr>
                <a:xfrm>
                  <a:off x="428606" y="2167663"/>
                  <a:ext cx="3164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524B1B0-A1C8-4958-9E96-B0DF8D4E3475}"/>
                    </a:ext>
                  </a:extLst>
                </p14:cNvPr>
                <p14:cNvContentPartPr/>
                <p14:nvPr/>
              </p14:nvContentPartPr>
              <p14:xfrm>
                <a:off x="1186406" y="1070743"/>
                <a:ext cx="747360" cy="811080"/>
              </p14:xfrm>
            </p:contentPart>
          </mc:Choice>
          <mc:Fallback xmlns="">
            <p:pic>
              <p:nvPicPr>
                <p:cNvPr id="19" name="Ink 18">
                  <a:extLst>
                    <a:ext uri="{FF2B5EF4-FFF2-40B4-BE49-F238E27FC236}">
                      <a16:creationId xmlns:a16="http://schemas.microsoft.com/office/drawing/2014/main" id="{A524B1B0-A1C8-4958-9E96-B0DF8D4E3475}"/>
                    </a:ext>
                  </a:extLst>
                </p:cNvPr>
                <p:cNvPicPr/>
                <p:nvPr/>
              </p:nvPicPr>
              <p:blipFill>
                <a:blip r:embed="rId29"/>
                <a:stretch>
                  <a:fillRect/>
                </a:stretch>
              </p:blipFill>
              <p:spPr>
                <a:xfrm>
                  <a:off x="1168406" y="1053103"/>
                  <a:ext cx="78300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63AE55DD-F6C0-457F-AAE1-E3A96C4653C2}"/>
                    </a:ext>
                  </a:extLst>
                </p14:cNvPr>
                <p14:cNvContentPartPr/>
                <p14:nvPr/>
              </p14:nvContentPartPr>
              <p14:xfrm>
                <a:off x="2232566" y="2052823"/>
                <a:ext cx="391320" cy="401760"/>
              </p14:xfrm>
            </p:contentPart>
          </mc:Choice>
          <mc:Fallback xmlns="">
            <p:pic>
              <p:nvPicPr>
                <p:cNvPr id="20" name="Ink 19">
                  <a:extLst>
                    <a:ext uri="{FF2B5EF4-FFF2-40B4-BE49-F238E27FC236}">
                      <a16:creationId xmlns:a16="http://schemas.microsoft.com/office/drawing/2014/main" id="{63AE55DD-F6C0-457F-AAE1-E3A96C4653C2}"/>
                    </a:ext>
                  </a:extLst>
                </p:cNvPr>
                <p:cNvPicPr/>
                <p:nvPr/>
              </p:nvPicPr>
              <p:blipFill>
                <a:blip r:embed="rId31"/>
                <a:stretch>
                  <a:fillRect/>
                </a:stretch>
              </p:blipFill>
              <p:spPr>
                <a:xfrm>
                  <a:off x="2214926" y="2035183"/>
                  <a:ext cx="426960" cy="43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541C0CD5-AB1E-46A5-93C9-E0DACFEF889D}"/>
                  </a:ext>
                </a:extLst>
              </p14:cNvPr>
              <p14:cNvContentPartPr/>
              <p14:nvPr/>
            </p14:nvContentPartPr>
            <p14:xfrm>
              <a:off x="7628606" y="1526143"/>
              <a:ext cx="360" cy="2520"/>
            </p14:xfrm>
          </p:contentPart>
        </mc:Choice>
        <mc:Fallback xmlns="">
          <p:pic>
            <p:nvPicPr>
              <p:cNvPr id="34" name="Ink 33">
                <a:extLst>
                  <a:ext uri="{FF2B5EF4-FFF2-40B4-BE49-F238E27FC236}">
                    <a16:creationId xmlns:a16="http://schemas.microsoft.com/office/drawing/2014/main" id="{541C0CD5-AB1E-46A5-93C9-E0DACFEF889D}"/>
                  </a:ext>
                </a:extLst>
              </p:cNvPr>
              <p:cNvPicPr/>
              <p:nvPr/>
            </p:nvPicPr>
            <p:blipFill>
              <a:blip r:embed="rId3"/>
              <a:stretch>
                <a:fillRect/>
              </a:stretch>
            </p:blipFill>
            <p:spPr>
              <a:xfrm>
                <a:off x="7610606" y="1508143"/>
                <a:ext cx="36000" cy="38160"/>
              </a:xfrm>
              <a:prstGeom prst="rect">
                <a:avLst/>
              </a:prstGeom>
            </p:spPr>
          </p:pic>
        </mc:Fallback>
      </mc:AlternateContent>
      <p:grpSp>
        <p:nvGrpSpPr>
          <p:cNvPr id="65" name="Group 64">
            <a:extLst>
              <a:ext uri="{FF2B5EF4-FFF2-40B4-BE49-F238E27FC236}">
                <a16:creationId xmlns:a16="http://schemas.microsoft.com/office/drawing/2014/main" id="{BB09B315-5619-4122-83D8-506731A2F375}"/>
              </a:ext>
            </a:extLst>
          </p:cNvPr>
          <p:cNvGrpSpPr/>
          <p:nvPr/>
        </p:nvGrpSpPr>
        <p:grpSpPr>
          <a:xfrm>
            <a:off x="5930846" y="1642783"/>
            <a:ext cx="1815840" cy="356400"/>
            <a:chOff x="5930846" y="1642783"/>
            <a:chExt cx="1815840" cy="356400"/>
          </a:xfrm>
        </p:grpSpPr>
        <mc:AlternateContent xmlns:mc="http://schemas.openxmlformats.org/markup-compatibility/2006" xmlns:p14="http://schemas.microsoft.com/office/powerpoint/2010/main">
          <mc:Choice Requires="p14">
            <p:contentPart p14:bwMode="auto" r:id="rId33">
              <p14:nvContentPartPr>
                <p14:cNvPr id="54" name="Ink 53">
                  <a:extLst>
                    <a:ext uri="{FF2B5EF4-FFF2-40B4-BE49-F238E27FC236}">
                      <a16:creationId xmlns:a16="http://schemas.microsoft.com/office/drawing/2014/main" id="{F84B9477-5F7E-48C1-AC4E-952026641C0F}"/>
                    </a:ext>
                  </a:extLst>
                </p14:cNvPr>
                <p14:cNvContentPartPr/>
                <p14:nvPr/>
              </p14:nvContentPartPr>
              <p14:xfrm>
                <a:off x="5930846" y="1729543"/>
                <a:ext cx="321480" cy="256320"/>
              </p14:xfrm>
            </p:contentPart>
          </mc:Choice>
          <mc:Fallback xmlns="">
            <p:pic>
              <p:nvPicPr>
                <p:cNvPr id="54" name="Ink 53">
                  <a:extLst>
                    <a:ext uri="{FF2B5EF4-FFF2-40B4-BE49-F238E27FC236}">
                      <a16:creationId xmlns:a16="http://schemas.microsoft.com/office/drawing/2014/main" id="{F84B9477-5F7E-48C1-AC4E-952026641C0F}"/>
                    </a:ext>
                  </a:extLst>
                </p:cNvPr>
                <p:cNvPicPr/>
                <p:nvPr/>
              </p:nvPicPr>
              <p:blipFill>
                <a:blip r:embed="rId34"/>
                <a:stretch>
                  <a:fillRect/>
                </a:stretch>
              </p:blipFill>
              <p:spPr>
                <a:xfrm>
                  <a:off x="5912846" y="1711543"/>
                  <a:ext cx="357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Ink 54">
                  <a:extLst>
                    <a:ext uri="{FF2B5EF4-FFF2-40B4-BE49-F238E27FC236}">
                      <a16:creationId xmlns:a16="http://schemas.microsoft.com/office/drawing/2014/main" id="{9C6CB759-CBCC-444F-8940-0AB26ED87E94}"/>
                    </a:ext>
                  </a:extLst>
                </p14:cNvPr>
                <p14:cNvContentPartPr/>
                <p14:nvPr/>
              </p14:nvContentPartPr>
              <p14:xfrm>
                <a:off x="6652646" y="1815943"/>
                <a:ext cx="619200" cy="138240"/>
              </p14:xfrm>
            </p:contentPart>
          </mc:Choice>
          <mc:Fallback xmlns="">
            <p:pic>
              <p:nvPicPr>
                <p:cNvPr id="55" name="Ink 54">
                  <a:extLst>
                    <a:ext uri="{FF2B5EF4-FFF2-40B4-BE49-F238E27FC236}">
                      <a16:creationId xmlns:a16="http://schemas.microsoft.com/office/drawing/2014/main" id="{9C6CB759-CBCC-444F-8940-0AB26ED87E94}"/>
                    </a:ext>
                  </a:extLst>
                </p:cNvPr>
                <p:cNvPicPr/>
                <p:nvPr/>
              </p:nvPicPr>
              <p:blipFill>
                <a:blip r:embed="rId36"/>
                <a:stretch>
                  <a:fillRect/>
                </a:stretch>
              </p:blipFill>
              <p:spPr>
                <a:xfrm>
                  <a:off x="6634646" y="1797943"/>
                  <a:ext cx="654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a:extLst>
                    <a:ext uri="{FF2B5EF4-FFF2-40B4-BE49-F238E27FC236}">
                      <a16:creationId xmlns:a16="http://schemas.microsoft.com/office/drawing/2014/main" id="{EAD68D53-73A0-40D4-BB44-E4F08DC58ED4}"/>
                    </a:ext>
                  </a:extLst>
                </p14:cNvPr>
                <p14:cNvContentPartPr/>
                <p14:nvPr/>
              </p14:nvContentPartPr>
              <p14:xfrm>
                <a:off x="7380926" y="1642783"/>
                <a:ext cx="365760" cy="356400"/>
              </p14:xfrm>
            </p:contentPart>
          </mc:Choice>
          <mc:Fallback xmlns="">
            <p:pic>
              <p:nvPicPr>
                <p:cNvPr id="56" name="Ink 55">
                  <a:extLst>
                    <a:ext uri="{FF2B5EF4-FFF2-40B4-BE49-F238E27FC236}">
                      <a16:creationId xmlns:a16="http://schemas.microsoft.com/office/drawing/2014/main" id="{EAD68D53-73A0-40D4-BB44-E4F08DC58ED4}"/>
                    </a:ext>
                  </a:extLst>
                </p:cNvPr>
                <p:cNvPicPr/>
                <p:nvPr/>
              </p:nvPicPr>
              <p:blipFill>
                <a:blip r:embed="rId38"/>
                <a:stretch>
                  <a:fillRect/>
                </a:stretch>
              </p:blipFill>
              <p:spPr>
                <a:xfrm>
                  <a:off x="7363286" y="1624783"/>
                  <a:ext cx="401400" cy="392040"/>
                </a:xfrm>
                <a:prstGeom prst="rect">
                  <a:avLst/>
                </a:prstGeom>
              </p:spPr>
            </p:pic>
          </mc:Fallback>
        </mc:AlternateContent>
      </p:grpSp>
      <p:grpSp>
        <p:nvGrpSpPr>
          <p:cNvPr id="64" name="Group 63">
            <a:extLst>
              <a:ext uri="{FF2B5EF4-FFF2-40B4-BE49-F238E27FC236}">
                <a16:creationId xmlns:a16="http://schemas.microsoft.com/office/drawing/2014/main" id="{A38B4719-6BB8-4E69-A5C8-9A884BC921CF}"/>
              </a:ext>
            </a:extLst>
          </p:cNvPr>
          <p:cNvGrpSpPr/>
          <p:nvPr/>
        </p:nvGrpSpPr>
        <p:grpSpPr>
          <a:xfrm>
            <a:off x="5812766" y="2219503"/>
            <a:ext cx="2158920" cy="277560"/>
            <a:chOff x="5812766" y="2219503"/>
            <a:chExt cx="2158920" cy="277560"/>
          </a:xfrm>
        </p:grpSpPr>
        <mc:AlternateContent xmlns:mc="http://schemas.openxmlformats.org/markup-compatibility/2006" xmlns:p14="http://schemas.microsoft.com/office/powerpoint/2010/main">
          <mc:Choice Requires="p14">
            <p:contentPart p14:bwMode="auto" r:id="rId39">
              <p14:nvContentPartPr>
                <p14:cNvPr id="57" name="Ink 56">
                  <a:extLst>
                    <a:ext uri="{FF2B5EF4-FFF2-40B4-BE49-F238E27FC236}">
                      <a16:creationId xmlns:a16="http://schemas.microsoft.com/office/drawing/2014/main" id="{B404A9C6-E577-4B6B-9A6E-03DA2DEC80A0}"/>
                    </a:ext>
                  </a:extLst>
                </p14:cNvPr>
                <p14:cNvContentPartPr/>
                <p14:nvPr/>
              </p14:nvContentPartPr>
              <p14:xfrm>
                <a:off x="5812766" y="2219503"/>
                <a:ext cx="2010240" cy="171000"/>
              </p14:xfrm>
            </p:contentPart>
          </mc:Choice>
          <mc:Fallback xmlns="">
            <p:pic>
              <p:nvPicPr>
                <p:cNvPr id="57" name="Ink 56">
                  <a:extLst>
                    <a:ext uri="{FF2B5EF4-FFF2-40B4-BE49-F238E27FC236}">
                      <a16:creationId xmlns:a16="http://schemas.microsoft.com/office/drawing/2014/main" id="{B404A9C6-E577-4B6B-9A6E-03DA2DEC80A0}"/>
                    </a:ext>
                  </a:extLst>
                </p:cNvPr>
                <p:cNvPicPr/>
                <p:nvPr/>
              </p:nvPicPr>
              <p:blipFill>
                <a:blip r:embed="rId40"/>
                <a:stretch>
                  <a:fillRect/>
                </a:stretch>
              </p:blipFill>
              <p:spPr>
                <a:xfrm>
                  <a:off x="5795126" y="2201863"/>
                  <a:ext cx="2045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8" name="Ink 57">
                  <a:extLst>
                    <a:ext uri="{FF2B5EF4-FFF2-40B4-BE49-F238E27FC236}">
                      <a16:creationId xmlns:a16="http://schemas.microsoft.com/office/drawing/2014/main" id="{46C2343F-9594-4171-9A41-320BF6B03507}"/>
                    </a:ext>
                  </a:extLst>
                </p14:cNvPr>
                <p14:cNvContentPartPr/>
                <p14:nvPr/>
              </p14:nvContentPartPr>
              <p14:xfrm>
                <a:off x="5874686" y="2337943"/>
                <a:ext cx="2097000" cy="159120"/>
              </p14:xfrm>
            </p:contentPart>
          </mc:Choice>
          <mc:Fallback xmlns="">
            <p:pic>
              <p:nvPicPr>
                <p:cNvPr id="58" name="Ink 57">
                  <a:extLst>
                    <a:ext uri="{FF2B5EF4-FFF2-40B4-BE49-F238E27FC236}">
                      <a16:creationId xmlns:a16="http://schemas.microsoft.com/office/drawing/2014/main" id="{46C2343F-9594-4171-9A41-320BF6B03507}"/>
                    </a:ext>
                  </a:extLst>
                </p:cNvPr>
                <p:cNvPicPr/>
                <p:nvPr/>
              </p:nvPicPr>
              <p:blipFill>
                <a:blip r:embed="rId42"/>
                <a:stretch>
                  <a:fillRect/>
                </a:stretch>
              </p:blipFill>
              <p:spPr>
                <a:xfrm>
                  <a:off x="5857046" y="2319943"/>
                  <a:ext cx="213264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9" name="Ink 58">
                <a:extLst>
                  <a:ext uri="{FF2B5EF4-FFF2-40B4-BE49-F238E27FC236}">
                    <a16:creationId xmlns:a16="http://schemas.microsoft.com/office/drawing/2014/main" id="{03B85E9E-1C63-4EFB-AE94-0E839D104B8F}"/>
                  </a:ext>
                </a:extLst>
              </p14:cNvPr>
              <p14:cNvContentPartPr/>
              <p14:nvPr/>
            </p14:nvContentPartPr>
            <p14:xfrm>
              <a:off x="209006" y="2751943"/>
              <a:ext cx="730800" cy="70200"/>
            </p14:xfrm>
          </p:contentPart>
        </mc:Choice>
        <mc:Fallback xmlns="">
          <p:pic>
            <p:nvPicPr>
              <p:cNvPr id="59" name="Ink 58">
                <a:extLst>
                  <a:ext uri="{FF2B5EF4-FFF2-40B4-BE49-F238E27FC236}">
                    <a16:creationId xmlns:a16="http://schemas.microsoft.com/office/drawing/2014/main" id="{03B85E9E-1C63-4EFB-AE94-0E839D104B8F}"/>
                  </a:ext>
                </a:extLst>
              </p:cNvPr>
              <p:cNvPicPr/>
              <p:nvPr/>
            </p:nvPicPr>
            <p:blipFill>
              <a:blip r:embed="rId44"/>
              <a:stretch>
                <a:fillRect/>
              </a:stretch>
            </p:blipFill>
            <p:spPr>
              <a:xfrm>
                <a:off x="191366" y="2733943"/>
                <a:ext cx="766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0" name="Ink 59">
                <a:extLst>
                  <a:ext uri="{FF2B5EF4-FFF2-40B4-BE49-F238E27FC236}">
                    <a16:creationId xmlns:a16="http://schemas.microsoft.com/office/drawing/2014/main" id="{F014716D-923F-4EC3-95DA-412901AFE8A6}"/>
                  </a:ext>
                </a:extLst>
              </p14:cNvPr>
              <p14:cNvContentPartPr/>
              <p14:nvPr/>
            </p14:nvContentPartPr>
            <p14:xfrm>
              <a:off x="2103326" y="2703703"/>
              <a:ext cx="875520" cy="87840"/>
            </p14:xfrm>
          </p:contentPart>
        </mc:Choice>
        <mc:Fallback xmlns="">
          <p:pic>
            <p:nvPicPr>
              <p:cNvPr id="60" name="Ink 59">
                <a:extLst>
                  <a:ext uri="{FF2B5EF4-FFF2-40B4-BE49-F238E27FC236}">
                    <a16:creationId xmlns:a16="http://schemas.microsoft.com/office/drawing/2014/main" id="{F014716D-923F-4EC3-95DA-412901AFE8A6}"/>
                  </a:ext>
                </a:extLst>
              </p:cNvPr>
              <p:cNvPicPr/>
              <p:nvPr/>
            </p:nvPicPr>
            <p:blipFill>
              <a:blip r:embed="rId46"/>
              <a:stretch>
                <a:fillRect/>
              </a:stretch>
            </p:blipFill>
            <p:spPr>
              <a:xfrm>
                <a:off x="2085326" y="2686063"/>
                <a:ext cx="911160" cy="123480"/>
              </a:xfrm>
              <a:prstGeom prst="rect">
                <a:avLst/>
              </a:prstGeom>
            </p:spPr>
          </p:pic>
        </mc:Fallback>
      </mc:AlternateContent>
      <p:grpSp>
        <p:nvGrpSpPr>
          <p:cNvPr id="63" name="Group 62">
            <a:extLst>
              <a:ext uri="{FF2B5EF4-FFF2-40B4-BE49-F238E27FC236}">
                <a16:creationId xmlns:a16="http://schemas.microsoft.com/office/drawing/2014/main" id="{5AFBE97F-B841-4FF4-8AAF-0FB4167AFBEB}"/>
              </a:ext>
            </a:extLst>
          </p:cNvPr>
          <p:cNvGrpSpPr/>
          <p:nvPr/>
        </p:nvGrpSpPr>
        <p:grpSpPr>
          <a:xfrm>
            <a:off x="602126" y="3382663"/>
            <a:ext cx="7080840" cy="3044880"/>
            <a:chOff x="602126" y="3382663"/>
            <a:chExt cx="7080840" cy="3044880"/>
          </a:xfrm>
        </p:grpSpPr>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84747D24-37FB-4DF3-9BFB-F5C11BA0FCC5}"/>
                    </a:ext>
                  </a:extLst>
                </p14:cNvPr>
                <p14:cNvContentPartPr/>
                <p14:nvPr/>
              </p14:nvContentPartPr>
              <p14:xfrm>
                <a:off x="668006" y="3581743"/>
                <a:ext cx="383040" cy="324000"/>
              </p14:xfrm>
            </p:contentPart>
          </mc:Choice>
          <mc:Fallback xmlns="">
            <p:pic>
              <p:nvPicPr>
                <p:cNvPr id="35" name="Ink 34">
                  <a:extLst>
                    <a:ext uri="{FF2B5EF4-FFF2-40B4-BE49-F238E27FC236}">
                      <a16:creationId xmlns:a16="http://schemas.microsoft.com/office/drawing/2014/main" id="{84747D24-37FB-4DF3-9BFB-F5C11BA0FCC5}"/>
                    </a:ext>
                  </a:extLst>
                </p:cNvPr>
                <p:cNvPicPr/>
                <p:nvPr/>
              </p:nvPicPr>
              <p:blipFill>
                <a:blip r:embed="rId48"/>
                <a:stretch>
                  <a:fillRect/>
                </a:stretch>
              </p:blipFill>
              <p:spPr>
                <a:xfrm>
                  <a:off x="650366" y="3564103"/>
                  <a:ext cx="4186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2250CB54-F3FB-46C9-8BD5-3C81CDB47009}"/>
                    </a:ext>
                  </a:extLst>
                </p14:cNvPr>
                <p14:cNvContentPartPr/>
                <p14:nvPr/>
              </p14:nvContentPartPr>
              <p14:xfrm>
                <a:off x="1368926" y="3591103"/>
                <a:ext cx="353520" cy="357120"/>
              </p14:xfrm>
            </p:contentPart>
          </mc:Choice>
          <mc:Fallback xmlns="">
            <p:pic>
              <p:nvPicPr>
                <p:cNvPr id="36" name="Ink 35">
                  <a:extLst>
                    <a:ext uri="{FF2B5EF4-FFF2-40B4-BE49-F238E27FC236}">
                      <a16:creationId xmlns:a16="http://schemas.microsoft.com/office/drawing/2014/main" id="{2250CB54-F3FB-46C9-8BD5-3C81CDB47009}"/>
                    </a:ext>
                  </a:extLst>
                </p:cNvPr>
                <p:cNvPicPr/>
                <p:nvPr/>
              </p:nvPicPr>
              <p:blipFill>
                <a:blip r:embed="rId50"/>
                <a:stretch>
                  <a:fillRect/>
                </a:stretch>
              </p:blipFill>
              <p:spPr>
                <a:xfrm>
                  <a:off x="1350926" y="3573103"/>
                  <a:ext cx="3891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787C2DD5-3161-4843-9C91-24F810530B8E}"/>
                    </a:ext>
                  </a:extLst>
                </p14:cNvPr>
                <p14:cNvContentPartPr/>
                <p14:nvPr/>
              </p14:nvContentPartPr>
              <p14:xfrm>
                <a:off x="1952846" y="3840223"/>
                <a:ext cx="354960" cy="267840"/>
              </p14:xfrm>
            </p:contentPart>
          </mc:Choice>
          <mc:Fallback xmlns="">
            <p:pic>
              <p:nvPicPr>
                <p:cNvPr id="37" name="Ink 36">
                  <a:extLst>
                    <a:ext uri="{FF2B5EF4-FFF2-40B4-BE49-F238E27FC236}">
                      <a16:creationId xmlns:a16="http://schemas.microsoft.com/office/drawing/2014/main" id="{787C2DD5-3161-4843-9C91-24F810530B8E}"/>
                    </a:ext>
                  </a:extLst>
                </p:cNvPr>
                <p:cNvPicPr/>
                <p:nvPr/>
              </p:nvPicPr>
              <p:blipFill>
                <a:blip r:embed="rId52"/>
                <a:stretch>
                  <a:fillRect/>
                </a:stretch>
              </p:blipFill>
              <p:spPr>
                <a:xfrm>
                  <a:off x="1935206" y="3822223"/>
                  <a:ext cx="3906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6911B5D6-E8ED-45B0-8182-4219C153F766}"/>
                    </a:ext>
                  </a:extLst>
                </p14:cNvPr>
                <p14:cNvContentPartPr/>
                <p14:nvPr/>
              </p14:nvContentPartPr>
              <p14:xfrm>
                <a:off x="602126" y="4113463"/>
                <a:ext cx="380520" cy="1000800"/>
              </p14:xfrm>
            </p:contentPart>
          </mc:Choice>
          <mc:Fallback xmlns="">
            <p:pic>
              <p:nvPicPr>
                <p:cNvPr id="39" name="Ink 38">
                  <a:extLst>
                    <a:ext uri="{FF2B5EF4-FFF2-40B4-BE49-F238E27FC236}">
                      <a16:creationId xmlns:a16="http://schemas.microsoft.com/office/drawing/2014/main" id="{6911B5D6-E8ED-45B0-8182-4219C153F766}"/>
                    </a:ext>
                  </a:extLst>
                </p:cNvPr>
                <p:cNvPicPr/>
                <p:nvPr/>
              </p:nvPicPr>
              <p:blipFill>
                <a:blip r:embed="rId54"/>
                <a:stretch>
                  <a:fillRect/>
                </a:stretch>
              </p:blipFill>
              <p:spPr>
                <a:xfrm>
                  <a:off x="584486" y="4095823"/>
                  <a:ext cx="416160" cy="1036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DF3833DB-FB0D-43C9-B6C2-A0008BE2FE71}"/>
                    </a:ext>
                  </a:extLst>
                </p14:cNvPr>
                <p14:cNvContentPartPr/>
                <p14:nvPr/>
              </p14:nvContentPartPr>
              <p14:xfrm>
                <a:off x="691766" y="5683783"/>
                <a:ext cx="401040" cy="355320"/>
              </p14:xfrm>
            </p:contentPart>
          </mc:Choice>
          <mc:Fallback xmlns="">
            <p:pic>
              <p:nvPicPr>
                <p:cNvPr id="41" name="Ink 40">
                  <a:extLst>
                    <a:ext uri="{FF2B5EF4-FFF2-40B4-BE49-F238E27FC236}">
                      <a16:creationId xmlns:a16="http://schemas.microsoft.com/office/drawing/2014/main" id="{DF3833DB-FB0D-43C9-B6C2-A0008BE2FE71}"/>
                    </a:ext>
                  </a:extLst>
                </p:cNvPr>
                <p:cNvPicPr/>
                <p:nvPr/>
              </p:nvPicPr>
              <p:blipFill>
                <a:blip r:embed="rId56"/>
                <a:stretch>
                  <a:fillRect/>
                </a:stretch>
              </p:blipFill>
              <p:spPr>
                <a:xfrm>
                  <a:off x="673766" y="5665783"/>
                  <a:ext cx="43668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662C52B8-1FC2-4012-9DF4-D406AFA6FF41}"/>
                    </a:ext>
                  </a:extLst>
                </p14:cNvPr>
                <p14:cNvContentPartPr/>
                <p14:nvPr/>
              </p14:nvContentPartPr>
              <p14:xfrm>
                <a:off x="1841606" y="4389223"/>
                <a:ext cx="1014840" cy="829080"/>
              </p14:xfrm>
            </p:contentPart>
          </mc:Choice>
          <mc:Fallback xmlns="">
            <p:pic>
              <p:nvPicPr>
                <p:cNvPr id="42" name="Ink 41">
                  <a:extLst>
                    <a:ext uri="{FF2B5EF4-FFF2-40B4-BE49-F238E27FC236}">
                      <a16:creationId xmlns:a16="http://schemas.microsoft.com/office/drawing/2014/main" id="{662C52B8-1FC2-4012-9DF4-D406AFA6FF41}"/>
                    </a:ext>
                  </a:extLst>
                </p:cNvPr>
                <p:cNvPicPr/>
                <p:nvPr/>
              </p:nvPicPr>
              <p:blipFill>
                <a:blip r:embed="rId58"/>
                <a:stretch>
                  <a:fillRect/>
                </a:stretch>
              </p:blipFill>
              <p:spPr>
                <a:xfrm>
                  <a:off x="1823606" y="4371583"/>
                  <a:ext cx="105048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A223719F-752D-4475-87E9-1EBE54380059}"/>
                    </a:ext>
                  </a:extLst>
                </p14:cNvPr>
                <p14:cNvContentPartPr/>
                <p14:nvPr/>
              </p14:nvContentPartPr>
              <p14:xfrm>
                <a:off x="3044726" y="5422783"/>
                <a:ext cx="325440" cy="385560"/>
              </p14:xfrm>
            </p:contentPart>
          </mc:Choice>
          <mc:Fallback xmlns="">
            <p:pic>
              <p:nvPicPr>
                <p:cNvPr id="43" name="Ink 42">
                  <a:extLst>
                    <a:ext uri="{FF2B5EF4-FFF2-40B4-BE49-F238E27FC236}">
                      <a16:creationId xmlns:a16="http://schemas.microsoft.com/office/drawing/2014/main" id="{A223719F-752D-4475-87E9-1EBE54380059}"/>
                    </a:ext>
                  </a:extLst>
                </p:cNvPr>
                <p:cNvPicPr/>
                <p:nvPr/>
              </p:nvPicPr>
              <p:blipFill>
                <a:blip r:embed="rId60"/>
                <a:stretch>
                  <a:fillRect/>
                </a:stretch>
              </p:blipFill>
              <p:spPr>
                <a:xfrm>
                  <a:off x="3026726" y="5404783"/>
                  <a:ext cx="3610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61AB4562-2ABC-4FF9-998A-64E42A571889}"/>
                    </a:ext>
                  </a:extLst>
                </p14:cNvPr>
                <p14:cNvContentPartPr/>
                <p14:nvPr/>
              </p14:nvContentPartPr>
              <p14:xfrm>
                <a:off x="3413726" y="5446543"/>
                <a:ext cx="460080" cy="416160"/>
              </p14:xfrm>
            </p:contentPart>
          </mc:Choice>
          <mc:Fallback xmlns="">
            <p:pic>
              <p:nvPicPr>
                <p:cNvPr id="45" name="Ink 44">
                  <a:extLst>
                    <a:ext uri="{FF2B5EF4-FFF2-40B4-BE49-F238E27FC236}">
                      <a16:creationId xmlns:a16="http://schemas.microsoft.com/office/drawing/2014/main" id="{61AB4562-2ABC-4FF9-998A-64E42A571889}"/>
                    </a:ext>
                  </a:extLst>
                </p:cNvPr>
                <p:cNvPicPr/>
                <p:nvPr/>
              </p:nvPicPr>
              <p:blipFill>
                <a:blip r:embed="rId62"/>
                <a:stretch>
                  <a:fillRect/>
                </a:stretch>
              </p:blipFill>
              <p:spPr>
                <a:xfrm>
                  <a:off x="3395726" y="5428903"/>
                  <a:ext cx="4957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86248AC9-3353-49A0-844C-6640A122E6BE}"/>
                    </a:ext>
                  </a:extLst>
                </p14:cNvPr>
                <p14:cNvContentPartPr/>
                <p14:nvPr/>
              </p14:nvContentPartPr>
              <p14:xfrm>
                <a:off x="3448646" y="3382663"/>
                <a:ext cx="361800" cy="499320"/>
              </p14:xfrm>
            </p:contentPart>
          </mc:Choice>
          <mc:Fallback xmlns="">
            <p:pic>
              <p:nvPicPr>
                <p:cNvPr id="47" name="Ink 46">
                  <a:extLst>
                    <a:ext uri="{FF2B5EF4-FFF2-40B4-BE49-F238E27FC236}">
                      <a16:creationId xmlns:a16="http://schemas.microsoft.com/office/drawing/2014/main" id="{86248AC9-3353-49A0-844C-6640A122E6BE}"/>
                    </a:ext>
                  </a:extLst>
                </p:cNvPr>
                <p:cNvPicPr/>
                <p:nvPr/>
              </p:nvPicPr>
              <p:blipFill>
                <a:blip r:embed="rId64"/>
                <a:stretch>
                  <a:fillRect/>
                </a:stretch>
              </p:blipFill>
              <p:spPr>
                <a:xfrm>
                  <a:off x="3430646" y="3364663"/>
                  <a:ext cx="39744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6B4CC3B5-9F65-4708-B940-B4FF95EE75E7}"/>
                    </a:ext>
                  </a:extLst>
                </p14:cNvPr>
                <p14:cNvContentPartPr/>
                <p14:nvPr/>
              </p14:nvContentPartPr>
              <p14:xfrm>
                <a:off x="3762926" y="3621343"/>
                <a:ext cx="881640" cy="366480"/>
              </p14:xfrm>
            </p:contentPart>
          </mc:Choice>
          <mc:Fallback xmlns="">
            <p:pic>
              <p:nvPicPr>
                <p:cNvPr id="48" name="Ink 47">
                  <a:extLst>
                    <a:ext uri="{FF2B5EF4-FFF2-40B4-BE49-F238E27FC236}">
                      <a16:creationId xmlns:a16="http://schemas.microsoft.com/office/drawing/2014/main" id="{6B4CC3B5-9F65-4708-B940-B4FF95EE75E7}"/>
                    </a:ext>
                  </a:extLst>
                </p:cNvPr>
                <p:cNvPicPr/>
                <p:nvPr/>
              </p:nvPicPr>
              <p:blipFill>
                <a:blip r:embed="rId66"/>
                <a:stretch>
                  <a:fillRect/>
                </a:stretch>
              </p:blipFill>
              <p:spPr>
                <a:xfrm>
                  <a:off x="3744926" y="3603343"/>
                  <a:ext cx="917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23C257DC-DAE7-4074-8443-4A61575642DC}"/>
                    </a:ext>
                  </a:extLst>
                </p14:cNvPr>
                <p14:cNvContentPartPr/>
                <p14:nvPr/>
              </p14:nvContentPartPr>
              <p14:xfrm>
                <a:off x="4728446" y="3790543"/>
                <a:ext cx="790560" cy="232920"/>
              </p14:xfrm>
            </p:contentPart>
          </mc:Choice>
          <mc:Fallback xmlns="">
            <p:pic>
              <p:nvPicPr>
                <p:cNvPr id="49" name="Ink 48">
                  <a:extLst>
                    <a:ext uri="{FF2B5EF4-FFF2-40B4-BE49-F238E27FC236}">
                      <a16:creationId xmlns:a16="http://schemas.microsoft.com/office/drawing/2014/main" id="{23C257DC-DAE7-4074-8443-4A61575642DC}"/>
                    </a:ext>
                  </a:extLst>
                </p:cNvPr>
                <p:cNvPicPr/>
                <p:nvPr/>
              </p:nvPicPr>
              <p:blipFill>
                <a:blip r:embed="rId68"/>
                <a:stretch>
                  <a:fillRect/>
                </a:stretch>
              </p:blipFill>
              <p:spPr>
                <a:xfrm>
                  <a:off x="4710806" y="3772903"/>
                  <a:ext cx="826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44279033-C1F5-4EA7-94DD-4D8654F96938}"/>
                    </a:ext>
                  </a:extLst>
                </p14:cNvPr>
                <p14:cNvContentPartPr/>
                <p14:nvPr/>
              </p14:nvContentPartPr>
              <p14:xfrm>
                <a:off x="5395166" y="3631423"/>
                <a:ext cx="956880" cy="393120"/>
              </p14:xfrm>
            </p:contentPart>
          </mc:Choice>
          <mc:Fallback xmlns="">
            <p:pic>
              <p:nvPicPr>
                <p:cNvPr id="50" name="Ink 49">
                  <a:extLst>
                    <a:ext uri="{FF2B5EF4-FFF2-40B4-BE49-F238E27FC236}">
                      <a16:creationId xmlns:a16="http://schemas.microsoft.com/office/drawing/2014/main" id="{44279033-C1F5-4EA7-94DD-4D8654F96938}"/>
                    </a:ext>
                  </a:extLst>
                </p:cNvPr>
                <p:cNvPicPr/>
                <p:nvPr/>
              </p:nvPicPr>
              <p:blipFill>
                <a:blip r:embed="rId70"/>
                <a:stretch>
                  <a:fillRect/>
                </a:stretch>
              </p:blipFill>
              <p:spPr>
                <a:xfrm>
                  <a:off x="5377526" y="3613423"/>
                  <a:ext cx="99252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D58507B1-8471-446A-8EED-9F4C69332210}"/>
                    </a:ext>
                  </a:extLst>
                </p14:cNvPr>
                <p14:cNvContentPartPr/>
                <p14:nvPr/>
              </p14:nvContentPartPr>
              <p14:xfrm>
                <a:off x="6401726" y="3662743"/>
                <a:ext cx="565200" cy="479520"/>
              </p14:xfrm>
            </p:contentPart>
          </mc:Choice>
          <mc:Fallback xmlns="">
            <p:pic>
              <p:nvPicPr>
                <p:cNvPr id="51" name="Ink 50">
                  <a:extLst>
                    <a:ext uri="{FF2B5EF4-FFF2-40B4-BE49-F238E27FC236}">
                      <a16:creationId xmlns:a16="http://schemas.microsoft.com/office/drawing/2014/main" id="{D58507B1-8471-446A-8EED-9F4C69332210}"/>
                    </a:ext>
                  </a:extLst>
                </p:cNvPr>
                <p:cNvPicPr/>
                <p:nvPr/>
              </p:nvPicPr>
              <p:blipFill>
                <a:blip r:embed="rId72"/>
                <a:stretch>
                  <a:fillRect/>
                </a:stretch>
              </p:blipFill>
              <p:spPr>
                <a:xfrm>
                  <a:off x="6383726" y="3644743"/>
                  <a:ext cx="60084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F6689D4E-7A3E-461C-8389-D2A1167641BF}"/>
                    </a:ext>
                  </a:extLst>
                </p14:cNvPr>
                <p14:cNvContentPartPr/>
                <p14:nvPr/>
              </p14:nvContentPartPr>
              <p14:xfrm>
                <a:off x="7054046" y="3695863"/>
                <a:ext cx="628920" cy="404640"/>
              </p14:xfrm>
            </p:contentPart>
          </mc:Choice>
          <mc:Fallback xmlns="">
            <p:pic>
              <p:nvPicPr>
                <p:cNvPr id="52" name="Ink 51">
                  <a:extLst>
                    <a:ext uri="{FF2B5EF4-FFF2-40B4-BE49-F238E27FC236}">
                      <a16:creationId xmlns:a16="http://schemas.microsoft.com/office/drawing/2014/main" id="{F6689D4E-7A3E-461C-8389-D2A1167641BF}"/>
                    </a:ext>
                  </a:extLst>
                </p:cNvPr>
                <p:cNvPicPr/>
                <p:nvPr/>
              </p:nvPicPr>
              <p:blipFill>
                <a:blip r:embed="rId74"/>
                <a:stretch>
                  <a:fillRect/>
                </a:stretch>
              </p:blipFill>
              <p:spPr>
                <a:xfrm>
                  <a:off x="7036046" y="3678223"/>
                  <a:ext cx="6645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86311E72-67B1-428C-8E9E-567DC89C7B82}"/>
                    </a:ext>
                  </a:extLst>
                </p14:cNvPr>
                <p14:cNvContentPartPr/>
                <p14:nvPr/>
              </p14:nvContentPartPr>
              <p14:xfrm>
                <a:off x="639926" y="6285703"/>
                <a:ext cx="609480" cy="141840"/>
              </p14:xfrm>
            </p:contentPart>
          </mc:Choice>
          <mc:Fallback xmlns="">
            <p:pic>
              <p:nvPicPr>
                <p:cNvPr id="61" name="Ink 60">
                  <a:extLst>
                    <a:ext uri="{FF2B5EF4-FFF2-40B4-BE49-F238E27FC236}">
                      <a16:creationId xmlns:a16="http://schemas.microsoft.com/office/drawing/2014/main" id="{86311E72-67B1-428C-8E9E-567DC89C7B82}"/>
                    </a:ext>
                  </a:extLst>
                </p:cNvPr>
                <p:cNvPicPr/>
                <p:nvPr/>
              </p:nvPicPr>
              <p:blipFill>
                <a:blip r:embed="rId76"/>
                <a:stretch>
                  <a:fillRect/>
                </a:stretch>
              </p:blipFill>
              <p:spPr>
                <a:xfrm>
                  <a:off x="621926" y="6267703"/>
                  <a:ext cx="645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1002EADA-4D3E-4E8A-93C8-1CE75D9A6872}"/>
                    </a:ext>
                  </a:extLst>
                </p14:cNvPr>
                <p14:cNvContentPartPr/>
                <p14:nvPr/>
              </p14:nvContentPartPr>
              <p14:xfrm>
                <a:off x="3473846" y="6021103"/>
                <a:ext cx="803880" cy="150120"/>
              </p14:xfrm>
            </p:contentPart>
          </mc:Choice>
          <mc:Fallback xmlns="">
            <p:pic>
              <p:nvPicPr>
                <p:cNvPr id="62" name="Ink 61">
                  <a:extLst>
                    <a:ext uri="{FF2B5EF4-FFF2-40B4-BE49-F238E27FC236}">
                      <a16:creationId xmlns:a16="http://schemas.microsoft.com/office/drawing/2014/main" id="{1002EADA-4D3E-4E8A-93C8-1CE75D9A6872}"/>
                    </a:ext>
                  </a:extLst>
                </p:cNvPr>
                <p:cNvPicPr/>
                <p:nvPr/>
              </p:nvPicPr>
              <p:blipFill>
                <a:blip r:embed="rId78"/>
                <a:stretch>
                  <a:fillRect/>
                </a:stretch>
              </p:blipFill>
              <p:spPr>
                <a:xfrm>
                  <a:off x="3455846" y="6003103"/>
                  <a:ext cx="839520" cy="185760"/>
                </a:xfrm>
                <a:prstGeom prst="rect">
                  <a:avLst/>
                </a:prstGeom>
              </p:spPr>
            </p:pic>
          </mc:Fallback>
        </mc:AlternateContent>
      </p:grpSp>
    </p:spTree>
    <p:extLst>
      <p:ext uri="{BB962C8B-B14F-4D97-AF65-F5344CB8AC3E}">
        <p14:creationId xmlns:p14="http://schemas.microsoft.com/office/powerpoint/2010/main" val="1078272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3050" y="884238"/>
            <a:ext cx="2917825" cy="628650"/>
          </a:xfrm>
        </p:spPr>
        <p:txBody>
          <a:bodyPr/>
          <a:lstStyle/>
          <a:p>
            <a:pPr eaLnBrk="1" hangingPunct="1"/>
            <a:r>
              <a:rPr lang="tr-TR" altLang="en-US" sz="2400">
                <a:solidFill>
                  <a:schemeClr val="tx1"/>
                </a:solidFill>
                <a:latin typeface="Comic Sans MS" panose="030F0702030302020204" pitchFamily="66" charset="0"/>
              </a:rPr>
              <a:t>Hidrojen</a:t>
            </a:r>
            <a:r>
              <a:rPr lang="tr-TR" altLang="en-US" sz="2700">
                <a:latin typeface="Times New Roman" panose="02020603050405020304" pitchFamily="18" charset="0"/>
                <a:cs typeface="Times New Roman" panose="02020603050405020304" pitchFamily="18" charset="0"/>
              </a:rPr>
              <a:t> </a:t>
            </a:r>
            <a:r>
              <a:rPr lang="tr-TR" altLang="en-US" sz="2400">
                <a:solidFill>
                  <a:schemeClr val="tx1"/>
                </a:solidFill>
                <a:latin typeface="Comic Sans MS" panose="030F0702030302020204" pitchFamily="66" charset="0"/>
              </a:rPr>
              <a:t>bağları</a:t>
            </a:r>
            <a:r>
              <a:rPr lang="tr-TR" altLang="en-US" sz="2700">
                <a:latin typeface="Times New Roman" panose="02020603050405020304" pitchFamily="18" charset="0"/>
              </a:rPr>
              <a:t> </a:t>
            </a:r>
          </a:p>
        </p:txBody>
      </p:sp>
      <p:sp>
        <p:nvSpPr>
          <p:cNvPr id="38915" name="Text Box 3"/>
          <p:cNvSpPr txBox="1">
            <a:spLocks noChangeArrowheads="1"/>
          </p:cNvSpPr>
          <p:nvPr/>
        </p:nvSpPr>
        <p:spPr bwMode="auto">
          <a:xfrm>
            <a:off x="234950" y="1484313"/>
            <a:ext cx="41084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5750" indent="-285750">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tr-TR" altLang="en-US" sz="1800">
                <a:solidFill>
                  <a:schemeClr val="tx1"/>
                </a:solidFill>
              </a:rPr>
              <a:t>B</a:t>
            </a:r>
            <a:r>
              <a:rPr lang="tr-TR" altLang="en-US" sz="1800">
                <a:solidFill>
                  <a:schemeClr val="tx1"/>
                </a:solidFill>
                <a:cs typeface="Times New Roman" panose="02020603050405020304" pitchFamily="18" charset="0"/>
              </a:rPr>
              <a:t>ir hidrojen (H) atomunun oksijen (O) ve azot (N) gibi bir elektronegatif atoma kovalent bağlanması bağdaki elektronların oksijen ve azot atomlarına hidrojenden daha yakın bulunmaları  sonucunda hidrojenin (elektropozitif) başka bir elektronegatif atom tarafından çekilmesi sonucu meydana gelir</a:t>
            </a:r>
            <a:r>
              <a:rPr lang="tr-TR" altLang="en-US" sz="1800">
                <a:solidFill>
                  <a:schemeClr val="tx1"/>
                </a:solidFill>
              </a:rPr>
              <a:t> </a:t>
            </a:r>
          </a:p>
          <a:p>
            <a:pPr algn="just" eaLnBrk="1" hangingPunct="1">
              <a:spcBef>
                <a:spcPct val="50000"/>
              </a:spcBef>
            </a:pPr>
            <a:r>
              <a:rPr lang="tr-TR" altLang="en-US" sz="1800">
                <a:solidFill>
                  <a:schemeClr val="tx1"/>
                </a:solidFill>
              </a:rPr>
              <a:t>Kimyasal bağ değildir ancak bir etkileşim olarak kimyasal bağ kadar güçlüdür.</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t="15459"/>
          <a:stretch>
            <a:fillRect/>
          </a:stretch>
        </p:blipFill>
        <p:spPr bwMode="auto">
          <a:xfrm>
            <a:off x="5040313" y="3976688"/>
            <a:ext cx="31051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mage018"/>
          <p:cNvPicPr>
            <a:picLocks noChangeAspect="1" noChangeArrowheads="1"/>
          </p:cNvPicPr>
          <p:nvPr/>
        </p:nvPicPr>
        <p:blipFill>
          <a:blip r:embed="rId3">
            <a:extLst>
              <a:ext uri="{28A0092B-C50C-407E-A947-70E740481C1C}">
                <a14:useLocalDpi xmlns:a14="http://schemas.microsoft.com/office/drawing/2010/main" val="0"/>
              </a:ext>
            </a:extLst>
          </a:blip>
          <a:srcRect l="6061" t="4865" r="3030" b="9984"/>
          <a:stretch>
            <a:fillRect/>
          </a:stretch>
        </p:blipFill>
        <p:spPr bwMode="auto">
          <a:xfrm>
            <a:off x="4687888" y="620713"/>
            <a:ext cx="4010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234950" y="76200"/>
            <a:ext cx="788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2400">
                <a:solidFill>
                  <a:schemeClr val="tx1"/>
                </a:solidFill>
                <a:latin typeface="Comic Sans MS" panose="030F0702030302020204" pitchFamily="66" charset="0"/>
              </a:rPr>
              <a:t>Kimyasal Bağ olmayan Etkileşimler</a:t>
            </a:r>
            <a:endParaRPr lang="en-US" altLang="en-US" sz="2400">
              <a:solidFill>
                <a:schemeClr val="tx1"/>
              </a:solidFill>
              <a:latin typeface="Comic Sans MS" panose="030F0702030302020204" pitchFamily="66"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0" y="625475"/>
            <a:ext cx="6172200" cy="571500"/>
          </a:xfrm>
        </p:spPr>
        <p:txBody>
          <a:bodyPr/>
          <a:lstStyle/>
          <a:p>
            <a:pPr eaLnBrk="1" hangingPunct="1"/>
            <a:r>
              <a:rPr lang="tr-TR" altLang="en-US" sz="2700"/>
              <a:t>Metalik bağlar</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3962400"/>
            <a:ext cx="57150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196975"/>
            <a:ext cx="56388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itle 1"/>
          <p:cNvSpPr txBox="1">
            <a:spLocks/>
          </p:cNvSpPr>
          <p:nvPr/>
        </p:nvSpPr>
        <p:spPr bwMode="auto">
          <a:xfrm>
            <a:off x="234950" y="76200"/>
            <a:ext cx="788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2400">
                <a:solidFill>
                  <a:schemeClr val="tx1"/>
                </a:solidFill>
                <a:latin typeface="Comic Sans MS" panose="030F0702030302020204" pitchFamily="66" charset="0"/>
              </a:rPr>
              <a:t>Kimyasal Bağ olmayan Etkileşimler</a:t>
            </a:r>
            <a:endParaRPr lang="en-US" altLang="en-US" sz="2400">
              <a:solidFill>
                <a:schemeClr val="tx1"/>
              </a:solidFill>
              <a:latin typeface="Comic Sans MS" panose="030F0702030302020204" pitchFamily="66"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01788" y="1701800"/>
            <a:ext cx="60007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en-US" sz="2100">
                <a:solidFill>
                  <a:schemeClr val="tx1"/>
                </a:solidFill>
                <a:latin typeface="Times New Roman" panose="02020603050405020304" pitchFamily="18" charset="0"/>
              </a:rPr>
              <a:t>Elektriksel çekim kuvvetlerinin etkisi ile birbirlerine yaklaşan iki atom arasında,   atomlar birbirlerine göre en kararlı oldukları uzaklıkta oluşur</a:t>
            </a:r>
          </a:p>
        </p:txBody>
      </p:sp>
      <p:sp>
        <p:nvSpPr>
          <p:cNvPr id="19460" name="Rectangle 2"/>
          <p:cNvSpPr>
            <a:spLocks noChangeArrowheads="1"/>
          </p:cNvSpPr>
          <p:nvPr/>
        </p:nvSpPr>
        <p:spPr bwMode="auto">
          <a:xfrm>
            <a:off x="1657350" y="1085850"/>
            <a:ext cx="582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Ø"/>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en-US" sz="2700">
                <a:solidFill>
                  <a:schemeClr val="tx2"/>
                </a:solidFill>
              </a:rPr>
              <a:t>Van der Waals kuvvetleri</a:t>
            </a:r>
          </a:p>
        </p:txBody>
      </p:sp>
      <p:sp>
        <p:nvSpPr>
          <p:cNvPr id="19461" name="Title 1"/>
          <p:cNvSpPr txBox="1">
            <a:spLocks/>
          </p:cNvSpPr>
          <p:nvPr/>
        </p:nvSpPr>
        <p:spPr bwMode="auto">
          <a:xfrm>
            <a:off x="234950" y="76200"/>
            <a:ext cx="788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sz="2800">
                <a:solidFill>
                  <a:srgbClr val="C82E32"/>
                </a:solidFill>
                <a:latin typeface="Arial" panose="020B0604020202020204" pitchFamily="34" charset="0"/>
                <a:ea typeface="ＭＳ Ｐゴシック" panose="020B0600070205080204" pitchFamily="34" charset="-128"/>
              </a:defRPr>
            </a:lvl1pPr>
            <a:lvl2pPr marL="742950" indent="-285750" defTabSz="685800">
              <a:defRPr sz="2800">
                <a:solidFill>
                  <a:srgbClr val="C82E32"/>
                </a:solidFill>
                <a:latin typeface="Arial" panose="020B0604020202020204" pitchFamily="34" charset="0"/>
                <a:ea typeface="ＭＳ Ｐゴシック" panose="020B0600070205080204" pitchFamily="34" charset="-128"/>
              </a:defRPr>
            </a:lvl2pPr>
            <a:lvl3pPr marL="1143000" indent="-228600" defTabSz="685800">
              <a:defRPr sz="2800">
                <a:solidFill>
                  <a:srgbClr val="C82E32"/>
                </a:solidFill>
                <a:latin typeface="Arial" panose="020B0604020202020204" pitchFamily="34" charset="0"/>
                <a:ea typeface="ＭＳ Ｐゴシック" panose="020B0600070205080204" pitchFamily="34" charset="-128"/>
              </a:defRPr>
            </a:lvl3pPr>
            <a:lvl4pPr marL="1600200" indent="-228600" defTabSz="685800">
              <a:defRPr sz="2800">
                <a:solidFill>
                  <a:srgbClr val="C82E32"/>
                </a:solidFill>
                <a:latin typeface="Arial" panose="020B0604020202020204" pitchFamily="34" charset="0"/>
                <a:ea typeface="ＭＳ Ｐゴシック" panose="020B0600070205080204" pitchFamily="34" charset="-128"/>
              </a:defRPr>
            </a:lvl4pPr>
            <a:lvl5pPr marL="2057400" indent="-228600" defTabSz="685800">
              <a:defRPr sz="2800">
                <a:solidFill>
                  <a:srgbClr val="C82E32"/>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sz="2800">
                <a:solidFill>
                  <a:srgbClr val="C82E32"/>
                </a:solidFill>
                <a:latin typeface="Arial" panose="020B0604020202020204" pitchFamily="34" charset="0"/>
                <a:ea typeface="ＭＳ Ｐゴシック" panose="020B0600070205080204" pitchFamily="34" charset="-128"/>
              </a:defRPr>
            </a:lvl9pPr>
          </a:lstStyle>
          <a:p>
            <a:pPr eaLnBrk="1" hangingPunct="1">
              <a:lnSpc>
                <a:spcPct val="90000"/>
              </a:lnSpc>
            </a:pPr>
            <a:r>
              <a:rPr lang="tr-TR" altLang="en-US" sz="2400">
                <a:solidFill>
                  <a:schemeClr val="tx1"/>
                </a:solidFill>
                <a:latin typeface="Comic Sans MS" panose="030F0702030302020204" pitchFamily="66" charset="0"/>
              </a:rPr>
              <a:t>Kimyasal Bağ olmayan Etkileşimler</a:t>
            </a:r>
            <a:endParaRPr lang="en-US" altLang="en-US" sz="2400">
              <a:solidFill>
                <a:schemeClr val="tx1"/>
              </a:solidFill>
              <a:latin typeface="Comic Sans MS" panose="030F0702030302020204" pitchFamily="66" charset="0"/>
            </a:endParaRPr>
          </a:p>
        </p:txBody>
      </p:sp>
      <p:pic>
        <p:nvPicPr>
          <p:cNvPr id="2" name="Picture 1"/>
          <p:cNvPicPr>
            <a:picLocks noChangeAspect="1"/>
          </p:cNvPicPr>
          <p:nvPr/>
        </p:nvPicPr>
        <p:blipFill>
          <a:blip r:embed="rId2">
            <a:duotone>
              <a:schemeClr val="accent6">
                <a:shade val="45000"/>
                <a:satMod val="135000"/>
              </a:schemeClr>
              <a:prstClr val="white"/>
            </a:duotone>
          </a:blip>
          <a:stretch>
            <a:fillRect/>
          </a:stretch>
        </p:blipFill>
        <p:spPr>
          <a:xfrm>
            <a:off x="2286000" y="3352800"/>
            <a:ext cx="4212701" cy="246299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028700"/>
            <a:ext cx="7972425" cy="857250"/>
          </a:xfrm>
        </p:spPr>
        <p:txBody>
          <a:bodyPr>
            <a:normAutofit/>
          </a:bodyPr>
          <a:lstStyle/>
          <a:p>
            <a:pPr algn="ctr"/>
            <a:r>
              <a:rPr lang="en-US" altLang="en-US" sz="2700" b="1" dirty="0"/>
              <a:t>Intermoleküler </a:t>
            </a:r>
            <a:r>
              <a:rPr lang="en-US" altLang="en-US" sz="2700" b="1" dirty="0" err="1"/>
              <a:t>Kuvvetler</a:t>
            </a:r>
            <a:r>
              <a:rPr lang="en-US" altLang="en-US" sz="2700" b="1" dirty="0"/>
              <a:t> (</a:t>
            </a:r>
            <a:r>
              <a:rPr lang="en-US" altLang="en-US" sz="2700" b="1" dirty="0" err="1"/>
              <a:t>moleküller</a:t>
            </a:r>
            <a:r>
              <a:rPr lang="en-US" altLang="en-US" sz="2700" b="1" dirty="0"/>
              <a:t> </a:t>
            </a:r>
            <a:r>
              <a:rPr lang="en-US" altLang="en-US" sz="2700" b="1" dirty="0" err="1"/>
              <a:t>arası</a:t>
            </a:r>
            <a:r>
              <a:rPr lang="en-US" altLang="en-US" sz="2700" b="1" dirty="0"/>
              <a:t> </a:t>
            </a:r>
            <a:r>
              <a:rPr lang="en-US" altLang="en-US" sz="2700" b="1" dirty="0" err="1"/>
              <a:t>kuvvetler</a:t>
            </a:r>
            <a:r>
              <a:rPr lang="en-US" altLang="en-US" sz="2700" b="1" dirty="0"/>
              <a:t>)</a:t>
            </a:r>
          </a:p>
        </p:txBody>
      </p:sp>
      <p:sp>
        <p:nvSpPr>
          <p:cNvPr id="15363" name="Rectangle 3"/>
          <p:cNvSpPr>
            <a:spLocks noGrp="1" noChangeArrowheads="1"/>
          </p:cNvSpPr>
          <p:nvPr>
            <p:ph type="body" sz="half" idx="2"/>
          </p:nvPr>
        </p:nvSpPr>
        <p:spPr>
          <a:xfrm>
            <a:off x="342900" y="4128644"/>
            <a:ext cx="8701088" cy="1485900"/>
          </a:xfrm>
        </p:spPr>
        <p:txBody>
          <a:bodyPr>
            <a:normAutofit lnSpcReduction="10000"/>
          </a:bodyPr>
          <a:lstStyle/>
          <a:p>
            <a:pPr algn="just">
              <a:buNone/>
            </a:pPr>
            <a:r>
              <a:rPr lang="en-US" altLang="en-US" dirty="0"/>
              <a:t>	Güçlü </a:t>
            </a:r>
            <a:r>
              <a:rPr lang="en-US" altLang="en-US" dirty="0" err="1"/>
              <a:t>kovalent</a:t>
            </a:r>
            <a:r>
              <a:rPr lang="en-US" altLang="en-US" dirty="0"/>
              <a:t> </a:t>
            </a:r>
            <a:r>
              <a:rPr lang="en-US" altLang="en-US" dirty="0" err="1"/>
              <a:t>bağ</a:t>
            </a:r>
            <a:r>
              <a:rPr lang="en-US" altLang="en-US" dirty="0"/>
              <a:t> </a:t>
            </a:r>
            <a:r>
              <a:rPr lang="en-US" altLang="en-US" dirty="0" err="1"/>
              <a:t>içeren</a:t>
            </a:r>
            <a:r>
              <a:rPr lang="en-US" altLang="en-US" dirty="0"/>
              <a:t> </a:t>
            </a:r>
            <a:r>
              <a:rPr lang="en-US" altLang="en-US" dirty="0" err="1"/>
              <a:t>iki</a:t>
            </a:r>
            <a:r>
              <a:rPr lang="en-US" altLang="en-US" dirty="0"/>
              <a:t> </a:t>
            </a:r>
            <a:r>
              <a:rPr lang="en-US" altLang="en-US" dirty="0" err="1"/>
              <a:t>molekül</a:t>
            </a:r>
            <a:r>
              <a:rPr lang="en-US" altLang="en-US" dirty="0"/>
              <a:t> </a:t>
            </a:r>
            <a:r>
              <a:rPr lang="en-US" altLang="en-US" dirty="0" err="1"/>
              <a:t>arasında</a:t>
            </a:r>
            <a:r>
              <a:rPr lang="en-US" altLang="en-US" dirty="0"/>
              <a:t> </a:t>
            </a:r>
            <a:r>
              <a:rPr lang="en-US" altLang="en-US" dirty="0" err="1"/>
              <a:t>oluşan</a:t>
            </a:r>
            <a:r>
              <a:rPr lang="en-US" altLang="en-US" dirty="0"/>
              <a:t> </a:t>
            </a:r>
            <a:r>
              <a:rPr lang="en-US" altLang="en-US" dirty="0" err="1"/>
              <a:t>etkileşim</a:t>
            </a:r>
            <a:r>
              <a:rPr lang="en-US" altLang="en-US" dirty="0"/>
              <a:t> </a:t>
            </a:r>
            <a:r>
              <a:rPr lang="en-US" altLang="en-US" dirty="0" err="1"/>
              <a:t>zayıftır</a:t>
            </a:r>
            <a:r>
              <a:rPr lang="en-US" altLang="en-US" dirty="0"/>
              <a:t>. </a:t>
            </a:r>
            <a:r>
              <a:rPr lang="en-US" altLang="en-US" dirty="0" err="1"/>
              <a:t>Çünkü</a:t>
            </a:r>
            <a:r>
              <a:rPr lang="en-US" altLang="en-US" dirty="0"/>
              <a:t> </a:t>
            </a:r>
            <a:r>
              <a:rPr lang="en-US" altLang="en-US" dirty="0" err="1"/>
              <a:t>molekülü</a:t>
            </a:r>
            <a:r>
              <a:rPr lang="en-US" altLang="en-US" dirty="0"/>
              <a:t> </a:t>
            </a:r>
            <a:r>
              <a:rPr lang="en-US" altLang="en-US" dirty="0" err="1"/>
              <a:t>oluşturan</a:t>
            </a:r>
            <a:r>
              <a:rPr lang="en-US" altLang="en-US" dirty="0"/>
              <a:t> </a:t>
            </a:r>
            <a:r>
              <a:rPr lang="en-US" altLang="en-US" dirty="0" err="1"/>
              <a:t>atomlar</a:t>
            </a:r>
            <a:r>
              <a:rPr lang="en-US" altLang="en-US" dirty="0"/>
              <a:t> </a:t>
            </a:r>
            <a:r>
              <a:rPr lang="en-US" altLang="en-US" dirty="0" err="1"/>
              <a:t>arasındaki</a:t>
            </a:r>
            <a:r>
              <a:rPr lang="en-US" altLang="en-US" dirty="0"/>
              <a:t> </a:t>
            </a:r>
            <a:r>
              <a:rPr lang="en-US" altLang="en-US" dirty="0" err="1"/>
              <a:t>kovalent</a:t>
            </a:r>
            <a:r>
              <a:rPr lang="en-US" altLang="en-US" dirty="0"/>
              <a:t> </a:t>
            </a:r>
            <a:r>
              <a:rPr lang="en-US" altLang="en-US" dirty="0" err="1"/>
              <a:t>bağ</a:t>
            </a:r>
            <a:r>
              <a:rPr lang="en-US" altLang="en-US" dirty="0"/>
              <a:t> </a:t>
            </a:r>
            <a:r>
              <a:rPr lang="en-US" altLang="en-US" dirty="0" err="1"/>
              <a:t>çok</a:t>
            </a:r>
            <a:r>
              <a:rPr lang="en-US" altLang="en-US" dirty="0"/>
              <a:t> </a:t>
            </a:r>
            <a:r>
              <a:rPr lang="en-US" altLang="en-US" dirty="0" err="1"/>
              <a:t>güçlüdür</a:t>
            </a:r>
            <a:r>
              <a:rPr lang="en-US" altLang="en-US" dirty="0"/>
              <a:t>. Buna ragmen </a:t>
            </a:r>
            <a:r>
              <a:rPr lang="en-US" altLang="en-US" dirty="0" err="1"/>
              <a:t>bu</a:t>
            </a:r>
            <a:r>
              <a:rPr lang="en-US" altLang="en-US" dirty="0"/>
              <a:t> </a:t>
            </a:r>
            <a:r>
              <a:rPr lang="en-US" altLang="en-US" dirty="0" err="1"/>
              <a:t>zayıf</a:t>
            </a:r>
            <a:r>
              <a:rPr lang="en-US" altLang="en-US" dirty="0"/>
              <a:t> </a:t>
            </a:r>
            <a:r>
              <a:rPr lang="en-US" altLang="en-US" dirty="0" err="1"/>
              <a:t>etkileşim</a:t>
            </a:r>
            <a:r>
              <a:rPr lang="en-US" altLang="en-US" dirty="0"/>
              <a:t> </a:t>
            </a:r>
            <a:r>
              <a:rPr lang="en-US" altLang="en-US" dirty="0" err="1"/>
              <a:t>kaynama</a:t>
            </a:r>
            <a:r>
              <a:rPr lang="en-US" altLang="en-US" dirty="0"/>
              <a:t>, </a:t>
            </a:r>
            <a:r>
              <a:rPr lang="en-US" altLang="en-US" dirty="0" err="1"/>
              <a:t>erime</a:t>
            </a:r>
            <a:r>
              <a:rPr lang="en-US" altLang="en-US" dirty="0"/>
              <a:t> </a:t>
            </a:r>
            <a:r>
              <a:rPr lang="en-US" altLang="en-US" dirty="0" err="1"/>
              <a:t>noktası</a:t>
            </a:r>
            <a:r>
              <a:rPr lang="en-US" altLang="en-US" dirty="0"/>
              <a:t>, </a:t>
            </a:r>
            <a:r>
              <a:rPr lang="en-US" altLang="en-US" dirty="0" err="1"/>
              <a:t>buhar</a:t>
            </a:r>
            <a:r>
              <a:rPr lang="en-US" altLang="en-US" dirty="0"/>
              <a:t> </a:t>
            </a:r>
            <a:r>
              <a:rPr lang="en-US" altLang="en-US" dirty="0" err="1"/>
              <a:t>basıncı</a:t>
            </a:r>
            <a:r>
              <a:rPr lang="en-US" altLang="en-US" dirty="0"/>
              <a:t> </a:t>
            </a:r>
            <a:r>
              <a:rPr lang="en-US" altLang="en-US" dirty="0" err="1"/>
              <a:t>ve</a:t>
            </a:r>
            <a:r>
              <a:rPr lang="en-US" altLang="en-US" dirty="0"/>
              <a:t> </a:t>
            </a:r>
            <a:r>
              <a:rPr lang="en-US" altLang="en-US" dirty="0" err="1"/>
              <a:t>vizkozite</a:t>
            </a:r>
            <a:r>
              <a:rPr lang="en-US" altLang="en-US" dirty="0"/>
              <a:t> </a:t>
            </a:r>
            <a:r>
              <a:rPr lang="en-US" altLang="en-US" dirty="0" err="1"/>
              <a:t>gibi</a:t>
            </a:r>
            <a:r>
              <a:rPr lang="en-US" altLang="en-US" dirty="0"/>
              <a:t> </a:t>
            </a:r>
            <a:r>
              <a:rPr lang="en-US" altLang="en-US" dirty="0" err="1"/>
              <a:t>fiziksel</a:t>
            </a:r>
            <a:r>
              <a:rPr lang="en-US" altLang="en-US" dirty="0"/>
              <a:t> </a:t>
            </a:r>
            <a:r>
              <a:rPr lang="en-US" altLang="en-US" dirty="0" err="1"/>
              <a:t>özellikleri</a:t>
            </a:r>
            <a:r>
              <a:rPr lang="en-US" altLang="en-US" dirty="0"/>
              <a:t> control </a:t>
            </a:r>
            <a:r>
              <a:rPr lang="en-US" altLang="en-US" dirty="0" err="1"/>
              <a:t>edebilecek</a:t>
            </a:r>
            <a:r>
              <a:rPr lang="en-US" altLang="en-US" dirty="0"/>
              <a:t> </a:t>
            </a:r>
            <a:r>
              <a:rPr lang="en-US" altLang="en-US" dirty="0" err="1"/>
              <a:t>güçtedir</a:t>
            </a:r>
            <a:r>
              <a:rPr lang="en-US" altLang="en-US" dirty="0"/>
              <a:t>. Bu </a:t>
            </a:r>
            <a:r>
              <a:rPr lang="en-US" altLang="en-US" dirty="0" err="1"/>
              <a:t>moleküller</a:t>
            </a:r>
            <a:r>
              <a:rPr lang="en-US" altLang="en-US" dirty="0"/>
              <a:t> </a:t>
            </a:r>
            <a:r>
              <a:rPr lang="en-US" altLang="en-US" dirty="0" err="1"/>
              <a:t>arası</a:t>
            </a:r>
            <a:r>
              <a:rPr lang="en-US" altLang="en-US" dirty="0"/>
              <a:t> </a:t>
            </a:r>
            <a:r>
              <a:rPr lang="en-US" altLang="en-US" dirty="0" err="1"/>
              <a:t>kuvvetler</a:t>
            </a:r>
            <a:r>
              <a:rPr lang="en-US" altLang="en-US" dirty="0"/>
              <a:t> </a:t>
            </a:r>
            <a:r>
              <a:rPr lang="en-US" altLang="en-US" dirty="0">
                <a:solidFill>
                  <a:srgbClr val="001996"/>
                </a:solidFill>
              </a:rPr>
              <a:t>van der Waals </a:t>
            </a:r>
            <a:r>
              <a:rPr lang="en-US" altLang="en-US" dirty="0" err="1">
                <a:solidFill>
                  <a:srgbClr val="001996"/>
                </a:solidFill>
              </a:rPr>
              <a:t>kuvvetleri</a:t>
            </a:r>
            <a:r>
              <a:rPr lang="en-US" altLang="en-US" dirty="0">
                <a:solidFill>
                  <a:srgbClr val="001996"/>
                </a:solidFill>
              </a:rPr>
              <a:t> </a:t>
            </a:r>
            <a:r>
              <a:rPr lang="en-US" altLang="en-US" dirty="0" err="1"/>
              <a:t>olarak</a:t>
            </a:r>
            <a:r>
              <a:rPr lang="en-US" altLang="en-US" dirty="0"/>
              <a:t> </a:t>
            </a:r>
            <a:r>
              <a:rPr lang="en-US" altLang="en-US" dirty="0" err="1"/>
              <a:t>bilinir</a:t>
            </a:r>
            <a:r>
              <a:rPr lang="en-US" altLang="en-US" dirty="0"/>
              <a:t>.</a:t>
            </a:r>
          </a:p>
          <a:p>
            <a:pPr algn="just">
              <a:buFontTx/>
              <a:buNone/>
            </a:pPr>
            <a:endParaRPr lang="en-US" altLang="en-US" dirty="0"/>
          </a:p>
        </p:txBody>
      </p:sp>
      <p:pic>
        <p:nvPicPr>
          <p:cNvPr id="15366" name="Picture 6" descr="11_0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5490"/>
          <a:stretch>
            <a:fillRect/>
          </a:stretch>
        </p:blipFill>
        <p:spPr>
          <a:xfrm>
            <a:off x="2550319" y="1885951"/>
            <a:ext cx="4044554" cy="1940719"/>
          </a:xfrm>
        </p:spPr>
      </p:pic>
      <p:sp>
        <p:nvSpPr>
          <p:cNvPr id="2" name="TextBox 1"/>
          <p:cNvSpPr txBox="1"/>
          <p:nvPr/>
        </p:nvSpPr>
        <p:spPr>
          <a:xfrm>
            <a:off x="2436019" y="1769271"/>
            <a:ext cx="1350169" cy="923330"/>
          </a:xfrm>
          <a:prstGeom prst="rect">
            <a:avLst/>
          </a:prstGeom>
          <a:solidFill>
            <a:schemeClr val="bg1"/>
          </a:solidFill>
        </p:spPr>
        <p:txBody>
          <a:bodyPr wrap="square" rtlCol="0">
            <a:spAutoFit/>
          </a:bodyPr>
          <a:lstStyle/>
          <a:p>
            <a:pPr algn="ctr"/>
            <a:r>
              <a:rPr lang="en-US" dirty="0" err="1"/>
              <a:t>Kovalent</a:t>
            </a:r>
            <a:r>
              <a:rPr lang="en-US" dirty="0"/>
              <a:t> </a:t>
            </a:r>
            <a:r>
              <a:rPr lang="en-US" dirty="0" err="1"/>
              <a:t>bağ</a:t>
            </a:r>
            <a:r>
              <a:rPr lang="en-US" dirty="0"/>
              <a:t> </a:t>
            </a:r>
          </a:p>
          <a:p>
            <a:pPr algn="ctr"/>
            <a:r>
              <a:rPr lang="en-US" dirty="0"/>
              <a:t>(</a:t>
            </a:r>
            <a:r>
              <a:rPr lang="en-US" dirty="0" err="1"/>
              <a:t>güçlü</a:t>
            </a:r>
            <a:r>
              <a:rPr lang="en-US" dirty="0"/>
              <a:t>)</a:t>
            </a:r>
          </a:p>
        </p:txBody>
      </p:sp>
      <p:sp>
        <p:nvSpPr>
          <p:cNvPr id="6" name="TextBox 5"/>
          <p:cNvSpPr txBox="1"/>
          <p:nvPr/>
        </p:nvSpPr>
        <p:spPr>
          <a:xfrm>
            <a:off x="5007769" y="3396855"/>
            <a:ext cx="1350169" cy="1200329"/>
          </a:xfrm>
          <a:prstGeom prst="rect">
            <a:avLst/>
          </a:prstGeom>
          <a:solidFill>
            <a:schemeClr val="bg1"/>
          </a:solidFill>
        </p:spPr>
        <p:txBody>
          <a:bodyPr wrap="square" rtlCol="0">
            <a:spAutoFit/>
          </a:bodyPr>
          <a:lstStyle/>
          <a:p>
            <a:pPr algn="ctr"/>
            <a:r>
              <a:rPr lang="en-US" dirty="0" err="1"/>
              <a:t>Molek</a:t>
            </a:r>
            <a:r>
              <a:rPr lang="en-US" dirty="0"/>
              <a:t>]</a:t>
            </a:r>
            <a:r>
              <a:rPr lang="en-US" dirty="0" err="1"/>
              <a:t>ller</a:t>
            </a:r>
            <a:r>
              <a:rPr lang="en-US" dirty="0"/>
              <a:t> </a:t>
            </a:r>
            <a:r>
              <a:rPr lang="en-US" dirty="0" err="1"/>
              <a:t>arasi</a:t>
            </a:r>
            <a:r>
              <a:rPr lang="en-US" dirty="0"/>
              <a:t> </a:t>
            </a:r>
            <a:r>
              <a:rPr lang="en-US" dirty="0" err="1"/>
              <a:t>etkileşim</a:t>
            </a:r>
            <a:endParaRPr lang="en-US" dirty="0"/>
          </a:p>
          <a:p>
            <a:pPr algn="ctr"/>
            <a:r>
              <a:rPr lang="en-US" dirty="0"/>
              <a:t>(</a:t>
            </a:r>
            <a:r>
              <a:rPr lang="en-US" dirty="0" err="1"/>
              <a:t>zayıf</a:t>
            </a:r>
            <a:r>
              <a:rPr lang="en-US" dirty="0"/>
              <a:t>)</a:t>
            </a:r>
          </a:p>
        </p:txBody>
      </p:sp>
    </p:spTree>
    <p:extLst>
      <p:ext uri="{BB962C8B-B14F-4D97-AF65-F5344CB8AC3E}">
        <p14:creationId xmlns:p14="http://schemas.microsoft.com/office/powerpoint/2010/main" val="1818414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r>
              <a:rPr lang="en-US" altLang="en-US" sz="2400" b="1" dirty="0"/>
              <a:t>van der Waals </a:t>
            </a:r>
            <a:r>
              <a:rPr lang="en-US" altLang="en-US" sz="2400" b="1" dirty="0" err="1"/>
              <a:t>Kuvvetleri</a:t>
            </a:r>
            <a:r>
              <a:rPr lang="en-US" altLang="en-US" sz="2400" b="1" dirty="0"/>
              <a:t>: </a:t>
            </a:r>
            <a:r>
              <a:rPr lang="en-US" altLang="en-US" sz="2400" b="1" dirty="0" err="1"/>
              <a:t>kovalent</a:t>
            </a:r>
            <a:r>
              <a:rPr lang="en-US" altLang="en-US" sz="2400" b="1" dirty="0"/>
              <a:t> </a:t>
            </a:r>
            <a:r>
              <a:rPr lang="en-US" altLang="en-US" sz="2400" b="1" dirty="0" err="1"/>
              <a:t>olmayan</a:t>
            </a:r>
            <a:r>
              <a:rPr lang="en-US" altLang="en-US" sz="2400" b="1" dirty="0"/>
              <a:t> </a:t>
            </a:r>
            <a:r>
              <a:rPr lang="en-US" altLang="en-US" sz="2400" b="1" dirty="0" err="1"/>
              <a:t>etkileşimler</a:t>
            </a:r>
            <a:endParaRPr lang="en-US" altLang="en-US" sz="2400" b="1" dirty="0"/>
          </a:p>
        </p:txBody>
      </p:sp>
      <p:sp>
        <p:nvSpPr>
          <p:cNvPr id="18435" name="Rectangle 3"/>
          <p:cNvSpPr>
            <a:spLocks noGrp="1" noChangeArrowheads="1"/>
          </p:cNvSpPr>
          <p:nvPr>
            <p:ph type="body" idx="1"/>
          </p:nvPr>
        </p:nvSpPr>
        <p:spPr>
          <a:xfrm>
            <a:off x="2071688" y="2283619"/>
            <a:ext cx="4457700" cy="1602581"/>
          </a:xfrm>
        </p:spPr>
        <p:txBody>
          <a:bodyPr/>
          <a:lstStyle/>
          <a:p>
            <a:r>
              <a:rPr lang="en-US" altLang="en-US" dirty="0"/>
              <a:t>Dipole-dipole </a:t>
            </a:r>
            <a:r>
              <a:rPr lang="en-US" altLang="en-US" dirty="0" err="1"/>
              <a:t>etkileşimleri</a:t>
            </a:r>
            <a:endParaRPr lang="en-US" altLang="en-US" dirty="0"/>
          </a:p>
          <a:p>
            <a:r>
              <a:rPr lang="en-US" altLang="en-US" dirty="0" err="1"/>
              <a:t>Hidrojen</a:t>
            </a:r>
            <a:r>
              <a:rPr lang="en-US" altLang="en-US" dirty="0"/>
              <a:t> </a:t>
            </a:r>
            <a:r>
              <a:rPr lang="en-US" altLang="en-US" dirty="0" err="1"/>
              <a:t>Bağı</a:t>
            </a:r>
            <a:endParaRPr lang="en-US" altLang="en-US" dirty="0"/>
          </a:p>
          <a:p>
            <a:r>
              <a:rPr lang="en-US" altLang="en-US" dirty="0"/>
              <a:t>London </a:t>
            </a:r>
            <a:r>
              <a:rPr lang="en-US" altLang="en-US" dirty="0" err="1"/>
              <a:t>dağılım</a:t>
            </a:r>
            <a:r>
              <a:rPr lang="en-US" altLang="en-US" dirty="0"/>
              <a:t> </a:t>
            </a:r>
            <a:r>
              <a:rPr lang="en-US" altLang="en-US" dirty="0" err="1"/>
              <a:t>kuvvetleri</a:t>
            </a:r>
            <a:endParaRPr lang="en-US" altLang="en-US" dirty="0"/>
          </a:p>
        </p:txBody>
      </p:sp>
    </p:spTree>
    <p:extLst>
      <p:ext uri="{BB962C8B-B14F-4D97-AF65-F5344CB8AC3E}">
        <p14:creationId xmlns:p14="http://schemas.microsoft.com/office/powerpoint/2010/main" val="338787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par>
                          <p:cTn id="8" fill="hold" nodeType="afterGroup">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fade">
                                      <p:cBhvr>
                                        <p:cTn id="11"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01391" y="2078831"/>
            <a:ext cx="60007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100" dirty="0">
                <a:latin typeface="Times New Roman" panose="02020603050405020304" pitchFamily="18" charset="0"/>
              </a:rPr>
              <a:t>Elektriksel çekim kuvvetlerinin etkisi ile birbirlerine yaklaşan iki atom arasında,   atomlar birbirlerine göre en kararlı oldukları uzaklıkta oluşur</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10" y="3429000"/>
            <a:ext cx="2656284"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ChangeArrowheads="1"/>
          </p:cNvSpPr>
          <p:nvPr/>
        </p:nvSpPr>
        <p:spPr bwMode="auto">
          <a:xfrm>
            <a:off x="1657350" y="1085850"/>
            <a:ext cx="582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US" sz="2700" dirty="0">
                <a:solidFill>
                  <a:schemeClr val="tx2"/>
                </a:solidFill>
              </a:rPr>
              <a:t>Van der Waals kuvvetleri</a:t>
            </a:r>
          </a:p>
        </p:txBody>
      </p:sp>
    </p:spTree>
    <p:extLst>
      <p:ext uri="{BB962C8B-B14F-4D97-AF65-F5344CB8AC3E}">
        <p14:creationId xmlns:p14="http://schemas.microsoft.com/office/powerpoint/2010/main" val="351988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11_0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73"/>
          <a:stretch>
            <a:fillRect/>
          </a:stretch>
        </p:blipFill>
        <p:spPr>
          <a:xfrm>
            <a:off x="1428751" y="2000251"/>
            <a:ext cx="3393281" cy="2641997"/>
          </a:xfrm>
        </p:spPr>
      </p:pic>
      <p:sp>
        <p:nvSpPr>
          <p:cNvPr id="21506" name="Rectangle 2"/>
          <p:cNvSpPr>
            <a:spLocks noGrp="1" noChangeArrowheads="1"/>
          </p:cNvSpPr>
          <p:nvPr>
            <p:ph type="title"/>
          </p:nvPr>
        </p:nvSpPr>
        <p:spPr/>
        <p:txBody>
          <a:bodyPr/>
          <a:lstStyle/>
          <a:p>
            <a:r>
              <a:rPr lang="en-US" altLang="en-US" dirty="0"/>
              <a:t>Dipole-Dipole </a:t>
            </a:r>
            <a:r>
              <a:rPr lang="en-US" altLang="en-US" dirty="0" err="1"/>
              <a:t>Etk</a:t>
            </a:r>
            <a:r>
              <a:rPr lang="tr-TR" altLang="en-US" dirty="0"/>
              <a:t>i</a:t>
            </a:r>
            <a:r>
              <a:rPr lang="en-US" altLang="en-US" dirty="0" err="1"/>
              <a:t>leşimleri</a:t>
            </a:r>
            <a:endParaRPr lang="en-US" altLang="en-US" dirty="0"/>
          </a:p>
        </p:txBody>
      </p:sp>
      <p:sp>
        <p:nvSpPr>
          <p:cNvPr id="21508" name="Rectangle 4"/>
          <p:cNvSpPr>
            <a:spLocks noGrp="1" noChangeArrowheads="1"/>
          </p:cNvSpPr>
          <p:nvPr>
            <p:ph type="body" sz="half" idx="2"/>
          </p:nvPr>
        </p:nvSpPr>
        <p:spPr>
          <a:xfrm>
            <a:off x="5143500" y="1743075"/>
            <a:ext cx="3814763" cy="3671888"/>
          </a:xfrm>
        </p:spPr>
        <p:txBody>
          <a:bodyPr>
            <a:normAutofit/>
          </a:bodyPr>
          <a:lstStyle/>
          <a:p>
            <a:pPr algn="just"/>
            <a:r>
              <a:rPr lang="tr-TR" altLang="en-US" dirty="0"/>
              <a:t>Bu kuvvetler moleküller birbirine çok yakınken ortaya çıkar.</a:t>
            </a:r>
          </a:p>
          <a:p>
            <a:pPr algn="just"/>
            <a:r>
              <a:rPr lang="tr-TR" altLang="en-US" dirty="0"/>
              <a:t>Polar bir molekülde oluşan pozitif bölge yakındaki molekülün elektronlarını çekeceğinden bu molekülünde pozitif/negatif kutuplaşmasına neden olur</a:t>
            </a:r>
          </a:p>
        </p:txBody>
      </p:sp>
      <p:sp>
        <p:nvSpPr>
          <p:cNvPr id="2" name="TextBox 1"/>
          <p:cNvSpPr txBox="1"/>
          <p:nvPr/>
        </p:nvSpPr>
        <p:spPr>
          <a:xfrm>
            <a:off x="2650332" y="4177905"/>
            <a:ext cx="2171700" cy="1477328"/>
          </a:xfrm>
          <a:prstGeom prst="rect">
            <a:avLst/>
          </a:prstGeom>
          <a:solidFill>
            <a:schemeClr val="bg1"/>
          </a:solidFill>
        </p:spPr>
        <p:txBody>
          <a:bodyPr wrap="square" rtlCol="0">
            <a:spAutoFit/>
          </a:bodyPr>
          <a:lstStyle/>
          <a:p>
            <a:r>
              <a:rPr lang="tr-TR" dirty="0"/>
              <a:t>Benzer yükler arasındaki etkileşimler çok zayıftır (mavi kesik çizgiler)</a:t>
            </a:r>
            <a:endParaRPr lang="en-US" dirty="0"/>
          </a:p>
        </p:txBody>
      </p:sp>
      <p:sp>
        <p:nvSpPr>
          <p:cNvPr id="6" name="TextBox 5"/>
          <p:cNvSpPr txBox="1"/>
          <p:nvPr/>
        </p:nvSpPr>
        <p:spPr>
          <a:xfrm>
            <a:off x="3125391" y="3257253"/>
            <a:ext cx="2171700" cy="1477328"/>
          </a:xfrm>
          <a:prstGeom prst="rect">
            <a:avLst/>
          </a:prstGeom>
          <a:solidFill>
            <a:schemeClr val="bg1"/>
          </a:solidFill>
        </p:spPr>
        <p:txBody>
          <a:bodyPr wrap="square" rtlCol="0">
            <a:spAutoFit/>
          </a:bodyPr>
          <a:lstStyle/>
          <a:p>
            <a:r>
              <a:rPr lang="tr-TR" dirty="0"/>
              <a:t>Zıt yükler arasındaki etkileşimler güçlüdür (kırmızı çizgiler)</a:t>
            </a:r>
            <a:endParaRPr lang="en-US" dirty="0"/>
          </a:p>
        </p:txBody>
      </p:sp>
    </p:spTree>
    <p:extLst>
      <p:ext uri="{BB962C8B-B14F-4D97-AF65-F5344CB8AC3E}">
        <p14:creationId xmlns:p14="http://schemas.microsoft.com/office/powerpoint/2010/main" val="2368463997"/>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4114800" y="3429000"/>
            <a:ext cx="17145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2" name="Rectangle 8"/>
          <p:cNvSpPr>
            <a:spLocks noChangeArrowheads="1"/>
          </p:cNvSpPr>
          <p:nvPr/>
        </p:nvSpPr>
        <p:spPr bwMode="auto">
          <a:xfrm>
            <a:off x="3092054" y="2114551"/>
            <a:ext cx="400050" cy="35480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3" name="Oval 9"/>
          <p:cNvSpPr>
            <a:spLocks noChangeArrowheads="1"/>
          </p:cNvSpPr>
          <p:nvPr/>
        </p:nvSpPr>
        <p:spPr bwMode="auto">
          <a:xfrm>
            <a:off x="2946797" y="2675335"/>
            <a:ext cx="285750" cy="11430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1754" name="Oval 10"/>
          <p:cNvSpPr>
            <a:spLocks noChangeArrowheads="1"/>
          </p:cNvSpPr>
          <p:nvPr/>
        </p:nvSpPr>
        <p:spPr bwMode="auto">
          <a:xfrm>
            <a:off x="2946797" y="3128963"/>
            <a:ext cx="285750" cy="5715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1760" name="Rectangle 16"/>
          <p:cNvSpPr>
            <a:spLocks noGrp="1" noChangeArrowheads="1"/>
          </p:cNvSpPr>
          <p:nvPr>
            <p:ph type="title"/>
          </p:nvPr>
        </p:nvSpPr>
        <p:spPr>
          <a:xfrm>
            <a:off x="685800" y="1028701"/>
            <a:ext cx="7772400" cy="241697"/>
          </a:xfrm>
        </p:spPr>
        <p:txBody>
          <a:bodyPr>
            <a:noAutofit/>
          </a:bodyPr>
          <a:lstStyle/>
          <a:p>
            <a:r>
              <a:rPr lang="en-US" altLang="en-US" sz="2400" dirty="0"/>
              <a:t>London </a:t>
            </a:r>
            <a:r>
              <a:rPr lang="tr-TR" altLang="en-US" sz="2400" dirty="0"/>
              <a:t>Dağılım Kuvvetleri</a:t>
            </a:r>
            <a:endParaRPr lang="en-US" altLang="en-US" sz="2400" dirty="0"/>
          </a:p>
        </p:txBody>
      </p:sp>
      <p:sp>
        <p:nvSpPr>
          <p:cNvPr id="31762" name="Rectangle 18"/>
          <p:cNvSpPr>
            <a:spLocks noGrp="1" noChangeArrowheads="1"/>
          </p:cNvSpPr>
          <p:nvPr>
            <p:ph type="body" sz="half" idx="2"/>
          </p:nvPr>
        </p:nvSpPr>
        <p:spPr>
          <a:xfrm>
            <a:off x="4114800" y="1373386"/>
            <a:ext cx="4672013" cy="4170164"/>
          </a:xfrm>
        </p:spPr>
        <p:txBody>
          <a:bodyPr>
            <a:normAutofit/>
          </a:bodyPr>
          <a:lstStyle/>
          <a:p>
            <a:pPr algn="just">
              <a:lnSpc>
                <a:spcPct val="100000"/>
              </a:lnSpc>
            </a:pPr>
            <a:r>
              <a:rPr lang="tr-TR" altLang="en-US" dirty="0"/>
              <a:t>Polar olmayan moleküller arasında anlık olarak elektronlar bir yere yığılırlar. Burada oluşan kısmi negatif </a:t>
            </a:r>
            <a:r>
              <a:rPr lang="tr-TR" altLang="en-US" dirty="0" err="1"/>
              <a:t>yükyakınındaki</a:t>
            </a:r>
            <a:r>
              <a:rPr lang="tr-TR" altLang="en-US" dirty="0"/>
              <a:t> diğer molekülün elektronlarını iterek etkileştiği yerde pozitif bölge oluşmasını sağlar. </a:t>
            </a:r>
          </a:p>
          <a:p>
            <a:pPr algn="just">
              <a:lnSpc>
                <a:spcPct val="100000"/>
              </a:lnSpc>
            </a:pPr>
            <a:r>
              <a:rPr lang="tr-TR" altLang="en-US" dirty="0"/>
              <a:t>Anlık olarak bu etkileşim diğer çevredeki moleküllerinde kutuplaşmasına ve birbirleriyle etkileşmesine neden olur. Buna </a:t>
            </a:r>
            <a:r>
              <a:rPr lang="tr-TR" altLang="en-US" dirty="0" err="1"/>
              <a:t>London</a:t>
            </a:r>
            <a:r>
              <a:rPr lang="tr-TR" altLang="en-US" dirty="0"/>
              <a:t>  dağılım kuvvetleri denir</a:t>
            </a:r>
            <a:endParaRPr lang="en-US" altLang="en-US" dirty="0"/>
          </a:p>
        </p:txBody>
      </p:sp>
      <p:pic>
        <p:nvPicPr>
          <p:cNvPr id="31763" name="Picture 19" descr="helium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07994" y="1554072"/>
            <a:ext cx="3917183" cy="1121264"/>
          </a:xfrm>
          <a:ln>
            <a:solidFill>
              <a:schemeClr val="tx1"/>
            </a:solidFill>
          </a:ln>
        </p:spPr>
      </p:pic>
      <p:pic>
        <p:nvPicPr>
          <p:cNvPr id="2" name="Picture 1"/>
          <p:cNvPicPr>
            <a:picLocks noChangeAspect="1"/>
          </p:cNvPicPr>
          <p:nvPr/>
        </p:nvPicPr>
        <p:blipFill>
          <a:blip r:embed="rId4"/>
          <a:stretch>
            <a:fillRect/>
          </a:stretch>
        </p:blipFill>
        <p:spPr>
          <a:xfrm>
            <a:off x="207994" y="2892624"/>
            <a:ext cx="3917183" cy="1112651"/>
          </a:xfrm>
          <a:prstGeom prst="rect">
            <a:avLst/>
          </a:prstGeom>
          <a:ln>
            <a:solidFill>
              <a:schemeClr val="tx1"/>
            </a:solidFill>
          </a:ln>
        </p:spPr>
      </p:pic>
    </p:spTree>
    <p:extLst>
      <p:ext uri="{BB962C8B-B14F-4D97-AF65-F5344CB8AC3E}">
        <p14:creationId xmlns:p14="http://schemas.microsoft.com/office/powerpoint/2010/main" val="2981900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4650" y="1022731"/>
            <a:ext cx="5657850" cy="628650"/>
          </a:xfrm>
        </p:spPr>
        <p:txBody>
          <a:bodyPr/>
          <a:lstStyle/>
          <a:p>
            <a:pPr eaLnBrk="1" hangingPunct="1"/>
            <a:r>
              <a:rPr lang="tr-TR" altLang="en-US" sz="2700" dirty="0">
                <a:latin typeface="Times New Roman" panose="02020603050405020304" pitchFamily="18" charset="0"/>
                <a:cs typeface="Times New Roman" panose="02020603050405020304" pitchFamily="18" charset="0"/>
              </a:rPr>
              <a:t>Hidrojen bağları</a:t>
            </a:r>
            <a:r>
              <a:rPr lang="tr-TR" altLang="en-US" sz="2700" dirty="0">
                <a:latin typeface="Times New Roman" panose="02020603050405020304" pitchFamily="18" charset="0"/>
              </a:rPr>
              <a:t> </a:t>
            </a:r>
          </a:p>
        </p:txBody>
      </p:sp>
      <p:sp>
        <p:nvSpPr>
          <p:cNvPr id="37891" name="Text Box 3"/>
          <p:cNvSpPr txBox="1">
            <a:spLocks noChangeArrowheads="1"/>
          </p:cNvSpPr>
          <p:nvPr/>
        </p:nvSpPr>
        <p:spPr bwMode="auto">
          <a:xfrm>
            <a:off x="224650" y="1641871"/>
            <a:ext cx="3657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dirty="0">
                <a:latin typeface="Times New Roman" panose="02020603050405020304" pitchFamily="18" charset="0"/>
              </a:rPr>
              <a:t>B</a:t>
            </a:r>
            <a:r>
              <a:rPr lang="tr-TR" altLang="en-US" dirty="0">
                <a:latin typeface="Times New Roman" panose="02020603050405020304" pitchFamily="18" charset="0"/>
                <a:cs typeface="Times New Roman" panose="02020603050405020304" pitchFamily="18" charset="0"/>
              </a:rPr>
              <a:t>ir hidrojen (H) atomunun oksijen (O) ve azot (N) gibi bir elektronegatif atoma </a:t>
            </a:r>
            <a:r>
              <a:rPr lang="tr-TR" altLang="en-US" dirty="0" err="1">
                <a:latin typeface="Times New Roman" panose="02020603050405020304" pitchFamily="18" charset="0"/>
                <a:cs typeface="Times New Roman" panose="02020603050405020304" pitchFamily="18" charset="0"/>
              </a:rPr>
              <a:t>kovalent</a:t>
            </a:r>
            <a:r>
              <a:rPr lang="tr-TR" altLang="en-US" dirty="0">
                <a:latin typeface="Times New Roman" panose="02020603050405020304" pitchFamily="18" charset="0"/>
                <a:cs typeface="Times New Roman" panose="02020603050405020304" pitchFamily="18" charset="0"/>
              </a:rPr>
              <a:t> bağlanması halinde, elektronların oksijen ve azot atomuna hidrojenden daha yakın bulunmaları nedeniyle elektropozitif hale gelen hidrojenin başka bir elektronegatif atom tarafından çekilmesi sonucu meydana gelir</a:t>
            </a:r>
            <a:r>
              <a:rPr lang="tr-TR" altLang="en-US" dirty="0">
                <a:latin typeface="Times New Roman" panose="02020603050405020304" pitchFamily="18" charset="0"/>
              </a:rPr>
              <a:t> </a:t>
            </a:r>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t="15459"/>
          <a:stretch>
            <a:fillRect/>
          </a:stretch>
        </p:blipFill>
        <p:spPr bwMode="auto">
          <a:xfrm>
            <a:off x="4401704" y="1257746"/>
            <a:ext cx="1999097" cy="172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image018"/>
          <p:cNvPicPr>
            <a:picLocks noChangeAspect="1" noChangeArrowheads="1"/>
          </p:cNvPicPr>
          <p:nvPr/>
        </p:nvPicPr>
        <p:blipFill>
          <a:blip r:embed="rId3">
            <a:clrChange>
              <a:clrFrom>
                <a:srgbClr val="CBECF5"/>
              </a:clrFrom>
              <a:clrTo>
                <a:srgbClr val="CBECF5">
                  <a:alpha val="0"/>
                </a:srgbClr>
              </a:clrTo>
            </a:clrChange>
            <a:extLst>
              <a:ext uri="{28A0092B-C50C-407E-A947-70E740481C1C}">
                <a14:useLocalDpi xmlns:a14="http://schemas.microsoft.com/office/drawing/2010/main" val="0"/>
              </a:ext>
            </a:extLst>
          </a:blip>
          <a:srcRect l="6061" t="4865" r="3030" b="9984"/>
          <a:stretch>
            <a:fillRect/>
          </a:stretch>
        </p:blipFill>
        <p:spPr bwMode="auto">
          <a:xfrm>
            <a:off x="4053700" y="3299548"/>
            <a:ext cx="2475689" cy="19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659130" y="1054750"/>
            <a:ext cx="2186061" cy="4226385"/>
          </a:xfrm>
          <a:prstGeom prst="rect">
            <a:avLst/>
          </a:prstGeom>
        </p:spPr>
      </p:pic>
    </p:spTree>
    <p:extLst>
      <p:ext uri="{BB962C8B-B14F-4D97-AF65-F5344CB8AC3E}">
        <p14:creationId xmlns:p14="http://schemas.microsoft.com/office/powerpoint/2010/main" val="1061773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14875" y="1314451"/>
            <a:ext cx="39576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sz="2100" dirty="0">
                <a:latin typeface="Times New Roman" panose="02020603050405020304" pitchFamily="18" charset="0"/>
                <a:cs typeface="Times New Roman" panose="02020603050405020304" pitchFamily="18" charset="0"/>
              </a:rPr>
              <a:t>Hidrojen bağlarında, hidrojen bağı </a:t>
            </a:r>
            <a:r>
              <a:rPr lang="tr-TR" altLang="en-US" sz="2100" dirty="0" err="1">
                <a:latin typeface="Times New Roman" panose="02020603050405020304" pitchFamily="18" charset="0"/>
                <a:cs typeface="Times New Roman" panose="02020603050405020304" pitchFamily="18" charset="0"/>
              </a:rPr>
              <a:t>donörleri</a:t>
            </a:r>
            <a:r>
              <a:rPr lang="tr-TR" altLang="en-US" sz="2100" dirty="0">
                <a:latin typeface="Times New Roman" panose="02020603050405020304" pitchFamily="18" charset="0"/>
                <a:cs typeface="Times New Roman" panose="02020603050405020304" pitchFamily="18" charset="0"/>
              </a:rPr>
              <a:t> (vericileri) diye bilinen </a:t>
            </a:r>
            <a:r>
              <a:rPr lang="tr-TR" altLang="en-US" sz="21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100" dirty="0">
                <a:latin typeface="Times New Roman" panose="02020603050405020304" pitchFamily="18" charset="0"/>
                <a:cs typeface="Times New Roman" panose="02020603050405020304" pitchFamily="18" charset="0"/>
              </a:rPr>
              <a:t>OH, </a:t>
            </a:r>
            <a:r>
              <a:rPr lang="tr-TR" altLang="en-US" sz="21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100" dirty="0">
                <a:latin typeface="Times New Roman" panose="02020603050405020304" pitchFamily="18" charset="0"/>
                <a:cs typeface="Times New Roman" panose="02020603050405020304" pitchFamily="18" charset="0"/>
              </a:rPr>
              <a:t>NH, </a:t>
            </a:r>
            <a:r>
              <a:rPr lang="tr-TR" altLang="en-US" sz="21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100" dirty="0">
                <a:latin typeface="Times New Roman" panose="02020603050405020304" pitchFamily="18" charset="0"/>
                <a:cs typeface="Times New Roman" panose="02020603050405020304" pitchFamily="18" charset="0"/>
              </a:rPr>
              <a:t>SH gruplarının hidrojen atomları, O, N, S gibi  alıcı (</a:t>
            </a:r>
            <a:r>
              <a:rPr lang="tr-TR" altLang="en-US" sz="2100" dirty="0" err="1">
                <a:latin typeface="Times New Roman" panose="02020603050405020304" pitchFamily="18" charset="0"/>
                <a:cs typeface="Times New Roman" panose="02020603050405020304" pitchFamily="18" charset="0"/>
              </a:rPr>
              <a:t>akseptör</a:t>
            </a:r>
            <a:r>
              <a:rPr lang="tr-TR" altLang="en-US" sz="2100" dirty="0">
                <a:latin typeface="Times New Roman" panose="02020603050405020304" pitchFamily="18" charset="0"/>
                <a:cs typeface="Times New Roman" panose="02020603050405020304" pitchFamily="18" charset="0"/>
              </a:rPr>
              <a:t>) atomların serbest elektronları ile etkileşirler</a:t>
            </a:r>
            <a:endParaRPr lang="tr-TR" altLang="en-US" sz="2100" dirty="0">
              <a:latin typeface="Times New Roman" panose="02020603050405020304" pitchFamily="18" charset="0"/>
            </a:endParaRPr>
          </a:p>
        </p:txBody>
      </p:sp>
      <p:sp>
        <p:nvSpPr>
          <p:cNvPr id="38915" name="Rectangle 3"/>
          <p:cNvSpPr>
            <a:spLocks noChangeArrowheads="1"/>
          </p:cNvSpPr>
          <p:nvPr/>
        </p:nvSpPr>
        <p:spPr bwMode="auto">
          <a:xfrm>
            <a:off x="3718322" y="2921794"/>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10" y="1314451"/>
            <a:ext cx="4296965" cy="353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5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16B8E8C-65F7-4528-B159-A6D60F7732BA}"/>
              </a:ext>
            </a:extLst>
          </p:cNvPr>
          <p:cNvGrpSpPr/>
          <p:nvPr/>
        </p:nvGrpSpPr>
        <p:grpSpPr>
          <a:xfrm>
            <a:off x="1160486" y="1871383"/>
            <a:ext cx="813600" cy="494280"/>
            <a:chOff x="1160486" y="1871383"/>
            <a:chExt cx="813600" cy="49428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D6E19C66-4B25-426E-B5FE-479BB2F9CCE1}"/>
                    </a:ext>
                  </a:extLst>
                </p14:cNvPr>
                <p14:cNvContentPartPr/>
                <p14:nvPr/>
              </p14:nvContentPartPr>
              <p14:xfrm>
                <a:off x="1160486" y="1871383"/>
                <a:ext cx="119160" cy="493200"/>
              </p14:xfrm>
            </p:contentPart>
          </mc:Choice>
          <mc:Fallback xmlns="">
            <p:pic>
              <p:nvPicPr>
                <p:cNvPr id="13" name="Ink 12">
                  <a:extLst>
                    <a:ext uri="{FF2B5EF4-FFF2-40B4-BE49-F238E27FC236}">
                      <a16:creationId xmlns:a16="http://schemas.microsoft.com/office/drawing/2014/main" id="{D6E19C66-4B25-426E-B5FE-479BB2F9CCE1}"/>
                    </a:ext>
                  </a:extLst>
                </p:cNvPr>
                <p:cNvPicPr/>
                <p:nvPr/>
              </p:nvPicPr>
              <p:blipFill>
                <a:blip r:embed="rId3"/>
                <a:stretch>
                  <a:fillRect/>
                </a:stretch>
              </p:blipFill>
              <p:spPr>
                <a:xfrm>
                  <a:off x="1142486" y="1853383"/>
                  <a:ext cx="1548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5253E7E-B013-4D86-8DA7-7A8EA400884A}"/>
                    </a:ext>
                  </a:extLst>
                </p14:cNvPr>
                <p14:cNvContentPartPr/>
                <p14:nvPr/>
              </p14:nvContentPartPr>
              <p14:xfrm>
                <a:off x="1475486" y="2000623"/>
                <a:ext cx="498600" cy="365040"/>
              </p14:xfrm>
            </p:contentPart>
          </mc:Choice>
          <mc:Fallback xmlns="">
            <p:pic>
              <p:nvPicPr>
                <p:cNvPr id="14" name="Ink 13">
                  <a:extLst>
                    <a:ext uri="{FF2B5EF4-FFF2-40B4-BE49-F238E27FC236}">
                      <a16:creationId xmlns:a16="http://schemas.microsoft.com/office/drawing/2014/main" id="{25253E7E-B013-4D86-8DA7-7A8EA400884A}"/>
                    </a:ext>
                  </a:extLst>
                </p:cNvPr>
                <p:cNvPicPr/>
                <p:nvPr/>
              </p:nvPicPr>
              <p:blipFill>
                <a:blip r:embed="rId5"/>
                <a:stretch>
                  <a:fillRect/>
                </a:stretch>
              </p:blipFill>
              <p:spPr>
                <a:xfrm>
                  <a:off x="1457846" y="1982623"/>
                  <a:ext cx="534240" cy="400680"/>
                </a:xfrm>
                <a:prstGeom prst="rect">
                  <a:avLst/>
                </a:prstGeom>
              </p:spPr>
            </p:pic>
          </mc:Fallback>
        </mc:AlternateContent>
      </p:grpSp>
      <p:grpSp>
        <p:nvGrpSpPr>
          <p:cNvPr id="22" name="Group 21">
            <a:extLst>
              <a:ext uri="{FF2B5EF4-FFF2-40B4-BE49-F238E27FC236}">
                <a16:creationId xmlns:a16="http://schemas.microsoft.com/office/drawing/2014/main" id="{589349CD-4015-448C-A19A-E3F65356094E}"/>
              </a:ext>
            </a:extLst>
          </p:cNvPr>
          <p:cNvGrpSpPr/>
          <p:nvPr/>
        </p:nvGrpSpPr>
        <p:grpSpPr>
          <a:xfrm>
            <a:off x="3528206" y="1926463"/>
            <a:ext cx="896040" cy="527040"/>
            <a:chOff x="3528206" y="1926463"/>
            <a:chExt cx="896040" cy="527040"/>
          </a:xfrm>
        </p:grpSpPr>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15156073-C230-4F58-AF5E-B801A1CDA50A}"/>
                    </a:ext>
                  </a:extLst>
                </p14:cNvPr>
                <p14:cNvContentPartPr/>
                <p14:nvPr/>
              </p14:nvContentPartPr>
              <p14:xfrm>
                <a:off x="3528206" y="1926463"/>
                <a:ext cx="262080" cy="452160"/>
              </p14:xfrm>
            </p:contentPart>
          </mc:Choice>
          <mc:Fallback xmlns="">
            <p:pic>
              <p:nvPicPr>
                <p:cNvPr id="18" name="Ink 17">
                  <a:extLst>
                    <a:ext uri="{FF2B5EF4-FFF2-40B4-BE49-F238E27FC236}">
                      <a16:creationId xmlns:a16="http://schemas.microsoft.com/office/drawing/2014/main" id="{15156073-C230-4F58-AF5E-B801A1CDA50A}"/>
                    </a:ext>
                  </a:extLst>
                </p:cNvPr>
                <p:cNvPicPr/>
                <p:nvPr/>
              </p:nvPicPr>
              <p:blipFill>
                <a:blip r:embed="rId7"/>
                <a:stretch>
                  <a:fillRect/>
                </a:stretch>
              </p:blipFill>
              <p:spPr>
                <a:xfrm>
                  <a:off x="3510206" y="1908463"/>
                  <a:ext cx="2977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22E0E243-C105-4CC4-81F0-12B7BE18BB73}"/>
                    </a:ext>
                  </a:extLst>
                </p14:cNvPr>
                <p14:cNvContentPartPr/>
                <p14:nvPr/>
              </p14:nvContentPartPr>
              <p14:xfrm>
                <a:off x="4010246" y="2041303"/>
                <a:ext cx="414000" cy="412200"/>
              </p14:xfrm>
            </p:contentPart>
          </mc:Choice>
          <mc:Fallback xmlns="">
            <p:pic>
              <p:nvPicPr>
                <p:cNvPr id="19" name="Ink 18">
                  <a:extLst>
                    <a:ext uri="{FF2B5EF4-FFF2-40B4-BE49-F238E27FC236}">
                      <a16:creationId xmlns:a16="http://schemas.microsoft.com/office/drawing/2014/main" id="{22E0E243-C105-4CC4-81F0-12B7BE18BB73}"/>
                    </a:ext>
                  </a:extLst>
                </p:cNvPr>
                <p:cNvPicPr/>
                <p:nvPr/>
              </p:nvPicPr>
              <p:blipFill>
                <a:blip r:embed="rId9"/>
                <a:stretch>
                  <a:fillRect/>
                </a:stretch>
              </p:blipFill>
              <p:spPr>
                <a:xfrm>
                  <a:off x="3992246" y="2023663"/>
                  <a:ext cx="449640" cy="447840"/>
                </a:xfrm>
                <a:prstGeom prst="rect">
                  <a:avLst/>
                </a:prstGeom>
              </p:spPr>
            </p:pic>
          </mc:Fallback>
        </mc:AlternateContent>
      </p:grpSp>
      <p:grpSp>
        <p:nvGrpSpPr>
          <p:cNvPr id="21" name="Group 20">
            <a:extLst>
              <a:ext uri="{FF2B5EF4-FFF2-40B4-BE49-F238E27FC236}">
                <a16:creationId xmlns:a16="http://schemas.microsoft.com/office/drawing/2014/main" id="{21CA573D-B0F9-4D4D-B20A-521D11FDCCA7}"/>
              </a:ext>
            </a:extLst>
          </p:cNvPr>
          <p:cNvGrpSpPr/>
          <p:nvPr/>
        </p:nvGrpSpPr>
        <p:grpSpPr>
          <a:xfrm>
            <a:off x="5525126" y="487903"/>
            <a:ext cx="3525840" cy="962640"/>
            <a:chOff x="5525126" y="487903"/>
            <a:chExt cx="3525840" cy="96264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FC4347A4-94D7-4816-8B42-C580A417D539}"/>
                    </a:ext>
                  </a:extLst>
                </p14:cNvPr>
                <p14:cNvContentPartPr/>
                <p14:nvPr/>
              </p14:nvContentPartPr>
              <p14:xfrm>
                <a:off x="5525126" y="773383"/>
                <a:ext cx="904320" cy="89280"/>
              </p14:xfrm>
            </p:contentPart>
          </mc:Choice>
          <mc:Fallback xmlns="">
            <p:pic>
              <p:nvPicPr>
                <p:cNvPr id="5" name="Ink 4">
                  <a:extLst>
                    <a:ext uri="{FF2B5EF4-FFF2-40B4-BE49-F238E27FC236}">
                      <a16:creationId xmlns:a16="http://schemas.microsoft.com/office/drawing/2014/main" id="{FC4347A4-94D7-4816-8B42-C580A417D539}"/>
                    </a:ext>
                  </a:extLst>
                </p:cNvPr>
                <p:cNvPicPr/>
                <p:nvPr/>
              </p:nvPicPr>
              <p:blipFill>
                <a:blip r:embed="rId11"/>
                <a:stretch>
                  <a:fillRect/>
                </a:stretch>
              </p:blipFill>
              <p:spPr>
                <a:xfrm>
                  <a:off x="5507486" y="755743"/>
                  <a:ext cx="939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7C9316B7-7006-403D-AD22-125FCE15076C}"/>
                    </a:ext>
                  </a:extLst>
                </p14:cNvPr>
                <p14:cNvContentPartPr/>
                <p14:nvPr/>
              </p14:nvContentPartPr>
              <p14:xfrm>
                <a:off x="6233606" y="702103"/>
                <a:ext cx="261720" cy="334440"/>
              </p14:xfrm>
            </p:contentPart>
          </mc:Choice>
          <mc:Fallback xmlns="">
            <p:pic>
              <p:nvPicPr>
                <p:cNvPr id="6" name="Ink 5">
                  <a:extLst>
                    <a:ext uri="{FF2B5EF4-FFF2-40B4-BE49-F238E27FC236}">
                      <a16:creationId xmlns:a16="http://schemas.microsoft.com/office/drawing/2014/main" id="{7C9316B7-7006-403D-AD22-125FCE15076C}"/>
                    </a:ext>
                  </a:extLst>
                </p:cNvPr>
                <p:cNvPicPr/>
                <p:nvPr/>
              </p:nvPicPr>
              <p:blipFill>
                <a:blip r:embed="rId13"/>
                <a:stretch>
                  <a:fillRect/>
                </a:stretch>
              </p:blipFill>
              <p:spPr>
                <a:xfrm>
                  <a:off x="6215606" y="684103"/>
                  <a:ext cx="2973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EADE5FAA-839A-4D6D-AE86-44C903C0AB4A}"/>
                    </a:ext>
                  </a:extLst>
                </p14:cNvPr>
                <p14:cNvContentPartPr/>
                <p14:nvPr/>
              </p14:nvContentPartPr>
              <p14:xfrm>
                <a:off x="7617806" y="487903"/>
                <a:ext cx="871920" cy="436680"/>
              </p14:xfrm>
            </p:contentPart>
          </mc:Choice>
          <mc:Fallback xmlns="">
            <p:pic>
              <p:nvPicPr>
                <p:cNvPr id="7" name="Ink 6">
                  <a:extLst>
                    <a:ext uri="{FF2B5EF4-FFF2-40B4-BE49-F238E27FC236}">
                      <a16:creationId xmlns:a16="http://schemas.microsoft.com/office/drawing/2014/main" id="{EADE5FAA-839A-4D6D-AE86-44C903C0AB4A}"/>
                    </a:ext>
                  </a:extLst>
                </p:cNvPr>
                <p:cNvPicPr/>
                <p:nvPr/>
              </p:nvPicPr>
              <p:blipFill>
                <a:blip r:embed="rId15"/>
                <a:stretch>
                  <a:fillRect/>
                </a:stretch>
              </p:blipFill>
              <p:spPr>
                <a:xfrm>
                  <a:off x="7600166" y="469903"/>
                  <a:ext cx="90756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40C1585E-ED9B-4473-ACAB-CE76E5623C9D}"/>
                    </a:ext>
                  </a:extLst>
                </p14:cNvPr>
                <p14:cNvContentPartPr/>
                <p14:nvPr/>
              </p14:nvContentPartPr>
              <p14:xfrm>
                <a:off x="8593046" y="746743"/>
                <a:ext cx="322200" cy="412200"/>
              </p14:xfrm>
            </p:contentPart>
          </mc:Choice>
          <mc:Fallback xmlns="">
            <p:pic>
              <p:nvPicPr>
                <p:cNvPr id="8" name="Ink 7">
                  <a:extLst>
                    <a:ext uri="{FF2B5EF4-FFF2-40B4-BE49-F238E27FC236}">
                      <a16:creationId xmlns:a16="http://schemas.microsoft.com/office/drawing/2014/main" id="{40C1585E-ED9B-4473-ACAB-CE76E5623C9D}"/>
                    </a:ext>
                  </a:extLst>
                </p:cNvPr>
                <p:cNvPicPr/>
                <p:nvPr/>
              </p:nvPicPr>
              <p:blipFill>
                <a:blip r:embed="rId17"/>
                <a:stretch>
                  <a:fillRect/>
                </a:stretch>
              </p:blipFill>
              <p:spPr>
                <a:xfrm>
                  <a:off x="8575046" y="728743"/>
                  <a:ext cx="3578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9AD958C1-B4FE-4C13-8EB6-49A3C4EC5EB7}"/>
                    </a:ext>
                  </a:extLst>
                </p14:cNvPr>
                <p14:cNvContentPartPr/>
                <p14:nvPr/>
              </p14:nvContentPartPr>
              <p14:xfrm>
                <a:off x="7341326" y="1018903"/>
                <a:ext cx="1709640" cy="431640"/>
              </p14:xfrm>
            </p:contentPart>
          </mc:Choice>
          <mc:Fallback xmlns="">
            <p:pic>
              <p:nvPicPr>
                <p:cNvPr id="20" name="Ink 19">
                  <a:extLst>
                    <a:ext uri="{FF2B5EF4-FFF2-40B4-BE49-F238E27FC236}">
                      <a16:creationId xmlns:a16="http://schemas.microsoft.com/office/drawing/2014/main" id="{9AD958C1-B4FE-4C13-8EB6-49A3C4EC5EB7}"/>
                    </a:ext>
                  </a:extLst>
                </p:cNvPr>
                <p:cNvPicPr/>
                <p:nvPr/>
              </p:nvPicPr>
              <p:blipFill>
                <a:blip r:embed="rId19"/>
                <a:stretch>
                  <a:fillRect/>
                </a:stretch>
              </p:blipFill>
              <p:spPr>
                <a:xfrm>
                  <a:off x="7323686" y="1001263"/>
                  <a:ext cx="1745280" cy="467280"/>
                </a:xfrm>
                <a:prstGeom prst="rect">
                  <a:avLst/>
                </a:prstGeom>
              </p:spPr>
            </p:pic>
          </mc:Fallback>
        </mc:AlternateContent>
      </p:grpSp>
      <p:grpSp>
        <p:nvGrpSpPr>
          <p:cNvPr id="33" name="Group 32">
            <a:extLst>
              <a:ext uri="{FF2B5EF4-FFF2-40B4-BE49-F238E27FC236}">
                <a16:creationId xmlns:a16="http://schemas.microsoft.com/office/drawing/2014/main" id="{2E556AEA-EB67-4BB9-AE7D-AAB72109AA2F}"/>
              </a:ext>
            </a:extLst>
          </p:cNvPr>
          <p:cNvGrpSpPr/>
          <p:nvPr/>
        </p:nvGrpSpPr>
        <p:grpSpPr>
          <a:xfrm>
            <a:off x="7758566" y="1828903"/>
            <a:ext cx="912600" cy="661680"/>
            <a:chOff x="7758566" y="1828903"/>
            <a:chExt cx="912600" cy="661680"/>
          </a:xfrm>
        </p:grpSpPr>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2D4F47B1-6C13-4874-90A3-8C6C7A0FE56D}"/>
                    </a:ext>
                  </a:extLst>
                </p14:cNvPr>
                <p14:cNvContentPartPr/>
                <p14:nvPr/>
              </p14:nvContentPartPr>
              <p14:xfrm>
                <a:off x="8385686" y="1931863"/>
                <a:ext cx="285480" cy="543240"/>
              </p14:xfrm>
            </p:contentPart>
          </mc:Choice>
          <mc:Fallback xmlns="">
            <p:pic>
              <p:nvPicPr>
                <p:cNvPr id="23" name="Ink 22">
                  <a:extLst>
                    <a:ext uri="{FF2B5EF4-FFF2-40B4-BE49-F238E27FC236}">
                      <a16:creationId xmlns:a16="http://schemas.microsoft.com/office/drawing/2014/main" id="{2D4F47B1-6C13-4874-90A3-8C6C7A0FE56D}"/>
                    </a:ext>
                  </a:extLst>
                </p:cNvPr>
                <p:cNvPicPr/>
                <p:nvPr/>
              </p:nvPicPr>
              <p:blipFill>
                <a:blip r:embed="rId21"/>
                <a:stretch>
                  <a:fillRect/>
                </a:stretch>
              </p:blipFill>
              <p:spPr>
                <a:xfrm>
                  <a:off x="8368046" y="1913863"/>
                  <a:ext cx="3211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B7AFAB07-DD83-4192-9AEE-9A93F33A50C5}"/>
                    </a:ext>
                  </a:extLst>
                </p14:cNvPr>
                <p14:cNvContentPartPr/>
                <p14:nvPr/>
              </p14:nvContentPartPr>
              <p14:xfrm>
                <a:off x="7758566" y="1828903"/>
                <a:ext cx="315000" cy="432720"/>
              </p14:xfrm>
            </p:contentPart>
          </mc:Choice>
          <mc:Fallback xmlns="">
            <p:pic>
              <p:nvPicPr>
                <p:cNvPr id="24" name="Ink 23">
                  <a:extLst>
                    <a:ext uri="{FF2B5EF4-FFF2-40B4-BE49-F238E27FC236}">
                      <a16:creationId xmlns:a16="http://schemas.microsoft.com/office/drawing/2014/main" id="{B7AFAB07-DD83-4192-9AEE-9A93F33A50C5}"/>
                    </a:ext>
                  </a:extLst>
                </p:cNvPr>
                <p:cNvPicPr/>
                <p:nvPr/>
              </p:nvPicPr>
              <p:blipFill>
                <a:blip r:embed="rId23"/>
                <a:stretch>
                  <a:fillRect/>
                </a:stretch>
              </p:blipFill>
              <p:spPr>
                <a:xfrm>
                  <a:off x="7740566" y="1810903"/>
                  <a:ext cx="3506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E12BF9AD-144F-47F5-86BD-AC1B8B93484E}"/>
                    </a:ext>
                  </a:extLst>
                </p14:cNvPr>
                <p14:cNvContentPartPr/>
                <p14:nvPr/>
              </p14:nvContentPartPr>
              <p14:xfrm>
                <a:off x="7946846" y="2074783"/>
                <a:ext cx="64080" cy="415800"/>
              </p14:xfrm>
            </p:contentPart>
          </mc:Choice>
          <mc:Fallback xmlns="">
            <p:pic>
              <p:nvPicPr>
                <p:cNvPr id="25" name="Ink 24">
                  <a:extLst>
                    <a:ext uri="{FF2B5EF4-FFF2-40B4-BE49-F238E27FC236}">
                      <a16:creationId xmlns:a16="http://schemas.microsoft.com/office/drawing/2014/main" id="{E12BF9AD-144F-47F5-86BD-AC1B8B93484E}"/>
                    </a:ext>
                  </a:extLst>
                </p:cNvPr>
                <p:cNvPicPr/>
                <p:nvPr/>
              </p:nvPicPr>
              <p:blipFill>
                <a:blip r:embed="rId25"/>
                <a:stretch>
                  <a:fillRect/>
                </a:stretch>
              </p:blipFill>
              <p:spPr>
                <a:xfrm>
                  <a:off x="7928846" y="2057143"/>
                  <a:ext cx="99720" cy="451440"/>
                </a:xfrm>
                <a:prstGeom prst="rect">
                  <a:avLst/>
                </a:prstGeom>
              </p:spPr>
            </p:pic>
          </mc:Fallback>
        </mc:AlternateContent>
      </p:grpSp>
      <p:grpSp>
        <p:nvGrpSpPr>
          <p:cNvPr id="32" name="Group 31">
            <a:extLst>
              <a:ext uri="{FF2B5EF4-FFF2-40B4-BE49-F238E27FC236}">
                <a16:creationId xmlns:a16="http://schemas.microsoft.com/office/drawing/2014/main" id="{DA7D6DA6-75BC-477D-8C96-2B44C230DAFD}"/>
              </a:ext>
            </a:extLst>
          </p:cNvPr>
          <p:cNvGrpSpPr/>
          <p:nvPr/>
        </p:nvGrpSpPr>
        <p:grpSpPr>
          <a:xfrm>
            <a:off x="604286" y="3310303"/>
            <a:ext cx="4311000" cy="2194920"/>
            <a:chOff x="604286" y="3310303"/>
            <a:chExt cx="4311000" cy="2194920"/>
          </a:xfrm>
        </p:grpSpPr>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7376CE98-38E9-423B-9A38-AFD288950D92}"/>
                    </a:ext>
                  </a:extLst>
                </p14:cNvPr>
                <p14:cNvContentPartPr/>
                <p14:nvPr/>
              </p14:nvContentPartPr>
              <p14:xfrm>
                <a:off x="1096046" y="3310303"/>
                <a:ext cx="954000" cy="712800"/>
              </p14:xfrm>
            </p:contentPart>
          </mc:Choice>
          <mc:Fallback xmlns="">
            <p:pic>
              <p:nvPicPr>
                <p:cNvPr id="26" name="Ink 25">
                  <a:extLst>
                    <a:ext uri="{FF2B5EF4-FFF2-40B4-BE49-F238E27FC236}">
                      <a16:creationId xmlns:a16="http://schemas.microsoft.com/office/drawing/2014/main" id="{7376CE98-38E9-423B-9A38-AFD288950D92}"/>
                    </a:ext>
                  </a:extLst>
                </p:cNvPr>
                <p:cNvPicPr/>
                <p:nvPr/>
              </p:nvPicPr>
              <p:blipFill>
                <a:blip r:embed="rId27"/>
                <a:stretch>
                  <a:fillRect/>
                </a:stretch>
              </p:blipFill>
              <p:spPr>
                <a:xfrm>
                  <a:off x="1078406" y="3292663"/>
                  <a:ext cx="98964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DBFE6486-B2B5-485F-81F1-3BA20C9793DD}"/>
                    </a:ext>
                  </a:extLst>
                </p14:cNvPr>
                <p14:cNvContentPartPr/>
                <p14:nvPr/>
              </p14:nvContentPartPr>
              <p14:xfrm>
                <a:off x="1534886" y="3565183"/>
                <a:ext cx="622440" cy="529920"/>
              </p14:xfrm>
            </p:contentPart>
          </mc:Choice>
          <mc:Fallback xmlns="">
            <p:pic>
              <p:nvPicPr>
                <p:cNvPr id="27" name="Ink 26">
                  <a:extLst>
                    <a:ext uri="{FF2B5EF4-FFF2-40B4-BE49-F238E27FC236}">
                      <a16:creationId xmlns:a16="http://schemas.microsoft.com/office/drawing/2014/main" id="{DBFE6486-B2B5-485F-81F1-3BA20C9793DD}"/>
                    </a:ext>
                  </a:extLst>
                </p:cNvPr>
                <p:cNvPicPr/>
                <p:nvPr/>
              </p:nvPicPr>
              <p:blipFill>
                <a:blip r:embed="rId29"/>
                <a:stretch>
                  <a:fillRect/>
                </a:stretch>
              </p:blipFill>
              <p:spPr>
                <a:xfrm>
                  <a:off x="1517246" y="3547543"/>
                  <a:ext cx="65808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A3BDDC2E-BBB4-40CB-A58C-707245BBEA5A}"/>
                    </a:ext>
                  </a:extLst>
                </p14:cNvPr>
                <p14:cNvContentPartPr/>
                <p14:nvPr/>
              </p14:nvContentPartPr>
              <p14:xfrm>
                <a:off x="2019086" y="3613783"/>
                <a:ext cx="1197720" cy="600840"/>
              </p14:xfrm>
            </p:contentPart>
          </mc:Choice>
          <mc:Fallback xmlns="">
            <p:pic>
              <p:nvPicPr>
                <p:cNvPr id="28" name="Ink 27">
                  <a:extLst>
                    <a:ext uri="{FF2B5EF4-FFF2-40B4-BE49-F238E27FC236}">
                      <a16:creationId xmlns:a16="http://schemas.microsoft.com/office/drawing/2014/main" id="{A3BDDC2E-BBB4-40CB-A58C-707245BBEA5A}"/>
                    </a:ext>
                  </a:extLst>
                </p:cNvPr>
                <p:cNvPicPr/>
                <p:nvPr/>
              </p:nvPicPr>
              <p:blipFill>
                <a:blip r:embed="rId31"/>
                <a:stretch>
                  <a:fillRect/>
                </a:stretch>
              </p:blipFill>
              <p:spPr>
                <a:xfrm>
                  <a:off x="2001086" y="3595783"/>
                  <a:ext cx="123336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A4F453FA-5390-4307-8539-D81628B2D896}"/>
                    </a:ext>
                  </a:extLst>
                </p14:cNvPr>
                <p14:cNvContentPartPr/>
                <p14:nvPr/>
              </p14:nvContentPartPr>
              <p14:xfrm>
                <a:off x="3226526" y="3614863"/>
                <a:ext cx="155880" cy="362880"/>
              </p14:xfrm>
            </p:contentPart>
          </mc:Choice>
          <mc:Fallback xmlns="">
            <p:pic>
              <p:nvPicPr>
                <p:cNvPr id="29" name="Ink 28">
                  <a:extLst>
                    <a:ext uri="{FF2B5EF4-FFF2-40B4-BE49-F238E27FC236}">
                      <a16:creationId xmlns:a16="http://schemas.microsoft.com/office/drawing/2014/main" id="{A4F453FA-5390-4307-8539-D81628B2D896}"/>
                    </a:ext>
                  </a:extLst>
                </p:cNvPr>
                <p:cNvPicPr/>
                <p:nvPr/>
              </p:nvPicPr>
              <p:blipFill>
                <a:blip r:embed="rId33"/>
                <a:stretch>
                  <a:fillRect/>
                </a:stretch>
              </p:blipFill>
              <p:spPr>
                <a:xfrm>
                  <a:off x="3208526" y="3597223"/>
                  <a:ext cx="19152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DDA2FFC1-B335-4FDE-9145-C66E0BE1F05F}"/>
                    </a:ext>
                  </a:extLst>
                </p14:cNvPr>
                <p14:cNvContentPartPr/>
                <p14:nvPr/>
              </p14:nvContentPartPr>
              <p14:xfrm>
                <a:off x="604286" y="4389223"/>
                <a:ext cx="4311000" cy="940320"/>
              </p14:xfrm>
            </p:contentPart>
          </mc:Choice>
          <mc:Fallback xmlns="">
            <p:pic>
              <p:nvPicPr>
                <p:cNvPr id="30" name="Ink 29">
                  <a:extLst>
                    <a:ext uri="{FF2B5EF4-FFF2-40B4-BE49-F238E27FC236}">
                      <a16:creationId xmlns:a16="http://schemas.microsoft.com/office/drawing/2014/main" id="{DDA2FFC1-B335-4FDE-9145-C66E0BE1F05F}"/>
                    </a:ext>
                  </a:extLst>
                </p:cNvPr>
                <p:cNvPicPr/>
                <p:nvPr/>
              </p:nvPicPr>
              <p:blipFill>
                <a:blip r:embed="rId35"/>
                <a:stretch>
                  <a:fillRect/>
                </a:stretch>
              </p:blipFill>
              <p:spPr>
                <a:xfrm>
                  <a:off x="586286" y="4371223"/>
                  <a:ext cx="434664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9743ECEE-5C42-4D8D-84BB-76B8FB81689F}"/>
                    </a:ext>
                  </a:extLst>
                </p14:cNvPr>
                <p14:cNvContentPartPr/>
                <p14:nvPr/>
              </p14:nvContentPartPr>
              <p14:xfrm>
                <a:off x="3069566" y="5420983"/>
                <a:ext cx="118080" cy="84240"/>
              </p14:xfrm>
            </p:contentPart>
          </mc:Choice>
          <mc:Fallback xmlns="">
            <p:pic>
              <p:nvPicPr>
                <p:cNvPr id="31" name="Ink 30">
                  <a:extLst>
                    <a:ext uri="{FF2B5EF4-FFF2-40B4-BE49-F238E27FC236}">
                      <a16:creationId xmlns:a16="http://schemas.microsoft.com/office/drawing/2014/main" id="{9743ECEE-5C42-4D8D-84BB-76B8FB81689F}"/>
                    </a:ext>
                  </a:extLst>
                </p:cNvPr>
                <p:cNvPicPr/>
                <p:nvPr/>
              </p:nvPicPr>
              <p:blipFill>
                <a:blip r:embed="rId37"/>
                <a:stretch>
                  <a:fillRect/>
                </a:stretch>
              </p:blipFill>
              <p:spPr>
                <a:xfrm>
                  <a:off x="3051926" y="5403343"/>
                  <a:ext cx="153720" cy="119880"/>
                </a:xfrm>
                <a:prstGeom prst="rect">
                  <a:avLst/>
                </a:prstGeom>
              </p:spPr>
            </p:pic>
          </mc:Fallback>
        </mc:AlternateContent>
      </p:grpSp>
      <p:grpSp>
        <p:nvGrpSpPr>
          <p:cNvPr id="36" name="Group 35">
            <a:extLst>
              <a:ext uri="{FF2B5EF4-FFF2-40B4-BE49-F238E27FC236}">
                <a16:creationId xmlns:a16="http://schemas.microsoft.com/office/drawing/2014/main" id="{AE2845F6-BB80-4D0E-B4CC-4B6E71FE8304}"/>
              </a:ext>
            </a:extLst>
          </p:cNvPr>
          <p:cNvGrpSpPr/>
          <p:nvPr/>
        </p:nvGrpSpPr>
        <p:grpSpPr>
          <a:xfrm>
            <a:off x="750446" y="502663"/>
            <a:ext cx="3840480" cy="990360"/>
            <a:chOff x="750446" y="502663"/>
            <a:chExt cx="3840480" cy="990360"/>
          </a:xfrm>
        </p:grpSpPr>
        <mc:AlternateContent xmlns:mc="http://schemas.openxmlformats.org/markup-compatibility/2006" xmlns:p14="http://schemas.microsoft.com/office/powerpoint/2010/main">
          <mc:Choice Requires="p14">
            <p:contentPart p14:bwMode="auto" r:id="rId38">
              <p14:nvContentPartPr>
                <p14:cNvPr id="2" name="Ink 1">
                  <a:extLst>
                    <a:ext uri="{FF2B5EF4-FFF2-40B4-BE49-F238E27FC236}">
                      <a16:creationId xmlns:a16="http://schemas.microsoft.com/office/drawing/2014/main" id="{B4BA22D6-DBA9-46C5-BAF1-E19639BF0252}"/>
                    </a:ext>
                  </a:extLst>
                </p14:cNvPr>
                <p14:cNvContentPartPr/>
                <p14:nvPr/>
              </p14:nvContentPartPr>
              <p14:xfrm>
                <a:off x="1160486" y="586903"/>
                <a:ext cx="439200" cy="420120"/>
              </p14:xfrm>
            </p:contentPart>
          </mc:Choice>
          <mc:Fallback xmlns="">
            <p:pic>
              <p:nvPicPr>
                <p:cNvPr id="2" name="Ink 1">
                  <a:extLst>
                    <a:ext uri="{FF2B5EF4-FFF2-40B4-BE49-F238E27FC236}">
                      <a16:creationId xmlns:a16="http://schemas.microsoft.com/office/drawing/2014/main" id="{B4BA22D6-DBA9-46C5-BAF1-E19639BF0252}"/>
                    </a:ext>
                  </a:extLst>
                </p:cNvPr>
                <p:cNvPicPr/>
                <p:nvPr/>
              </p:nvPicPr>
              <p:blipFill>
                <a:blip r:embed="rId39"/>
                <a:stretch>
                  <a:fillRect/>
                </a:stretch>
              </p:blipFill>
              <p:spPr>
                <a:xfrm>
                  <a:off x="1142846" y="569263"/>
                  <a:ext cx="4748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Ink 11">
                  <a:extLst>
                    <a:ext uri="{FF2B5EF4-FFF2-40B4-BE49-F238E27FC236}">
                      <a16:creationId xmlns:a16="http://schemas.microsoft.com/office/drawing/2014/main" id="{3372D953-77E1-4E50-8E2F-7BF3C81DBCA3}"/>
                    </a:ext>
                  </a:extLst>
                </p14:cNvPr>
                <p14:cNvContentPartPr/>
                <p14:nvPr/>
              </p14:nvContentPartPr>
              <p14:xfrm>
                <a:off x="750446" y="1094863"/>
                <a:ext cx="1242720" cy="265320"/>
              </p14:xfrm>
            </p:contentPart>
          </mc:Choice>
          <mc:Fallback xmlns="">
            <p:pic>
              <p:nvPicPr>
                <p:cNvPr id="12" name="Ink 11">
                  <a:extLst>
                    <a:ext uri="{FF2B5EF4-FFF2-40B4-BE49-F238E27FC236}">
                      <a16:creationId xmlns:a16="http://schemas.microsoft.com/office/drawing/2014/main" id="{3372D953-77E1-4E50-8E2F-7BF3C81DBCA3}"/>
                    </a:ext>
                  </a:extLst>
                </p:cNvPr>
                <p:cNvPicPr/>
                <p:nvPr/>
              </p:nvPicPr>
              <p:blipFill>
                <a:blip r:embed="rId41"/>
                <a:stretch>
                  <a:fillRect/>
                </a:stretch>
              </p:blipFill>
              <p:spPr>
                <a:xfrm>
                  <a:off x="732806" y="1077223"/>
                  <a:ext cx="12783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 name="Ink 2">
                  <a:extLst>
                    <a:ext uri="{FF2B5EF4-FFF2-40B4-BE49-F238E27FC236}">
                      <a16:creationId xmlns:a16="http://schemas.microsoft.com/office/drawing/2014/main" id="{C7B4AADB-9014-4002-A676-B1FFB61209B9}"/>
                    </a:ext>
                  </a:extLst>
                </p14:cNvPr>
                <p14:cNvContentPartPr/>
                <p14:nvPr/>
              </p14:nvContentPartPr>
              <p14:xfrm>
                <a:off x="3539726" y="502663"/>
                <a:ext cx="327240" cy="428040"/>
              </p14:xfrm>
            </p:contentPart>
          </mc:Choice>
          <mc:Fallback xmlns="">
            <p:pic>
              <p:nvPicPr>
                <p:cNvPr id="3" name="Ink 2">
                  <a:extLst>
                    <a:ext uri="{FF2B5EF4-FFF2-40B4-BE49-F238E27FC236}">
                      <a16:creationId xmlns:a16="http://schemas.microsoft.com/office/drawing/2014/main" id="{C7B4AADB-9014-4002-A676-B1FFB61209B9}"/>
                    </a:ext>
                  </a:extLst>
                </p:cNvPr>
                <p:cNvPicPr/>
                <p:nvPr/>
              </p:nvPicPr>
              <p:blipFill>
                <a:blip r:embed="rId43"/>
                <a:stretch>
                  <a:fillRect/>
                </a:stretch>
              </p:blipFill>
              <p:spPr>
                <a:xfrm>
                  <a:off x="3521726" y="485023"/>
                  <a:ext cx="3628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 name="Ink 3">
                  <a:extLst>
                    <a:ext uri="{FF2B5EF4-FFF2-40B4-BE49-F238E27FC236}">
                      <a16:creationId xmlns:a16="http://schemas.microsoft.com/office/drawing/2014/main" id="{07068AEF-AEAC-4304-BBBE-A36E26590B2F}"/>
                    </a:ext>
                  </a:extLst>
                </p14:cNvPr>
                <p14:cNvContentPartPr/>
                <p14:nvPr/>
              </p14:nvContentPartPr>
              <p14:xfrm>
                <a:off x="4054166" y="887143"/>
                <a:ext cx="306360" cy="319320"/>
              </p14:xfrm>
            </p:contentPart>
          </mc:Choice>
          <mc:Fallback xmlns="">
            <p:pic>
              <p:nvPicPr>
                <p:cNvPr id="4" name="Ink 3">
                  <a:extLst>
                    <a:ext uri="{FF2B5EF4-FFF2-40B4-BE49-F238E27FC236}">
                      <a16:creationId xmlns:a16="http://schemas.microsoft.com/office/drawing/2014/main" id="{07068AEF-AEAC-4304-BBBE-A36E26590B2F}"/>
                    </a:ext>
                  </a:extLst>
                </p:cNvPr>
                <p:cNvPicPr/>
                <p:nvPr/>
              </p:nvPicPr>
              <p:blipFill>
                <a:blip r:embed="rId45"/>
                <a:stretch>
                  <a:fillRect/>
                </a:stretch>
              </p:blipFill>
              <p:spPr>
                <a:xfrm>
                  <a:off x="4036166" y="869503"/>
                  <a:ext cx="3420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Ink 14">
                  <a:extLst>
                    <a:ext uri="{FF2B5EF4-FFF2-40B4-BE49-F238E27FC236}">
                      <a16:creationId xmlns:a16="http://schemas.microsoft.com/office/drawing/2014/main" id="{8C0F0468-E949-4526-B322-2239DE4F6135}"/>
                    </a:ext>
                  </a:extLst>
                </p14:cNvPr>
                <p14:cNvContentPartPr/>
                <p14:nvPr/>
              </p14:nvContentPartPr>
              <p14:xfrm>
                <a:off x="3338126" y="1065703"/>
                <a:ext cx="1252800" cy="427320"/>
              </p14:xfrm>
            </p:contentPart>
          </mc:Choice>
          <mc:Fallback xmlns="">
            <p:pic>
              <p:nvPicPr>
                <p:cNvPr id="15" name="Ink 14">
                  <a:extLst>
                    <a:ext uri="{FF2B5EF4-FFF2-40B4-BE49-F238E27FC236}">
                      <a16:creationId xmlns:a16="http://schemas.microsoft.com/office/drawing/2014/main" id="{8C0F0468-E949-4526-B322-2239DE4F6135}"/>
                    </a:ext>
                  </a:extLst>
                </p:cNvPr>
                <p:cNvPicPr/>
                <p:nvPr/>
              </p:nvPicPr>
              <p:blipFill>
                <a:blip r:embed="rId47"/>
                <a:stretch>
                  <a:fillRect/>
                </a:stretch>
              </p:blipFill>
              <p:spPr>
                <a:xfrm>
                  <a:off x="3320486" y="1047703"/>
                  <a:ext cx="128844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9DF35278-FA62-4F19-99F0-636CD5134FAA}"/>
                    </a:ext>
                  </a:extLst>
                </p14:cNvPr>
                <p14:cNvContentPartPr/>
                <p14:nvPr/>
              </p14:nvContentPartPr>
              <p14:xfrm>
                <a:off x="2259926" y="819463"/>
                <a:ext cx="577440" cy="17280"/>
              </p14:xfrm>
            </p:contentPart>
          </mc:Choice>
          <mc:Fallback xmlns="">
            <p:pic>
              <p:nvPicPr>
                <p:cNvPr id="34" name="Ink 33">
                  <a:extLst>
                    <a:ext uri="{FF2B5EF4-FFF2-40B4-BE49-F238E27FC236}">
                      <a16:creationId xmlns:a16="http://schemas.microsoft.com/office/drawing/2014/main" id="{9DF35278-FA62-4F19-99F0-636CD5134FAA}"/>
                    </a:ext>
                  </a:extLst>
                </p:cNvPr>
                <p:cNvPicPr/>
                <p:nvPr/>
              </p:nvPicPr>
              <p:blipFill>
                <a:blip r:embed="rId49"/>
                <a:stretch>
                  <a:fillRect/>
                </a:stretch>
              </p:blipFill>
              <p:spPr>
                <a:xfrm>
                  <a:off x="2241926" y="801463"/>
                  <a:ext cx="613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E3AD6012-4D59-4ECB-B64E-1736C11B45CF}"/>
                    </a:ext>
                  </a:extLst>
                </p14:cNvPr>
                <p14:cNvContentPartPr/>
                <p14:nvPr/>
              </p14:nvContentPartPr>
              <p14:xfrm>
                <a:off x="2573486" y="613543"/>
                <a:ext cx="75960" cy="428400"/>
              </p14:xfrm>
            </p:contentPart>
          </mc:Choice>
          <mc:Fallback xmlns="">
            <p:pic>
              <p:nvPicPr>
                <p:cNvPr id="35" name="Ink 34">
                  <a:extLst>
                    <a:ext uri="{FF2B5EF4-FFF2-40B4-BE49-F238E27FC236}">
                      <a16:creationId xmlns:a16="http://schemas.microsoft.com/office/drawing/2014/main" id="{E3AD6012-4D59-4ECB-B64E-1736C11B45CF}"/>
                    </a:ext>
                  </a:extLst>
                </p:cNvPr>
                <p:cNvPicPr/>
                <p:nvPr/>
              </p:nvPicPr>
              <p:blipFill>
                <a:blip r:embed="rId51"/>
                <a:stretch>
                  <a:fillRect/>
                </a:stretch>
              </p:blipFill>
              <p:spPr>
                <a:xfrm>
                  <a:off x="2555486" y="595903"/>
                  <a:ext cx="111600" cy="464040"/>
                </a:xfrm>
                <a:prstGeom prst="rect">
                  <a:avLst/>
                </a:prstGeom>
              </p:spPr>
            </p:pic>
          </mc:Fallback>
        </mc:AlternateContent>
      </p:grpSp>
    </p:spTree>
    <p:extLst>
      <p:ext uri="{BB962C8B-B14F-4D97-AF65-F5344CB8AC3E}">
        <p14:creationId xmlns:p14="http://schemas.microsoft.com/office/powerpoint/2010/main" val="419239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718322" y="2921794"/>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39" name="Text Box 3"/>
          <p:cNvSpPr txBox="1">
            <a:spLocks noChangeArrowheads="1"/>
          </p:cNvSpPr>
          <p:nvPr/>
        </p:nvSpPr>
        <p:spPr bwMode="auto">
          <a:xfrm>
            <a:off x="1371600" y="1143000"/>
            <a:ext cx="6286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400">
                <a:latin typeface="Times New Roman" panose="02020603050405020304" pitchFamily="18" charset="0"/>
                <a:cs typeface="Times New Roman" panose="02020603050405020304" pitchFamily="18" charset="0"/>
              </a:rPr>
              <a:t>Hidrojen bağları, aynı cins moleküller arasında, farklı cins moleküller arasında, bir molekül içinde oluşabilir</a:t>
            </a:r>
            <a:endParaRPr lang="tr-TR" altLang="en-US" sz="2400">
              <a:latin typeface="Times New Roman" panose="02020603050405020304" pitchFamily="18" charset="0"/>
            </a:endParaRPr>
          </a:p>
        </p:txBody>
      </p:sp>
      <p:pic>
        <p:nvPicPr>
          <p:cNvPr id="399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011" y="2511030"/>
            <a:ext cx="5236369" cy="327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515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166813" y="857250"/>
            <a:ext cx="6315075" cy="857250"/>
          </a:xfrm>
        </p:spPr>
        <p:txBody>
          <a:bodyPr/>
          <a:lstStyle/>
          <a:p>
            <a:r>
              <a:rPr lang="en-US" sz="2700">
                <a:latin typeface="Comic Sans MS" pitchFamily="66" charset="0"/>
              </a:rPr>
              <a:t>Biological Hydrogen Bonds</a:t>
            </a:r>
          </a:p>
        </p:txBody>
      </p:sp>
      <p:sp>
        <p:nvSpPr>
          <p:cNvPr id="3077" name="Text Box 11"/>
          <p:cNvSpPr txBox="1">
            <a:spLocks noChangeArrowheads="1"/>
          </p:cNvSpPr>
          <p:nvPr/>
        </p:nvSpPr>
        <p:spPr bwMode="auto">
          <a:xfrm>
            <a:off x="2683669" y="1750220"/>
            <a:ext cx="385042" cy="323165"/>
          </a:xfrm>
          <a:prstGeom prst="rect">
            <a:avLst/>
          </a:prstGeom>
          <a:noFill/>
          <a:ln w="9525">
            <a:noFill/>
            <a:miter lim="800000"/>
            <a:headEnd/>
            <a:tailEnd/>
          </a:ln>
        </p:spPr>
        <p:txBody>
          <a:bodyPr wrap="none">
            <a:spAutoFit/>
          </a:bodyPr>
          <a:lstStyle/>
          <a:p>
            <a:r>
              <a:rPr lang="en-US" sz="1500">
                <a:latin typeface="Symbol" pitchFamily="18" charset="2"/>
              </a:rPr>
              <a:t>d+</a:t>
            </a:r>
          </a:p>
        </p:txBody>
      </p:sp>
      <p:sp>
        <p:nvSpPr>
          <p:cNvPr id="3078" name="Text Box 12"/>
          <p:cNvSpPr txBox="1">
            <a:spLocks noChangeArrowheads="1"/>
          </p:cNvSpPr>
          <p:nvPr/>
        </p:nvSpPr>
        <p:spPr bwMode="auto">
          <a:xfrm>
            <a:off x="2679799" y="2443164"/>
            <a:ext cx="385042" cy="323165"/>
          </a:xfrm>
          <a:prstGeom prst="rect">
            <a:avLst/>
          </a:prstGeom>
          <a:noFill/>
          <a:ln w="9525">
            <a:noFill/>
            <a:miter lim="800000"/>
            <a:headEnd/>
            <a:tailEnd/>
          </a:ln>
        </p:spPr>
        <p:txBody>
          <a:bodyPr wrap="none">
            <a:spAutoFit/>
          </a:bodyPr>
          <a:lstStyle/>
          <a:p>
            <a:r>
              <a:rPr lang="en-US" sz="1500">
                <a:latin typeface="Symbol" pitchFamily="18" charset="2"/>
              </a:rPr>
              <a:t>d+</a:t>
            </a:r>
          </a:p>
        </p:txBody>
      </p:sp>
      <p:sp>
        <p:nvSpPr>
          <p:cNvPr id="3079" name="Text Box 16"/>
          <p:cNvSpPr txBox="1">
            <a:spLocks noChangeArrowheads="1"/>
          </p:cNvSpPr>
          <p:nvPr/>
        </p:nvSpPr>
        <p:spPr bwMode="auto">
          <a:xfrm>
            <a:off x="3251200" y="1759745"/>
            <a:ext cx="385042" cy="323165"/>
          </a:xfrm>
          <a:prstGeom prst="rect">
            <a:avLst/>
          </a:prstGeom>
          <a:noFill/>
          <a:ln w="9525">
            <a:noFill/>
            <a:miter lim="800000"/>
            <a:headEnd/>
            <a:tailEnd/>
          </a:ln>
        </p:spPr>
        <p:txBody>
          <a:bodyPr wrap="none">
            <a:spAutoFit/>
          </a:bodyPr>
          <a:lstStyle/>
          <a:p>
            <a:r>
              <a:rPr lang="en-US" sz="1500">
                <a:latin typeface="Symbol" pitchFamily="18" charset="2"/>
              </a:rPr>
              <a:t>d-</a:t>
            </a:r>
          </a:p>
        </p:txBody>
      </p:sp>
      <p:sp>
        <p:nvSpPr>
          <p:cNvPr id="3080" name="Text Box 17"/>
          <p:cNvSpPr txBox="1">
            <a:spLocks noChangeArrowheads="1"/>
          </p:cNvSpPr>
          <p:nvPr/>
        </p:nvSpPr>
        <p:spPr bwMode="auto">
          <a:xfrm>
            <a:off x="3258939" y="2452689"/>
            <a:ext cx="385042" cy="323165"/>
          </a:xfrm>
          <a:prstGeom prst="rect">
            <a:avLst/>
          </a:prstGeom>
          <a:noFill/>
          <a:ln w="9525">
            <a:noFill/>
            <a:miter lim="800000"/>
            <a:headEnd/>
            <a:tailEnd/>
          </a:ln>
        </p:spPr>
        <p:txBody>
          <a:bodyPr wrap="none">
            <a:spAutoFit/>
          </a:bodyPr>
          <a:lstStyle/>
          <a:p>
            <a:r>
              <a:rPr lang="en-US" sz="1500">
                <a:latin typeface="Symbol" pitchFamily="18" charset="2"/>
              </a:rPr>
              <a:t>d-</a:t>
            </a:r>
          </a:p>
        </p:txBody>
      </p:sp>
      <p:sp>
        <p:nvSpPr>
          <p:cNvPr id="3081" name="Text Box 21"/>
          <p:cNvSpPr txBox="1">
            <a:spLocks noChangeArrowheads="1"/>
          </p:cNvSpPr>
          <p:nvPr/>
        </p:nvSpPr>
        <p:spPr bwMode="auto">
          <a:xfrm>
            <a:off x="4324351" y="2057401"/>
            <a:ext cx="3058851" cy="369332"/>
          </a:xfrm>
          <a:prstGeom prst="rect">
            <a:avLst/>
          </a:prstGeom>
          <a:noFill/>
          <a:ln w="9525">
            <a:noFill/>
            <a:miter lim="800000"/>
            <a:headEnd/>
            <a:tailEnd/>
          </a:ln>
        </p:spPr>
        <p:txBody>
          <a:bodyPr wrap="none">
            <a:spAutoFit/>
          </a:bodyPr>
          <a:lstStyle/>
          <a:p>
            <a:r>
              <a:rPr lang="en-US">
                <a:latin typeface="Comic Sans MS" pitchFamily="66" charset="0"/>
              </a:rPr>
              <a:t>H-Bond distance = ~0.2 nm</a:t>
            </a:r>
          </a:p>
        </p:txBody>
      </p:sp>
      <p:graphicFrame>
        <p:nvGraphicFramePr>
          <p:cNvPr id="3074" name="Object 2"/>
          <p:cNvGraphicFramePr>
            <a:graphicFrameLocks noChangeAspect="1"/>
          </p:cNvGraphicFramePr>
          <p:nvPr/>
        </p:nvGraphicFramePr>
        <p:xfrm>
          <a:off x="2219326" y="1789512"/>
          <a:ext cx="1741289" cy="1182290"/>
        </p:xfrm>
        <a:graphic>
          <a:graphicData uri="http://schemas.openxmlformats.org/presentationml/2006/ole">
            <mc:AlternateContent xmlns:mc="http://schemas.openxmlformats.org/markup-compatibility/2006">
              <mc:Choice xmlns:v="urn:schemas-microsoft-com:vml" Requires="v">
                <p:oleObj spid="_x0000_s2050" name="CS ChemDraw Drawing" r:id="rId3" imgW="2143440" imgH="1577160" progId="">
                  <p:embed/>
                </p:oleObj>
              </mc:Choice>
              <mc:Fallback>
                <p:oleObj name="CS ChemDraw Drawing" r:id="rId3" imgW="2143440" imgH="1577160" progId="">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6" y="1789512"/>
                        <a:ext cx="1741289" cy="118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Text Box 24"/>
          <p:cNvSpPr txBox="1">
            <a:spLocks noChangeArrowheads="1"/>
          </p:cNvSpPr>
          <p:nvPr/>
        </p:nvSpPr>
        <p:spPr bwMode="auto">
          <a:xfrm>
            <a:off x="2466975" y="3429001"/>
            <a:ext cx="4442242" cy="369332"/>
          </a:xfrm>
          <a:prstGeom prst="rect">
            <a:avLst/>
          </a:prstGeom>
          <a:noFill/>
          <a:ln w="9525">
            <a:noFill/>
            <a:miter lim="800000"/>
            <a:headEnd/>
            <a:tailEnd/>
          </a:ln>
        </p:spPr>
        <p:txBody>
          <a:bodyPr wrap="none">
            <a:spAutoFit/>
          </a:bodyPr>
          <a:lstStyle/>
          <a:p>
            <a:r>
              <a:rPr lang="en-US">
                <a:latin typeface="Comic Sans MS" pitchFamily="66" charset="0"/>
              </a:rPr>
              <a:t>DNA strands held together by H-bonds</a:t>
            </a:r>
          </a:p>
        </p:txBody>
      </p:sp>
      <p:graphicFrame>
        <p:nvGraphicFramePr>
          <p:cNvPr id="3075" name="Object 3"/>
          <p:cNvGraphicFramePr>
            <a:graphicFrameLocks noChangeAspect="1"/>
          </p:cNvGraphicFramePr>
          <p:nvPr/>
        </p:nvGraphicFramePr>
        <p:xfrm>
          <a:off x="3086100" y="4057650"/>
          <a:ext cx="1176338" cy="1071563"/>
        </p:xfrm>
        <a:graphic>
          <a:graphicData uri="http://schemas.openxmlformats.org/presentationml/2006/ole">
            <mc:AlternateContent xmlns:mc="http://schemas.openxmlformats.org/markup-compatibility/2006">
              <mc:Choice xmlns:v="urn:schemas-microsoft-com:vml" Requires="v">
                <p:oleObj spid="_x0000_s2051" name="CS ChemDraw Drawing" r:id="rId5" imgW="721080" imgH="711000" progId="">
                  <p:embed/>
                </p:oleObj>
              </mc:Choice>
              <mc:Fallback>
                <p:oleObj name="CS ChemDraw Drawing" r:id="rId5" imgW="721080" imgH="711000" progId="">
                  <p:embed/>
                  <p:pic>
                    <p:nvPicPr>
                      <p:cNvPr id="30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4057650"/>
                        <a:ext cx="1176338"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7938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B85B783-A8F6-45DF-949C-AD5EA803A64F}"/>
              </a:ext>
            </a:extLst>
          </p:cNvPr>
          <p:cNvGrpSpPr/>
          <p:nvPr/>
        </p:nvGrpSpPr>
        <p:grpSpPr>
          <a:xfrm>
            <a:off x="665846" y="505183"/>
            <a:ext cx="4673160" cy="3000240"/>
            <a:chOff x="665846" y="505183"/>
            <a:chExt cx="4673160" cy="30002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74F677D-A962-45EB-98E0-175794F55154}"/>
                    </a:ext>
                  </a:extLst>
                </p14:cNvPr>
                <p14:cNvContentPartPr/>
                <p14:nvPr/>
              </p14:nvContentPartPr>
              <p14:xfrm>
                <a:off x="755486" y="522463"/>
                <a:ext cx="380880" cy="509400"/>
              </p14:xfrm>
            </p:contentPart>
          </mc:Choice>
          <mc:Fallback xmlns="">
            <p:pic>
              <p:nvPicPr>
                <p:cNvPr id="2" name="Ink 1">
                  <a:extLst>
                    <a:ext uri="{FF2B5EF4-FFF2-40B4-BE49-F238E27FC236}">
                      <a16:creationId xmlns:a16="http://schemas.microsoft.com/office/drawing/2014/main" id="{874F677D-A962-45EB-98E0-175794F55154}"/>
                    </a:ext>
                  </a:extLst>
                </p:cNvPr>
                <p:cNvPicPr/>
                <p:nvPr/>
              </p:nvPicPr>
              <p:blipFill>
                <a:blip r:embed="rId3"/>
                <a:stretch>
                  <a:fillRect/>
                </a:stretch>
              </p:blipFill>
              <p:spPr>
                <a:xfrm>
                  <a:off x="737846" y="504823"/>
                  <a:ext cx="4165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1F2DB79-36AF-473F-8472-BE1C57BDA495}"/>
                    </a:ext>
                  </a:extLst>
                </p14:cNvPr>
                <p14:cNvContentPartPr/>
                <p14:nvPr/>
              </p14:nvContentPartPr>
              <p14:xfrm>
                <a:off x="1404926" y="505183"/>
                <a:ext cx="399240" cy="498600"/>
              </p14:xfrm>
            </p:contentPart>
          </mc:Choice>
          <mc:Fallback xmlns="">
            <p:pic>
              <p:nvPicPr>
                <p:cNvPr id="3" name="Ink 2">
                  <a:extLst>
                    <a:ext uri="{FF2B5EF4-FFF2-40B4-BE49-F238E27FC236}">
                      <a16:creationId xmlns:a16="http://schemas.microsoft.com/office/drawing/2014/main" id="{51F2DB79-36AF-473F-8472-BE1C57BDA495}"/>
                    </a:ext>
                  </a:extLst>
                </p:cNvPr>
                <p:cNvPicPr/>
                <p:nvPr/>
              </p:nvPicPr>
              <p:blipFill>
                <a:blip r:embed="rId5"/>
                <a:stretch>
                  <a:fillRect/>
                </a:stretch>
              </p:blipFill>
              <p:spPr>
                <a:xfrm>
                  <a:off x="1386926" y="487183"/>
                  <a:ext cx="4348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987BFB-72A3-40F2-A9A2-631E7A6D8326}"/>
                    </a:ext>
                  </a:extLst>
                </p14:cNvPr>
                <p14:cNvContentPartPr/>
                <p14:nvPr/>
              </p14:nvContentPartPr>
              <p14:xfrm>
                <a:off x="774206" y="2632423"/>
                <a:ext cx="460800" cy="498600"/>
              </p14:xfrm>
            </p:contentPart>
          </mc:Choice>
          <mc:Fallback xmlns="">
            <p:pic>
              <p:nvPicPr>
                <p:cNvPr id="5" name="Ink 4">
                  <a:extLst>
                    <a:ext uri="{FF2B5EF4-FFF2-40B4-BE49-F238E27FC236}">
                      <a16:creationId xmlns:a16="http://schemas.microsoft.com/office/drawing/2014/main" id="{49987BFB-72A3-40F2-A9A2-631E7A6D8326}"/>
                    </a:ext>
                  </a:extLst>
                </p:cNvPr>
                <p:cNvPicPr/>
                <p:nvPr/>
              </p:nvPicPr>
              <p:blipFill>
                <a:blip r:embed="rId7"/>
                <a:stretch>
                  <a:fillRect/>
                </a:stretch>
              </p:blipFill>
              <p:spPr>
                <a:xfrm>
                  <a:off x="756566" y="2614423"/>
                  <a:ext cx="49644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2ED5200-DCF7-4476-A04F-93FB3A8A5454}"/>
                    </a:ext>
                  </a:extLst>
                </p14:cNvPr>
                <p14:cNvContentPartPr/>
                <p14:nvPr/>
              </p14:nvContentPartPr>
              <p14:xfrm>
                <a:off x="1346606" y="2797663"/>
                <a:ext cx="290520" cy="315720"/>
              </p14:xfrm>
            </p:contentPart>
          </mc:Choice>
          <mc:Fallback xmlns="">
            <p:pic>
              <p:nvPicPr>
                <p:cNvPr id="6" name="Ink 5">
                  <a:extLst>
                    <a:ext uri="{FF2B5EF4-FFF2-40B4-BE49-F238E27FC236}">
                      <a16:creationId xmlns:a16="http://schemas.microsoft.com/office/drawing/2014/main" id="{A2ED5200-DCF7-4476-A04F-93FB3A8A5454}"/>
                    </a:ext>
                  </a:extLst>
                </p:cNvPr>
                <p:cNvPicPr/>
                <p:nvPr/>
              </p:nvPicPr>
              <p:blipFill>
                <a:blip r:embed="rId9"/>
                <a:stretch>
                  <a:fillRect/>
                </a:stretch>
              </p:blipFill>
              <p:spPr>
                <a:xfrm>
                  <a:off x="1328606" y="2779663"/>
                  <a:ext cx="3261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CD9BF3E-6676-4E0A-84D0-B48AA9B46370}"/>
                    </a:ext>
                  </a:extLst>
                </p14:cNvPr>
                <p14:cNvContentPartPr/>
                <p14:nvPr/>
              </p14:nvContentPartPr>
              <p14:xfrm>
                <a:off x="1753046" y="3082783"/>
                <a:ext cx="337680" cy="279000"/>
              </p14:xfrm>
            </p:contentPart>
          </mc:Choice>
          <mc:Fallback xmlns="">
            <p:pic>
              <p:nvPicPr>
                <p:cNvPr id="7" name="Ink 6">
                  <a:extLst>
                    <a:ext uri="{FF2B5EF4-FFF2-40B4-BE49-F238E27FC236}">
                      <a16:creationId xmlns:a16="http://schemas.microsoft.com/office/drawing/2014/main" id="{BCD9BF3E-6676-4E0A-84D0-B48AA9B46370}"/>
                    </a:ext>
                  </a:extLst>
                </p:cNvPr>
                <p:cNvPicPr/>
                <p:nvPr/>
              </p:nvPicPr>
              <p:blipFill>
                <a:blip r:embed="rId11"/>
                <a:stretch>
                  <a:fillRect/>
                </a:stretch>
              </p:blipFill>
              <p:spPr>
                <a:xfrm>
                  <a:off x="1735406" y="3064783"/>
                  <a:ext cx="3733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D2DC8FA-EF84-4B54-9288-C6825DF21C89}"/>
                    </a:ext>
                  </a:extLst>
                </p14:cNvPr>
                <p14:cNvContentPartPr/>
                <p14:nvPr/>
              </p14:nvContentPartPr>
              <p14:xfrm>
                <a:off x="665846" y="1201783"/>
                <a:ext cx="430200" cy="66600"/>
              </p14:xfrm>
            </p:contentPart>
          </mc:Choice>
          <mc:Fallback xmlns="">
            <p:pic>
              <p:nvPicPr>
                <p:cNvPr id="8" name="Ink 7">
                  <a:extLst>
                    <a:ext uri="{FF2B5EF4-FFF2-40B4-BE49-F238E27FC236}">
                      <a16:creationId xmlns:a16="http://schemas.microsoft.com/office/drawing/2014/main" id="{3D2DC8FA-EF84-4B54-9288-C6825DF21C89}"/>
                    </a:ext>
                  </a:extLst>
                </p:cNvPr>
                <p:cNvPicPr/>
                <p:nvPr/>
              </p:nvPicPr>
              <p:blipFill>
                <a:blip r:embed="rId13"/>
                <a:stretch>
                  <a:fillRect/>
                </a:stretch>
              </p:blipFill>
              <p:spPr>
                <a:xfrm>
                  <a:off x="647846" y="1183783"/>
                  <a:ext cx="465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C9F0474-3D40-4FB2-A1D9-FBDEE133F87A}"/>
                    </a:ext>
                  </a:extLst>
                </p14:cNvPr>
                <p14:cNvContentPartPr/>
                <p14:nvPr/>
              </p14:nvContentPartPr>
              <p14:xfrm>
                <a:off x="736046" y="1332463"/>
                <a:ext cx="393840" cy="30240"/>
              </p14:xfrm>
            </p:contentPart>
          </mc:Choice>
          <mc:Fallback xmlns="">
            <p:pic>
              <p:nvPicPr>
                <p:cNvPr id="9" name="Ink 8">
                  <a:extLst>
                    <a:ext uri="{FF2B5EF4-FFF2-40B4-BE49-F238E27FC236}">
                      <a16:creationId xmlns:a16="http://schemas.microsoft.com/office/drawing/2014/main" id="{AC9F0474-3D40-4FB2-A1D9-FBDEE133F87A}"/>
                    </a:ext>
                  </a:extLst>
                </p:cNvPr>
                <p:cNvPicPr/>
                <p:nvPr/>
              </p:nvPicPr>
              <p:blipFill>
                <a:blip r:embed="rId15"/>
                <a:stretch>
                  <a:fillRect/>
                </a:stretch>
              </p:blipFill>
              <p:spPr>
                <a:xfrm>
                  <a:off x="718406" y="1314823"/>
                  <a:ext cx="429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C0D10FB-56CA-4D51-B9AC-6C534B19D41D}"/>
                    </a:ext>
                  </a:extLst>
                </p14:cNvPr>
                <p14:cNvContentPartPr/>
                <p14:nvPr/>
              </p14:nvContentPartPr>
              <p14:xfrm>
                <a:off x="718406" y="3290503"/>
                <a:ext cx="359640" cy="61200"/>
              </p14:xfrm>
            </p:contentPart>
          </mc:Choice>
          <mc:Fallback xmlns="">
            <p:pic>
              <p:nvPicPr>
                <p:cNvPr id="10" name="Ink 9">
                  <a:extLst>
                    <a:ext uri="{FF2B5EF4-FFF2-40B4-BE49-F238E27FC236}">
                      <a16:creationId xmlns:a16="http://schemas.microsoft.com/office/drawing/2014/main" id="{DC0D10FB-56CA-4D51-B9AC-6C534B19D41D}"/>
                    </a:ext>
                  </a:extLst>
                </p:cNvPr>
                <p:cNvPicPr/>
                <p:nvPr/>
              </p:nvPicPr>
              <p:blipFill>
                <a:blip r:embed="rId17"/>
                <a:stretch>
                  <a:fillRect/>
                </a:stretch>
              </p:blipFill>
              <p:spPr>
                <a:xfrm>
                  <a:off x="700406" y="3272863"/>
                  <a:ext cx="395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4AF9300A-3036-45E9-A4AE-59B201FD2BFF}"/>
                    </a:ext>
                  </a:extLst>
                </p14:cNvPr>
                <p14:cNvContentPartPr/>
                <p14:nvPr/>
              </p14:nvContentPartPr>
              <p14:xfrm>
                <a:off x="812726" y="3448903"/>
                <a:ext cx="398160" cy="56520"/>
              </p14:xfrm>
            </p:contentPart>
          </mc:Choice>
          <mc:Fallback xmlns="">
            <p:pic>
              <p:nvPicPr>
                <p:cNvPr id="11" name="Ink 10">
                  <a:extLst>
                    <a:ext uri="{FF2B5EF4-FFF2-40B4-BE49-F238E27FC236}">
                      <a16:creationId xmlns:a16="http://schemas.microsoft.com/office/drawing/2014/main" id="{4AF9300A-3036-45E9-A4AE-59B201FD2BFF}"/>
                    </a:ext>
                  </a:extLst>
                </p:cNvPr>
                <p:cNvPicPr/>
                <p:nvPr/>
              </p:nvPicPr>
              <p:blipFill>
                <a:blip r:embed="rId19"/>
                <a:stretch>
                  <a:fillRect/>
                </a:stretch>
              </p:blipFill>
              <p:spPr>
                <a:xfrm>
                  <a:off x="794726" y="3430903"/>
                  <a:ext cx="43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130B807B-A4E3-4E70-8A33-85D805E3606B}"/>
                    </a:ext>
                  </a:extLst>
                </p14:cNvPr>
                <p14:cNvContentPartPr/>
                <p14:nvPr/>
              </p14:nvContentPartPr>
              <p14:xfrm>
                <a:off x="2037806" y="899383"/>
                <a:ext cx="1434600" cy="317520"/>
              </p14:xfrm>
            </p:contentPart>
          </mc:Choice>
          <mc:Fallback xmlns="">
            <p:pic>
              <p:nvPicPr>
                <p:cNvPr id="12" name="Ink 11">
                  <a:extLst>
                    <a:ext uri="{FF2B5EF4-FFF2-40B4-BE49-F238E27FC236}">
                      <a16:creationId xmlns:a16="http://schemas.microsoft.com/office/drawing/2014/main" id="{130B807B-A4E3-4E70-8A33-85D805E3606B}"/>
                    </a:ext>
                  </a:extLst>
                </p:cNvPr>
                <p:cNvPicPr/>
                <p:nvPr/>
              </p:nvPicPr>
              <p:blipFill>
                <a:blip r:embed="rId21"/>
                <a:stretch>
                  <a:fillRect/>
                </a:stretch>
              </p:blipFill>
              <p:spPr>
                <a:xfrm>
                  <a:off x="2019806" y="881743"/>
                  <a:ext cx="14702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5C358563-9628-4062-BFE0-D1CAAE28E165}"/>
                    </a:ext>
                  </a:extLst>
                </p14:cNvPr>
                <p14:cNvContentPartPr/>
                <p14:nvPr/>
              </p14:nvContentPartPr>
              <p14:xfrm>
                <a:off x="3931766" y="696343"/>
                <a:ext cx="88920" cy="729360"/>
              </p14:xfrm>
            </p:contentPart>
          </mc:Choice>
          <mc:Fallback xmlns="">
            <p:pic>
              <p:nvPicPr>
                <p:cNvPr id="13" name="Ink 12">
                  <a:extLst>
                    <a:ext uri="{FF2B5EF4-FFF2-40B4-BE49-F238E27FC236}">
                      <a16:creationId xmlns:a16="http://schemas.microsoft.com/office/drawing/2014/main" id="{5C358563-9628-4062-BFE0-D1CAAE28E165}"/>
                    </a:ext>
                  </a:extLst>
                </p:cNvPr>
                <p:cNvPicPr/>
                <p:nvPr/>
              </p:nvPicPr>
              <p:blipFill>
                <a:blip r:embed="rId23"/>
                <a:stretch>
                  <a:fillRect/>
                </a:stretch>
              </p:blipFill>
              <p:spPr>
                <a:xfrm>
                  <a:off x="3913766" y="678703"/>
                  <a:ext cx="12456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21E2B7E3-F3B5-4F8F-A31D-5F82EC2D181C}"/>
                    </a:ext>
                  </a:extLst>
                </p14:cNvPr>
                <p14:cNvContentPartPr/>
                <p14:nvPr/>
              </p14:nvContentPartPr>
              <p14:xfrm>
                <a:off x="2520566" y="3065143"/>
                <a:ext cx="1121040" cy="243720"/>
              </p14:xfrm>
            </p:contentPart>
          </mc:Choice>
          <mc:Fallback xmlns="">
            <p:pic>
              <p:nvPicPr>
                <p:cNvPr id="14" name="Ink 13">
                  <a:extLst>
                    <a:ext uri="{FF2B5EF4-FFF2-40B4-BE49-F238E27FC236}">
                      <a16:creationId xmlns:a16="http://schemas.microsoft.com/office/drawing/2014/main" id="{21E2B7E3-F3B5-4F8F-A31D-5F82EC2D181C}"/>
                    </a:ext>
                  </a:extLst>
                </p:cNvPr>
                <p:cNvPicPr/>
                <p:nvPr/>
              </p:nvPicPr>
              <p:blipFill>
                <a:blip r:embed="rId25"/>
                <a:stretch>
                  <a:fillRect/>
                </a:stretch>
              </p:blipFill>
              <p:spPr>
                <a:xfrm>
                  <a:off x="2502566" y="3047503"/>
                  <a:ext cx="1156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4F1A3649-AD65-4608-B041-78E499C2E38A}"/>
                    </a:ext>
                  </a:extLst>
                </p14:cNvPr>
                <p14:cNvContentPartPr/>
                <p14:nvPr/>
              </p14:nvContentPartPr>
              <p14:xfrm>
                <a:off x="4018526" y="3028063"/>
                <a:ext cx="393120" cy="416880"/>
              </p14:xfrm>
            </p:contentPart>
          </mc:Choice>
          <mc:Fallback xmlns="">
            <p:pic>
              <p:nvPicPr>
                <p:cNvPr id="15" name="Ink 14">
                  <a:extLst>
                    <a:ext uri="{FF2B5EF4-FFF2-40B4-BE49-F238E27FC236}">
                      <a16:creationId xmlns:a16="http://schemas.microsoft.com/office/drawing/2014/main" id="{4F1A3649-AD65-4608-B041-78E499C2E38A}"/>
                    </a:ext>
                  </a:extLst>
                </p:cNvPr>
                <p:cNvPicPr/>
                <p:nvPr/>
              </p:nvPicPr>
              <p:blipFill>
                <a:blip r:embed="rId27"/>
                <a:stretch>
                  <a:fillRect/>
                </a:stretch>
              </p:blipFill>
              <p:spPr>
                <a:xfrm>
                  <a:off x="4000526" y="3010423"/>
                  <a:ext cx="4287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CF5B5702-C74D-47E8-B457-CFC7563AD0D9}"/>
                    </a:ext>
                  </a:extLst>
                </p14:cNvPr>
                <p14:cNvContentPartPr/>
                <p14:nvPr/>
              </p14:nvContentPartPr>
              <p14:xfrm>
                <a:off x="4584806" y="1055263"/>
                <a:ext cx="754200" cy="2217600"/>
              </p14:xfrm>
            </p:contentPart>
          </mc:Choice>
          <mc:Fallback xmlns="">
            <p:pic>
              <p:nvPicPr>
                <p:cNvPr id="16" name="Ink 15">
                  <a:extLst>
                    <a:ext uri="{FF2B5EF4-FFF2-40B4-BE49-F238E27FC236}">
                      <a16:creationId xmlns:a16="http://schemas.microsoft.com/office/drawing/2014/main" id="{CF5B5702-C74D-47E8-B457-CFC7563AD0D9}"/>
                    </a:ext>
                  </a:extLst>
                </p:cNvPr>
                <p:cNvPicPr/>
                <p:nvPr/>
              </p:nvPicPr>
              <p:blipFill>
                <a:blip r:embed="rId29"/>
                <a:stretch>
                  <a:fillRect/>
                </a:stretch>
              </p:blipFill>
              <p:spPr>
                <a:xfrm>
                  <a:off x="4566806" y="1037263"/>
                  <a:ext cx="789840" cy="225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BF93082F-871A-4401-B31D-40AE7167D340}"/>
                  </a:ext>
                </a:extLst>
              </p14:cNvPr>
              <p14:cNvContentPartPr/>
              <p14:nvPr/>
            </p14:nvContentPartPr>
            <p14:xfrm>
              <a:off x="5485526" y="920623"/>
              <a:ext cx="678240" cy="2352240"/>
            </p14:xfrm>
          </p:contentPart>
        </mc:Choice>
        <mc:Fallback xmlns="">
          <p:pic>
            <p:nvPicPr>
              <p:cNvPr id="18" name="Ink 17">
                <a:extLst>
                  <a:ext uri="{FF2B5EF4-FFF2-40B4-BE49-F238E27FC236}">
                    <a16:creationId xmlns:a16="http://schemas.microsoft.com/office/drawing/2014/main" id="{BF93082F-871A-4401-B31D-40AE7167D340}"/>
                  </a:ext>
                </a:extLst>
              </p:cNvPr>
              <p:cNvPicPr/>
              <p:nvPr/>
            </p:nvPicPr>
            <p:blipFill>
              <a:blip r:embed="rId31"/>
              <a:stretch>
                <a:fillRect/>
              </a:stretch>
            </p:blipFill>
            <p:spPr>
              <a:xfrm>
                <a:off x="5467526" y="902623"/>
                <a:ext cx="713880" cy="2387880"/>
              </a:xfrm>
              <a:prstGeom prst="rect">
                <a:avLst/>
              </a:prstGeom>
            </p:spPr>
          </p:pic>
        </mc:Fallback>
      </mc:AlternateContent>
      <p:grpSp>
        <p:nvGrpSpPr>
          <p:cNvPr id="26" name="Group 25">
            <a:extLst>
              <a:ext uri="{FF2B5EF4-FFF2-40B4-BE49-F238E27FC236}">
                <a16:creationId xmlns:a16="http://schemas.microsoft.com/office/drawing/2014/main" id="{A1FF9858-21A3-4B22-9DE9-5393E73B4B1D}"/>
              </a:ext>
            </a:extLst>
          </p:cNvPr>
          <p:cNvGrpSpPr/>
          <p:nvPr/>
        </p:nvGrpSpPr>
        <p:grpSpPr>
          <a:xfrm>
            <a:off x="6811406" y="1254343"/>
            <a:ext cx="2109960" cy="1628280"/>
            <a:chOff x="6811406" y="1254343"/>
            <a:chExt cx="2109960" cy="162828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7414DCA-6739-4559-8359-0C01B2392E7D}"/>
                    </a:ext>
                  </a:extLst>
                </p14:cNvPr>
                <p14:cNvContentPartPr/>
                <p14:nvPr/>
              </p14:nvContentPartPr>
              <p14:xfrm>
                <a:off x="7115246" y="1464583"/>
                <a:ext cx="423720" cy="414720"/>
              </p14:xfrm>
            </p:contentPart>
          </mc:Choice>
          <mc:Fallback xmlns="">
            <p:pic>
              <p:nvPicPr>
                <p:cNvPr id="19" name="Ink 18">
                  <a:extLst>
                    <a:ext uri="{FF2B5EF4-FFF2-40B4-BE49-F238E27FC236}">
                      <a16:creationId xmlns:a16="http://schemas.microsoft.com/office/drawing/2014/main" id="{A7414DCA-6739-4559-8359-0C01B2392E7D}"/>
                    </a:ext>
                  </a:extLst>
                </p:cNvPr>
                <p:cNvPicPr/>
                <p:nvPr/>
              </p:nvPicPr>
              <p:blipFill>
                <a:blip r:embed="rId33"/>
                <a:stretch>
                  <a:fillRect/>
                </a:stretch>
              </p:blipFill>
              <p:spPr>
                <a:xfrm>
                  <a:off x="7097606" y="1446943"/>
                  <a:ext cx="4593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F5011427-2132-4A43-B5B0-74FA41D4853D}"/>
                    </a:ext>
                  </a:extLst>
                </p14:cNvPr>
                <p14:cNvContentPartPr/>
                <p14:nvPr/>
              </p14:nvContentPartPr>
              <p14:xfrm>
                <a:off x="7471286" y="1710823"/>
                <a:ext cx="405720" cy="737280"/>
              </p14:xfrm>
            </p:contentPart>
          </mc:Choice>
          <mc:Fallback xmlns="">
            <p:pic>
              <p:nvPicPr>
                <p:cNvPr id="20" name="Ink 19">
                  <a:extLst>
                    <a:ext uri="{FF2B5EF4-FFF2-40B4-BE49-F238E27FC236}">
                      <a16:creationId xmlns:a16="http://schemas.microsoft.com/office/drawing/2014/main" id="{F5011427-2132-4A43-B5B0-74FA41D4853D}"/>
                    </a:ext>
                  </a:extLst>
                </p:cNvPr>
                <p:cNvPicPr/>
                <p:nvPr/>
              </p:nvPicPr>
              <p:blipFill>
                <a:blip r:embed="rId35"/>
                <a:stretch>
                  <a:fillRect/>
                </a:stretch>
              </p:blipFill>
              <p:spPr>
                <a:xfrm>
                  <a:off x="7453286" y="1693183"/>
                  <a:ext cx="44136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2F9603B7-AFC0-4FCF-A9F7-F44669C4DDCC}"/>
                    </a:ext>
                  </a:extLst>
                </p14:cNvPr>
                <p14:cNvContentPartPr/>
                <p14:nvPr/>
              </p14:nvContentPartPr>
              <p14:xfrm>
                <a:off x="7772246" y="2116903"/>
                <a:ext cx="140040" cy="345240"/>
              </p14:xfrm>
            </p:contentPart>
          </mc:Choice>
          <mc:Fallback xmlns="">
            <p:pic>
              <p:nvPicPr>
                <p:cNvPr id="21" name="Ink 20">
                  <a:extLst>
                    <a:ext uri="{FF2B5EF4-FFF2-40B4-BE49-F238E27FC236}">
                      <a16:creationId xmlns:a16="http://schemas.microsoft.com/office/drawing/2014/main" id="{2F9603B7-AFC0-4FCF-A9F7-F44669C4DDCC}"/>
                    </a:ext>
                  </a:extLst>
                </p:cNvPr>
                <p:cNvPicPr/>
                <p:nvPr/>
              </p:nvPicPr>
              <p:blipFill>
                <a:blip r:embed="rId37"/>
                <a:stretch>
                  <a:fillRect/>
                </a:stretch>
              </p:blipFill>
              <p:spPr>
                <a:xfrm>
                  <a:off x="7754246" y="2098903"/>
                  <a:ext cx="1756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2A2476B7-CE09-403B-AC1B-7E4F2DF0C535}"/>
                    </a:ext>
                  </a:extLst>
                </p14:cNvPr>
                <p14:cNvContentPartPr/>
                <p14:nvPr/>
              </p14:nvContentPartPr>
              <p14:xfrm>
                <a:off x="8098766" y="1945543"/>
                <a:ext cx="352440" cy="79200"/>
              </p14:xfrm>
            </p:contentPart>
          </mc:Choice>
          <mc:Fallback xmlns="">
            <p:pic>
              <p:nvPicPr>
                <p:cNvPr id="22" name="Ink 21">
                  <a:extLst>
                    <a:ext uri="{FF2B5EF4-FFF2-40B4-BE49-F238E27FC236}">
                      <a16:creationId xmlns:a16="http://schemas.microsoft.com/office/drawing/2014/main" id="{2A2476B7-CE09-403B-AC1B-7E4F2DF0C535}"/>
                    </a:ext>
                  </a:extLst>
                </p:cNvPr>
                <p:cNvPicPr/>
                <p:nvPr/>
              </p:nvPicPr>
              <p:blipFill>
                <a:blip r:embed="rId39"/>
                <a:stretch>
                  <a:fillRect/>
                </a:stretch>
              </p:blipFill>
              <p:spPr>
                <a:xfrm>
                  <a:off x="8080766" y="1927543"/>
                  <a:ext cx="388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DAFF5730-035D-41B4-ABB0-32D3541D34AF}"/>
                    </a:ext>
                  </a:extLst>
                </p14:cNvPr>
                <p14:cNvContentPartPr/>
                <p14:nvPr/>
              </p14:nvContentPartPr>
              <p14:xfrm>
                <a:off x="8198486" y="1824223"/>
                <a:ext cx="722880" cy="288000"/>
              </p14:xfrm>
            </p:contentPart>
          </mc:Choice>
          <mc:Fallback xmlns="">
            <p:pic>
              <p:nvPicPr>
                <p:cNvPr id="23" name="Ink 22">
                  <a:extLst>
                    <a:ext uri="{FF2B5EF4-FFF2-40B4-BE49-F238E27FC236}">
                      <a16:creationId xmlns:a16="http://schemas.microsoft.com/office/drawing/2014/main" id="{DAFF5730-035D-41B4-ABB0-32D3541D34AF}"/>
                    </a:ext>
                  </a:extLst>
                </p:cNvPr>
                <p:cNvPicPr/>
                <p:nvPr/>
              </p:nvPicPr>
              <p:blipFill>
                <a:blip r:embed="rId41"/>
                <a:stretch>
                  <a:fillRect/>
                </a:stretch>
              </p:blipFill>
              <p:spPr>
                <a:xfrm>
                  <a:off x="8180486" y="1806223"/>
                  <a:ext cx="7585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912E8713-9476-4B05-A03E-DF6BEBFCDDCF}"/>
                    </a:ext>
                  </a:extLst>
                </p14:cNvPr>
                <p14:cNvContentPartPr/>
                <p14:nvPr/>
              </p14:nvContentPartPr>
              <p14:xfrm>
                <a:off x="6811406" y="1254343"/>
                <a:ext cx="471240" cy="1424520"/>
              </p14:xfrm>
            </p:contentPart>
          </mc:Choice>
          <mc:Fallback xmlns="">
            <p:pic>
              <p:nvPicPr>
                <p:cNvPr id="24" name="Ink 23">
                  <a:extLst>
                    <a:ext uri="{FF2B5EF4-FFF2-40B4-BE49-F238E27FC236}">
                      <a16:creationId xmlns:a16="http://schemas.microsoft.com/office/drawing/2014/main" id="{912E8713-9476-4B05-A03E-DF6BEBFCDDCF}"/>
                    </a:ext>
                  </a:extLst>
                </p:cNvPr>
                <p:cNvPicPr/>
                <p:nvPr/>
              </p:nvPicPr>
              <p:blipFill>
                <a:blip r:embed="rId43"/>
                <a:stretch>
                  <a:fillRect/>
                </a:stretch>
              </p:blipFill>
              <p:spPr>
                <a:xfrm>
                  <a:off x="6793406" y="1236343"/>
                  <a:ext cx="506880"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ED1B5C0B-B709-42D6-9E6C-AB1AB225DA21}"/>
                    </a:ext>
                  </a:extLst>
                </p14:cNvPr>
                <p14:cNvContentPartPr/>
                <p14:nvPr/>
              </p14:nvContentPartPr>
              <p14:xfrm>
                <a:off x="7821926" y="1349743"/>
                <a:ext cx="261720" cy="1532880"/>
              </p14:xfrm>
            </p:contentPart>
          </mc:Choice>
          <mc:Fallback xmlns="">
            <p:pic>
              <p:nvPicPr>
                <p:cNvPr id="25" name="Ink 24">
                  <a:extLst>
                    <a:ext uri="{FF2B5EF4-FFF2-40B4-BE49-F238E27FC236}">
                      <a16:creationId xmlns:a16="http://schemas.microsoft.com/office/drawing/2014/main" id="{ED1B5C0B-B709-42D6-9E6C-AB1AB225DA21}"/>
                    </a:ext>
                  </a:extLst>
                </p:cNvPr>
                <p:cNvPicPr/>
                <p:nvPr/>
              </p:nvPicPr>
              <p:blipFill>
                <a:blip r:embed="rId45"/>
                <a:stretch>
                  <a:fillRect/>
                </a:stretch>
              </p:blipFill>
              <p:spPr>
                <a:xfrm>
                  <a:off x="7804286" y="1332103"/>
                  <a:ext cx="297360" cy="1568520"/>
                </a:xfrm>
                <a:prstGeom prst="rect">
                  <a:avLst/>
                </a:prstGeom>
              </p:spPr>
            </p:pic>
          </mc:Fallback>
        </mc:AlternateContent>
      </p:grpSp>
      <p:grpSp>
        <p:nvGrpSpPr>
          <p:cNvPr id="42" name="Group 41">
            <a:extLst>
              <a:ext uri="{FF2B5EF4-FFF2-40B4-BE49-F238E27FC236}">
                <a16:creationId xmlns:a16="http://schemas.microsoft.com/office/drawing/2014/main" id="{2456B5A3-1E8C-4C28-B639-2CCC60E12390}"/>
              </a:ext>
            </a:extLst>
          </p:cNvPr>
          <p:cNvGrpSpPr/>
          <p:nvPr/>
        </p:nvGrpSpPr>
        <p:grpSpPr>
          <a:xfrm>
            <a:off x="822446" y="5389303"/>
            <a:ext cx="1940760" cy="1155960"/>
            <a:chOff x="822446" y="5389303"/>
            <a:chExt cx="1940760" cy="1155960"/>
          </a:xfrm>
        </p:grpSpPr>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FBB0ACBF-47AE-4197-BB7D-050A608CAD09}"/>
                    </a:ext>
                  </a:extLst>
                </p14:cNvPr>
                <p14:cNvContentPartPr/>
                <p14:nvPr/>
              </p14:nvContentPartPr>
              <p14:xfrm>
                <a:off x="822446" y="5433583"/>
                <a:ext cx="108000" cy="595440"/>
              </p14:xfrm>
            </p:contentPart>
          </mc:Choice>
          <mc:Fallback xmlns="">
            <p:pic>
              <p:nvPicPr>
                <p:cNvPr id="31" name="Ink 30">
                  <a:extLst>
                    <a:ext uri="{FF2B5EF4-FFF2-40B4-BE49-F238E27FC236}">
                      <a16:creationId xmlns:a16="http://schemas.microsoft.com/office/drawing/2014/main" id="{FBB0ACBF-47AE-4197-BB7D-050A608CAD09}"/>
                    </a:ext>
                  </a:extLst>
                </p:cNvPr>
                <p:cNvPicPr/>
                <p:nvPr/>
              </p:nvPicPr>
              <p:blipFill>
                <a:blip r:embed="rId47"/>
                <a:stretch>
                  <a:fillRect/>
                </a:stretch>
              </p:blipFill>
              <p:spPr>
                <a:xfrm>
                  <a:off x="804806" y="5415943"/>
                  <a:ext cx="14364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F0035B5B-E7D5-4291-B278-9FBB1E818FAE}"/>
                    </a:ext>
                  </a:extLst>
                </p14:cNvPr>
                <p14:cNvContentPartPr/>
                <p14:nvPr/>
              </p14:nvContentPartPr>
              <p14:xfrm>
                <a:off x="1031966" y="5389303"/>
                <a:ext cx="219240" cy="719640"/>
              </p14:xfrm>
            </p:contentPart>
          </mc:Choice>
          <mc:Fallback xmlns="">
            <p:pic>
              <p:nvPicPr>
                <p:cNvPr id="32" name="Ink 31">
                  <a:extLst>
                    <a:ext uri="{FF2B5EF4-FFF2-40B4-BE49-F238E27FC236}">
                      <a16:creationId xmlns:a16="http://schemas.microsoft.com/office/drawing/2014/main" id="{F0035B5B-E7D5-4291-B278-9FBB1E818FAE}"/>
                    </a:ext>
                  </a:extLst>
                </p:cNvPr>
                <p:cNvPicPr/>
                <p:nvPr/>
              </p:nvPicPr>
              <p:blipFill>
                <a:blip r:embed="rId49"/>
                <a:stretch>
                  <a:fillRect/>
                </a:stretch>
              </p:blipFill>
              <p:spPr>
                <a:xfrm>
                  <a:off x="1013966" y="5371663"/>
                  <a:ext cx="254880" cy="755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D268B45C-8A3C-4AB6-BD1F-26DE8FD008FD}"/>
                    </a:ext>
                  </a:extLst>
                </p14:cNvPr>
                <p14:cNvContentPartPr/>
                <p14:nvPr/>
              </p14:nvContentPartPr>
              <p14:xfrm>
                <a:off x="930806" y="5695303"/>
                <a:ext cx="333720" cy="78480"/>
              </p14:xfrm>
            </p:contentPart>
          </mc:Choice>
          <mc:Fallback xmlns="">
            <p:pic>
              <p:nvPicPr>
                <p:cNvPr id="33" name="Ink 32">
                  <a:extLst>
                    <a:ext uri="{FF2B5EF4-FFF2-40B4-BE49-F238E27FC236}">
                      <a16:creationId xmlns:a16="http://schemas.microsoft.com/office/drawing/2014/main" id="{D268B45C-8A3C-4AB6-BD1F-26DE8FD008FD}"/>
                    </a:ext>
                  </a:extLst>
                </p:cNvPr>
                <p:cNvPicPr/>
                <p:nvPr/>
              </p:nvPicPr>
              <p:blipFill>
                <a:blip r:embed="rId51"/>
                <a:stretch>
                  <a:fillRect/>
                </a:stretch>
              </p:blipFill>
              <p:spPr>
                <a:xfrm>
                  <a:off x="913166" y="5677663"/>
                  <a:ext cx="36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476989F4-A8C2-4CC3-AB49-279C41BE52EC}"/>
                    </a:ext>
                  </a:extLst>
                </p14:cNvPr>
                <p14:cNvContentPartPr/>
                <p14:nvPr/>
              </p14:nvContentPartPr>
              <p14:xfrm>
                <a:off x="1393046" y="5800423"/>
                <a:ext cx="367560" cy="316440"/>
              </p14:xfrm>
            </p:contentPart>
          </mc:Choice>
          <mc:Fallback xmlns="">
            <p:pic>
              <p:nvPicPr>
                <p:cNvPr id="34" name="Ink 33">
                  <a:extLst>
                    <a:ext uri="{FF2B5EF4-FFF2-40B4-BE49-F238E27FC236}">
                      <a16:creationId xmlns:a16="http://schemas.microsoft.com/office/drawing/2014/main" id="{476989F4-A8C2-4CC3-AB49-279C41BE52EC}"/>
                    </a:ext>
                  </a:extLst>
                </p:cNvPr>
                <p:cNvPicPr/>
                <p:nvPr/>
              </p:nvPicPr>
              <p:blipFill>
                <a:blip r:embed="rId53"/>
                <a:stretch>
                  <a:fillRect/>
                </a:stretch>
              </p:blipFill>
              <p:spPr>
                <a:xfrm>
                  <a:off x="1375046" y="5782783"/>
                  <a:ext cx="4032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BF0B8913-3B98-4BF4-90BA-09AD4C85517B}"/>
                    </a:ext>
                  </a:extLst>
                </p14:cNvPr>
                <p14:cNvContentPartPr/>
                <p14:nvPr/>
              </p14:nvContentPartPr>
              <p14:xfrm>
                <a:off x="1872206" y="5724463"/>
                <a:ext cx="298080" cy="386640"/>
              </p14:xfrm>
            </p:contentPart>
          </mc:Choice>
          <mc:Fallback xmlns="">
            <p:pic>
              <p:nvPicPr>
                <p:cNvPr id="35" name="Ink 34">
                  <a:extLst>
                    <a:ext uri="{FF2B5EF4-FFF2-40B4-BE49-F238E27FC236}">
                      <a16:creationId xmlns:a16="http://schemas.microsoft.com/office/drawing/2014/main" id="{BF0B8913-3B98-4BF4-90BA-09AD4C85517B}"/>
                    </a:ext>
                  </a:extLst>
                </p:cNvPr>
                <p:cNvPicPr/>
                <p:nvPr/>
              </p:nvPicPr>
              <p:blipFill>
                <a:blip r:embed="rId55"/>
                <a:stretch>
                  <a:fillRect/>
                </a:stretch>
              </p:blipFill>
              <p:spPr>
                <a:xfrm>
                  <a:off x="1854566" y="5706823"/>
                  <a:ext cx="3337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0BD23A02-5925-4E03-8058-3B7912A8C24F}"/>
                    </a:ext>
                  </a:extLst>
                </p14:cNvPr>
                <p14:cNvContentPartPr/>
                <p14:nvPr/>
              </p14:nvContentPartPr>
              <p14:xfrm>
                <a:off x="2389886" y="5923903"/>
                <a:ext cx="373320" cy="391680"/>
              </p14:xfrm>
            </p:contentPart>
          </mc:Choice>
          <mc:Fallback xmlns="">
            <p:pic>
              <p:nvPicPr>
                <p:cNvPr id="36" name="Ink 35">
                  <a:extLst>
                    <a:ext uri="{FF2B5EF4-FFF2-40B4-BE49-F238E27FC236}">
                      <a16:creationId xmlns:a16="http://schemas.microsoft.com/office/drawing/2014/main" id="{0BD23A02-5925-4E03-8058-3B7912A8C24F}"/>
                    </a:ext>
                  </a:extLst>
                </p:cNvPr>
                <p:cNvPicPr/>
                <p:nvPr/>
              </p:nvPicPr>
              <p:blipFill>
                <a:blip r:embed="rId57"/>
                <a:stretch>
                  <a:fillRect/>
                </a:stretch>
              </p:blipFill>
              <p:spPr>
                <a:xfrm>
                  <a:off x="2372246" y="5906263"/>
                  <a:ext cx="4089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0C299156-5580-44AA-8650-5D153EC9740C}"/>
                    </a:ext>
                  </a:extLst>
                </p14:cNvPr>
                <p14:cNvContentPartPr/>
                <p14:nvPr/>
              </p14:nvContentPartPr>
              <p14:xfrm>
                <a:off x="1019006" y="6361663"/>
                <a:ext cx="472320" cy="57960"/>
              </p14:xfrm>
            </p:contentPart>
          </mc:Choice>
          <mc:Fallback xmlns="">
            <p:pic>
              <p:nvPicPr>
                <p:cNvPr id="37" name="Ink 36">
                  <a:extLst>
                    <a:ext uri="{FF2B5EF4-FFF2-40B4-BE49-F238E27FC236}">
                      <a16:creationId xmlns:a16="http://schemas.microsoft.com/office/drawing/2014/main" id="{0C299156-5580-44AA-8650-5D153EC9740C}"/>
                    </a:ext>
                  </a:extLst>
                </p:cNvPr>
                <p:cNvPicPr/>
                <p:nvPr/>
              </p:nvPicPr>
              <p:blipFill>
                <a:blip r:embed="rId59"/>
                <a:stretch>
                  <a:fillRect/>
                </a:stretch>
              </p:blipFill>
              <p:spPr>
                <a:xfrm>
                  <a:off x="1001006" y="6343663"/>
                  <a:ext cx="507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5960CFBB-7D55-40FD-A990-08707D606D2D}"/>
                    </a:ext>
                  </a:extLst>
                </p14:cNvPr>
                <p14:cNvContentPartPr/>
                <p14:nvPr/>
              </p14:nvContentPartPr>
              <p14:xfrm>
                <a:off x="1011446" y="6531223"/>
                <a:ext cx="385560" cy="14040"/>
              </p14:xfrm>
            </p:contentPart>
          </mc:Choice>
          <mc:Fallback xmlns="">
            <p:pic>
              <p:nvPicPr>
                <p:cNvPr id="38" name="Ink 37">
                  <a:extLst>
                    <a:ext uri="{FF2B5EF4-FFF2-40B4-BE49-F238E27FC236}">
                      <a16:creationId xmlns:a16="http://schemas.microsoft.com/office/drawing/2014/main" id="{5960CFBB-7D55-40FD-A990-08707D606D2D}"/>
                    </a:ext>
                  </a:extLst>
                </p:cNvPr>
                <p:cNvPicPr/>
                <p:nvPr/>
              </p:nvPicPr>
              <p:blipFill>
                <a:blip r:embed="rId61"/>
                <a:stretch>
                  <a:fillRect/>
                </a:stretch>
              </p:blipFill>
              <p:spPr>
                <a:xfrm>
                  <a:off x="993446" y="6513583"/>
                  <a:ext cx="42120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27" name="Ink 26">
                <a:extLst>
                  <a:ext uri="{FF2B5EF4-FFF2-40B4-BE49-F238E27FC236}">
                    <a16:creationId xmlns:a16="http://schemas.microsoft.com/office/drawing/2014/main" id="{1EAD1B1B-AFE9-4C4A-9AEC-AD3397BBEB86}"/>
                  </a:ext>
                </a:extLst>
              </p14:cNvPr>
              <p14:cNvContentPartPr/>
              <p14:nvPr/>
            </p14:nvContentPartPr>
            <p14:xfrm>
              <a:off x="665846" y="4101583"/>
              <a:ext cx="118080" cy="747720"/>
            </p14:xfrm>
          </p:contentPart>
        </mc:Choice>
        <mc:Fallback xmlns="">
          <p:pic>
            <p:nvPicPr>
              <p:cNvPr id="27" name="Ink 26">
                <a:extLst>
                  <a:ext uri="{FF2B5EF4-FFF2-40B4-BE49-F238E27FC236}">
                    <a16:creationId xmlns:a16="http://schemas.microsoft.com/office/drawing/2014/main" id="{1EAD1B1B-AFE9-4C4A-9AEC-AD3397BBEB86}"/>
                  </a:ext>
                </a:extLst>
              </p:cNvPr>
              <p:cNvPicPr/>
              <p:nvPr/>
            </p:nvPicPr>
            <p:blipFill>
              <a:blip r:embed="rId63"/>
              <a:stretch>
                <a:fillRect/>
              </a:stretch>
            </p:blipFill>
            <p:spPr>
              <a:xfrm>
                <a:off x="647846" y="4083943"/>
                <a:ext cx="15372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 name="Ink 27">
                <a:extLst>
                  <a:ext uri="{FF2B5EF4-FFF2-40B4-BE49-F238E27FC236}">
                    <a16:creationId xmlns:a16="http://schemas.microsoft.com/office/drawing/2014/main" id="{80B0F5C2-BFB4-4664-B514-2AB41C355CDA}"/>
                  </a:ext>
                </a:extLst>
              </p14:cNvPr>
              <p14:cNvContentPartPr/>
              <p14:nvPr/>
            </p14:nvContentPartPr>
            <p14:xfrm>
              <a:off x="1018646" y="4140103"/>
              <a:ext cx="78840" cy="711720"/>
            </p14:xfrm>
          </p:contentPart>
        </mc:Choice>
        <mc:Fallback xmlns="">
          <p:pic>
            <p:nvPicPr>
              <p:cNvPr id="28" name="Ink 27">
                <a:extLst>
                  <a:ext uri="{FF2B5EF4-FFF2-40B4-BE49-F238E27FC236}">
                    <a16:creationId xmlns:a16="http://schemas.microsoft.com/office/drawing/2014/main" id="{80B0F5C2-BFB4-4664-B514-2AB41C355CDA}"/>
                  </a:ext>
                </a:extLst>
              </p:cNvPr>
              <p:cNvPicPr/>
              <p:nvPr/>
            </p:nvPicPr>
            <p:blipFill>
              <a:blip r:embed="rId65"/>
              <a:stretch>
                <a:fillRect/>
              </a:stretch>
            </p:blipFill>
            <p:spPr>
              <a:xfrm>
                <a:off x="1001006" y="4122103"/>
                <a:ext cx="11448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9" name="Ink 28">
                <a:extLst>
                  <a:ext uri="{FF2B5EF4-FFF2-40B4-BE49-F238E27FC236}">
                    <a16:creationId xmlns:a16="http://schemas.microsoft.com/office/drawing/2014/main" id="{AFB0ECDC-0365-4B00-8E7A-717A78F6F265}"/>
                  </a:ext>
                </a:extLst>
              </p14:cNvPr>
              <p14:cNvContentPartPr/>
              <p14:nvPr/>
            </p14:nvContentPartPr>
            <p14:xfrm>
              <a:off x="692846" y="4510903"/>
              <a:ext cx="883800" cy="337680"/>
            </p14:xfrm>
          </p:contentPart>
        </mc:Choice>
        <mc:Fallback xmlns="">
          <p:pic>
            <p:nvPicPr>
              <p:cNvPr id="29" name="Ink 28">
                <a:extLst>
                  <a:ext uri="{FF2B5EF4-FFF2-40B4-BE49-F238E27FC236}">
                    <a16:creationId xmlns:a16="http://schemas.microsoft.com/office/drawing/2014/main" id="{AFB0ECDC-0365-4B00-8E7A-717A78F6F265}"/>
                  </a:ext>
                </a:extLst>
              </p:cNvPr>
              <p:cNvPicPr/>
              <p:nvPr/>
            </p:nvPicPr>
            <p:blipFill>
              <a:blip r:embed="rId67"/>
              <a:stretch>
                <a:fillRect/>
              </a:stretch>
            </p:blipFill>
            <p:spPr>
              <a:xfrm>
                <a:off x="674846" y="4492903"/>
                <a:ext cx="9194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0" name="Ink 29">
                <a:extLst>
                  <a:ext uri="{FF2B5EF4-FFF2-40B4-BE49-F238E27FC236}">
                    <a16:creationId xmlns:a16="http://schemas.microsoft.com/office/drawing/2014/main" id="{7784805B-05BE-437F-8468-921A72051C78}"/>
                  </a:ext>
                </a:extLst>
              </p14:cNvPr>
              <p14:cNvContentPartPr/>
              <p14:nvPr/>
            </p14:nvContentPartPr>
            <p14:xfrm>
              <a:off x="1726766" y="4229743"/>
              <a:ext cx="418320" cy="409320"/>
            </p14:xfrm>
          </p:contentPart>
        </mc:Choice>
        <mc:Fallback xmlns="">
          <p:pic>
            <p:nvPicPr>
              <p:cNvPr id="30" name="Ink 29">
                <a:extLst>
                  <a:ext uri="{FF2B5EF4-FFF2-40B4-BE49-F238E27FC236}">
                    <a16:creationId xmlns:a16="http://schemas.microsoft.com/office/drawing/2014/main" id="{7784805B-05BE-437F-8468-921A72051C78}"/>
                  </a:ext>
                </a:extLst>
              </p:cNvPr>
              <p:cNvPicPr/>
              <p:nvPr/>
            </p:nvPicPr>
            <p:blipFill>
              <a:blip r:embed="rId69"/>
              <a:stretch>
                <a:fillRect/>
              </a:stretch>
            </p:blipFill>
            <p:spPr>
              <a:xfrm>
                <a:off x="1709126" y="4212103"/>
                <a:ext cx="453960" cy="444960"/>
              </a:xfrm>
              <a:prstGeom prst="rect">
                <a:avLst/>
              </a:prstGeom>
            </p:spPr>
          </p:pic>
        </mc:Fallback>
      </mc:AlternateContent>
      <p:grpSp>
        <p:nvGrpSpPr>
          <p:cNvPr id="44" name="Group 43">
            <a:extLst>
              <a:ext uri="{FF2B5EF4-FFF2-40B4-BE49-F238E27FC236}">
                <a16:creationId xmlns:a16="http://schemas.microsoft.com/office/drawing/2014/main" id="{D6CE50DB-62F9-4E71-9F5F-0495CB2F0014}"/>
              </a:ext>
            </a:extLst>
          </p:cNvPr>
          <p:cNvGrpSpPr/>
          <p:nvPr/>
        </p:nvGrpSpPr>
        <p:grpSpPr>
          <a:xfrm>
            <a:off x="809486" y="5039743"/>
            <a:ext cx="656640" cy="103680"/>
            <a:chOff x="809486" y="5039743"/>
            <a:chExt cx="656640" cy="103680"/>
          </a:xfrm>
        </p:grpSpPr>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D1706BED-287B-49B4-AC2F-8D88D508DC41}"/>
                    </a:ext>
                  </a:extLst>
                </p14:cNvPr>
                <p14:cNvContentPartPr/>
                <p14:nvPr/>
              </p14:nvContentPartPr>
              <p14:xfrm>
                <a:off x="809486" y="5039743"/>
                <a:ext cx="561960" cy="55440"/>
              </p14:xfrm>
            </p:contentPart>
          </mc:Choice>
          <mc:Fallback xmlns="">
            <p:pic>
              <p:nvPicPr>
                <p:cNvPr id="39" name="Ink 38">
                  <a:extLst>
                    <a:ext uri="{FF2B5EF4-FFF2-40B4-BE49-F238E27FC236}">
                      <a16:creationId xmlns:a16="http://schemas.microsoft.com/office/drawing/2014/main" id="{D1706BED-287B-49B4-AC2F-8D88D508DC41}"/>
                    </a:ext>
                  </a:extLst>
                </p:cNvPr>
                <p:cNvPicPr/>
                <p:nvPr/>
              </p:nvPicPr>
              <p:blipFill>
                <a:blip r:embed="rId71"/>
                <a:stretch>
                  <a:fillRect/>
                </a:stretch>
              </p:blipFill>
              <p:spPr>
                <a:xfrm>
                  <a:off x="791846" y="5021743"/>
                  <a:ext cx="597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324E0708-6322-4674-B12A-751D5C719341}"/>
                    </a:ext>
                  </a:extLst>
                </p14:cNvPr>
                <p14:cNvContentPartPr/>
                <p14:nvPr/>
              </p14:nvContentPartPr>
              <p14:xfrm>
                <a:off x="1019726" y="5120023"/>
                <a:ext cx="446400" cy="23400"/>
              </p14:xfrm>
            </p:contentPart>
          </mc:Choice>
          <mc:Fallback xmlns="">
            <p:pic>
              <p:nvPicPr>
                <p:cNvPr id="43" name="Ink 42">
                  <a:extLst>
                    <a:ext uri="{FF2B5EF4-FFF2-40B4-BE49-F238E27FC236}">
                      <a16:creationId xmlns:a16="http://schemas.microsoft.com/office/drawing/2014/main" id="{324E0708-6322-4674-B12A-751D5C719341}"/>
                    </a:ext>
                  </a:extLst>
                </p:cNvPr>
                <p:cNvPicPr/>
                <p:nvPr/>
              </p:nvPicPr>
              <p:blipFill>
                <a:blip r:embed="rId73"/>
                <a:stretch>
                  <a:fillRect/>
                </a:stretch>
              </p:blipFill>
              <p:spPr>
                <a:xfrm>
                  <a:off x="1001726" y="5102383"/>
                  <a:ext cx="48204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3B182CA6-EABC-4B92-828E-0AF9E4CC2F6D}"/>
                  </a:ext>
                </a:extLst>
              </p14:cNvPr>
              <p14:cNvContentPartPr/>
              <p14:nvPr/>
            </p14:nvContentPartPr>
            <p14:xfrm>
              <a:off x="2925926" y="5393623"/>
              <a:ext cx="356400" cy="1324080"/>
            </p14:xfrm>
          </p:contentPart>
        </mc:Choice>
        <mc:Fallback xmlns="">
          <p:pic>
            <p:nvPicPr>
              <p:cNvPr id="45" name="Ink 44">
                <a:extLst>
                  <a:ext uri="{FF2B5EF4-FFF2-40B4-BE49-F238E27FC236}">
                    <a16:creationId xmlns:a16="http://schemas.microsoft.com/office/drawing/2014/main" id="{3B182CA6-EABC-4B92-828E-0AF9E4CC2F6D}"/>
                  </a:ext>
                </a:extLst>
              </p:cNvPr>
              <p:cNvPicPr/>
              <p:nvPr/>
            </p:nvPicPr>
            <p:blipFill>
              <a:blip r:embed="rId75"/>
              <a:stretch>
                <a:fillRect/>
              </a:stretch>
            </p:blipFill>
            <p:spPr>
              <a:xfrm>
                <a:off x="2907926" y="5375623"/>
                <a:ext cx="392040" cy="1359720"/>
              </a:xfrm>
              <a:prstGeom prst="rect">
                <a:avLst/>
              </a:prstGeom>
            </p:spPr>
          </p:pic>
        </mc:Fallback>
      </mc:AlternateContent>
      <p:grpSp>
        <p:nvGrpSpPr>
          <p:cNvPr id="48" name="Group 47">
            <a:extLst>
              <a:ext uri="{FF2B5EF4-FFF2-40B4-BE49-F238E27FC236}">
                <a16:creationId xmlns:a16="http://schemas.microsoft.com/office/drawing/2014/main" id="{CC1BC0F8-FD43-447D-B207-539F6217C638}"/>
              </a:ext>
            </a:extLst>
          </p:cNvPr>
          <p:cNvGrpSpPr/>
          <p:nvPr/>
        </p:nvGrpSpPr>
        <p:grpSpPr>
          <a:xfrm>
            <a:off x="2717126" y="3877303"/>
            <a:ext cx="1701720" cy="1097640"/>
            <a:chOff x="2717126" y="3877303"/>
            <a:chExt cx="1701720" cy="1097640"/>
          </a:xfrm>
        </p:grpSpPr>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6FF92A4F-87F7-41FB-8B98-3B02C2A59B2F}"/>
                    </a:ext>
                  </a:extLst>
                </p14:cNvPr>
                <p14:cNvContentPartPr/>
                <p14:nvPr/>
              </p14:nvContentPartPr>
              <p14:xfrm>
                <a:off x="2717126" y="3877303"/>
                <a:ext cx="403560" cy="1097640"/>
              </p14:xfrm>
            </p:contentPart>
          </mc:Choice>
          <mc:Fallback xmlns="">
            <p:pic>
              <p:nvPicPr>
                <p:cNvPr id="46" name="Ink 45">
                  <a:extLst>
                    <a:ext uri="{FF2B5EF4-FFF2-40B4-BE49-F238E27FC236}">
                      <a16:creationId xmlns:a16="http://schemas.microsoft.com/office/drawing/2014/main" id="{6FF92A4F-87F7-41FB-8B98-3B02C2A59B2F}"/>
                    </a:ext>
                  </a:extLst>
                </p:cNvPr>
                <p:cNvPicPr/>
                <p:nvPr/>
              </p:nvPicPr>
              <p:blipFill>
                <a:blip r:embed="rId77"/>
                <a:stretch>
                  <a:fillRect/>
                </a:stretch>
              </p:blipFill>
              <p:spPr>
                <a:xfrm>
                  <a:off x="2699486" y="3859303"/>
                  <a:ext cx="43920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522C92E3-0587-43BF-8013-8335FABA0D3C}"/>
                    </a:ext>
                  </a:extLst>
                </p14:cNvPr>
                <p14:cNvContentPartPr/>
                <p14:nvPr/>
              </p14:nvContentPartPr>
              <p14:xfrm>
                <a:off x="3487526" y="4392823"/>
                <a:ext cx="931320" cy="249120"/>
              </p14:xfrm>
            </p:contentPart>
          </mc:Choice>
          <mc:Fallback xmlns="">
            <p:pic>
              <p:nvPicPr>
                <p:cNvPr id="47" name="Ink 46">
                  <a:extLst>
                    <a:ext uri="{FF2B5EF4-FFF2-40B4-BE49-F238E27FC236}">
                      <a16:creationId xmlns:a16="http://schemas.microsoft.com/office/drawing/2014/main" id="{522C92E3-0587-43BF-8013-8335FABA0D3C}"/>
                    </a:ext>
                  </a:extLst>
                </p:cNvPr>
                <p:cNvPicPr/>
                <p:nvPr/>
              </p:nvPicPr>
              <p:blipFill>
                <a:blip r:embed="rId79"/>
                <a:stretch>
                  <a:fillRect/>
                </a:stretch>
              </p:blipFill>
              <p:spPr>
                <a:xfrm>
                  <a:off x="3469526" y="4374823"/>
                  <a:ext cx="966960" cy="284760"/>
                </a:xfrm>
                <a:prstGeom prst="rect">
                  <a:avLst/>
                </a:prstGeom>
              </p:spPr>
            </p:pic>
          </mc:Fallback>
        </mc:AlternateContent>
      </p:grpSp>
      <p:grpSp>
        <p:nvGrpSpPr>
          <p:cNvPr id="55" name="Group 54">
            <a:extLst>
              <a:ext uri="{FF2B5EF4-FFF2-40B4-BE49-F238E27FC236}">
                <a16:creationId xmlns:a16="http://schemas.microsoft.com/office/drawing/2014/main" id="{C80F932D-4B44-4CD3-BD65-BC863C2AA730}"/>
              </a:ext>
            </a:extLst>
          </p:cNvPr>
          <p:cNvGrpSpPr/>
          <p:nvPr/>
        </p:nvGrpSpPr>
        <p:grpSpPr>
          <a:xfrm>
            <a:off x="5107526" y="4155223"/>
            <a:ext cx="1120320" cy="570960"/>
            <a:chOff x="5107526" y="4155223"/>
            <a:chExt cx="1120320" cy="570960"/>
          </a:xfrm>
        </p:grpSpPr>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559329F8-596F-447E-A3ED-682C1B075071}"/>
                    </a:ext>
                  </a:extLst>
                </p14:cNvPr>
                <p14:cNvContentPartPr/>
                <p14:nvPr/>
              </p14:nvContentPartPr>
              <p14:xfrm>
                <a:off x="5107526" y="4155223"/>
                <a:ext cx="367920" cy="538920"/>
              </p14:xfrm>
            </p:contentPart>
          </mc:Choice>
          <mc:Fallback xmlns="">
            <p:pic>
              <p:nvPicPr>
                <p:cNvPr id="49" name="Ink 48">
                  <a:extLst>
                    <a:ext uri="{FF2B5EF4-FFF2-40B4-BE49-F238E27FC236}">
                      <a16:creationId xmlns:a16="http://schemas.microsoft.com/office/drawing/2014/main" id="{559329F8-596F-447E-A3ED-682C1B075071}"/>
                    </a:ext>
                  </a:extLst>
                </p:cNvPr>
                <p:cNvPicPr/>
                <p:nvPr/>
              </p:nvPicPr>
              <p:blipFill>
                <a:blip r:embed="rId81"/>
                <a:stretch>
                  <a:fillRect/>
                </a:stretch>
              </p:blipFill>
              <p:spPr>
                <a:xfrm>
                  <a:off x="5089526" y="4137583"/>
                  <a:ext cx="40356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8CBA505A-F1E8-42DD-88E7-85757D74A9CF}"/>
                    </a:ext>
                  </a:extLst>
                </p14:cNvPr>
                <p14:cNvContentPartPr/>
                <p14:nvPr/>
              </p14:nvContentPartPr>
              <p14:xfrm>
                <a:off x="5643206" y="4179703"/>
                <a:ext cx="584640" cy="546480"/>
              </p14:xfrm>
            </p:contentPart>
          </mc:Choice>
          <mc:Fallback xmlns="">
            <p:pic>
              <p:nvPicPr>
                <p:cNvPr id="50" name="Ink 49">
                  <a:extLst>
                    <a:ext uri="{FF2B5EF4-FFF2-40B4-BE49-F238E27FC236}">
                      <a16:creationId xmlns:a16="http://schemas.microsoft.com/office/drawing/2014/main" id="{8CBA505A-F1E8-42DD-88E7-85757D74A9CF}"/>
                    </a:ext>
                  </a:extLst>
                </p:cNvPr>
                <p:cNvPicPr/>
                <p:nvPr/>
              </p:nvPicPr>
              <p:blipFill>
                <a:blip r:embed="rId83"/>
                <a:stretch>
                  <a:fillRect/>
                </a:stretch>
              </p:blipFill>
              <p:spPr>
                <a:xfrm>
                  <a:off x="5625206" y="4161703"/>
                  <a:ext cx="620280" cy="582120"/>
                </a:xfrm>
                <a:prstGeom prst="rect">
                  <a:avLst/>
                </a:prstGeom>
              </p:spPr>
            </p:pic>
          </mc:Fallback>
        </mc:AlternateContent>
      </p:grpSp>
      <p:grpSp>
        <p:nvGrpSpPr>
          <p:cNvPr id="54" name="Group 53">
            <a:extLst>
              <a:ext uri="{FF2B5EF4-FFF2-40B4-BE49-F238E27FC236}">
                <a16:creationId xmlns:a16="http://schemas.microsoft.com/office/drawing/2014/main" id="{21905918-EF9D-4ABC-B674-50EFE8C7B60D}"/>
              </a:ext>
            </a:extLst>
          </p:cNvPr>
          <p:cNvGrpSpPr/>
          <p:nvPr/>
        </p:nvGrpSpPr>
        <p:grpSpPr>
          <a:xfrm>
            <a:off x="3708926" y="5748583"/>
            <a:ext cx="2539080" cy="496800"/>
            <a:chOff x="3708926" y="5748583"/>
            <a:chExt cx="2539080" cy="496800"/>
          </a:xfrm>
        </p:grpSpPr>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31AD572F-0AC3-4B2B-82C1-892E07C0DC09}"/>
                    </a:ext>
                  </a:extLst>
                </p14:cNvPr>
                <p14:cNvContentPartPr/>
                <p14:nvPr/>
              </p14:nvContentPartPr>
              <p14:xfrm>
                <a:off x="3708926" y="5762983"/>
                <a:ext cx="1212840" cy="341640"/>
              </p14:xfrm>
            </p:contentPart>
          </mc:Choice>
          <mc:Fallback xmlns="">
            <p:pic>
              <p:nvPicPr>
                <p:cNvPr id="51" name="Ink 50">
                  <a:extLst>
                    <a:ext uri="{FF2B5EF4-FFF2-40B4-BE49-F238E27FC236}">
                      <a16:creationId xmlns:a16="http://schemas.microsoft.com/office/drawing/2014/main" id="{31AD572F-0AC3-4B2B-82C1-892E07C0DC09}"/>
                    </a:ext>
                  </a:extLst>
                </p:cNvPr>
                <p:cNvPicPr/>
                <p:nvPr/>
              </p:nvPicPr>
              <p:blipFill>
                <a:blip r:embed="rId85"/>
                <a:stretch>
                  <a:fillRect/>
                </a:stretch>
              </p:blipFill>
              <p:spPr>
                <a:xfrm>
                  <a:off x="3690926" y="5745343"/>
                  <a:ext cx="12484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3358CDE6-3C21-493E-9BDB-D97BA7CD33D7}"/>
                    </a:ext>
                  </a:extLst>
                </p14:cNvPr>
                <p14:cNvContentPartPr/>
                <p14:nvPr/>
              </p14:nvContentPartPr>
              <p14:xfrm>
                <a:off x="5244686" y="5748583"/>
                <a:ext cx="299520" cy="468000"/>
              </p14:xfrm>
            </p:contentPart>
          </mc:Choice>
          <mc:Fallback xmlns="">
            <p:pic>
              <p:nvPicPr>
                <p:cNvPr id="52" name="Ink 51">
                  <a:extLst>
                    <a:ext uri="{FF2B5EF4-FFF2-40B4-BE49-F238E27FC236}">
                      <a16:creationId xmlns:a16="http://schemas.microsoft.com/office/drawing/2014/main" id="{3358CDE6-3C21-493E-9BDB-D97BA7CD33D7}"/>
                    </a:ext>
                  </a:extLst>
                </p:cNvPr>
                <p:cNvPicPr/>
                <p:nvPr/>
              </p:nvPicPr>
              <p:blipFill>
                <a:blip r:embed="rId87"/>
                <a:stretch>
                  <a:fillRect/>
                </a:stretch>
              </p:blipFill>
              <p:spPr>
                <a:xfrm>
                  <a:off x="5227046" y="5730943"/>
                  <a:ext cx="33516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87CFFA49-5ACD-40C1-AB48-2CA57EBCBF17}"/>
                    </a:ext>
                  </a:extLst>
                </p14:cNvPr>
                <p14:cNvContentPartPr/>
                <p14:nvPr/>
              </p14:nvContentPartPr>
              <p14:xfrm>
                <a:off x="5674166" y="5827063"/>
                <a:ext cx="573840" cy="418320"/>
              </p14:xfrm>
            </p:contentPart>
          </mc:Choice>
          <mc:Fallback xmlns="">
            <p:pic>
              <p:nvPicPr>
                <p:cNvPr id="53" name="Ink 52">
                  <a:extLst>
                    <a:ext uri="{FF2B5EF4-FFF2-40B4-BE49-F238E27FC236}">
                      <a16:creationId xmlns:a16="http://schemas.microsoft.com/office/drawing/2014/main" id="{87CFFA49-5ACD-40C1-AB48-2CA57EBCBF17}"/>
                    </a:ext>
                  </a:extLst>
                </p:cNvPr>
                <p:cNvPicPr/>
                <p:nvPr/>
              </p:nvPicPr>
              <p:blipFill>
                <a:blip r:embed="rId89"/>
                <a:stretch>
                  <a:fillRect/>
                </a:stretch>
              </p:blipFill>
              <p:spPr>
                <a:xfrm>
                  <a:off x="5656526" y="5809423"/>
                  <a:ext cx="609480" cy="453960"/>
                </a:xfrm>
                <a:prstGeom prst="rect">
                  <a:avLst/>
                </a:prstGeom>
              </p:spPr>
            </p:pic>
          </mc:Fallback>
        </mc:AlternateContent>
      </p:grpSp>
      <p:grpSp>
        <p:nvGrpSpPr>
          <p:cNvPr id="65" name="Group 64">
            <a:extLst>
              <a:ext uri="{FF2B5EF4-FFF2-40B4-BE49-F238E27FC236}">
                <a16:creationId xmlns:a16="http://schemas.microsoft.com/office/drawing/2014/main" id="{C2A322F0-EF9B-4C55-879D-24D5AE51CF30}"/>
              </a:ext>
            </a:extLst>
          </p:cNvPr>
          <p:cNvGrpSpPr/>
          <p:nvPr/>
        </p:nvGrpSpPr>
        <p:grpSpPr>
          <a:xfrm>
            <a:off x="6700886" y="4202743"/>
            <a:ext cx="2541960" cy="1937160"/>
            <a:chOff x="6700886" y="4202743"/>
            <a:chExt cx="2541960" cy="1937160"/>
          </a:xfrm>
        </p:grpSpPr>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7E7FE2BC-868E-40B5-8D27-E5AE34CC3F71}"/>
                    </a:ext>
                  </a:extLst>
                </p14:cNvPr>
                <p14:cNvContentPartPr/>
                <p14:nvPr/>
              </p14:nvContentPartPr>
              <p14:xfrm>
                <a:off x="6700886" y="4202743"/>
                <a:ext cx="646920" cy="1937160"/>
              </p14:xfrm>
            </p:contentPart>
          </mc:Choice>
          <mc:Fallback xmlns="">
            <p:pic>
              <p:nvPicPr>
                <p:cNvPr id="56" name="Ink 55">
                  <a:extLst>
                    <a:ext uri="{FF2B5EF4-FFF2-40B4-BE49-F238E27FC236}">
                      <a16:creationId xmlns:a16="http://schemas.microsoft.com/office/drawing/2014/main" id="{7E7FE2BC-868E-40B5-8D27-E5AE34CC3F71}"/>
                    </a:ext>
                  </a:extLst>
                </p:cNvPr>
                <p:cNvPicPr/>
                <p:nvPr/>
              </p:nvPicPr>
              <p:blipFill>
                <a:blip r:embed="rId91"/>
                <a:stretch>
                  <a:fillRect/>
                </a:stretch>
              </p:blipFill>
              <p:spPr>
                <a:xfrm>
                  <a:off x="6682886" y="4184743"/>
                  <a:ext cx="68256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28B6ADE6-2339-482A-A8E9-79DC966F771F}"/>
                    </a:ext>
                  </a:extLst>
                </p14:cNvPr>
                <p14:cNvContentPartPr/>
                <p14:nvPr/>
              </p14:nvContentPartPr>
              <p14:xfrm>
                <a:off x="7575326" y="4675783"/>
                <a:ext cx="219600" cy="394560"/>
              </p14:xfrm>
            </p:contentPart>
          </mc:Choice>
          <mc:Fallback xmlns="">
            <p:pic>
              <p:nvPicPr>
                <p:cNvPr id="57" name="Ink 56">
                  <a:extLst>
                    <a:ext uri="{FF2B5EF4-FFF2-40B4-BE49-F238E27FC236}">
                      <a16:creationId xmlns:a16="http://schemas.microsoft.com/office/drawing/2014/main" id="{28B6ADE6-2339-482A-A8E9-79DC966F771F}"/>
                    </a:ext>
                  </a:extLst>
                </p:cNvPr>
                <p:cNvPicPr/>
                <p:nvPr/>
              </p:nvPicPr>
              <p:blipFill>
                <a:blip r:embed="rId93"/>
                <a:stretch>
                  <a:fillRect/>
                </a:stretch>
              </p:blipFill>
              <p:spPr>
                <a:xfrm>
                  <a:off x="7557686" y="4658143"/>
                  <a:ext cx="2552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27229D85-C141-49F2-A8EA-EA037562AA22}"/>
                    </a:ext>
                  </a:extLst>
                </p14:cNvPr>
                <p14:cNvContentPartPr/>
                <p14:nvPr/>
              </p14:nvContentPartPr>
              <p14:xfrm>
                <a:off x="7721846" y="4879903"/>
                <a:ext cx="286200" cy="703800"/>
              </p14:xfrm>
            </p:contentPart>
          </mc:Choice>
          <mc:Fallback xmlns="">
            <p:pic>
              <p:nvPicPr>
                <p:cNvPr id="58" name="Ink 57">
                  <a:extLst>
                    <a:ext uri="{FF2B5EF4-FFF2-40B4-BE49-F238E27FC236}">
                      <a16:creationId xmlns:a16="http://schemas.microsoft.com/office/drawing/2014/main" id="{27229D85-C141-49F2-A8EA-EA037562AA22}"/>
                    </a:ext>
                  </a:extLst>
                </p:cNvPr>
                <p:cNvPicPr/>
                <p:nvPr/>
              </p:nvPicPr>
              <p:blipFill>
                <a:blip r:embed="rId95"/>
                <a:stretch>
                  <a:fillRect/>
                </a:stretch>
              </p:blipFill>
              <p:spPr>
                <a:xfrm>
                  <a:off x="7703846" y="4862263"/>
                  <a:ext cx="32184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B73DE0FC-6133-4B55-A8F2-066D35843218}"/>
                    </a:ext>
                  </a:extLst>
                </p14:cNvPr>
                <p14:cNvContentPartPr/>
                <p14:nvPr/>
              </p14:nvContentPartPr>
              <p14:xfrm>
                <a:off x="7968446" y="5290663"/>
                <a:ext cx="182880" cy="385200"/>
              </p14:xfrm>
            </p:contentPart>
          </mc:Choice>
          <mc:Fallback xmlns="">
            <p:pic>
              <p:nvPicPr>
                <p:cNvPr id="59" name="Ink 58">
                  <a:extLst>
                    <a:ext uri="{FF2B5EF4-FFF2-40B4-BE49-F238E27FC236}">
                      <a16:creationId xmlns:a16="http://schemas.microsoft.com/office/drawing/2014/main" id="{B73DE0FC-6133-4B55-A8F2-066D35843218}"/>
                    </a:ext>
                  </a:extLst>
                </p:cNvPr>
                <p:cNvPicPr/>
                <p:nvPr/>
              </p:nvPicPr>
              <p:blipFill>
                <a:blip r:embed="rId97"/>
                <a:stretch>
                  <a:fillRect/>
                </a:stretch>
              </p:blipFill>
              <p:spPr>
                <a:xfrm>
                  <a:off x="7950806" y="5273023"/>
                  <a:ext cx="21852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C1B32C78-D9F1-42E9-8801-9AE4572FE311}"/>
                    </a:ext>
                  </a:extLst>
                </p14:cNvPr>
                <p14:cNvContentPartPr/>
                <p14:nvPr/>
              </p14:nvContentPartPr>
              <p14:xfrm>
                <a:off x="8058446" y="4594783"/>
                <a:ext cx="313560" cy="1317240"/>
              </p14:xfrm>
            </p:contentPart>
          </mc:Choice>
          <mc:Fallback xmlns="">
            <p:pic>
              <p:nvPicPr>
                <p:cNvPr id="60" name="Ink 59">
                  <a:extLst>
                    <a:ext uri="{FF2B5EF4-FFF2-40B4-BE49-F238E27FC236}">
                      <a16:creationId xmlns:a16="http://schemas.microsoft.com/office/drawing/2014/main" id="{C1B32C78-D9F1-42E9-8801-9AE4572FE311}"/>
                    </a:ext>
                  </a:extLst>
                </p:cNvPr>
                <p:cNvPicPr/>
                <p:nvPr/>
              </p:nvPicPr>
              <p:blipFill>
                <a:blip r:embed="rId99"/>
                <a:stretch>
                  <a:fillRect/>
                </a:stretch>
              </p:blipFill>
              <p:spPr>
                <a:xfrm>
                  <a:off x="8040806" y="4577143"/>
                  <a:ext cx="349200" cy="1352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C9C8768D-4EAD-4936-B694-2082BF584D09}"/>
                    </a:ext>
                  </a:extLst>
                </p14:cNvPr>
                <p14:cNvContentPartPr/>
                <p14:nvPr/>
              </p14:nvContentPartPr>
              <p14:xfrm>
                <a:off x="7326566" y="4629703"/>
                <a:ext cx="383040" cy="1351440"/>
              </p14:xfrm>
            </p:contentPart>
          </mc:Choice>
          <mc:Fallback xmlns="">
            <p:pic>
              <p:nvPicPr>
                <p:cNvPr id="61" name="Ink 60">
                  <a:extLst>
                    <a:ext uri="{FF2B5EF4-FFF2-40B4-BE49-F238E27FC236}">
                      <a16:creationId xmlns:a16="http://schemas.microsoft.com/office/drawing/2014/main" id="{C9C8768D-4EAD-4936-B694-2082BF584D09}"/>
                    </a:ext>
                  </a:extLst>
                </p:cNvPr>
                <p:cNvPicPr/>
                <p:nvPr/>
              </p:nvPicPr>
              <p:blipFill>
                <a:blip r:embed="rId101"/>
                <a:stretch>
                  <a:fillRect/>
                </a:stretch>
              </p:blipFill>
              <p:spPr>
                <a:xfrm>
                  <a:off x="7308926" y="4612063"/>
                  <a:ext cx="418680" cy="1387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4717A977-AA69-4B7D-A5F5-A7682FC21DE6}"/>
                    </a:ext>
                  </a:extLst>
                </p14:cNvPr>
                <p14:cNvContentPartPr/>
                <p14:nvPr/>
              </p14:nvContentPartPr>
              <p14:xfrm>
                <a:off x="8555966" y="5251063"/>
                <a:ext cx="307440" cy="26640"/>
              </p14:xfrm>
            </p:contentPart>
          </mc:Choice>
          <mc:Fallback xmlns="">
            <p:pic>
              <p:nvPicPr>
                <p:cNvPr id="62" name="Ink 61">
                  <a:extLst>
                    <a:ext uri="{FF2B5EF4-FFF2-40B4-BE49-F238E27FC236}">
                      <a16:creationId xmlns:a16="http://schemas.microsoft.com/office/drawing/2014/main" id="{4717A977-AA69-4B7D-A5F5-A7682FC21DE6}"/>
                    </a:ext>
                  </a:extLst>
                </p:cNvPr>
                <p:cNvPicPr/>
                <p:nvPr/>
              </p:nvPicPr>
              <p:blipFill>
                <a:blip r:embed="rId103"/>
                <a:stretch>
                  <a:fillRect/>
                </a:stretch>
              </p:blipFill>
              <p:spPr>
                <a:xfrm>
                  <a:off x="8538326" y="5233063"/>
                  <a:ext cx="343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22067001-6B4D-4C4E-9DDE-C298D7A895C6}"/>
                    </a:ext>
                  </a:extLst>
                </p14:cNvPr>
                <p14:cNvContentPartPr/>
                <p14:nvPr/>
              </p14:nvContentPartPr>
              <p14:xfrm>
                <a:off x="8575766" y="5303263"/>
                <a:ext cx="307800" cy="93600"/>
              </p14:xfrm>
            </p:contentPart>
          </mc:Choice>
          <mc:Fallback xmlns="">
            <p:pic>
              <p:nvPicPr>
                <p:cNvPr id="63" name="Ink 62">
                  <a:extLst>
                    <a:ext uri="{FF2B5EF4-FFF2-40B4-BE49-F238E27FC236}">
                      <a16:creationId xmlns:a16="http://schemas.microsoft.com/office/drawing/2014/main" id="{22067001-6B4D-4C4E-9DDE-C298D7A895C6}"/>
                    </a:ext>
                  </a:extLst>
                </p:cNvPr>
                <p:cNvPicPr/>
                <p:nvPr/>
              </p:nvPicPr>
              <p:blipFill>
                <a:blip r:embed="rId105"/>
                <a:stretch>
                  <a:fillRect/>
                </a:stretch>
              </p:blipFill>
              <p:spPr>
                <a:xfrm>
                  <a:off x="8557766" y="5285263"/>
                  <a:ext cx="343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1BE315E2-939F-414B-BD68-FCE44C5687A6}"/>
                    </a:ext>
                  </a:extLst>
                </p14:cNvPr>
                <p14:cNvContentPartPr/>
                <p14:nvPr/>
              </p14:nvContentPartPr>
              <p14:xfrm>
                <a:off x="8941526" y="5166103"/>
                <a:ext cx="301320" cy="374760"/>
              </p14:xfrm>
            </p:contentPart>
          </mc:Choice>
          <mc:Fallback xmlns="">
            <p:pic>
              <p:nvPicPr>
                <p:cNvPr id="64" name="Ink 63">
                  <a:extLst>
                    <a:ext uri="{FF2B5EF4-FFF2-40B4-BE49-F238E27FC236}">
                      <a16:creationId xmlns:a16="http://schemas.microsoft.com/office/drawing/2014/main" id="{1BE315E2-939F-414B-BD68-FCE44C5687A6}"/>
                    </a:ext>
                  </a:extLst>
                </p:cNvPr>
                <p:cNvPicPr/>
                <p:nvPr/>
              </p:nvPicPr>
              <p:blipFill>
                <a:blip r:embed="rId107"/>
                <a:stretch>
                  <a:fillRect/>
                </a:stretch>
              </p:blipFill>
              <p:spPr>
                <a:xfrm>
                  <a:off x="8923886" y="5148463"/>
                  <a:ext cx="336960" cy="410400"/>
                </a:xfrm>
                <a:prstGeom prst="rect">
                  <a:avLst/>
                </a:prstGeom>
              </p:spPr>
            </p:pic>
          </mc:Fallback>
        </mc:AlternateContent>
      </p:grpSp>
    </p:spTree>
    <p:extLst>
      <p:ext uri="{BB962C8B-B14F-4D97-AF65-F5344CB8AC3E}">
        <p14:creationId xmlns:p14="http://schemas.microsoft.com/office/powerpoint/2010/main" val="320577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3304</Words>
  <Application>Microsoft Office PowerPoint</Application>
  <PresentationFormat>On-screen Show (4:3)</PresentationFormat>
  <Paragraphs>337</Paragraphs>
  <Slides>81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3" baseType="lpstr">
      <vt:lpstr>Arial</vt:lpstr>
      <vt:lpstr>Calibri</vt:lpstr>
      <vt:lpstr>Calibri Light</vt:lpstr>
      <vt:lpstr>Cambria Math</vt:lpstr>
      <vt:lpstr>Comic Sans MS</vt:lpstr>
      <vt:lpstr>Symbol</vt:lpstr>
      <vt:lpstr>Times New Roman</vt:lpstr>
      <vt:lpstr>Tw Cen MT</vt:lpstr>
      <vt:lpstr>Wingdings 3</vt:lpstr>
      <vt:lpstr>Office Theme</vt:lpstr>
      <vt:lpstr>Denklem</vt:lpstr>
      <vt:lpstr>CS ChemDraw Drawing</vt:lpstr>
      <vt:lpstr>TLT103 Temel Kimya</vt:lpstr>
      <vt:lpstr>Öğrenme hedefleri</vt:lpstr>
      <vt:lpstr>PowerPoint Presentation</vt:lpstr>
      <vt:lpstr>PowerPoint Presentation</vt:lpstr>
      <vt:lpstr>Maddenin Atom Teorisi-2: Dalton teorisi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Molekül ve molekül Bileşikler</vt:lpstr>
      <vt:lpstr>Formül ve molekül  ağırlığı arasındaki ilişki</vt:lpstr>
      <vt:lpstr>PowerPoint Presentation</vt:lpstr>
      <vt:lpstr>PowerPoint Presentation</vt:lpstr>
      <vt:lpstr>Basit ve Bileşik formülü arasındaki bağıntı</vt:lpstr>
      <vt:lpstr>PowerPoint Presentation</vt:lpstr>
      <vt:lpstr>PowerPoint Presentation</vt:lpstr>
      <vt:lpstr>PowerPoint Presentation</vt:lpstr>
      <vt:lpstr>PowerPoint Presentation</vt:lpstr>
      <vt:lpstr>PowerPoint Presentation</vt:lpstr>
      <vt:lpstr>PowerPoint Presentation</vt:lpstr>
      <vt:lpstr>Moleküllerin % bileşimi (kütlece)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 Hesaplamaları: Gram-Mol ilişkisi</vt:lpstr>
      <vt:lpstr>Avogadro Sayısı</vt:lpstr>
      <vt:lpstr>Mol Hesaplamaları: Avogadro Sayısı</vt:lpstr>
      <vt:lpstr>Mol Kavramı</vt:lpstr>
      <vt:lpstr>PowerPoint Presentation</vt:lpstr>
      <vt:lpstr>İyonik bileşiklerin Formülleri: </vt:lpstr>
      <vt:lpstr>Basit Formülün Hesaplanması</vt:lpstr>
      <vt:lpstr>PowerPoint Presentation</vt:lpstr>
      <vt:lpstr>PowerPoint Presentation</vt:lpstr>
      <vt:lpstr>Hatırlatma-1</vt:lpstr>
      <vt:lpstr>Hatırlatma-2</vt:lpstr>
      <vt:lpstr>Genel Üniversite Kimyası: kimyasal Bağlar, Periyodik tablo (giriş), Molekül ve Bileşikler konu özeti</vt:lpstr>
      <vt:lpstr>PowerPoint Presentation</vt:lpstr>
      <vt:lpstr>PowerPoint Presentation</vt:lpstr>
      <vt:lpstr>PowerPoint Presentation</vt:lpstr>
      <vt:lpstr>Molekül ve molekül Bileşikler</vt:lpstr>
      <vt:lpstr>PowerPoint Presentation</vt:lpstr>
      <vt:lpstr>Diatomik Moleküller: Doğada 7 element iki atomlu moleküller halinde bulunur</vt:lpstr>
      <vt:lpstr>İyonlar</vt:lpstr>
      <vt:lpstr>Kimyasal Bağlar</vt:lpstr>
      <vt:lpstr>Kimyasal bağlar</vt:lpstr>
      <vt:lpstr>İyonik (elektrovalent) bağlar</vt:lpstr>
      <vt:lpstr>Nonpolar (apolar) kovalent bağ</vt:lpstr>
      <vt:lpstr>Hidrojen bağları </vt:lpstr>
      <vt:lpstr>Metalik bağlar</vt:lpstr>
      <vt:lpstr>PowerPoint Presentation</vt:lpstr>
      <vt:lpstr>Intermoleküler Kuvvetler (moleküller arası kuvvetler)</vt:lpstr>
      <vt:lpstr>van der Waals Kuvvetleri: kovalent olmayan etkileşimler</vt:lpstr>
      <vt:lpstr>PowerPoint Presentation</vt:lpstr>
      <vt:lpstr>Dipole-Dipole Etkileşimleri</vt:lpstr>
      <vt:lpstr>London Dağılım Kuvvetleri</vt:lpstr>
      <vt:lpstr>Hidrojen bağları </vt:lpstr>
      <vt:lpstr>PowerPoint Presentation</vt:lpstr>
      <vt:lpstr>PowerPoint Presentation</vt:lpstr>
      <vt:lpstr>Biological Hydrogen Bonds</vt:lpstr>
    </vt:vector>
  </TitlesOfParts>
  <Company>Visalia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Allan</dc:creator>
  <cp:lastModifiedBy>yasemin isgor</cp:lastModifiedBy>
  <cp:revision>71</cp:revision>
  <dcterms:created xsi:type="dcterms:W3CDTF">2006-05-18T19:08:22Z</dcterms:created>
  <dcterms:modified xsi:type="dcterms:W3CDTF">2021-10-18T18:05:58Z</dcterms:modified>
</cp:coreProperties>
</file>