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8"/>
  </p:notesMasterIdLst>
  <p:sldIdLst>
    <p:sldId id="418" r:id="rId2"/>
    <p:sldId id="419" r:id="rId3"/>
    <p:sldId id="420" r:id="rId4"/>
    <p:sldId id="421" r:id="rId5"/>
    <p:sldId id="422" r:id="rId6"/>
    <p:sldId id="423" r:id="rId7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32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271" autoAdjust="0"/>
    <p:restoredTop sz="93634" autoAdjust="0"/>
  </p:normalViewPr>
  <p:slideViewPr>
    <p:cSldViewPr>
      <p:cViewPr varScale="1">
        <p:scale>
          <a:sx n="103" d="100"/>
          <a:sy n="103" d="100"/>
        </p:scale>
        <p:origin x="-22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36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4AB5E4-C69B-410E-A69D-C710F3FAB01E}" type="datetimeFigureOut">
              <a:rPr lang="tr-TR" smtClean="0"/>
              <a:pPr/>
              <a:t>11.07.2017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F3D6CD-491A-4FE2-961A-9331108EF19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716330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95600" y="1371600"/>
            <a:ext cx="5867400" cy="2286000"/>
          </a:xfrm>
        </p:spPr>
        <p:txBody>
          <a:bodyPr/>
          <a:lstStyle>
            <a:lvl1pPr>
              <a:defRPr sz="45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5791200" cy="14478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600" b="1"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734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735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9A842AE5-82C7-435D-B4B2-436A4AC6FA22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57351" name="Line 7"/>
          <p:cNvSpPr>
            <a:spLocks noChangeShapeType="1"/>
          </p:cNvSpPr>
          <p:nvPr/>
        </p:nvSpPr>
        <p:spPr bwMode="auto">
          <a:xfrm>
            <a:off x="228600" y="990600"/>
            <a:ext cx="8610600" cy="0"/>
          </a:xfrm>
          <a:prstGeom prst="line">
            <a:avLst/>
          </a:prstGeom>
          <a:noFill/>
          <a:ln w="6667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grpSp>
        <p:nvGrpSpPr>
          <p:cNvPr id="57352" name="Group 8"/>
          <p:cNvGrpSpPr>
            <a:grpSpLocks/>
          </p:cNvGrpSpPr>
          <p:nvPr/>
        </p:nvGrpSpPr>
        <p:grpSpPr bwMode="auto">
          <a:xfrm>
            <a:off x="228600" y="1447800"/>
            <a:ext cx="2286000" cy="2514600"/>
            <a:chOff x="144" y="912"/>
            <a:chExt cx="1440" cy="1584"/>
          </a:xfrm>
        </p:grpSpPr>
        <p:sp>
          <p:nvSpPr>
            <p:cNvPr id="57353" name="Rectangle 9"/>
            <p:cNvSpPr>
              <a:spLocks noChangeArrowheads="1"/>
            </p:cNvSpPr>
            <p:nvPr/>
          </p:nvSpPr>
          <p:spPr bwMode="auto">
            <a:xfrm>
              <a:off x="960" y="912"/>
              <a:ext cx="52" cy="97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4" name="Rectangle 10"/>
            <p:cNvSpPr>
              <a:spLocks noChangeArrowheads="1"/>
            </p:cNvSpPr>
            <p:nvPr/>
          </p:nvSpPr>
          <p:spPr bwMode="auto">
            <a:xfrm>
              <a:off x="844" y="912"/>
              <a:ext cx="52" cy="86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5" name="Rectangle 11"/>
            <p:cNvSpPr>
              <a:spLocks noChangeArrowheads="1"/>
            </p:cNvSpPr>
            <p:nvPr/>
          </p:nvSpPr>
          <p:spPr bwMode="auto">
            <a:xfrm>
              <a:off x="727" y="912"/>
              <a:ext cx="52" cy="73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6" name="Rectangle 12"/>
            <p:cNvSpPr>
              <a:spLocks noChangeArrowheads="1"/>
            </p:cNvSpPr>
            <p:nvPr/>
          </p:nvSpPr>
          <p:spPr bwMode="auto">
            <a:xfrm>
              <a:off x="610" y="912"/>
              <a:ext cx="52" cy="612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7" name="Rectangle 13"/>
            <p:cNvSpPr>
              <a:spLocks noChangeArrowheads="1"/>
            </p:cNvSpPr>
            <p:nvPr/>
          </p:nvSpPr>
          <p:spPr bwMode="auto">
            <a:xfrm>
              <a:off x="494" y="912"/>
              <a:ext cx="52" cy="49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8" name="Rectangle 14"/>
            <p:cNvSpPr>
              <a:spLocks noChangeArrowheads="1"/>
            </p:cNvSpPr>
            <p:nvPr/>
          </p:nvSpPr>
          <p:spPr bwMode="auto">
            <a:xfrm>
              <a:off x="377" y="912"/>
              <a:ext cx="52" cy="36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9" name="Rectangle 15"/>
            <p:cNvSpPr>
              <a:spLocks noChangeArrowheads="1"/>
            </p:cNvSpPr>
            <p:nvPr/>
          </p:nvSpPr>
          <p:spPr bwMode="auto">
            <a:xfrm>
              <a:off x="260" y="912"/>
              <a:ext cx="52" cy="249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0" name="Rectangle 16"/>
            <p:cNvSpPr>
              <a:spLocks noChangeArrowheads="1"/>
            </p:cNvSpPr>
            <p:nvPr/>
          </p:nvSpPr>
          <p:spPr bwMode="auto">
            <a:xfrm>
              <a:off x="144" y="912"/>
              <a:ext cx="52" cy="12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1" name="Rectangle 17"/>
            <p:cNvSpPr>
              <a:spLocks noChangeArrowheads="1"/>
            </p:cNvSpPr>
            <p:nvPr/>
          </p:nvSpPr>
          <p:spPr bwMode="auto">
            <a:xfrm>
              <a:off x="1077" y="912"/>
              <a:ext cx="49" cy="109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2" name="Rectangle 18"/>
            <p:cNvSpPr>
              <a:spLocks noChangeArrowheads="1"/>
            </p:cNvSpPr>
            <p:nvPr/>
          </p:nvSpPr>
          <p:spPr bwMode="auto">
            <a:xfrm>
              <a:off x="1191" y="912"/>
              <a:ext cx="49" cy="1223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3" name="Rectangle 19"/>
            <p:cNvSpPr>
              <a:spLocks noChangeArrowheads="1"/>
            </p:cNvSpPr>
            <p:nvPr/>
          </p:nvSpPr>
          <p:spPr bwMode="auto">
            <a:xfrm>
              <a:off x="1304" y="912"/>
              <a:ext cx="49" cy="134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4" name="Rectangle 20"/>
            <p:cNvSpPr>
              <a:spLocks noChangeArrowheads="1"/>
            </p:cNvSpPr>
            <p:nvPr/>
          </p:nvSpPr>
          <p:spPr bwMode="auto">
            <a:xfrm>
              <a:off x="1418" y="912"/>
              <a:ext cx="52" cy="1466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5" name="Rectangle 21"/>
            <p:cNvSpPr>
              <a:spLocks noChangeArrowheads="1"/>
            </p:cNvSpPr>
            <p:nvPr/>
          </p:nvSpPr>
          <p:spPr bwMode="auto">
            <a:xfrm>
              <a:off x="1535" y="912"/>
              <a:ext cx="49" cy="158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57366" name="Line 22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CCC8EDC-F457-4929-A331-0C01F763442E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934200" y="457200"/>
            <a:ext cx="1752600" cy="5638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676400" y="457200"/>
            <a:ext cx="5105400" cy="5638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077CD35-93FD-4433-AD38-B5F2D30E4FC4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76400" y="457200"/>
            <a:ext cx="7010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1676400" y="1981200"/>
            <a:ext cx="7010400" cy="411480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8F70470B-E0DD-4024-BB23-74AE03E67E3C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4B34ED0-4103-4425-BC4D-76748146754C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857BF0F-8E2C-4860-AB1C-A0912262D4D5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6764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FBFC8E2-A29A-4EFE-A02D-1B209CD6CB61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9BABCDD-7B4F-4840-9C74-1256F2A6D5B3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A252241-4AA3-4992-B0EB-2C9AD77A7CD9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1C79C9C-6F3D-4999-8299-61130A0F6EFD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977652F-7186-42E5-B0C8-5D413A552061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CC749F6-B33F-45F3-BC9F-C792A6D54F8C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457200"/>
            <a:ext cx="7010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400" y="1981200"/>
            <a:ext cx="7010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56325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1D76E58C-D6FC-44D9-B6CC-6F6E889F60FA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56326" name="Line 6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56327" name="Line 7"/>
          <p:cNvSpPr>
            <a:spLocks noChangeShapeType="1"/>
          </p:cNvSpPr>
          <p:nvPr/>
        </p:nvSpPr>
        <p:spPr bwMode="auto">
          <a:xfrm>
            <a:off x="228600" y="304800"/>
            <a:ext cx="86106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grpSp>
        <p:nvGrpSpPr>
          <p:cNvPr id="56328" name="Group 8"/>
          <p:cNvGrpSpPr>
            <a:grpSpLocks/>
          </p:cNvGrpSpPr>
          <p:nvPr/>
        </p:nvGrpSpPr>
        <p:grpSpPr bwMode="auto">
          <a:xfrm>
            <a:off x="228600" y="457200"/>
            <a:ext cx="1246188" cy="1371600"/>
            <a:chOff x="144" y="288"/>
            <a:chExt cx="785" cy="864"/>
          </a:xfrm>
        </p:grpSpPr>
        <p:sp>
          <p:nvSpPr>
            <p:cNvPr id="56329" name="Rectangle 9"/>
            <p:cNvSpPr>
              <a:spLocks noChangeArrowheads="1"/>
            </p:cNvSpPr>
            <p:nvPr/>
          </p:nvSpPr>
          <p:spPr bwMode="auto">
            <a:xfrm>
              <a:off x="589" y="288"/>
              <a:ext cx="28" cy="534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0" name="Rectangle 10"/>
            <p:cNvSpPr>
              <a:spLocks noChangeArrowheads="1"/>
            </p:cNvSpPr>
            <p:nvPr/>
          </p:nvSpPr>
          <p:spPr bwMode="auto">
            <a:xfrm>
              <a:off x="526" y="288"/>
              <a:ext cx="28" cy="47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1" name="Rectangle 11"/>
            <p:cNvSpPr>
              <a:spLocks noChangeArrowheads="1"/>
            </p:cNvSpPr>
            <p:nvPr/>
          </p:nvSpPr>
          <p:spPr bwMode="auto">
            <a:xfrm>
              <a:off x="462" y="288"/>
              <a:ext cx="28" cy="40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2" name="Rectangle 12"/>
            <p:cNvSpPr>
              <a:spLocks noChangeArrowheads="1"/>
            </p:cNvSpPr>
            <p:nvPr/>
          </p:nvSpPr>
          <p:spPr bwMode="auto">
            <a:xfrm>
              <a:off x="398" y="288"/>
              <a:ext cx="28" cy="33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3" name="Rectangle 13"/>
            <p:cNvSpPr>
              <a:spLocks noChangeArrowheads="1"/>
            </p:cNvSpPr>
            <p:nvPr/>
          </p:nvSpPr>
          <p:spPr bwMode="auto">
            <a:xfrm>
              <a:off x="335" y="288"/>
              <a:ext cx="28" cy="269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4" name="Rectangle 14"/>
            <p:cNvSpPr>
              <a:spLocks noChangeArrowheads="1"/>
            </p:cNvSpPr>
            <p:nvPr/>
          </p:nvSpPr>
          <p:spPr bwMode="auto">
            <a:xfrm>
              <a:off x="271" y="288"/>
              <a:ext cx="28" cy="19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5" name="Rectangle 15"/>
            <p:cNvSpPr>
              <a:spLocks noChangeArrowheads="1"/>
            </p:cNvSpPr>
            <p:nvPr/>
          </p:nvSpPr>
          <p:spPr bwMode="auto">
            <a:xfrm>
              <a:off x="207" y="288"/>
              <a:ext cx="29" cy="13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6" name="Rectangle 16"/>
            <p:cNvSpPr>
              <a:spLocks noChangeArrowheads="1"/>
            </p:cNvSpPr>
            <p:nvPr/>
          </p:nvSpPr>
          <p:spPr bwMode="auto">
            <a:xfrm>
              <a:off x="144" y="288"/>
              <a:ext cx="28" cy="68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7" name="Rectangle 17"/>
            <p:cNvSpPr>
              <a:spLocks noChangeArrowheads="1"/>
            </p:cNvSpPr>
            <p:nvPr/>
          </p:nvSpPr>
          <p:spPr bwMode="auto">
            <a:xfrm>
              <a:off x="653" y="288"/>
              <a:ext cx="26" cy="59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8" name="Rectangle 18"/>
            <p:cNvSpPr>
              <a:spLocks noChangeArrowheads="1"/>
            </p:cNvSpPr>
            <p:nvPr/>
          </p:nvSpPr>
          <p:spPr bwMode="auto">
            <a:xfrm>
              <a:off x="715" y="288"/>
              <a:ext cx="26" cy="66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9" name="Rectangle 19"/>
            <p:cNvSpPr>
              <a:spLocks noChangeArrowheads="1"/>
            </p:cNvSpPr>
            <p:nvPr/>
          </p:nvSpPr>
          <p:spPr bwMode="auto">
            <a:xfrm>
              <a:off x="776" y="288"/>
              <a:ext cx="27" cy="73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40" name="Rectangle 20"/>
            <p:cNvSpPr>
              <a:spLocks noChangeArrowheads="1"/>
            </p:cNvSpPr>
            <p:nvPr/>
          </p:nvSpPr>
          <p:spPr bwMode="auto">
            <a:xfrm>
              <a:off x="839" y="288"/>
              <a:ext cx="28" cy="80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41" name="Rectangle 21"/>
            <p:cNvSpPr>
              <a:spLocks noChangeArrowheads="1"/>
            </p:cNvSpPr>
            <p:nvPr/>
          </p:nvSpPr>
          <p:spPr bwMode="auto">
            <a:xfrm>
              <a:off x="902" y="288"/>
              <a:ext cx="27" cy="86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56342" name="Rectangle 2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" pitchFamily="2" charset="2"/>
        <a:buChar char="o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500">
          <a:solidFill>
            <a:schemeClr val="tx2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p"/>
        <a:defRPr sz="2200">
          <a:solidFill>
            <a:schemeClr val="tx2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2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3" descr="dect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22250"/>
            <a:ext cx="8458200" cy="635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268413"/>
            <a:ext cx="5183188" cy="429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59450" y="1700213"/>
            <a:ext cx="3384550" cy="321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0"/>
            <a:ext cx="65865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85725"/>
            <a:ext cx="7620000" cy="668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3388" y="1709738"/>
            <a:ext cx="8277225" cy="343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631825"/>
            <a:ext cx="6048375" cy="546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t Arda Sıralı">
  <a:themeElements>
    <a:clrScheme name="Art Arda Sıralı 4">
      <a:dk1>
        <a:srgbClr val="FFFFCC"/>
      </a:dk1>
      <a:lt1>
        <a:srgbClr val="FFFFFF"/>
      </a:lt1>
      <a:dk2>
        <a:srgbClr val="000066"/>
      </a:dk2>
      <a:lt2>
        <a:srgbClr val="FFFFFF"/>
      </a:lt2>
      <a:accent1>
        <a:srgbClr val="0078F0"/>
      </a:accent1>
      <a:accent2>
        <a:srgbClr val="CCECFF"/>
      </a:accent2>
      <a:accent3>
        <a:srgbClr val="AAAAB8"/>
      </a:accent3>
      <a:accent4>
        <a:srgbClr val="DADADA"/>
      </a:accent4>
      <a:accent5>
        <a:srgbClr val="AABEF6"/>
      </a:accent5>
      <a:accent6>
        <a:srgbClr val="B9D6E7"/>
      </a:accent6>
      <a:hlink>
        <a:srgbClr val="3399FF"/>
      </a:hlink>
      <a:folHlink>
        <a:srgbClr val="FFCC00"/>
      </a:folHlink>
    </a:clrScheme>
    <a:fontScheme name="Art Arda Sıralı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>
    <a:extraClrScheme>
      <a:clrScheme name="Art Arda Sıralı 1">
        <a:dk1>
          <a:srgbClr val="C0C0C0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5C5C8A"/>
        </a:accent6>
        <a:hlink>
          <a:srgbClr val="FFFF99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2">
        <a:dk1>
          <a:srgbClr val="CC99FF"/>
        </a:dk1>
        <a:lt1>
          <a:srgbClr val="FFFFFF"/>
        </a:lt1>
        <a:dk2>
          <a:srgbClr val="400040"/>
        </a:dk2>
        <a:lt2>
          <a:srgbClr val="FFFFFF"/>
        </a:lt2>
        <a:accent1>
          <a:srgbClr val="FF66FF"/>
        </a:accent1>
        <a:accent2>
          <a:srgbClr val="CC00CC"/>
        </a:accent2>
        <a:accent3>
          <a:srgbClr val="AFAAAF"/>
        </a:accent3>
        <a:accent4>
          <a:srgbClr val="DADADA"/>
        </a:accent4>
        <a:accent5>
          <a:srgbClr val="FFB8FF"/>
        </a:accent5>
        <a:accent6>
          <a:srgbClr val="B900B9"/>
        </a:accent6>
        <a:hlink>
          <a:srgbClr val="FF7C80"/>
        </a:hlink>
        <a:folHlink>
          <a:srgbClr val="99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3">
        <a:dk1>
          <a:srgbClr val="CC99FF"/>
        </a:dk1>
        <a:lt1>
          <a:srgbClr val="FFFFFF"/>
        </a:lt1>
        <a:dk2>
          <a:srgbClr val="34022D"/>
        </a:dk2>
        <a:lt2>
          <a:srgbClr val="FFFFFF"/>
        </a:lt2>
        <a:accent1>
          <a:srgbClr val="775EC8"/>
        </a:accent1>
        <a:accent2>
          <a:srgbClr val="9933FF"/>
        </a:accent2>
        <a:accent3>
          <a:srgbClr val="AEAAAD"/>
        </a:accent3>
        <a:accent4>
          <a:srgbClr val="DADADA"/>
        </a:accent4>
        <a:accent5>
          <a:srgbClr val="BDB6E0"/>
        </a:accent5>
        <a:accent6>
          <a:srgbClr val="8A2DE7"/>
        </a:accent6>
        <a:hlink>
          <a:srgbClr val="993366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4">
        <a:dk1>
          <a:srgbClr val="FFFFCC"/>
        </a:dk1>
        <a:lt1>
          <a:srgbClr val="FFFFFF"/>
        </a:lt1>
        <a:dk2>
          <a:srgbClr val="000066"/>
        </a:dk2>
        <a:lt2>
          <a:srgbClr val="FFFFFF"/>
        </a:lt2>
        <a:accent1>
          <a:srgbClr val="0078F0"/>
        </a:accent1>
        <a:accent2>
          <a:srgbClr val="CCECFF"/>
        </a:accent2>
        <a:accent3>
          <a:srgbClr val="AAAAB8"/>
        </a:accent3>
        <a:accent4>
          <a:srgbClr val="DADADA"/>
        </a:accent4>
        <a:accent5>
          <a:srgbClr val="AABEF6"/>
        </a:accent5>
        <a:accent6>
          <a:srgbClr val="B9D6E7"/>
        </a:accent6>
        <a:hlink>
          <a:srgbClr val="3399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5">
        <a:dk1>
          <a:srgbClr val="00FFFF"/>
        </a:dk1>
        <a:lt1>
          <a:srgbClr val="FFFFFF"/>
        </a:lt1>
        <a:dk2>
          <a:srgbClr val="4E009C"/>
        </a:dk2>
        <a:lt2>
          <a:srgbClr val="FFFFFF"/>
        </a:lt2>
        <a:accent1>
          <a:srgbClr val="00A8A4"/>
        </a:accent1>
        <a:accent2>
          <a:srgbClr val="3399FF"/>
        </a:accent2>
        <a:accent3>
          <a:srgbClr val="B2AACB"/>
        </a:accent3>
        <a:accent4>
          <a:srgbClr val="DADADA"/>
        </a:accent4>
        <a:accent5>
          <a:srgbClr val="AAD1CF"/>
        </a:accent5>
        <a:accent6>
          <a:srgbClr val="2D8A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6">
        <a:dk1>
          <a:srgbClr val="CCCC33"/>
        </a:dk1>
        <a:lt1>
          <a:srgbClr val="FFFFFF"/>
        </a:lt1>
        <a:dk2>
          <a:srgbClr val="003300"/>
        </a:dk2>
        <a:lt2>
          <a:srgbClr val="FFFFCC"/>
        </a:lt2>
        <a:accent1>
          <a:srgbClr val="008000"/>
        </a:accent1>
        <a:accent2>
          <a:srgbClr val="669900"/>
        </a:accent2>
        <a:accent3>
          <a:srgbClr val="AAADAA"/>
        </a:accent3>
        <a:accent4>
          <a:srgbClr val="DADADA"/>
        </a:accent4>
        <a:accent5>
          <a:srgbClr val="AAC0AA"/>
        </a:accent5>
        <a:accent6>
          <a:srgbClr val="5C8A00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7">
        <a:dk1>
          <a:srgbClr val="CCCC99"/>
        </a:dk1>
        <a:lt1>
          <a:srgbClr val="FFFFFF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996633"/>
        </a:accent2>
        <a:accent3>
          <a:srgbClr val="C0AAAA"/>
        </a:accent3>
        <a:accent4>
          <a:srgbClr val="DADADA"/>
        </a:accent4>
        <a:accent5>
          <a:srgbClr val="E2CAAA"/>
        </a:accent5>
        <a:accent6>
          <a:srgbClr val="8A5C2D"/>
        </a:accent6>
        <a:hlink>
          <a:srgbClr val="FFFFCC"/>
        </a:hlink>
        <a:folHlink>
          <a:srgbClr val="DDD8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8">
        <a:dk1>
          <a:srgbClr val="204162"/>
        </a:dk1>
        <a:lt1>
          <a:srgbClr val="FFFFFF"/>
        </a:lt1>
        <a:dk2>
          <a:srgbClr val="204162"/>
        </a:dk2>
        <a:lt2>
          <a:srgbClr val="003300"/>
        </a:lt2>
        <a:accent1>
          <a:srgbClr val="99CC00"/>
        </a:accent1>
        <a:accent2>
          <a:srgbClr val="336633"/>
        </a:accent2>
        <a:accent3>
          <a:srgbClr val="FFFFFF"/>
        </a:accent3>
        <a:accent4>
          <a:srgbClr val="1A3653"/>
        </a:accent4>
        <a:accent5>
          <a:srgbClr val="CAE2AA"/>
        </a:accent5>
        <a:accent6>
          <a:srgbClr val="2D5C2D"/>
        </a:accent6>
        <a:hlink>
          <a:srgbClr val="6666FF"/>
        </a:hlink>
        <a:folHlink>
          <a:srgbClr val="C5C2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 Arda Sıralı 9">
        <a:dk1>
          <a:srgbClr val="000000"/>
        </a:dk1>
        <a:lt1>
          <a:srgbClr val="FFFFFF"/>
        </a:lt1>
        <a:dk2>
          <a:srgbClr val="1C1C34"/>
        </a:dk2>
        <a:lt2>
          <a:srgbClr val="000066"/>
        </a:lt2>
        <a:accent1>
          <a:srgbClr val="DDDDDD"/>
        </a:accent1>
        <a:accent2>
          <a:srgbClr val="6699CC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5C8AB9"/>
        </a:accent6>
        <a:hlink>
          <a:srgbClr val="005A58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1384</TotalTime>
  <Words>0</Words>
  <Application>Microsoft Macintosh PowerPoint</Application>
  <PresentationFormat>Ekran Gösterisi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Art Arda Sıralı</vt:lpstr>
      <vt:lpstr>Slayt 1</vt:lpstr>
      <vt:lpstr>Slayt 2</vt:lpstr>
      <vt:lpstr>Slayt 3</vt:lpstr>
      <vt:lpstr>Slayt 4</vt:lpstr>
      <vt:lpstr>Slayt 5</vt:lpstr>
      <vt:lpstr>Slayt 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mk</dc:creator>
  <cp:lastModifiedBy>KALPMERKZ1677</cp:lastModifiedBy>
  <cp:revision>119</cp:revision>
  <dcterms:created xsi:type="dcterms:W3CDTF">2006-09-01T07:26:47Z</dcterms:created>
  <dcterms:modified xsi:type="dcterms:W3CDTF">2017-07-11T07:42:00Z</dcterms:modified>
</cp:coreProperties>
</file>