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418" r:id="rId2"/>
    <p:sldId id="419" r:id="rId3"/>
    <p:sldId id="420" r:id="rId4"/>
    <p:sldId id="421" r:id="rId5"/>
    <p:sldId id="422" r:id="rId6"/>
    <p:sldId id="423" r:id="rId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1" autoAdjust="0"/>
    <p:restoredTop sz="93634" autoAdjust="0"/>
  </p:normalViewPr>
  <p:slideViewPr>
    <p:cSldViewPr>
      <p:cViewPr varScale="1">
        <p:scale>
          <a:sx n="103" d="100"/>
          <a:sy n="103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B5E4-C69B-410E-A69D-C710F3FAB01E}" type="datetimeFigureOut">
              <a:rPr lang="tr-TR" smtClean="0"/>
              <a:pPr/>
              <a:t>11.07.2017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D6CD-491A-4FE2-961A-9331108EF1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1633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842AE5-82C7-435D-B4B2-436A4AC6FA2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2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3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365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CC8EDC-F457-4929-A331-0C01F763442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7CD35-93FD-4433-AD38-B5F2D30E4FC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0470B-E0DD-4024-BB23-74AE03E67E3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34ED0-4103-4425-BC4D-76748146754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57BF0F-8E2C-4860-AB1C-A0912262D4D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BFC8E2-A29A-4EFE-A02D-1B209CD6CB6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ABCDD-7B4F-4840-9C74-1256F2A6D5B3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252241-4AA3-4992-B0EB-2C9AD77A7CD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C79C9C-6F3D-4999-8299-61130A0F6EFD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7652F-7186-42E5-B0C8-5D413A55206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C749F6-B33F-45F3-BC9F-C792A6D54F8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76E58C-D6FC-44D9-B6CC-6F6E889F60F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3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63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e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2250"/>
            <a:ext cx="84582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5183188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700213"/>
            <a:ext cx="33845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58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"/>
            <a:ext cx="7620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709738"/>
            <a:ext cx="8277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31825"/>
            <a:ext cx="604837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 Arda Sıralı">
  <a:themeElements>
    <a:clrScheme name="Art Arda Sıralı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Art Arda Sıral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Art Arda Sıralı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 Arda Sıralı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0</Words>
  <Application>Microsoft Macintosh PowerPoint</Application>
  <PresentationFormat>Ekran Gösterisi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Art Arda Sıralı</vt:lpstr>
      <vt:lpstr>Slayt 1</vt:lpstr>
      <vt:lpstr>Slayt 2</vt:lpstr>
      <vt:lpstr>Slayt 3</vt:lpstr>
      <vt:lpstr>Slayt 4</vt:lpstr>
      <vt:lpstr>Slayt 5</vt:lpstr>
      <vt:lpstr>Slayt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mk</dc:creator>
  <cp:lastModifiedBy>KALPMERKZ1677</cp:lastModifiedBy>
  <cp:revision>119</cp:revision>
  <dcterms:created xsi:type="dcterms:W3CDTF">2006-09-01T07:26:47Z</dcterms:created>
  <dcterms:modified xsi:type="dcterms:W3CDTF">2017-07-11T07:42:00Z</dcterms:modified>
</cp:coreProperties>
</file>