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51" autoAdjust="0"/>
    <p:restoredTop sz="94906"/>
  </p:normalViewPr>
  <p:slideViewPr>
    <p:cSldViewPr snapToGrid="0">
      <p:cViewPr varScale="1">
        <p:scale>
          <a:sx n="90" d="100"/>
          <a:sy n="90" d="100"/>
        </p:scale>
        <p:origin x="9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nan.Akiska" userId="f3830ddb-9f08-4ce7-a6ff-6e0910260aca" providerId="ADAL" clId="{D27182E1-891F-7243-9540-67754EED5F5A}"/>
    <pc:docChg chg="modSld">
      <pc:chgData name="Sinan.Akiska" userId="f3830ddb-9f08-4ce7-a6ff-6e0910260aca" providerId="ADAL" clId="{D27182E1-891F-7243-9540-67754EED5F5A}" dt="2021-04-01T20:11:06.862" v="2" actId="20577"/>
      <pc:docMkLst>
        <pc:docMk/>
      </pc:docMkLst>
      <pc:sldChg chg="modSp mod">
        <pc:chgData name="Sinan.Akiska" userId="f3830ddb-9f08-4ce7-a6ff-6e0910260aca" providerId="ADAL" clId="{D27182E1-891F-7243-9540-67754EED5F5A}" dt="2021-04-01T20:11:06.862" v="2" actId="20577"/>
        <pc:sldMkLst>
          <pc:docMk/>
          <pc:sldMk cId="47381504" sldId="269"/>
        </pc:sldMkLst>
        <pc:spChg chg="mod">
          <ac:chgData name="Sinan.Akiska" userId="f3830ddb-9f08-4ce7-a6ff-6e0910260aca" providerId="ADAL" clId="{D27182E1-891F-7243-9540-67754EED5F5A}" dt="2021-04-01T20:11:06.862" v="2" actId="20577"/>
          <ac:spMkLst>
            <pc:docMk/>
            <pc:sldMk cId="47381504" sldId="269"/>
            <ac:spMk id="2" creationId="{96EAE429-9595-F54D-A821-188941D848A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9455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268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6489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6235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1411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554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7002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84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5080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878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8772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6454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0141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EAE429-9595-F54D-A821-188941D848A3}"/>
              </a:ext>
            </a:extLst>
          </p:cNvPr>
          <p:cNvSpPr txBox="1"/>
          <p:nvPr/>
        </p:nvSpPr>
        <p:spPr>
          <a:xfrm>
            <a:off x="4800600" y="1269255"/>
            <a:ext cx="6852466" cy="303894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COĞRAFİ BİLGİ SİSTEMLERİ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(JEM232) </a:t>
            </a: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7</a:t>
            </a:r>
            <a:r>
              <a:rPr lang="tr-TR" sz="38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. </a:t>
            </a:r>
            <a:r>
              <a:rPr lang="en-US" sz="3800" dirty="0">
                <a:solidFill>
                  <a:srgbClr val="FFFFFF"/>
                </a:solidFill>
                <a:latin typeface="+mj-lt"/>
              </a:rPr>
              <a:t>KOORDİNAT SİSTEMİ-KATMAN İŞLEMLERİ</a:t>
            </a: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Doç. </a:t>
            </a:r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Dr. Sinan AKISKA</a:t>
            </a:r>
          </a:p>
        </p:txBody>
      </p:sp>
      <p:cxnSp>
        <p:nvCxnSpPr>
          <p:cNvPr id="47" name="Straight Connector 8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34996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8A90CD-1E76-9840-B981-6BCE17832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934" y="1602131"/>
            <a:ext cx="3737490" cy="366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1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031" y="608296"/>
            <a:ext cx="10186441" cy="5729874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3851229" y="52755"/>
            <a:ext cx="453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VERİTABANI ÖZELLİKLERİ / ATTRIBUTE TABLE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395941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5767" y="3486150"/>
            <a:ext cx="5757334" cy="32385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643" y="838843"/>
            <a:ext cx="6060991" cy="3409307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3851229" y="52755"/>
            <a:ext cx="453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VERİTABANI ÖZELLİKLERİ / ATTRIBUTE TABLE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019288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t="4603" r="50059" b="4286"/>
          <a:stretch/>
        </p:blipFill>
        <p:spPr>
          <a:xfrm>
            <a:off x="249793" y="551544"/>
            <a:ext cx="11597606" cy="5950857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5548001" y="72570"/>
            <a:ext cx="1409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QGIS - GİRİŞ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950682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/>
          <a:srcRect l="7740" t="3368" r="57671" b="-59"/>
          <a:stretch/>
        </p:blipFill>
        <p:spPr>
          <a:xfrm>
            <a:off x="2045629" y="457200"/>
            <a:ext cx="8005933" cy="6294474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3965943" y="43542"/>
            <a:ext cx="4265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Proje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Koordinat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Referans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Sistemi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Ayarlama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610113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7853" r="58205"/>
          <a:stretch/>
        </p:blipFill>
        <p:spPr>
          <a:xfrm>
            <a:off x="167210" y="571768"/>
            <a:ext cx="5785960" cy="4794316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2412338" y="58056"/>
            <a:ext cx="7864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Proje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Koordinat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Referans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Sistemi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Ayarlama</a:t>
            </a:r>
            <a:r>
              <a:rPr lang="en-US" dirty="0">
                <a:latin typeface="Tekton Pro" panose="020F0603020208020904" pitchFamily="34" charset="-94"/>
              </a:rPr>
              <a:t> – </a:t>
            </a:r>
            <a:r>
              <a:rPr lang="en-US" dirty="0" err="1">
                <a:latin typeface="Tekton Pro" panose="020F0603020208020904" pitchFamily="34" charset="-94"/>
              </a:rPr>
              <a:t>Türkiye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İlişkili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Referans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Sistemleri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/>
          <a:srcRect l="7982" t="2754" r="57741"/>
          <a:stretch/>
        </p:blipFill>
        <p:spPr>
          <a:xfrm>
            <a:off x="6103713" y="2013986"/>
            <a:ext cx="5919846" cy="472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353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t="4503" r="49927" b="4503"/>
          <a:stretch/>
        </p:blipFill>
        <p:spPr>
          <a:xfrm>
            <a:off x="48198" y="598925"/>
            <a:ext cx="12108632" cy="6188738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748040" y="52755"/>
            <a:ext cx="2708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LAYER/KATMAN KAVRAMI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151537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0"/>
            <a:ext cx="6001664" cy="3375936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748040" y="52755"/>
            <a:ext cx="3015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LAYER/KATMAN ÖZELLİKLERİ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250" y="3482579"/>
            <a:ext cx="6000752" cy="337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99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96" y="705493"/>
            <a:ext cx="6264190" cy="3523607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748040" y="52755"/>
            <a:ext cx="3015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LAYER/KATMAN ÖZELLİKLERİ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0993" y="3524250"/>
            <a:ext cx="5689601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014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693" y="1965931"/>
            <a:ext cx="5891657" cy="331405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3650" y="484019"/>
            <a:ext cx="5610710" cy="3156024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748040" y="52755"/>
            <a:ext cx="3015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LAYER/KATMAN ÖZELLİKLERİ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3650" y="3701976"/>
            <a:ext cx="5610710" cy="315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282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88" y="844064"/>
            <a:ext cx="5970951" cy="335866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4832" y="3376246"/>
            <a:ext cx="5877172" cy="3305909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851229" y="52755"/>
            <a:ext cx="453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VERİTABANI ÖZELLİKLERİ / ATTRIBUTE TABLE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1450810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691</TotalTime>
  <Words>67</Words>
  <Application>Microsoft Macintosh PowerPoint</Application>
  <PresentationFormat>Widescreen</PresentationFormat>
  <Paragraphs>16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Tekton Pro</vt:lpstr>
      <vt:lpstr>Office Teması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Sinan.Akiska</dc:creator>
  <cp:lastModifiedBy>Sinan.Akiska</cp:lastModifiedBy>
  <cp:revision>160</cp:revision>
  <dcterms:created xsi:type="dcterms:W3CDTF">2020-10-12T14:09:30Z</dcterms:created>
  <dcterms:modified xsi:type="dcterms:W3CDTF">2021-04-01T20:11:07Z</dcterms:modified>
</cp:coreProperties>
</file>