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80" r:id="rId3"/>
    <p:sldId id="257" r:id="rId4"/>
    <p:sldId id="274" r:id="rId5"/>
    <p:sldId id="270" r:id="rId6"/>
    <p:sldId id="259" r:id="rId7"/>
    <p:sldId id="261" r:id="rId8"/>
    <p:sldId id="262" r:id="rId9"/>
    <p:sldId id="263" r:id="rId10"/>
    <p:sldId id="281" r:id="rId11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FFFF66"/>
    <a:srgbClr val="FFCCFF"/>
    <a:srgbClr val="FF0066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6"/>
          <p:cNvSpPr/>
          <p:nvPr/>
        </p:nvSpPr>
        <p:spPr>
          <a:xfrm rot="10800000">
            <a:off x="1" y="1520731"/>
            <a:ext cx="9144000" cy="3435579"/>
          </a:xfrm>
          <a:custGeom>
            <a:avLst/>
            <a:gdLst>
              <a:gd name="connsiteX0" fmla="*/ 0 w 21600"/>
              <a:gd name="connsiteY0" fmla="*/ 0 h 18805"/>
              <a:gd name="connsiteX1" fmla="*/ 21600 w 21600"/>
              <a:gd name="connsiteY1" fmla="*/ 0 h 18805"/>
              <a:gd name="connsiteX2" fmla="*/ 21600 w 21600"/>
              <a:gd name="connsiteY2" fmla="*/ 17322 h 18805"/>
              <a:gd name="connsiteX3" fmla="*/ 0 w 21600"/>
              <a:gd name="connsiteY3" fmla="*/ 18805 h 18805"/>
              <a:gd name="connsiteX4" fmla="*/ 0 w 21600"/>
              <a:gd name="connsiteY4" fmla="*/ 0 h 18805"/>
              <a:gd name="connsiteX0" fmla="*/ 0 w 21600"/>
              <a:gd name="connsiteY0" fmla="*/ 0 h 18805"/>
              <a:gd name="connsiteX1" fmla="*/ 21600 w 21600"/>
              <a:gd name="connsiteY1" fmla="*/ 0 h 18805"/>
              <a:gd name="connsiteX2" fmla="*/ 21600 w 21600"/>
              <a:gd name="connsiteY2" fmla="*/ 17322 h 18805"/>
              <a:gd name="connsiteX3" fmla="*/ 0 w 21600"/>
              <a:gd name="connsiteY3" fmla="*/ 18805 h 18805"/>
              <a:gd name="connsiteX4" fmla="*/ 0 w 21600"/>
              <a:gd name="connsiteY4" fmla="*/ 0 h 18805"/>
              <a:gd name="connsiteX0" fmla="*/ 0 w 21600"/>
              <a:gd name="connsiteY0" fmla="*/ 0 h 18916"/>
              <a:gd name="connsiteX1" fmla="*/ 21600 w 21600"/>
              <a:gd name="connsiteY1" fmla="*/ 0 h 18916"/>
              <a:gd name="connsiteX2" fmla="*/ 21600 w 21600"/>
              <a:gd name="connsiteY2" fmla="*/ 17322 h 18916"/>
              <a:gd name="connsiteX3" fmla="*/ 0 w 21600"/>
              <a:gd name="connsiteY3" fmla="*/ 18916 h 18916"/>
              <a:gd name="connsiteX4" fmla="*/ 0 w 21600"/>
              <a:gd name="connsiteY4" fmla="*/ 0 h 18916"/>
              <a:gd name="connsiteX0" fmla="*/ 0 w 21600"/>
              <a:gd name="connsiteY0" fmla="*/ 0 h 18916"/>
              <a:gd name="connsiteX1" fmla="*/ 21600 w 21600"/>
              <a:gd name="connsiteY1" fmla="*/ 0 h 18916"/>
              <a:gd name="connsiteX2" fmla="*/ 21600 w 21600"/>
              <a:gd name="connsiteY2" fmla="*/ 17322 h 18916"/>
              <a:gd name="connsiteX3" fmla="*/ 0 w 21600"/>
              <a:gd name="connsiteY3" fmla="*/ 18916 h 18916"/>
              <a:gd name="connsiteX4" fmla="*/ 0 w 21600"/>
              <a:gd name="connsiteY4" fmla="*/ 0 h 18916"/>
              <a:gd name="connsiteX0" fmla="*/ 0 w 21600"/>
              <a:gd name="connsiteY0" fmla="*/ 0 h 18916"/>
              <a:gd name="connsiteX1" fmla="*/ 21600 w 21600"/>
              <a:gd name="connsiteY1" fmla="*/ 0 h 18916"/>
              <a:gd name="connsiteX2" fmla="*/ 21600 w 21600"/>
              <a:gd name="connsiteY2" fmla="*/ 17322 h 18916"/>
              <a:gd name="connsiteX3" fmla="*/ 0 w 21600"/>
              <a:gd name="connsiteY3" fmla="*/ 18916 h 18916"/>
              <a:gd name="connsiteX4" fmla="*/ 0 w 21600"/>
              <a:gd name="connsiteY4" fmla="*/ 0 h 18916"/>
              <a:gd name="connsiteX0" fmla="*/ 0 w 21600"/>
              <a:gd name="connsiteY0" fmla="*/ 0 h 19355"/>
              <a:gd name="connsiteX1" fmla="*/ 21600 w 21600"/>
              <a:gd name="connsiteY1" fmla="*/ 0 h 19355"/>
              <a:gd name="connsiteX2" fmla="*/ 21600 w 21600"/>
              <a:gd name="connsiteY2" fmla="*/ 17322 h 19355"/>
              <a:gd name="connsiteX3" fmla="*/ 0 w 21600"/>
              <a:gd name="connsiteY3" fmla="*/ 19355 h 19355"/>
              <a:gd name="connsiteX4" fmla="*/ 0 w 21600"/>
              <a:gd name="connsiteY4" fmla="*/ 0 h 19355"/>
              <a:gd name="connsiteX0" fmla="*/ 0 w 21600"/>
              <a:gd name="connsiteY0" fmla="*/ 0 h 19355"/>
              <a:gd name="connsiteX1" fmla="*/ 21600 w 21600"/>
              <a:gd name="connsiteY1" fmla="*/ 0 h 19355"/>
              <a:gd name="connsiteX2" fmla="*/ 21600 w 21600"/>
              <a:gd name="connsiteY2" fmla="*/ 17322 h 19355"/>
              <a:gd name="connsiteX3" fmla="*/ 0 w 21600"/>
              <a:gd name="connsiteY3" fmla="*/ 19355 h 19355"/>
              <a:gd name="connsiteX4" fmla="*/ 0 w 21600"/>
              <a:gd name="connsiteY4" fmla="*/ 0 h 19355"/>
              <a:gd name="connsiteX0" fmla="*/ 0 w 21600"/>
              <a:gd name="connsiteY0" fmla="*/ 0 h 19794"/>
              <a:gd name="connsiteX1" fmla="*/ 21600 w 21600"/>
              <a:gd name="connsiteY1" fmla="*/ 0 h 19794"/>
              <a:gd name="connsiteX2" fmla="*/ 21600 w 21600"/>
              <a:gd name="connsiteY2" fmla="*/ 17322 h 19794"/>
              <a:gd name="connsiteX3" fmla="*/ 0 w 21600"/>
              <a:gd name="connsiteY3" fmla="*/ 19794 h 19794"/>
              <a:gd name="connsiteX4" fmla="*/ 0 w 21600"/>
              <a:gd name="connsiteY4" fmla="*/ 0 h 19794"/>
              <a:gd name="connsiteX0" fmla="*/ 0 w 21600"/>
              <a:gd name="connsiteY0" fmla="*/ 0 h 19794"/>
              <a:gd name="connsiteX1" fmla="*/ 21600 w 21600"/>
              <a:gd name="connsiteY1" fmla="*/ 0 h 19794"/>
              <a:gd name="connsiteX2" fmla="*/ 21600 w 21600"/>
              <a:gd name="connsiteY2" fmla="*/ 17322 h 19794"/>
              <a:gd name="connsiteX3" fmla="*/ 0 w 21600"/>
              <a:gd name="connsiteY3" fmla="*/ 19794 h 19794"/>
              <a:gd name="connsiteX4" fmla="*/ 0 w 21600"/>
              <a:gd name="connsiteY4" fmla="*/ 0 h 19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19794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7466" y="25350"/>
                  <a:pt x="0" y="19794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bg2">
                  <a:tint val="28000"/>
                  <a:satMod val="2000000"/>
                  <a:alpha val="30000"/>
                </a:schemeClr>
              </a:gs>
              <a:gs pos="35000">
                <a:schemeClr val="bg2">
                  <a:shade val="100000"/>
                  <a:satMod val="600000"/>
                  <a:alpha val="0"/>
                </a:schemeClr>
              </a:gs>
            </a:gsLst>
            <a:lin ang="5400000" scaled="1"/>
          </a:gradFill>
          <a:ln w="317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02920" y="2775745"/>
            <a:ext cx="8229600" cy="2167128"/>
          </a:xfrm>
        </p:spPr>
        <p:txBody>
          <a:bodyPr tIns="0" bIns="0" anchor="t"/>
          <a:lstStyle>
            <a:lvl1pPr>
              <a:defRPr sz="5000" cap="all" baseline="0"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  <a:reflection blurRad="12000" stA="25000" endPos="49000" dist="5000" dir="5400000" sy="-100000" algn="bl" rotWithShape="0"/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00064" y="1559720"/>
            <a:ext cx="5105400" cy="1219200"/>
          </a:xfrm>
        </p:spPr>
        <p:txBody>
          <a:bodyPr lIns="0" tIns="0" rIns="0" bIns="0" anchor="b"/>
          <a:lstStyle>
            <a:lvl1pPr marL="0" indent="0" algn="l">
              <a:buNone/>
              <a:defRPr sz="19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5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FB145-BF91-44C9-A0C0-69398529F3E3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6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9C1D9-0590-4BCA-BFFA-B832E436030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511C9-2444-4919-98CE-D8371D2273B9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F6CB7-B984-4F2C-95E6-AC8EA856515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AB4B09-1969-44C2-AE5C-C02C4B87A4E5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E37DD-AC02-4BE3-87FA-199A2906DD2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2529B-9A3F-4486-A8F9-55118E9975B9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14041-0BA2-4C29-8C83-7B096032808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990600"/>
            <a:ext cx="7772400" cy="1362456"/>
          </a:xfrm>
        </p:spPr>
        <p:txBody>
          <a:bodyPr>
            <a:noAutofit/>
          </a:bodyPr>
          <a:lstStyle>
            <a:lvl1pPr algn="l">
              <a:buNone/>
              <a:defRPr sz="4800" b="1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352677"/>
            <a:ext cx="7772400" cy="1509712"/>
          </a:xfrm>
        </p:spPr>
        <p:txBody>
          <a:bodyPr/>
          <a:lstStyle>
            <a:lvl1pPr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8CBA9-E28A-45A0-B9C1-BDFC16D8655C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0D192-9788-45C5-BDD3-52369E045EC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99800"/>
            <a:ext cx="4038600" cy="41605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99800"/>
            <a:ext cx="4038600" cy="41605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865446-1784-476F-8597-219E5F1C94F4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1601A-C47A-4DC1-80F6-DBA3EDEF74A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12168"/>
            <a:ext cx="4040188" cy="502920"/>
          </a:xfrm>
        </p:spPr>
        <p:txBody>
          <a:bodyPr anchor="b">
            <a:noAutofit/>
          </a:bodyPr>
          <a:lstStyle>
            <a:lvl1pPr>
              <a:buNone/>
              <a:defRPr sz="2200" b="1">
                <a:effectLst>
                  <a:outerShdw blurRad="38000" dist="38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2112168"/>
            <a:ext cx="4041775" cy="502920"/>
          </a:xfrm>
        </p:spPr>
        <p:txBody>
          <a:bodyPr anchor="b">
            <a:noAutofit/>
          </a:bodyPr>
          <a:lstStyle>
            <a:lvl1pPr>
              <a:buNone/>
              <a:defRPr sz="2200" b="1"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667000"/>
            <a:ext cx="4040188" cy="36576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667000"/>
            <a:ext cx="4041775" cy="36576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0446F-646D-4991-9D00-D371C4A72760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0EABA-72A3-435A-8DE0-0C0CA743035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  <a:effectLst/>
        </p:spPr>
        <p:txBody>
          <a:bodyPr/>
          <a:lstStyle>
            <a:lvl1pPr>
              <a:defRPr sz="4800" cap="none" baseline="0"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230EEC-376E-45CA-B4BA-2CE2947AF62F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D370F-2F07-44C5-8CFE-38946FB57F9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2DDF6-A239-4E65-A60A-DF036D56A43D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756DD-8105-4049-B48B-4D9E4C1D229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40"/>
            <a:ext cx="8229600" cy="914400"/>
          </a:xfrm>
        </p:spPr>
        <p:txBody>
          <a:bodyPr tIns="0" bIns="0"/>
          <a:lstStyle>
            <a:lvl1pPr algn="l">
              <a:buNone/>
              <a:defRPr sz="50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133856"/>
            <a:ext cx="2590800" cy="5181600"/>
          </a:xfrm>
        </p:spPr>
        <p:txBody>
          <a:bodyPr lIns="45720" rIns="0"/>
          <a:lstStyle>
            <a:lvl1pPr marL="0" indent="0">
              <a:spcBef>
                <a:spcPts val="300"/>
              </a:spcBef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133472"/>
            <a:ext cx="5257800" cy="5191128"/>
          </a:xfrm>
        </p:spPr>
        <p:txBody>
          <a:bodyPr/>
          <a:lstStyle>
            <a:lvl1pPr algn="l">
              <a:defRPr sz="3000"/>
            </a:lvl1pPr>
            <a:lvl2pPr algn="l">
              <a:defRPr sz="2800"/>
            </a:lvl2pPr>
            <a:lvl3pPr algn="l">
              <a:defRPr sz="2400"/>
            </a:lvl3pPr>
            <a:lvl4pPr algn="l">
              <a:defRPr sz="2000"/>
            </a:lvl4pPr>
            <a:lvl5pPr algn="l">
              <a:defRPr sz="20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F6BC8-5820-4074-AE20-1F2EBAAA2912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2A7F2-5BD0-49A4-8F1B-E1D385CBB09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240" y="1981200"/>
            <a:ext cx="3429000" cy="522288"/>
          </a:xfrm>
        </p:spPr>
        <p:txBody>
          <a:bodyPr tIns="0" bIns="0"/>
          <a:lstStyle>
            <a:lvl1pPr algn="r">
              <a:buNone/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93368" y="1066800"/>
            <a:ext cx="4572000" cy="4572000"/>
          </a:xfrm>
          <a:solidFill>
            <a:schemeClr val="bg2">
              <a:shade val="75000"/>
            </a:schemeClr>
          </a:solidFill>
          <a:ln w="60325">
            <a:solidFill>
              <a:srgbClr val="FFFFFF"/>
            </a:solidFill>
            <a:miter lim="800000"/>
          </a:ln>
          <a:effectLst>
            <a:outerShdw blurRad="36195" dist="10000" dir="5400000" algn="tl" rotWithShape="0">
              <a:srgbClr val="000000">
                <a:alpha val="75000"/>
              </a:srgbClr>
            </a:outerShdw>
            <a:reflection stA="21000" endA="500" endPos="10000" dist="20000" dir="5400000" sy="-100000" algn="bl" rotWithShape="0"/>
          </a:effectLst>
        </p:spPr>
        <p:txBody>
          <a:bodyPr>
            <a:normAutofit/>
          </a:bodyPr>
          <a:lstStyle>
            <a:lvl1pPr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6240" y="2543176"/>
            <a:ext cx="3429000" cy="914400"/>
          </a:xfrm>
        </p:spPr>
        <p:txBody>
          <a:bodyPr lIns="0" tIns="0" rIns="0" bIns="0"/>
          <a:lstStyle>
            <a:lvl1pPr indent="0" algn="r">
              <a:spcBef>
                <a:spcPts val="300"/>
              </a:spcBef>
              <a:buFontTx/>
              <a:buNone/>
              <a:defRPr sz="1400" baseline="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CB845-BA12-4425-A98C-37DADE4242DE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69216-08D5-48AE-9B7A-49EC213F614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/>
          <p:cNvSpPr/>
          <p:nvPr/>
        </p:nvSpPr>
        <p:spPr>
          <a:xfrm rot="10800000">
            <a:off x="1" y="1142899"/>
            <a:ext cx="9144000" cy="5562705"/>
          </a:xfrm>
          <a:custGeom>
            <a:avLst/>
            <a:gdLst>
              <a:gd name="connsiteX0" fmla="*/ 0 w 21600"/>
              <a:gd name="connsiteY0" fmla="*/ 0 h 19378"/>
              <a:gd name="connsiteX1" fmla="*/ 21600 w 21600"/>
              <a:gd name="connsiteY1" fmla="*/ 0 h 19378"/>
              <a:gd name="connsiteX2" fmla="*/ 21600 w 21600"/>
              <a:gd name="connsiteY2" fmla="*/ 17322 h 19378"/>
              <a:gd name="connsiteX3" fmla="*/ 0 w 21600"/>
              <a:gd name="connsiteY3" fmla="*/ 19378 h 19378"/>
              <a:gd name="connsiteX4" fmla="*/ 0 w 21600"/>
              <a:gd name="connsiteY4" fmla="*/ 0 h 19378"/>
              <a:gd name="connsiteX0" fmla="*/ 0 w 21600"/>
              <a:gd name="connsiteY0" fmla="*/ 0 h 19378"/>
              <a:gd name="connsiteX1" fmla="*/ 21600 w 21600"/>
              <a:gd name="connsiteY1" fmla="*/ 0 h 19378"/>
              <a:gd name="connsiteX2" fmla="*/ 21600 w 21600"/>
              <a:gd name="connsiteY2" fmla="*/ 17322 h 19378"/>
              <a:gd name="connsiteX3" fmla="*/ 0 w 21600"/>
              <a:gd name="connsiteY3" fmla="*/ 19378 h 19378"/>
              <a:gd name="connsiteX4" fmla="*/ 0 w 21600"/>
              <a:gd name="connsiteY4" fmla="*/ 0 h 19378"/>
              <a:gd name="connsiteX0" fmla="*/ 0 w 21600"/>
              <a:gd name="connsiteY0" fmla="*/ 0 h 19378"/>
              <a:gd name="connsiteX1" fmla="*/ 21600 w 21600"/>
              <a:gd name="connsiteY1" fmla="*/ 0 h 19378"/>
              <a:gd name="connsiteX2" fmla="*/ 21600 w 21600"/>
              <a:gd name="connsiteY2" fmla="*/ 17322 h 19378"/>
              <a:gd name="connsiteX3" fmla="*/ 0 w 21600"/>
              <a:gd name="connsiteY3" fmla="*/ 19378 h 19378"/>
              <a:gd name="connsiteX4" fmla="*/ 0 w 21600"/>
              <a:gd name="connsiteY4" fmla="*/ 0 h 19378"/>
              <a:gd name="connsiteX0" fmla="*/ 0 w 21600"/>
              <a:gd name="connsiteY0" fmla="*/ 0 h 19974"/>
              <a:gd name="connsiteX1" fmla="*/ 21600 w 21600"/>
              <a:gd name="connsiteY1" fmla="*/ 0 h 19974"/>
              <a:gd name="connsiteX2" fmla="*/ 21600 w 21600"/>
              <a:gd name="connsiteY2" fmla="*/ 17322 h 19974"/>
              <a:gd name="connsiteX3" fmla="*/ 0 w 21600"/>
              <a:gd name="connsiteY3" fmla="*/ 19974 h 19974"/>
              <a:gd name="connsiteX4" fmla="*/ 0 w 21600"/>
              <a:gd name="connsiteY4" fmla="*/ 0 h 19974"/>
              <a:gd name="connsiteX0" fmla="*/ 0 w 21600"/>
              <a:gd name="connsiteY0" fmla="*/ 0 h 19974"/>
              <a:gd name="connsiteX1" fmla="*/ 21600 w 21600"/>
              <a:gd name="connsiteY1" fmla="*/ 0 h 19974"/>
              <a:gd name="connsiteX2" fmla="*/ 21600 w 21600"/>
              <a:gd name="connsiteY2" fmla="*/ 17322 h 19974"/>
              <a:gd name="connsiteX3" fmla="*/ 0 w 21600"/>
              <a:gd name="connsiteY3" fmla="*/ 19974 h 19974"/>
              <a:gd name="connsiteX4" fmla="*/ 0 w 21600"/>
              <a:gd name="connsiteY4" fmla="*/ 0 h 19974"/>
              <a:gd name="connsiteX0" fmla="*/ 0 w 21600"/>
              <a:gd name="connsiteY0" fmla="*/ 0 h 19974"/>
              <a:gd name="connsiteX1" fmla="*/ 21600 w 21600"/>
              <a:gd name="connsiteY1" fmla="*/ 0 h 19974"/>
              <a:gd name="connsiteX2" fmla="*/ 21600 w 21600"/>
              <a:gd name="connsiteY2" fmla="*/ 17322 h 19974"/>
              <a:gd name="connsiteX3" fmla="*/ 0 w 21600"/>
              <a:gd name="connsiteY3" fmla="*/ 19974 h 19974"/>
              <a:gd name="connsiteX4" fmla="*/ 0 w 21600"/>
              <a:gd name="connsiteY4" fmla="*/ 0 h 19974"/>
              <a:gd name="connsiteX0" fmla="*/ 0 w 21600"/>
              <a:gd name="connsiteY0" fmla="*/ 0 h 20252"/>
              <a:gd name="connsiteX1" fmla="*/ 21600 w 21600"/>
              <a:gd name="connsiteY1" fmla="*/ 0 h 20252"/>
              <a:gd name="connsiteX2" fmla="*/ 21600 w 21600"/>
              <a:gd name="connsiteY2" fmla="*/ 17322 h 20252"/>
              <a:gd name="connsiteX3" fmla="*/ 0 w 21600"/>
              <a:gd name="connsiteY3" fmla="*/ 20252 h 20252"/>
              <a:gd name="connsiteX4" fmla="*/ 0 w 21600"/>
              <a:gd name="connsiteY4" fmla="*/ 0 h 20252"/>
              <a:gd name="connsiteX0" fmla="*/ 0 w 21600"/>
              <a:gd name="connsiteY0" fmla="*/ 0 h 20252"/>
              <a:gd name="connsiteX1" fmla="*/ 21600 w 21600"/>
              <a:gd name="connsiteY1" fmla="*/ 0 h 20252"/>
              <a:gd name="connsiteX2" fmla="*/ 21600 w 21600"/>
              <a:gd name="connsiteY2" fmla="*/ 17322 h 20252"/>
              <a:gd name="connsiteX3" fmla="*/ 0 w 21600"/>
              <a:gd name="connsiteY3" fmla="*/ 20252 h 20252"/>
              <a:gd name="connsiteX4" fmla="*/ 0 w 21600"/>
              <a:gd name="connsiteY4" fmla="*/ 0 h 2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0252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10056" y="24231"/>
                  <a:pt x="0" y="20252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bg2">
                  <a:tint val="55000"/>
                  <a:satMod val="1800000"/>
                  <a:alpha val="55000"/>
                </a:schemeClr>
              </a:gs>
              <a:gs pos="65000">
                <a:schemeClr val="bg2">
                  <a:shade val="100000"/>
                  <a:satMod val="600000"/>
                  <a:alpha val="0"/>
                </a:schemeClr>
              </a:gs>
            </a:gsLst>
            <a:lin ang="4800000" scaled="1"/>
          </a:gradFill>
          <a:ln w="317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Flowchart: Document 7"/>
          <p:cNvSpPr/>
          <p:nvPr/>
        </p:nvSpPr>
        <p:spPr>
          <a:xfrm rot="10800000">
            <a:off x="1" y="1341133"/>
            <a:ext cx="9144000" cy="4480425"/>
          </a:xfrm>
          <a:custGeom>
            <a:avLst/>
            <a:gdLst>
              <a:gd name="connsiteX0" fmla="*/ 0 w 21600"/>
              <a:gd name="connsiteY0" fmla="*/ 0 h 18944"/>
              <a:gd name="connsiteX1" fmla="*/ 21600 w 21600"/>
              <a:gd name="connsiteY1" fmla="*/ 0 h 18944"/>
              <a:gd name="connsiteX2" fmla="*/ 21600 w 21600"/>
              <a:gd name="connsiteY2" fmla="*/ 17322 h 18944"/>
              <a:gd name="connsiteX3" fmla="*/ 0 w 21600"/>
              <a:gd name="connsiteY3" fmla="*/ 18944 h 18944"/>
              <a:gd name="connsiteX4" fmla="*/ 0 w 21600"/>
              <a:gd name="connsiteY4" fmla="*/ 0 h 18944"/>
              <a:gd name="connsiteX0" fmla="*/ 0 w 21600"/>
              <a:gd name="connsiteY0" fmla="*/ 0 h 18944"/>
              <a:gd name="connsiteX1" fmla="*/ 21600 w 21600"/>
              <a:gd name="connsiteY1" fmla="*/ 0 h 18944"/>
              <a:gd name="connsiteX2" fmla="*/ 21600 w 21600"/>
              <a:gd name="connsiteY2" fmla="*/ 17322 h 18944"/>
              <a:gd name="connsiteX3" fmla="*/ 0 w 21600"/>
              <a:gd name="connsiteY3" fmla="*/ 18944 h 18944"/>
              <a:gd name="connsiteX4" fmla="*/ 0 w 21600"/>
              <a:gd name="connsiteY4" fmla="*/ 0 h 18944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691"/>
              <a:gd name="connsiteX1" fmla="*/ 21600 w 21600"/>
              <a:gd name="connsiteY1" fmla="*/ 0 h 19691"/>
              <a:gd name="connsiteX2" fmla="*/ 21600 w 21600"/>
              <a:gd name="connsiteY2" fmla="*/ 17322 h 19691"/>
              <a:gd name="connsiteX3" fmla="*/ 0 w 21600"/>
              <a:gd name="connsiteY3" fmla="*/ 19691 h 19691"/>
              <a:gd name="connsiteX4" fmla="*/ 0 w 21600"/>
              <a:gd name="connsiteY4" fmla="*/ 0 h 19691"/>
              <a:gd name="connsiteX0" fmla="*/ 0 w 21600"/>
              <a:gd name="connsiteY0" fmla="*/ 0 h 19691"/>
              <a:gd name="connsiteX1" fmla="*/ 21600 w 21600"/>
              <a:gd name="connsiteY1" fmla="*/ 0 h 19691"/>
              <a:gd name="connsiteX2" fmla="*/ 21600 w 21600"/>
              <a:gd name="connsiteY2" fmla="*/ 17322 h 19691"/>
              <a:gd name="connsiteX3" fmla="*/ 0 w 21600"/>
              <a:gd name="connsiteY3" fmla="*/ 19691 h 19691"/>
              <a:gd name="connsiteX4" fmla="*/ 0 w 21600"/>
              <a:gd name="connsiteY4" fmla="*/ 0 h 19691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0032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8684" y="24776"/>
                  <a:pt x="0" y="20032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bg2">
                  <a:tint val="40000"/>
                  <a:satMod val="1900000"/>
                  <a:alpha val="30000"/>
                </a:schemeClr>
              </a:gs>
              <a:gs pos="65000">
                <a:schemeClr val="bg2">
                  <a:shade val="100000"/>
                  <a:satMod val="600000"/>
                  <a:alpha val="0"/>
                </a:schemeClr>
              </a:gs>
            </a:gsLst>
            <a:lin ang="4800000" scaled="1"/>
          </a:gradFill>
          <a:ln w="317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524000"/>
          </a:xfrm>
          <a:prstGeom prst="rect">
            <a:avLst/>
          </a:prstGeom>
        </p:spPr>
        <p:txBody>
          <a:bodyPr vert="horz" lIns="0" tIns="9144" rIns="0" bIns="9144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2179638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1981200" cy="365125"/>
          </a:xfrm>
          <a:prstGeom prst="rect">
            <a:avLst/>
          </a:prstGeom>
        </p:spPr>
        <p:txBody>
          <a:bodyPr vert="horz" anchor="b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43A2474-C26F-4874-A127-21FB0A6F76D8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438400" y="6356350"/>
            <a:ext cx="2895600" cy="365125"/>
          </a:xfrm>
          <a:prstGeom prst="rect">
            <a:avLst/>
          </a:prstGeom>
        </p:spPr>
        <p:txBody>
          <a:bodyPr vert="horz" lIns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356350"/>
            <a:ext cx="533400" cy="365125"/>
          </a:xfrm>
          <a:prstGeom prst="rect">
            <a:avLst/>
          </a:prstGeom>
        </p:spPr>
        <p:txBody>
          <a:bodyPr vert="horz" lIns="91440" rIns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16C872D-CAE2-4B3E-AD51-8AB2292ED56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8" r:id="rId1"/>
    <p:sldLayoutId id="2147483701" r:id="rId2"/>
    <p:sldLayoutId id="2147483709" r:id="rId3"/>
    <p:sldLayoutId id="2147483702" r:id="rId4"/>
    <p:sldLayoutId id="2147483703" r:id="rId5"/>
    <p:sldLayoutId id="2147483704" r:id="rId6"/>
    <p:sldLayoutId id="2147483705" r:id="rId7"/>
    <p:sldLayoutId id="2147483710" r:id="rId8"/>
    <p:sldLayoutId id="2147483711" r:id="rId9"/>
    <p:sldLayoutId id="2147483706" r:id="rId10"/>
    <p:sldLayoutId id="214748370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800" b="1" kern="1200">
          <a:ln w="500">
            <a:solidFill>
              <a:schemeClr val="tx2">
                <a:shade val="20000"/>
                <a:satMod val="350000"/>
              </a:schemeClr>
            </a:solidFill>
          </a:ln>
          <a:solidFill>
            <a:srgbClr val="D2D2D2"/>
          </a:solidFill>
          <a:effectLst>
            <a:outerShdw blurRad="30000" dist="30000" dir="2700000" algn="tl" rotWithShape="0">
              <a:schemeClr val="bg2">
                <a:shade val="45000"/>
                <a:satMod val="150000"/>
                <a:alpha val="90000"/>
              </a:scheme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800" b="1">
          <a:solidFill>
            <a:srgbClr val="D2D2D2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800" b="1">
          <a:solidFill>
            <a:srgbClr val="D2D2D2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800" b="1">
          <a:solidFill>
            <a:srgbClr val="D2D2D2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800" b="1">
          <a:solidFill>
            <a:srgbClr val="D2D2D2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800" b="1">
          <a:solidFill>
            <a:srgbClr val="D2D2D2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800" b="1">
          <a:solidFill>
            <a:srgbClr val="D2D2D2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800" b="1">
          <a:solidFill>
            <a:srgbClr val="D2D2D2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800" b="1">
          <a:solidFill>
            <a:srgbClr val="D2D2D2"/>
          </a:solidFill>
          <a:latin typeface="Corbel" pitchFamily="34" charset="0"/>
        </a:defRPr>
      </a:lvl9pPr>
    </p:titleStyle>
    <p:bodyStyle>
      <a:lvl1pPr marL="319088" indent="-3190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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3023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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22338" indent="-273050" algn="l" rtl="0" eaLnBrk="0" fontAlgn="base" hangingPunct="0">
        <a:spcBef>
          <a:spcPct val="20000"/>
        </a:spcBef>
        <a:spcAft>
          <a:spcPct val="0"/>
        </a:spcAft>
        <a:buClr>
          <a:srgbClr val="9C007F"/>
        </a:buClr>
        <a:buFont typeface="Wingdings 2" pitchFamily="18" charset="2"/>
        <a:buChar char="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28600" algn="l" rtl="0" eaLnBrk="0" fontAlgn="base" hangingPunct="0">
        <a:spcBef>
          <a:spcPct val="20000"/>
        </a:spcBef>
        <a:spcAft>
          <a:spcPct val="0"/>
        </a:spcAft>
        <a:buClr>
          <a:srgbClr val="68007F"/>
        </a:buClr>
        <a:buFont typeface="Wingdings 2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228600" algn="l" rtl="0" eaLnBrk="0" fontAlgn="base" hangingPunct="0">
        <a:spcBef>
          <a:spcPct val="20000"/>
        </a:spcBef>
        <a:spcAft>
          <a:spcPct val="0"/>
        </a:spcAft>
        <a:buClr>
          <a:srgbClr val="005BD3"/>
        </a:buClr>
        <a:buFont typeface="Wingdings 2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73352" indent="-22860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11096" indent="-228600" algn="l" rtl="0" eaLnBrk="1" latinLnBrk="0" hangingPunct="1">
        <a:spcBef>
          <a:spcPct val="20000"/>
        </a:spcBef>
        <a:buClr>
          <a:schemeClr val="tx2"/>
        </a:buClr>
        <a:buFont typeface="Wingdings 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21408" indent="-182880" algn="l" rtl="0" eaLnBrk="1" latinLnBrk="0" hangingPunct="1">
        <a:spcBef>
          <a:spcPct val="20000"/>
        </a:spcBef>
        <a:buClr>
          <a:schemeClr val="tx2"/>
        </a:buClr>
        <a:buFont typeface="Wingdings 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22576" indent="-182880" algn="l" rtl="0" eaLnBrk="1" latinLnBrk="0" hangingPunct="1">
        <a:spcBef>
          <a:spcPct val="20000"/>
        </a:spcBef>
        <a:buClr>
          <a:schemeClr val="tx2"/>
        </a:buClr>
        <a:buFont typeface="Wingdings 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sa=X&amp;biw=1280&amp;bih=881&amp;sxsrf=ACYBGNQxSzIRvTR7ba5s_V3hEFZL2v4bWg:1580547528660&amp;q=clinical+maxillofacial+prosthetics+thomas+dean+taylor&amp;stick=H4sIAAAAAAAAAB3HMQ7CMAwAQDFUYqgYeEFEN5ZQEEs_gxw3NFacuEoshX6HV_A8ELfd_nDs7WLHq0sR3cWd_htvdWtuiechtMmiMHtUkmxbIVWfH01KrJOfSaW8uzsyZUJgk-BFzPIEpN_WIlWDV8JqNEiCamYP2ShsLOXT7b6OAmY5fgAAAA&amp;ved=2ahUKEwjL-Puv_q_nAhUSC-wKHWxGDxwQmxMoATAQegQIDxAH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500034" y="714356"/>
            <a:ext cx="8229600" cy="285752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4400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  <a:t>ÇENE-YÜZ PROTEZLERİNE GİRİŞ</a:t>
            </a:r>
            <a:br>
              <a:rPr lang="tr-TR" sz="4400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</a:br>
            <a:r>
              <a:rPr lang="tr-TR" sz="4000" dirty="0" smtClean="0">
                <a:solidFill>
                  <a:srgbClr val="FF0000"/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  <a:t/>
            </a:r>
            <a:br>
              <a:rPr lang="tr-TR" sz="4000" dirty="0" smtClean="0">
                <a:solidFill>
                  <a:srgbClr val="FF0000"/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</a:br>
            <a:r>
              <a:rPr lang="tr-TR" sz="3600" dirty="0" smtClean="0">
                <a:solidFill>
                  <a:schemeClr val="bg1">
                    <a:lumMod val="75000"/>
                    <a:lumOff val="25000"/>
                  </a:schemeClr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  <a:t>Çene ve yüz </a:t>
            </a:r>
            <a:r>
              <a:rPr lang="tr-TR" sz="3600" dirty="0" err="1" smtClean="0">
                <a:solidFill>
                  <a:schemeClr val="bg1">
                    <a:lumMod val="75000"/>
                    <a:lumOff val="25000"/>
                  </a:schemeClr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  <a:t>deformİtelerİ</a:t>
            </a:r>
            <a:r>
              <a:rPr lang="tr-TR" sz="3600" dirty="0" smtClean="0">
                <a:solidFill>
                  <a:schemeClr val="bg1">
                    <a:lumMod val="75000"/>
                    <a:lumOff val="25000"/>
                  </a:schemeClr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  <a:t> , </a:t>
            </a:r>
            <a:r>
              <a:rPr lang="tr-TR" sz="3600" dirty="0" err="1" smtClean="0">
                <a:solidFill>
                  <a:schemeClr val="bg1">
                    <a:lumMod val="75000"/>
                    <a:lumOff val="25000"/>
                  </a:schemeClr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  <a:t>etyolojİk</a:t>
            </a:r>
            <a:r>
              <a:rPr lang="tr-TR" sz="3600" dirty="0" smtClean="0">
                <a:solidFill>
                  <a:schemeClr val="bg1">
                    <a:lumMod val="75000"/>
                    <a:lumOff val="25000"/>
                  </a:schemeClr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  <a:t> faktörler</a:t>
            </a:r>
            <a:r>
              <a:rPr lang="tr-TR" dirty="0" smtClean="0">
                <a:solidFill>
                  <a:schemeClr val="bg1">
                    <a:lumMod val="75000"/>
                    <a:lumOff val="25000"/>
                  </a:schemeClr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bg1">
                    <a:lumMod val="75000"/>
                    <a:lumOff val="25000"/>
                  </a:schemeClr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bg1">
                    <a:lumMod val="75000"/>
                    <a:lumOff val="25000"/>
                  </a:schemeClr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bg1">
                    <a:lumMod val="75000"/>
                    <a:lumOff val="25000"/>
                  </a:schemeClr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</a:br>
            <a:endParaRPr lang="tr-TR" dirty="0">
              <a:solidFill>
                <a:schemeClr val="bg1">
                  <a:lumMod val="75000"/>
                  <a:lumOff val="25000"/>
                </a:schemeClr>
              </a:solidFill>
              <a:effectLst>
                <a:reflection blurRad="12000" stA="25000" endPos="49000" dist="5000" dir="5400000" sy="-100000" algn="bl" rotWithShape="0"/>
              </a:effectLst>
              <a:latin typeface="Comic Sans MS" pitchFamily="66" charset="0"/>
            </a:endParaRPr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>
          <a:xfrm>
            <a:off x="2071688" y="4143375"/>
            <a:ext cx="5105400" cy="2147888"/>
          </a:xfrm>
        </p:spPr>
        <p:txBody>
          <a:bodyPr>
            <a:normAutofit fontScale="2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b="1" dirty="0" smtClean="0">
              <a:solidFill>
                <a:srgbClr val="FF0000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b="1" dirty="0" smtClean="0">
              <a:solidFill>
                <a:srgbClr val="FF0000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sz="28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sz="28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sz="28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sz="112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sz="112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sz="112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sz="112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sz="112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sz="112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sz="112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sz="112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sz="112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sz="112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sz="112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tr-TR" sz="11200" b="1" dirty="0" smtClean="0">
                <a:solidFill>
                  <a:schemeClr val="accent2"/>
                </a:solidFill>
                <a:latin typeface="Comic Sans MS" pitchFamily="66" charset="0"/>
              </a:rPr>
              <a:t>Prof. Dr. Yasemin KESKİN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sz="51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tr-TR" sz="80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Ankara Üniversitesi 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tr-TR" sz="80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Diş Hekimliği Fakültesi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tr-TR" sz="80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Protetik</a:t>
            </a:r>
            <a:r>
              <a:rPr lang="tr-TR" sz="80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 Diş Tedavisi Anabilim Dalı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sz="2800" b="1" dirty="0" smtClean="0">
              <a:solidFill>
                <a:schemeClr val="accent2">
                  <a:lumMod val="40000"/>
                  <a:lumOff val="60000"/>
                </a:schemeClr>
              </a:solidFill>
              <a:latin typeface="Comic Sans MS" pitchFamily="66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sz="28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b="1" dirty="0" smtClean="0">
              <a:solidFill>
                <a:srgbClr val="FF0000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b="1" dirty="0" smtClean="0">
              <a:solidFill>
                <a:srgbClr val="FF0000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b="1" dirty="0" smtClean="0">
              <a:solidFill>
                <a:srgbClr val="FF0000"/>
              </a:solidFill>
            </a:endParaRPr>
          </a:p>
        </p:txBody>
      </p:sp>
      <p:pic>
        <p:nvPicPr>
          <p:cNvPr id="13315" name="Picture 4" descr="Resi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88913"/>
            <a:ext cx="935038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095400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KAYNAKLAR</a:t>
            </a:r>
            <a:endParaRPr lang="tr-TR" sz="3600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179638"/>
            <a:ext cx="8363272" cy="4114800"/>
          </a:xfrm>
        </p:spPr>
        <p:txBody>
          <a:bodyPr/>
          <a:lstStyle/>
          <a:p>
            <a:pPr marL="0" indent="0">
              <a:buNone/>
            </a:pPr>
            <a:endParaRPr lang="tr-TR" sz="2800" b="1" u="sng" dirty="0" smtClean="0">
              <a:solidFill>
                <a:schemeClr val="bg1"/>
              </a:solidFill>
              <a:latin typeface="Comic Sans MS" panose="030F0702030302020204" pitchFamily="66" charset="0"/>
              <a:hlinkClick r:id="rId2"/>
            </a:endParaRPr>
          </a:p>
          <a:p>
            <a:pPr algn="just"/>
            <a:r>
              <a:rPr lang="tr-TR" sz="20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1. Thomas Dean Taylor. </a:t>
            </a:r>
            <a:r>
              <a:rPr lang="tr-T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Clinical</a:t>
            </a:r>
            <a:r>
              <a:rPr lang="tr-TR" sz="2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Maxillofacial</a:t>
            </a:r>
            <a:r>
              <a:rPr lang="tr-TR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Prosthetics</a:t>
            </a:r>
            <a:r>
              <a:rPr lang="tr-TR" sz="2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r>
              <a:rPr lang="tr-TR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Quintessence</a:t>
            </a:r>
            <a:r>
              <a:rPr lang="tr-TR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Publishing </a:t>
            </a:r>
            <a:r>
              <a:rPr lang="tr-T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Company</a:t>
            </a:r>
            <a:r>
              <a:rPr lang="tr-TR" sz="2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; 2000.</a:t>
            </a:r>
          </a:p>
          <a:p>
            <a:pPr algn="just"/>
            <a:r>
              <a:rPr lang="tr-TR" sz="20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2</a:t>
            </a:r>
            <a:r>
              <a:rPr lang="tr-TR" sz="2000" b="1" dirty="0">
                <a:solidFill>
                  <a:srgbClr val="00B0F0"/>
                </a:solidFill>
                <a:latin typeface="Comic Sans MS" panose="030F0702030302020204" pitchFamily="66" charset="0"/>
              </a:rPr>
              <a:t>. </a:t>
            </a:r>
            <a:r>
              <a:rPr lang="tr-TR" sz="2000" b="1" dirty="0" err="1">
                <a:solidFill>
                  <a:srgbClr val="00B0F0"/>
                </a:solidFill>
                <a:latin typeface="Comic Sans MS" panose="030F0702030302020204" pitchFamily="66" charset="0"/>
              </a:rPr>
              <a:t>Beumer</a:t>
            </a:r>
            <a:r>
              <a:rPr lang="tr-TR" sz="2000" b="1" dirty="0">
                <a:solidFill>
                  <a:srgbClr val="00B0F0"/>
                </a:solidFill>
                <a:latin typeface="Comic Sans MS" panose="030F0702030302020204" pitchFamily="66" charset="0"/>
              </a:rPr>
              <a:t> </a:t>
            </a:r>
            <a:r>
              <a:rPr lang="tr-TR" sz="20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III John, </a:t>
            </a:r>
            <a:r>
              <a:rPr lang="tr-TR" sz="2000" b="1" dirty="0" err="1" smtClean="0">
                <a:solidFill>
                  <a:srgbClr val="00B0F0"/>
                </a:solidFill>
                <a:latin typeface="Comic Sans MS" panose="030F0702030302020204" pitchFamily="66" charset="0"/>
              </a:rPr>
              <a:t>Marunick</a:t>
            </a:r>
            <a:r>
              <a:rPr lang="tr-TR" sz="20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 </a:t>
            </a:r>
            <a:r>
              <a:rPr lang="tr-TR" sz="2000" b="1" dirty="0">
                <a:solidFill>
                  <a:srgbClr val="00B0F0"/>
                </a:solidFill>
                <a:latin typeface="Comic Sans MS" panose="030F0702030302020204" pitchFamily="66" charset="0"/>
              </a:rPr>
              <a:t>Mark </a:t>
            </a:r>
            <a:r>
              <a:rPr lang="tr-TR" sz="20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T</a:t>
            </a:r>
            <a:r>
              <a:rPr lang="tr-TR" sz="2000" b="1" dirty="0">
                <a:solidFill>
                  <a:srgbClr val="00B0F0"/>
                </a:solidFill>
                <a:latin typeface="Comic Sans MS" panose="030F0702030302020204" pitchFamily="66" charset="0"/>
              </a:rPr>
              <a:t>,</a:t>
            </a:r>
            <a:r>
              <a:rPr lang="tr-TR" sz="20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 </a:t>
            </a:r>
            <a:r>
              <a:rPr lang="tr-TR" sz="2000" b="1" dirty="0" err="1" smtClean="0">
                <a:solidFill>
                  <a:srgbClr val="00B0F0"/>
                </a:solidFill>
                <a:latin typeface="Comic Sans MS" panose="030F0702030302020204" pitchFamily="66" charset="0"/>
              </a:rPr>
              <a:t>Esposito</a:t>
            </a:r>
            <a:r>
              <a:rPr lang="tr-TR" sz="20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 </a:t>
            </a:r>
            <a:r>
              <a:rPr lang="tr-TR" sz="2000" b="1" dirty="0" err="1">
                <a:solidFill>
                  <a:srgbClr val="00B0F0"/>
                </a:solidFill>
                <a:latin typeface="Comic Sans MS" panose="030F0702030302020204" pitchFamily="66" charset="0"/>
              </a:rPr>
              <a:t>Salvatore</a:t>
            </a:r>
            <a:r>
              <a:rPr lang="tr-TR" sz="2000" b="1" dirty="0">
                <a:solidFill>
                  <a:srgbClr val="00B0F0"/>
                </a:solidFill>
                <a:latin typeface="Comic Sans MS" panose="030F0702030302020204" pitchFamily="66" charset="0"/>
              </a:rPr>
              <a:t> J. </a:t>
            </a:r>
            <a:r>
              <a:rPr lang="en-US" sz="2000" b="1" u="sng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Maxillofacial </a:t>
            </a:r>
            <a:r>
              <a:rPr lang="en-US" sz="2000" b="1" u="sng" dirty="0">
                <a:solidFill>
                  <a:schemeClr val="bg1"/>
                </a:solidFill>
                <a:latin typeface="Comic Sans MS" panose="030F0702030302020204" pitchFamily="66" charset="0"/>
              </a:rPr>
              <a:t>Rehabilitation: Prosthodontic and Surgical Management of Cancer-Related, Acquired, and Congenital Defects of the Head and Neck, </a:t>
            </a:r>
            <a:r>
              <a:rPr lang="tr-TR" sz="2000" b="1" u="sng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3.</a:t>
            </a:r>
            <a:r>
              <a:rPr lang="en-US" sz="2000" b="1" u="sng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rd</a:t>
            </a:r>
            <a:r>
              <a:rPr lang="en-US" sz="2000" b="1" u="sng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sz="2000" b="1" u="sng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ed.</a:t>
            </a:r>
            <a:r>
              <a:rPr lang="tr-TR" sz="2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Quintessence</a:t>
            </a:r>
            <a:r>
              <a:rPr lang="tr-TR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Publishing </a:t>
            </a:r>
            <a:r>
              <a:rPr lang="tr-TR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Company</a:t>
            </a:r>
            <a:r>
              <a:rPr lang="tr-TR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; </a:t>
            </a:r>
            <a:r>
              <a:rPr lang="tr-TR" sz="2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2011.</a:t>
            </a:r>
            <a:endParaRPr lang="tr-TR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endParaRPr lang="tr-TR" sz="28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endParaRPr lang="tr-TR" sz="28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endParaRPr lang="tr-TR" sz="28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endParaRPr lang="tr-TR" sz="28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496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>
          <a:xfrm>
            <a:off x="687451" y="558780"/>
            <a:ext cx="7772400" cy="428629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tr-TR" sz="1600" dirty="0" smtClean="0">
                <a:solidFill>
                  <a:schemeClr val="accent2"/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  <a:t>ÇENE-YÜZ PROTEZLERİNE GİRİŞ</a:t>
            </a:r>
            <a:endParaRPr lang="tr-TR" sz="1600" dirty="0">
              <a:solidFill>
                <a:schemeClr val="accent2"/>
              </a:solidFill>
            </a:endParaRPr>
          </a:p>
        </p:txBody>
      </p:sp>
      <p:sp>
        <p:nvSpPr>
          <p:cNvPr id="14338" name="5 Metin Yer Tutucusu"/>
          <p:cNvSpPr>
            <a:spLocks noGrp="1"/>
          </p:cNvSpPr>
          <p:nvPr>
            <p:ph type="body" idx="1"/>
          </p:nvPr>
        </p:nvSpPr>
        <p:spPr>
          <a:xfrm>
            <a:off x="285750" y="2352675"/>
            <a:ext cx="8643938" cy="2647950"/>
          </a:xfrm>
        </p:spPr>
        <p:txBody>
          <a:bodyPr/>
          <a:lstStyle/>
          <a:p>
            <a:pPr algn="just" eaLnBrk="1" hangingPunct="1"/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  </a:t>
            </a:r>
            <a:r>
              <a:rPr lang="tr-TR" sz="2800" b="1" dirty="0" smtClean="0">
                <a:solidFill>
                  <a:schemeClr val="bg1"/>
                </a:solidFill>
                <a:latin typeface="Comic Sans MS" pitchFamily="66" charset="0"/>
              </a:rPr>
              <a:t>Çene ve yüz </a:t>
            </a:r>
            <a:r>
              <a:rPr lang="tr-TR" sz="2800" b="1" dirty="0" err="1" smtClean="0">
                <a:solidFill>
                  <a:schemeClr val="bg1"/>
                </a:solidFill>
                <a:latin typeface="Comic Sans MS" pitchFamily="66" charset="0"/>
              </a:rPr>
              <a:t>defektleri</a:t>
            </a:r>
            <a:r>
              <a:rPr lang="tr-TR" sz="2800" b="1" dirty="0" smtClean="0">
                <a:solidFill>
                  <a:schemeClr val="bg1"/>
                </a:solidFill>
                <a:latin typeface="Comic Sans MS" pitchFamily="66" charset="0"/>
              </a:rPr>
              <a:t>,doğumsal anomaliler, tümörlerin cerrahi rezeksiyonları, travma ya da bunlardan herhangi birinin kombinasyonu sonucu ortaya çıkarlar.</a:t>
            </a:r>
            <a:endParaRPr lang="tr-TR" sz="2800" b="1" dirty="0" smtClean="0">
              <a:solidFill>
                <a:schemeClr val="accent2"/>
              </a:solidFill>
              <a:latin typeface="Comic Sans MS" pitchFamily="66" charset="0"/>
            </a:endParaRPr>
          </a:p>
        </p:txBody>
      </p:sp>
      <p:pic>
        <p:nvPicPr>
          <p:cNvPr id="14339" name="Picture 4" descr="Resi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15888"/>
            <a:ext cx="719137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>
          <a:xfrm>
            <a:off x="687451" y="558780"/>
            <a:ext cx="7772400" cy="428629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tr-TR" sz="1600" dirty="0" smtClean="0">
                <a:solidFill>
                  <a:schemeClr val="accent2"/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  <a:t>ÇENE-YÜZ PROTEZLERİNE GİRİŞ</a:t>
            </a:r>
            <a:endParaRPr lang="tr-TR" sz="1600" dirty="0">
              <a:solidFill>
                <a:schemeClr val="accent2"/>
              </a:solidFill>
            </a:endParaRPr>
          </a:p>
        </p:txBody>
      </p:sp>
      <p:sp>
        <p:nvSpPr>
          <p:cNvPr id="14338" name="5 Metin Yer Tutucusu"/>
          <p:cNvSpPr>
            <a:spLocks noGrp="1"/>
          </p:cNvSpPr>
          <p:nvPr>
            <p:ph type="body" idx="1"/>
          </p:nvPr>
        </p:nvSpPr>
        <p:spPr>
          <a:xfrm>
            <a:off x="285750" y="2352675"/>
            <a:ext cx="8643938" cy="2647950"/>
          </a:xfrm>
        </p:spPr>
        <p:txBody>
          <a:bodyPr/>
          <a:lstStyle/>
          <a:p>
            <a:pPr algn="just" eaLnBrk="1" hangingPunct="1"/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  </a:t>
            </a:r>
            <a:r>
              <a:rPr lang="tr-TR" sz="2800" b="1" dirty="0" smtClean="0">
                <a:solidFill>
                  <a:schemeClr val="bg1"/>
                </a:solidFill>
                <a:latin typeface="Comic Sans MS" pitchFamily="66" charset="0"/>
              </a:rPr>
              <a:t>“Çene  ve Yüz Protezleri, yukarıda sayılan nedenlerle baş ve boyun bölgesinde ortaya çıkan kusurlu veya eksik kısımların yapay yollarla anatomik, fonksiyonel ve estetik olarak rehabilitasyonunun amacıyla yapılırlar.” </a:t>
            </a:r>
          </a:p>
          <a:p>
            <a:pPr algn="just" eaLnBrk="1" hangingPunct="1"/>
            <a:r>
              <a:rPr lang="tr-TR" sz="2800" b="1" dirty="0" smtClean="0">
                <a:solidFill>
                  <a:srgbClr val="FFFF66"/>
                </a:solidFill>
                <a:latin typeface="Comic Sans MS" pitchFamily="66" charset="0"/>
              </a:rPr>
              <a:t>    </a:t>
            </a:r>
            <a:endParaRPr lang="tr-TR" sz="2800" b="1" dirty="0" smtClean="0">
              <a:solidFill>
                <a:schemeClr val="accent2"/>
              </a:solidFill>
              <a:latin typeface="Comic Sans MS" pitchFamily="66" charset="0"/>
            </a:endParaRPr>
          </a:p>
        </p:txBody>
      </p:sp>
      <p:pic>
        <p:nvPicPr>
          <p:cNvPr id="14339" name="Picture 4" descr="Resi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15888"/>
            <a:ext cx="719137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 idx="4294967295"/>
          </p:nvPr>
        </p:nvSpPr>
        <p:spPr>
          <a:xfrm>
            <a:off x="474663" y="407988"/>
            <a:ext cx="8229600" cy="466708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tr-TR" sz="1600" dirty="0" smtClean="0">
                <a:solidFill>
                  <a:schemeClr val="accent2"/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  <a:t>ÇENE-YÜZ PROTEZLERİNE GİRİŞ</a:t>
            </a:r>
            <a:endParaRPr lang="tr-TR" sz="1600" dirty="0">
              <a:solidFill>
                <a:schemeClr val="accent2"/>
              </a:solidFill>
            </a:endParaRPr>
          </a:p>
        </p:txBody>
      </p:sp>
      <p:sp>
        <p:nvSpPr>
          <p:cNvPr id="31746" name="5 Metin Yer Tutucusu"/>
          <p:cNvSpPr>
            <a:spLocks noGrp="1"/>
          </p:cNvSpPr>
          <p:nvPr>
            <p:ph idx="4294967295"/>
          </p:nvPr>
        </p:nvSpPr>
        <p:spPr>
          <a:xfrm>
            <a:off x="468313" y="1484313"/>
            <a:ext cx="8229600" cy="4953000"/>
          </a:xfrm>
        </p:spPr>
        <p:txBody>
          <a:bodyPr/>
          <a:lstStyle/>
          <a:p>
            <a:pPr algn="just" eaLnBrk="1" hangingPunct="1"/>
            <a:r>
              <a:rPr lang="tr-TR" sz="2800" b="1" smtClean="0">
                <a:solidFill>
                  <a:srgbClr val="FF0066"/>
                </a:solidFill>
                <a:latin typeface="Comic Sans MS" pitchFamily="66" charset="0"/>
              </a:rPr>
              <a:t>Çene ve yüz protezlerinin amaçları</a:t>
            </a:r>
          </a:p>
          <a:p>
            <a:pPr algn="just" eaLnBrk="1" hangingPunct="1"/>
            <a:r>
              <a:rPr lang="tr-TR" sz="2800" b="1" smtClean="0">
                <a:solidFill>
                  <a:srgbClr val="FF0066"/>
                </a:solidFill>
                <a:latin typeface="Comic Sans MS" pitchFamily="66" charset="0"/>
              </a:rPr>
              <a:t> </a:t>
            </a:r>
          </a:p>
          <a:p>
            <a:pPr algn="just" eaLnBrk="1" hangingPunct="1"/>
            <a:r>
              <a:rPr lang="tr-TR" sz="2800" b="1" smtClean="0">
                <a:solidFill>
                  <a:schemeClr val="bg1"/>
                </a:solidFill>
                <a:latin typeface="Comic Sans MS" pitchFamily="66" charset="0"/>
              </a:rPr>
              <a:t>Estetik-kozmetik gereksinimin düzenlenmesi</a:t>
            </a:r>
          </a:p>
          <a:p>
            <a:pPr algn="just" eaLnBrk="1" hangingPunct="1"/>
            <a:r>
              <a:rPr lang="tr-TR" sz="2800" b="1" smtClean="0">
                <a:solidFill>
                  <a:schemeClr val="bg1"/>
                </a:solidFill>
                <a:latin typeface="Comic Sans MS" pitchFamily="66" charset="0"/>
              </a:rPr>
              <a:t>Fonksiyonun onarımı</a:t>
            </a:r>
          </a:p>
          <a:p>
            <a:pPr algn="just" eaLnBrk="1" hangingPunct="1"/>
            <a:r>
              <a:rPr lang="tr-TR" sz="2800" b="1" smtClean="0">
                <a:solidFill>
                  <a:schemeClr val="bg1"/>
                </a:solidFill>
                <a:latin typeface="Comic Sans MS" pitchFamily="66" charset="0"/>
              </a:rPr>
              <a:t>Dokuların korunması</a:t>
            </a:r>
          </a:p>
          <a:p>
            <a:pPr algn="just" eaLnBrk="1" hangingPunct="1"/>
            <a:r>
              <a:rPr lang="tr-TR" sz="2800" b="1" smtClean="0">
                <a:solidFill>
                  <a:schemeClr val="bg1"/>
                </a:solidFill>
                <a:latin typeface="Comic Sans MS" pitchFamily="66" charset="0"/>
              </a:rPr>
              <a:t>Terapötik etki</a:t>
            </a:r>
          </a:p>
          <a:p>
            <a:pPr algn="just" eaLnBrk="1" hangingPunct="1"/>
            <a:r>
              <a:rPr lang="tr-TR" sz="2800" b="1" smtClean="0">
                <a:solidFill>
                  <a:schemeClr val="bg1"/>
                </a:solidFill>
                <a:latin typeface="Comic Sans MS" pitchFamily="66" charset="0"/>
              </a:rPr>
              <a:t>Psikolojik tedavi</a:t>
            </a:r>
          </a:p>
          <a:p>
            <a:pPr algn="just" eaLnBrk="1" hangingPunct="1"/>
            <a:endParaRPr lang="tr-TR" sz="2000" b="1" smtClean="0">
              <a:solidFill>
                <a:schemeClr val="bg1"/>
              </a:solidFill>
              <a:latin typeface="Comic Sans MS" pitchFamily="66" charset="0"/>
            </a:endParaRPr>
          </a:p>
          <a:p>
            <a:pPr algn="just" eaLnBrk="1" hangingPunct="1"/>
            <a:endParaRPr lang="tr-TR" sz="2200" b="1" smtClean="0">
              <a:solidFill>
                <a:schemeClr val="bg1"/>
              </a:solidFill>
              <a:latin typeface="Comic Sans MS" pitchFamily="66" charset="0"/>
            </a:endParaRPr>
          </a:p>
          <a:p>
            <a:pPr algn="just" eaLnBrk="1" hangingPunct="1"/>
            <a:endParaRPr lang="tr-TR" sz="2200" b="1" smtClean="0">
              <a:solidFill>
                <a:schemeClr val="bg1"/>
              </a:solidFill>
              <a:latin typeface="Comic Sans MS" pitchFamily="66" charset="0"/>
            </a:endParaRPr>
          </a:p>
          <a:p>
            <a:pPr algn="just" eaLnBrk="1" hangingPunct="1"/>
            <a:endParaRPr lang="tr-TR" sz="2200" b="1" smtClean="0">
              <a:solidFill>
                <a:srgbClr val="FF0066"/>
              </a:solidFill>
              <a:latin typeface="Comic Sans MS" pitchFamily="66" charset="0"/>
            </a:endParaRPr>
          </a:p>
          <a:p>
            <a:pPr algn="just" eaLnBrk="1" hangingPunct="1"/>
            <a:endParaRPr lang="tr-TR" sz="2800" b="1" smtClean="0">
              <a:solidFill>
                <a:schemeClr val="bg1"/>
              </a:solidFill>
              <a:latin typeface="Comic Sans MS" pitchFamily="66" charset="0"/>
            </a:endParaRPr>
          </a:p>
          <a:p>
            <a:pPr algn="just" eaLnBrk="1" hangingPunct="1"/>
            <a:endParaRPr lang="tr-TR" sz="2800" b="1" smtClean="0">
              <a:solidFill>
                <a:schemeClr val="accent2"/>
              </a:solidFill>
              <a:latin typeface="Comic Sans MS" pitchFamily="66" charset="0"/>
            </a:endParaRPr>
          </a:p>
        </p:txBody>
      </p:sp>
      <p:pic>
        <p:nvPicPr>
          <p:cNvPr id="31747" name="Picture 4" descr="Resi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15888"/>
            <a:ext cx="719137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 idx="4294967295"/>
          </p:nvPr>
        </p:nvSpPr>
        <p:spPr>
          <a:xfrm>
            <a:off x="474663" y="407988"/>
            <a:ext cx="8229600" cy="466708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tr-TR" sz="1600" dirty="0" smtClean="0">
                <a:solidFill>
                  <a:schemeClr val="accent2"/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  <a:t>ÇENE-YÜZ PROTEZLERİNE GİRİŞ</a:t>
            </a:r>
            <a:endParaRPr lang="tr-TR" sz="1600" dirty="0">
              <a:solidFill>
                <a:schemeClr val="accent2"/>
              </a:solidFill>
            </a:endParaRPr>
          </a:p>
        </p:txBody>
      </p:sp>
      <p:sp>
        <p:nvSpPr>
          <p:cNvPr id="32770" name="5 Metin Yer Tutucusu"/>
          <p:cNvSpPr>
            <a:spLocks noGrp="1"/>
          </p:cNvSpPr>
          <p:nvPr>
            <p:ph idx="4294967295"/>
          </p:nvPr>
        </p:nvSpPr>
        <p:spPr>
          <a:xfrm>
            <a:off x="468313" y="1484313"/>
            <a:ext cx="8229600" cy="4953000"/>
          </a:xfrm>
        </p:spPr>
        <p:txBody>
          <a:bodyPr/>
          <a:lstStyle/>
          <a:p>
            <a:pPr algn="just" eaLnBrk="1" hangingPunct="1"/>
            <a:r>
              <a:rPr lang="tr-TR" sz="2800" b="1" smtClean="0">
                <a:solidFill>
                  <a:srgbClr val="FF0066"/>
                </a:solidFill>
                <a:latin typeface="Comic Sans MS" pitchFamily="66" charset="0"/>
              </a:rPr>
              <a:t>Çene ve yüz protezleri bazı gereksinimleri karşılamalıdır</a:t>
            </a:r>
          </a:p>
          <a:p>
            <a:pPr algn="just" eaLnBrk="1" hangingPunct="1"/>
            <a:endParaRPr lang="tr-TR" sz="2400" b="1" smtClean="0">
              <a:solidFill>
                <a:schemeClr val="bg1"/>
              </a:solidFill>
              <a:latin typeface="Comic Sans MS" pitchFamily="66" charset="0"/>
            </a:endParaRPr>
          </a:p>
          <a:p>
            <a:pPr algn="just" eaLnBrk="1" hangingPunct="1"/>
            <a:r>
              <a:rPr lang="tr-TR" sz="2400" b="1" smtClean="0">
                <a:solidFill>
                  <a:schemeClr val="bg1"/>
                </a:solidFill>
                <a:latin typeface="Comic Sans MS" pitchFamily="66" charset="0"/>
              </a:rPr>
              <a:t>Mümkün olduğunca fonksiyonu iade edebilmelidir</a:t>
            </a:r>
          </a:p>
          <a:p>
            <a:pPr algn="just" eaLnBrk="1" hangingPunct="1"/>
            <a:r>
              <a:rPr lang="tr-TR" sz="2400" b="1" smtClean="0">
                <a:solidFill>
                  <a:schemeClr val="bg1"/>
                </a:solidFill>
                <a:latin typeface="Comic Sans MS" pitchFamily="66" charset="0"/>
              </a:rPr>
              <a:t>Estetik olmalıdır</a:t>
            </a:r>
          </a:p>
          <a:p>
            <a:pPr algn="just" eaLnBrk="1" hangingPunct="1"/>
            <a:r>
              <a:rPr lang="tr-TR" sz="2400" b="1" smtClean="0">
                <a:solidFill>
                  <a:schemeClr val="bg1"/>
                </a:solidFill>
                <a:latin typeface="Comic Sans MS" pitchFamily="66" charset="0"/>
              </a:rPr>
              <a:t>Kolay ve güvenle takılıp çıkarılabilmelidir</a:t>
            </a:r>
          </a:p>
          <a:p>
            <a:pPr algn="just" eaLnBrk="1" hangingPunct="1"/>
            <a:r>
              <a:rPr lang="tr-TR" sz="2400" b="1" smtClean="0">
                <a:solidFill>
                  <a:schemeClr val="bg1"/>
                </a:solidFill>
                <a:latin typeface="Comic Sans MS" pitchFamily="66" charset="0"/>
              </a:rPr>
              <a:t>Uzun süre bozulmadan kullanılabilmelidir</a:t>
            </a:r>
          </a:p>
          <a:p>
            <a:pPr algn="just" eaLnBrk="1" hangingPunct="1"/>
            <a:r>
              <a:rPr lang="tr-TR" sz="2400" b="1" smtClean="0">
                <a:solidFill>
                  <a:schemeClr val="bg1"/>
                </a:solidFill>
                <a:latin typeface="Comic Sans MS" pitchFamily="66" charset="0"/>
              </a:rPr>
              <a:t>Kolay temizlenebilmelidir</a:t>
            </a:r>
          </a:p>
          <a:p>
            <a:pPr algn="just" eaLnBrk="1" hangingPunct="1"/>
            <a:r>
              <a:rPr lang="tr-TR" sz="2400" b="1" smtClean="0">
                <a:solidFill>
                  <a:schemeClr val="bg1"/>
                </a:solidFill>
                <a:latin typeface="Comic Sans MS" pitchFamily="66" charset="0"/>
              </a:rPr>
              <a:t>Renk değişimine uğramamlıdır</a:t>
            </a:r>
          </a:p>
          <a:p>
            <a:pPr algn="just" eaLnBrk="1" hangingPunct="1"/>
            <a:r>
              <a:rPr lang="tr-TR" sz="2400" b="1" smtClean="0">
                <a:solidFill>
                  <a:schemeClr val="bg1"/>
                </a:solidFill>
                <a:latin typeface="Comic Sans MS" pitchFamily="66" charset="0"/>
              </a:rPr>
              <a:t>Komşu dokularla iyi uyum sağlamalıdır</a:t>
            </a:r>
          </a:p>
          <a:p>
            <a:pPr algn="just" eaLnBrk="1" hangingPunct="1"/>
            <a:endParaRPr lang="tr-TR" sz="2400" b="1" smtClean="0">
              <a:solidFill>
                <a:schemeClr val="bg1"/>
              </a:solidFill>
              <a:latin typeface="Comic Sans MS" pitchFamily="66" charset="0"/>
            </a:endParaRPr>
          </a:p>
          <a:p>
            <a:pPr algn="just" eaLnBrk="1" hangingPunct="1"/>
            <a:endParaRPr lang="tr-TR" sz="2000" b="1" smtClean="0">
              <a:solidFill>
                <a:schemeClr val="bg1"/>
              </a:solidFill>
              <a:latin typeface="Comic Sans MS" pitchFamily="66" charset="0"/>
            </a:endParaRPr>
          </a:p>
          <a:p>
            <a:pPr algn="just" eaLnBrk="1" hangingPunct="1"/>
            <a:endParaRPr lang="tr-TR" sz="2200" b="1" smtClean="0">
              <a:solidFill>
                <a:schemeClr val="bg1"/>
              </a:solidFill>
              <a:latin typeface="Comic Sans MS" pitchFamily="66" charset="0"/>
            </a:endParaRPr>
          </a:p>
          <a:p>
            <a:pPr algn="just" eaLnBrk="1" hangingPunct="1"/>
            <a:endParaRPr lang="tr-TR" sz="2200" b="1" smtClean="0">
              <a:solidFill>
                <a:schemeClr val="bg1"/>
              </a:solidFill>
              <a:latin typeface="Comic Sans MS" pitchFamily="66" charset="0"/>
            </a:endParaRPr>
          </a:p>
          <a:p>
            <a:pPr algn="just" eaLnBrk="1" hangingPunct="1"/>
            <a:endParaRPr lang="tr-TR" sz="2200" b="1" smtClean="0">
              <a:solidFill>
                <a:srgbClr val="FF0066"/>
              </a:solidFill>
              <a:latin typeface="Comic Sans MS" pitchFamily="66" charset="0"/>
            </a:endParaRPr>
          </a:p>
          <a:p>
            <a:pPr algn="just" eaLnBrk="1" hangingPunct="1"/>
            <a:endParaRPr lang="tr-TR" sz="2800" b="1" smtClean="0">
              <a:solidFill>
                <a:schemeClr val="bg1"/>
              </a:solidFill>
              <a:latin typeface="Comic Sans MS" pitchFamily="66" charset="0"/>
            </a:endParaRPr>
          </a:p>
          <a:p>
            <a:pPr algn="just" eaLnBrk="1" hangingPunct="1"/>
            <a:endParaRPr lang="tr-TR" sz="2800" b="1" smtClean="0">
              <a:solidFill>
                <a:schemeClr val="accent2"/>
              </a:solidFill>
              <a:latin typeface="Comic Sans MS" pitchFamily="66" charset="0"/>
            </a:endParaRPr>
          </a:p>
        </p:txBody>
      </p:sp>
      <p:pic>
        <p:nvPicPr>
          <p:cNvPr id="32771" name="Picture 4" descr="Resi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15888"/>
            <a:ext cx="719137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>
          <a:xfrm>
            <a:off x="474663" y="407988"/>
            <a:ext cx="8229600" cy="466708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tr-TR" sz="1600" dirty="0" smtClean="0">
                <a:solidFill>
                  <a:schemeClr val="accent2"/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  <a:t>ÇENE-YÜZ PROTEZLERİNE GİRİŞ</a:t>
            </a:r>
            <a:endParaRPr lang="tr-TR" sz="1600" dirty="0">
              <a:solidFill>
                <a:schemeClr val="accent2"/>
              </a:solidFill>
            </a:endParaRPr>
          </a:p>
        </p:txBody>
      </p:sp>
      <p:sp>
        <p:nvSpPr>
          <p:cNvPr id="15362" name="5 Metin Yer Tutucusu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953000"/>
          </a:xfrm>
        </p:spPr>
        <p:txBody>
          <a:bodyPr/>
          <a:lstStyle/>
          <a:p>
            <a:pPr algn="just" eaLnBrk="1" hangingPunct="1"/>
            <a:r>
              <a:rPr lang="tr-TR" sz="2800" b="1" dirty="0" smtClean="0">
                <a:solidFill>
                  <a:srgbClr val="FF0066"/>
                </a:solidFill>
                <a:latin typeface="Comic Sans MS" pitchFamily="66" charset="0"/>
              </a:rPr>
              <a:t>Baş ve boyun bölgesinde ortaya çıkan ve </a:t>
            </a:r>
            <a:r>
              <a:rPr lang="tr-TR" sz="2800" b="1" dirty="0" err="1" smtClean="0">
                <a:solidFill>
                  <a:srgbClr val="FF0066"/>
                </a:solidFill>
                <a:latin typeface="Comic Sans MS" pitchFamily="66" charset="0"/>
              </a:rPr>
              <a:t>protetik</a:t>
            </a:r>
            <a:r>
              <a:rPr lang="tr-TR" sz="2800" b="1" dirty="0" smtClean="0">
                <a:solidFill>
                  <a:srgbClr val="FF0066"/>
                </a:solidFill>
                <a:latin typeface="Comic Sans MS" pitchFamily="66" charset="0"/>
              </a:rPr>
              <a:t> olarak restorasyon gerektiren </a:t>
            </a:r>
            <a:r>
              <a:rPr lang="tr-TR" sz="2800" b="1" dirty="0" err="1" smtClean="0">
                <a:solidFill>
                  <a:srgbClr val="FF0066"/>
                </a:solidFill>
                <a:latin typeface="Comic Sans MS" pitchFamily="66" charset="0"/>
              </a:rPr>
              <a:t>deformiteler</a:t>
            </a:r>
            <a:r>
              <a:rPr lang="tr-TR" sz="2800" b="1" dirty="0" smtClean="0">
                <a:solidFill>
                  <a:srgbClr val="FF0066"/>
                </a:solidFill>
                <a:latin typeface="Comic Sans MS" pitchFamily="66" charset="0"/>
              </a:rPr>
              <a:t> </a:t>
            </a:r>
            <a:r>
              <a:rPr lang="tr-TR" sz="2800" b="1" dirty="0" smtClean="0">
                <a:solidFill>
                  <a:schemeClr val="bg1"/>
                </a:solidFill>
                <a:latin typeface="Comic Sans MS" pitchFamily="66" charset="0"/>
              </a:rPr>
              <a:t>(</a:t>
            </a:r>
            <a:r>
              <a:rPr lang="tr-TR" sz="2800" b="1" dirty="0" err="1" smtClean="0">
                <a:solidFill>
                  <a:schemeClr val="bg1"/>
                </a:solidFill>
                <a:latin typeface="Comic Sans MS" pitchFamily="66" charset="0"/>
              </a:rPr>
              <a:t>etyolojilerine</a:t>
            </a:r>
            <a:r>
              <a:rPr lang="tr-TR" sz="2800" b="1" dirty="0" smtClean="0">
                <a:solidFill>
                  <a:schemeClr val="bg1"/>
                </a:solidFill>
                <a:latin typeface="Comic Sans MS" pitchFamily="66" charset="0"/>
              </a:rPr>
              <a:t> göre)</a:t>
            </a:r>
            <a:r>
              <a:rPr lang="tr-TR" sz="2800" b="1" dirty="0" smtClean="0">
                <a:solidFill>
                  <a:srgbClr val="FF0066"/>
                </a:solidFill>
                <a:latin typeface="Comic Sans MS" pitchFamily="66" charset="0"/>
              </a:rPr>
              <a:t>:</a:t>
            </a:r>
          </a:p>
          <a:p>
            <a:pPr algn="just" eaLnBrk="1" hangingPunct="1"/>
            <a:endParaRPr lang="tr-TR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 algn="just" eaLnBrk="1" hangingPunct="1"/>
            <a:r>
              <a:rPr lang="tr-TR" sz="2800" b="1" dirty="0" smtClean="0">
                <a:solidFill>
                  <a:schemeClr val="bg1"/>
                </a:solidFill>
                <a:latin typeface="Comic Sans MS" pitchFamily="66" charset="0"/>
              </a:rPr>
              <a:t>Doğumsal </a:t>
            </a:r>
            <a:r>
              <a:rPr lang="tr-TR" sz="2800" b="1" dirty="0" err="1" smtClean="0">
                <a:solidFill>
                  <a:schemeClr val="bg1"/>
                </a:solidFill>
                <a:latin typeface="Comic Sans MS" pitchFamily="66" charset="0"/>
              </a:rPr>
              <a:t>Deformiteler</a:t>
            </a:r>
            <a:endParaRPr lang="tr-TR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 algn="just" eaLnBrk="1" hangingPunct="1"/>
            <a:r>
              <a:rPr lang="tr-TR" sz="2800" b="1" dirty="0" smtClean="0">
                <a:solidFill>
                  <a:schemeClr val="bg1"/>
                </a:solidFill>
                <a:latin typeface="Comic Sans MS" pitchFamily="66" charset="0"/>
              </a:rPr>
              <a:t>Gelişim </a:t>
            </a:r>
            <a:r>
              <a:rPr lang="tr-TR" sz="2800" b="1" dirty="0" err="1" smtClean="0">
                <a:solidFill>
                  <a:schemeClr val="bg1"/>
                </a:solidFill>
                <a:latin typeface="Comic Sans MS" pitchFamily="66" charset="0"/>
              </a:rPr>
              <a:t>Deformiteleri</a:t>
            </a:r>
            <a:endParaRPr lang="tr-TR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 algn="just" eaLnBrk="1" hangingPunct="1"/>
            <a:r>
              <a:rPr lang="tr-TR" sz="2800" b="1" dirty="0" smtClean="0">
                <a:solidFill>
                  <a:schemeClr val="bg1"/>
                </a:solidFill>
                <a:latin typeface="Comic Sans MS" pitchFamily="66" charset="0"/>
              </a:rPr>
              <a:t>Kazanılmış </a:t>
            </a:r>
            <a:r>
              <a:rPr lang="tr-TR" sz="2800" b="1" dirty="0" err="1" smtClean="0">
                <a:solidFill>
                  <a:schemeClr val="bg1"/>
                </a:solidFill>
                <a:latin typeface="Comic Sans MS" pitchFamily="66" charset="0"/>
              </a:rPr>
              <a:t>Deformiteler</a:t>
            </a:r>
            <a:endParaRPr lang="tr-TR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 algn="just" eaLnBrk="1" hangingPunct="1"/>
            <a:endParaRPr lang="tr-TR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 algn="just" eaLnBrk="1" hangingPunct="1"/>
            <a:endParaRPr lang="tr-TR" sz="2800" b="1" dirty="0" smtClean="0">
              <a:solidFill>
                <a:schemeClr val="accent2"/>
              </a:solidFill>
              <a:latin typeface="Comic Sans MS" pitchFamily="66" charset="0"/>
            </a:endParaRPr>
          </a:p>
        </p:txBody>
      </p:sp>
      <p:pic>
        <p:nvPicPr>
          <p:cNvPr id="15363" name="Picture 5" descr="Resi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15888"/>
            <a:ext cx="719137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 idx="4294967295"/>
          </p:nvPr>
        </p:nvSpPr>
        <p:spPr>
          <a:xfrm>
            <a:off x="474663" y="407988"/>
            <a:ext cx="8229600" cy="466708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tr-TR" sz="1600" dirty="0" smtClean="0">
                <a:solidFill>
                  <a:schemeClr val="accent2"/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  <a:t>ÇENE-YÜZ PROTEZLERİNE GİRİŞ</a:t>
            </a:r>
            <a:endParaRPr lang="tr-TR" sz="1600" dirty="0">
              <a:solidFill>
                <a:schemeClr val="accent2"/>
              </a:solidFill>
            </a:endParaRPr>
          </a:p>
        </p:txBody>
      </p:sp>
      <p:sp>
        <p:nvSpPr>
          <p:cNvPr id="16386" name="5 Metin Yer Tutucusu"/>
          <p:cNvSpPr>
            <a:spLocks noGrp="1"/>
          </p:cNvSpPr>
          <p:nvPr>
            <p:ph idx="4294967295"/>
          </p:nvPr>
        </p:nvSpPr>
        <p:spPr>
          <a:xfrm>
            <a:off x="457200" y="1341438"/>
            <a:ext cx="8229600" cy="4953000"/>
          </a:xfrm>
        </p:spPr>
        <p:txBody>
          <a:bodyPr/>
          <a:lstStyle/>
          <a:p>
            <a:pPr algn="just" eaLnBrk="1" hangingPunct="1"/>
            <a:r>
              <a:rPr lang="tr-TR" sz="2800" b="1" dirty="0" smtClean="0">
                <a:solidFill>
                  <a:srgbClr val="FF0066"/>
                </a:solidFill>
                <a:latin typeface="Comic Sans MS" pitchFamily="66" charset="0"/>
              </a:rPr>
              <a:t>DOĞUMSAL DEFORMİTELER</a:t>
            </a:r>
          </a:p>
          <a:p>
            <a:pPr algn="just" eaLnBrk="1" hangingPunct="1"/>
            <a:r>
              <a:rPr lang="tr-TR" sz="2800" b="1" dirty="0" smtClean="0">
                <a:solidFill>
                  <a:schemeClr val="bg1"/>
                </a:solidFill>
                <a:latin typeface="Comic Sans MS" pitchFamily="66" charset="0"/>
              </a:rPr>
              <a:t>Dudak ve Damak Yarığı</a:t>
            </a:r>
          </a:p>
          <a:p>
            <a:pPr algn="just" eaLnBrk="1" hangingPunct="1"/>
            <a:r>
              <a:rPr lang="tr-TR" sz="2800" b="1" dirty="0" err="1" smtClean="0">
                <a:solidFill>
                  <a:schemeClr val="bg1"/>
                </a:solidFill>
                <a:latin typeface="Comic Sans MS" pitchFamily="66" charset="0"/>
              </a:rPr>
              <a:t>Kranio</a:t>
            </a:r>
            <a:r>
              <a:rPr lang="tr-TR" sz="2800" b="1" dirty="0" smtClean="0">
                <a:solidFill>
                  <a:schemeClr val="bg1"/>
                </a:solidFill>
                <a:latin typeface="Comic Sans MS" pitchFamily="66" charset="0"/>
              </a:rPr>
              <a:t>-</a:t>
            </a:r>
            <a:r>
              <a:rPr lang="tr-TR" sz="2800" b="1" dirty="0" err="1" smtClean="0">
                <a:solidFill>
                  <a:schemeClr val="bg1"/>
                </a:solidFill>
                <a:latin typeface="Comic Sans MS" pitchFamily="66" charset="0"/>
              </a:rPr>
              <a:t>fasiyal</a:t>
            </a:r>
            <a:r>
              <a:rPr lang="tr-TR" sz="2800" b="1" dirty="0" smtClean="0">
                <a:solidFill>
                  <a:schemeClr val="bg1"/>
                </a:solidFill>
                <a:latin typeface="Comic Sans MS" pitchFamily="66" charset="0"/>
              </a:rPr>
              <a:t> yarık ve anomaliler </a:t>
            </a:r>
          </a:p>
          <a:p>
            <a:pPr algn="just" eaLnBrk="1" hangingPunct="1">
              <a:buNone/>
            </a:pPr>
            <a:r>
              <a:rPr lang="tr-TR" sz="2800" b="1" dirty="0" smtClean="0">
                <a:latin typeface="Comic Sans MS" pitchFamily="66" charset="0"/>
              </a:rPr>
              <a:t>  -1. ve 2. </a:t>
            </a:r>
            <a:r>
              <a:rPr lang="tr-TR" sz="2800" b="1" dirty="0" err="1" smtClean="0">
                <a:latin typeface="Comic Sans MS" pitchFamily="66" charset="0"/>
              </a:rPr>
              <a:t>branşiyal</a:t>
            </a:r>
            <a:r>
              <a:rPr lang="tr-TR" sz="2800" b="1" dirty="0" smtClean="0">
                <a:latin typeface="Comic Sans MS" pitchFamily="66" charset="0"/>
              </a:rPr>
              <a:t> ark sendromu</a:t>
            </a:r>
          </a:p>
          <a:p>
            <a:pPr algn="just" eaLnBrk="1" hangingPunct="1">
              <a:buNone/>
            </a:pPr>
            <a:r>
              <a:rPr lang="tr-TR" sz="2800" b="1" dirty="0" smtClean="0">
                <a:latin typeface="Comic Sans MS" pitchFamily="66" charset="0"/>
              </a:rPr>
              <a:t>  -</a:t>
            </a:r>
            <a:r>
              <a:rPr lang="tr-TR" sz="2800" b="1" dirty="0" err="1" smtClean="0">
                <a:latin typeface="Comic Sans MS" pitchFamily="66" charset="0"/>
              </a:rPr>
              <a:t>Kraniostenozis</a:t>
            </a:r>
            <a:r>
              <a:rPr lang="tr-TR" sz="2800" b="1" dirty="0" smtClean="0">
                <a:latin typeface="Comic Sans MS" pitchFamily="66" charset="0"/>
              </a:rPr>
              <a:t> ve </a:t>
            </a:r>
            <a:r>
              <a:rPr lang="tr-TR" sz="2800" b="1" dirty="0" err="1" smtClean="0">
                <a:latin typeface="Comic Sans MS" pitchFamily="66" charset="0"/>
              </a:rPr>
              <a:t>Fasiostenozis</a:t>
            </a:r>
            <a:endParaRPr lang="tr-TR" sz="2800" b="1" dirty="0" smtClean="0">
              <a:latin typeface="Comic Sans MS" pitchFamily="66" charset="0"/>
            </a:endParaRPr>
          </a:p>
          <a:p>
            <a:pPr algn="just" eaLnBrk="1" hangingPunct="1">
              <a:buNone/>
            </a:pPr>
            <a:r>
              <a:rPr lang="tr-TR" sz="2800" b="1" dirty="0" smtClean="0">
                <a:latin typeface="Comic Sans MS" pitchFamily="66" charset="0"/>
              </a:rPr>
              <a:t>  -Kulak </a:t>
            </a:r>
            <a:r>
              <a:rPr lang="tr-TR" sz="2800" b="1" dirty="0" err="1" smtClean="0">
                <a:latin typeface="Comic Sans MS" pitchFamily="66" charset="0"/>
              </a:rPr>
              <a:t>deformiteleri</a:t>
            </a:r>
            <a:endParaRPr lang="tr-TR" sz="2800" b="1" dirty="0" smtClean="0">
              <a:latin typeface="Comic Sans MS" pitchFamily="66" charset="0"/>
            </a:endParaRPr>
          </a:p>
          <a:p>
            <a:pPr algn="just" eaLnBrk="1" hangingPunct="1">
              <a:buNone/>
            </a:pPr>
            <a:r>
              <a:rPr lang="tr-TR" sz="2800" b="1" dirty="0" smtClean="0">
                <a:latin typeface="Comic Sans MS" pitchFamily="66" charset="0"/>
              </a:rPr>
              <a:t>  -Burun </a:t>
            </a:r>
            <a:r>
              <a:rPr lang="tr-TR" sz="2800" b="1" dirty="0" err="1" smtClean="0">
                <a:latin typeface="Comic Sans MS" pitchFamily="66" charset="0"/>
              </a:rPr>
              <a:t>deformiteleri</a:t>
            </a:r>
            <a:endParaRPr lang="tr-TR" sz="2800" b="1" dirty="0" smtClean="0">
              <a:latin typeface="Comic Sans MS" pitchFamily="66" charset="0"/>
            </a:endParaRPr>
          </a:p>
          <a:p>
            <a:pPr algn="just" eaLnBrk="1" hangingPunct="1">
              <a:buNone/>
            </a:pPr>
            <a:r>
              <a:rPr lang="tr-TR" sz="2800" b="1" dirty="0" smtClean="0">
                <a:latin typeface="Comic Sans MS" pitchFamily="66" charset="0"/>
              </a:rPr>
              <a:t>  -</a:t>
            </a:r>
            <a:r>
              <a:rPr lang="tr-TR" sz="2800" b="1" dirty="0" err="1" smtClean="0">
                <a:latin typeface="Comic Sans MS" pitchFamily="66" charset="0"/>
              </a:rPr>
              <a:t>Hemifasial</a:t>
            </a:r>
            <a:r>
              <a:rPr lang="tr-TR" sz="2800" b="1" dirty="0" smtClean="0">
                <a:latin typeface="Comic Sans MS" pitchFamily="66" charset="0"/>
              </a:rPr>
              <a:t> </a:t>
            </a:r>
            <a:r>
              <a:rPr lang="tr-TR" sz="2800" b="1" dirty="0" err="1" smtClean="0">
                <a:latin typeface="Comic Sans MS" pitchFamily="66" charset="0"/>
              </a:rPr>
              <a:t>hipertrofi</a:t>
            </a:r>
            <a:endParaRPr lang="tr-TR" sz="2800" b="1" dirty="0" smtClean="0">
              <a:latin typeface="Comic Sans MS" pitchFamily="66" charset="0"/>
            </a:endParaRPr>
          </a:p>
          <a:p>
            <a:pPr algn="just" eaLnBrk="1" hangingPunct="1"/>
            <a:endParaRPr lang="tr-TR" sz="2800" b="1" dirty="0" smtClean="0">
              <a:solidFill>
                <a:srgbClr val="FF0066"/>
              </a:solidFill>
              <a:latin typeface="Comic Sans MS" pitchFamily="66" charset="0"/>
            </a:endParaRPr>
          </a:p>
        </p:txBody>
      </p:sp>
      <p:pic>
        <p:nvPicPr>
          <p:cNvPr id="16387" name="Picture 4" descr="Resi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15888"/>
            <a:ext cx="719137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 idx="4294967295"/>
          </p:nvPr>
        </p:nvSpPr>
        <p:spPr>
          <a:xfrm>
            <a:off x="474663" y="407988"/>
            <a:ext cx="8229600" cy="466708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tr-TR" sz="1600" dirty="0" smtClean="0">
                <a:solidFill>
                  <a:schemeClr val="accent2"/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  <a:t>ÇENE-YÜZ PROTEZLERİNE GİRİŞ</a:t>
            </a:r>
            <a:endParaRPr lang="tr-TR" sz="1600" dirty="0">
              <a:solidFill>
                <a:schemeClr val="accent2"/>
              </a:solidFill>
            </a:endParaRPr>
          </a:p>
        </p:txBody>
      </p:sp>
      <p:sp>
        <p:nvSpPr>
          <p:cNvPr id="17410" name="5 Metin Yer Tutucusu"/>
          <p:cNvSpPr>
            <a:spLocks noGrp="1"/>
          </p:cNvSpPr>
          <p:nvPr>
            <p:ph idx="4294967295"/>
          </p:nvPr>
        </p:nvSpPr>
        <p:spPr>
          <a:xfrm>
            <a:off x="468313" y="1052513"/>
            <a:ext cx="8229600" cy="4953000"/>
          </a:xfrm>
        </p:spPr>
        <p:txBody>
          <a:bodyPr/>
          <a:lstStyle/>
          <a:p>
            <a:pPr algn="just" eaLnBrk="1" hangingPunct="1"/>
            <a:r>
              <a:rPr lang="tr-TR" sz="2800" b="1" smtClean="0">
                <a:solidFill>
                  <a:srgbClr val="FF0066"/>
                </a:solidFill>
                <a:latin typeface="Comic Sans MS" pitchFamily="66" charset="0"/>
              </a:rPr>
              <a:t>1.branşiyal ark sendromu</a:t>
            </a:r>
          </a:p>
          <a:p>
            <a:pPr algn="just" eaLnBrk="1" hangingPunct="1"/>
            <a:endParaRPr lang="tr-TR" sz="2000" b="1" smtClean="0">
              <a:solidFill>
                <a:schemeClr val="bg1"/>
              </a:solidFill>
              <a:latin typeface="Comic Sans MS" pitchFamily="66" charset="0"/>
            </a:endParaRPr>
          </a:p>
          <a:p>
            <a:pPr algn="just" eaLnBrk="1" hangingPunct="1"/>
            <a:r>
              <a:rPr lang="tr-TR" sz="2200" b="1" smtClean="0">
                <a:solidFill>
                  <a:schemeClr val="bg1"/>
                </a:solidFill>
                <a:latin typeface="Comic Sans MS" pitchFamily="66" charset="0"/>
              </a:rPr>
              <a:t>V.Kranial sinir ile innerve edilen kaslarda hipoplazi ve parezis</a:t>
            </a:r>
          </a:p>
          <a:p>
            <a:pPr algn="just" eaLnBrk="1" hangingPunct="1"/>
            <a:r>
              <a:rPr lang="tr-TR" sz="2200" b="1" smtClean="0">
                <a:solidFill>
                  <a:schemeClr val="bg1"/>
                </a:solidFill>
                <a:latin typeface="Comic Sans MS" pitchFamily="66" charset="0"/>
              </a:rPr>
              <a:t>Damak kaslarında gelişim noksanlığı ve parezis, buna bağlı olarak ta velofaringeal kapanmada yetersizlik</a:t>
            </a:r>
          </a:p>
          <a:p>
            <a:pPr algn="just" eaLnBrk="1" hangingPunct="1"/>
            <a:r>
              <a:rPr lang="tr-TR" sz="2200" b="1" smtClean="0">
                <a:solidFill>
                  <a:schemeClr val="bg1"/>
                </a:solidFill>
                <a:latin typeface="Comic Sans MS" pitchFamily="66" charset="0"/>
              </a:rPr>
              <a:t>Dilde hipoplazi</a:t>
            </a:r>
          </a:p>
          <a:p>
            <a:pPr algn="just" eaLnBrk="1" hangingPunct="1"/>
            <a:r>
              <a:rPr lang="tr-TR" sz="2200" b="1" smtClean="0">
                <a:solidFill>
                  <a:schemeClr val="bg1"/>
                </a:solidFill>
                <a:latin typeface="Comic Sans MS" pitchFamily="66" charset="0"/>
              </a:rPr>
              <a:t>Parotis bezi ve/veya kanalının yokluğu</a:t>
            </a:r>
          </a:p>
          <a:p>
            <a:pPr algn="just" eaLnBrk="1" hangingPunct="1"/>
            <a:r>
              <a:rPr lang="tr-TR" sz="2200" b="1" smtClean="0">
                <a:solidFill>
                  <a:schemeClr val="bg1"/>
                </a:solidFill>
                <a:latin typeface="Comic Sans MS" pitchFamily="66" charset="0"/>
              </a:rPr>
              <a:t>Makrostomia</a:t>
            </a:r>
          </a:p>
          <a:p>
            <a:pPr algn="just" eaLnBrk="1" hangingPunct="1"/>
            <a:r>
              <a:rPr lang="tr-TR" sz="2200" b="1" smtClean="0">
                <a:solidFill>
                  <a:schemeClr val="bg1"/>
                </a:solidFill>
                <a:latin typeface="Comic Sans MS" pitchFamily="66" charset="0"/>
              </a:rPr>
              <a:t>Mandibulada gelişim eksikliği (Hipoplaziden ramus ve/veya kondilin bulunmamasına kadar değişkenlik gösteren harabiyetler</a:t>
            </a:r>
          </a:p>
          <a:p>
            <a:pPr algn="just" eaLnBrk="1" hangingPunct="1"/>
            <a:r>
              <a:rPr lang="tr-TR" sz="2200" b="1" smtClean="0">
                <a:solidFill>
                  <a:schemeClr val="bg1"/>
                </a:solidFill>
                <a:latin typeface="Comic Sans MS" pitchFamily="66" charset="0"/>
              </a:rPr>
              <a:t>Üst çenede palatal genişlikte azalma ile karakterize hipoplazi</a:t>
            </a:r>
          </a:p>
          <a:p>
            <a:pPr algn="just" eaLnBrk="1" hangingPunct="1"/>
            <a:endParaRPr lang="tr-TR" sz="2200" b="1" smtClean="0">
              <a:solidFill>
                <a:schemeClr val="bg1"/>
              </a:solidFill>
              <a:latin typeface="Comic Sans MS" pitchFamily="66" charset="0"/>
            </a:endParaRPr>
          </a:p>
          <a:p>
            <a:pPr algn="just" eaLnBrk="1" hangingPunct="1"/>
            <a:endParaRPr lang="tr-TR" sz="2200" b="1" smtClean="0">
              <a:solidFill>
                <a:schemeClr val="bg1"/>
              </a:solidFill>
              <a:latin typeface="Comic Sans MS" pitchFamily="66" charset="0"/>
            </a:endParaRPr>
          </a:p>
          <a:p>
            <a:pPr algn="just" eaLnBrk="1" hangingPunct="1"/>
            <a:endParaRPr lang="tr-TR" sz="2200" b="1" smtClean="0">
              <a:solidFill>
                <a:srgbClr val="FF0066"/>
              </a:solidFill>
              <a:latin typeface="Comic Sans MS" pitchFamily="66" charset="0"/>
            </a:endParaRPr>
          </a:p>
          <a:p>
            <a:pPr algn="just" eaLnBrk="1" hangingPunct="1"/>
            <a:endParaRPr lang="tr-TR" sz="2800" b="1" smtClean="0">
              <a:solidFill>
                <a:schemeClr val="bg1"/>
              </a:solidFill>
              <a:latin typeface="Comic Sans MS" pitchFamily="66" charset="0"/>
            </a:endParaRPr>
          </a:p>
          <a:p>
            <a:pPr algn="just" eaLnBrk="1" hangingPunct="1"/>
            <a:endParaRPr lang="tr-TR" sz="2800" b="1" smtClean="0">
              <a:solidFill>
                <a:schemeClr val="accent2"/>
              </a:solidFill>
              <a:latin typeface="Comic Sans MS" pitchFamily="66" charset="0"/>
            </a:endParaRPr>
          </a:p>
        </p:txBody>
      </p:sp>
      <p:pic>
        <p:nvPicPr>
          <p:cNvPr id="17411" name="Picture 4" descr="Resi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15888"/>
            <a:ext cx="719137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 idx="4294967295"/>
          </p:nvPr>
        </p:nvSpPr>
        <p:spPr>
          <a:xfrm>
            <a:off x="474663" y="407988"/>
            <a:ext cx="8229600" cy="466708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tr-TR" sz="1600" dirty="0" smtClean="0">
                <a:solidFill>
                  <a:schemeClr val="accent2"/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  <a:t>ÇENE-YÜZ PROTEZLERİNE GİRİŞ</a:t>
            </a:r>
            <a:endParaRPr lang="tr-TR" sz="1600" dirty="0">
              <a:solidFill>
                <a:schemeClr val="accent2"/>
              </a:solidFill>
            </a:endParaRPr>
          </a:p>
        </p:txBody>
      </p:sp>
      <p:sp>
        <p:nvSpPr>
          <p:cNvPr id="18434" name="5 Metin Yer Tutucusu"/>
          <p:cNvSpPr>
            <a:spLocks noGrp="1"/>
          </p:cNvSpPr>
          <p:nvPr>
            <p:ph idx="4294967295"/>
          </p:nvPr>
        </p:nvSpPr>
        <p:spPr>
          <a:xfrm>
            <a:off x="468313" y="2276475"/>
            <a:ext cx="8229600" cy="4017963"/>
          </a:xfrm>
        </p:spPr>
        <p:txBody>
          <a:bodyPr/>
          <a:lstStyle/>
          <a:p>
            <a:pPr algn="just" eaLnBrk="1" hangingPunct="1"/>
            <a:r>
              <a:rPr lang="tr-TR" sz="2800" b="1" smtClean="0">
                <a:solidFill>
                  <a:srgbClr val="FF0066"/>
                </a:solidFill>
                <a:latin typeface="Comic Sans MS" pitchFamily="66" charset="0"/>
              </a:rPr>
              <a:t>2.branşiyal ark sendromu</a:t>
            </a:r>
          </a:p>
          <a:p>
            <a:pPr algn="just" eaLnBrk="1" hangingPunct="1"/>
            <a:endParaRPr lang="tr-TR" sz="2800" b="1" smtClean="0">
              <a:solidFill>
                <a:srgbClr val="FF0066"/>
              </a:solidFill>
              <a:latin typeface="Comic Sans MS" pitchFamily="66" charset="0"/>
            </a:endParaRPr>
          </a:p>
          <a:p>
            <a:pPr algn="just" eaLnBrk="1" hangingPunct="1"/>
            <a:r>
              <a:rPr lang="tr-TR" sz="2800" b="1" smtClean="0">
                <a:solidFill>
                  <a:schemeClr val="bg1"/>
                </a:solidFill>
                <a:latin typeface="Comic Sans MS" pitchFamily="66" charset="0"/>
              </a:rPr>
              <a:t>Yüz kaslarında hipoplazi</a:t>
            </a:r>
          </a:p>
          <a:p>
            <a:pPr algn="just" eaLnBrk="1" hangingPunct="1"/>
            <a:r>
              <a:rPr lang="tr-TR" sz="2800" b="1" smtClean="0">
                <a:solidFill>
                  <a:schemeClr val="bg1"/>
                </a:solidFill>
                <a:latin typeface="Comic Sans MS" pitchFamily="66" charset="0"/>
              </a:rPr>
              <a:t>Yüz kaslarında parezis</a:t>
            </a:r>
          </a:p>
          <a:p>
            <a:pPr algn="just" eaLnBrk="1" hangingPunct="1"/>
            <a:endParaRPr lang="tr-TR" sz="2800" b="1" smtClean="0">
              <a:solidFill>
                <a:schemeClr val="accent2"/>
              </a:solidFill>
              <a:latin typeface="Comic Sans MS" pitchFamily="66" charset="0"/>
            </a:endParaRPr>
          </a:p>
        </p:txBody>
      </p:sp>
      <p:pic>
        <p:nvPicPr>
          <p:cNvPr id="18435" name="Picture 4" descr="Resi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15888"/>
            <a:ext cx="719137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luxe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Deluxe">
      <a:majorFont>
        <a:latin typeface="Corbel"/>
        <a:ea typeface=""/>
        <a:cs typeface=""/>
        <a:font script="Jpan" typeface="HGｺﾞｼｯｸM"/>
        <a:font script="Hang" typeface="HY엽서L"/>
        <a:font script="Hans" typeface="华文新魏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新魏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Deluxe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280000"/>
              </a:schemeClr>
            </a:gs>
            <a:gs pos="14000">
              <a:schemeClr val="phClr">
                <a:tint val="37000"/>
                <a:satMod val="250000"/>
              </a:schemeClr>
            </a:gs>
            <a:gs pos="45000">
              <a:schemeClr val="phClr">
                <a:tint val="53000"/>
                <a:satMod val="220000"/>
              </a:schemeClr>
            </a:gs>
            <a:gs pos="65000">
              <a:schemeClr val="phClr">
                <a:tint val="53000"/>
                <a:satMod val="220000"/>
              </a:schemeClr>
            </a:gs>
            <a:gs pos="86000">
              <a:schemeClr val="phClr">
                <a:tint val="42000"/>
                <a:satMod val="240000"/>
              </a:schemeClr>
            </a:gs>
            <a:gs pos="100000">
              <a:schemeClr val="phClr">
                <a:tint val="20000"/>
                <a:satMod val="23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0000">
              <a:schemeClr val="phClr">
                <a:satMod val="150000"/>
              </a:schemeClr>
            </a:gs>
            <a:gs pos="100000">
              <a:schemeClr val="phClr">
                <a:tint val="75000"/>
                <a:satMod val="20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atMod val="14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prstMaterial="powder">
            <a:bevelT w="152400"/>
            <a:contourClr>
              <a:schemeClr val="phClr"/>
            </a:contourClr>
          </a:sp3d>
        </a:effectStyle>
        <a:effectStyle>
          <a:effectLst>
            <a:reflection blurRad="12700" stA="26000" endPos="28000" dist="38100" dir="5400000" sy="-100000"/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prstMaterial="powder">
            <a:bevelT w="190500" h="1016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3000"/>
                <a:satMod val="1550000"/>
              </a:schemeClr>
            </a:gs>
            <a:gs pos="1000">
              <a:schemeClr val="phClr">
                <a:tint val="48000"/>
                <a:satMod val="1550000"/>
              </a:schemeClr>
            </a:gs>
            <a:gs pos="90000">
              <a:schemeClr val="phClr">
                <a:shade val="18000"/>
                <a:satMod val="275000"/>
              </a:schemeClr>
            </a:gs>
          </a:gsLst>
          <a:path path="circle">
            <a:fillToRect r="210000" b="300000"/>
          </a:path>
        </a:gradFill>
        <a:gradFill rotWithShape="1">
          <a:gsLst>
            <a:gs pos="5000">
              <a:schemeClr val="phClr">
                <a:tint val="38000"/>
                <a:satMod val="1800000"/>
              </a:schemeClr>
            </a:gs>
            <a:gs pos="5000">
              <a:schemeClr val="phClr">
                <a:tint val="40000"/>
                <a:satMod val="1800000"/>
              </a:schemeClr>
            </a:gs>
            <a:gs pos="90000">
              <a:schemeClr val="phClr">
                <a:shade val="18000"/>
                <a:satMod val="275000"/>
              </a:schemeClr>
            </a:gs>
          </a:gsLst>
          <a:path path="circle">
            <a:fillToRect l="20000" t="30000" r="135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504</TotalTime>
  <Words>333</Words>
  <Application>Microsoft Office PowerPoint</Application>
  <PresentationFormat>Ekran Gösterisi (4:3)</PresentationFormat>
  <Paragraphs>96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Comic Sans MS</vt:lpstr>
      <vt:lpstr>Corbel</vt:lpstr>
      <vt:lpstr>Wingdings 2</vt:lpstr>
      <vt:lpstr>Deluxe</vt:lpstr>
      <vt:lpstr>ÇENE-YÜZ PROTEZLERİNE GİRİŞ  Çene ve yüz deformİtelerİ , etyolojİk faktörler  </vt:lpstr>
      <vt:lpstr>ÇENE-YÜZ PROTEZLERİNE GİRİŞ</vt:lpstr>
      <vt:lpstr>ÇENE-YÜZ PROTEZLERİNE GİRİŞ</vt:lpstr>
      <vt:lpstr>ÇENE-YÜZ PROTEZLERİNE GİRİŞ</vt:lpstr>
      <vt:lpstr>ÇENE-YÜZ PROTEZLERİNE GİRİŞ</vt:lpstr>
      <vt:lpstr>ÇENE-YÜZ PROTEZLERİNE GİRİŞ</vt:lpstr>
      <vt:lpstr>ÇENE-YÜZ PROTEZLERİNE GİRİŞ</vt:lpstr>
      <vt:lpstr>ÇENE-YÜZ PROTEZLERİNE GİRİŞ</vt:lpstr>
      <vt:lpstr>ÇENE-YÜZ PROTEZLERİNE GİRİŞ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Yasemin</dc:creator>
  <cp:lastModifiedBy>YASEMİN</cp:lastModifiedBy>
  <cp:revision>34</cp:revision>
  <dcterms:created xsi:type="dcterms:W3CDTF">2009-10-06T03:43:16Z</dcterms:created>
  <dcterms:modified xsi:type="dcterms:W3CDTF">2020-02-01T09:20:52Z</dcterms:modified>
</cp:coreProperties>
</file>