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259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756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9521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52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106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88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25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536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74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95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483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7C6FE-0908-41C1-9674-7EE2226966A8}" type="datetimeFigureOut">
              <a:rPr lang="tr-TR" smtClean="0"/>
              <a:t>22.08.2020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B99DA8D-8401-4757-906F-DF7E2B2FCDCC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15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2yNMMLcj_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Beden Dili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78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Beden Dili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hlinkClick r:id="rId2"/>
            </a:endParaRPr>
          </a:p>
          <a:p>
            <a:r>
              <a:rPr lang="tr-TR" b="1" dirty="0" smtClean="0">
                <a:hlinkClick r:id="rId2"/>
              </a:rPr>
              <a:t>Videoyu izleyelim.</a:t>
            </a:r>
            <a:endParaRPr lang="tr-TR" b="1" dirty="0">
              <a:hlinkClick r:id="rId2"/>
            </a:endParaRPr>
          </a:p>
          <a:p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://www.youtube.com/watch?v=y2yNMMLcj_g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6722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Beden Dili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Makaleyi değerlendirelim.</a:t>
            </a:r>
          </a:p>
          <a:p>
            <a:r>
              <a:rPr lang="tr-TR" dirty="0" smtClean="0"/>
              <a:t>Doç</a:t>
            </a:r>
            <a:r>
              <a:rPr lang="tr-TR" dirty="0"/>
              <a:t>. Dr. Kemal </a:t>
            </a:r>
            <a:r>
              <a:rPr lang="tr-TR" dirty="0" smtClean="0"/>
              <a:t>EROL,  </a:t>
            </a:r>
            <a:r>
              <a:rPr lang="tr-TR" dirty="0"/>
              <a:t>Emin Emrullah </a:t>
            </a:r>
            <a:r>
              <a:rPr lang="tr-TR" dirty="0" smtClean="0"/>
              <a:t>EROL, «DİL-İLETİŞİM </a:t>
            </a:r>
            <a:r>
              <a:rPr lang="tr-TR" dirty="0"/>
              <a:t>İLİŞKİSİ KAPSAMINDA BEDEN DİLİNİN İŞLEVİ THE FUNCTION OF BODY LANGUAGE  WITHIN LANGUAGE-COMMUNICATION </a:t>
            </a:r>
            <a:r>
              <a:rPr lang="tr-TR" dirty="0" smtClean="0"/>
              <a:t>RELATIONSHIP», JASSS, 35, 2015, </a:t>
            </a:r>
            <a:r>
              <a:rPr lang="tr-TR" dirty="0" err="1" smtClean="0"/>
              <a:t>ss</a:t>
            </a:r>
            <a:r>
              <a:rPr lang="tr-TR" dirty="0" smtClean="0"/>
              <a:t>. 89-97.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587053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27</TotalTime>
  <Words>52</Words>
  <Application>Microsoft Office PowerPoint</Application>
  <PresentationFormat>Geniş ekran</PresentationFormat>
  <Paragraphs>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Gallery</vt:lpstr>
      <vt:lpstr>Beden Dili</vt:lpstr>
      <vt:lpstr>Beden Dili</vt:lpstr>
      <vt:lpstr>Beden Dili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</cp:revision>
  <dcterms:created xsi:type="dcterms:W3CDTF">2020-08-22T19:06:45Z</dcterms:created>
  <dcterms:modified xsi:type="dcterms:W3CDTF">2020-08-22T19:34:23Z</dcterms:modified>
</cp:coreProperties>
</file>