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3556000" y="0"/>
            <a:ext cx="8636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127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4489157" y="533400"/>
            <a:ext cx="68072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4472589" y="3539864"/>
            <a:ext cx="6819704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7828299" y="6557946"/>
            <a:ext cx="2669952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3D227B3-26D2-4A94-AD47-42256404B873}" type="datetimeFigureOut">
              <a:rPr lang="tr-TR"/>
              <a:pPr/>
              <a:t>5.09.2019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3759200" y="6557946"/>
            <a:ext cx="3903629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507845" y="6556248"/>
            <a:ext cx="784448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60A413C-ED8D-44A6-847F-8A902B261386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29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227B3-26D2-4A94-AD47-42256404B873}" type="datetimeFigureOut">
              <a:rPr lang="tr-TR" smtClean="0">
                <a:solidFill>
                  <a:srgbClr val="B13F9A"/>
                </a:solidFill>
              </a:rPr>
              <a:pPr/>
              <a:t>5.09.2019</a:t>
            </a:fld>
            <a:endParaRPr lang="tr-TR">
              <a:solidFill>
                <a:srgbClr val="B13F9A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>
              <a:solidFill>
                <a:srgbClr val="B13F9A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0A413C-ED8D-44A6-847F-8A902B261386}" type="slidenum">
              <a:rPr lang="tr-TR" smtClean="0">
                <a:solidFill>
                  <a:srgbClr val="B13F9A"/>
                </a:solidFill>
              </a:rPr>
              <a:pPr/>
              <a:t>‹#›</a:t>
            </a:fld>
            <a:endParaRPr lang="tr-TR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996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737600" y="274956"/>
            <a:ext cx="2032000" cy="5851525"/>
          </a:xfrm>
        </p:spPr>
        <p:txBody>
          <a:bodyPr vert="eaVert" anchor="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5657088" y="6557946"/>
            <a:ext cx="2669952" cy="226902"/>
          </a:xfrm>
        </p:spPr>
        <p:txBody>
          <a:bodyPr/>
          <a:lstStyle>
            <a:extLst/>
          </a:lstStyle>
          <a:p>
            <a:fld id="{23D227B3-26D2-4A94-AD47-42256404B873}" type="datetimeFigureOut">
              <a:rPr lang="tr-TR" smtClean="0">
                <a:solidFill>
                  <a:srgbClr val="B13F9A"/>
                </a:solidFill>
              </a:rPr>
              <a:pPr/>
              <a:t>5.09.2019</a:t>
            </a:fld>
            <a:endParaRPr lang="tr-TR">
              <a:solidFill>
                <a:srgbClr val="B13F9A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556248"/>
            <a:ext cx="4876800" cy="228600"/>
          </a:xfrm>
        </p:spPr>
        <p:txBody>
          <a:bodyPr/>
          <a:lstStyle>
            <a:extLst/>
          </a:lstStyle>
          <a:p>
            <a:endParaRPr lang="tr-TR">
              <a:solidFill>
                <a:srgbClr val="B13F9A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39328" y="6553200"/>
            <a:ext cx="784448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60A413C-ED8D-44A6-847F-8A902B261386}" type="slidenum">
              <a:rPr lang="tr-TR" smtClean="0">
                <a:solidFill>
                  <a:srgbClr val="B13F9A"/>
                </a:solidFill>
              </a:rPr>
              <a:pPr/>
              <a:t>‹#›</a:t>
            </a:fld>
            <a:endParaRPr lang="tr-TR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789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227B3-26D2-4A94-AD47-42256404B873}" type="datetimeFigureOut">
              <a:rPr lang="tr-TR" smtClean="0">
                <a:solidFill>
                  <a:srgbClr val="B13F9A"/>
                </a:solidFill>
              </a:rPr>
              <a:pPr/>
              <a:t>5.09.2019</a:t>
            </a:fld>
            <a:endParaRPr lang="tr-TR">
              <a:solidFill>
                <a:srgbClr val="B13F9A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>
              <a:solidFill>
                <a:srgbClr val="B13F9A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0A413C-ED8D-44A6-847F-8A902B261386}" type="slidenum">
              <a:rPr lang="tr-TR" smtClean="0">
                <a:solidFill>
                  <a:srgbClr val="B13F9A"/>
                </a:solidFill>
              </a:rPr>
              <a:pPr/>
              <a:t>‹#›</a:t>
            </a:fld>
            <a:endParaRPr lang="tr-TR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43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2400" y="2821838"/>
            <a:ext cx="8340651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422400" y="1905001"/>
            <a:ext cx="8340651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298984" y="6556810"/>
            <a:ext cx="2669952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3D227B3-26D2-4A94-AD47-42256404B873}" type="datetimeFigureOut">
              <a:rPr lang="tr-TR" smtClean="0">
                <a:solidFill>
                  <a:srgbClr val="B13F9A"/>
                </a:solidFill>
              </a:rPr>
              <a:pPr/>
              <a:t>5.09.2019</a:t>
            </a:fld>
            <a:endParaRPr lang="tr-TR">
              <a:solidFill>
                <a:srgbClr val="B13F9A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313811" y="6556810"/>
            <a:ext cx="38608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>
              <a:solidFill>
                <a:srgbClr val="B13F9A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978603" y="6555112"/>
            <a:ext cx="784448" cy="228600"/>
          </a:xfrm>
        </p:spPr>
        <p:txBody>
          <a:bodyPr/>
          <a:lstStyle>
            <a:extLst/>
          </a:lstStyle>
          <a:p>
            <a:fld id="{060A413C-ED8D-44A6-847F-8A902B261386}" type="slidenum">
              <a:rPr lang="tr-TR" smtClean="0">
                <a:solidFill>
                  <a:srgbClr val="B13F9A"/>
                </a:solidFill>
              </a:rPr>
              <a:pPr/>
              <a:t>‹#›</a:t>
            </a:fld>
            <a:endParaRPr lang="tr-TR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8533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571744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227B3-26D2-4A94-AD47-42256404B873}" type="datetimeFigureOut">
              <a:rPr lang="tr-TR" smtClean="0">
                <a:solidFill>
                  <a:srgbClr val="B13F9A"/>
                </a:solidFill>
              </a:rPr>
              <a:pPr/>
              <a:t>5.09.2019</a:t>
            </a:fld>
            <a:endParaRPr lang="tr-TR">
              <a:solidFill>
                <a:srgbClr val="B13F9A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>
              <a:solidFill>
                <a:srgbClr val="B13F9A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0A413C-ED8D-44A6-847F-8A902B261386}" type="slidenum">
              <a:rPr lang="tr-TR" smtClean="0">
                <a:solidFill>
                  <a:srgbClr val="B13F9A"/>
                </a:solidFill>
              </a:rPr>
              <a:pPr/>
              <a:t>‹#›</a:t>
            </a:fld>
            <a:endParaRPr lang="tr-TR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039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5571744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5571744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227B3-26D2-4A94-AD47-42256404B873}" type="datetimeFigureOut">
              <a:rPr lang="tr-TR" smtClean="0">
                <a:solidFill>
                  <a:srgbClr val="B13F9A"/>
                </a:solidFill>
              </a:rPr>
              <a:pPr/>
              <a:t>5.09.2019</a:t>
            </a:fld>
            <a:endParaRPr lang="tr-TR">
              <a:solidFill>
                <a:srgbClr val="B13F9A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>
              <a:solidFill>
                <a:srgbClr val="B13F9A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0A413C-ED8D-44A6-847F-8A902B261386}" type="slidenum">
              <a:rPr lang="tr-TR" smtClean="0">
                <a:solidFill>
                  <a:srgbClr val="B13F9A"/>
                </a:solidFill>
              </a:rPr>
              <a:pPr/>
              <a:t>‹#›</a:t>
            </a:fld>
            <a:endParaRPr lang="tr-TR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92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227B3-26D2-4A94-AD47-42256404B873}" type="datetimeFigureOut">
              <a:rPr lang="tr-TR" smtClean="0">
                <a:solidFill>
                  <a:srgbClr val="B13F9A"/>
                </a:solidFill>
              </a:rPr>
              <a:pPr/>
              <a:t>5.09.2019</a:t>
            </a:fld>
            <a:endParaRPr lang="tr-TR">
              <a:solidFill>
                <a:srgbClr val="B13F9A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>
              <a:solidFill>
                <a:srgbClr val="B13F9A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0A413C-ED8D-44A6-847F-8A902B261386}" type="slidenum">
              <a:rPr lang="tr-TR" smtClean="0">
                <a:solidFill>
                  <a:srgbClr val="B13F9A"/>
                </a:solidFill>
              </a:rPr>
              <a:pPr/>
              <a:t>‹#›</a:t>
            </a:fld>
            <a:endParaRPr lang="tr-TR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274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3D227B3-26D2-4A94-AD47-42256404B873}" type="datetimeFigureOut">
              <a:rPr lang="tr-TR" smtClean="0">
                <a:solidFill>
                  <a:srgbClr val="B13F9A"/>
                </a:solidFill>
              </a:rPr>
              <a:pPr/>
              <a:t>5.09.2019</a:t>
            </a:fld>
            <a:endParaRPr lang="tr-TR">
              <a:solidFill>
                <a:srgbClr val="B13F9A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>
              <a:solidFill>
                <a:srgbClr val="B13F9A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0A413C-ED8D-44A6-847F-8A902B261386}" type="slidenum">
              <a:rPr lang="tr-TR" smtClean="0">
                <a:solidFill>
                  <a:srgbClr val="B13F9A"/>
                </a:solidFill>
              </a:rPr>
              <a:pPr/>
              <a:t>‹#›</a:t>
            </a:fld>
            <a:endParaRPr lang="tr-TR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960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28600"/>
            <a:ext cx="786384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497416"/>
            <a:ext cx="786384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609600" y="2133600"/>
            <a:ext cx="9652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227B3-26D2-4A94-AD47-42256404B873}" type="datetimeFigureOut">
              <a:rPr lang="tr-TR" smtClean="0">
                <a:solidFill>
                  <a:srgbClr val="B13F9A"/>
                </a:solidFill>
              </a:rPr>
              <a:pPr/>
              <a:t>5.09.2019</a:t>
            </a:fld>
            <a:endParaRPr lang="tr-TR">
              <a:solidFill>
                <a:srgbClr val="B13F9A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>
              <a:solidFill>
                <a:srgbClr val="B13F9A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0A413C-ED8D-44A6-847F-8A902B261386}" type="slidenum">
              <a:rPr lang="tr-TR" smtClean="0">
                <a:solidFill>
                  <a:srgbClr val="B13F9A"/>
                </a:solidFill>
              </a:rPr>
              <a:pPr/>
              <a:t>‹#›</a:t>
            </a:fld>
            <a:endParaRPr lang="tr-TR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656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797292" y="1004669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 rot="21420000">
            <a:off x="795609" y="998817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85464" y="1143000"/>
            <a:ext cx="4572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7185464" y="3283634"/>
            <a:ext cx="4572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227B3-26D2-4A94-AD47-42256404B873}" type="datetimeFigureOut">
              <a:rPr lang="tr-TR" smtClean="0">
                <a:solidFill>
                  <a:srgbClr val="F4E7ED"/>
                </a:solidFill>
              </a:rPr>
              <a:pPr/>
              <a:t>5.09.2019</a:t>
            </a:fld>
            <a:endParaRPr lang="tr-TR">
              <a:solidFill>
                <a:srgbClr val="F4E7ED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>
              <a:solidFill>
                <a:srgbClr val="F4E7ED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0A413C-ED8D-44A6-847F-8A902B261386}" type="slidenum">
              <a:rPr lang="tr-TR" smtClean="0">
                <a:solidFill>
                  <a:srgbClr val="F4E7ED"/>
                </a:solidFill>
              </a:rPr>
              <a:pPr/>
              <a:t>‹#›</a:t>
            </a:fld>
            <a:endParaRPr lang="tr-TR">
              <a:solidFill>
                <a:srgbClr val="F4E7ED"/>
              </a:solidFill>
            </a:endParaRPr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884909" y="1041002"/>
            <a:ext cx="560832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4732886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10871200" y="0"/>
            <a:ext cx="13208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609600" y="1609416"/>
            <a:ext cx="9652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5661248" y="6557946"/>
            <a:ext cx="2669952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23D227B3-26D2-4A94-AD47-42256404B873}" type="datetimeFigureOut">
              <a:rPr lang="tr-TR" smtClean="0">
                <a:solidFill>
                  <a:srgbClr val="B13F9A"/>
                </a:solidFill>
              </a:rPr>
              <a:pPr/>
              <a:t>5.09.2019</a:t>
            </a:fld>
            <a:endParaRPr lang="tr-TR">
              <a:solidFill>
                <a:srgbClr val="B13F9A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557946"/>
            <a:ext cx="48768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>
              <a:solidFill>
                <a:srgbClr val="B13F9A"/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335264" y="6556248"/>
            <a:ext cx="784448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60A413C-ED8D-44A6-847F-8A902B261386}" type="slidenum">
              <a:rPr lang="tr-TR" smtClean="0">
                <a:solidFill>
                  <a:srgbClr val="B13F9A"/>
                </a:solidFill>
              </a:rPr>
              <a:pPr/>
              <a:t>‹#›</a:t>
            </a:fld>
            <a:endParaRPr lang="tr-TR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221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0"/>
            <a:ext cx="7242048" cy="1143000"/>
          </a:xfrm>
        </p:spPr>
        <p:txBody>
          <a:bodyPr/>
          <a:lstStyle/>
          <a:p>
            <a:r>
              <a:rPr lang="tr-TR" dirty="0" err="1" smtClean="0"/>
              <a:t>Fertİlİzasyon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Su alıp şişme (1-2 </a:t>
            </a:r>
            <a:r>
              <a:rPr lang="tr-TR" sz="2400" dirty="0" err="1"/>
              <a:t>Dk</a:t>
            </a:r>
            <a:r>
              <a:rPr lang="tr-TR" sz="2400" dirty="0"/>
              <a:t>)</a:t>
            </a:r>
          </a:p>
          <a:p>
            <a:r>
              <a:rPr lang="tr-TR" sz="2400" dirty="0"/>
              <a:t>Erkek ve dişi </a:t>
            </a:r>
            <a:r>
              <a:rPr lang="tr-TR" sz="2400" dirty="0" err="1"/>
              <a:t>yanyana</a:t>
            </a:r>
            <a:endParaRPr lang="tr-TR" sz="2400" dirty="0"/>
          </a:p>
          <a:p>
            <a:r>
              <a:rPr lang="tr-TR" sz="2400" dirty="0"/>
              <a:t>Yumurta bırakılır</a:t>
            </a:r>
          </a:p>
          <a:p>
            <a:r>
              <a:rPr lang="tr-TR" sz="2400" dirty="0"/>
              <a:t>Sperma püskürtülür</a:t>
            </a:r>
          </a:p>
          <a:p>
            <a:r>
              <a:rPr lang="tr-TR" sz="2400" dirty="0" err="1"/>
              <a:t>Mikropil</a:t>
            </a:r>
            <a:r>
              <a:rPr lang="tr-TR" sz="2400" dirty="0"/>
              <a:t> yoluyla döllenme</a:t>
            </a:r>
          </a:p>
          <a:p>
            <a:r>
              <a:rPr lang="tr-TR" sz="2400" dirty="0"/>
              <a:t>Şişme</a:t>
            </a:r>
          </a:p>
          <a:p>
            <a:r>
              <a:rPr lang="tr-TR" sz="2400" dirty="0" err="1"/>
              <a:t>Embriyonik</a:t>
            </a:r>
            <a:r>
              <a:rPr lang="tr-TR" sz="2400" dirty="0"/>
              <a:t> gelişme</a:t>
            </a:r>
          </a:p>
          <a:p>
            <a:r>
              <a:rPr lang="tr-TR" sz="2400" dirty="0" err="1"/>
              <a:t>Telolesital</a:t>
            </a:r>
            <a:r>
              <a:rPr lang="tr-TR" sz="2400" dirty="0"/>
              <a:t> yumurta</a:t>
            </a:r>
            <a:endParaRPr lang="tr-TR" sz="2400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5961" y="615950"/>
            <a:ext cx="3856037" cy="624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94296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Kuluçka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Hamsi 24 h</a:t>
            </a:r>
          </a:p>
          <a:p>
            <a:r>
              <a:rPr lang="tr-TR" dirty="0" smtClean="0"/>
              <a:t>Sazan 3 gün</a:t>
            </a:r>
          </a:p>
          <a:p>
            <a:r>
              <a:rPr lang="tr-TR" dirty="0" smtClean="0"/>
              <a:t>Alabalık 0.5-2 ay</a:t>
            </a:r>
          </a:p>
          <a:p>
            <a:r>
              <a:rPr lang="tr-TR" dirty="0" err="1" smtClean="0"/>
              <a:t>Salmon</a:t>
            </a:r>
            <a:r>
              <a:rPr lang="tr-TR" dirty="0" smtClean="0"/>
              <a:t>  40-45 gün</a:t>
            </a:r>
            <a:endParaRPr lang="tr-TR" dirty="0"/>
          </a:p>
        </p:txBody>
      </p:sp>
      <p:sp>
        <p:nvSpPr>
          <p:cNvPr id="8" name="7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Ilık su balıklarında kısa, soğuk su balıklarında uzun</a:t>
            </a:r>
          </a:p>
          <a:p>
            <a:r>
              <a:rPr lang="tr-TR" sz="2400" dirty="0"/>
              <a:t>Kuluçka süresi   Gün-derece olarak ifade edilir</a:t>
            </a:r>
          </a:p>
          <a:p>
            <a:r>
              <a:rPr lang="tr-TR" sz="2400" dirty="0"/>
              <a:t>Örneğin sazan 18-20 derecede 3-4 günde çıkıyorsa, kuluçka çıkışı 60-70 gün derece olarak ifade edilir.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31389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Üreme </a:t>
            </a:r>
            <a:r>
              <a:rPr lang="tr-TR" dirty="0" err="1" smtClean="0"/>
              <a:t>şekİllerİ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External</a:t>
            </a:r>
            <a:r>
              <a:rPr lang="tr-TR" dirty="0" smtClean="0"/>
              <a:t> </a:t>
            </a:r>
            <a:r>
              <a:rPr lang="tr-TR" dirty="0" err="1" smtClean="0"/>
              <a:t>fertilizasyon</a:t>
            </a:r>
            <a:endParaRPr lang="tr-TR" dirty="0" smtClean="0"/>
          </a:p>
          <a:p>
            <a:r>
              <a:rPr lang="tr-TR" dirty="0" err="1" smtClean="0"/>
              <a:t>İnternal</a:t>
            </a:r>
            <a:r>
              <a:rPr lang="tr-TR" dirty="0" smtClean="0"/>
              <a:t> </a:t>
            </a:r>
            <a:r>
              <a:rPr lang="tr-TR" dirty="0" err="1" smtClean="0"/>
              <a:t>fertilizasyon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Ovipar</a:t>
            </a:r>
            <a:endParaRPr lang="tr-TR" dirty="0" smtClean="0"/>
          </a:p>
          <a:p>
            <a:r>
              <a:rPr lang="tr-TR" dirty="0" err="1" smtClean="0"/>
              <a:t>Ovovivipar</a:t>
            </a:r>
            <a:endParaRPr lang="tr-TR" dirty="0" smtClean="0"/>
          </a:p>
          <a:p>
            <a:r>
              <a:rPr lang="tr-TR" dirty="0" err="1" smtClean="0"/>
              <a:t>Vivipar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804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Üreme </a:t>
            </a:r>
            <a:r>
              <a:rPr lang="tr-TR" dirty="0" err="1" smtClean="0"/>
              <a:t>şekİllerİ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Biseksüel</a:t>
            </a:r>
            <a:r>
              <a:rPr lang="tr-TR" dirty="0" smtClean="0"/>
              <a:t> Üreme</a:t>
            </a:r>
          </a:p>
          <a:p>
            <a:pPr lvl="1"/>
            <a:r>
              <a:rPr lang="tr-TR" dirty="0" smtClean="0"/>
              <a:t>Erkek ve dişi, </a:t>
            </a:r>
            <a:r>
              <a:rPr lang="tr-TR" dirty="0" err="1" smtClean="0"/>
              <a:t>spermatozoon</a:t>
            </a:r>
            <a:r>
              <a:rPr lang="tr-TR" dirty="0" smtClean="0"/>
              <a:t> ve </a:t>
            </a:r>
            <a:r>
              <a:rPr lang="tr-TR" dirty="0" err="1" smtClean="0"/>
              <a:t>ovum</a:t>
            </a:r>
            <a:r>
              <a:rPr lang="tr-TR" dirty="0" smtClean="0"/>
              <a:t>, </a:t>
            </a:r>
            <a:r>
              <a:rPr lang="tr-TR" dirty="0" err="1" smtClean="0"/>
              <a:t>external</a:t>
            </a:r>
            <a:r>
              <a:rPr lang="tr-TR" dirty="0" smtClean="0"/>
              <a:t> </a:t>
            </a:r>
            <a:r>
              <a:rPr lang="tr-TR" dirty="0" err="1" smtClean="0"/>
              <a:t>fertilizasyon</a:t>
            </a:r>
            <a:endParaRPr lang="tr-TR" dirty="0" smtClean="0"/>
          </a:p>
          <a:p>
            <a:r>
              <a:rPr lang="tr-TR" dirty="0" err="1" smtClean="0"/>
              <a:t>Hermafroditik</a:t>
            </a:r>
            <a:r>
              <a:rPr lang="tr-TR" dirty="0" smtClean="0"/>
              <a:t> üreme</a:t>
            </a:r>
          </a:p>
          <a:p>
            <a:pPr lvl="1"/>
            <a:r>
              <a:rPr lang="tr-TR" dirty="0" smtClean="0"/>
              <a:t>Her iki </a:t>
            </a:r>
            <a:r>
              <a:rPr lang="tr-TR" dirty="0" err="1" smtClean="0"/>
              <a:t>dölerme</a:t>
            </a:r>
            <a:r>
              <a:rPr lang="tr-TR" dirty="0" smtClean="0"/>
              <a:t> organlarının aynı canlı üzerinde olması, Önce erkek, sonra dişi( nadiren sazan ve levrek)</a:t>
            </a:r>
          </a:p>
          <a:p>
            <a:r>
              <a:rPr lang="tr-TR" dirty="0" err="1" smtClean="0"/>
              <a:t>Parthenogenetik</a:t>
            </a:r>
            <a:r>
              <a:rPr lang="tr-TR" dirty="0" smtClean="0"/>
              <a:t> üreme</a:t>
            </a:r>
          </a:p>
          <a:p>
            <a:pPr lvl="1"/>
            <a:r>
              <a:rPr lang="tr-TR" dirty="0" err="1" smtClean="0"/>
              <a:t>Fertilizasyon</a:t>
            </a:r>
            <a:r>
              <a:rPr lang="tr-TR" dirty="0" smtClean="0"/>
              <a:t> olmadan yavrunun oluşması, erkekle dişi sadece arkadaştır, erkek uyarım için vardır.Yavrular her zaman dişi olur. Örneğin; Amazon balığı</a:t>
            </a:r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7936192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</Words>
  <Application>Microsoft Office PowerPoint</Application>
  <PresentationFormat>Geniş ekran</PresentationFormat>
  <Paragraphs>32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Trebuchet MS</vt:lpstr>
      <vt:lpstr>Wingdings</vt:lpstr>
      <vt:lpstr>Wingdings 2</vt:lpstr>
      <vt:lpstr>Zengin</vt:lpstr>
      <vt:lpstr>Fertİlİzasyon</vt:lpstr>
      <vt:lpstr>Kuluçka</vt:lpstr>
      <vt:lpstr>Üreme şekİllerİ</vt:lpstr>
      <vt:lpstr>Üreme şekİllerİ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Akcay</dc:creator>
  <cp:lastModifiedBy>Akcay</cp:lastModifiedBy>
  <cp:revision>2</cp:revision>
  <dcterms:created xsi:type="dcterms:W3CDTF">2019-09-05T07:47:46Z</dcterms:created>
  <dcterms:modified xsi:type="dcterms:W3CDTF">2019-09-05T07:48:27Z</dcterms:modified>
</cp:coreProperties>
</file>