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3D227B3-26D2-4A94-AD47-42256404B873}" type="datetimeFigureOut">
              <a:rPr lang="tr-TR"/>
              <a:pPr/>
              <a:t>5.09.2019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60A413C-ED8D-44A6-847F-8A902B261386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29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99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789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43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8533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03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9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27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960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65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227B3-26D2-4A94-AD47-42256404B873}" type="datetimeFigureOut">
              <a:rPr lang="tr-TR" smtClean="0">
                <a:solidFill>
                  <a:srgbClr val="F4E7ED"/>
                </a:solidFill>
              </a:rPr>
              <a:pPr/>
              <a:t>5.09.2019</a:t>
            </a:fld>
            <a:endParaRPr lang="tr-TR">
              <a:solidFill>
                <a:srgbClr val="F4E7E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F4E7E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A413C-ED8D-44A6-847F-8A902B261386}" type="slidenum">
              <a:rPr lang="tr-TR" smtClean="0">
                <a:solidFill>
                  <a:srgbClr val="F4E7ED"/>
                </a:solidFill>
              </a:rPr>
              <a:pPr/>
              <a:t>‹#›</a:t>
            </a:fld>
            <a:endParaRPr lang="tr-TR">
              <a:solidFill>
                <a:srgbClr val="F4E7ED"/>
              </a:solidFill>
            </a:endParaRPr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732886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3D227B3-26D2-4A94-AD47-42256404B873}" type="datetimeFigureOut">
              <a:rPr lang="tr-TR" smtClean="0">
                <a:solidFill>
                  <a:srgbClr val="B13F9A"/>
                </a:solidFill>
              </a:rPr>
              <a:pPr/>
              <a:t>5.09.2019</a:t>
            </a:fld>
            <a:endParaRPr lang="tr-TR">
              <a:solidFill>
                <a:srgbClr val="B13F9A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>
              <a:solidFill>
                <a:srgbClr val="B13F9A"/>
              </a:solidFill>
            </a:endParaRPr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60A413C-ED8D-44A6-847F-8A902B261386}" type="slidenum">
              <a:rPr lang="tr-TR" smtClean="0">
                <a:solidFill>
                  <a:srgbClr val="B13F9A"/>
                </a:solidFill>
              </a:rPr>
              <a:pPr/>
              <a:t>‹#›</a:t>
            </a:fld>
            <a:endParaRPr lang="tr-TR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22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0"/>
            <a:ext cx="7242048" cy="1143000"/>
          </a:xfrm>
        </p:spPr>
        <p:txBody>
          <a:bodyPr/>
          <a:lstStyle/>
          <a:p>
            <a:r>
              <a:rPr lang="tr-TR" dirty="0" err="1" smtClean="0"/>
              <a:t>Fertİlİzasyon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Su alıp şişme (1-2 </a:t>
            </a:r>
            <a:r>
              <a:rPr lang="tr-TR" sz="2400" dirty="0" err="1"/>
              <a:t>Dk</a:t>
            </a:r>
            <a:r>
              <a:rPr lang="tr-TR" sz="2400" dirty="0"/>
              <a:t>)</a:t>
            </a:r>
          </a:p>
          <a:p>
            <a:r>
              <a:rPr lang="tr-TR" sz="2400" dirty="0"/>
              <a:t>Erkek ve dişi </a:t>
            </a:r>
            <a:r>
              <a:rPr lang="tr-TR" sz="2400" dirty="0" err="1"/>
              <a:t>yanyana</a:t>
            </a:r>
            <a:endParaRPr lang="tr-TR" sz="2400" dirty="0"/>
          </a:p>
          <a:p>
            <a:r>
              <a:rPr lang="tr-TR" sz="2400" dirty="0"/>
              <a:t>Yumurta bırakılır</a:t>
            </a:r>
          </a:p>
          <a:p>
            <a:r>
              <a:rPr lang="tr-TR" sz="2400" dirty="0"/>
              <a:t>Sperma püskürtülür</a:t>
            </a:r>
          </a:p>
          <a:p>
            <a:r>
              <a:rPr lang="tr-TR" sz="2400" dirty="0" err="1"/>
              <a:t>Mikropil</a:t>
            </a:r>
            <a:r>
              <a:rPr lang="tr-TR" sz="2400" dirty="0"/>
              <a:t> yoluyla döllenme</a:t>
            </a:r>
          </a:p>
          <a:p>
            <a:r>
              <a:rPr lang="tr-TR" sz="2400" dirty="0"/>
              <a:t>Şişme</a:t>
            </a:r>
          </a:p>
          <a:p>
            <a:r>
              <a:rPr lang="tr-TR" sz="2400" dirty="0" err="1"/>
              <a:t>Embriyonik</a:t>
            </a:r>
            <a:r>
              <a:rPr lang="tr-TR" sz="2400" dirty="0"/>
              <a:t> gelişme</a:t>
            </a:r>
          </a:p>
          <a:p>
            <a:r>
              <a:rPr lang="tr-TR" sz="2400" dirty="0" err="1"/>
              <a:t>Telolesital</a:t>
            </a:r>
            <a:r>
              <a:rPr lang="tr-TR" sz="2400" dirty="0"/>
              <a:t> yumurta</a:t>
            </a:r>
            <a:endParaRPr lang="tr-TR" sz="24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35961" y="615950"/>
            <a:ext cx="3856037" cy="624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94296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Kuluçka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Hamsi 24 h</a:t>
            </a:r>
          </a:p>
          <a:p>
            <a:r>
              <a:rPr lang="tr-TR" dirty="0" smtClean="0"/>
              <a:t>Sazan 3 gün</a:t>
            </a:r>
          </a:p>
          <a:p>
            <a:r>
              <a:rPr lang="tr-TR" dirty="0" smtClean="0"/>
              <a:t>Alabalık 0.5-2 ay</a:t>
            </a:r>
          </a:p>
          <a:p>
            <a:r>
              <a:rPr lang="tr-TR" dirty="0" err="1" smtClean="0"/>
              <a:t>Salmon</a:t>
            </a:r>
            <a:r>
              <a:rPr lang="tr-TR" dirty="0" smtClean="0"/>
              <a:t>  40-45 gün</a:t>
            </a:r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Ilık su balıklarında kısa, soğuk su balıklarında uzun</a:t>
            </a:r>
          </a:p>
          <a:p>
            <a:r>
              <a:rPr lang="tr-TR" sz="2400" dirty="0"/>
              <a:t>Kuluçka süresi   Gün-derece olarak ifade edilir</a:t>
            </a:r>
          </a:p>
          <a:p>
            <a:r>
              <a:rPr lang="tr-TR" sz="2400" dirty="0"/>
              <a:t>Örneğin sazan 18-20 derecede 3-4 günde çıkıyorsa, kuluçka çıkışı 60-70 gün derece olarak ifade edilir.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31389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Üreme </a:t>
            </a:r>
            <a:r>
              <a:rPr lang="tr-TR" dirty="0" err="1" smtClean="0"/>
              <a:t>şekİllerİ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 smtClean="0"/>
              <a:t>fertilizasyon</a:t>
            </a:r>
            <a:endParaRPr lang="tr-TR" dirty="0" smtClean="0"/>
          </a:p>
          <a:p>
            <a:r>
              <a:rPr lang="tr-TR" dirty="0" err="1" smtClean="0"/>
              <a:t>İnternal</a:t>
            </a:r>
            <a:r>
              <a:rPr lang="tr-TR" dirty="0" smtClean="0"/>
              <a:t> </a:t>
            </a:r>
            <a:r>
              <a:rPr lang="tr-TR" dirty="0" err="1" smtClean="0"/>
              <a:t>fertilizasyon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Ovipar</a:t>
            </a:r>
            <a:endParaRPr lang="tr-TR" dirty="0" smtClean="0"/>
          </a:p>
          <a:p>
            <a:r>
              <a:rPr lang="tr-TR" dirty="0" err="1" smtClean="0"/>
              <a:t>Ovovivipar</a:t>
            </a:r>
            <a:endParaRPr lang="tr-TR" dirty="0" smtClean="0"/>
          </a:p>
          <a:p>
            <a:r>
              <a:rPr lang="tr-TR" dirty="0" err="1" smtClean="0"/>
              <a:t>Vivipar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80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Üreme </a:t>
            </a:r>
            <a:r>
              <a:rPr lang="tr-TR" dirty="0" err="1" smtClean="0"/>
              <a:t>şekİllerİ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Biseksüel</a:t>
            </a:r>
            <a:r>
              <a:rPr lang="tr-TR" dirty="0" smtClean="0"/>
              <a:t> Üreme</a:t>
            </a:r>
          </a:p>
          <a:p>
            <a:pPr lvl="1"/>
            <a:r>
              <a:rPr lang="tr-TR" dirty="0" smtClean="0"/>
              <a:t>Erkek ve dişi, </a:t>
            </a:r>
            <a:r>
              <a:rPr lang="tr-TR" dirty="0" err="1" smtClean="0"/>
              <a:t>spermatozoon</a:t>
            </a:r>
            <a:r>
              <a:rPr lang="tr-TR" dirty="0" smtClean="0"/>
              <a:t> ve </a:t>
            </a:r>
            <a:r>
              <a:rPr lang="tr-TR" dirty="0" err="1" smtClean="0"/>
              <a:t>ovum</a:t>
            </a:r>
            <a:r>
              <a:rPr lang="tr-TR" dirty="0" smtClean="0"/>
              <a:t>, </a:t>
            </a:r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 smtClean="0"/>
              <a:t>fertilizasyon</a:t>
            </a:r>
            <a:endParaRPr lang="tr-TR" dirty="0" smtClean="0"/>
          </a:p>
          <a:p>
            <a:r>
              <a:rPr lang="tr-TR" dirty="0" err="1" smtClean="0"/>
              <a:t>Hermafroditik</a:t>
            </a:r>
            <a:r>
              <a:rPr lang="tr-TR" dirty="0" smtClean="0"/>
              <a:t> üreme</a:t>
            </a:r>
          </a:p>
          <a:p>
            <a:pPr lvl="1"/>
            <a:r>
              <a:rPr lang="tr-TR" dirty="0" smtClean="0"/>
              <a:t>Her iki </a:t>
            </a:r>
            <a:r>
              <a:rPr lang="tr-TR" dirty="0" err="1" smtClean="0"/>
              <a:t>dölerme</a:t>
            </a:r>
            <a:r>
              <a:rPr lang="tr-TR" dirty="0" smtClean="0"/>
              <a:t> organlarının aynı canlı üzerinde olması, Önce erkek, sonra dişi( nadiren sazan ve levrek)</a:t>
            </a:r>
          </a:p>
          <a:p>
            <a:r>
              <a:rPr lang="tr-TR" dirty="0" err="1" smtClean="0"/>
              <a:t>Parthenogenetik</a:t>
            </a:r>
            <a:r>
              <a:rPr lang="tr-TR" dirty="0" smtClean="0"/>
              <a:t> üreme</a:t>
            </a:r>
          </a:p>
          <a:p>
            <a:pPr lvl="1"/>
            <a:r>
              <a:rPr lang="tr-TR" dirty="0" err="1" smtClean="0"/>
              <a:t>Fertilizasyon</a:t>
            </a:r>
            <a:r>
              <a:rPr lang="tr-TR" dirty="0" smtClean="0"/>
              <a:t> olmadan yavrunun oluşması, erkekle dişi sadece arkadaştır, erkek uyarım için vardır.Yavrular her zaman dişi olur. Örneğin; Amazon balığı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936192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Geniş ekran</PresentationFormat>
  <Paragraphs>32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Trebuchet MS</vt:lpstr>
      <vt:lpstr>Wingdings</vt:lpstr>
      <vt:lpstr>Wingdings 2</vt:lpstr>
      <vt:lpstr>Zengin</vt:lpstr>
      <vt:lpstr>Fertİlİzasyon</vt:lpstr>
      <vt:lpstr>Kuluçka</vt:lpstr>
      <vt:lpstr>Üreme şekİllerİ</vt:lpstr>
      <vt:lpstr>Üreme şekİllerİ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Akcay</dc:creator>
  <cp:lastModifiedBy>Akcay</cp:lastModifiedBy>
  <cp:revision>2</cp:revision>
  <dcterms:created xsi:type="dcterms:W3CDTF">2019-09-05T07:47:46Z</dcterms:created>
  <dcterms:modified xsi:type="dcterms:W3CDTF">2019-09-05T07:48:27Z</dcterms:modified>
</cp:coreProperties>
</file>