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ve İŞLETMECİLİK DERS NOTLARI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3.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TÜRKİYE EKONOMİSİNDE TARIM SEKTÖRÜNÜN YERİ VE ÖNEMİ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Tarımsal nüfus ve istihdam</a:t>
            </a:r>
          </a:p>
          <a:p>
            <a:pPr algn="just"/>
            <a:r>
              <a:rPr lang="tr-TR" dirty="0" smtClean="0"/>
              <a:t>Tarımsal üretim</a:t>
            </a:r>
          </a:p>
          <a:p>
            <a:pPr algn="just"/>
            <a:r>
              <a:rPr lang="tr-TR" dirty="0" smtClean="0"/>
              <a:t>Beslenme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TÜRKİYE EKONOMİSİNDE TARIM SEKTÖRÜNÜN YERİ VE ÖNEMİ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Milli gelir yönünden</a:t>
            </a:r>
          </a:p>
          <a:p>
            <a:pPr algn="just"/>
            <a:r>
              <a:rPr lang="tr-TR" dirty="0" smtClean="0"/>
              <a:t>Sanayiye hammadde temini yönünden </a:t>
            </a:r>
          </a:p>
          <a:p>
            <a:pPr algn="just"/>
            <a:r>
              <a:rPr lang="tr-TR" dirty="0" smtClean="0"/>
              <a:t>Sanayi ürünlerinin tüketicisi olmak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TÜRKİYE EKONOMİSİNDE TARIM SEKTÖRÜNÜN YERİ VE ÖNEMİ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Ödemeler dengesi yönünden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TÜRKİYE EKONOMİSİNDE TARIM SEKTÖRÜNÜN YERİ VE ÖNEMİ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Türkiye’de tarımsal üretim genel olarak küçük arazilerde, bölünmüş parsellerde,  aile işletmeciliği tarzında, çoğunlukla mülk topraklar üzerinde yapılmaktadır. Ortalama arazi genişliği tarım işletmelerinde 61 dekar </a:t>
            </a:r>
            <a:r>
              <a:rPr lang="tr-TR" dirty="0" err="1"/>
              <a:t>olu</a:t>
            </a:r>
            <a:r>
              <a:rPr lang="tr-TR" dirty="0"/>
              <a:t> oldukça küçüktür.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0670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TÜRKİYE EKONOMİSİNDE TARIM SEKTÖRÜNÜN YERİ VE ÖNEMİ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Türkiye’de tarla arazileri son kullanım sınırına ulaşılmıştır ve artık tarım arazilerini artırarak üretimi yükseltmek mümkün değildir. Çözüm, birim alandan daha fazla üretim sağlamaktır, yani verimliliği yükseltmektir.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8870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TÜRKİYE EKONOMİSİNDE TARIM SEKTÖRÜNÜN YERİ VE ÖNEMİ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İnsanların temel besin ve yaşam kaynağını tarım/gıda ürünleri oluşturmaktadır. İnsan beslenmesinin belli oranlarda bitkisel ve hayvansal kaynaklı besinlerle karşılanması gerekmektedir. Dengeli beslenmede toplam günlük proteinin %60’ının bitkisel, %40’nında hayvansal kaynaklı olması gereklidir. Oysa ülkemizde toplam proteinin %71 i bitkisel kökenli proteinlerden, %29’u da hayvansal kökenli proteinlerden alındığı belirlenmiştir.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5925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TÜRKİYE EKONOMİSİNDE TARIM SEKTÖRÜNÜN YERİ VE ÖNEMİ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Türkiye’nin dış ticaretinde ve ihracat gelirleri içinde 1980’lere kadar tarım sektörü egemenliğini </a:t>
            </a:r>
            <a:r>
              <a:rPr lang="tr-TR" dirty="0" smtClean="0"/>
              <a:t>korumuştur. </a:t>
            </a:r>
            <a:r>
              <a:rPr lang="tr-TR" dirty="0"/>
              <a:t>Bu yıllardan sonra </a:t>
            </a:r>
            <a:r>
              <a:rPr lang="tr-TR" dirty="0" err="1"/>
              <a:t>liberalizasyon</a:t>
            </a:r>
            <a:r>
              <a:rPr lang="tr-TR" dirty="0"/>
              <a:t> uygulamalarıyla tarım ürünleri ile ilgili gümrük ve fonların aşamalı kaldırılmasıyla, tarım ürünleri ihracatında yer yer daralmalara yol açılmıştır. Bazen özellikle düşük maliyet nedeniyle ithalata başvurularak tüketici korunmuştur.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2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253</Words>
  <Application>Microsoft Office PowerPoint</Application>
  <PresentationFormat>Geniş ekran</PresentationFormat>
  <Paragraphs>21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 EKONOMİSİ ve İŞLETMECİLİK DERS NOTLARI</vt:lpstr>
      <vt:lpstr>TÜRKİYE EKONOMİSİNDE TARIM SEKTÖRÜNÜN YERİ VE ÖNEMİ</vt:lpstr>
      <vt:lpstr>TÜRKİYE EKONOMİSİNDE TARIM SEKTÖRÜNÜN YERİ VE ÖNEMİ</vt:lpstr>
      <vt:lpstr>TÜRKİYE EKONOMİSİNDE TARIM SEKTÖRÜNÜN YERİ VE ÖNEMİ</vt:lpstr>
      <vt:lpstr>TÜRKİYE EKONOMİSİNDE TARIM SEKTÖRÜNÜN YERİ VE ÖNEMİ</vt:lpstr>
      <vt:lpstr>TÜRKİYE EKONOMİSİNDE TARIM SEKTÖRÜNÜN YERİ VE ÖNEMİ</vt:lpstr>
      <vt:lpstr>TÜRKİYE EKONOMİSİNDE TARIM SEKTÖRÜNÜN YERİ VE ÖNEMİ</vt:lpstr>
      <vt:lpstr>TÜRKİYE EKONOMİSİNDE TARIM SEKTÖRÜNÜN YERİ VE ÖNEMİ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5</cp:revision>
  <dcterms:created xsi:type="dcterms:W3CDTF">2018-01-08T13:58:44Z</dcterms:created>
  <dcterms:modified xsi:type="dcterms:W3CDTF">2018-01-09T10:28:27Z</dcterms:modified>
</cp:coreProperties>
</file>