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9D60-06CC-4162-9E3C-45C19F42C1C7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711-2EE4-4D7D-BDB2-60289B080C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2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9D60-06CC-4162-9E3C-45C19F42C1C7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3711-2EE4-4D7D-BDB2-60289B080C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4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Natural Selection and Genetic Drift</a:t>
            </a:r>
            <a:endParaRPr lang="en-US" alt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3"/>
            <a:r>
              <a:rPr lang="en-US" altLang="tr-TR" smtClean="0"/>
              <a:t>The Key Role of Natural Selection in Adaptive Evolution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9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Sexual Selection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9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3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 </a:t>
            </a:r>
            <a:r>
              <a:rPr lang="en-US" altLang="tr-TR" i="1" smtClean="0">
                <a:solidFill>
                  <a:srgbClr val="ED0E08"/>
                </a:solidFill>
              </a:rPr>
              <a:t>Preservation of Genetic Variation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6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Neutral Variation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Why </a:t>
            </a:r>
            <a:r>
              <a:rPr lang="en-US" altLang="tr-TR" smtClean="0">
                <a:solidFill>
                  <a:srgbClr val="ED0E08"/>
                </a:solidFill>
              </a:rPr>
              <a:t>Natural Selection Cannot Fashion Perfect Organisms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6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Natural Selection and Genetic Drift</a:t>
            </a:r>
            <a:endParaRPr lang="en-US" alt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2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Genetic Drift:  The Founder Effect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3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Genetic Drift:  The Bottleneck Effect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5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200" i="1" smtClean="0">
                <a:solidFill>
                  <a:srgbClr val="ED0E08"/>
                </a:solidFill>
              </a:rPr>
              <a:t>Effects of Genetic Drift</a:t>
            </a:r>
            <a:r>
              <a:rPr lang="en-US" altLang="tr-TR" sz="3200" smtClean="0">
                <a:solidFill>
                  <a:srgbClr val="ED0E08"/>
                </a:solidFill>
              </a:rPr>
              <a:t>: A Summary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0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  Gene Flow:  Immigration &amp; Emmigration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Concept 23.4: Natural selection is the only mechanism that consistently causes adaptive evolution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Natural Selection:  Relative Fitness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8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Directional, Disruptive, and Stabilizing Selection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Geniş ekran</PresentationFormat>
  <Paragraphs>14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Natural Selection and Genetic Drift</vt:lpstr>
      <vt:lpstr>Natural Selection and Genetic Drift</vt:lpstr>
      <vt:lpstr>Genetic Drift:  The Founder Effect</vt:lpstr>
      <vt:lpstr>Genetic Drift:  The Bottleneck Effect</vt:lpstr>
      <vt:lpstr>Effects of Genetic Drift: A Summary</vt:lpstr>
      <vt:lpstr>  Gene Flow:  Immigration &amp; Emmigration</vt:lpstr>
      <vt:lpstr>Concept 23.4: Natural selection is the only mechanism that consistently causes adaptive evolution</vt:lpstr>
      <vt:lpstr>Natural Selection:  Relative Fitness</vt:lpstr>
      <vt:lpstr>Directional, Disruptive, and Stabilizing Selection</vt:lpstr>
      <vt:lpstr>The Key Role of Natural Selection in Adaptive Evolution</vt:lpstr>
      <vt:lpstr>PowerPoint Sunusu</vt:lpstr>
      <vt:lpstr>Sexual Selection</vt:lpstr>
      <vt:lpstr>PowerPoint Sunusu</vt:lpstr>
      <vt:lpstr>The Preservation of Genetic Variation</vt:lpstr>
      <vt:lpstr>PowerPoint Sunusu</vt:lpstr>
      <vt:lpstr>Neutral Variation</vt:lpstr>
      <vt:lpstr>Why Natural Selection Cannot Fashion Perfect Organisms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 and Genetic Drift</dc:title>
  <dc:creator>isabaskose@gmail.com</dc:creator>
  <cp:lastModifiedBy>isabaskose@gmail.com</cp:lastModifiedBy>
  <cp:revision>1</cp:revision>
  <dcterms:created xsi:type="dcterms:W3CDTF">2020-01-24T13:37:54Z</dcterms:created>
  <dcterms:modified xsi:type="dcterms:W3CDTF">2020-01-24T13:37:54Z</dcterms:modified>
</cp:coreProperties>
</file>