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8" r:id="rId1"/>
  </p:sldMasterIdLst>
  <p:notesMasterIdLst>
    <p:notesMasterId r:id="rId30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312" r:id="rId25"/>
    <p:sldId id="291" r:id="rId26"/>
    <p:sldId id="292" r:id="rId27"/>
    <p:sldId id="293" r:id="rId28"/>
    <p:sldId id="294" r:id="rId29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077"/>
    <a:srgbClr val="FF66CC"/>
    <a:srgbClr val="FF00FF"/>
    <a:srgbClr val="0066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 autoAdjust="0"/>
    <p:restoredTop sz="94595" autoAdjust="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 altLang="tr-T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r-TR" altLang="tr-TR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 altLang="tr-TR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D21472-677A-403F-9172-D9D561AFCCA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09465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19618C3-0490-4F67-9041-533052BF5305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38FE722-F8FC-4155-B410-9209019E4398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4A4E-1B22-43A1-9EA7-23AD921E3FCB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46DE-15F9-4186-B948-B50E5FBDEC87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B2C7-6E30-4F2C-8A59-D4F262B802F7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FA73-5198-4B36-8EB5-F859C468EBE5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6B34895-F649-4A99-A254-13E2D97FE873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2C8353-A3DA-4F39-820F-505C31CAA6E5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D7FCDE2-9BC2-4F5A-BC47-A8A6C6743DF9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F3CB95-8BD7-45A1-87B8-3B73E4DD46C8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3C808-2E26-4411-B17B-9B88ABE9A692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B286-CCD1-4214-991B-210565174D6B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05-076A-4502-B9DB-DCF78099D12B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E004-71DD-4131-804D-E6079D55E5CD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CEDB27-D889-468C-B46B-3E89788180BE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09224F-594B-446D-BE3A-E40047416E8C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963B-3717-46A8-B0DD-F18302728DD8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0CF3-D695-4258-96EB-E71CAD41AC1A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1E61539-5043-4BE3-81F2-A20F4246AA9A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19DA36-862F-4652-9605-950CE7E3BF17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984660-C50B-46AE-96A0-F2922B73F6CC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3C75F3-F73A-4794-982E-2418B2F04778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D561152-2475-4862-BA9C-009312E84CE2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E5E6162-2A97-48E1-8E9B-B546B766E525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tr-TR" sz="3200"/>
              <a:t>BÖLÜM 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altLang="tr-TR"/>
              <a:t>YÜZEY KAPLAMA ENDÜSTRİLERİ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B035-ECB3-45B7-B3FF-BD29ADEF3035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9987-972D-4B45-B397-6470E1409B19}" type="slidenum">
              <a:rPr lang="tr-TR" altLang="tr-TR"/>
              <a:pPr/>
              <a:t>10</a:t>
            </a:fld>
            <a:endParaRPr lang="tr-TR" altLang="tr-TR"/>
          </a:p>
        </p:txBody>
      </p:sp>
      <p:pic>
        <p:nvPicPr>
          <p:cNvPr id="24581" name="Picture 5" descr="AB734431"/>
          <p:cNvPicPr>
            <a:picLocks noChangeAspect="1" noChangeArrowheads="1"/>
          </p:cNvPicPr>
          <p:nvPr/>
        </p:nvPicPr>
        <p:blipFill>
          <a:blip r:embed="rId2">
            <a:lum bright="-4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689725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CF35-493F-484F-82AA-765C7E27B511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277D-8A4C-4874-9CC0-DB0DC0E2EEF2}" type="slidenum">
              <a:rPr lang="tr-TR" altLang="tr-TR"/>
              <a:pPr/>
              <a:t>11</a:t>
            </a:fld>
            <a:endParaRPr lang="tr-TR" altLang="tr-TR"/>
          </a:p>
        </p:txBody>
      </p:sp>
      <p:pic>
        <p:nvPicPr>
          <p:cNvPr id="25605" name="Picture 5" descr="AB734431"/>
          <p:cNvPicPr>
            <a:picLocks noChangeAspect="1" noChangeArrowheads="1"/>
          </p:cNvPicPr>
          <p:nvPr/>
        </p:nvPicPr>
        <p:blipFill>
          <a:blip r:embed="rId2">
            <a:lum bright="-52000" contras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52383" r="8502"/>
          <a:stretch>
            <a:fillRect/>
          </a:stretch>
        </p:blipFill>
        <p:spPr bwMode="auto">
          <a:xfrm>
            <a:off x="611188" y="474663"/>
            <a:ext cx="7778750" cy="54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D0BE-FB96-49B6-8C79-69FAABB4D74E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7022-9A06-43E4-A78F-4B18659A5126}" type="slidenum">
              <a:rPr lang="tr-TR" altLang="tr-TR"/>
              <a:pPr/>
              <a:t>12</a:t>
            </a:fld>
            <a:endParaRPr lang="tr-TR" altLang="tr-TR"/>
          </a:p>
        </p:txBody>
      </p:sp>
      <p:pic>
        <p:nvPicPr>
          <p:cNvPr id="26628" name="Picture 4" descr="4ACEFC7E"/>
          <p:cNvPicPr>
            <a:picLocks noChangeAspect="1" noChangeArrowheads="1"/>
          </p:cNvPicPr>
          <p:nvPr/>
        </p:nvPicPr>
        <p:blipFill>
          <a:blip r:embed="rId2">
            <a:lum bright="-42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6845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FD79-47BD-487D-9B44-36D3092BE3DA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D8EF-45D1-4CF8-8174-21A777790963}" type="slidenum">
              <a:rPr lang="tr-TR" altLang="tr-TR"/>
              <a:pPr/>
              <a:t>13</a:t>
            </a:fld>
            <a:endParaRPr lang="tr-TR" altLang="tr-TR"/>
          </a:p>
        </p:txBody>
      </p:sp>
      <p:pic>
        <p:nvPicPr>
          <p:cNvPr id="27652" name="Picture 4" descr="ED6B0667"/>
          <p:cNvPicPr>
            <a:picLocks noChangeAspect="1" noChangeArrowheads="1"/>
          </p:cNvPicPr>
          <p:nvPr/>
        </p:nvPicPr>
        <p:blipFill>
          <a:blip r:embed="rId2">
            <a:lum bright="-42000"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6689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E7A7-799A-4769-BB7F-06BB566E6372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7EE5-7588-40F9-8C6B-9BF152E545E6}" type="slidenum">
              <a:rPr lang="tr-TR" altLang="tr-TR"/>
              <a:pPr/>
              <a:t>14</a:t>
            </a:fld>
            <a:endParaRPr lang="tr-TR" altLang="tr-TR"/>
          </a:p>
        </p:txBody>
      </p:sp>
      <p:pic>
        <p:nvPicPr>
          <p:cNvPr id="28676" name="Picture 4" descr="530B5D3C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959600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1380-372B-4B6F-9956-CD2F0D96EAD8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1DA5-A0EA-46FB-AF8B-87431E68E061}" type="slidenum">
              <a:rPr lang="tr-TR" altLang="tr-TR"/>
              <a:pPr/>
              <a:t>15</a:t>
            </a:fld>
            <a:endParaRPr lang="tr-TR" altLang="tr-TR"/>
          </a:p>
        </p:txBody>
      </p:sp>
      <p:pic>
        <p:nvPicPr>
          <p:cNvPr id="29701" name="Picture 5" descr="B13B82AA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804025" cy="637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935D-F691-4823-A8CB-7A423DF384A9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2077-09DB-4A67-A305-A8CE376F846E}" type="slidenum">
              <a:rPr lang="tr-TR" altLang="tr-TR"/>
              <a:pPr/>
              <a:t>16</a:t>
            </a:fld>
            <a:endParaRPr lang="tr-TR" altLang="tr-TR"/>
          </a:p>
        </p:txBody>
      </p:sp>
      <p:pic>
        <p:nvPicPr>
          <p:cNvPr id="30724" name="Picture 4" descr="78AF5EA3"/>
          <p:cNvPicPr>
            <a:picLocks noChangeAspect="1" noChangeArrowheads="1"/>
          </p:cNvPicPr>
          <p:nvPr/>
        </p:nvPicPr>
        <p:blipFill>
          <a:blip r:embed="rId2">
            <a:lum bright="-42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611938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592C-60AF-460D-A848-4CA57B4D5299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85B0-60D4-4D03-82CF-FF54E3E0A922}" type="slidenum">
              <a:rPr lang="tr-TR" altLang="tr-TR"/>
              <a:pPr/>
              <a:t>17</a:t>
            </a:fld>
            <a:endParaRPr lang="tr-TR" altLang="tr-TR"/>
          </a:p>
        </p:txBody>
      </p:sp>
      <p:pic>
        <p:nvPicPr>
          <p:cNvPr id="31748" name="Picture 4" descr="3E87C048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6726237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E43D-D5C0-4BF8-A4F6-16AEB660FA52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FE35-D58F-43F7-8BDF-9826F8D25A9F}" type="slidenum">
              <a:rPr lang="tr-TR" altLang="tr-TR"/>
              <a:pPr/>
              <a:t>18</a:t>
            </a:fld>
            <a:endParaRPr lang="tr-TR" altLang="tr-TR"/>
          </a:p>
        </p:txBody>
      </p:sp>
      <p:pic>
        <p:nvPicPr>
          <p:cNvPr id="32772" name="Picture 4" descr="A8973A9"/>
          <p:cNvPicPr>
            <a:picLocks noChangeAspect="1" noChangeArrowheads="1"/>
          </p:cNvPicPr>
          <p:nvPr/>
        </p:nvPicPr>
        <p:blipFill>
          <a:blip r:embed="rId2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6918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B5C5-20AA-4E9F-B5B1-4CD8F8398EA3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AF8B-0728-43CA-B660-5AB24543C500}" type="slidenum">
              <a:rPr lang="tr-TR" altLang="tr-TR"/>
              <a:pPr/>
              <a:t>19</a:t>
            </a:fld>
            <a:endParaRPr lang="tr-TR" altLang="tr-TR"/>
          </a:p>
        </p:txBody>
      </p:sp>
      <p:pic>
        <p:nvPicPr>
          <p:cNvPr id="33796" name="Picture 4" descr="98913596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6265862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9218-0936-4AF0-B521-1927B032D76B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F018-DE01-4453-B514-380EDE18C4EF}" type="slidenum">
              <a:rPr lang="tr-TR" altLang="tr-TR"/>
              <a:pPr/>
              <a:t>2</a:t>
            </a:fld>
            <a:endParaRPr lang="tr-TR" altLang="tr-TR"/>
          </a:p>
        </p:txBody>
      </p:sp>
      <p:pic>
        <p:nvPicPr>
          <p:cNvPr id="15364" name="Picture 4" descr="675FBC98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913"/>
            <a:ext cx="7235825" cy="6308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31DB-7F4E-4D69-A37D-B51B7A5930EA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F9C6-A9CB-4B05-9FE6-C71794A17C9F}" type="slidenum">
              <a:rPr lang="tr-TR" altLang="tr-TR"/>
              <a:pPr/>
              <a:t>20</a:t>
            </a:fld>
            <a:endParaRPr lang="tr-TR" altLang="tr-TR"/>
          </a:p>
        </p:txBody>
      </p:sp>
      <p:pic>
        <p:nvPicPr>
          <p:cNvPr id="34820" name="Picture 4" descr="D65F7C9F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6048375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A9D8-B068-4BA6-B76C-4CAD76383F2B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1DFA-D06F-46EF-8BF6-2E5EAB65D235}" type="slidenum">
              <a:rPr lang="tr-TR" altLang="tr-TR"/>
              <a:pPr/>
              <a:t>21</a:t>
            </a:fld>
            <a:endParaRPr lang="tr-TR" altLang="tr-TR"/>
          </a:p>
        </p:txBody>
      </p:sp>
      <p:pic>
        <p:nvPicPr>
          <p:cNvPr id="35844" name="Picture 4" descr="1A07AE14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5688013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19A5-748D-4A38-B3FC-E667F92C6A64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E986-D0AE-4DDB-83AE-337021296401}" type="slidenum">
              <a:rPr lang="tr-TR" altLang="tr-TR"/>
              <a:pPr/>
              <a:t>22</a:t>
            </a:fld>
            <a:endParaRPr lang="tr-TR" altLang="tr-TR"/>
          </a:p>
        </p:txBody>
      </p:sp>
      <p:pic>
        <p:nvPicPr>
          <p:cNvPr id="36868" name="Picture 4" descr="61B3CF05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5903913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236F-56B9-4518-9827-D4257D66E6BD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1812-039D-4F0E-A3CD-EB397A5DEF57}" type="slidenum">
              <a:rPr lang="tr-TR" altLang="tr-TR"/>
              <a:pPr/>
              <a:t>23</a:t>
            </a:fld>
            <a:endParaRPr lang="tr-TR" altLang="tr-TR"/>
          </a:p>
        </p:txBody>
      </p:sp>
      <p:pic>
        <p:nvPicPr>
          <p:cNvPr id="37892" name="Picture 4" descr="D21A8142"/>
          <p:cNvPicPr>
            <a:picLocks noChangeAspect="1" noChangeArrowheads="1"/>
          </p:cNvPicPr>
          <p:nvPr/>
        </p:nvPicPr>
        <p:blipFill>
          <a:blip r:embed="rId2" cstate="print">
            <a:lum bright="-44000"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6192838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0821-6573-4833-B950-8DF5CFEF2B6A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2181-866F-44F1-AD54-D94DF6370606}" type="slidenum">
              <a:rPr lang="tr-TR" altLang="tr-TR"/>
              <a:pPr/>
              <a:t>24</a:t>
            </a:fld>
            <a:endParaRPr lang="tr-TR" altLang="tr-TR"/>
          </a:p>
        </p:txBody>
      </p:sp>
      <p:pic>
        <p:nvPicPr>
          <p:cNvPr id="60421" name="Picture 5" descr="6E7C72A0"/>
          <p:cNvPicPr>
            <a:picLocks noChangeAspect="1" noChangeArrowheads="1"/>
          </p:cNvPicPr>
          <p:nvPr/>
        </p:nvPicPr>
        <p:blipFill>
          <a:blip r:embed="rId2">
            <a:lum bright="-44000"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6264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B932-0643-479F-9B80-9F0A4776D985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825A-E030-4AEA-A14A-FAB047888519}" type="slidenum">
              <a:rPr lang="tr-TR" altLang="tr-TR"/>
              <a:pPr/>
              <a:t>25</a:t>
            </a:fld>
            <a:endParaRPr lang="tr-TR" altLang="tr-TR"/>
          </a:p>
        </p:txBody>
      </p:sp>
      <p:pic>
        <p:nvPicPr>
          <p:cNvPr id="38917" name="Picture 5" descr="1C7291AE"/>
          <p:cNvPicPr>
            <a:picLocks noChangeAspect="1" noChangeArrowheads="1"/>
          </p:cNvPicPr>
          <p:nvPr/>
        </p:nvPicPr>
        <p:blipFill>
          <a:blip r:embed="rId2" cstate="print">
            <a:lum bright="-42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5976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0F6E-C45D-493B-9488-A83145FECA2A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B232-93BC-419D-8F93-02AFEBFC16F8}" type="slidenum">
              <a:rPr lang="tr-TR" altLang="tr-TR"/>
              <a:pPr/>
              <a:t>26</a:t>
            </a:fld>
            <a:endParaRPr lang="tr-TR" altLang="tr-TR"/>
          </a:p>
        </p:txBody>
      </p:sp>
      <p:pic>
        <p:nvPicPr>
          <p:cNvPr id="39940" name="Picture 4" descr="51DAB9D7"/>
          <p:cNvPicPr>
            <a:picLocks noChangeAspect="1" noChangeArrowheads="1"/>
          </p:cNvPicPr>
          <p:nvPr/>
        </p:nvPicPr>
        <p:blipFill>
          <a:blip r:embed="rId2" cstate="print">
            <a:lum bright="-44000"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583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112A-BFBF-4688-A523-5D5DE6D65687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12AC-891E-4E7A-96C9-8BA10EF8BF36}" type="slidenum">
              <a:rPr lang="tr-TR" altLang="tr-TR"/>
              <a:pPr/>
              <a:t>27</a:t>
            </a:fld>
            <a:endParaRPr lang="tr-TR" altLang="tr-TR"/>
          </a:p>
        </p:txBody>
      </p:sp>
      <p:pic>
        <p:nvPicPr>
          <p:cNvPr id="40964" name="Picture 4" descr="742619EC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265863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E2FD-CBCE-42D4-802F-E0BA6DF356DB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CB7-4BD1-4149-99BA-06C51ECEE51D}" type="slidenum">
              <a:rPr lang="tr-TR" altLang="tr-TR"/>
              <a:pPr/>
              <a:t>28</a:t>
            </a:fld>
            <a:endParaRPr lang="tr-TR" altLang="tr-TR"/>
          </a:p>
        </p:txBody>
      </p:sp>
      <p:pic>
        <p:nvPicPr>
          <p:cNvPr id="41988" name="Picture 4" descr="9C4F58FD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5689600" cy="669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4D26-8F91-4C70-862C-27E7E1E4083A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64B0-E6C5-4C2C-865D-A1AD5409D591}" type="slidenum">
              <a:rPr lang="tr-TR" altLang="tr-TR"/>
              <a:pPr/>
              <a:t>3</a:t>
            </a:fld>
            <a:endParaRPr lang="tr-TR" altLang="tr-TR"/>
          </a:p>
        </p:txBody>
      </p:sp>
      <p:pic>
        <p:nvPicPr>
          <p:cNvPr id="16388" name="Picture 4" descr="CFD923B9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3375"/>
            <a:ext cx="653415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812B-A834-4876-9EA7-B2AE018F937E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C326-FC3A-4031-9097-5FCF6AA9F161}" type="slidenum">
              <a:rPr lang="tr-TR" altLang="tr-TR"/>
              <a:pPr/>
              <a:t>4</a:t>
            </a:fld>
            <a:endParaRPr lang="tr-TR" altLang="tr-TR"/>
          </a:p>
        </p:txBody>
      </p:sp>
      <p:pic>
        <p:nvPicPr>
          <p:cNvPr id="17412" name="Picture 4" descr="8F538666"/>
          <p:cNvPicPr>
            <a:picLocks noChangeAspect="1" noChangeArrowheads="1"/>
          </p:cNvPicPr>
          <p:nvPr/>
        </p:nvPicPr>
        <p:blipFill>
          <a:blip r:embed="rId2">
            <a:lum bright="-42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0350"/>
            <a:ext cx="6456362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7690-B79F-4B42-A5D8-AF7373A3AF7E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42F1-31A4-426A-B372-55767BEED621}" type="slidenum">
              <a:rPr lang="tr-TR" altLang="tr-TR"/>
              <a:pPr/>
              <a:t>5</a:t>
            </a:fld>
            <a:endParaRPr lang="tr-TR" altLang="tr-TR"/>
          </a:p>
        </p:txBody>
      </p:sp>
      <p:pic>
        <p:nvPicPr>
          <p:cNvPr id="18436" name="Picture 4" descr="AEC0772F"/>
          <p:cNvPicPr>
            <a:picLocks noChangeAspect="1" noChangeArrowheads="1"/>
          </p:cNvPicPr>
          <p:nvPr/>
        </p:nvPicPr>
        <p:blipFill>
          <a:blip r:embed="rId2">
            <a:lum bright="-42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484938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22BA-235F-4648-9477-E576A12B25A9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B1D9-3749-46F1-9F3F-A08AA090C9CF}" type="slidenum">
              <a:rPr lang="tr-TR" altLang="tr-TR"/>
              <a:pPr/>
              <a:t>6</a:t>
            </a:fld>
            <a:endParaRPr lang="tr-TR" altLang="tr-TR"/>
          </a:p>
        </p:txBody>
      </p:sp>
      <p:pic>
        <p:nvPicPr>
          <p:cNvPr id="20484" name="Picture 4" descr="32D9C764"/>
          <p:cNvPicPr>
            <a:picLocks noChangeAspect="1" noChangeArrowheads="1"/>
          </p:cNvPicPr>
          <p:nvPr/>
        </p:nvPicPr>
        <p:blipFill>
          <a:blip r:embed="rId2">
            <a:lum bright="-38000"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3375"/>
            <a:ext cx="68453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28EC-33EE-41F9-A7E4-8226EC0F9368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510A-CD9B-4182-808E-46A1AEEAB0B7}" type="slidenum">
              <a:rPr lang="tr-TR" altLang="tr-TR"/>
              <a:pPr/>
              <a:t>7</a:t>
            </a:fld>
            <a:endParaRPr lang="tr-TR" altLang="tr-TR"/>
          </a:p>
        </p:txBody>
      </p:sp>
      <p:pic>
        <p:nvPicPr>
          <p:cNvPr id="21508" name="Picture 4" descr="D344F815"/>
          <p:cNvPicPr>
            <a:picLocks noChangeAspect="1" noChangeArrowheads="1"/>
          </p:cNvPicPr>
          <p:nvPr/>
        </p:nvPicPr>
        <p:blipFill>
          <a:blip r:embed="rId2">
            <a:lum bright="-40000"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756400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5B22-1690-43D6-98F6-EC9C92994B5E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8A64-745D-4F46-8E76-03E091E77AD5}" type="slidenum">
              <a:rPr lang="tr-TR" altLang="tr-TR"/>
              <a:pPr/>
              <a:t>8</a:t>
            </a:fld>
            <a:endParaRPr lang="tr-TR" altLang="tr-TR"/>
          </a:p>
        </p:txBody>
      </p:sp>
      <p:pic>
        <p:nvPicPr>
          <p:cNvPr id="22532" name="Picture 4" descr="6F65F712"/>
          <p:cNvPicPr>
            <a:picLocks noChangeAspect="1" noChangeArrowheads="1"/>
          </p:cNvPicPr>
          <p:nvPr/>
        </p:nvPicPr>
        <p:blipFill>
          <a:blip r:embed="rId2">
            <a:lum bright="-40000"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6767512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36F8-3DFE-4FDF-BB69-718818090CDC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65977-A8AE-4F41-BE85-D2FE5CA2F555}" type="slidenum">
              <a:rPr lang="tr-TR" altLang="tr-TR"/>
              <a:pPr/>
              <a:t>9</a:t>
            </a:fld>
            <a:endParaRPr lang="tr-TR" altLang="tr-TR"/>
          </a:p>
        </p:txBody>
      </p:sp>
      <p:pic>
        <p:nvPicPr>
          <p:cNvPr id="23556" name="Picture 4" descr="6960B7EB"/>
          <p:cNvPicPr>
            <a:picLocks noChangeAspect="1" noChangeArrowheads="1"/>
          </p:cNvPicPr>
          <p:nvPr/>
        </p:nvPicPr>
        <p:blipFill>
          <a:blip r:embed="rId2">
            <a:lum bright="-42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624637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515</TotalTime>
  <Words>572</Words>
  <Application>Microsoft Office PowerPoint</Application>
  <PresentationFormat>Ekran Gösterisi (4:3)</PresentationFormat>
  <Paragraphs>83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3" baseType="lpstr">
      <vt:lpstr>Arial</vt:lpstr>
      <vt:lpstr>Century Schoolbook</vt:lpstr>
      <vt:lpstr>Wingdings</vt:lpstr>
      <vt:lpstr>Wingdings 2</vt:lpstr>
      <vt:lpstr>Cumba</vt:lpstr>
      <vt:lpstr>BÖLÜM 3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BÖLÜM 3</dc:title>
  <dc:creator>Kamran POLAT</dc:creator>
  <cp:lastModifiedBy>Kamran Polat</cp:lastModifiedBy>
  <cp:revision>24</cp:revision>
  <dcterms:created xsi:type="dcterms:W3CDTF">2007-03-02T08:10:51Z</dcterms:created>
  <dcterms:modified xsi:type="dcterms:W3CDTF">2018-10-17T19:21:08Z</dcterms:modified>
</cp:coreProperties>
</file>