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9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A8C8-943A-7349-A0E3-14E8A66F6C65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A820-0F3B-124A-A22C-FD51DE5C1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62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A8C8-943A-7349-A0E3-14E8A66F6C65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A820-0F3B-124A-A22C-FD51DE5C1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968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A8C8-943A-7349-A0E3-14E8A66F6C65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A820-0F3B-124A-A22C-FD51DE5C1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90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A8C8-943A-7349-A0E3-14E8A66F6C65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A820-0F3B-124A-A22C-FD51DE5C1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47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A8C8-943A-7349-A0E3-14E8A66F6C65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A820-0F3B-124A-A22C-FD51DE5C1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33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A8C8-943A-7349-A0E3-14E8A66F6C65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A820-0F3B-124A-A22C-FD51DE5C1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533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A8C8-943A-7349-A0E3-14E8A66F6C65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A820-0F3B-124A-A22C-FD51DE5C1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A8C8-943A-7349-A0E3-14E8A66F6C65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A820-0F3B-124A-A22C-FD51DE5C1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2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A8C8-943A-7349-A0E3-14E8A66F6C65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A820-0F3B-124A-A22C-FD51DE5C1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6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A8C8-943A-7349-A0E3-14E8A66F6C65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A820-0F3B-124A-A22C-FD51DE5C1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332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A8C8-943A-7349-A0E3-14E8A66F6C65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2A820-0F3B-124A-A22C-FD51DE5C1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837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9A8C8-943A-7349-A0E3-14E8A66F6C65}" type="datetimeFigureOut">
              <a:rPr lang="en-US" smtClean="0"/>
              <a:t>24.03.19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2A820-0F3B-124A-A22C-FD51DE5C1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557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Bilimlerde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Yöntemleri</a:t>
            </a:r>
            <a:r>
              <a:rPr lang="en-US" dirty="0" smtClean="0"/>
              <a:t> 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19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Tanışma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ders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bilgilendirme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654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Epistemoloji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Metodoloji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Ontoloji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964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bilim</a:t>
            </a:r>
            <a:r>
              <a:rPr lang="en-US" dirty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bilimlerin</a:t>
            </a:r>
            <a:r>
              <a:rPr lang="en-US" dirty="0" smtClean="0"/>
              <a:t> </a:t>
            </a:r>
            <a:r>
              <a:rPr lang="en-US" dirty="0" err="1" smtClean="0"/>
              <a:t>gelişim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neler</a:t>
            </a:r>
            <a:r>
              <a:rPr lang="en-US" dirty="0" smtClean="0"/>
              <a:t> </a:t>
            </a:r>
            <a:r>
              <a:rPr lang="en-US" dirty="0" err="1" smtClean="0"/>
              <a:t>biliyoruz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bilimlerde</a:t>
            </a:r>
            <a:r>
              <a:rPr lang="en-US" dirty="0" smtClean="0"/>
              <a:t> </a:t>
            </a:r>
            <a:r>
              <a:rPr lang="en-US" dirty="0" err="1" smtClean="0"/>
              <a:t>yarışan</a:t>
            </a:r>
            <a:r>
              <a:rPr lang="en-US" dirty="0" smtClean="0"/>
              <a:t> </a:t>
            </a:r>
            <a:r>
              <a:rPr lang="en-US" dirty="0" err="1" smtClean="0"/>
              <a:t>paradigmalar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metodolojik</a:t>
            </a:r>
            <a:r>
              <a:rPr lang="en-US" dirty="0" smtClean="0"/>
              <a:t> </a:t>
            </a:r>
            <a:r>
              <a:rPr lang="en-US" dirty="0" err="1" smtClean="0"/>
              <a:t>tercihler</a:t>
            </a:r>
            <a:r>
              <a:rPr lang="en-US" dirty="0" smtClean="0"/>
              <a:t> </a:t>
            </a:r>
            <a:r>
              <a:rPr lang="en-US" dirty="0" err="1" smtClean="0"/>
              <a:t>nelerdir</a:t>
            </a:r>
            <a:r>
              <a:rPr lang="en-US" dirty="0" smtClean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83358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Yukarıdaki</a:t>
            </a:r>
            <a:r>
              <a:rPr lang="en-US" dirty="0" smtClean="0"/>
              <a:t> </a:t>
            </a:r>
            <a:r>
              <a:rPr lang="en-US" dirty="0" err="1" smtClean="0"/>
              <a:t>sorulardan</a:t>
            </a:r>
            <a:r>
              <a:rPr lang="en-US" dirty="0" smtClean="0"/>
              <a:t> </a:t>
            </a:r>
            <a:r>
              <a:rPr lang="en-US" dirty="0" err="1" smtClean="0"/>
              <a:t>hareketle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bilimler</a:t>
            </a:r>
            <a:r>
              <a:rPr lang="en-US" dirty="0" smtClean="0"/>
              <a:t> </a:t>
            </a:r>
            <a:r>
              <a:rPr lang="en-US" dirty="0" err="1" smtClean="0"/>
              <a:t>alanındaki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epistemolojik</a:t>
            </a:r>
            <a:r>
              <a:rPr lang="en-US" dirty="0" smtClean="0"/>
              <a:t> </a:t>
            </a:r>
            <a:r>
              <a:rPr lang="en-US" dirty="0" err="1" smtClean="0"/>
              <a:t>yaklaşımlarla</a:t>
            </a:r>
            <a:r>
              <a:rPr lang="en-US" dirty="0" smtClean="0"/>
              <a:t> </a:t>
            </a:r>
            <a:r>
              <a:rPr lang="en-US" dirty="0" err="1" smtClean="0"/>
              <a:t>tanışıyor</a:t>
            </a:r>
            <a:r>
              <a:rPr lang="en-US" dirty="0" smtClean="0"/>
              <a:t>, </a:t>
            </a:r>
            <a:r>
              <a:rPr lang="en-US" dirty="0" err="1" smtClean="0"/>
              <a:t>ardından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metodolojik</a:t>
            </a:r>
            <a:r>
              <a:rPr lang="en-US" dirty="0" smtClean="0"/>
              <a:t> </a:t>
            </a:r>
            <a:r>
              <a:rPr lang="en-US" dirty="0" err="1" smtClean="0"/>
              <a:t>duruşlar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giriş</a:t>
            </a:r>
            <a:r>
              <a:rPr lang="en-US" dirty="0" smtClean="0"/>
              <a:t> </a:t>
            </a:r>
            <a:r>
              <a:rPr lang="en-US" dirty="0" err="1" smtClean="0"/>
              <a:t>dersi</a:t>
            </a:r>
            <a:r>
              <a:rPr lang="en-US" dirty="0" smtClean="0"/>
              <a:t> </a:t>
            </a:r>
            <a:r>
              <a:rPr lang="en-US" dirty="0" err="1" smtClean="0"/>
              <a:t>yapıyoruz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84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66</Words>
  <Application>Microsoft Macintosh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Sosyal Bilimlerde Araştırma Yöntemleri 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Bilimlerde Araştırma Yöntemleri I</dc:title>
  <dc:creator>halise</dc:creator>
  <cp:lastModifiedBy>halise</cp:lastModifiedBy>
  <cp:revision>2</cp:revision>
  <dcterms:created xsi:type="dcterms:W3CDTF">2019-03-24T01:35:13Z</dcterms:created>
  <dcterms:modified xsi:type="dcterms:W3CDTF">2019-03-24T01:50:27Z</dcterms:modified>
</cp:coreProperties>
</file>