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1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rightowners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392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TCC.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18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Permission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5290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not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start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028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Cumpolsory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committee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928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TCC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89996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813</TotalTime>
  <Words>397</Words>
  <Application>Microsoft Macintosh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Law of persons III</vt:lpstr>
      <vt:lpstr>Law of persons III</vt:lpstr>
      <vt:lpstr>Law of persons III</vt:lpstr>
      <vt:lpstr>Law of persons III</vt:lpstr>
      <vt:lpstr>Law of persons III</vt:lpstr>
      <vt:lpstr>Law of persons III</vt:lpstr>
      <vt:lpstr>Law of persons III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145</cp:revision>
  <dcterms:created xsi:type="dcterms:W3CDTF">2020-11-21T20:49:03Z</dcterms:created>
  <dcterms:modified xsi:type="dcterms:W3CDTF">2021-03-22T22:54:44Z</dcterms:modified>
</cp:coreProperties>
</file>