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61"/>
  </p:normalViewPr>
  <p:slideViewPr>
    <p:cSldViewPr snapToGrid="0" snapToObjects="1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EDA5EF-D839-3146-8A09-5A3F62CCF9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cıvıl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persons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4918D82-71D2-B34B-9FD4-3D5C5AD459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III</a:t>
            </a:r>
          </a:p>
        </p:txBody>
      </p:sp>
    </p:spTree>
    <p:extLst>
      <p:ext uri="{BB962C8B-B14F-4D97-AF65-F5344CB8AC3E}">
        <p14:creationId xmlns:p14="http://schemas.microsoft.com/office/powerpoint/2010/main" val="2188121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entities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entities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entities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Establishment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entities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411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rightowners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entitiy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entitites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3926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stipulated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TCC.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stipulated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Commercial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stipulated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186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establish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establishment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Permission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Register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established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registery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5290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benefit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not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exercices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benefited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framework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understood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start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compulsory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0281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Cumpolsory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İnternal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external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committee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928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bounding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exercise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compensation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monetary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amount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etntities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several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TCC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entity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899961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813</TotalTime>
  <Words>397</Words>
  <Application>Microsoft Macintosh PowerPoint</Application>
  <PresentationFormat>Geniş ekran</PresentationFormat>
  <Paragraphs>37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Times New Roman</vt:lpstr>
      <vt:lpstr>Galeri</vt:lpstr>
      <vt:lpstr>Introductıon to cıvıl law and persons</vt:lpstr>
      <vt:lpstr>Law of persons III</vt:lpstr>
      <vt:lpstr>Law of persons III</vt:lpstr>
      <vt:lpstr>Law of persons III</vt:lpstr>
      <vt:lpstr>Law of persons III</vt:lpstr>
      <vt:lpstr>Law of persons III</vt:lpstr>
      <vt:lpstr>Law of persons III</vt:lpstr>
      <vt:lpstr>Law of persons III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145</cp:revision>
  <dcterms:created xsi:type="dcterms:W3CDTF">2020-11-21T20:49:03Z</dcterms:created>
  <dcterms:modified xsi:type="dcterms:W3CDTF">2021-03-22T22:54:44Z</dcterms:modified>
</cp:coreProperties>
</file>