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6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Dört İşlem Problemleri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r"/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KULLANILACAK MODEL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ÖRNEKLERİ</a:t>
            </a:r>
          </a:p>
          <a:p>
            <a:pPr algn="r"/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Kaynak: </a:t>
            </a:r>
            <a:r>
              <a:rPr lang="tr-TR" dirty="0"/>
              <a:t>Van De </a:t>
            </a:r>
            <a:r>
              <a:rPr lang="tr-TR" dirty="0" err="1"/>
              <a:t>Wale</a:t>
            </a:r>
            <a:r>
              <a:rPr lang="tr-TR" dirty="0"/>
              <a:t> (2012). İlkokul ve Ortaokul Matematiği Gelişimsel Yaklaşımla Öğretim (Çev. Ed. Soner Durmuş), Nobel Akademik Yayıncılık, Ankara. 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8547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12804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Parça-parça-bütün problemleri modelleri</a:t>
            </a:r>
            <a:endParaRPr lang="tr-TR" sz="3200" b="1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178" y="1663337"/>
            <a:ext cx="5438207" cy="4798422"/>
          </a:xfrm>
        </p:spPr>
      </p:pic>
    </p:spTree>
    <p:extLst>
      <p:ext uri="{BB962C8B-B14F-4D97-AF65-F5344CB8AC3E}">
        <p14:creationId xmlns:p14="http://schemas.microsoft.com/office/powerpoint/2010/main" val="3432577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21513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Eksik parça problemleri (çıkarma) modelleri</a:t>
            </a:r>
            <a:endParaRPr lang="tr-T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778" y="1663338"/>
            <a:ext cx="6357120" cy="4309473"/>
          </a:xfrm>
        </p:spPr>
      </p:pic>
    </p:spTree>
    <p:extLst>
      <p:ext uri="{BB962C8B-B14F-4D97-AF65-F5344CB8AC3E}">
        <p14:creationId xmlns:p14="http://schemas.microsoft.com/office/powerpoint/2010/main" val="2263269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1844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Karşılaştırma problemleri modelleri</a:t>
            </a:r>
            <a:endParaRPr lang="tr-TR" sz="3200" b="1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51" y="1776634"/>
            <a:ext cx="4946469" cy="4344223"/>
          </a:xfrm>
        </p:spPr>
      </p:pic>
    </p:spTree>
    <p:extLst>
      <p:ext uri="{BB962C8B-B14F-4D97-AF65-F5344CB8AC3E}">
        <p14:creationId xmlns:p14="http://schemas.microsoft.com/office/powerpoint/2010/main" val="3446841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855437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Çarpma işlemi ile ilgili modelleri</a:t>
            </a:r>
            <a:endParaRPr lang="tr-T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593" y="1754358"/>
            <a:ext cx="4273141" cy="1516893"/>
          </a:xfrm>
        </p:spPr>
      </p:pic>
      <p:pic>
        <p:nvPicPr>
          <p:cNvPr id="6" name="İçerik Yer Tutucusu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529" y="3938942"/>
            <a:ext cx="4313238" cy="1597314"/>
          </a:xfr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4679" y="1754358"/>
            <a:ext cx="3225989" cy="4245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883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56347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Değişme Özelliği (çarpma işlemi)</a:t>
            </a:r>
            <a:endParaRPr lang="tr-T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475" y="1754112"/>
            <a:ext cx="4693919" cy="4418995"/>
          </a:xfrm>
        </p:spPr>
      </p:pic>
    </p:spTree>
    <p:extLst>
      <p:ext uri="{BB962C8B-B14F-4D97-AF65-F5344CB8AC3E}">
        <p14:creationId xmlns:p14="http://schemas.microsoft.com/office/powerpoint/2010/main" val="3832842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56347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Birleşme Özelliği (çarpma işlemi)</a:t>
            </a:r>
            <a:endParaRPr lang="tr-T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451" y="1793966"/>
            <a:ext cx="4416391" cy="4117884"/>
          </a:xfrm>
        </p:spPr>
      </p:pic>
    </p:spTree>
    <p:extLst>
      <p:ext uri="{BB962C8B-B14F-4D97-AF65-F5344CB8AC3E}">
        <p14:creationId xmlns:p14="http://schemas.microsoft.com/office/powerpoint/2010/main" val="644816710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</TotalTime>
  <Words>65</Words>
  <Application>Microsoft Office PowerPoint</Application>
  <PresentationFormat>Geniş ekran</PresentationFormat>
  <Paragraphs>9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Duman</vt:lpstr>
      <vt:lpstr>Dört İşlem Problemleri</vt:lpstr>
      <vt:lpstr>Parça-parça-bütün problemleri modelleri</vt:lpstr>
      <vt:lpstr>Eksik parça problemleri (çıkarma) modelleri</vt:lpstr>
      <vt:lpstr>Karşılaştırma problemleri modelleri</vt:lpstr>
      <vt:lpstr>Çarpma işlemi ile ilgili modelleri</vt:lpstr>
      <vt:lpstr>Değişme Özelliği (çarpma işlemi)</vt:lpstr>
      <vt:lpstr>Birleşme Özelliği (çarpma işlemi)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Dört İşlem Problemleri</dc:title>
  <dc:creator>user</dc:creator>
  <cp:lastModifiedBy>ea</cp:lastModifiedBy>
  <cp:revision>4</cp:revision>
  <dcterms:created xsi:type="dcterms:W3CDTF">2017-12-07T18:56:25Z</dcterms:created>
  <dcterms:modified xsi:type="dcterms:W3CDTF">2018-04-09T13:06:08Z</dcterms:modified>
</cp:coreProperties>
</file>