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5/9/2020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BİTİMLİ VE BİTİMSİZ EYLEMLER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Bitimli, Bitimsiz, Düzenli ve Düzensiz Eylemler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9020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BİTİMLİ EYLEMLER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Özne ve öznenin zamanı ya da sayı bakımından sınırlanan eylemlerdir. Bu eylem türünde eylemin biçimi özneye bağlıdır.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en-US" dirty="0" smtClean="0"/>
              <a:t>They </a:t>
            </a:r>
            <a:r>
              <a:rPr lang="en-US" dirty="0"/>
              <a:t>play football. (Plural Subject- Plural Verb) </a:t>
            </a:r>
            <a:endParaRPr lang="tr-TR" dirty="0" smtClean="0"/>
          </a:p>
          <a:p>
            <a:pPr marL="0" indent="0" algn="just">
              <a:buNone/>
            </a:pPr>
            <a:r>
              <a:rPr lang="en-US" dirty="0" smtClean="0"/>
              <a:t>He </a:t>
            </a:r>
            <a:r>
              <a:rPr lang="en-US" dirty="0"/>
              <a:t>plays football. (Singular Subject- Singular Verb) </a:t>
            </a:r>
            <a:endParaRPr lang="tr-TR" dirty="0" smtClean="0"/>
          </a:p>
          <a:p>
            <a:pPr marL="0" indent="0" algn="just">
              <a:buNone/>
            </a:pPr>
            <a:r>
              <a:rPr lang="en-US" dirty="0" smtClean="0"/>
              <a:t>You </a:t>
            </a:r>
            <a:r>
              <a:rPr lang="en-US" dirty="0"/>
              <a:t>are playing football. (Present </a:t>
            </a:r>
            <a:r>
              <a:rPr lang="en-US" dirty="0" err="1"/>
              <a:t>Continous</a:t>
            </a:r>
            <a:r>
              <a:rPr lang="en-US" dirty="0"/>
              <a:t> tense) </a:t>
            </a:r>
            <a:endParaRPr lang="tr-TR" dirty="0" smtClean="0"/>
          </a:p>
          <a:p>
            <a:pPr marL="0" indent="0" algn="just">
              <a:buNone/>
            </a:pPr>
            <a:r>
              <a:rPr lang="en-US" dirty="0" smtClean="0"/>
              <a:t>She </a:t>
            </a:r>
            <a:r>
              <a:rPr lang="en-US" dirty="0"/>
              <a:t>was playing football. (Past Continuous tense)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5064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BİTİMSİZ EYLEMLER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dirty="0" smtClean="0"/>
              <a:t>Bitimsiz eylemler kişi, sayı ya da tümce zamanına bağlı olarak biçimsel değişiklik göstermeyen eylemlerdir.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en-US" dirty="0"/>
              <a:t>They want to eat something delicious. </a:t>
            </a:r>
            <a:endParaRPr lang="tr-TR" dirty="0" smtClean="0"/>
          </a:p>
          <a:p>
            <a:pPr marL="0" indent="0" algn="just">
              <a:buNone/>
            </a:pPr>
            <a:r>
              <a:rPr lang="en-US" dirty="0" smtClean="0"/>
              <a:t>She </a:t>
            </a:r>
            <a:r>
              <a:rPr lang="en-US" dirty="0"/>
              <a:t>wants to eat something delicious </a:t>
            </a:r>
            <a:endParaRPr lang="tr-TR" dirty="0" smtClean="0"/>
          </a:p>
          <a:p>
            <a:pPr marL="0" indent="0" algn="just">
              <a:buNone/>
            </a:pPr>
            <a:r>
              <a:rPr lang="en-US" dirty="0" smtClean="0"/>
              <a:t>He </a:t>
            </a:r>
            <a:r>
              <a:rPr lang="en-US" dirty="0"/>
              <a:t>wants to play football. </a:t>
            </a:r>
            <a:endParaRPr lang="tr-TR" dirty="0" smtClean="0"/>
          </a:p>
          <a:p>
            <a:pPr marL="0" indent="0" algn="just">
              <a:buNone/>
            </a:pPr>
            <a:r>
              <a:rPr lang="en-US" dirty="0" smtClean="0"/>
              <a:t>They </a:t>
            </a:r>
            <a:r>
              <a:rPr lang="en-US" dirty="0"/>
              <a:t>want to play football. </a:t>
            </a:r>
            <a:endParaRPr lang="tr-TR" dirty="0" smtClean="0"/>
          </a:p>
          <a:p>
            <a:pPr marL="0" indent="0" algn="just">
              <a:buNone/>
            </a:pPr>
            <a:r>
              <a:rPr lang="en-US" dirty="0" smtClean="0"/>
              <a:t>They </a:t>
            </a:r>
            <a:r>
              <a:rPr lang="en-US" dirty="0"/>
              <a:t>want to eat eggs for breakfast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16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Bitimli ve Bitimsiz eylemler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657" y="1854926"/>
            <a:ext cx="9666514" cy="4611188"/>
          </a:xfrm>
        </p:spPr>
      </p:pic>
    </p:spTree>
    <p:extLst>
      <p:ext uri="{BB962C8B-B14F-4D97-AF65-F5344CB8AC3E}">
        <p14:creationId xmlns:p14="http://schemas.microsoft.com/office/powerpoint/2010/main" val="1539254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BİTİMLİ VE BİTİMSİZ EYLEMLER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976" y="1867989"/>
            <a:ext cx="9130937" cy="4741817"/>
          </a:xfrm>
        </p:spPr>
      </p:pic>
    </p:spTree>
    <p:extLst>
      <p:ext uri="{BB962C8B-B14F-4D97-AF65-F5344CB8AC3E}">
        <p14:creationId xmlns:p14="http://schemas.microsoft.com/office/powerpoint/2010/main" val="2917765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DÜZENLİ VE DÜZENSİZ EYLEMLER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" y="2093976"/>
            <a:ext cx="8125097" cy="4137007"/>
          </a:xfrm>
        </p:spPr>
      </p:pic>
    </p:spTree>
    <p:extLst>
      <p:ext uri="{BB962C8B-B14F-4D97-AF65-F5344CB8AC3E}">
        <p14:creationId xmlns:p14="http://schemas.microsoft.com/office/powerpoint/2010/main" val="25521308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27</TotalTime>
  <Words>139</Words>
  <Application>Microsoft Office PowerPoint</Application>
  <PresentationFormat>Geniş ekran</PresentationFormat>
  <Paragraphs>24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Rockwell</vt:lpstr>
      <vt:lpstr>Rockwell Condensed</vt:lpstr>
      <vt:lpstr>Wingdings</vt:lpstr>
      <vt:lpstr>Wood Type Yazı Tipi</vt:lpstr>
      <vt:lpstr>BİTİMLİ VE BİTİMSİZ EYLEMLER</vt:lpstr>
      <vt:lpstr>BİTİMLİ EYLEMLER</vt:lpstr>
      <vt:lpstr>BİTİMSİZ EYLEMLER</vt:lpstr>
      <vt:lpstr>Bitimli ve Bitimsiz eylemler</vt:lpstr>
      <vt:lpstr>BİTİMLİ VE BİTİMSİZ EYLEMLER</vt:lpstr>
      <vt:lpstr>DÜZENLİ VE DÜZENSİZ EYLEMLER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BİTİMLİ VE BİTİMSİZ EYLEMLER</dc:title>
  <dc:creator>teknik</dc:creator>
  <cp:lastModifiedBy>teknik</cp:lastModifiedBy>
  <cp:revision>5</cp:revision>
  <dcterms:created xsi:type="dcterms:W3CDTF">2020-05-09T19:14:07Z</dcterms:created>
  <dcterms:modified xsi:type="dcterms:W3CDTF">2020-05-09T19:41:19Z</dcterms:modified>
</cp:coreProperties>
</file>