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6096000" cy="4692650"/>
  <p:notesSz cx="6096000" cy="46926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2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1454721"/>
            <a:ext cx="5181600" cy="9854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4400" y="2627884"/>
            <a:ext cx="4267200" cy="1173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4800" y="1079309"/>
            <a:ext cx="2651760" cy="3097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39440" y="1079309"/>
            <a:ext cx="2651760" cy="3097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800" y="187706"/>
            <a:ext cx="5486400" cy="750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800" y="1079309"/>
            <a:ext cx="5486400" cy="3097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72640" y="4364164"/>
            <a:ext cx="1950720" cy="234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4800" y="4364164"/>
            <a:ext cx="1402080" cy="234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89120" y="4364164"/>
            <a:ext cx="1402080" cy="234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12725"/>
            <a:ext cx="5410200" cy="4097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88925"/>
            <a:ext cx="5486400" cy="411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12725"/>
            <a:ext cx="5562600" cy="42495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12725"/>
            <a:ext cx="5562600" cy="4261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88925"/>
            <a:ext cx="5562600" cy="411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88925"/>
            <a:ext cx="5715000" cy="41093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212725"/>
            <a:ext cx="5715000" cy="4185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12725"/>
            <a:ext cx="5562600" cy="419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12725"/>
            <a:ext cx="5562600" cy="419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88925"/>
            <a:ext cx="5562600" cy="41093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0</Words>
  <Application>Microsoft Office PowerPoint</Application>
  <PresentationFormat>Özel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aaaaa</cp:lastModifiedBy>
  <cp:revision>1</cp:revision>
  <dcterms:created xsi:type="dcterms:W3CDTF">2018-09-08T11:02:18Z</dcterms:created>
  <dcterms:modified xsi:type="dcterms:W3CDTF">2018-09-08T11:06:35Z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2018-09-08T00:00:00Z</vt:filetime>
  </property>
</Properties>
</file>