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21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  <p:sldId id="1097" r:id="rId19"/>
    <p:sldId id="1098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262062"/>
            <a:ext cx="83439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05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34" y="1159192"/>
            <a:ext cx="83724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3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280160"/>
            <a:ext cx="7720202" cy="437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42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207007"/>
            <a:ext cx="8436864" cy="453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10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2" y="1280159"/>
            <a:ext cx="7775009" cy="452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10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371600"/>
            <a:ext cx="83439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6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30" y="1215085"/>
            <a:ext cx="8015478" cy="462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54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182624"/>
            <a:ext cx="8924925" cy="4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6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62" y="1209912"/>
            <a:ext cx="7965186" cy="455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22" y="1661541"/>
            <a:ext cx="791527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4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604962"/>
            <a:ext cx="872490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6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258766"/>
            <a:ext cx="8156448" cy="445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4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2014347"/>
            <a:ext cx="86868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5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12" y="1509712"/>
            <a:ext cx="772477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62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919287"/>
            <a:ext cx="800100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81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Kısmi Türevler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373769"/>
            <a:ext cx="8466963" cy="437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34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12649</TotalTime>
  <Words>53</Words>
  <Application>Microsoft Office PowerPoint</Application>
  <PresentationFormat>Ekran Gösterisi (4:3)</PresentationFormat>
  <Paragraphs>21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  <vt:lpstr>Kısmi Türevler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831</cp:revision>
  <cp:lastPrinted>2016-10-24T07:53:35Z</cp:lastPrinted>
  <dcterms:created xsi:type="dcterms:W3CDTF">2016-09-18T09:35:24Z</dcterms:created>
  <dcterms:modified xsi:type="dcterms:W3CDTF">2020-03-30T10:06:13Z</dcterms:modified>
</cp:coreProperties>
</file>