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21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  <p:sldId id="1091" r:id="rId13"/>
    <p:sldId id="1092" r:id="rId14"/>
    <p:sldId id="1093" r:id="rId15"/>
    <p:sldId id="1094" r:id="rId16"/>
    <p:sldId id="1095" r:id="rId17"/>
    <p:sldId id="1096" r:id="rId18"/>
    <p:sldId id="1097" r:id="rId19"/>
    <p:sldId id="1098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3/30/2020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25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Matematik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(2-2)4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Öğr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Üyes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İbrahim ERDAL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Kısmi Türevler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262062"/>
            <a:ext cx="83439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0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Kısmi Türevler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34" y="1159192"/>
            <a:ext cx="83724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2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Kısmi Türevler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1" y="1280160"/>
            <a:ext cx="7720202" cy="43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4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Kısmi Türevler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207007"/>
            <a:ext cx="8436864" cy="45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0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Kısmi Türevler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82" y="1280159"/>
            <a:ext cx="7775009" cy="45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0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Kısmi Türevler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371600"/>
            <a:ext cx="83439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64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Kısmi Türevler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" y="1215085"/>
            <a:ext cx="8015478" cy="462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54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Kısmi Türevler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182624"/>
            <a:ext cx="8924925" cy="45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6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Kısmi Türevler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62" y="1209912"/>
            <a:ext cx="7965186" cy="45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Kısmi Türevler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2" y="1661541"/>
            <a:ext cx="79152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4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Kısmi Türevler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604962"/>
            <a:ext cx="87249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6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Kısmi Türevler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1" y="1258766"/>
            <a:ext cx="8156448" cy="445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4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Kısmi Türevler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014347"/>
            <a:ext cx="86868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5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Kısmi Türevler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509712"/>
            <a:ext cx="77247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6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Kısmi Türevler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919287"/>
            <a:ext cx="80010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8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051" y="527684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tr-TR" sz="2700" dirty="0" smtClean="0"/>
              <a:t>Kısmi Türevler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51" y="1373769"/>
            <a:ext cx="8466963" cy="437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34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12649</TotalTime>
  <Words>53</Words>
  <Application>Microsoft Office PowerPoint</Application>
  <PresentationFormat>Ekran Gösterisi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ekonomi</vt:lpstr>
      <vt:lpstr>1_Rics</vt:lpstr>
      <vt:lpstr>h.t.</vt:lpstr>
      <vt:lpstr>PowerPoint Sunusu</vt:lpstr>
      <vt:lpstr>Kısmi Türevler</vt:lpstr>
      <vt:lpstr>Kısmi Türevler</vt:lpstr>
      <vt:lpstr>Kısmi Türevler</vt:lpstr>
      <vt:lpstr>Kısmi Türevler</vt:lpstr>
      <vt:lpstr>Kısmi Türevler</vt:lpstr>
      <vt:lpstr>Kısmi Türevler</vt:lpstr>
      <vt:lpstr>Kısmi Türevler</vt:lpstr>
      <vt:lpstr>Kısmi Türevler</vt:lpstr>
      <vt:lpstr>Kısmi Türevler</vt:lpstr>
      <vt:lpstr>Kısmi Türevler</vt:lpstr>
      <vt:lpstr>Kısmi Türevler</vt:lpstr>
      <vt:lpstr>Kısmi Türevler</vt:lpstr>
      <vt:lpstr>Kısmi Türevler</vt:lpstr>
      <vt:lpstr>Kısmi Türevler</vt:lpstr>
      <vt:lpstr>Kısmi Türevler</vt:lpstr>
      <vt:lpstr>Kısmi Türevler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831</cp:revision>
  <cp:lastPrinted>2016-10-24T07:53:35Z</cp:lastPrinted>
  <dcterms:created xsi:type="dcterms:W3CDTF">2016-09-18T09:35:24Z</dcterms:created>
  <dcterms:modified xsi:type="dcterms:W3CDTF">2020-03-30T10:06:13Z</dcterms:modified>
</cp:coreProperties>
</file>