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373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573810-BE59-4F5F-AE79-65F09636C10E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fr-F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2E6A8B-73B0-460C-913E-70470C2F1C36}" type="slidenum">
              <a:rPr lang="fr-FR" smtClean="0"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090" name="Rectangle 15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63F248CF-2CC5-4FCC-8846-2166ADC34BBE}" type="slidenum">
              <a:rPr lang="en-US"/>
              <a:pPr/>
              <a:t>1</a:t>
            </a:fld>
            <a:endParaRPr lang="en-US"/>
          </a:p>
        </p:txBody>
      </p:sp>
      <p:sp>
        <p:nvSpPr>
          <p:cNvPr id="345091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211637" y="694171"/>
            <a:ext cx="4422121" cy="3416011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45092" name="Rectangle 2"/>
          <p:cNvSpPr>
            <a:spLocks noChangeArrowheads="1"/>
          </p:cNvSpPr>
          <p:nvPr>
            <p:ph type="body" idx="1"/>
          </p:nvPr>
        </p:nvSpPr>
        <p:spPr>
          <a:xfrm>
            <a:off x="686360" y="4342535"/>
            <a:ext cx="5474074" cy="4101523"/>
          </a:xfrm>
          <a:noFill/>
          <a:ln/>
        </p:spPr>
        <p:txBody>
          <a:bodyPr wrap="none" anchor="ctr"/>
          <a:lstStyle/>
          <a:p>
            <a:endParaRPr lang="tr-TR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522" name="Rectangle 15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6CF74547-8D88-405F-93A2-F0533263D844}" type="slidenum">
              <a:rPr lang="en-US"/>
              <a:pPr/>
              <a:t>10</a:t>
            </a:fld>
            <a:endParaRPr lang="en-US"/>
          </a:p>
        </p:txBody>
      </p:sp>
      <p:sp>
        <p:nvSpPr>
          <p:cNvPr id="363523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211637" y="694171"/>
            <a:ext cx="4422121" cy="3416011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63524" name="Rectangle 2"/>
          <p:cNvSpPr>
            <a:spLocks noChangeArrowheads="1"/>
          </p:cNvSpPr>
          <p:nvPr>
            <p:ph type="body" idx="1"/>
          </p:nvPr>
        </p:nvSpPr>
        <p:spPr>
          <a:xfrm>
            <a:off x="686360" y="4342535"/>
            <a:ext cx="5474074" cy="4101523"/>
          </a:xfrm>
          <a:noFill/>
          <a:ln/>
        </p:spPr>
        <p:txBody>
          <a:bodyPr wrap="none" anchor="ctr"/>
          <a:lstStyle/>
          <a:p>
            <a:endParaRPr lang="tr-TR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15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DEF8447-0090-417B-B4E4-261E6298AA59}" type="slidenum">
              <a:rPr lang="en-US"/>
              <a:pPr/>
              <a:t>2</a:t>
            </a:fld>
            <a:endParaRPr lang="en-US"/>
          </a:p>
        </p:txBody>
      </p:sp>
      <p:sp>
        <p:nvSpPr>
          <p:cNvPr id="347139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211637" y="694171"/>
            <a:ext cx="4422121" cy="3416011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47140" name="Rectangle 2"/>
          <p:cNvSpPr>
            <a:spLocks noChangeArrowheads="1"/>
          </p:cNvSpPr>
          <p:nvPr>
            <p:ph type="body" idx="1"/>
          </p:nvPr>
        </p:nvSpPr>
        <p:spPr>
          <a:xfrm>
            <a:off x="686360" y="4342535"/>
            <a:ext cx="5474074" cy="4101523"/>
          </a:xfrm>
          <a:noFill/>
          <a:ln/>
        </p:spPr>
        <p:txBody>
          <a:bodyPr wrap="none" anchor="ctr"/>
          <a:lstStyle/>
          <a:p>
            <a:endParaRPr lang="tr-TR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186" name="Rectangle 15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B6EF0D1A-F61A-4662-BB91-AF67EBC93FE7}" type="slidenum">
              <a:rPr lang="en-US"/>
              <a:pPr/>
              <a:t>3</a:t>
            </a:fld>
            <a:endParaRPr lang="en-US"/>
          </a:p>
        </p:txBody>
      </p:sp>
      <p:sp>
        <p:nvSpPr>
          <p:cNvPr id="349187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211637" y="694171"/>
            <a:ext cx="4422121" cy="3416011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49188" name="Rectangle 2"/>
          <p:cNvSpPr>
            <a:spLocks noChangeArrowheads="1"/>
          </p:cNvSpPr>
          <p:nvPr>
            <p:ph type="body" idx="1"/>
          </p:nvPr>
        </p:nvSpPr>
        <p:spPr>
          <a:xfrm>
            <a:off x="686360" y="4342535"/>
            <a:ext cx="5474074" cy="4101523"/>
          </a:xfrm>
          <a:noFill/>
          <a:ln/>
        </p:spPr>
        <p:txBody>
          <a:bodyPr wrap="none" anchor="ctr"/>
          <a:lstStyle/>
          <a:p>
            <a:endParaRPr lang="tr-TR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234" name="Rectangle 15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FDDFC423-9C19-473B-A922-C4A9F7AB2525}" type="slidenum">
              <a:rPr lang="en-US"/>
              <a:pPr/>
              <a:t>4</a:t>
            </a:fld>
            <a:endParaRPr lang="en-US"/>
          </a:p>
        </p:txBody>
      </p:sp>
      <p:sp>
        <p:nvSpPr>
          <p:cNvPr id="351235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211637" y="694171"/>
            <a:ext cx="4422121" cy="3416011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1236" name="Rectangle 2"/>
          <p:cNvSpPr>
            <a:spLocks noChangeArrowheads="1"/>
          </p:cNvSpPr>
          <p:nvPr>
            <p:ph type="body" idx="1"/>
          </p:nvPr>
        </p:nvSpPr>
        <p:spPr>
          <a:xfrm>
            <a:off x="686360" y="4342535"/>
            <a:ext cx="5474074" cy="4101523"/>
          </a:xfrm>
          <a:noFill/>
          <a:ln/>
        </p:spPr>
        <p:txBody>
          <a:bodyPr wrap="none" anchor="ctr"/>
          <a:lstStyle/>
          <a:p>
            <a:endParaRPr lang="tr-TR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15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ABDE1B19-378B-47CD-8B5C-F29DCFCB9285}" type="slidenum">
              <a:rPr lang="en-US"/>
              <a:pPr/>
              <a:t>5</a:t>
            </a:fld>
            <a:endParaRPr lang="en-US"/>
          </a:p>
        </p:txBody>
      </p:sp>
      <p:sp>
        <p:nvSpPr>
          <p:cNvPr id="353283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211637" y="694171"/>
            <a:ext cx="4422121" cy="3416011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3284" name="Rectangle 2"/>
          <p:cNvSpPr>
            <a:spLocks noChangeArrowheads="1"/>
          </p:cNvSpPr>
          <p:nvPr>
            <p:ph type="body" idx="1"/>
          </p:nvPr>
        </p:nvSpPr>
        <p:spPr>
          <a:xfrm>
            <a:off x="686360" y="4342535"/>
            <a:ext cx="5474074" cy="4101523"/>
          </a:xfrm>
          <a:noFill/>
          <a:ln/>
        </p:spPr>
        <p:txBody>
          <a:bodyPr wrap="none" anchor="ctr"/>
          <a:lstStyle/>
          <a:p>
            <a:endParaRPr lang="tr-TR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Rectangle 15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6DBBD424-A645-446D-808F-89F86B7E1CD6}" type="slidenum">
              <a:rPr lang="en-US"/>
              <a:pPr/>
              <a:t>6</a:t>
            </a:fld>
            <a:endParaRPr lang="en-US"/>
          </a:p>
        </p:txBody>
      </p:sp>
      <p:sp>
        <p:nvSpPr>
          <p:cNvPr id="355331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211637" y="694171"/>
            <a:ext cx="4422121" cy="3416011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5332" name="Rectangle 2"/>
          <p:cNvSpPr>
            <a:spLocks noChangeArrowheads="1"/>
          </p:cNvSpPr>
          <p:nvPr>
            <p:ph type="body" idx="1"/>
          </p:nvPr>
        </p:nvSpPr>
        <p:spPr>
          <a:xfrm>
            <a:off x="686360" y="4342535"/>
            <a:ext cx="5474074" cy="4101523"/>
          </a:xfrm>
          <a:noFill/>
          <a:ln/>
        </p:spPr>
        <p:txBody>
          <a:bodyPr wrap="none" anchor="ctr"/>
          <a:lstStyle/>
          <a:p>
            <a:endParaRPr lang="tr-TR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378" name="Rectangle 15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3422C88-8613-464B-AA2F-381C39EAC4D1}" type="slidenum">
              <a:rPr lang="en-US"/>
              <a:pPr/>
              <a:t>7</a:t>
            </a:fld>
            <a:endParaRPr lang="en-US"/>
          </a:p>
        </p:txBody>
      </p:sp>
      <p:sp>
        <p:nvSpPr>
          <p:cNvPr id="357379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211637" y="694171"/>
            <a:ext cx="4422121" cy="3416011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7380" name="Rectangle 2"/>
          <p:cNvSpPr>
            <a:spLocks noChangeArrowheads="1"/>
          </p:cNvSpPr>
          <p:nvPr>
            <p:ph type="body" idx="1"/>
          </p:nvPr>
        </p:nvSpPr>
        <p:spPr>
          <a:xfrm>
            <a:off x="686360" y="4342535"/>
            <a:ext cx="5474074" cy="4101523"/>
          </a:xfrm>
          <a:noFill/>
          <a:ln/>
        </p:spPr>
        <p:txBody>
          <a:bodyPr wrap="none" anchor="ctr"/>
          <a:lstStyle/>
          <a:p>
            <a:endParaRPr lang="tr-TR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426" name="Rectangle 15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4908006E-10FE-4985-84DD-0E419ED4C9B3}" type="slidenum">
              <a:rPr lang="en-US"/>
              <a:pPr/>
              <a:t>8</a:t>
            </a:fld>
            <a:endParaRPr lang="en-US"/>
          </a:p>
        </p:txBody>
      </p:sp>
      <p:sp>
        <p:nvSpPr>
          <p:cNvPr id="359427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211637" y="694171"/>
            <a:ext cx="4422121" cy="3416011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9428" name="Rectangle 2"/>
          <p:cNvSpPr>
            <a:spLocks noChangeArrowheads="1"/>
          </p:cNvSpPr>
          <p:nvPr>
            <p:ph type="body" idx="1"/>
          </p:nvPr>
        </p:nvSpPr>
        <p:spPr>
          <a:xfrm>
            <a:off x="686360" y="4342535"/>
            <a:ext cx="5474074" cy="4101523"/>
          </a:xfrm>
          <a:noFill/>
          <a:ln/>
        </p:spPr>
        <p:txBody>
          <a:bodyPr wrap="none" anchor="ctr"/>
          <a:lstStyle/>
          <a:p>
            <a:endParaRPr lang="tr-TR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474" name="Rectangle 15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2213A411-BBCD-4383-87A9-A9548B21B830}" type="slidenum">
              <a:rPr lang="en-US"/>
              <a:pPr/>
              <a:t>9</a:t>
            </a:fld>
            <a:endParaRPr lang="en-US"/>
          </a:p>
        </p:txBody>
      </p:sp>
      <p:sp>
        <p:nvSpPr>
          <p:cNvPr id="361475" name="Rectangle 1"/>
          <p:cNvSpPr>
            <a:spLocks noChangeArrowheads="1" noTextEdit="1"/>
          </p:cNvSpPr>
          <p:nvPr>
            <p:ph type="sldImg"/>
          </p:nvPr>
        </p:nvSpPr>
        <p:spPr>
          <a:xfrm>
            <a:off x="1211637" y="694171"/>
            <a:ext cx="4422121" cy="3416011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61476" name="Rectangle 2"/>
          <p:cNvSpPr>
            <a:spLocks noChangeArrowheads="1"/>
          </p:cNvSpPr>
          <p:nvPr>
            <p:ph type="body" idx="1"/>
          </p:nvPr>
        </p:nvSpPr>
        <p:spPr>
          <a:xfrm>
            <a:off x="686360" y="4342535"/>
            <a:ext cx="5474074" cy="4101523"/>
          </a:xfrm>
          <a:noFill/>
          <a:ln/>
        </p:spPr>
        <p:txBody>
          <a:bodyPr wrap="none" anchor="ctr"/>
          <a:lstStyle/>
          <a:p>
            <a:endParaRPr lang="tr-TR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fr-F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fr-F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9023F-92F2-45EF-A8DD-68B3726ACE3E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5967C-EF8D-4D8E-9963-177CF75C1873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fr-F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fr-F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9023F-92F2-45EF-A8DD-68B3726ACE3E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5967C-EF8D-4D8E-9963-177CF75C1873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fr-F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fr-F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9023F-92F2-45EF-A8DD-68B3726ACE3E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5967C-EF8D-4D8E-9963-177CF75C1873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6480" y="273629"/>
            <a:ext cx="8213760" cy="1130519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6480" y="1604329"/>
            <a:ext cx="4037760" cy="4511994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32480" y="1604329"/>
            <a:ext cx="4037760" cy="4511994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EC62F76D-A9B4-484C-A7E8-E5317032160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fr-F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fr-F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9023F-92F2-45EF-A8DD-68B3726ACE3E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5967C-EF8D-4D8E-9963-177CF75C1873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fr-F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9023F-92F2-45EF-A8DD-68B3726ACE3E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5967C-EF8D-4D8E-9963-177CF75C1873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fr-F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fr-F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fr-F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9023F-92F2-45EF-A8DD-68B3726ACE3E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5967C-EF8D-4D8E-9963-177CF75C1873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fr-F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fr-F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fr-F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9023F-92F2-45EF-A8DD-68B3726ACE3E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5967C-EF8D-4D8E-9963-177CF75C1873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fr-F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9023F-92F2-45EF-A8DD-68B3726ACE3E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5967C-EF8D-4D8E-9963-177CF75C1873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9023F-92F2-45EF-A8DD-68B3726ACE3E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5967C-EF8D-4D8E-9963-177CF75C1873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fr-F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fr-F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9023F-92F2-45EF-A8DD-68B3726ACE3E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5967C-EF8D-4D8E-9963-177CF75C1873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fr-F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F9023F-92F2-45EF-A8DD-68B3726ACE3E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5967C-EF8D-4D8E-9963-177CF75C1873}" type="slidenum">
              <a:rPr lang="fr-FR" smtClean="0"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fr-F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fr-F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9023F-92F2-45EF-A8DD-68B3726ACE3E}" type="datetimeFigureOut">
              <a:rPr lang="fr-FR" smtClean="0"/>
              <a:t>12/09/2018</a:t>
            </a:fld>
            <a:endParaRPr lang="fr-F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B5967C-EF8D-4D8E-9963-177CF75C1873}" type="slidenum">
              <a:rPr lang="fr-FR" smtClean="0"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5" name="Rectangle 1"/>
          <p:cNvSpPr>
            <a:spLocks noGrp="1" noChangeArrowheads="1"/>
          </p:cNvSpPr>
          <p:nvPr>
            <p:ph type="title"/>
          </p:nvPr>
        </p:nvSpPr>
        <p:spPr>
          <a:xfrm>
            <a:off x="456481" y="273629"/>
            <a:ext cx="8215200" cy="1131959"/>
          </a:xfrm>
        </p:spPr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tr-TR" dirty="0" smtClean="0">
                <a:latin typeface="Arial" pitchFamily="34" charset="0"/>
                <a:ea typeface="ＭＳ Ｐゴシック" pitchFamily="34" charset="-128"/>
              </a:rPr>
              <a:t>8) </a:t>
            </a:r>
            <a:r>
              <a:rPr lang="tr-TR" dirty="0" err="1" smtClean="0">
                <a:latin typeface="Arial" pitchFamily="34" charset="0"/>
                <a:ea typeface="ＭＳ Ｐゴシック" pitchFamily="34" charset="-128"/>
              </a:rPr>
              <a:t>Stendhal</a:t>
            </a:r>
            <a:r>
              <a:rPr lang="tr-TR" dirty="0" smtClean="0">
                <a:latin typeface="Arial" pitchFamily="34" charset="0"/>
                <a:ea typeface="ＭＳ Ｐゴシック" pitchFamily="34" charset="-128"/>
              </a:rPr>
              <a:t> 1783-1842</a:t>
            </a:r>
          </a:p>
        </p:txBody>
      </p:sp>
      <p:sp>
        <p:nvSpPr>
          <p:cNvPr id="344066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56480" y="1604329"/>
            <a:ext cx="4037760" cy="4513434"/>
          </a:xfrm>
        </p:spPr>
        <p:txBody>
          <a:bodyPr/>
          <a:lstStyle/>
          <a:p>
            <a:pPr marL="309605" indent="-309605">
              <a:lnSpc>
                <a:spcPct val="90000"/>
              </a:lnSpc>
              <a:spcBef>
                <a:spcPts val="635"/>
              </a:spcBef>
              <a:buNone/>
              <a:tabLst>
                <a:tab pos="0" algn="l"/>
                <a:tab pos="102242" algn="l"/>
                <a:tab pos="516968" algn="l"/>
                <a:tab pos="931694" algn="l"/>
                <a:tab pos="1346420" algn="l"/>
                <a:tab pos="1761146" algn="l"/>
                <a:tab pos="2175873" algn="l"/>
                <a:tab pos="2590599" algn="l"/>
                <a:tab pos="3005325" algn="l"/>
                <a:tab pos="3420051" algn="l"/>
                <a:tab pos="3834777" algn="l"/>
                <a:tab pos="4249503" algn="l"/>
                <a:tab pos="4664229" algn="l"/>
                <a:tab pos="5078955" algn="l"/>
                <a:tab pos="5493682" algn="l"/>
                <a:tab pos="5908408" algn="l"/>
                <a:tab pos="6323134" algn="l"/>
                <a:tab pos="6737860" algn="l"/>
                <a:tab pos="7152586" algn="l"/>
                <a:tab pos="7567312" algn="l"/>
                <a:tab pos="7982038" algn="l"/>
              </a:tabLst>
            </a:pPr>
            <a:endParaRPr lang="tr-TR" sz="2500" dirty="0">
              <a:latin typeface="Times New Roman" pitchFamily="18" charset="0"/>
              <a:ea typeface="ＭＳ Ｐゴシック" pitchFamily="34" charset="-128"/>
            </a:endParaRPr>
          </a:p>
          <a:p>
            <a:pPr marL="309605" indent="-309605">
              <a:lnSpc>
                <a:spcPct val="90000"/>
              </a:lnSpc>
              <a:spcBef>
                <a:spcPts val="635"/>
              </a:spcBef>
              <a:tabLst>
                <a:tab pos="0" algn="l"/>
                <a:tab pos="102242" algn="l"/>
                <a:tab pos="516968" algn="l"/>
                <a:tab pos="931694" algn="l"/>
                <a:tab pos="1346420" algn="l"/>
                <a:tab pos="1761146" algn="l"/>
                <a:tab pos="2175873" algn="l"/>
                <a:tab pos="2590599" algn="l"/>
                <a:tab pos="3005325" algn="l"/>
                <a:tab pos="3420051" algn="l"/>
                <a:tab pos="3834777" algn="l"/>
                <a:tab pos="4249503" algn="l"/>
                <a:tab pos="4664229" algn="l"/>
                <a:tab pos="5078955" algn="l"/>
                <a:tab pos="5493682" algn="l"/>
                <a:tab pos="5908408" algn="l"/>
                <a:tab pos="6323134" algn="l"/>
                <a:tab pos="6737860" algn="l"/>
                <a:tab pos="7152586" algn="l"/>
                <a:tab pos="7567312" algn="l"/>
                <a:tab pos="7982038" algn="l"/>
              </a:tabLst>
            </a:pPr>
            <a:r>
              <a:rPr lang="tr-TR" sz="2500" dirty="0" err="1">
                <a:latin typeface="Times New Roman" pitchFamily="18" charset="0"/>
                <a:ea typeface="ＭＳ Ｐゴシック" pitchFamily="34" charset="-128"/>
              </a:rPr>
              <a:t>Henri</a:t>
            </a:r>
            <a:r>
              <a:rPr lang="tr-TR" sz="2500" dirty="0">
                <a:latin typeface="Times New Roman" pitchFamily="18" charset="0"/>
                <a:ea typeface="ＭＳ Ｐゴシック" pitchFamily="34" charset="-128"/>
              </a:rPr>
              <a:t> Beyle</a:t>
            </a:r>
          </a:p>
          <a:p>
            <a:pPr marL="309605" indent="-309605">
              <a:lnSpc>
                <a:spcPct val="90000"/>
              </a:lnSpc>
              <a:spcBef>
                <a:spcPts val="635"/>
              </a:spcBef>
              <a:tabLst>
                <a:tab pos="0" algn="l"/>
                <a:tab pos="102242" algn="l"/>
                <a:tab pos="516968" algn="l"/>
                <a:tab pos="931694" algn="l"/>
                <a:tab pos="1346420" algn="l"/>
                <a:tab pos="1761146" algn="l"/>
                <a:tab pos="2175873" algn="l"/>
                <a:tab pos="2590599" algn="l"/>
                <a:tab pos="3005325" algn="l"/>
                <a:tab pos="3420051" algn="l"/>
                <a:tab pos="3834777" algn="l"/>
                <a:tab pos="4249503" algn="l"/>
                <a:tab pos="4664229" algn="l"/>
                <a:tab pos="5078955" algn="l"/>
                <a:tab pos="5493682" algn="l"/>
                <a:tab pos="5908408" algn="l"/>
                <a:tab pos="6323134" algn="l"/>
                <a:tab pos="6737860" algn="l"/>
                <a:tab pos="7152586" algn="l"/>
                <a:tab pos="7567312" algn="l"/>
                <a:tab pos="7982038" algn="l"/>
              </a:tabLst>
            </a:pPr>
            <a:r>
              <a:rPr lang="tr-TR" sz="2500" dirty="0" err="1">
                <a:latin typeface="Times New Roman" pitchFamily="18" charset="0"/>
                <a:ea typeface="ＭＳ Ｐゴシック" pitchFamily="34" charset="-128"/>
              </a:rPr>
              <a:t>Armée</a:t>
            </a:r>
            <a:r>
              <a:rPr lang="tr-TR" sz="2500" dirty="0">
                <a:latin typeface="Times New Roman" pitchFamily="18" charset="0"/>
                <a:ea typeface="ＭＳ Ｐゴシック" pitchFamily="34" charset="-128"/>
              </a:rPr>
              <a:t> </a:t>
            </a:r>
            <a:r>
              <a:rPr lang="tr-TR" sz="2500" dirty="0" err="1">
                <a:latin typeface="Times New Roman" pitchFamily="18" charset="0"/>
                <a:ea typeface="ＭＳ Ｐゴシック" pitchFamily="34" charset="-128"/>
              </a:rPr>
              <a:t>d</a:t>
            </a:r>
            <a:r>
              <a:rPr lang="tr-TR" altLang="fr-FR" sz="2500" dirty="0" err="1">
                <a:latin typeface="Times New Roman" pitchFamily="18" charset="0"/>
                <a:ea typeface="ＭＳ Ｐゴシック" pitchFamily="34" charset="-128"/>
              </a:rPr>
              <a:t>’</a:t>
            </a:r>
            <a:r>
              <a:rPr lang="tr-TR" sz="2500" dirty="0" err="1">
                <a:latin typeface="Times New Roman" pitchFamily="18" charset="0"/>
                <a:ea typeface="ＭＳ Ｐゴシック" pitchFamily="34" charset="-128"/>
              </a:rPr>
              <a:t>Italie</a:t>
            </a:r>
            <a:r>
              <a:rPr lang="tr-TR" sz="2500" dirty="0">
                <a:latin typeface="Times New Roman" pitchFamily="18" charset="0"/>
                <a:ea typeface="ＭＳ Ｐゴシック" pitchFamily="34" charset="-128"/>
              </a:rPr>
              <a:t>, </a:t>
            </a:r>
            <a:r>
              <a:rPr lang="tr-TR" sz="2500" dirty="0" err="1">
                <a:latin typeface="Times New Roman" pitchFamily="18" charset="0"/>
                <a:ea typeface="ＭＳ Ｐゴシック" pitchFamily="34" charset="-128"/>
              </a:rPr>
              <a:t>carrière</a:t>
            </a:r>
            <a:r>
              <a:rPr lang="tr-TR" sz="2500" dirty="0">
                <a:latin typeface="Times New Roman" pitchFamily="18" charset="0"/>
                <a:ea typeface="ＭＳ Ｐゴシック" pitchFamily="34" charset="-128"/>
              </a:rPr>
              <a:t> </a:t>
            </a:r>
            <a:r>
              <a:rPr lang="tr-TR" sz="2500" dirty="0" err="1">
                <a:latin typeface="Times New Roman" pitchFamily="18" charset="0"/>
                <a:ea typeface="ＭＳ Ｐゴシック" pitchFamily="34" charset="-128"/>
              </a:rPr>
              <a:t>militaire</a:t>
            </a:r>
            <a:endParaRPr lang="tr-TR" sz="2500" dirty="0">
              <a:latin typeface="Times New Roman" pitchFamily="18" charset="0"/>
              <a:ea typeface="ＭＳ Ｐゴシック" pitchFamily="34" charset="-128"/>
            </a:endParaRPr>
          </a:p>
          <a:p>
            <a:pPr marL="309605" indent="-309605">
              <a:lnSpc>
                <a:spcPct val="90000"/>
              </a:lnSpc>
              <a:spcBef>
                <a:spcPts val="635"/>
              </a:spcBef>
              <a:buNone/>
              <a:tabLst>
                <a:tab pos="0" algn="l"/>
                <a:tab pos="102242" algn="l"/>
                <a:tab pos="516968" algn="l"/>
                <a:tab pos="931694" algn="l"/>
                <a:tab pos="1346420" algn="l"/>
                <a:tab pos="1761146" algn="l"/>
                <a:tab pos="2175873" algn="l"/>
                <a:tab pos="2590599" algn="l"/>
                <a:tab pos="3005325" algn="l"/>
                <a:tab pos="3420051" algn="l"/>
                <a:tab pos="3834777" algn="l"/>
                <a:tab pos="4249503" algn="l"/>
                <a:tab pos="4664229" algn="l"/>
                <a:tab pos="5078955" algn="l"/>
                <a:tab pos="5493682" algn="l"/>
                <a:tab pos="5908408" algn="l"/>
                <a:tab pos="6323134" algn="l"/>
                <a:tab pos="6737860" algn="l"/>
                <a:tab pos="7152586" algn="l"/>
                <a:tab pos="7567312" algn="l"/>
                <a:tab pos="7982038" algn="l"/>
              </a:tabLst>
            </a:pPr>
            <a:endParaRPr lang="tr-TR" sz="2500" dirty="0">
              <a:latin typeface="Times New Roman" pitchFamily="18" charset="0"/>
              <a:ea typeface="ＭＳ Ｐゴシック" pitchFamily="34" charset="-128"/>
            </a:endParaRPr>
          </a:p>
          <a:p>
            <a:pPr marL="309605" indent="-309605">
              <a:lnSpc>
                <a:spcPct val="90000"/>
              </a:lnSpc>
              <a:spcBef>
                <a:spcPts val="635"/>
              </a:spcBef>
              <a:buNone/>
              <a:tabLst>
                <a:tab pos="0" algn="l"/>
                <a:tab pos="102242" algn="l"/>
                <a:tab pos="516968" algn="l"/>
                <a:tab pos="931694" algn="l"/>
                <a:tab pos="1346420" algn="l"/>
                <a:tab pos="1761146" algn="l"/>
                <a:tab pos="2175873" algn="l"/>
                <a:tab pos="2590599" algn="l"/>
                <a:tab pos="3005325" algn="l"/>
                <a:tab pos="3420051" algn="l"/>
                <a:tab pos="3834777" algn="l"/>
                <a:tab pos="4249503" algn="l"/>
                <a:tab pos="4664229" algn="l"/>
                <a:tab pos="5078955" algn="l"/>
                <a:tab pos="5493682" algn="l"/>
                <a:tab pos="5908408" algn="l"/>
                <a:tab pos="6323134" algn="l"/>
                <a:tab pos="6737860" algn="l"/>
                <a:tab pos="7152586" algn="l"/>
                <a:tab pos="7567312" algn="l"/>
                <a:tab pos="7982038" algn="l"/>
              </a:tabLst>
            </a:pPr>
            <a:endParaRPr lang="tr-TR" sz="2500" dirty="0">
              <a:latin typeface="Times New Roman" pitchFamily="18" charset="0"/>
              <a:ea typeface="ＭＳ Ｐゴシック" pitchFamily="34" charset="-128"/>
            </a:endParaRPr>
          </a:p>
          <a:p>
            <a:pPr marL="309605" indent="-309605">
              <a:lnSpc>
                <a:spcPct val="90000"/>
              </a:lnSpc>
              <a:spcBef>
                <a:spcPts val="635"/>
              </a:spcBef>
              <a:tabLst>
                <a:tab pos="0" algn="l"/>
                <a:tab pos="102242" algn="l"/>
                <a:tab pos="516968" algn="l"/>
                <a:tab pos="931694" algn="l"/>
                <a:tab pos="1346420" algn="l"/>
                <a:tab pos="1761146" algn="l"/>
                <a:tab pos="2175873" algn="l"/>
                <a:tab pos="2590599" algn="l"/>
                <a:tab pos="3005325" algn="l"/>
                <a:tab pos="3420051" algn="l"/>
                <a:tab pos="3834777" algn="l"/>
                <a:tab pos="4249503" algn="l"/>
                <a:tab pos="4664229" algn="l"/>
                <a:tab pos="5078955" algn="l"/>
                <a:tab pos="5493682" algn="l"/>
                <a:tab pos="5908408" algn="l"/>
                <a:tab pos="6323134" algn="l"/>
                <a:tab pos="6737860" algn="l"/>
                <a:tab pos="7152586" algn="l"/>
                <a:tab pos="7567312" algn="l"/>
                <a:tab pos="7982038" algn="l"/>
              </a:tabLst>
            </a:pPr>
            <a:r>
              <a:rPr lang="tr-TR" sz="2500" dirty="0" err="1">
                <a:latin typeface="Times New Roman" pitchFamily="18" charset="0"/>
                <a:ea typeface="ＭＳ Ｐゴシック" pitchFamily="34" charset="-128"/>
              </a:rPr>
              <a:t>Le</a:t>
            </a:r>
            <a:r>
              <a:rPr lang="tr-TR" sz="2500" dirty="0">
                <a:latin typeface="Times New Roman" pitchFamily="18" charset="0"/>
                <a:ea typeface="ＭＳ Ｐゴシック" pitchFamily="34" charset="-128"/>
              </a:rPr>
              <a:t> </a:t>
            </a:r>
            <a:r>
              <a:rPr lang="tr-TR" sz="2500" dirty="0" err="1">
                <a:latin typeface="Times New Roman" pitchFamily="18" charset="0"/>
                <a:ea typeface="ＭＳ Ｐゴシック" pitchFamily="34" charset="-128"/>
              </a:rPr>
              <a:t>beylisme</a:t>
            </a:r>
            <a:r>
              <a:rPr lang="tr-TR" sz="2500" dirty="0">
                <a:latin typeface="Times New Roman" pitchFamily="18" charset="0"/>
                <a:ea typeface="ＭＳ Ｐゴシック" pitchFamily="34" charset="-128"/>
              </a:rPr>
              <a:t>: </a:t>
            </a:r>
            <a:r>
              <a:rPr lang="tr-TR" sz="2500" dirty="0" err="1">
                <a:latin typeface="Times New Roman" pitchFamily="18" charset="0"/>
                <a:ea typeface="ＭＳ Ｐゴシック" pitchFamily="34" charset="-128"/>
              </a:rPr>
              <a:t>individualisme</a:t>
            </a:r>
            <a:r>
              <a:rPr lang="tr-TR" sz="2500" dirty="0">
                <a:latin typeface="Times New Roman" pitchFamily="18" charset="0"/>
                <a:ea typeface="ＭＳ Ｐゴシック" pitchFamily="34" charset="-128"/>
              </a:rPr>
              <a:t> et </a:t>
            </a:r>
            <a:r>
              <a:rPr lang="tr-TR" sz="2500" dirty="0" err="1">
                <a:latin typeface="Times New Roman" pitchFamily="18" charset="0"/>
                <a:ea typeface="ＭＳ Ｐゴシック" pitchFamily="34" charset="-128"/>
              </a:rPr>
              <a:t>égotisme</a:t>
            </a:r>
            <a:r>
              <a:rPr lang="tr-TR" sz="2500" dirty="0">
                <a:latin typeface="Times New Roman" pitchFamily="18" charset="0"/>
                <a:ea typeface="ＭＳ Ｐゴシック" pitchFamily="34" charset="-128"/>
              </a:rPr>
              <a:t>: </a:t>
            </a:r>
            <a:r>
              <a:rPr lang="tr-TR" sz="2500" dirty="0" err="1">
                <a:latin typeface="Times New Roman" pitchFamily="18" charset="0"/>
                <a:ea typeface="ＭＳ Ｐゴシック" pitchFamily="34" charset="-128"/>
              </a:rPr>
              <a:t>culte</a:t>
            </a:r>
            <a:r>
              <a:rPr lang="tr-TR" sz="2500" dirty="0">
                <a:latin typeface="Times New Roman" pitchFamily="18" charset="0"/>
                <a:ea typeface="ＭＳ Ｐゴシック" pitchFamily="34" charset="-128"/>
              </a:rPr>
              <a:t> </a:t>
            </a:r>
            <a:r>
              <a:rPr lang="tr-TR" sz="2500" dirty="0" err="1">
                <a:latin typeface="Times New Roman" pitchFamily="18" charset="0"/>
                <a:ea typeface="ＭＳ Ｐゴシック" pitchFamily="34" charset="-128"/>
              </a:rPr>
              <a:t>du</a:t>
            </a:r>
            <a:r>
              <a:rPr lang="tr-TR" sz="2500" dirty="0">
                <a:latin typeface="Times New Roman" pitchFamily="18" charset="0"/>
                <a:ea typeface="ＭＳ Ｐゴシック" pitchFamily="34" charset="-128"/>
              </a:rPr>
              <a:t> </a:t>
            </a:r>
            <a:r>
              <a:rPr lang="tr-TR" sz="2500" dirty="0" err="1">
                <a:latin typeface="Times New Roman" pitchFamily="18" charset="0"/>
                <a:ea typeface="ＭＳ Ｐゴシック" pitchFamily="34" charset="-128"/>
              </a:rPr>
              <a:t>moi</a:t>
            </a:r>
            <a:endParaRPr lang="tr-TR" sz="2500" dirty="0">
              <a:latin typeface="Times New Roman" pitchFamily="18" charset="0"/>
              <a:ea typeface="ＭＳ Ｐゴシック" pitchFamily="34" charset="-128"/>
            </a:endParaRPr>
          </a:p>
        </p:txBody>
      </p:sp>
      <p:pic>
        <p:nvPicPr>
          <p:cNvPr id="34406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36800" y="1795869"/>
            <a:ext cx="4507200" cy="37890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slow">
    <p:push dir="r"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497" name="Rectangle 1"/>
          <p:cNvSpPr>
            <a:spLocks noGrp="1" noChangeArrowheads="1"/>
          </p:cNvSpPr>
          <p:nvPr>
            <p:ph type="title"/>
          </p:nvPr>
        </p:nvSpPr>
        <p:spPr>
          <a:xfrm>
            <a:off x="456481" y="273629"/>
            <a:ext cx="8215200" cy="1131959"/>
          </a:xfrm>
        </p:spPr>
        <p:txBody>
          <a:bodyPr/>
          <a:lstStyle/>
          <a:p>
            <a:pPr>
              <a:tabLst>
                <a:tab pos="0" algn="l"/>
                <a:tab pos="414726" algn="l"/>
                <a:tab pos="829452" algn="l"/>
                <a:tab pos="1244178" algn="l"/>
                <a:tab pos="1658904" algn="l"/>
                <a:tab pos="2073631" algn="l"/>
                <a:tab pos="2488357" algn="l"/>
                <a:tab pos="2903083" algn="l"/>
                <a:tab pos="3317809" algn="l"/>
                <a:tab pos="3732535" algn="l"/>
                <a:tab pos="4147261" algn="l"/>
                <a:tab pos="4561987" algn="l"/>
                <a:tab pos="4976713" algn="l"/>
                <a:tab pos="5391440" algn="l"/>
                <a:tab pos="5806166" algn="l"/>
                <a:tab pos="6220892" algn="l"/>
                <a:tab pos="6635618" algn="l"/>
                <a:tab pos="7050344" algn="l"/>
                <a:tab pos="7465070" algn="l"/>
                <a:tab pos="7879796" algn="l"/>
                <a:tab pos="8294522" algn="l"/>
              </a:tabLst>
            </a:pPr>
            <a:r>
              <a:rPr lang="tr-TR" dirty="0" smtClean="0">
                <a:latin typeface="Arial" pitchFamily="34" charset="0"/>
                <a:ea typeface="ＭＳ Ｐゴシック" pitchFamily="34" charset="-128"/>
              </a:rPr>
              <a:t>9) </a:t>
            </a:r>
            <a:r>
              <a:rPr lang="tr-TR" dirty="0" err="1" smtClean="0">
                <a:latin typeface="Arial" pitchFamily="34" charset="0"/>
                <a:ea typeface="ＭＳ Ｐゴシック" pitchFamily="34" charset="-128"/>
              </a:rPr>
              <a:t>Prosper</a:t>
            </a:r>
            <a:r>
              <a:rPr lang="tr-TR" dirty="0" smtClean="0">
                <a:latin typeface="Arial" pitchFamily="34" charset="0"/>
                <a:ea typeface="ＭＳ Ｐゴシック" pitchFamily="34" charset="-128"/>
              </a:rPr>
              <a:t> </a:t>
            </a:r>
            <a:r>
              <a:rPr lang="tr-TR" dirty="0" err="1" smtClean="0">
                <a:latin typeface="Arial" pitchFamily="34" charset="0"/>
                <a:ea typeface="ＭＳ Ｐゴシック" pitchFamily="34" charset="-128"/>
              </a:rPr>
              <a:t>Mérimée</a:t>
            </a:r>
            <a:r>
              <a:rPr lang="tr-TR" dirty="0" smtClean="0">
                <a:latin typeface="Arial" pitchFamily="34" charset="0"/>
                <a:ea typeface="ＭＳ Ｐゴシック" pitchFamily="34" charset="-128"/>
              </a:rPr>
              <a:t> 1803-1870</a:t>
            </a:r>
          </a:p>
        </p:txBody>
      </p:sp>
      <p:sp>
        <p:nvSpPr>
          <p:cNvPr id="36249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56480" y="1604329"/>
            <a:ext cx="4037760" cy="4513434"/>
          </a:xfrm>
        </p:spPr>
        <p:txBody>
          <a:bodyPr/>
          <a:lstStyle/>
          <a:p>
            <a:pPr>
              <a:spcBef>
                <a:spcPts val="726"/>
              </a:spcBef>
              <a:buNone/>
              <a:tabLst>
                <a:tab pos="0" algn="l"/>
                <a:tab pos="102242" algn="l"/>
                <a:tab pos="516968" algn="l"/>
                <a:tab pos="931694" algn="l"/>
                <a:tab pos="1346420" algn="l"/>
                <a:tab pos="1761146" algn="l"/>
                <a:tab pos="2175873" algn="l"/>
                <a:tab pos="2590599" algn="l"/>
                <a:tab pos="3005325" algn="l"/>
                <a:tab pos="3420051" algn="l"/>
                <a:tab pos="3834777" algn="l"/>
                <a:tab pos="4249503" algn="l"/>
                <a:tab pos="4664229" algn="l"/>
                <a:tab pos="5078955" algn="l"/>
                <a:tab pos="5493682" algn="l"/>
                <a:tab pos="5908408" algn="l"/>
                <a:tab pos="6323134" algn="l"/>
                <a:tab pos="6737860" algn="l"/>
                <a:tab pos="7152586" algn="l"/>
                <a:tab pos="7567312" algn="l"/>
                <a:tab pos="7982038" algn="l"/>
              </a:tabLst>
            </a:pPr>
            <a:endParaRPr lang="tr-TR" dirty="0" smtClean="0">
              <a:latin typeface="Times New Roman" pitchFamily="18" charset="0"/>
              <a:ea typeface="ＭＳ Ｐゴシック" pitchFamily="34" charset="-128"/>
            </a:endParaRPr>
          </a:p>
          <a:p>
            <a:pPr>
              <a:spcBef>
                <a:spcPts val="726"/>
              </a:spcBef>
              <a:buNone/>
              <a:tabLst>
                <a:tab pos="0" algn="l"/>
                <a:tab pos="102242" algn="l"/>
                <a:tab pos="516968" algn="l"/>
                <a:tab pos="931694" algn="l"/>
                <a:tab pos="1346420" algn="l"/>
                <a:tab pos="1761146" algn="l"/>
                <a:tab pos="2175873" algn="l"/>
                <a:tab pos="2590599" algn="l"/>
                <a:tab pos="3005325" algn="l"/>
                <a:tab pos="3420051" algn="l"/>
                <a:tab pos="3834777" algn="l"/>
                <a:tab pos="4249503" algn="l"/>
                <a:tab pos="4664229" algn="l"/>
                <a:tab pos="5078955" algn="l"/>
                <a:tab pos="5493682" algn="l"/>
                <a:tab pos="5908408" algn="l"/>
                <a:tab pos="6323134" algn="l"/>
                <a:tab pos="6737860" algn="l"/>
                <a:tab pos="7152586" algn="l"/>
                <a:tab pos="7567312" algn="l"/>
                <a:tab pos="7982038" algn="l"/>
              </a:tabLst>
            </a:pPr>
            <a:endParaRPr lang="tr-TR" dirty="0" smtClean="0">
              <a:latin typeface="Times New Roman" pitchFamily="18" charset="0"/>
              <a:ea typeface="ＭＳ Ｐゴシック" pitchFamily="34" charset="-128"/>
            </a:endParaRPr>
          </a:p>
          <a:p>
            <a:pPr>
              <a:spcBef>
                <a:spcPts val="726"/>
              </a:spcBef>
              <a:buNone/>
              <a:tabLst>
                <a:tab pos="0" algn="l"/>
                <a:tab pos="102242" algn="l"/>
                <a:tab pos="516968" algn="l"/>
                <a:tab pos="931694" algn="l"/>
                <a:tab pos="1346420" algn="l"/>
                <a:tab pos="1761146" algn="l"/>
                <a:tab pos="2175873" algn="l"/>
                <a:tab pos="2590599" algn="l"/>
                <a:tab pos="3005325" algn="l"/>
                <a:tab pos="3420051" algn="l"/>
                <a:tab pos="3834777" algn="l"/>
                <a:tab pos="4249503" algn="l"/>
                <a:tab pos="4664229" algn="l"/>
                <a:tab pos="5078955" algn="l"/>
                <a:tab pos="5493682" algn="l"/>
                <a:tab pos="5908408" algn="l"/>
                <a:tab pos="6323134" algn="l"/>
                <a:tab pos="6737860" algn="l"/>
                <a:tab pos="7152586" algn="l"/>
                <a:tab pos="7567312" algn="l"/>
                <a:tab pos="7982038" algn="l"/>
              </a:tabLst>
            </a:pPr>
            <a:r>
              <a:rPr lang="tr-TR" dirty="0" err="1" smtClean="0">
                <a:latin typeface="Times New Roman" pitchFamily="18" charset="0"/>
                <a:ea typeface="ＭＳ Ｐゴシック" pitchFamily="34" charset="-128"/>
              </a:rPr>
              <a:t>Ami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</a:rPr>
              <a:t> de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</a:rPr>
              <a:t>Stendhal</a:t>
            </a:r>
            <a:endParaRPr lang="tr-TR" dirty="0" smtClean="0">
              <a:latin typeface="Times New Roman" pitchFamily="18" charset="0"/>
              <a:ea typeface="ＭＳ Ｐゴシック" pitchFamily="34" charset="-128"/>
            </a:endParaRPr>
          </a:p>
        </p:txBody>
      </p:sp>
      <p:pic>
        <p:nvPicPr>
          <p:cNvPr id="3624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18240" y="1339341"/>
            <a:ext cx="4769280" cy="529111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slow">
    <p:push dir="r"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113" name="Rectangle 1"/>
          <p:cNvSpPr>
            <a:spLocks noGrp="1" noChangeArrowheads="1"/>
          </p:cNvSpPr>
          <p:nvPr>
            <p:ph type="title"/>
          </p:nvPr>
        </p:nvSpPr>
        <p:spPr>
          <a:xfrm>
            <a:off x="456481" y="313953"/>
            <a:ext cx="8215200" cy="1131959"/>
          </a:xfrm>
        </p:spPr>
        <p:txBody>
          <a:bodyPr/>
          <a:lstStyle/>
          <a:p>
            <a:pPr eaLnBrk="1" hangingPunct="1"/>
            <a:endParaRPr lang="tr-TR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34611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56480" y="1604329"/>
            <a:ext cx="4037760" cy="4513434"/>
          </a:xfrm>
        </p:spPr>
        <p:txBody>
          <a:bodyPr/>
          <a:lstStyle/>
          <a:p>
            <a:pPr>
              <a:spcBef>
                <a:spcPts val="726"/>
              </a:spcBef>
            </a:pPr>
            <a:r>
              <a:rPr lang="tr-TR" dirty="0" smtClean="0">
                <a:latin typeface="Times New Roman" pitchFamily="18" charset="0"/>
                <a:ea typeface="ＭＳ Ｐゴシック" pitchFamily="34" charset="-128"/>
              </a:rPr>
              <a:t>Roman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</a:rPr>
              <a:t>d</a:t>
            </a:r>
            <a:r>
              <a:rPr lang="tr-TR" altLang="fr-FR" dirty="0" err="1" smtClean="0">
                <a:latin typeface="Times New Roman" pitchFamily="18" charset="0"/>
                <a:ea typeface="ＭＳ Ｐゴシック" pitchFamily="34" charset="-128"/>
              </a:rPr>
              <a:t>’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</a:rPr>
              <a:t>analyse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</a:rPr>
              <a:t>: </a:t>
            </a:r>
            <a:r>
              <a:rPr lang="tr-TR" u="sng" dirty="0" err="1" smtClean="0">
                <a:latin typeface="Times New Roman" pitchFamily="18" charset="0"/>
                <a:ea typeface="ＭＳ Ｐゴシック" pitchFamily="34" charset="-128"/>
              </a:rPr>
              <a:t>Armance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</a:rPr>
              <a:t>, </a:t>
            </a:r>
            <a:r>
              <a:rPr lang="tr-TR" u="sng" dirty="0" err="1" smtClean="0">
                <a:latin typeface="Times New Roman" pitchFamily="18" charset="0"/>
                <a:ea typeface="ＭＳ Ｐゴシック" pitchFamily="34" charset="-128"/>
              </a:rPr>
              <a:t>Le</a:t>
            </a:r>
            <a:r>
              <a:rPr lang="tr-TR" u="sng" dirty="0" smtClean="0">
                <a:latin typeface="Times New Roman" pitchFamily="18" charset="0"/>
                <a:ea typeface="ＭＳ Ｐゴシック" pitchFamily="34" charset="-128"/>
              </a:rPr>
              <a:t> </a:t>
            </a:r>
            <a:r>
              <a:rPr lang="tr-TR" u="sng" dirty="0" err="1" smtClean="0">
                <a:latin typeface="Times New Roman" pitchFamily="18" charset="0"/>
                <a:ea typeface="ＭＳ Ｐゴシック" pitchFamily="34" charset="-128"/>
              </a:rPr>
              <a:t>Rouge</a:t>
            </a:r>
            <a:r>
              <a:rPr lang="tr-TR" u="sng" dirty="0" smtClean="0">
                <a:latin typeface="Times New Roman" pitchFamily="18" charset="0"/>
                <a:ea typeface="ＭＳ Ｐゴシック" pitchFamily="34" charset="-128"/>
              </a:rPr>
              <a:t> et </a:t>
            </a:r>
            <a:r>
              <a:rPr lang="tr-TR" u="sng" dirty="0" err="1" smtClean="0">
                <a:latin typeface="Times New Roman" pitchFamily="18" charset="0"/>
                <a:ea typeface="ＭＳ Ｐゴシック" pitchFamily="34" charset="-128"/>
              </a:rPr>
              <a:t>le</a:t>
            </a:r>
            <a:r>
              <a:rPr lang="tr-TR" u="sng" dirty="0" smtClean="0">
                <a:latin typeface="Times New Roman" pitchFamily="18" charset="0"/>
                <a:ea typeface="ＭＳ Ｐゴシック" pitchFamily="34" charset="-128"/>
              </a:rPr>
              <a:t> </a:t>
            </a:r>
            <a:r>
              <a:rPr lang="tr-TR" u="sng" dirty="0" err="1" smtClean="0">
                <a:latin typeface="Times New Roman" pitchFamily="18" charset="0"/>
                <a:ea typeface="ＭＳ Ｐゴシック" pitchFamily="34" charset="-128"/>
              </a:rPr>
              <a:t>noir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</a:rPr>
              <a:t> 1830,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</a:rPr>
              <a:t>premier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</a:rPr>
              <a:t> 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</a:rPr>
              <a:t>chef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</a:rPr>
              <a:t>-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</a:rPr>
              <a:t>d</a:t>
            </a:r>
            <a:r>
              <a:rPr lang="tr-TR" altLang="fr-FR" dirty="0" err="1" smtClean="0">
                <a:latin typeface="Times New Roman" pitchFamily="18" charset="0"/>
                <a:ea typeface="ＭＳ Ｐゴシック" pitchFamily="34" charset="-128"/>
              </a:rPr>
              <a:t>’</a:t>
            </a:r>
            <a:r>
              <a:rPr lang="tr-TR" dirty="0" err="1" smtClean="0">
                <a:latin typeface="Times New Roman" pitchFamily="18" charset="0"/>
                <a:ea typeface="ＭＳ Ｐゴシック" pitchFamily="34" charset="-128"/>
              </a:rPr>
              <a:t>oeuvre</a:t>
            </a:r>
            <a:endParaRPr lang="tr-TR" dirty="0" smtClean="0">
              <a:latin typeface="Times New Roman" pitchFamily="18" charset="0"/>
              <a:ea typeface="ＭＳ Ｐゴシック" pitchFamily="34" charset="-128"/>
            </a:endParaRPr>
          </a:p>
        </p:txBody>
      </p:sp>
      <p:pic>
        <p:nvPicPr>
          <p:cNvPr id="34611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14560" y="1339341"/>
            <a:ext cx="3333600" cy="529111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slow">
    <p:push dir="r"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1" name="Rectangle 1"/>
          <p:cNvSpPr>
            <a:spLocks noGrp="1" noChangeArrowheads="1"/>
          </p:cNvSpPr>
          <p:nvPr>
            <p:ph type="title"/>
          </p:nvPr>
        </p:nvSpPr>
        <p:spPr>
          <a:xfrm>
            <a:off x="456481" y="313953"/>
            <a:ext cx="8215200" cy="1131959"/>
          </a:xfrm>
        </p:spPr>
        <p:txBody>
          <a:bodyPr/>
          <a:lstStyle/>
          <a:p>
            <a:pPr eaLnBrk="1" hangingPunct="1"/>
            <a:endParaRPr lang="tr-TR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348162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56480" y="1604329"/>
            <a:ext cx="4037760" cy="4513434"/>
          </a:xfrm>
        </p:spPr>
        <p:txBody>
          <a:bodyPr/>
          <a:lstStyle/>
          <a:p>
            <a:pPr>
              <a:spcBef>
                <a:spcPts val="726"/>
              </a:spcBef>
            </a:pPr>
            <a:r>
              <a:rPr lang="tr-TR" dirty="0" err="1" smtClean="0">
                <a:latin typeface="Times New Roman" pitchFamily="18" charset="0"/>
                <a:ea typeface="ＭＳ Ｐゴシック" pitchFamily="34" charset="-128"/>
              </a:rPr>
              <a:t>Diplomate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</a:rPr>
              <a:t>, </a:t>
            </a:r>
          </a:p>
        </p:txBody>
      </p:sp>
      <p:pic>
        <p:nvPicPr>
          <p:cNvPr id="34816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45120" y="358598"/>
            <a:ext cx="4507200" cy="607599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slow">
    <p:push dir="r"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09" name="Rectangle 1"/>
          <p:cNvSpPr>
            <a:spLocks noGrp="1" noChangeArrowheads="1"/>
          </p:cNvSpPr>
          <p:nvPr>
            <p:ph type="title"/>
          </p:nvPr>
        </p:nvSpPr>
        <p:spPr>
          <a:xfrm>
            <a:off x="456481" y="313953"/>
            <a:ext cx="8215200" cy="1131959"/>
          </a:xfrm>
        </p:spPr>
        <p:txBody>
          <a:bodyPr/>
          <a:lstStyle/>
          <a:p>
            <a:pPr eaLnBrk="1" hangingPunct="1"/>
            <a:endParaRPr lang="tr-TR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350210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56480" y="1604329"/>
            <a:ext cx="4037760" cy="4514874"/>
          </a:xfrm>
        </p:spPr>
        <p:txBody>
          <a:bodyPr tIns="0"/>
          <a:lstStyle/>
          <a:p>
            <a:pPr eaLnBrk="1" hangingPunct="1">
              <a:buFont typeface="Times New Roman" pitchFamily="18" charset="0"/>
              <a:buNone/>
            </a:pPr>
            <a:endParaRPr lang="tr-TR" smtClean="0">
              <a:latin typeface="Arial" pitchFamily="34" charset="0"/>
              <a:ea typeface="ＭＳ Ｐゴシック" pitchFamily="34" charset="-128"/>
            </a:endParaRPr>
          </a:p>
        </p:txBody>
      </p:sp>
      <p:pic>
        <p:nvPicPr>
          <p:cNvPr id="35021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8561" y="1664815"/>
            <a:ext cx="3464640" cy="462288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35021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45121" y="1600008"/>
            <a:ext cx="4572000" cy="4637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slow">
    <p:push dir="r"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257" name="Rectangle 1"/>
          <p:cNvSpPr>
            <a:spLocks noGrp="1" noChangeArrowheads="1"/>
          </p:cNvSpPr>
          <p:nvPr>
            <p:ph type="title"/>
          </p:nvPr>
        </p:nvSpPr>
        <p:spPr>
          <a:xfrm>
            <a:off x="456481" y="313953"/>
            <a:ext cx="8215200" cy="1131959"/>
          </a:xfrm>
        </p:spPr>
        <p:txBody>
          <a:bodyPr/>
          <a:lstStyle/>
          <a:p>
            <a:pPr eaLnBrk="1" hangingPunct="1"/>
            <a:endParaRPr lang="tr-TR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35225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56480" y="1604329"/>
            <a:ext cx="4037760" cy="4514874"/>
          </a:xfrm>
        </p:spPr>
        <p:txBody>
          <a:bodyPr tIns="0"/>
          <a:lstStyle/>
          <a:p>
            <a:pPr eaLnBrk="1" hangingPunct="1">
              <a:buFont typeface="Times New Roman" pitchFamily="18" charset="0"/>
              <a:buNone/>
            </a:pPr>
            <a:endParaRPr lang="tr-TR" smtClean="0">
              <a:latin typeface="Arial" pitchFamily="34" charset="0"/>
              <a:ea typeface="ＭＳ Ｐゴシック" pitchFamily="34" charset="-128"/>
            </a:endParaRPr>
          </a:p>
        </p:txBody>
      </p:sp>
      <p:pic>
        <p:nvPicPr>
          <p:cNvPr id="35225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6480" y="1600008"/>
            <a:ext cx="3984480" cy="359317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pic>
        <p:nvPicPr>
          <p:cNvPr id="35226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36800" y="1664815"/>
            <a:ext cx="4246560" cy="352837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slow">
    <p:push dir="r"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5" name="Rectangle 1"/>
          <p:cNvSpPr>
            <a:spLocks noGrp="1" noChangeArrowheads="1"/>
          </p:cNvSpPr>
          <p:nvPr>
            <p:ph type="title"/>
          </p:nvPr>
        </p:nvSpPr>
        <p:spPr>
          <a:xfrm>
            <a:off x="456481" y="313953"/>
            <a:ext cx="8215200" cy="1131959"/>
          </a:xfrm>
        </p:spPr>
        <p:txBody>
          <a:bodyPr/>
          <a:lstStyle/>
          <a:p>
            <a:pPr eaLnBrk="1" hangingPunct="1"/>
            <a:endParaRPr lang="tr-TR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354306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56480" y="1604329"/>
            <a:ext cx="4037760" cy="4513434"/>
          </a:xfrm>
        </p:spPr>
        <p:txBody>
          <a:bodyPr/>
          <a:lstStyle/>
          <a:p>
            <a:pPr>
              <a:spcBef>
                <a:spcPts val="726"/>
              </a:spcBef>
            </a:pPr>
            <a:r>
              <a:rPr lang="tr-TR" u="sng" dirty="0" smtClean="0">
                <a:latin typeface="Times New Roman" pitchFamily="18" charset="0"/>
                <a:ea typeface="ＭＳ Ｐゴシック" pitchFamily="34" charset="-128"/>
              </a:rPr>
              <a:t>La </a:t>
            </a:r>
            <a:r>
              <a:rPr lang="tr-TR" u="sng" dirty="0" err="1" smtClean="0">
                <a:latin typeface="Times New Roman" pitchFamily="18" charset="0"/>
                <a:ea typeface="ＭＳ Ｐゴシック" pitchFamily="34" charset="-128"/>
              </a:rPr>
              <a:t>Chartreuse</a:t>
            </a:r>
            <a:r>
              <a:rPr lang="tr-TR" u="sng" dirty="0" smtClean="0">
                <a:latin typeface="Times New Roman" pitchFamily="18" charset="0"/>
                <a:ea typeface="ＭＳ Ｐゴシック" pitchFamily="34" charset="-128"/>
              </a:rPr>
              <a:t> de </a:t>
            </a:r>
            <a:r>
              <a:rPr lang="tr-TR" u="sng" dirty="0" err="1" smtClean="0">
                <a:latin typeface="Times New Roman" pitchFamily="18" charset="0"/>
                <a:ea typeface="ＭＳ Ｐゴシック" pitchFamily="34" charset="-128"/>
              </a:rPr>
              <a:t>Parme</a:t>
            </a:r>
            <a:r>
              <a:rPr lang="tr-TR" dirty="0" smtClean="0">
                <a:latin typeface="Times New Roman" pitchFamily="18" charset="0"/>
                <a:ea typeface="ＭＳ Ｐゴシック" pitchFamily="34" charset="-128"/>
              </a:rPr>
              <a:t>, 1839</a:t>
            </a:r>
          </a:p>
          <a:p>
            <a:pPr>
              <a:spcBef>
                <a:spcPts val="726"/>
              </a:spcBef>
              <a:buNone/>
            </a:pPr>
            <a:endParaRPr lang="tr-TR" dirty="0" smtClean="0">
              <a:latin typeface="Times New Roman" pitchFamily="18" charset="0"/>
              <a:ea typeface="ＭＳ Ｐゴシック" pitchFamily="34" charset="-128"/>
            </a:endParaRPr>
          </a:p>
        </p:txBody>
      </p:sp>
      <p:pic>
        <p:nvPicPr>
          <p:cNvPr id="35430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76160" y="1273093"/>
            <a:ext cx="4376160" cy="503044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slow">
    <p:push dir="r"/>
  </p:transition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353" name="Text Box 1"/>
          <p:cNvSpPr txBox="1">
            <a:spLocks noChangeArrowheads="1"/>
          </p:cNvSpPr>
          <p:nvPr/>
        </p:nvSpPr>
        <p:spPr bwMode="auto">
          <a:xfrm>
            <a:off x="0" y="1604329"/>
            <a:ext cx="8215200" cy="451343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47677" rIns="0" bIns="0"/>
          <a:lstStyle/>
          <a:p>
            <a:pPr>
              <a:lnSpc>
                <a:spcPct val="77000"/>
              </a:lnSpc>
              <a:spcAft>
                <a:spcPts val="1293"/>
              </a:spcAft>
              <a:tabLst>
                <a:tab pos="311045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</a:tabLst>
            </a:pPr>
            <a:r>
              <a:rPr lang="tr-TR" sz="2500" dirty="0">
                <a:solidFill>
                  <a:srgbClr val="000000"/>
                </a:solidFill>
              </a:rPr>
              <a:t>La </a:t>
            </a:r>
            <a:r>
              <a:rPr lang="tr-TR" sz="2500" dirty="0" err="1">
                <a:solidFill>
                  <a:srgbClr val="000000"/>
                </a:solidFill>
              </a:rPr>
              <a:t>tâche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des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grands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hommes</a:t>
            </a:r>
            <a:r>
              <a:rPr lang="tr-TR" sz="2500" dirty="0">
                <a:solidFill>
                  <a:srgbClr val="000000"/>
                </a:solidFill>
              </a:rPr>
              <a:t> a </a:t>
            </a:r>
            <a:r>
              <a:rPr lang="tr-TR" sz="2500" dirty="0" err="1">
                <a:solidFill>
                  <a:srgbClr val="000000"/>
                </a:solidFill>
              </a:rPr>
              <a:t>été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facile</a:t>
            </a:r>
            <a:r>
              <a:rPr lang="tr-TR" sz="2500" dirty="0">
                <a:solidFill>
                  <a:srgbClr val="000000"/>
                </a:solidFill>
              </a:rPr>
              <a:t> ; </a:t>
            </a:r>
            <a:r>
              <a:rPr lang="tr-TR" sz="2500" dirty="0" err="1">
                <a:solidFill>
                  <a:srgbClr val="000000"/>
                </a:solidFill>
              </a:rPr>
              <a:t>quelque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terrible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que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fût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le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danger</a:t>
            </a:r>
            <a:r>
              <a:rPr lang="tr-TR" sz="2500" dirty="0">
                <a:solidFill>
                  <a:srgbClr val="000000"/>
                </a:solidFill>
              </a:rPr>
              <a:t>, </a:t>
            </a:r>
            <a:r>
              <a:rPr lang="tr-TR" sz="2500" dirty="0" err="1">
                <a:solidFill>
                  <a:srgbClr val="000000"/>
                </a:solidFill>
              </a:rPr>
              <a:t>ils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le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trouvaient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beau</a:t>
            </a:r>
            <a:r>
              <a:rPr lang="tr-TR" sz="2500" dirty="0">
                <a:solidFill>
                  <a:srgbClr val="000000"/>
                </a:solidFill>
              </a:rPr>
              <a:t> ; et </a:t>
            </a:r>
            <a:r>
              <a:rPr lang="tr-TR" sz="2500" dirty="0" err="1">
                <a:solidFill>
                  <a:srgbClr val="000000"/>
                </a:solidFill>
              </a:rPr>
              <a:t>qui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peut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comprendre</a:t>
            </a:r>
            <a:r>
              <a:rPr lang="tr-TR" sz="2500" dirty="0">
                <a:solidFill>
                  <a:srgbClr val="000000"/>
                </a:solidFill>
              </a:rPr>
              <a:t>, </a:t>
            </a:r>
            <a:r>
              <a:rPr lang="tr-TR" sz="2500" dirty="0" err="1">
                <a:solidFill>
                  <a:srgbClr val="000000"/>
                </a:solidFill>
              </a:rPr>
              <a:t>excepté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moi</a:t>
            </a:r>
            <a:r>
              <a:rPr lang="tr-TR" sz="2500" dirty="0">
                <a:solidFill>
                  <a:srgbClr val="000000"/>
                </a:solidFill>
              </a:rPr>
              <a:t>, la </a:t>
            </a:r>
            <a:r>
              <a:rPr lang="tr-TR" sz="2500" dirty="0" err="1">
                <a:solidFill>
                  <a:srgbClr val="000000"/>
                </a:solidFill>
              </a:rPr>
              <a:t>laideur</a:t>
            </a:r>
            <a:r>
              <a:rPr lang="tr-TR" sz="2500" dirty="0">
                <a:solidFill>
                  <a:srgbClr val="000000"/>
                </a:solidFill>
              </a:rPr>
              <a:t> de </a:t>
            </a:r>
            <a:r>
              <a:rPr lang="tr-TR" sz="2500" dirty="0" err="1">
                <a:solidFill>
                  <a:srgbClr val="000000"/>
                </a:solidFill>
              </a:rPr>
              <a:t>ce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qui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m'environne</a:t>
            </a:r>
            <a:r>
              <a:rPr lang="tr-TR" sz="2500" dirty="0">
                <a:solidFill>
                  <a:srgbClr val="000000"/>
                </a:solidFill>
              </a:rPr>
              <a:t> ?</a:t>
            </a:r>
            <a:br>
              <a:rPr lang="tr-TR" sz="2500" dirty="0">
                <a:solidFill>
                  <a:srgbClr val="000000"/>
                </a:solidFill>
              </a:rPr>
            </a:br>
            <a:r>
              <a:rPr lang="tr-TR" sz="2500" dirty="0">
                <a:solidFill>
                  <a:srgbClr val="000000"/>
                </a:solidFill>
              </a:rPr>
              <a:t/>
            </a:r>
            <a:br>
              <a:rPr lang="tr-TR" sz="2500" dirty="0">
                <a:solidFill>
                  <a:srgbClr val="000000"/>
                </a:solidFill>
              </a:rPr>
            </a:br>
            <a:endParaRPr lang="tr-TR" sz="2500" dirty="0">
              <a:solidFill>
                <a:srgbClr val="000000"/>
              </a:solidFill>
            </a:endParaRPr>
          </a:p>
          <a:p>
            <a:pPr>
              <a:lnSpc>
                <a:spcPct val="77000"/>
              </a:lnSpc>
              <a:spcAft>
                <a:spcPts val="1293"/>
              </a:spcAft>
              <a:tabLst>
                <a:tab pos="311045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</a:tabLst>
            </a:pPr>
            <a:r>
              <a:rPr lang="tr-TR" sz="2500" dirty="0" err="1">
                <a:solidFill>
                  <a:srgbClr val="000000"/>
                </a:solidFill>
              </a:rPr>
              <a:t>Ce</a:t>
            </a:r>
            <a:r>
              <a:rPr lang="tr-TR" sz="2500" dirty="0">
                <a:solidFill>
                  <a:srgbClr val="000000"/>
                </a:solidFill>
              </a:rPr>
              <a:t> moment fut </a:t>
            </a:r>
            <a:r>
              <a:rPr lang="tr-TR" sz="2500" dirty="0" err="1">
                <a:solidFill>
                  <a:srgbClr val="000000"/>
                </a:solidFill>
              </a:rPr>
              <a:t>le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plus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éprouvant</a:t>
            </a:r>
            <a:r>
              <a:rPr lang="tr-TR" sz="2500" dirty="0">
                <a:solidFill>
                  <a:srgbClr val="000000"/>
                </a:solidFill>
              </a:rPr>
              <a:t> de </a:t>
            </a:r>
            <a:r>
              <a:rPr lang="tr-TR" sz="2500" dirty="0" err="1">
                <a:solidFill>
                  <a:srgbClr val="000000"/>
                </a:solidFill>
              </a:rPr>
              <a:t>sa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vie</a:t>
            </a:r>
            <a:r>
              <a:rPr lang="tr-TR" sz="2500" dirty="0">
                <a:solidFill>
                  <a:srgbClr val="000000"/>
                </a:solidFill>
              </a:rPr>
              <a:t>. </a:t>
            </a:r>
            <a:r>
              <a:rPr lang="tr-TR" sz="2500" dirty="0" err="1">
                <a:solidFill>
                  <a:srgbClr val="000000"/>
                </a:solidFill>
              </a:rPr>
              <a:t>Il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lui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était</a:t>
            </a:r>
            <a:r>
              <a:rPr lang="tr-TR" sz="2500" dirty="0">
                <a:solidFill>
                  <a:srgbClr val="000000"/>
                </a:solidFill>
              </a:rPr>
              <a:t> si </a:t>
            </a:r>
            <a:r>
              <a:rPr lang="tr-TR" sz="2500" dirty="0" err="1">
                <a:solidFill>
                  <a:srgbClr val="000000"/>
                </a:solidFill>
              </a:rPr>
              <a:t>facile</a:t>
            </a:r>
            <a:r>
              <a:rPr lang="tr-TR" sz="2500" dirty="0">
                <a:solidFill>
                  <a:srgbClr val="000000"/>
                </a:solidFill>
              </a:rPr>
              <a:t> de </a:t>
            </a:r>
            <a:r>
              <a:rPr lang="tr-TR" sz="2500" dirty="0" err="1">
                <a:solidFill>
                  <a:srgbClr val="000000"/>
                </a:solidFill>
              </a:rPr>
              <a:t>s'engager</a:t>
            </a:r>
            <a:r>
              <a:rPr lang="tr-TR" sz="2500" dirty="0">
                <a:solidFill>
                  <a:srgbClr val="000000"/>
                </a:solidFill>
              </a:rPr>
              <a:t> dans un </a:t>
            </a:r>
            <a:r>
              <a:rPr lang="tr-TR" sz="2500" dirty="0" err="1">
                <a:solidFill>
                  <a:srgbClr val="000000"/>
                </a:solidFill>
              </a:rPr>
              <a:t>des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beaux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régiments</a:t>
            </a:r>
            <a:r>
              <a:rPr lang="tr-TR" sz="2500" dirty="0">
                <a:solidFill>
                  <a:srgbClr val="000000"/>
                </a:solidFill>
              </a:rPr>
              <a:t> en </a:t>
            </a:r>
            <a:r>
              <a:rPr lang="tr-TR" sz="2500" dirty="0" err="1">
                <a:solidFill>
                  <a:srgbClr val="000000"/>
                </a:solidFill>
              </a:rPr>
              <a:t>garnison</a:t>
            </a:r>
            <a:r>
              <a:rPr lang="tr-TR" sz="2500" dirty="0">
                <a:solidFill>
                  <a:srgbClr val="000000"/>
                </a:solidFill>
              </a:rPr>
              <a:t> à </a:t>
            </a:r>
            <a:r>
              <a:rPr lang="tr-TR" sz="2500" dirty="0" err="1">
                <a:solidFill>
                  <a:srgbClr val="000000"/>
                </a:solidFill>
              </a:rPr>
              <a:t>Besançon</a:t>
            </a:r>
            <a:r>
              <a:rPr lang="tr-TR" sz="2500" dirty="0">
                <a:solidFill>
                  <a:srgbClr val="000000"/>
                </a:solidFill>
              </a:rPr>
              <a:t> ! </a:t>
            </a:r>
            <a:r>
              <a:rPr lang="tr-TR" sz="2500" dirty="0" err="1">
                <a:solidFill>
                  <a:srgbClr val="000000"/>
                </a:solidFill>
              </a:rPr>
              <a:t>Il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pouvait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se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faire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maître</a:t>
            </a:r>
            <a:r>
              <a:rPr lang="tr-TR" sz="2500" dirty="0">
                <a:solidFill>
                  <a:srgbClr val="000000"/>
                </a:solidFill>
              </a:rPr>
              <a:t> de </a:t>
            </a:r>
            <a:r>
              <a:rPr lang="tr-TR" sz="2500" dirty="0" err="1">
                <a:solidFill>
                  <a:srgbClr val="000000"/>
                </a:solidFill>
              </a:rPr>
              <a:t>latin</a:t>
            </a:r>
            <a:r>
              <a:rPr lang="tr-TR" sz="2500" dirty="0">
                <a:solidFill>
                  <a:srgbClr val="000000"/>
                </a:solidFill>
              </a:rPr>
              <a:t> ; il </a:t>
            </a:r>
            <a:r>
              <a:rPr lang="tr-TR" sz="2500" dirty="0" err="1">
                <a:solidFill>
                  <a:srgbClr val="000000"/>
                </a:solidFill>
              </a:rPr>
              <a:t>lui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fallait</a:t>
            </a:r>
            <a:r>
              <a:rPr lang="tr-TR" sz="2500" dirty="0">
                <a:solidFill>
                  <a:srgbClr val="000000"/>
                </a:solidFill>
              </a:rPr>
              <a:t> si </a:t>
            </a:r>
            <a:r>
              <a:rPr lang="tr-TR" sz="2500" dirty="0" err="1">
                <a:solidFill>
                  <a:srgbClr val="000000"/>
                </a:solidFill>
              </a:rPr>
              <a:t>peu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pour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sa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subsistance</a:t>
            </a:r>
            <a:r>
              <a:rPr lang="tr-TR" sz="2500" dirty="0">
                <a:solidFill>
                  <a:srgbClr val="000000"/>
                </a:solidFill>
              </a:rPr>
              <a:t> ! </a:t>
            </a:r>
            <a:r>
              <a:rPr lang="tr-TR" sz="2500" dirty="0" err="1">
                <a:solidFill>
                  <a:srgbClr val="000000"/>
                </a:solidFill>
              </a:rPr>
              <a:t>mais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alors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plus</a:t>
            </a:r>
            <a:r>
              <a:rPr lang="tr-TR" sz="2500" dirty="0">
                <a:solidFill>
                  <a:srgbClr val="000000"/>
                </a:solidFill>
              </a:rPr>
              <a:t> de </a:t>
            </a:r>
            <a:r>
              <a:rPr lang="tr-TR" sz="2500" dirty="0" err="1">
                <a:solidFill>
                  <a:srgbClr val="000000"/>
                </a:solidFill>
              </a:rPr>
              <a:t>carrière</a:t>
            </a:r>
            <a:r>
              <a:rPr lang="tr-TR" sz="2500" dirty="0">
                <a:solidFill>
                  <a:srgbClr val="000000"/>
                </a:solidFill>
              </a:rPr>
              <a:t>, </a:t>
            </a:r>
            <a:r>
              <a:rPr lang="tr-TR" sz="2500" dirty="0" err="1">
                <a:solidFill>
                  <a:srgbClr val="000000"/>
                </a:solidFill>
              </a:rPr>
              <a:t>plus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d'avenir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pour</a:t>
            </a:r>
            <a:r>
              <a:rPr lang="tr-TR" sz="2500" dirty="0">
                <a:solidFill>
                  <a:srgbClr val="000000"/>
                </a:solidFill>
              </a:rPr>
              <a:t> son </a:t>
            </a:r>
            <a:r>
              <a:rPr lang="tr-TR" sz="2500" dirty="0" err="1">
                <a:solidFill>
                  <a:srgbClr val="000000"/>
                </a:solidFill>
              </a:rPr>
              <a:t>imagination</a:t>
            </a:r>
            <a:r>
              <a:rPr lang="tr-TR" sz="2500" dirty="0">
                <a:solidFill>
                  <a:srgbClr val="000000"/>
                </a:solidFill>
              </a:rPr>
              <a:t> : </a:t>
            </a:r>
            <a:r>
              <a:rPr lang="tr-TR" sz="2500" dirty="0" err="1">
                <a:solidFill>
                  <a:srgbClr val="000000"/>
                </a:solidFill>
              </a:rPr>
              <a:t>c'était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mourir</a:t>
            </a:r>
            <a:r>
              <a:rPr lang="tr-TR" sz="2500" dirty="0">
                <a:solidFill>
                  <a:srgbClr val="000000"/>
                </a:solidFill>
              </a:rPr>
              <a:t>. </a:t>
            </a:r>
            <a:r>
              <a:rPr lang="tr-TR" sz="2500" dirty="0" err="1">
                <a:solidFill>
                  <a:srgbClr val="000000"/>
                </a:solidFill>
              </a:rPr>
              <a:t>Voici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le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détail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d'une</a:t>
            </a:r>
            <a:r>
              <a:rPr lang="tr-TR" sz="2500" dirty="0">
                <a:solidFill>
                  <a:srgbClr val="000000"/>
                </a:solidFill>
              </a:rPr>
              <a:t> de ses </a:t>
            </a:r>
            <a:r>
              <a:rPr lang="tr-TR" sz="2500" dirty="0" err="1">
                <a:solidFill>
                  <a:srgbClr val="000000"/>
                </a:solidFill>
              </a:rPr>
              <a:t>tristes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journées</a:t>
            </a:r>
            <a:r>
              <a:rPr lang="tr-TR" sz="2500" dirty="0">
                <a:solidFill>
                  <a:srgbClr val="000000"/>
                </a:solidFill>
              </a:rPr>
              <a:t>. </a:t>
            </a: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01" name="Text Box 1"/>
          <p:cNvSpPr txBox="1">
            <a:spLocks noChangeArrowheads="1"/>
          </p:cNvSpPr>
          <p:nvPr/>
        </p:nvSpPr>
        <p:spPr bwMode="auto">
          <a:xfrm>
            <a:off x="0" y="1604329"/>
            <a:ext cx="8215200" cy="451343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47677" rIns="0" bIns="0"/>
          <a:lstStyle/>
          <a:p>
            <a:pPr>
              <a:lnSpc>
                <a:spcPct val="87000"/>
              </a:lnSpc>
              <a:spcAft>
                <a:spcPts val="1293"/>
              </a:spcAft>
              <a:tabLst>
                <a:tab pos="311045" algn="l"/>
                <a:tab pos="413287" algn="l"/>
                <a:tab pos="828013" algn="l"/>
                <a:tab pos="1242739" algn="l"/>
                <a:tab pos="1657465" algn="l"/>
                <a:tab pos="2072191" algn="l"/>
                <a:tab pos="2486917" algn="l"/>
                <a:tab pos="2901643" algn="l"/>
                <a:tab pos="3316369" algn="l"/>
                <a:tab pos="3731096" algn="l"/>
                <a:tab pos="4145822" algn="l"/>
                <a:tab pos="4560548" algn="l"/>
                <a:tab pos="4975274" algn="l"/>
                <a:tab pos="5390000" algn="l"/>
                <a:tab pos="5804726" algn="l"/>
                <a:tab pos="6219452" algn="l"/>
                <a:tab pos="6634178" algn="l"/>
                <a:tab pos="7048904" algn="l"/>
                <a:tab pos="7463631" algn="l"/>
                <a:tab pos="7878357" algn="l"/>
                <a:tab pos="8293083" algn="l"/>
              </a:tabLst>
            </a:pPr>
            <a:r>
              <a:rPr lang="tr-TR" sz="2500" dirty="0" err="1">
                <a:solidFill>
                  <a:srgbClr val="000000"/>
                </a:solidFill>
              </a:rPr>
              <a:t>Ma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présomption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s'est</a:t>
            </a:r>
            <a:r>
              <a:rPr lang="tr-TR" sz="2500" dirty="0">
                <a:solidFill>
                  <a:srgbClr val="000000"/>
                </a:solidFill>
              </a:rPr>
              <a:t> si </a:t>
            </a:r>
            <a:r>
              <a:rPr lang="tr-TR" sz="2500" dirty="0" err="1">
                <a:solidFill>
                  <a:srgbClr val="000000"/>
                </a:solidFill>
              </a:rPr>
              <a:t>souvent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applaudie</a:t>
            </a:r>
            <a:r>
              <a:rPr lang="tr-TR" sz="2500" dirty="0">
                <a:solidFill>
                  <a:srgbClr val="000000"/>
                </a:solidFill>
              </a:rPr>
              <a:t> de </a:t>
            </a:r>
            <a:r>
              <a:rPr lang="tr-TR" sz="2500" dirty="0" err="1">
                <a:solidFill>
                  <a:srgbClr val="000000"/>
                </a:solidFill>
              </a:rPr>
              <a:t>ce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que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j'étais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différent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des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autres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jeunes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paysans</a:t>
            </a:r>
            <a:r>
              <a:rPr lang="tr-TR" sz="2500" dirty="0">
                <a:solidFill>
                  <a:srgbClr val="000000"/>
                </a:solidFill>
              </a:rPr>
              <a:t> ! Eh </a:t>
            </a:r>
            <a:r>
              <a:rPr lang="tr-TR" sz="2500" dirty="0" err="1">
                <a:solidFill>
                  <a:srgbClr val="000000"/>
                </a:solidFill>
              </a:rPr>
              <a:t>bien</a:t>
            </a:r>
            <a:r>
              <a:rPr lang="tr-TR" sz="2500" dirty="0">
                <a:solidFill>
                  <a:srgbClr val="000000"/>
                </a:solidFill>
              </a:rPr>
              <a:t>, </a:t>
            </a:r>
            <a:r>
              <a:rPr lang="tr-TR" sz="2500" dirty="0" err="1">
                <a:solidFill>
                  <a:srgbClr val="000000"/>
                </a:solidFill>
              </a:rPr>
              <a:t>j'ai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assez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vécu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pour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voir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que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différence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engendre</a:t>
            </a:r>
            <a:r>
              <a:rPr lang="tr-TR" sz="2500" dirty="0">
                <a:solidFill>
                  <a:srgbClr val="000000"/>
                </a:solidFill>
              </a:rPr>
              <a:t> haine , </a:t>
            </a:r>
            <a:r>
              <a:rPr lang="tr-TR" sz="2500" dirty="0" err="1">
                <a:solidFill>
                  <a:srgbClr val="000000"/>
                </a:solidFill>
              </a:rPr>
              <a:t>se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disait</a:t>
            </a:r>
            <a:r>
              <a:rPr lang="tr-TR" sz="2500" dirty="0">
                <a:solidFill>
                  <a:srgbClr val="000000"/>
                </a:solidFill>
              </a:rPr>
              <a:t>-il un </a:t>
            </a:r>
            <a:r>
              <a:rPr lang="tr-TR" sz="2500" dirty="0" err="1">
                <a:solidFill>
                  <a:srgbClr val="000000"/>
                </a:solidFill>
              </a:rPr>
              <a:t>matin</a:t>
            </a:r>
            <a:r>
              <a:rPr lang="tr-TR" sz="2500" dirty="0">
                <a:solidFill>
                  <a:srgbClr val="000000"/>
                </a:solidFill>
              </a:rPr>
              <a:t>. Cette </a:t>
            </a:r>
            <a:r>
              <a:rPr lang="tr-TR" sz="2500" dirty="0" err="1">
                <a:solidFill>
                  <a:srgbClr val="000000"/>
                </a:solidFill>
              </a:rPr>
              <a:t>grande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vérité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venait</a:t>
            </a:r>
            <a:r>
              <a:rPr lang="tr-TR" sz="2500" dirty="0">
                <a:solidFill>
                  <a:srgbClr val="000000"/>
                </a:solidFill>
              </a:rPr>
              <a:t> de </a:t>
            </a:r>
            <a:r>
              <a:rPr lang="tr-TR" sz="2500" dirty="0" err="1">
                <a:solidFill>
                  <a:srgbClr val="000000"/>
                </a:solidFill>
              </a:rPr>
              <a:t>lui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être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montrée</a:t>
            </a:r>
            <a:r>
              <a:rPr lang="tr-TR" sz="2500" dirty="0">
                <a:solidFill>
                  <a:srgbClr val="000000"/>
                </a:solidFill>
              </a:rPr>
              <a:t> par </a:t>
            </a:r>
            <a:r>
              <a:rPr lang="tr-TR" sz="2500" dirty="0" err="1">
                <a:solidFill>
                  <a:srgbClr val="000000"/>
                </a:solidFill>
              </a:rPr>
              <a:t>une</a:t>
            </a:r>
            <a:r>
              <a:rPr lang="tr-TR" sz="2500" dirty="0">
                <a:solidFill>
                  <a:srgbClr val="000000"/>
                </a:solidFill>
              </a:rPr>
              <a:t> de ses </a:t>
            </a:r>
            <a:r>
              <a:rPr lang="tr-TR" sz="2500" dirty="0" err="1">
                <a:solidFill>
                  <a:srgbClr val="000000"/>
                </a:solidFill>
              </a:rPr>
              <a:t>plus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piquantes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irréussites</a:t>
            </a:r>
            <a:r>
              <a:rPr lang="tr-TR" sz="2500" dirty="0">
                <a:solidFill>
                  <a:srgbClr val="000000"/>
                </a:solidFill>
              </a:rPr>
              <a:t>. </a:t>
            </a:r>
            <a:r>
              <a:rPr lang="tr-TR" sz="2500" dirty="0" err="1">
                <a:solidFill>
                  <a:srgbClr val="000000"/>
                </a:solidFill>
              </a:rPr>
              <a:t>Il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avait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travaillé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huit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jours</a:t>
            </a:r>
            <a:r>
              <a:rPr lang="tr-TR" sz="2500" dirty="0">
                <a:solidFill>
                  <a:srgbClr val="000000"/>
                </a:solidFill>
              </a:rPr>
              <a:t> à </a:t>
            </a:r>
            <a:r>
              <a:rPr lang="tr-TR" sz="2500" dirty="0" err="1">
                <a:solidFill>
                  <a:srgbClr val="000000"/>
                </a:solidFill>
              </a:rPr>
              <a:t>plaire</a:t>
            </a:r>
            <a:r>
              <a:rPr lang="tr-TR" sz="2500" dirty="0">
                <a:solidFill>
                  <a:srgbClr val="000000"/>
                </a:solidFill>
              </a:rPr>
              <a:t> à un </a:t>
            </a:r>
            <a:r>
              <a:rPr lang="tr-TR" sz="2500" dirty="0" err="1">
                <a:solidFill>
                  <a:srgbClr val="000000"/>
                </a:solidFill>
              </a:rPr>
              <a:t>élève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qui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vivait</a:t>
            </a:r>
            <a:r>
              <a:rPr lang="tr-TR" sz="2500" dirty="0">
                <a:solidFill>
                  <a:srgbClr val="000000"/>
                </a:solidFill>
              </a:rPr>
              <a:t> en </a:t>
            </a:r>
            <a:r>
              <a:rPr lang="tr-TR" sz="2500" dirty="0" err="1">
                <a:solidFill>
                  <a:srgbClr val="000000"/>
                </a:solidFill>
              </a:rPr>
              <a:t>odeur</a:t>
            </a:r>
            <a:r>
              <a:rPr lang="tr-TR" sz="2500" dirty="0">
                <a:solidFill>
                  <a:srgbClr val="000000"/>
                </a:solidFill>
              </a:rPr>
              <a:t> de </a:t>
            </a:r>
            <a:r>
              <a:rPr lang="tr-TR" sz="2500" dirty="0" err="1">
                <a:solidFill>
                  <a:srgbClr val="000000"/>
                </a:solidFill>
              </a:rPr>
              <a:t>sainteté</a:t>
            </a:r>
            <a:r>
              <a:rPr lang="tr-TR" sz="2500" dirty="0">
                <a:solidFill>
                  <a:srgbClr val="000000"/>
                </a:solidFill>
              </a:rPr>
              <a:t>. </a:t>
            </a:r>
            <a:r>
              <a:rPr lang="tr-TR" sz="2500" dirty="0" err="1">
                <a:solidFill>
                  <a:srgbClr val="000000"/>
                </a:solidFill>
              </a:rPr>
              <a:t>Il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se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promenait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avec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lui</a:t>
            </a:r>
            <a:r>
              <a:rPr lang="tr-TR" sz="2500" dirty="0">
                <a:solidFill>
                  <a:srgbClr val="000000"/>
                </a:solidFill>
              </a:rPr>
              <a:t> dans la </a:t>
            </a:r>
            <a:r>
              <a:rPr lang="tr-TR" sz="2500" dirty="0" err="1">
                <a:solidFill>
                  <a:srgbClr val="000000"/>
                </a:solidFill>
              </a:rPr>
              <a:t>cour</a:t>
            </a:r>
            <a:r>
              <a:rPr lang="tr-TR" sz="2500" dirty="0">
                <a:solidFill>
                  <a:srgbClr val="000000"/>
                </a:solidFill>
              </a:rPr>
              <a:t>, </a:t>
            </a:r>
            <a:r>
              <a:rPr lang="tr-TR" sz="2500" dirty="0" err="1">
                <a:solidFill>
                  <a:srgbClr val="000000"/>
                </a:solidFill>
              </a:rPr>
              <a:t>écoutant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avec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soumission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des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sottises</a:t>
            </a:r>
            <a:r>
              <a:rPr lang="tr-TR" sz="2500" dirty="0">
                <a:solidFill>
                  <a:srgbClr val="000000"/>
                </a:solidFill>
              </a:rPr>
              <a:t> à </a:t>
            </a:r>
            <a:r>
              <a:rPr lang="tr-TR" sz="2500" dirty="0" err="1">
                <a:solidFill>
                  <a:srgbClr val="000000"/>
                </a:solidFill>
              </a:rPr>
              <a:t>dormir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debout</a:t>
            </a:r>
            <a:r>
              <a:rPr lang="tr-TR" sz="2500" dirty="0">
                <a:solidFill>
                  <a:srgbClr val="000000"/>
                </a:solidFill>
              </a:rPr>
              <a:t>. </a:t>
            </a:r>
            <a:r>
              <a:rPr lang="tr-TR" sz="2500" dirty="0" err="1">
                <a:solidFill>
                  <a:srgbClr val="000000"/>
                </a:solidFill>
              </a:rPr>
              <a:t>Tout</a:t>
            </a:r>
            <a:r>
              <a:rPr lang="tr-TR" sz="2500" dirty="0">
                <a:solidFill>
                  <a:srgbClr val="000000"/>
                </a:solidFill>
              </a:rPr>
              <a:t> à </a:t>
            </a:r>
            <a:r>
              <a:rPr lang="tr-TR" sz="2500" dirty="0" err="1">
                <a:solidFill>
                  <a:srgbClr val="000000"/>
                </a:solidFill>
              </a:rPr>
              <a:t>coup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le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temps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tourna</a:t>
            </a:r>
            <a:r>
              <a:rPr lang="tr-TR" sz="2500" dirty="0">
                <a:solidFill>
                  <a:srgbClr val="000000"/>
                </a:solidFill>
              </a:rPr>
              <a:t> à </a:t>
            </a:r>
            <a:r>
              <a:rPr lang="tr-TR" sz="2500" dirty="0" err="1">
                <a:solidFill>
                  <a:srgbClr val="000000"/>
                </a:solidFill>
              </a:rPr>
              <a:t>l'orage</a:t>
            </a:r>
            <a:r>
              <a:rPr lang="tr-TR" sz="2500" dirty="0">
                <a:solidFill>
                  <a:srgbClr val="000000"/>
                </a:solidFill>
              </a:rPr>
              <a:t>, </a:t>
            </a:r>
            <a:r>
              <a:rPr lang="tr-TR" sz="2500" dirty="0" err="1">
                <a:solidFill>
                  <a:srgbClr val="000000"/>
                </a:solidFill>
              </a:rPr>
              <a:t>le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tonnerre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gronda</a:t>
            </a:r>
            <a:r>
              <a:rPr lang="tr-TR" sz="2500" dirty="0">
                <a:solidFill>
                  <a:srgbClr val="000000"/>
                </a:solidFill>
              </a:rPr>
              <a:t>, et </a:t>
            </a:r>
            <a:r>
              <a:rPr lang="tr-TR" sz="2500" dirty="0" err="1">
                <a:solidFill>
                  <a:srgbClr val="000000"/>
                </a:solidFill>
              </a:rPr>
              <a:t>le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saint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élève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s'écria</a:t>
            </a:r>
            <a:r>
              <a:rPr lang="tr-TR" sz="2500" dirty="0">
                <a:solidFill>
                  <a:srgbClr val="000000"/>
                </a:solidFill>
              </a:rPr>
              <a:t>, </a:t>
            </a:r>
            <a:r>
              <a:rPr lang="tr-TR" sz="2500" dirty="0" err="1">
                <a:solidFill>
                  <a:srgbClr val="000000"/>
                </a:solidFill>
              </a:rPr>
              <a:t>le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repoussant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d'une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façon</a:t>
            </a:r>
            <a:r>
              <a:rPr lang="tr-TR" sz="2500" dirty="0">
                <a:solidFill>
                  <a:srgbClr val="000000"/>
                </a:solidFill>
              </a:rPr>
              <a:t> </a:t>
            </a:r>
            <a:r>
              <a:rPr lang="tr-TR" sz="2500" dirty="0" err="1">
                <a:solidFill>
                  <a:srgbClr val="000000"/>
                </a:solidFill>
              </a:rPr>
              <a:t>grossière</a:t>
            </a:r>
            <a:r>
              <a:rPr lang="tr-TR" sz="2500" dirty="0">
                <a:solidFill>
                  <a:srgbClr val="000000"/>
                </a:solidFill>
              </a:rPr>
              <a:t> :</a:t>
            </a:r>
            <a:br>
              <a:rPr lang="tr-TR" sz="2500" dirty="0">
                <a:solidFill>
                  <a:srgbClr val="000000"/>
                </a:solidFill>
              </a:rPr>
            </a:br>
            <a:r>
              <a:rPr lang="tr-TR" sz="2500" dirty="0">
                <a:solidFill>
                  <a:srgbClr val="000000"/>
                </a:solidFill>
              </a:rPr>
              <a:t/>
            </a:r>
            <a:br>
              <a:rPr lang="tr-TR" sz="2500" dirty="0">
                <a:solidFill>
                  <a:srgbClr val="000000"/>
                </a:solidFill>
              </a:rPr>
            </a:br>
            <a:endParaRPr lang="tr-TR" sz="25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449" name="Rectangle 1"/>
          <p:cNvSpPr>
            <a:spLocks noGrp="1" noChangeArrowheads="1"/>
          </p:cNvSpPr>
          <p:nvPr>
            <p:ph type="title"/>
          </p:nvPr>
        </p:nvSpPr>
        <p:spPr>
          <a:xfrm>
            <a:off x="456481" y="313953"/>
            <a:ext cx="8215200" cy="1131959"/>
          </a:xfrm>
        </p:spPr>
        <p:txBody>
          <a:bodyPr/>
          <a:lstStyle/>
          <a:p>
            <a:pPr eaLnBrk="1" hangingPunct="1"/>
            <a:endParaRPr lang="tr-TR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360450" name="Rectangle 2"/>
          <p:cNvSpPr>
            <a:spLocks noGrp="1" noChangeArrowheads="1"/>
          </p:cNvSpPr>
          <p:nvPr>
            <p:ph idx="1"/>
          </p:nvPr>
        </p:nvSpPr>
        <p:spPr>
          <a:xfrm>
            <a:off x="456481" y="1604329"/>
            <a:ext cx="8215200" cy="4513434"/>
          </a:xfrm>
        </p:spPr>
        <p:txBody>
          <a:bodyPr>
            <a:normAutofit lnSpcReduction="10000"/>
          </a:bodyPr>
          <a:lstStyle/>
          <a:p>
            <a:pPr eaLnBrk="1" hangingPunct="1">
              <a:buFont typeface="Times New Roman" pitchFamily="18" charset="0"/>
              <a:buNone/>
            </a:pPr>
            <a:r>
              <a:rPr lang="tr-TR" smtClean="0">
                <a:latin typeface="Arial" pitchFamily="34" charset="0"/>
                <a:ea typeface="ＭＳ Ｐゴシック" pitchFamily="34" charset="-128"/>
              </a:rPr>
              <a:t>- Ecoutez ; chacun pour soi dans ce monde, je ne veux pas être brûlé par le tonnerre : Dieu peut vous foudroyer comme un impie, comme un Voltaire.</a:t>
            </a:r>
            <a:br>
              <a:rPr lang="tr-TR" smtClean="0">
                <a:latin typeface="Arial" pitchFamily="34" charset="0"/>
                <a:ea typeface="ＭＳ Ｐゴシック" pitchFamily="34" charset="-128"/>
              </a:rPr>
            </a:br>
            <a:r>
              <a:rPr lang="tr-TR" smtClean="0">
                <a:latin typeface="Arial" pitchFamily="34" charset="0"/>
                <a:ea typeface="ＭＳ Ｐゴシック" pitchFamily="34" charset="-128"/>
              </a:rPr>
              <a:t>Les dents serrées de rage et les yeux ouverts vers ce ciel sillonné par la foudre : je mériterais d'être submergé, si je m'endors pendant la tempête ! s'écria Julien. Essayons la conquête de quelque autre cuistre.</a:t>
            </a:r>
          </a:p>
        </p:txBody>
      </p:sp>
    </p:spTree>
  </p:cSld>
  <p:clrMapOvr>
    <a:masterClrMapping/>
  </p:clrMapOvr>
  <p:transition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</Words>
  <Application>Microsoft Office PowerPoint</Application>
  <PresentationFormat>Ekran Gösterisi (4:3)</PresentationFormat>
  <Paragraphs>28</Paragraphs>
  <Slides>10</Slides>
  <Notes>10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Ofis Teması</vt:lpstr>
      <vt:lpstr>8) Stendhal 1783-1842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9) Prosper Mérimée 1803-1870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8) Stendhal 1783-1842</dc:title>
  <dc:creator>istanbul</dc:creator>
  <cp:lastModifiedBy>istanbul</cp:lastModifiedBy>
  <cp:revision>1</cp:revision>
  <dcterms:created xsi:type="dcterms:W3CDTF">2018-09-12T07:27:54Z</dcterms:created>
  <dcterms:modified xsi:type="dcterms:W3CDTF">2018-09-12T07:28:22Z</dcterms:modified>
</cp:coreProperties>
</file>