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9" autoAdjust="0"/>
    <p:restoredTop sz="90929"/>
  </p:normalViewPr>
  <p:slideViewPr>
    <p:cSldViewPr>
      <p:cViewPr varScale="1">
        <p:scale>
          <a:sx n="76" d="100"/>
          <a:sy n="76" d="100"/>
        </p:scale>
        <p:origin x="187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577CA-7629-415E-A406-5BBE2DDE15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7ED5E-8CB6-4CB5-9159-781A97230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298CD-EDE8-4E4A-80CC-F207A76709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29BCB-679E-4D91-B21F-44E3673683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29DDB-4942-4A78-9FDA-1F70ECFFD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095EB-078B-4D97-B277-103FE6507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15051-CA36-4287-A269-A8EADB46B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6CBB-13E3-49BB-B543-0361E94D0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DBF0F-C68A-4DF7-879F-9BE2349B26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12396-D69E-4E3B-AF63-2426928F8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5CE5F-716C-468A-9289-22D7E3C74D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D25CF7-5A7F-461A-A657-2F4F20DC5F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915158" y="1992313"/>
            <a:ext cx="31454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English </a:t>
            </a:r>
            <a:r>
              <a:rPr lang="tr-TR" b="1" dirty="0" err="1" smtClean="0">
                <a:solidFill>
                  <a:schemeClr val="accent2"/>
                </a:solidFill>
                <a:latin typeface="Arial" charset="0"/>
              </a:rPr>
              <a:t>for</a:t>
            </a:r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tr-TR" b="1" dirty="0" err="1" smtClean="0">
                <a:solidFill>
                  <a:schemeClr val="accent2"/>
                </a:solidFill>
                <a:latin typeface="Arial" charset="0"/>
              </a:rPr>
              <a:t>business</a:t>
            </a:r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 life</a:t>
            </a:r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r>
              <a:rPr lang="tr-TR" b="1" smtClean="0">
                <a:solidFill>
                  <a:schemeClr val="accent2"/>
                </a:solidFill>
              </a:rPr>
              <a:t>23 April BREAK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7</Words>
  <Application>Microsoft Office PowerPoint</Application>
  <PresentationFormat>Ekran Gösterisi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Sunusu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ERGIN</dc:creator>
  <cp:lastModifiedBy>Asus</cp:lastModifiedBy>
  <cp:revision>75</cp:revision>
  <dcterms:created xsi:type="dcterms:W3CDTF">2009-03-22T16:38:55Z</dcterms:created>
  <dcterms:modified xsi:type="dcterms:W3CDTF">2020-05-10T19:46:22Z</dcterms:modified>
</cp:coreProperties>
</file>