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 varScale="1">
        <p:scale>
          <a:sx n="76" d="100"/>
          <a:sy n="76" d="100"/>
        </p:scale>
        <p:origin x="187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915158" y="1992313"/>
            <a:ext cx="31454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English </a:t>
            </a:r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for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business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life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smtClean="0">
                <a:solidFill>
                  <a:schemeClr val="accent2"/>
                </a:solidFill>
              </a:rPr>
              <a:t>23 April BREAK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7</Words>
  <Application>Microsoft Office PowerPoint</Application>
  <PresentationFormat>Ekran Gösterisi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PowerPoint Sunusu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Asus</cp:lastModifiedBy>
  <cp:revision>75</cp:revision>
  <dcterms:created xsi:type="dcterms:W3CDTF">2009-03-22T16:38:55Z</dcterms:created>
  <dcterms:modified xsi:type="dcterms:W3CDTF">2020-05-10T19:46:22Z</dcterms:modified>
</cp:coreProperties>
</file>