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61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31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5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66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14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51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08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67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19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926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18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453DD-A817-433B-88C8-C5C5D4B3CF4B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4271-E800-4ACF-A706-EB7A9B600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9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Parmak izi diyagramı 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(Şekil 6.1’in aynı verileri)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Mehmet CELİK\Desktop\Hidrojeokimya\IMG2_0005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79976" y="2060848"/>
            <a:ext cx="4680520" cy="3946768"/>
          </a:xfrm>
          <a:prstGeom prst="rect">
            <a:avLst/>
          </a:prstGeom>
          <a:noFill/>
        </p:spPr>
      </p:pic>
      <p:pic>
        <p:nvPicPr>
          <p:cNvPr id="6" name="Picture 2" descr="C:\Users\Mehmet CELİK\Desktop\Hidrojeokimya\IMG2_0002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8916" y="1737363"/>
            <a:ext cx="4477085" cy="4224124"/>
          </a:xfrm>
          <a:prstGeom prst="rect">
            <a:avLst/>
          </a:prstGeom>
          <a:noFill/>
        </p:spPr>
      </p:pic>
      <p:sp>
        <p:nvSpPr>
          <p:cNvPr id="7" name="Metin kutusu 6"/>
          <p:cNvSpPr txBox="1"/>
          <p:nvPr/>
        </p:nvSpPr>
        <p:spPr>
          <a:xfrm>
            <a:off x="8760296" y="60076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2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423592" y="1196753"/>
            <a:ext cx="3672408" cy="287367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</a:rPr>
              <a:t>Schoeller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Yarı Logaritmik </a:t>
            </a:r>
            <a:br>
              <a:rPr lang="tr-TR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Diyagramı (örnek uygulama)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C:\Users\Mehmet CELİK\Desktop\schoeller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116633"/>
            <a:ext cx="4284464" cy="6231757"/>
          </a:xfrm>
          <a:prstGeom prst="rect">
            <a:avLst/>
          </a:prstGeom>
          <a:noFill/>
        </p:spPr>
      </p:pic>
      <p:sp>
        <p:nvSpPr>
          <p:cNvPr id="6" name="Metin kutusu 5"/>
          <p:cNvSpPr txBox="1"/>
          <p:nvPr/>
        </p:nvSpPr>
        <p:spPr>
          <a:xfrm>
            <a:off x="8724280" y="597905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Canik (1998)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7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46324" y="404665"/>
            <a:ext cx="7543800" cy="111667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Ali Baba Tuzlası Kaynağı ve diğer yeraltı suyu örneklerinin (Sungurlu, Çorum) </a:t>
            </a:r>
            <a:br>
              <a:rPr lang="tr-TR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bg2">
                    <a:lumMod val="50000"/>
                  </a:schemeClr>
                </a:solidFill>
              </a:rPr>
              <a:t>Schoeller</a:t>
            </a:r>
            <a:r>
              <a:rPr lang="tr-TR" sz="2800" dirty="0">
                <a:solidFill>
                  <a:schemeClr val="bg2">
                    <a:lumMod val="50000"/>
                  </a:schemeClr>
                </a:solidFill>
              </a:rPr>
              <a:t> Diyagramı ile değerlendirilmesi</a:t>
            </a:r>
            <a:endParaRPr lang="tr-T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35" y="1772816"/>
            <a:ext cx="4122813" cy="4493582"/>
          </a:xfrm>
        </p:spPr>
      </p:pic>
      <p:sp>
        <p:nvSpPr>
          <p:cNvPr id="5" name="Metin kutusu 4"/>
          <p:cNvSpPr txBox="1"/>
          <p:nvPr/>
        </p:nvSpPr>
        <p:spPr>
          <a:xfrm>
            <a:off x="8040216" y="58970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</a:t>
            </a:r>
            <a:r>
              <a:rPr lang="tr-TR" dirty="0" err="1"/>
              <a:t>and</a:t>
            </a:r>
            <a:r>
              <a:rPr lang="tr-TR" dirty="0"/>
              <a:t> Yıldırım (2006)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1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Ayaş-Beypazarı Jeotermal Sahası</a:t>
            </a:r>
            <a:endParaRPr lang="tr-TR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167961" y="1846264"/>
          <a:ext cx="3900528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15204022" imgH="15676190" progId="MSPhotoEd.3">
                  <p:embed/>
                </p:oleObj>
              </mc:Choice>
              <mc:Fallback>
                <p:oleObj r:id="rId3" imgW="15204022" imgH="156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961" y="1846264"/>
                        <a:ext cx="3900528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040216" y="589706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Çelmen </a:t>
            </a:r>
            <a:r>
              <a:rPr lang="tr-TR" dirty="0" err="1"/>
              <a:t>and</a:t>
            </a:r>
            <a:r>
              <a:rPr lang="tr-TR" dirty="0"/>
              <a:t> Çelik (2009)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5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Geniş ekran</PresentationFormat>
  <Paragraphs>8</Paragraphs>
  <Slides>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MSPhotoEd.3</vt:lpstr>
      <vt:lpstr>Parmak izi diyagramı  (Şekil 6.1’in aynı verileri)</vt:lpstr>
      <vt:lpstr>Schoeller  Yarı Logaritmik  Diyagramı (örnek uygulama)</vt:lpstr>
      <vt:lpstr>Ali Baba Tuzlası Kaynağı ve diğer yeraltı suyu örneklerinin (Sungurlu, Çorum)   Schoeller Diyagramı ile değerlendirilmesi</vt:lpstr>
      <vt:lpstr>Ayaş-Beypazarı Jeotermal Sahası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Parmak izi diyagramı  (Şekil 6.1’in aynı verileri)</dc:title>
  <dc:creator>mehmet</dc:creator>
  <cp:lastModifiedBy>mehmet</cp:lastModifiedBy>
  <cp:revision>1</cp:revision>
  <dcterms:created xsi:type="dcterms:W3CDTF">2019-02-18T08:28:57Z</dcterms:created>
  <dcterms:modified xsi:type="dcterms:W3CDTF">2019-02-18T08:29:20Z</dcterms:modified>
</cp:coreProperties>
</file>