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453DD-A817-433B-88C8-C5C5D4B3CF4B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A4271-E800-4ACF-A706-EB7A9B6005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86129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453DD-A817-433B-88C8-C5C5D4B3CF4B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A4271-E800-4ACF-A706-EB7A9B6005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93123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453DD-A817-433B-88C8-C5C5D4B3CF4B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A4271-E800-4ACF-A706-EB7A9B6005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7515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453DD-A817-433B-88C8-C5C5D4B3CF4B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A4271-E800-4ACF-A706-EB7A9B6005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06653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453DD-A817-433B-88C8-C5C5D4B3CF4B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A4271-E800-4ACF-A706-EB7A9B6005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51439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453DD-A817-433B-88C8-C5C5D4B3CF4B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A4271-E800-4ACF-A706-EB7A9B6005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6510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453DD-A817-433B-88C8-C5C5D4B3CF4B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A4271-E800-4ACF-A706-EB7A9B6005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10837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453DD-A817-433B-88C8-C5C5D4B3CF4B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A4271-E800-4ACF-A706-EB7A9B6005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8670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453DD-A817-433B-88C8-C5C5D4B3CF4B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A4271-E800-4ACF-A706-EB7A9B6005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11985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453DD-A817-433B-88C8-C5C5D4B3CF4B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A4271-E800-4ACF-A706-EB7A9B6005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92654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453DD-A817-433B-88C8-C5C5D4B3CF4B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A4271-E800-4ACF-A706-EB7A9B6005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11871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453DD-A817-433B-88C8-C5C5D4B3CF4B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BA4271-E800-4ACF-A706-EB7A9B6005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4909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2346960" y="286605"/>
            <a:ext cx="7543800" cy="1450757"/>
          </a:xfrm>
        </p:spPr>
        <p:txBody>
          <a:bodyPr>
            <a:normAutofit/>
          </a:bodyPr>
          <a:lstStyle/>
          <a:p>
            <a:pPr algn="ctr"/>
            <a:r>
              <a:rPr lang="tr-TR" dirty="0" smtClean="0">
                <a:solidFill>
                  <a:schemeClr val="tx1"/>
                </a:solidFill>
              </a:rPr>
              <a:t>Parmak izi diyagramı </a:t>
            </a:r>
            <a:br>
              <a:rPr lang="tr-TR" dirty="0" smtClean="0">
                <a:solidFill>
                  <a:schemeClr val="tx1"/>
                </a:solidFill>
              </a:rPr>
            </a:br>
            <a:r>
              <a:rPr lang="tr-TR" dirty="0" smtClean="0">
                <a:solidFill>
                  <a:schemeClr val="tx1"/>
                </a:solidFill>
              </a:rPr>
              <a:t>(Şekil 6.1’in aynı verileri)</a:t>
            </a:r>
            <a:endParaRPr lang="tr-TR" dirty="0">
              <a:solidFill>
                <a:schemeClr val="tx1"/>
              </a:solidFill>
            </a:endParaRPr>
          </a:p>
        </p:txBody>
      </p:sp>
      <p:pic>
        <p:nvPicPr>
          <p:cNvPr id="5" name="Picture 2" descr="C:\Users\Mehmet CELİK\Desktop\Hidrojeokimya\IMG2_0005_NEW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879976" y="2060848"/>
            <a:ext cx="4680520" cy="3946768"/>
          </a:xfrm>
          <a:prstGeom prst="rect">
            <a:avLst/>
          </a:prstGeom>
          <a:noFill/>
        </p:spPr>
      </p:pic>
      <p:pic>
        <p:nvPicPr>
          <p:cNvPr id="6" name="Picture 2" descr="C:\Users\Mehmet CELİK\Desktop\Hidrojeokimya\IMG2_0002_NEW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8916" y="1737363"/>
            <a:ext cx="4477085" cy="4224124"/>
          </a:xfrm>
          <a:prstGeom prst="rect">
            <a:avLst/>
          </a:prstGeom>
          <a:noFill/>
        </p:spPr>
      </p:pic>
      <p:sp>
        <p:nvSpPr>
          <p:cNvPr id="7" name="Metin kutusu 6"/>
          <p:cNvSpPr txBox="1"/>
          <p:nvPr/>
        </p:nvSpPr>
        <p:spPr>
          <a:xfrm>
            <a:off x="8760296" y="6007616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Mazor</a:t>
            </a:r>
            <a:r>
              <a:rPr lang="tr-TR" dirty="0"/>
              <a:t> (2004)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1235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2423592" y="1196753"/>
            <a:ext cx="3672408" cy="2873679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err="1" smtClean="0">
                <a:solidFill>
                  <a:schemeClr val="bg2">
                    <a:lumMod val="50000"/>
                  </a:schemeClr>
                </a:solidFill>
              </a:rPr>
              <a:t>Schoeller</a:t>
            </a:r>
            <a:r>
              <a:rPr lang="tr-TR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br>
              <a:rPr lang="tr-TR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tr-TR" dirty="0" smtClean="0">
                <a:solidFill>
                  <a:schemeClr val="bg2">
                    <a:lumMod val="50000"/>
                  </a:schemeClr>
                </a:solidFill>
              </a:rPr>
              <a:t>Yarı Logaritmik </a:t>
            </a:r>
            <a:br>
              <a:rPr lang="tr-TR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tr-TR" dirty="0" smtClean="0">
                <a:solidFill>
                  <a:schemeClr val="bg2">
                    <a:lumMod val="50000"/>
                  </a:schemeClr>
                </a:solidFill>
              </a:rPr>
              <a:t>Diyagramı (örnek uygulama)</a:t>
            </a:r>
            <a:endParaRPr lang="tr-TR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5" name="Picture 2" descr="C:\Users\Mehmet CELİK\Desktop\schoeller_NE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79976" y="116633"/>
            <a:ext cx="4284464" cy="6231757"/>
          </a:xfrm>
          <a:prstGeom prst="rect">
            <a:avLst/>
          </a:prstGeom>
          <a:noFill/>
        </p:spPr>
      </p:pic>
      <p:sp>
        <p:nvSpPr>
          <p:cNvPr id="6" name="Metin kutusu 5"/>
          <p:cNvSpPr txBox="1"/>
          <p:nvPr/>
        </p:nvSpPr>
        <p:spPr>
          <a:xfrm>
            <a:off x="8724280" y="5979057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Canik (1998)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49727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346324" y="404665"/>
            <a:ext cx="7543800" cy="1116673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800" dirty="0">
                <a:solidFill>
                  <a:schemeClr val="bg2">
                    <a:lumMod val="50000"/>
                  </a:schemeClr>
                </a:solidFill>
              </a:rPr>
              <a:t>Ali Baba Tuzlası Kaynağı ve diğer yeraltı suyu örneklerinin (Sungurlu, Çorum) </a:t>
            </a:r>
            <a:br>
              <a:rPr lang="tr-TR" sz="280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tr-TR" sz="28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tr-TR" sz="2800" dirty="0" err="1">
                <a:solidFill>
                  <a:schemeClr val="bg2">
                    <a:lumMod val="50000"/>
                  </a:schemeClr>
                </a:solidFill>
              </a:rPr>
              <a:t>Schoeller</a:t>
            </a:r>
            <a:r>
              <a:rPr lang="tr-TR" sz="2800" dirty="0">
                <a:solidFill>
                  <a:schemeClr val="bg2">
                    <a:lumMod val="50000"/>
                  </a:schemeClr>
                </a:solidFill>
              </a:rPr>
              <a:t> Diyagramı ile değerlendirilmesi</a:t>
            </a:r>
            <a:endParaRPr lang="tr-TR" sz="28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5435" y="1772816"/>
            <a:ext cx="4122813" cy="4493582"/>
          </a:xfrm>
        </p:spPr>
      </p:pic>
      <p:sp>
        <p:nvSpPr>
          <p:cNvPr id="5" name="Metin kutusu 4"/>
          <p:cNvSpPr txBox="1"/>
          <p:nvPr/>
        </p:nvSpPr>
        <p:spPr>
          <a:xfrm>
            <a:off x="8040216" y="5897066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Çelik </a:t>
            </a:r>
            <a:r>
              <a:rPr lang="tr-TR" dirty="0" err="1"/>
              <a:t>and</a:t>
            </a:r>
            <a:r>
              <a:rPr lang="tr-TR" dirty="0"/>
              <a:t> Yıldırım (2006)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21327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chemeClr val="bg2">
                    <a:lumMod val="50000"/>
                  </a:schemeClr>
                </a:solidFill>
              </a:rPr>
              <a:t>Ayaş-Beypazarı Jeotermal Sahası</a:t>
            </a:r>
            <a:endParaRPr lang="tr-TR" dirty="0">
              <a:solidFill>
                <a:schemeClr val="bg2">
                  <a:lumMod val="50000"/>
                </a:schemeClr>
              </a:solidFill>
            </a:endParaRPr>
          </a:p>
        </p:txBody>
      </p:sp>
      <p:graphicFrame>
        <p:nvGraphicFramePr>
          <p:cNvPr id="4" name="Object 4"/>
          <p:cNvGraphicFramePr>
            <a:graphicFrameLocks noGrp="1" noChangeAspect="1"/>
          </p:cNvGraphicFramePr>
          <p:nvPr>
            <p:ph idx="1"/>
          </p:nvPr>
        </p:nvGraphicFramePr>
        <p:xfrm>
          <a:off x="4167961" y="1846264"/>
          <a:ext cx="3900528" cy="4022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r:id="rId3" imgW="15204022" imgH="15676190" progId="MSPhotoEd.3">
                  <p:embed/>
                </p:oleObj>
              </mc:Choice>
              <mc:Fallback>
                <p:oleObj r:id="rId3" imgW="15204022" imgH="15676190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67961" y="1846264"/>
                        <a:ext cx="3900528" cy="4022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Metin kutusu 4"/>
          <p:cNvSpPr txBox="1"/>
          <p:nvPr/>
        </p:nvSpPr>
        <p:spPr>
          <a:xfrm>
            <a:off x="8040216" y="5897066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Çelmen </a:t>
            </a:r>
            <a:r>
              <a:rPr lang="tr-TR" dirty="0" err="1"/>
              <a:t>and</a:t>
            </a:r>
            <a:r>
              <a:rPr lang="tr-TR" dirty="0"/>
              <a:t> Çelik (2009)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5509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</Words>
  <Application>Microsoft Office PowerPoint</Application>
  <PresentationFormat>Geniş ekran</PresentationFormat>
  <Paragraphs>8</Paragraphs>
  <Slides>4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Office Teması</vt:lpstr>
      <vt:lpstr>MSPhotoEd.3</vt:lpstr>
      <vt:lpstr>Parmak izi diyagramı  (Şekil 6.1’in aynı verileri)</vt:lpstr>
      <vt:lpstr>Schoeller  Yarı Logaritmik  Diyagramı (örnek uygulama)</vt:lpstr>
      <vt:lpstr>Ali Baba Tuzlası Kaynağı ve diğer yeraltı suyu örneklerinin (Sungurlu, Çorum)   Schoeller Diyagramı ile değerlendirilmesi</vt:lpstr>
      <vt:lpstr>Ayaş-Beypazarı Jeotermal Sahası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Parmak izi diyagramı  (Şekil 6.1’in aynı verileri)</dc:title>
  <dc:creator>mehmet</dc:creator>
  <cp:lastModifiedBy>mehmet</cp:lastModifiedBy>
  <cp:revision>1</cp:revision>
  <dcterms:created xsi:type="dcterms:W3CDTF">2019-02-18T08:28:57Z</dcterms:created>
  <dcterms:modified xsi:type="dcterms:W3CDTF">2019-02-18T08:29:20Z</dcterms:modified>
</cp:coreProperties>
</file>