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80" r:id="rId3"/>
    <p:sldId id="319" r:id="rId4"/>
    <p:sldId id="376" r:id="rId5"/>
    <p:sldId id="257" r:id="rId6"/>
    <p:sldId id="375" r:id="rId7"/>
    <p:sldId id="380" r:id="rId8"/>
    <p:sldId id="382" r:id="rId9"/>
    <p:sldId id="381" r:id="rId10"/>
    <p:sldId id="383" r:id="rId11"/>
    <p:sldId id="384" r:id="rId12"/>
    <p:sldId id="386" r:id="rId13"/>
    <p:sldId id="318" r:id="rId14"/>
    <p:sldId id="28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21F8D-EC43-4D91-B7AF-51AAC447B93B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271642-4FFC-49EB-8DDE-AF94696113E0}">
      <dgm:prSet phldrT="[Metin]"/>
      <dgm:spPr/>
      <dgm:t>
        <a:bodyPr/>
        <a:lstStyle/>
        <a:p>
          <a:r>
            <a:rPr lang="tr-TR" dirty="0" smtClean="0"/>
            <a:t>Merak ettiğiniz bir konu belirleyin.</a:t>
          </a:r>
          <a:endParaRPr lang="tr-TR" dirty="0"/>
        </a:p>
      </dgm:t>
    </dgm:pt>
    <dgm:pt modelId="{F5146942-A963-454C-9020-00CD18476D0D}" type="parTrans" cxnId="{B237A3CE-957D-4B65-A361-E46F57D15CCA}">
      <dgm:prSet/>
      <dgm:spPr/>
      <dgm:t>
        <a:bodyPr/>
        <a:lstStyle/>
        <a:p>
          <a:endParaRPr lang="tr-TR"/>
        </a:p>
      </dgm:t>
    </dgm:pt>
    <dgm:pt modelId="{D09BD689-E2F0-4125-8EFE-F09A497FDC74}" type="sibTrans" cxnId="{B237A3CE-957D-4B65-A361-E46F57D15CCA}">
      <dgm:prSet/>
      <dgm:spPr/>
      <dgm:t>
        <a:bodyPr/>
        <a:lstStyle/>
        <a:p>
          <a:endParaRPr lang="tr-TR"/>
        </a:p>
      </dgm:t>
    </dgm:pt>
    <dgm:pt modelId="{5BACC7D1-7598-429E-B942-9989551D314C}">
      <dgm:prSet phldrT="[Metin]"/>
      <dgm:spPr/>
      <dgm:t>
        <a:bodyPr/>
        <a:lstStyle/>
        <a:p>
          <a:r>
            <a:rPr lang="tr-TR" dirty="0" smtClean="0"/>
            <a:t>Eğitim</a:t>
          </a:r>
          <a:endParaRPr lang="tr-TR" dirty="0"/>
        </a:p>
      </dgm:t>
    </dgm:pt>
    <dgm:pt modelId="{8866DC75-412F-4E78-B052-0BCD91C81344}" type="parTrans" cxnId="{4063D870-50B3-4532-B24F-895369A4C1B4}">
      <dgm:prSet/>
      <dgm:spPr/>
      <dgm:t>
        <a:bodyPr/>
        <a:lstStyle/>
        <a:p>
          <a:endParaRPr lang="tr-TR"/>
        </a:p>
      </dgm:t>
    </dgm:pt>
    <dgm:pt modelId="{49AC7C84-9416-4E82-8A16-B5691E5BD460}" type="sibTrans" cxnId="{4063D870-50B3-4532-B24F-895369A4C1B4}">
      <dgm:prSet/>
      <dgm:spPr/>
      <dgm:t>
        <a:bodyPr/>
        <a:lstStyle/>
        <a:p>
          <a:endParaRPr lang="tr-TR"/>
        </a:p>
      </dgm:t>
    </dgm:pt>
    <dgm:pt modelId="{8D3A8F7F-CD9F-418D-96AD-5E15EF40E9CC}">
      <dgm:prSet phldrT="[Metin]"/>
      <dgm:spPr/>
      <dgm:t>
        <a:bodyPr/>
        <a:lstStyle/>
        <a:p>
          <a:r>
            <a:rPr lang="tr-TR" dirty="0" smtClean="0"/>
            <a:t>Demokrasi</a:t>
          </a:r>
          <a:endParaRPr lang="tr-TR" dirty="0"/>
        </a:p>
      </dgm:t>
    </dgm:pt>
    <dgm:pt modelId="{EA052BBD-71F9-4C9F-A67E-3BEF9CAAB923}" type="parTrans" cxnId="{A5504641-9C70-4EE9-9374-7C5494410A4A}">
      <dgm:prSet/>
      <dgm:spPr/>
      <dgm:t>
        <a:bodyPr/>
        <a:lstStyle/>
        <a:p>
          <a:endParaRPr lang="tr-TR"/>
        </a:p>
      </dgm:t>
    </dgm:pt>
    <dgm:pt modelId="{B7C7D1E9-D065-446B-B79E-C4F56096E832}" type="sibTrans" cxnId="{A5504641-9C70-4EE9-9374-7C5494410A4A}">
      <dgm:prSet/>
      <dgm:spPr/>
      <dgm:t>
        <a:bodyPr/>
        <a:lstStyle/>
        <a:p>
          <a:endParaRPr lang="tr-TR"/>
        </a:p>
      </dgm:t>
    </dgm:pt>
    <dgm:pt modelId="{B1BCD258-4B81-4E8D-A55F-DD0A4DFF1C4B}">
      <dgm:prSet phldrT="[Metin]"/>
      <dgm:spPr/>
      <dgm:t>
        <a:bodyPr/>
        <a:lstStyle/>
        <a:p>
          <a:r>
            <a:rPr lang="tr-TR" dirty="0" smtClean="0"/>
            <a:t>Kadın</a:t>
          </a:r>
          <a:endParaRPr lang="tr-TR" dirty="0"/>
        </a:p>
      </dgm:t>
    </dgm:pt>
    <dgm:pt modelId="{31537A20-D546-4FE4-AA07-5E5F9C0C7FA9}" type="parTrans" cxnId="{1E67B611-9915-4EDE-84ED-D7C52FB326BE}">
      <dgm:prSet/>
      <dgm:spPr/>
      <dgm:t>
        <a:bodyPr/>
        <a:lstStyle/>
        <a:p>
          <a:endParaRPr lang="tr-TR"/>
        </a:p>
      </dgm:t>
    </dgm:pt>
    <dgm:pt modelId="{6F598D7C-5BD7-4CDE-976D-E0A74A816916}" type="sibTrans" cxnId="{1E67B611-9915-4EDE-84ED-D7C52FB326BE}">
      <dgm:prSet/>
      <dgm:spPr/>
      <dgm:t>
        <a:bodyPr/>
        <a:lstStyle/>
        <a:p>
          <a:endParaRPr lang="tr-TR"/>
        </a:p>
      </dgm:t>
    </dgm:pt>
    <dgm:pt modelId="{69F365D8-2A41-446A-A375-D2C4B9EBA64D}">
      <dgm:prSet phldrT="[Metin]"/>
      <dgm:spPr/>
      <dgm:t>
        <a:bodyPr/>
        <a:lstStyle/>
        <a:p>
          <a:r>
            <a:rPr lang="tr-TR" dirty="0" smtClean="0"/>
            <a:t>Çocuk</a:t>
          </a:r>
          <a:endParaRPr lang="tr-TR" dirty="0"/>
        </a:p>
      </dgm:t>
    </dgm:pt>
    <dgm:pt modelId="{45FB2502-1CF4-47A5-A2D3-8110CB8537EB}" type="parTrans" cxnId="{051B4A6A-CCE8-4C0C-B500-2E2A81AEB66E}">
      <dgm:prSet/>
      <dgm:spPr/>
      <dgm:t>
        <a:bodyPr/>
        <a:lstStyle/>
        <a:p>
          <a:endParaRPr lang="tr-TR"/>
        </a:p>
      </dgm:t>
    </dgm:pt>
    <dgm:pt modelId="{D7F68DDA-0194-418C-B7FA-90F398BF33C4}" type="sibTrans" cxnId="{051B4A6A-CCE8-4C0C-B500-2E2A81AEB66E}">
      <dgm:prSet/>
      <dgm:spPr/>
      <dgm:t>
        <a:bodyPr/>
        <a:lstStyle/>
        <a:p>
          <a:endParaRPr lang="tr-TR"/>
        </a:p>
      </dgm:t>
    </dgm:pt>
    <dgm:pt modelId="{1AD51A10-CA26-4D9B-ADD2-E52B0202AC39}" type="pres">
      <dgm:prSet presAssocID="{B1721F8D-EC43-4D91-B7AF-51AAC447B93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05C32FB-E616-46FB-8CB0-1D56F7FB97D4}" type="pres">
      <dgm:prSet presAssocID="{8E271642-4FFC-49EB-8DDE-AF94696113E0}" presName="centerShape" presStyleLbl="node0" presStyleIdx="0" presStyleCnt="1"/>
      <dgm:spPr/>
      <dgm:t>
        <a:bodyPr/>
        <a:lstStyle/>
        <a:p>
          <a:endParaRPr lang="tr-TR"/>
        </a:p>
      </dgm:t>
    </dgm:pt>
    <dgm:pt modelId="{4F38852A-2AE0-4401-A1D5-98CFFC114608}" type="pres">
      <dgm:prSet presAssocID="{5BACC7D1-7598-429E-B942-9989551D314C}" presName="node" presStyleLbl="node1" presStyleIdx="0" presStyleCnt="4">
        <dgm:presLayoutVars>
          <dgm:bulletEnabled val="1"/>
        </dgm:presLayoutVars>
      </dgm:prSet>
      <dgm:spPr/>
    </dgm:pt>
    <dgm:pt modelId="{7E1031B5-3FEA-461E-ADCB-43D4DBAD687C}" type="pres">
      <dgm:prSet presAssocID="{5BACC7D1-7598-429E-B942-9989551D314C}" presName="dummy" presStyleCnt="0"/>
      <dgm:spPr/>
    </dgm:pt>
    <dgm:pt modelId="{A395170F-7BC0-4D21-BFC7-77C3E7631282}" type="pres">
      <dgm:prSet presAssocID="{49AC7C84-9416-4E82-8A16-B5691E5BD460}" presName="sibTrans" presStyleLbl="sibTrans2D1" presStyleIdx="0" presStyleCnt="4"/>
      <dgm:spPr/>
    </dgm:pt>
    <dgm:pt modelId="{0A4664F5-4CB9-4C50-BB03-0FAA1D00C29A}" type="pres">
      <dgm:prSet presAssocID="{8D3A8F7F-CD9F-418D-96AD-5E15EF40E9CC}" presName="node" presStyleLbl="node1" presStyleIdx="1" presStyleCnt="4">
        <dgm:presLayoutVars>
          <dgm:bulletEnabled val="1"/>
        </dgm:presLayoutVars>
      </dgm:prSet>
      <dgm:spPr/>
    </dgm:pt>
    <dgm:pt modelId="{64219B79-2A59-48FA-8109-CAC0C8025FA4}" type="pres">
      <dgm:prSet presAssocID="{8D3A8F7F-CD9F-418D-96AD-5E15EF40E9CC}" presName="dummy" presStyleCnt="0"/>
      <dgm:spPr/>
    </dgm:pt>
    <dgm:pt modelId="{442853D2-2186-4A53-A561-7FFB76E518E4}" type="pres">
      <dgm:prSet presAssocID="{B7C7D1E9-D065-446B-B79E-C4F56096E832}" presName="sibTrans" presStyleLbl="sibTrans2D1" presStyleIdx="1" presStyleCnt="4"/>
      <dgm:spPr/>
    </dgm:pt>
    <dgm:pt modelId="{8CA543D8-CE54-450A-A5BB-992A18BD8D36}" type="pres">
      <dgm:prSet presAssocID="{B1BCD258-4B81-4E8D-A55F-DD0A4DFF1C4B}" presName="node" presStyleLbl="node1" presStyleIdx="2" presStyleCnt="4">
        <dgm:presLayoutVars>
          <dgm:bulletEnabled val="1"/>
        </dgm:presLayoutVars>
      </dgm:prSet>
      <dgm:spPr/>
    </dgm:pt>
    <dgm:pt modelId="{C2B77776-5552-4E29-AB12-BBB49288D46C}" type="pres">
      <dgm:prSet presAssocID="{B1BCD258-4B81-4E8D-A55F-DD0A4DFF1C4B}" presName="dummy" presStyleCnt="0"/>
      <dgm:spPr/>
    </dgm:pt>
    <dgm:pt modelId="{EC85430A-B565-4D63-911E-C855B315D84C}" type="pres">
      <dgm:prSet presAssocID="{6F598D7C-5BD7-4CDE-976D-E0A74A816916}" presName="sibTrans" presStyleLbl="sibTrans2D1" presStyleIdx="2" presStyleCnt="4"/>
      <dgm:spPr/>
    </dgm:pt>
    <dgm:pt modelId="{BDFB6FEE-6980-4067-8766-955B1F04FD09}" type="pres">
      <dgm:prSet presAssocID="{69F365D8-2A41-446A-A375-D2C4B9EBA64D}" presName="node" presStyleLbl="node1" presStyleIdx="3" presStyleCnt="4">
        <dgm:presLayoutVars>
          <dgm:bulletEnabled val="1"/>
        </dgm:presLayoutVars>
      </dgm:prSet>
      <dgm:spPr/>
    </dgm:pt>
    <dgm:pt modelId="{665D2682-E379-4E97-A48F-78ACFE205CC1}" type="pres">
      <dgm:prSet presAssocID="{69F365D8-2A41-446A-A375-D2C4B9EBA64D}" presName="dummy" presStyleCnt="0"/>
      <dgm:spPr/>
    </dgm:pt>
    <dgm:pt modelId="{202038FF-27F6-4E7A-A297-CB9FB5531E84}" type="pres">
      <dgm:prSet presAssocID="{D7F68DDA-0194-418C-B7FA-90F398BF33C4}" presName="sibTrans" presStyleLbl="sibTrans2D1" presStyleIdx="3" presStyleCnt="4"/>
      <dgm:spPr/>
    </dgm:pt>
  </dgm:ptLst>
  <dgm:cxnLst>
    <dgm:cxn modelId="{A5504641-9C70-4EE9-9374-7C5494410A4A}" srcId="{8E271642-4FFC-49EB-8DDE-AF94696113E0}" destId="{8D3A8F7F-CD9F-418D-96AD-5E15EF40E9CC}" srcOrd="1" destOrd="0" parTransId="{EA052BBD-71F9-4C9F-A67E-3BEF9CAAB923}" sibTransId="{B7C7D1E9-D065-446B-B79E-C4F56096E832}"/>
    <dgm:cxn modelId="{96D4316A-70F1-4974-A5D7-728512AADD22}" type="presOf" srcId="{B1721F8D-EC43-4D91-B7AF-51AAC447B93B}" destId="{1AD51A10-CA26-4D9B-ADD2-E52B0202AC39}" srcOrd="0" destOrd="0" presId="urn:microsoft.com/office/officeart/2005/8/layout/radial6"/>
    <dgm:cxn modelId="{53277FA7-F2B7-4628-A661-56E2521091C0}" type="presOf" srcId="{5BACC7D1-7598-429E-B942-9989551D314C}" destId="{4F38852A-2AE0-4401-A1D5-98CFFC114608}" srcOrd="0" destOrd="0" presId="urn:microsoft.com/office/officeart/2005/8/layout/radial6"/>
    <dgm:cxn modelId="{B237A3CE-957D-4B65-A361-E46F57D15CCA}" srcId="{B1721F8D-EC43-4D91-B7AF-51AAC447B93B}" destId="{8E271642-4FFC-49EB-8DDE-AF94696113E0}" srcOrd="0" destOrd="0" parTransId="{F5146942-A963-454C-9020-00CD18476D0D}" sibTransId="{D09BD689-E2F0-4125-8EFE-F09A497FDC74}"/>
    <dgm:cxn modelId="{3080B420-46B4-4735-8E8C-ECC64D34C804}" type="presOf" srcId="{8D3A8F7F-CD9F-418D-96AD-5E15EF40E9CC}" destId="{0A4664F5-4CB9-4C50-BB03-0FAA1D00C29A}" srcOrd="0" destOrd="0" presId="urn:microsoft.com/office/officeart/2005/8/layout/radial6"/>
    <dgm:cxn modelId="{9B97309A-704F-460E-BCF2-1F0B83140453}" type="presOf" srcId="{6F598D7C-5BD7-4CDE-976D-E0A74A816916}" destId="{EC85430A-B565-4D63-911E-C855B315D84C}" srcOrd="0" destOrd="0" presId="urn:microsoft.com/office/officeart/2005/8/layout/radial6"/>
    <dgm:cxn modelId="{051B4A6A-CCE8-4C0C-B500-2E2A81AEB66E}" srcId="{8E271642-4FFC-49EB-8DDE-AF94696113E0}" destId="{69F365D8-2A41-446A-A375-D2C4B9EBA64D}" srcOrd="3" destOrd="0" parTransId="{45FB2502-1CF4-47A5-A2D3-8110CB8537EB}" sibTransId="{D7F68DDA-0194-418C-B7FA-90F398BF33C4}"/>
    <dgm:cxn modelId="{84AC08C5-B03B-4AB7-A7B5-1F3ED9080812}" type="presOf" srcId="{B1BCD258-4B81-4E8D-A55F-DD0A4DFF1C4B}" destId="{8CA543D8-CE54-450A-A5BB-992A18BD8D36}" srcOrd="0" destOrd="0" presId="urn:microsoft.com/office/officeart/2005/8/layout/radial6"/>
    <dgm:cxn modelId="{A3E7E8EA-69A9-4729-B8D6-B0302595DC7C}" type="presOf" srcId="{8E271642-4FFC-49EB-8DDE-AF94696113E0}" destId="{C05C32FB-E616-46FB-8CB0-1D56F7FB97D4}" srcOrd="0" destOrd="0" presId="urn:microsoft.com/office/officeart/2005/8/layout/radial6"/>
    <dgm:cxn modelId="{03F2C2A8-7F4F-49F2-A1E7-EAF6E0660FEE}" type="presOf" srcId="{49AC7C84-9416-4E82-8A16-B5691E5BD460}" destId="{A395170F-7BC0-4D21-BFC7-77C3E7631282}" srcOrd="0" destOrd="0" presId="urn:microsoft.com/office/officeart/2005/8/layout/radial6"/>
    <dgm:cxn modelId="{4063D870-50B3-4532-B24F-895369A4C1B4}" srcId="{8E271642-4FFC-49EB-8DDE-AF94696113E0}" destId="{5BACC7D1-7598-429E-B942-9989551D314C}" srcOrd="0" destOrd="0" parTransId="{8866DC75-412F-4E78-B052-0BCD91C81344}" sibTransId="{49AC7C84-9416-4E82-8A16-B5691E5BD460}"/>
    <dgm:cxn modelId="{6F681DB5-D10A-4726-AE95-A6A500C5CB85}" type="presOf" srcId="{D7F68DDA-0194-418C-B7FA-90F398BF33C4}" destId="{202038FF-27F6-4E7A-A297-CB9FB5531E84}" srcOrd="0" destOrd="0" presId="urn:microsoft.com/office/officeart/2005/8/layout/radial6"/>
    <dgm:cxn modelId="{18CE1406-38B8-42EC-B677-A2C60CFD3557}" type="presOf" srcId="{69F365D8-2A41-446A-A375-D2C4B9EBA64D}" destId="{BDFB6FEE-6980-4067-8766-955B1F04FD09}" srcOrd="0" destOrd="0" presId="urn:microsoft.com/office/officeart/2005/8/layout/radial6"/>
    <dgm:cxn modelId="{1E67B611-9915-4EDE-84ED-D7C52FB326BE}" srcId="{8E271642-4FFC-49EB-8DDE-AF94696113E0}" destId="{B1BCD258-4B81-4E8D-A55F-DD0A4DFF1C4B}" srcOrd="2" destOrd="0" parTransId="{31537A20-D546-4FE4-AA07-5E5F9C0C7FA9}" sibTransId="{6F598D7C-5BD7-4CDE-976D-E0A74A816916}"/>
    <dgm:cxn modelId="{6E92827D-702F-4237-9598-F9E14F8E377A}" type="presOf" srcId="{B7C7D1E9-D065-446B-B79E-C4F56096E832}" destId="{442853D2-2186-4A53-A561-7FFB76E518E4}" srcOrd="0" destOrd="0" presId="urn:microsoft.com/office/officeart/2005/8/layout/radial6"/>
    <dgm:cxn modelId="{2266EC46-7948-42F5-9171-D4ACCDF7363A}" type="presParOf" srcId="{1AD51A10-CA26-4D9B-ADD2-E52B0202AC39}" destId="{C05C32FB-E616-46FB-8CB0-1D56F7FB97D4}" srcOrd="0" destOrd="0" presId="urn:microsoft.com/office/officeart/2005/8/layout/radial6"/>
    <dgm:cxn modelId="{6302DA1C-32CF-4943-B3DB-DDD24A9BBDAB}" type="presParOf" srcId="{1AD51A10-CA26-4D9B-ADD2-E52B0202AC39}" destId="{4F38852A-2AE0-4401-A1D5-98CFFC114608}" srcOrd="1" destOrd="0" presId="urn:microsoft.com/office/officeart/2005/8/layout/radial6"/>
    <dgm:cxn modelId="{A01DE7BE-DB87-4AFA-8CDE-D11D3CF1BE0E}" type="presParOf" srcId="{1AD51A10-CA26-4D9B-ADD2-E52B0202AC39}" destId="{7E1031B5-3FEA-461E-ADCB-43D4DBAD687C}" srcOrd="2" destOrd="0" presId="urn:microsoft.com/office/officeart/2005/8/layout/radial6"/>
    <dgm:cxn modelId="{44FBFDCA-B951-48BC-934F-09942416CF3D}" type="presParOf" srcId="{1AD51A10-CA26-4D9B-ADD2-E52B0202AC39}" destId="{A395170F-7BC0-4D21-BFC7-77C3E7631282}" srcOrd="3" destOrd="0" presId="urn:microsoft.com/office/officeart/2005/8/layout/radial6"/>
    <dgm:cxn modelId="{C89CB83B-4FB4-48ED-BB83-99583AB5706E}" type="presParOf" srcId="{1AD51A10-CA26-4D9B-ADD2-E52B0202AC39}" destId="{0A4664F5-4CB9-4C50-BB03-0FAA1D00C29A}" srcOrd="4" destOrd="0" presId="urn:microsoft.com/office/officeart/2005/8/layout/radial6"/>
    <dgm:cxn modelId="{D4FAB2CC-A133-4CBA-8B66-1C84AF6CD4D0}" type="presParOf" srcId="{1AD51A10-CA26-4D9B-ADD2-E52B0202AC39}" destId="{64219B79-2A59-48FA-8109-CAC0C8025FA4}" srcOrd="5" destOrd="0" presId="urn:microsoft.com/office/officeart/2005/8/layout/radial6"/>
    <dgm:cxn modelId="{EC0C7783-A97B-4D7C-A30F-57CE86F9D7E4}" type="presParOf" srcId="{1AD51A10-CA26-4D9B-ADD2-E52B0202AC39}" destId="{442853D2-2186-4A53-A561-7FFB76E518E4}" srcOrd="6" destOrd="0" presId="urn:microsoft.com/office/officeart/2005/8/layout/radial6"/>
    <dgm:cxn modelId="{555B9D54-6EE7-4A13-9DD5-02CDCA47FFE0}" type="presParOf" srcId="{1AD51A10-CA26-4D9B-ADD2-E52B0202AC39}" destId="{8CA543D8-CE54-450A-A5BB-992A18BD8D36}" srcOrd="7" destOrd="0" presId="urn:microsoft.com/office/officeart/2005/8/layout/radial6"/>
    <dgm:cxn modelId="{11986685-3A57-4A95-BD74-7EEFE3CC207E}" type="presParOf" srcId="{1AD51A10-CA26-4D9B-ADD2-E52B0202AC39}" destId="{C2B77776-5552-4E29-AB12-BBB49288D46C}" srcOrd="8" destOrd="0" presId="urn:microsoft.com/office/officeart/2005/8/layout/radial6"/>
    <dgm:cxn modelId="{780874F8-CDF7-4C42-B27C-F9C349E3FBF5}" type="presParOf" srcId="{1AD51A10-CA26-4D9B-ADD2-E52B0202AC39}" destId="{EC85430A-B565-4D63-911E-C855B315D84C}" srcOrd="9" destOrd="0" presId="urn:microsoft.com/office/officeart/2005/8/layout/radial6"/>
    <dgm:cxn modelId="{F3593194-D851-4E89-8686-CCC7C034470C}" type="presParOf" srcId="{1AD51A10-CA26-4D9B-ADD2-E52B0202AC39}" destId="{BDFB6FEE-6980-4067-8766-955B1F04FD09}" srcOrd="10" destOrd="0" presId="urn:microsoft.com/office/officeart/2005/8/layout/radial6"/>
    <dgm:cxn modelId="{2F6DCC08-5E6D-4AB0-8754-CFA0B50D1044}" type="presParOf" srcId="{1AD51A10-CA26-4D9B-ADD2-E52B0202AC39}" destId="{665D2682-E379-4E97-A48F-78ACFE205CC1}" srcOrd="11" destOrd="0" presId="urn:microsoft.com/office/officeart/2005/8/layout/radial6"/>
    <dgm:cxn modelId="{CEC7945D-238D-48A8-A546-0AB15609FAD6}" type="presParOf" srcId="{1AD51A10-CA26-4D9B-ADD2-E52B0202AC39}" destId="{202038FF-27F6-4E7A-A297-CB9FB5531E84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accent2_2" csCatId="accent2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  <dgm:t>
        <a:bodyPr/>
        <a:lstStyle/>
        <a:p>
          <a:endParaRPr lang="tr-TR"/>
        </a:p>
      </dgm:t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15C3353D-2B98-400D-BDE1-B06894B448B6}" type="presOf" srcId="{8B378C5F-050E-4C5C-9905-0B3BD3FB0878}" destId="{9FC7F26C-0FE0-4B22-BC8E-6669DACE0C19}" srcOrd="1" destOrd="0" presId="urn:microsoft.com/office/officeart/2005/8/layout/chart3"/>
    <dgm:cxn modelId="{A4793ABF-1492-4D10-8A35-7D16B06DA7C0}" type="presOf" srcId="{3A87958C-3228-4066-9432-F407A89FCDD4}" destId="{1DA10E3A-DF79-430E-87C8-67A2D2385D14}" srcOrd="0" destOrd="0" presId="urn:microsoft.com/office/officeart/2005/8/layout/chart3"/>
    <dgm:cxn modelId="{92BF47E1-D3BB-4D89-A040-316F59EED200}" type="presOf" srcId="{45166B10-AEA5-41AB-BF99-B031D3B85886}" destId="{C550BE5D-42BB-49F2-8E69-7E09265462DA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B80B4785-85B7-4E49-8DF6-7237815AE3A9}" type="presOf" srcId="{BB18EA29-62CD-4456-A85D-919E9C4A94A2}" destId="{5DC4A849-421D-4A8A-806A-7E6B3769B92B}" srcOrd="0" destOrd="0" presId="urn:microsoft.com/office/officeart/2005/8/layout/chart3"/>
    <dgm:cxn modelId="{18E87FBD-CA56-4925-9604-D97F05F25100}" type="presOf" srcId="{BB18EA29-62CD-4456-A85D-919E9C4A94A2}" destId="{9701E96E-925E-4032-9B26-460282ABA9F8}" srcOrd="1" destOrd="0" presId="urn:microsoft.com/office/officeart/2005/8/layout/chart3"/>
    <dgm:cxn modelId="{3B11FDFA-F499-48BC-BB9D-8288CA892363}" type="presOf" srcId="{8B378C5F-050E-4C5C-9905-0B3BD3FB0878}" destId="{A0455701-69A7-4BBB-9267-40968246668D}" srcOrd="0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7AEB964C-0931-4A2F-A3D1-9AFC4C93E6A9}" type="presOf" srcId="{45166B10-AEA5-41AB-BF99-B031D3B85886}" destId="{0F078181-220D-4569-A353-7FE9BD7BD35A}" srcOrd="1" destOrd="0" presId="urn:microsoft.com/office/officeart/2005/8/layout/chart3"/>
    <dgm:cxn modelId="{2E10A3F8-A251-47D6-9A89-F1D1E625F442}" type="presParOf" srcId="{1DA10E3A-DF79-430E-87C8-67A2D2385D14}" destId="{A0455701-69A7-4BBB-9267-40968246668D}" srcOrd="0" destOrd="0" presId="urn:microsoft.com/office/officeart/2005/8/layout/chart3"/>
    <dgm:cxn modelId="{63417EC1-3E42-4E42-A4A0-B5CF8974A237}" type="presParOf" srcId="{1DA10E3A-DF79-430E-87C8-67A2D2385D14}" destId="{9FC7F26C-0FE0-4B22-BC8E-6669DACE0C19}" srcOrd="1" destOrd="0" presId="urn:microsoft.com/office/officeart/2005/8/layout/chart3"/>
    <dgm:cxn modelId="{9D578022-2844-43BF-8189-619677ADCFE1}" type="presParOf" srcId="{1DA10E3A-DF79-430E-87C8-67A2D2385D14}" destId="{C550BE5D-42BB-49F2-8E69-7E09265462DA}" srcOrd="2" destOrd="0" presId="urn:microsoft.com/office/officeart/2005/8/layout/chart3"/>
    <dgm:cxn modelId="{F5EAA8EC-DE5B-4A32-B74A-73BEAC46D98E}" type="presParOf" srcId="{1DA10E3A-DF79-430E-87C8-67A2D2385D14}" destId="{0F078181-220D-4569-A353-7FE9BD7BD35A}" srcOrd="3" destOrd="0" presId="urn:microsoft.com/office/officeart/2005/8/layout/chart3"/>
    <dgm:cxn modelId="{0A1E0FF5-B596-4A11-A29A-4CA78537737E}" type="presParOf" srcId="{1DA10E3A-DF79-430E-87C8-67A2D2385D14}" destId="{5DC4A849-421D-4A8A-806A-7E6B3769B92B}" srcOrd="4" destOrd="0" presId="urn:microsoft.com/office/officeart/2005/8/layout/chart3"/>
    <dgm:cxn modelId="{76C79252-7306-43E9-8D3F-938ED09C88AB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accent4_2" csCatId="accent4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1FD5589C-30B9-4099-8F9C-8734412ADEB3}" type="presOf" srcId="{BB18EA29-62CD-4456-A85D-919E9C4A94A2}" destId="{5DC4A849-421D-4A8A-806A-7E6B3769B92B}" srcOrd="0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DFE23411-B174-4E81-82E7-F557A52F945A}" type="presOf" srcId="{8B378C5F-050E-4C5C-9905-0B3BD3FB0878}" destId="{9FC7F26C-0FE0-4B22-BC8E-6669DACE0C19}" srcOrd="1" destOrd="0" presId="urn:microsoft.com/office/officeart/2005/8/layout/chart3"/>
    <dgm:cxn modelId="{FEABE766-2FCE-4444-8A25-C3CA307371D7}" type="presOf" srcId="{3A87958C-3228-4066-9432-F407A89FCDD4}" destId="{1DA10E3A-DF79-430E-87C8-67A2D2385D14}" srcOrd="0" destOrd="0" presId="urn:microsoft.com/office/officeart/2005/8/layout/chart3"/>
    <dgm:cxn modelId="{F91A66E3-F79D-4562-B7F5-7A2BEF2F1882}" type="presOf" srcId="{BB18EA29-62CD-4456-A85D-919E9C4A94A2}" destId="{9701E96E-925E-4032-9B26-460282ABA9F8}" srcOrd="1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406263B5-EEB5-4F37-9C34-23CAEBEC4681}" type="presOf" srcId="{45166B10-AEA5-41AB-BF99-B031D3B85886}" destId="{0F078181-220D-4569-A353-7FE9BD7BD35A}" srcOrd="1" destOrd="0" presId="urn:microsoft.com/office/officeart/2005/8/layout/chart3"/>
    <dgm:cxn modelId="{16950C99-C967-414D-A1E0-855E707086D3}" type="presOf" srcId="{8B378C5F-050E-4C5C-9905-0B3BD3FB0878}" destId="{A0455701-69A7-4BBB-9267-40968246668D}" srcOrd="0" destOrd="0" presId="urn:microsoft.com/office/officeart/2005/8/layout/chart3"/>
    <dgm:cxn modelId="{AFBA659A-C7E0-44F9-BFE9-F3C4468C573A}" type="presOf" srcId="{45166B10-AEA5-41AB-BF99-B031D3B85886}" destId="{C550BE5D-42BB-49F2-8E69-7E09265462DA}" srcOrd="0" destOrd="0" presId="urn:microsoft.com/office/officeart/2005/8/layout/chart3"/>
    <dgm:cxn modelId="{B5AAA56D-6162-4D7A-936E-A3ECB19EFB6D}" type="presParOf" srcId="{1DA10E3A-DF79-430E-87C8-67A2D2385D14}" destId="{A0455701-69A7-4BBB-9267-40968246668D}" srcOrd="0" destOrd="0" presId="urn:microsoft.com/office/officeart/2005/8/layout/chart3"/>
    <dgm:cxn modelId="{F8FA89F1-0FA6-4931-89DD-428350BE3BFE}" type="presParOf" srcId="{1DA10E3A-DF79-430E-87C8-67A2D2385D14}" destId="{9FC7F26C-0FE0-4B22-BC8E-6669DACE0C19}" srcOrd="1" destOrd="0" presId="urn:microsoft.com/office/officeart/2005/8/layout/chart3"/>
    <dgm:cxn modelId="{5C450C1B-3C3E-4952-B7B9-0CF282220640}" type="presParOf" srcId="{1DA10E3A-DF79-430E-87C8-67A2D2385D14}" destId="{C550BE5D-42BB-49F2-8E69-7E09265462DA}" srcOrd="2" destOrd="0" presId="urn:microsoft.com/office/officeart/2005/8/layout/chart3"/>
    <dgm:cxn modelId="{BE74EDFF-1D97-4773-A124-E5EB0EF84F36}" type="presParOf" srcId="{1DA10E3A-DF79-430E-87C8-67A2D2385D14}" destId="{0F078181-220D-4569-A353-7FE9BD7BD35A}" srcOrd="3" destOrd="0" presId="urn:microsoft.com/office/officeart/2005/8/layout/chart3"/>
    <dgm:cxn modelId="{A41F8004-A05E-475E-9A15-27307E484970}" type="presParOf" srcId="{1DA10E3A-DF79-430E-87C8-67A2D2385D14}" destId="{5DC4A849-421D-4A8A-806A-7E6B3769B92B}" srcOrd="4" destOrd="0" presId="urn:microsoft.com/office/officeart/2005/8/layout/chart3"/>
    <dgm:cxn modelId="{E3C4DBBE-6EC6-446A-A8D9-18813A5E5689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0A7377F-FBAB-4965-8503-CA1D51B08F8D}" type="presOf" srcId="{BB18EA29-62CD-4456-A85D-919E9C4A94A2}" destId="{5DC4A849-421D-4A8A-806A-7E6B3769B92B}" srcOrd="0" destOrd="0" presId="urn:microsoft.com/office/officeart/2005/8/layout/chart3"/>
    <dgm:cxn modelId="{D1CDDB57-86FF-4A4B-9A73-0DB66D776D44}" type="presOf" srcId="{8B378C5F-050E-4C5C-9905-0B3BD3FB0878}" destId="{A0455701-69A7-4BBB-9267-40968246668D}" srcOrd="0" destOrd="0" presId="urn:microsoft.com/office/officeart/2005/8/layout/chart3"/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4CF6317E-1721-4974-A471-A8F9F5E322AB}" type="presOf" srcId="{45166B10-AEA5-41AB-BF99-B031D3B85886}" destId="{0F078181-220D-4569-A353-7FE9BD7BD35A}" srcOrd="1" destOrd="0" presId="urn:microsoft.com/office/officeart/2005/8/layout/chart3"/>
    <dgm:cxn modelId="{36F1354B-AC38-46B9-8D6A-D9E1068A2225}" type="presOf" srcId="{BB18EA29-62CD-4456-A85D-919E9C4A94A2}" destId="{9701E96E-925E-4032-9B26-460282ABA9F8}" srcOrd="1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02984833-1979-4A5B-93FF-C427A8C2CE45}" type="presOf" srcId="{45166B10-AEA5-41AB-BF99-B031D3B85886}" destId="{C550BE5D-42BB-49F2-8E69-7E09265462DA}" srcOrd="0" destOrd="0" presId="urn:microsoft.com/office/officeart/2005/8/layout/chart3"/>
    <dgm:cxn modelId="{2BA2570E-66FB-48F3-9282-125C17161C22}" type="presOf" srcId="{8B378C5F-050E-4C5C-9905-0B3BD3FB0878}" destId="{9FC7F26C-0FE0-4B22-BC8E-6669DACE0C19}" srcOrd="1" destOrd="0" presId="urn:microsoft.com/office/officeart/2005/8/layout/chart3"/>
    <dgm:cxn modelId="{3B1C60FB-1DFE-4F53-8DD1-A7EA71CBFE54}" type="presOf" srcId="{3A87958C-3228-4066-9432-F407A89FCDD4}" destId="{1DA10E3A-DF79-430E-87C8-67A2D2385D14}" srcOrd="0" destOrd="0" presId="urn:microsoft.com/office/officeart/2005/8/layout/chart3"/>
    <dgm:cxn modelId="{D34A60C9-1EC0-4A07-9E4A-090D4C213E7F}" type="presParOf" srcId="{1DA10E3A-DF79-430E-87C8-67A2D2385D14}" destId="{A0455701-69A7-4BBB-9267-40968246668D}" srcOrd="0" destOrd="0" presId="urn:microsoft.com/office/officeart/2005/8/layout/chart3"/>
    <dgm:cxn modelId="{5D78029A-5AFA-4626-A321-699890E8124A}" type="presParOf" srcId="{1DA10E3A-DF79-430E-87C8-67A2D2385D14}" destId="{9FC7F26C-0FE0-4B22-BC8E-6669DACE0C19}" srcOrd="1" destOrd="0" presId="urn:microsoft.com/office/officeart/2005/8/layout/chart3"/>
    <dgm:cxn modelId="{40B23DB2-27D0-42F6-BCD2-BB93F07B97DE}" type="presParOf" srcId="{1DA10E3A-DF79-430E-87C8-67A2D2385D14}" destId="{C550BE5D-42BB-49F2-8E69-7E09265462DA}" srcOrd="2" destOrd="0" presId="urn:microsoft.com/office/officeart/2005/8/layout/chart3"/>
    <dgm:cxn modelId="{C1346497-9DD3-4772-8E2F-CAD5B2C4F769}" type="presParOf" srcId="{1DA10E3A-DF79-430E-87C8-67A2D2385D14}" destId="{0F078181-220D-4569-A353-7FE9BD7BD35A}" srcOrd="3" destOrd="0" presId="urn:microsoft.com/office/officeart/2005/8/layout/chart3"/>
    <dgm:cxn modelId="{8A4F30BB-B33D-4E2A-AD08-F326140649C9}" type="presParOf" srcId="{1DA10E3A-DF79-430E-87C8-67A2D2385D14}" destId="{5DC4A849-421D-4A8A-806A-7E6B3769B92B}" srcOrd="4" destOrd="0" presId="urn:microsoft.com/office/officeart/2005/8/layout/chart3"/>
    <dgm:cxn modelId="{5375E681-62C0-4A44-905B-F919ADC1096E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4F0D1F08-F0AD-4CBA-8F34-18D637CA4ECD}" type="presOf" srcId="{BB18EA29-62CD-4456-A85D-919E9C4A94A2}" destId="{5DC4A849-421D-4A8A-806A-7E6B3769B92B}" srcOrd="0" destOrd="0" presId="urn:microsoft.com/office/officeart/2005/8/layout/chart3"/>
    <dgm:cxn modelId="{AE8C1247-C83E-4D3C-BCBA-EA488A017923}" type="presOf" srcId="{8B378C5F-050E-4C5C-9905-0B3BD3FB0878}" destId="{A0455701-69A7-4BBB-9267-40968246668D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46F8DFD2-3A2B-4E34-9A6D-631782EE57E8}" type="presOf" srcId="{45166B10-AEA5-41AB-BF99-B031D3B85886}" destId="{0F078181-220D-4569-A353-7FE9BD7BD35A}" srcOrd="1" destOrd="0" presId="urn:microsoft.com/office/officeart/2005/8/layout/chart3"/>
    <dgm:cxn modelId="{6F39D2F8-60B5-413F-BD6C-FFFB1779479F}" type="presOf" srcId="{8B378C5F-050E-4C5C-9905-0B3BD3FB0878}" destId="{9FC7F26C-0FE0-4B22-BC8E-6669DACE0C19}" srcOrd="1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56317F32-E609-49AF-B627-9F26DBC45C8F}" type="presOf" srcId="{45166B10-AEA5-41AB-BF99-B031D3B85886}" destId="{C550BE5D-42BB-49F2-8E69-7E09265462DA}" srcOrd="0" destOrd="0" presId="urn:microsoft.com/office/officeart/2005/8/layout/chart3"/>
    <dgm:cxn modelId="{E4FD949B-C1DA-4075-AA02-3FFB637858AE}" type="presOf" srcId="{BB18EA29-62CD-4456-A85D-919E9C4A94A2}" destId="{9701E96E-925E-4032-9B26-460282ABA9F8}" srcOrd="1" destOrd="0" presId="urn:microsoft.com/office/officeart/2005/8/layout/chart3"/>
    <dgm:cxn modelId="{DC88102A-06CC-4529-88AA-8CB3ED58495C}" type="presOf" srcId="{3A87958C-3228-4066-9432-F407A89FCDD4}" destId="{1DA10E3A-DF79-430E-87C8-67A2D2385D14}" srcOrd="0" destOrd="0" presId="urn:microsoft.com/office/officeart/2005/8/layout/chart3"/>
    <dgm:cxn modelId="{48CAC7F9-0612-443B-A2EA-701D78FBC2BB}" type="presParOf" srcId="{1DA10E3A-DF79-430E-87C8-67A2D2385D14}" destId="{A0455701-69A7-4BBB-9267-40968246668D}" srcOrd="0" destOrd="0" presId="urn:microsoft.com/office/officeart/2005/8/layout/chart3"/>
    <dgm:cxn modelId="{7DA43A5B-ED9C-4378-B6BE-D3D3DF92FA30}" type="presParOf" srcId="{1DA10E3A-DF79-430E-87C8-67A2D2385D14}" destId="{9FC7F26C-0FE0-4B22-BC8E-6669DACE0C19}" srcOrd="1" destOrd="0" presId="urn:microsoft.com/office/officeart/2005/8/layout/chart3"/>
    <dgm:cxn modelId="{975F3CA2-164A-47CC-A792-439E0EC75703}" type="presParOf" srcId="{1DA10E3A-DF79-430E-87C8-67A2D2385D14}" destId="{C550BE5D-42BB-49F2-8E69-7E09265462DA}" srcOrd="2" destOrd="0" presId="urn:microsoft.com/office/officeart/2005/8/layout/chart3"/>
    <dgm:cxn modelId="{8DC330CA-D9B4-42DE-9FD8-A8286428BB36}" type="presParOf" srcId="{1DA10E3A-DF79-430E-87C8-67A2D2385D14}" destId="{0F078181-220D-4569-A353-7FE9BD7BD35A}" srcOrd="3" destOrd="0" presId="urn:microsoft.com/office/officeart/2005/8/layout/chart3"/>
    <dgm:cxn modelId="{97F7D522-9A0F-4F61-99EE-4C84A33B4E8E}" type="presParOf" srcId="{1DA10E3A-DF79-430E-87C8-67A2D2385D14}" destId="{5DC4A849-421D-4A8A-806A-7E6B3769B92B}" srcOrd="4" destOrd="0" presId="urn:microsoft.com/office/officeart/2005/8/layout/chart3"/>
    <dgm:cxn modelId="{54B3D56D-E404-40C0-ACC3-633E93FB2D32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ED67283-5C4F-4C79-9E2A-C4CB38C552B5}" type="presOf" srcId="{BB18EA29-62CD-4456-A85D-919E9C4A94A2}" destId="{9701E96E-925E-4032-9B26-460282ABA9F8}" srcOrd="1" destOrd="0" presId="urn:microsoft.com/office/officeart/2005/8/layout/chart3"/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3857066E-C743-410F-8776-3C057E1DD7C1}" type="presOf" srcId="{45166B10-AEA5-41AB-BF99-B031D3B85886}" destId="{C550BE5D-42BB-49F2-8E69-7E09265462DA}" srcOrd="0" destOrd="0" presId="urn:microsoft.com/office/officeart/2005/8/layout/chart3"/>
    <dgm:cxn modelId="{00DA88E8-C933-45FD-879D-D8E8102FC428}" type="presOf" srcId="{45166B10-AEA5-41AB-BF99-B031D3B85886}" destId="{0F078181-220D-4569-A353-7FE9BD7BD35A}" srcOrd="1" destOrd="0" presId="urn:microsoft.com/office/officeart/2005/8/layout/chart3"/>
    <dgm:cxn modelId="{08D62261-5A1B-4771-91D3-DA47561AF987}" type="presOf" srcId="{BB18EA29-62CD-4456-A85D-919E9C4A94A2}" destId="{5DC4A849-421D-4A8A-806A-7E6B3769B92B}" srcOrd="0" destOrd="0" presId="urn:microsoft.com/office/officeart/2005/8/layout/chart3"/>
    <dgm:cxn modelId="{444E6073-2B4A-4D0D-8288-DB1F4F110383}" type="presOf" srcId="{8B378C5F-050E-4C5C-9905-0B3BD3FB0878}" destId="{A0455701-69A7-4BBB-9267-40968246668D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D1E58005-78C7-4EFE-AA52-4516E2BD3077}" type="presOf" srcId="{8B378C5F-050E-4C5C-9905-0B3BD3FB0878}" destId="{9FC7F26C-0FE0-4B22-BC8E-6669DACE0C19}" srcOrd="1" destOrd="0" presId="urn:microsoft.com/office/officeart/2005/8/layout/chart3"/>
    <dgm:cxn modelId="{E5EB5D65-A09A-4F8C-B7DD-909C729C4A64}" type="presOf" srcId="{3A87958C-3228-4066-9432-F407A89FCDD4}" destId="{1DA10E3A-DF79-430E-87C8-67A2D2385D14}" srcOrd="0" destOrd="0" presId="urn:microsoft.com/office/officeart/2005/8/layout/chart3"/>
    <dgm:cxn modelId="{C98A1B96-5ACE-4A1E-B723-7E86E69A7507}" type="presParOf" srcId="{1DA10E3A-DF79-430E-87C8-67A2D2385D14}" destId="{A0455701-69A7-4BBB-9267-40968246668D}" srcOrd="0" destOrd="0" presId="urn:microsoft.com/office/officeart/2005/8/layout/chart3"/>
    <dgm:cxn modelId="{2DD56503-A968-4965-9ED4-3E191B853B3E}" type="presParOf" srcId="{1DA10E3A-DF79-430E-87C8-67A2D2385D14}" destId="{9FC7F26C-0FE0-4B22-BC8E-6669DACE0C19}" srcOrd="1" destOrd="0" presId="urn:microsoft.com/office/officeart/2005/8/layout/chart3"/>
    <dgm:cxn modelId="{0E745191-797B-45AD-AD51-7E5DC11A8B42}" type="presParOf" srcId="{1DA10E3A-DF79-430E-87C8-67A2D2385D14}" destId="{C550BE5D-42BB-49F2-8E69-7E09265462DA}" srcOrd="2" destOrd="0" presId="urn:microsoft.com/office/officeart/2005/8/layout/chart3"/>
    <dgm:cxn modelId="{4299AB85-8CF9-42DD-884C-A79341F4D969}" type="presParOf" srcId="{1DA10E3A-DF79-430E-87C8-67A2D2385D14}" destId="{0F078181-220D-4569-A353-7FE9BD7BD35A}" srcOrd="3" destOrd="0" presId="urn:microsoft.com/office/officeart/2005/8/layout/chart3"/>
    <dgm:cxn modelId="{14623E41-D6E2-42EA-B2E7-27A2AAEC8ACB}" type="presParOf" srcId="{1DA10E3A-DF79-430E-87C8-67A2D2385D14}" destId="{5DC4A849-421D-4A8A-806A-7E6B3769B92B}" srcOrd="4" destOrd="0" presId="urn:microsoft.com/office/officeart/2005/8/layout/chart3"/>
    <dgm:cxn modelId="{F5DC4792-48C9-4C14-97DE-6689A0794632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D5354B-C6AF-4E1B-B8BD-AF67E68EA50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D639A67-AED9-4413-9A5B-CED7039C6BC6}">
      <dgm:prSet phldrT="[Metin]"/>
      <dgm:spPr/>
      <dgm:t>
        <a:bodyPr/>
        <a:lstStyle/>
        <a:p>
          <a:r>
            <a:rPr lang="tr-TR" dirty="0" smtClean="0"/>
            <a:t>Seçtiğiniz konu ile ilgili merak ettiğiniz sorularınızı belirleyin. </a:t>
          </a:r>
          <a:endParaRPr lang="tr-TR" dirty="0"/>
        </a:p>
      </dgm:t>
    </dgm:pt>
    <dgm:pt modelId="{EB177BC8-59B0-4A21-A6FB-4DD17E03B89E}" type="parTrans" cxnId="{FC05554F-1330-46BE-98BB-768AAE832239}">
      <dgm:prSet/>
      <dgm:spPr/>
      <dgm:t>
        <a:bodyPr/>
        <a:lstStyle/>
        <a:p>
          <a:endParaRPr lang="tr-TR"/>
        </a:p>
      </dgm:t>
    </dgm:pt>
    <dgm:pt modelId="{B5BC8565-9CD7-48B7-A5A6-449BA0865B3D}" type="sibTrans" cxnId="{FC05554F-1330-46BE-98BB-768AAE832239}">
      <dgm:prSet/>
      <dgm:spPr/>
      <dgm:t>
        <a:bodyPr/>
        <a:lstStyle/>
        <a:p>
          <a:endParaRPr lang="tr-TR"/>
        </a:p>
      </dgm:t>
    </dgm:pt>
    <dgm:pt modelId="{D601C4B7-9EC7-48D0-B3E9-FEFB22DB544A}">
      <dgm:prSet phldrT="[Metin]"/>
      <dgm:spPr/>
      <dgm:t>
        <a:bodyPr/>
        <a:lstStyle/>
        <a:p>
          <a:r>
            <a:rPr lang="tr-TR" dirty="0" smtClean="0"/>
            <a:t>Kadın öğrenciler bu okulda kendilerini güvende hissediyorlar mı? </a:t>
          </a:r>
          <a:endParaRPr lang="tr-TR" dirty="0"/>
        </a:p>
      </dgm:t>
    </dgm:pt>
    <dgm:pt modelId="{FCE6806A-58C9-4B37-82FB-63E9FFFC65CC}" type="parTrans" cxnId="{E38CDC0A-1B24-40AB-BE72-BBBABA5223AB}">
      <dgm:prSet/>
      <dgm:spPr/>
      <dgm:t>
        <a:bodyPr/>
        <a:lstStyle/>
        <a:p>
          <a:endParaRPr lang="tr-TR"/>
        </a:p>
      </dgm:t>
    </dgm:pt>
    <dgm:pt modelId="{23A4E437-AED2-4473-8FDF-37FAE5CA5C51}" type="sibTrans" cxnId="{E38CDC0A-1B24-40AB-BE72-BBBABA5223AB}">
      <dgm:prSet/>
      <dgm:spPr/>
      <dgm:t>
        <a:bodyPr/>
        <a:lstStyle/>
        <a:p>
          <a:endParaRPr lang="tr-TR"/>
        </a:p>
      </dgm:t>
    </dgm:pt>
    <dgm:pt modelId="{027529B8-BF8C-4E1B-9682-44C51B03674C}">
      <dgm:prSet phldrT="[Metin]"/>
      <dgm:spPr/>
      <dgm:t>
        <a:bodyPr/>
        <a:lstStyle/>
        <a:p>
          <a:r>
            <a:rPr lang="tr-TR" dirty="0" smtClean="0"/>
            <a:t>Kadın öğrencilerin okulda karşılaştıkları sorunlar nelerdir?</a:t>
          </a:r>
          <a:endParaRPr lang="tr-TR" dirty="0"/>
        </a:p>
      </dgm:t>
    </dgm:pt>
    <dgm:pt modelId="{24416AE2-F6B5-4AAF-9D62-2C6D88CC275B}" type="parTrans" cxnId="{991B8275-94C4-43E5-9070-49B0E13C1EC5}">
      <dgm:prSet/>
      <dgm:spPr/>
      <dgm:t>
        <a:bodyPr/>
        <a:lstStyle/>
        <a:p>
          <a:endParaRPr lang="tr-TR"/>
        </a:p>
      </dgm:t>
    </dgm:pt>
    <dgm:pt modelId="{42B406A6-E581-4DC0-810E-84435E737354}" type="sibTrans" cxnId="{991B8275-94C4-43E5-9070-49B0E13C1EC5}">
      <dgm:prSet/>
      <dgm:spPr/>
      <dgm:t>
        <a:bodyPr/>
        <a:lstStyle/>
        <a:p>
          <a:endParaRPr lang="tr-TR"/>
        </a:p>
      </dgm:t>
    </dgm:pt>
    <dgm:pt modelId="{BFD44689-1625-4862-B8E8-609FA366B281}">
      <dgm:prSet phldrT="[Metin]"/>
      <dgm:spPr/>
      <dgm:t>
        <a:bodyPr/>
        <a:lstStyle/>
        <a:p>
          <a:r>
            <a:rPr lang="tr-TR" dirty="0" smtClean="0"/>
            <a:t>Kadın öğrencilerin sorunları ile ilgilenebilecek topluluklar var mı? Neler yaparlar?</a:t>
          </a:r>
          <a:endParaRPr lang="tr-TR" dirty="0"/>
        </a:p>
      </dgm:t>
    </dgm:pt>
    <dgm:pt modelId="{68123AC4-5029-4563-A8DF-1BD47042548E}" type="parTrans" cxnId="{9B14B4E5-968C-4DB9-8A85-78E13D616904}">
      <dgm:prSet/>
      <dgm:spPr/>
      <dgm:t>
        <a:bodyPr/>
        <a:lstStyle/>
        <a:p>
          <a:endParaRPr lang="tr-TR"/>
        </a:p>
      </dgm:t>
    </dgm:pt>
    <dgm:pt modelId="{8C484726-7761-418C-BB33-5C964F5CBF41}" type="sibTrans" cxnId="{9B14B4E5-968C-4DB9-8A85-78E13D616904}">
      <dgm:prSet/>
      <dgm:spPr/>
      <dgm:t>
        <a:bodyPr/>
        <a:lstStyle/>
        <a:p>
          <a:endParaRPr lang="tr-TR"/>
        </a:p>
      </dgm:t>
    </dgm:pt>
    <dgm:pt modelId="{8079B4A4-67B3-4723-9A8A-D5B732B86ACD}" type="pres">
      <dgm:prSet presAssocID="{AAD5354B-C6AF-4E1B-B8BD-AF67E68EA506}" presName="vert0" presStyleCnt="0">
        <dgm:presLayoutVars>
          <dgm:dir/>
          <dgm:animOne val="branch"/>
          <dgm:animLvl val="lvl"/>
        </dgm:presLayoutVars>
      </dgm:prSet>
      <dgm:spPr/>
    </dgm:pt>
    <dgm:pt modelId="{D49981B6-9C0C-4BDF-AB17-B87B4C6B15D0}" type="pres">
      <dgm:prSet presAssocID="{ED639A67-AED9-4413-9A5B-CED7039C6BC6}" presName="thickLine" presStyleLbl="alignNode1" presStyleIdx="0" presStyleCnt="1"/>
      <dgm:spPr/>
    </dgm:pt>
    <dgm:pt modelId="{3C8853B3-8678-45EE-8A16-CE888D256766}" type="pres">
      <dgm:prSet presAssocID="{ED639A67-AED9-4413-9A5B-CED7039C6BC6}" presName="horz1" presStyleCnt="0"/>
      <dgm:spPr/>
    </dgm:pt>
    <dgm:pt modelId="{1FD93750-E316-41D1-9F2C-AFC73F3348C2}" type="pres">
      <dgm:prSet presAssocID="{ED639A67-AED9-4413-9A5B-CED7039C6BC6}" presName="tx1" presStyleLbl="revTx" presStyleIdx="0" presStyleCnt="4" custScaleX="295558"/>
      <dgm:spPr/>
      <dgm:t>
        <a:bodyPr/>
        <a:lstStyle/>
        <a:p>
          <a:endParaRPr lang="tr-TR"/>
        </a:p>
      </dgm:t>
    </dgm:pt>
    <dgm:pt modelId="{A56B7354-7DEC-47BD-B23A-A4BBE8563E77}" type="pres">
      <dgm:prSet presAssocID="{ED639A67-AED9-4413-9A5B-CED7039C6BC6}" presName="vert1" presStyleCnt="0"/>
      <dgm:spPr/>
    </dgm:pt>
    <dgm:pt modelId="{CABD2D16-0030-4B73-B525-1BB02FD39B24}" type="pres">
      <dgm:prSet presAssocID="{D601C4B7-9EC7-48D0-B3E9-FEFB22DB544A}" presName="vertSpace2a" presStyleCnt="0"/>
      <dgm:spPr/>
    </dgm:pt>
    <dgm:pt modelId="{48BFE672-D6E1-4B96-9B78-63D04E8FBCE0}" type="pres">
      <dgm:prSet presAssocID="{D601C4B7-9EC7-48D0-B3E9-FEFB22DB544A}" presName="horz2" presStyleCnt="0"/>
      <dgm:spPr/>
    </dgm:pt>
    <dgm:pt modelId="{43D76995-85DF-4FAF-84FA-71C208DA88E1}" type="pres">
      <dgm:prSet presAssocID="{D601C4B7-9EC7-48D0-B3E9-FEFB22DB544A}" presName="horzSpace2" presStyleCnt="0"/>
      <dgm:spPr/>
    </dgm:pt>
    <dgm:pt modelId="{8FA36C14-5662-4AB0-B442-2D32322488D8}" type="pres">
      <dgm:prSet presAssocID="{D601C4B7-9EC7-48D0-B3E9-FEFB22DB544A}" presName="tx2" presStyleLbl="revTx" presStyleIdx="1" presStyleCnt="4"/>
      <dgm:spPr/>
      <dgm:t>
        <a:bodyPr/>
        <a:lstStyle/>
        <a:p>
          <a:endParaRPr lang="tr-TR"/>
        </a:p>
      </dgm:t>
    </dgm:pt>
    <dgm:pt modelId="{6838C251-5937-4627-906A-B30540494572}" type="pres">
      <dgm:prSet presAssocID="{D601C4B7-9EC7-48D0-B3E9-FEFB22DB544A}" presName="vert2" presStyleCnt="0"/>
      <dgm:spPr/>
    </dgm:pt>
    <dgm:pt modelId="{D83A2DC3-CF91-48B9-BBF2-30BEC7E0905E}" type="pres">
      <dgm:prSet presAssocID="{D601C4B7-9EC7-48D0-B3E9-FEFB22DB544A}" presName="thinLine2b" presStyleLbl="callout" presStyleIdx="0" presStyleCnt="3"/>
      <dgm:spPr/>
    </dgm:pt>
    <dgm:pt modelId="{9C7B845C-8D6C-47C4-AE12-50C94EDF1DD8}" type="pres">
      <dgm:prSet presAssocID="{D601C4B7-9EC7-48D0-B3E9-FEFB22DB544A}" presName="vertSpace2b" presStyleCnt="0"/>
      <dgm:spPr/>
    </dgm:pt>
    <dgm:pt modelId="{E3CE89F1-0765-4E1E-A2E6-95C968F918A2}" type="pres">
      <dgm:prSet presAssocID="{027529B8-BF8C-4E1B-9682-44C51B03674C}" presName="horz2" presStyleCnt="0"/>
      <dgm:spPr/>
    </dgm:pt>
    <dgm:pt modelId="{51D12140-7F5D-418C-9A32-8DFF2F7D21A3}" type="pres">
      <dgm:prSet presAssocID="{027529B8-BF8C-4E1B-9682-44C51B03674C}" presName="horzSpace2" presStyleCnt="0"/>
      <dgm:spPr/>
    </dgm:pt>
    <dgm:pt modelId="{04F9B2FF-5725-46E0-875D-A176B9F08113}" type="pres">
      <dgm:prSet presAssocID="{027529B8-BF8C-4E1B-9682-44C51B03674C}" presName="tx2" presStyleLbl="revTx" presStyleIdx="2" presStyleCnt="4"/>
      <dgm:spPr/>
      <dgm:t>
        <a:bodyPr/>
        <a:lstStyle/>
        <a:p>
          <a:endParaRPr lang="tr-TR"/>
        </a:p>
      </dgm:t>
    </dgm:pt>
    <dgm:pt modelId="{7B526FEF-B159-40E9-A5B2-D664C7BD349F}" type="pres">
      <dgm:prSet presAssocID="{027529B8-BF8C-4E1B-9682-44C51B03674C}" presName="vert2" presStyleCnt="0"/>
      <dgm:spPr/>
    </dgm:pt>
    <dgm:pt modelId="{5764D342-983A-40EB-946D-02C979D7B08E}" type="pres">
      <dgm:prSet presAssocID="{027529B8-BF8C-4E1B-9682-44C51B03674C}" presName="thinLine2b" presStyleLbl="callout" presStyleIdx="1" presStyleCnt="3"/>
      <dgm:spPr/>
    </dgm:pt>
    <dgm:pt modelId="{F67A807E-F384-4BEA-961E-8BD0A1815565}" type="pres">
      <dgm:prSet presAssocID="{027529B8-BF8C-4E1B-9682-44C51B03674C}" presName="vertSpace2b" presStyleCnt="0"/>
      <dgm:spPr/>
    </dgm:pt>
    <dgm:pt modelId="{F8FB9E7B-63A7-4FC0-A6BE-A0858C0933F1}" type="pres">
      <dgm:prSet presAssocID="{BFD44689-1625-4862-B8E8-609FA366B281}" presName="horz2" presStyleCnt="0"/>
      <dgm:spPr/>
    </dgm:pt>
    <dgm:pt modelId="{B2E57B30-7683-489D-A31C-4EDFCAB63C47}" type="pres">
      <dgm:prSet presAssocID="{BFD44689-1625-4862-B8E8-609FA366B281}" presName="horzSpace2" presStyleCnt="0"/>
      <dgm:spPr/>
    </dgm:pt>
    <dgm:pt modelId="{E27840C7-7C05-4E98-A517-CDDB094192E0}" type="pres">
      <dgm:prSet presAssocID="{BFD44689-1625-4862-B8E8-609FA366B281}" presName="tx2" presStyleLbl="revTx" presStyleIdx="3" presStyleCnt="4"/>
      <dgm:spPr/>
      <dgm:t>
        <a:bodyPr/>
        <a:lstStyle/>
        <a:p>
          <a:endParaRPr lang="tr-TR"/>
        </a:p>
      </dgm:t>
    </dgm:pt>
    <dgm:pt modelId="{FFA16927-CD31-47A9-A462-7859AF616A09}" type="pres">
      <dgm:prSet presAssocID="{BFD44689-1625-4862-B8E8-609FA366B281}" presName="vert2" presStyleCnt="0"/>
      <dgm:spPr/>
    </dgm:pt>
    <dgm:pt modelId="{C6BADB12-113D-45E5-BAB4-2007A6E847A2}" type="pres">
      <dgm:prSet presAssocID="{BFD44689-1625-4862-B8E8-609FA366B281}" presName="thinLine2b" presStyleLbl="callout" presStyleIdx="2" presStyleCnt="3"/>
      <dgm:spPr/>
    </dgm:pt>
    <dgm:pt modelId="{DE8AC9A6-6B45-47FB-9A02-7CBAFD38DC52}" type="pres">
      <dgm:prSet presAssocID="{BFD44689-1625-4862-B8E8-609FA366B281}" presName="vertSpace2b" presStyleCnt="0"/>
      <dgm:spPr/>
    </dgm:pt>
  </dgm:ptLst>
  <dgm:cxnLst>
    <dgm:cxn modelId="{93CBDA94-9E0E-4326-8B5F-C89280C3BEE8}" type="presOf" srcId="{D601C4B7-9EC7-48D0-B3E9-FEFB22DB544A}" destId="{8FA36C14-5662-4AB0-B442-2D32322488D8}" srcOrd="0" destOrd="0" presId="urn:microsoft.com/office/officeart/2008/layout/LinedList"/>
    <dgm:cxn modelId="{9B14B4E5-968C-4DB9-8A85-78E13D616904}" srcId="{ED639A67-AED9-4413-9A5B-CED7039C6BC6}" destId="{BFD44689-1625-4862-B8E8-609FA366B281}" srcOrd="2" destOrd="0" parTransId="{68123AC4-5029-4563-A8DF-1BD47042548E}" sibTransId="{8C484726-7761-418C-BB33-5C964F5CBF41}"/>
    <dgm:cxn modelId="{DCF08223-50E1-4224-A326-7AE8DA978F78}" type="presOf" srcId="{ED639A67-AED9-4413-9A5B-CED7039C6BC6}" destId="{1FD93750-E316-41D1-9F2C-AFC73F3348C2}" srcOrd="0" destOrd="0" presId="urn:microsoft.com/office/officeart/2008/layout/LinedList"/>
    <dgm:cxn modelId="{2B115B48-E257-44FC-9C24-446F98AAD06C}" type="presOf" srcId="{027529B8-BF8C-4E1B-9682-44C51B03674C}" destId="{04F9B2FF-5725-46E0-875D-A176B9F08113}" srcOrd="0" destOrd="0" presId="urn:microsoft.com/office/officeart/2008/layout/LinedList"/>
    <dgm:cxn modelId="{E38CDC0A-1B24-40AB-BE72-BBBABA5223AB}" srcId="{ED639A67-AED9-4413-9A5B-CED7039C6BC6}" destId="{D601C4B7-9EC7-48D0-B3E9-FEFB22DB544A}" srcOrd="0" destOrd="0" parTransId="{FCE6806A-58C9-4B37-82FB-63E9FFFC65CC}" sibTransId="{23A4E437-AED2-4473-8FDF-37FAE5CA5C51}"/>
    <dgm:cxn modelId="{F89B45B8-337D-4D5B-BCB0-435DAEF8D676}" type="presOf" srcId="{AAD5354B-C6AF-4E1B-B8BD-AF67E68EA506}" destId="{8079B4A4-67B3-4723-9A8A-D5B732B86ACD}" srcOrd="0" destOrd="0" presId="urn:microsoft.com/office/officeart/2008/layout/LinedList"/>
    <dgm:cxn modelId="{FC05554F-1330-46BE-98BB-768AAE832239}" srcId="{AAD5354B-C6AF-4E1B-B8BD-AF67E68EA506}" destId="{ED639A67-AED9-4413-9A5B-CED7039C6BC6}" srcOrd="0" destOrd="0" parTransId="{EB177BC8-59B0-4A21-A6FB-4DD17E03B89E}" sibTransId="{B5BC8565-9CD7-48B7-A5A6-449BA0865B3D}"/>
    <dgm:cxn modelId="{58224F5B-B010-46BC-93D3-BD5B501CBB88}" type="presOf" srcId="{BFD44689-1625-4862-B8E8-609FA366B281}" destId="{E27840C7-7C05-4E98-A517-CDDB094192E0}" srcOrd="0" destOrd="0" presId="urn:microsoft.com/office/officeart/2008/layout/LinedList"/>
    <dgm:cxn modelId="{991B8275-94C4-43E5-9070-49B0E13C1EC5}" srcId="{ED639A67-AED9-4413-9A5B-CED7039C6BC6}" destId="{027529B8-BF8C-4E1B-9682-44C51B03674C}" srcOrd="1" destOrd="0" parTransId="{24416AE2-F6B5-4AAF-9D62-2C6D88CC275B}" sibTransId="{42B406A6-E581-4DC0-810E-84435E737354}"/>
    <dgm:cxn modelId="{80356E8E-1A4A-4D6F-81FB-9B8494432ABE}" type="presParOf" srcId="{8079B4A4-67B3-4723-9A8A-D5B732B86ACD}" destId="{D49981B6-9C0C-4BDF-AB17-B87B4C6B15D0}" srcOrd="0" destOrd="0" presId="urn:microsoft.com/office/officeart/2008/layout/LinedList"/>
    <dgm:cxn modelId="{BC77B323-98D0-48C7-8A60-C023859F84B7}" type="presParOf" srcId="{8079B4A4-67B3-4723-9A8A-D5B732B86ACD}" destId="{3C8853B3-8678-45EE-8A16-CE888D256766}" srcOrd="1" destOrd="0" presId="urn:microsoft.com/office/officeart/2008/layout/LinedList"/>
    <dgm:cxn modelId="{500888AE-9E3D-4579-A87E-624386C3D0FA}" type="presParOf" srcId="{3C8853B3-8678-45EE-8A16-CE888D256766}" destId="{1FD93750-E316-41D1-9F2C-AFC73F3348C2}" srcOrd="0" destOrd="0" presId="urn:microsoft.com/office/officeart/2008/layout/LinedList"/>
    <dgm:cxn modelId="{A83EC427-EAAD-4D49-9E27-5753C6222FC0}" type="presParOf" srcId="{3C8853B3-8678-45EE-8A16-CE888D256766}" destId="{A56B7354-7DEC-47BD-B23A-A4BBE8563E77}" srcOrd="1" destOrd="0" presId="urn:microsoft.com/office/officeart/2008/layout/LinedList"/>
    <dgm:cxn modelId="{3C2F8CD2-CDF2-4196-9049-09BAA6AE4AAE}" type="presParOf" srcId="{A56B7354-7DEC-47BD-B23A-A4BBE8563E77}" destId="{CABD2D16-0030-4B73-B525-1BB02FD39B24}" srcOrd="0" destOrd="0" presId="urn:microsoft.com/office/officeart/2008/layout/LinedList"/>
    <dgm:cxn modelId="{C88CFFD5-1833-4F39-A02F-86923F93C969}" type="presParOf" srcId="{A56B7354-7DEC-47BD-B23A-A4BBE8563E77}" destId="{48BFE672-D6E1-4B96-9B78-63D04E8FBCE0}" srcOrd="1" destOrd="0" presId="urn:microsoft.com/office/officeart/2008/layout/LinedList"/>
    <dgm:cxn modelId="{CEEE8C21-A894-4AAF-964C-4C89811843D6}" type="presParOf" srcId="{48BFE672-D6E1-4B96-9B78-63D04E8FBCE0}" destId="{43D76995-85DF-4FAF-84FA-71C208DA88E1}" srcOrd="0" destOrd="0" presId="urn:microsoft.com/office/officeart/2008/layout/LinedList"/>
    <dgm:cxn modelId="{C8DBD243-3E72-496C-90A7-4712D1CAE1E6}" type="presParOf" srcId="{48BFE672-D6E1-4B96-9B78-63D04E8FBCE0}" destId="{8FA36C14-5662-4AB0-B442-2D32322488D8}" srcOrd="1" destOrd="0" presId="urn:microsoft.com/office/officeart/2008/layout/LinedList"/>
    <dgm:cxn modelId="{55CF0022-9E94-48F9-93B5-A37B30400211}" type="presParOf" srcId="{48BFE672-D6E1-4B96-9B78-63D04E8FBCE0}" destId="{6838C251-5937-4627-906A-B30540494572}" srcOrd="2" destOrd="0" presId="urn:microsoft.com/office/officeart/2008/layout/LinedList"/>
    <dgm:cxn modelId="{71E23CCD-7D4D-46C7-AF56-B50830ADF6D0}" type="presParOf" srcId="{A56B7354-7DEC-47BD-B23A-A4BBE8563E77}" destId="{D83A2DC3-CF91-48B9-BBF2-30BEC7E0905E}" srcOrd="2" destOrd="0" presId="urn:microsoft.com/office/officeart/2008/layout/LinedList"/>
    <dgm:cxn modelId="{3BA2075D-B453-4C62-B405-3A105AC05C0F}" type="presParOf" srcId="{A56B7354-7DEC-47BD-B23A-A4BBE8563E77}" destId="{9C7B845C-8D6C-47C4-AE12-50C94EDF1DD8}" srcOrd="3" destOrd="0" presId="urn:microsoft.com/office/officeart/2008/layout/LinedList"/>
    <dgm:cxn modelId="{4A603C1B-43FB-4C5A-AD4D-3AA14B168CAF}" type="presParOf" srcId="{A56B7354-7DEC-47BD-B23A-A4BBE8563E77}" destId="{E3CE89F1-0765-4E1E-A2E6-95C968F918A2}" srcOrd="4" destOrd="0" presId="urn:microsoft.com/office/officeart/2008/layout/LinedList"/>
    <dgm:cxn modelId="{227541FE-E2A4-4CF7-BD0B-223FDE3F7579}" type="presParOf" srcId="{E3CE89F1-0765-4E1E-A2E6-95C968F918A2}" destId="{51D12140-7F5D-418C-9A32-8DFF2F7D21A3}" srcOrd="0" destOrd="0" presId="urn:microsoft.com/office/officeart/2008/layout/LinedList"/>
    <dgm:cxn modelId="{1D04B568-ED10-45F5-9C63-C69320CF98FF}" type="presParOf" srcId="{E3CE89F1-0765-4E1E-A2E6-95C968F918A2}" destId="{04F9B2FF-5725-46E0-875D-A176B9F08113}" srcOrd="1" destOrd="0" presId="urn:microsoft.com/office/officeart/2008/layout/LinedList"/>
    <dgm:cxn modelId="{79A21262-A0AE-4AFE-9945-431D41DCF589}" type="presParOf" srcId="{E3CE89F1-0765-4E1E-A2E6-95C968F918A2}" destId="{7B526FEF-B159-40E9-A5B2-D664C7BD349F}" srcOrd="2" destOrd="0" presId="urn:microsoft.com/office/officeart/2008/layout/LinedList"/>
    <dgm:cxn modelId="{5A00E3E3-4BA6-4CCD-ABBC-AEBE50EB73CC}" type="presParOf" srcId="{A56B7354-7DEC-47BD-B23A-A4BBE8563E77}" destId="{5764D342-983A-40EB-946D-02C979D7B08E}" srcOrd="5" destOrd="0" presId="urn:microsoft.com/office/officeart/2008/layout/LinedList"/>
    <dgm:cxn modelId="{0A7D833D-3304-4418-A69C-80EBAE8428AB}" type="presParOf" srcId="{A56B7354-7DEC-47BD-B23A-A4BBE8563E77}" destId="{F67A807E-F384-4BEA-961E-8BD0A1815565}" srcOrd="6" destOrd="0" presId="urn:microsoft.com/office/officeart/2008/layout/LinedList"/>
    <dgm:cxn modelId="{376BFC69-4D46-4D23-8BF2-963570E066E5}" type="presParOf" srcId="{A56B7354-7DEC-47BD-B23A-A4BBE8563E77}" destId="{F8FB9E7B-63A7-4FC0-A6BE-A0858C0933F1}" srcOrd="7" destOrd="0" presId="urn:microsoft.com/office/officeart/2008/layout/LinedList"/>
    <dgm:cxn modelId="{1AF9FACA-904E-4CBA-A515-FAABDE0AC423}" type="presParOf" srcId="{F8FB9E7B-63A7-4FC0-A6BE-A0858C0933F1}" destId="{B2E57B30-7683-489D-A31C-4EDFCAB63C47}" srcOrd="0" destOrd="0" presId="urn:microsoft.com/office/officeart/2008/layout/LinedList"/>
    <dgm:cxn modelId="{06EC9215-3D3F-4AB8-BF92-8CC72B0CB662}" type="presParOf" srcId="{F8FB9E7B-63A7-4FC0-A6BE-A0858C0933F1}" destId="{E27840C7-7C05-4E98-A517-CDDB094192E0}" srcOrd="1" destOrd="0" presId="urn:microsoft.com/office/officeart/2008/layout/LinedList"/>
    <dgm:cxn modelId="{36596FA5-FF9A-422D-A0E3-3591ECDAE0F3}" type="presParOf" srcId="{F8FB9E7B-63A7-4FC0-A6BE-A0858C0933F1}" destId="{FFA16927-CD31-47A9-A462-7859AF616A09}" srcOrd="2" destOrd="0" presId="urn:microsoft.com/office/officeart/2008/layout/LinedList"/>
    <dgm:cxn modelId="{6C7F946C-6A5C-4B85-8FCC-C12685C5ECA1}" type="presParOf" srcId="{A56B7354-7DEC-47BD-B23A-A4BBE8563E77}" destId="{C6BADB12-113D-45E5-BAB4-2007A6E847A2}" srcOrd="8" destOrd="0" presId="urn:microsoft.com/office/officeart/2008/layout/LinedList"/>
    <dgm:cxn modelId="{9A8E3A1B-7DC3-4C62-8282-4E726426E4F9}" type="presParOf" srcId="{A56B7354-7DEC-47BD-B23A-A4BBE8563E77}" destId="{DE8AC9A6-6B45-47FB-9A02-7CBAFD38DC5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84C678-3369-4128-B704-ADFA0646231B}" type="doc">
      <dgm:prSet loTypeId="urn:microsoft.com/office/officeart/2005/8/layout/gear1" loCatId="process" qsTypeId="urn:microsoft.com/office/officeart/2005/8/quickstyle/simple1" qsCatId="simple" csTypeId="urn:microsoft.com/office/officeart/2005/8/colors/colorful1" csCatId="colorful" phldr="1"/>
      <dgm:spPr/>
    </dgm:pt>
    <dgm:pt modelId="{B8767B32-6F7C-458D-924B-5C1CCDC915AD}">
      <dgm:prSet phldrT="[Metin]"/>
      <dgm:spPr/>
      <dgm:t>
        <a:bodyPr/>
        <a:lstStyle/>
        <a:p>
          <a:r>
            <a:rPr lang="tr-TR" dirty="0" smtClean="0"/>
            <a:t>Görüşme</a:t>
          </a:r>
          <a:endParaRPr lang="tr-TR" dirty="0"/>
        </a:p>
      </dgm:t>
    </dgm:pt>
    <dgm:pt modelId="{94F0AC97-693B-4BC9-A5C7-7DE0CC2DBBA7}" type="parTrans" cxnId="{B47D50C0-D531-4BDA-AA86-CF42E4F19708}">
      <dgm:prSet/>
      <dgm:spPr/>
      <dgm:t>
        <a:bodyPr/>
        <a:lstStyle/>
        <a:p>
          <a:endParaRPr lang="tr-TR"/>
        </a:p>
      </dgm:t>
    </dgm:pt>
    <dgm:pt modelId="{B8B9C697-E82F-41B9-B396-5233F37C6F0C}" type="sibTrans" cxnId="{B47D50C0-D531-4BDA-AA86-CF42E4F19708}">
      <dgm:prSet/>
      <dgm:spPr/>
      <dgm:t>
        <a:bodyPr/>
        <a:lstStyle/>
        <a:p>
          <a:endParaRPr lang="tr-TR"/>
        </a:p>
      </dgm:t>
    </dgm:pt>
    <dgm:pt modelId="{FF6A6396-049D-44E8-A447-B3F83EEA9DF2}">
      <dgm:prSet phldrT="[Metin]"/>
      <dgm:spPr/>
      <dgm:t>
        <a:bodyPr/>
        <a:lstStyle/>
        <a:p>
          <a:r>
            <a:rPr lang="tr-TR" dirty="0" smtClean="0"/>
            <a:t>Anket </a:t>
          </a:r>
          <a:endParaRPr lang="tr-TR" dirty="0"/>
        </a:p>
      </dgm:t>
    </dgm:pt>
    <dgm:pt modelId="{964F3053-5280-4B56-943D-0AB2ADF54FCC}" type="parTrans" cxnId="{9E632F51-C7CB-49B0-8711-604671D61027}">
      <dgm:prSet/>
      <dgm:spPr/>
      <dgm:t>
        <a:bodyPr/>
        <a:lstStyle/>
        <a:p>
          <a:endParaRPr lang="tr-TR"/>
        </a:p>
      </dgm:t>
    </dgm:pt>
    <dgm:pt modelId="{91A5BCF2-79ED-4765-8B0F-29C09ED43AAC}" type="sibTrans" cxnId="{9E632F51-C7CB-49B0-8711-604671D61027}">
      <dgm:prSet/>
      <dgm:spPr/>
      <dgm:t>
        <a:bodyPr/>
        <a:lstStyle/>
        <a:p>
          <a:endParaRPr lang="tr-TR"/>
        </a:p>
      </dgm:t>
    </dgm:pt>
    <dgm:pt modelId="{15DC03F4-6D9E-41A3-AC8E-783489850B19}">
      <dgm:prSet phldrT="[Metin]"/>
      <dgm:spPr/>
      <dgm:t>
        <a:bodyPr/>
        <a:lstStyle/>
        <a:p>
          <a:r>
            <a:rPr lang="tr-TR" dirty="0" smtClean="0"/>
            <a:t>İnternet</a:t>
          </a:r>
        </a:p>
      </dgm:t>
    </dgm:pt>
    <dgm:pt modelId="{6990B902-8D47-4B6E-BC4D-5EB906677B0D}" type="parTrans" cxnId="{9B6285B4-956F-433A-A621-BC1CB9310831}">
      <dgm:prSet/>
      <dgm:spPr/>
      <dgm:t>
        <a:bodyPr/>
        <a:lstStyle/>
        <a:p>
          <a:endParaRPr lang="tr-TR"/>
        </a:p>
      </dgm:t>
    </dgm:pt>
    <dgm:pt modelId="{99642587-B883-4A24-87D3-8505DD1A1B24}" type="sibTrans" cxnId="{9B6285B4-956F-433A-A621-BC1CB9310831}">
      <dgm:prSet/>
      <dgm:spPr/>
      <dgm:t>
        <a:bodyPr/>
        <a:lstStyle/>
        <a:p>
          <a:endParaRPr lang="tr-TR"/>
        </a:p>
      </dgm:t>
    </dgm:pt>
    <dgm:pt modelId="{674D8340-941D-4DFF-BAE7-60585A3780F0}" type="pres">
      <dgm:prSet presAssocID="{8E84C678-3369-4128-B704-ADFA0646231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B12DF69-4945-4392-879D-F42D43DA6755}" type="pres">
      <dgm:prSet presAssocID="{B8767B32-6F7C-458D-924B-5C1CCDC915AD}" presName="gear1" presStyleLbl="node1" presStyleIdx="0" presStyleCnt="3">
        <dgm:presLayoutVars>
          <dgm:chMax val="1"/>
          <dgm:bulletEnabled val="1"/>
        </dgm:presLayoutVars>
      </dgm:prSet>
      <dgm:spPr/>
    </dgm:pt>
    <dgm:pt modelId="{65E0C950-4424-4C5D-A4B0-9D17776639F9}" type="pres">
      <dgm:prSet presAssocID="{B8767B32-6F7C-458D-924B-5C1CCDC915AD}" presName="gear1srcNode" presStyleLbl="node1" presStyleIdx="0" presStyleCnt="3"/>
      <dgm:spPr/>
    </dgm:pt>
    <dgm:pt modelId="{FEEE9FD9-200F-4597-A32C-05B13C753212}" type="pres">
      <dgm:prSet presAssocID="{B8767B32-6F7C-458D-924B-5C1CCDC915AD}" presName="gear1dstNode" presStyleLbl="node1" presStyleIdx="0" presStyleCnt="3"/>
      <dgm:spPr/>
    </dgm:pt>
    <dgm:pt modelId="{731F967E-17D7-429C-9BBC-D9C2AAE3B351}" type="pres">
      <dgm:prSet presAssocID="{FF6A6396-049D-44E8-A447-B3F83EEA9DF2}" presName="gear2" presStyleLbl="node1" presStyleIdx="1" presStyleCnt="3">
        <dgm:presLayoutVars>
          <dgm:chMax val="1"/>
          <dgm:bulletEnabled val="1"/>
        </dgm:presLayoutVars>
      </dgm:prSet>
      <dgm:spPr/>
    </dgm:pt>
    <dgm:pt modelId="{4EF1D03D-A74D-4F15-B71F-D6BB9FBD1CF6}" type="pres">
      <dgm:prSet presAssocID="{FF6A6396-049D-44E8-A447-B3F83EEA9DF2}" presName="gear2srcNode" presStyleLbl="node1" presStyleIdx="1" presStyleCnt="3"/>
      <dgm:spPr/>
    </dgm:pt>
    <dgm:pt modelId="{2BE272C8-0951-4FC8-B1C2-FF098A150FF9}" type="pres">
      <dgm:prSet presAssocID="{FF6A6396-049D-44E8-A447-B3F83EEA9DF2}" presName="gear2dstNode" presStyleLbl="node1" presStyleIdx="1" presStyleCnt="3"/>
      <dgm:spPr/>
    </dgm:pt>
    <dgm:pt modelId="{5EF2A17F-5AE9-42A7-99DE-5B5A8E38348E}" type="pres">
      <dgm:prSet presAssocID="{15DC03F4-6D9E-41A3-AC8E-783489850B19}" presName="gear3" presStyleLbl="node1" presStyleIdx="2" presStyleCnt="3"/>
      <dgm:spPr/>
      <dgm:t>
        <a:bodyPr/>
        <a:lstStyle/>
        <a:p>
          <a:endParaRPr lang="tr-TR"/>
        </a:p>
      </dgm:t>
    </dgm:pt>
    <dgm:pt modelId="{36314E04-D23C-4993-9609-5B2638B58174}" type="pres">
      <dgm:prSet presAssocID="{15DC03F4-6D9E-41A3-AC8E-783489850B19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31B0633-80EB-4331-BC80-8EF54C6B0F48}" type="pres">
      <dgm:prSet presAssocID="{15DC03F4-6D9E-41A3-AC8E-783489850B19}" presName="gear3srcNode" presStyleLbl="node1" presStyleIdx="2" presStyleCnt="3"/>
      <dgm:spPr/>
    </dgm:pt>
    <dgm:pt modelId="{19DD26DA-8D81-496E-BC09-8F91DF96B0C6}" type="pres">
      <dgm:prSet presAssocID="{15DC03F4-6D9E-41A3-AC8E-783489850B19}" presName="gear3dstNode" presStyleLbl="node1" presStyleIdx="2" presStyleCnt="3"/>
      <dgm:spPr/>
    </dgm:pt>
    <dgm:pt modelId="{495B25F6-105F-46D3-A161-B4D48D3603D7}" type="pres">
      <dgm:prSet presAssocID="{B8B9C697-E82F-41B9-B396-5233F37C6F0C}" presName="connector1" presStyleLbl="sibTrans2D1" presStyleIdx="0" presStyleCnt="3"/>
      <dgm:spPr/>
    </dgm:pt>
    <dgm:pt modelId="{6DEB42BA-D4D8-4299-8766-3B4055B91CA1}" type="pres">
      <dgm:prSet presAssocID="{91A5BCF2-79ED-4765-8B0F-29C09ED43AAC}" presName="connector2" presStyleLbl="sibTrans2D1" presStyleIdx="1" presStyleCnt="3"/>
      <dgm:spPr/>
    </dgm:pt>
    <dgm:pt modelId="{0CD72363-176F-48CF-947E-EB1F01EA98CE}" type="pres">
      <dgm:prSet presAssocID="{99642587-B883-4A24-87D3-8505DD1A1B24}" presName="connector3" presStyleLbl="sibTrans2D1" presStyleIdx="2" presStyleCnt="3"/>
      <dgm:spPr/>
    </dgm:pt>
  </dgm:ptLst>
  <dgm:cxnLst>
    <dgm:cxn modelId="{3483B553-AC0A-4447-9F9E-2BB2906E83E8}" type="presOf" srcId="{FF6A6396-049D-44E8-A447-B3F83EEA9DF2}" destId="{2BE272C8-0951-4FC8-B1C2-FF098A150FF9}" srcOrd="2" destOrd="0" presId="urn:microsoft.com/office/officeart/2005/8/layout/gear1"/>
    <dgm:cxn modelId="{0A913883-B524-4B5E-BFBA-61FA7246A62F}" type="presOf" srcId="{B8767B32-6F7C-458D-924B-5C1CCDC915AD}" destId="{FEEE9FD9-200F-4597-A32C-05B13C753212}" srcOrd="2" destOrd="0" presId="urn:microsoft.com/office/officeart/2005/8/layout/gear1"/>
    <dgm:cxn modelId="{9B1D9B17-C822-4E69-BB4C-99C69FEA7587}" type="presOf" srcId="{FF6A6396-049D-44E8-A447-B3F83EEA9DF2}" destId="{731F967E-17D7-429C-9BBC-D9C2AAE3B351}" srcOrd="0" destOrd="0" presId="urn:microsoft.com/office/officeart/2005/8/layout/gear1"/>
    <dgm:cxn modelId="{5F372468-B47B-4AC2-923F-58FB25809E1A}" type="presOf" srcId="{15DC03F4-6D9E-41A3-AC8E-783489850B19}" destId="{19DD26DA-8D81-496E-BC09-8F91DF96B0C6}" srcOrd="3" destOrd="0" presId="urn:microsoft.com/office/officeart/2005/8/layout/gear1"/>
    <dgm:cxn modelId="{16C6A545-7A78-4DD2-A5FB-36FE51D7AA51}" type="presOf" srcId="{15DC03F4-6D9E-41A3-AC8E-783489850B19}" destId="{531B0633-80EB-4331-BC80-8EF54C6B0F48}" srcOrd="2" destOrd="0" presId="urn:microsoft.com/office/officeart/2005/8/layout/gear1"/>
    <dgm:cxn modelId="{C86825EE-AF24-4E1E-BC1E-BCCA83BB046E}" type="presOf" srcId="{B8767B32-6F7C-458D-924B-5C1CCDC915AD}" destId="{65E0C950-4424-4C5D-A4B0-9D17776639F9}" srcOrd="1" destOrd="0" presId="urn:microsoft.com/office/officeart/2005/8/layout/gear1"/>
    <dgm:cxn modelId="{9B6285B4-956F-433A-A621-BC1CB9310831}" srcId="{8E84C678-3369-4128-B704-ADFA0646231B}" destId="{15DC03F4-6D9E-41A3-AC8E-783489850B19}" srcOrd="2" destOrd="0" parTransId="{6990B902-8D47-4B6E-BC4D-5EB906677B0D}" sibTransId="{99642587-B883-4A24-87D3-8505DD1A1B24}"/>
    <dgm:cxn modelId="{76B97515-13EC-41F3-9818-587470B5F990}" type="presOf" srcId="{8E84C678-3369-4128-B704-ADFA0646231B}" destId="{674D8340-941D-4DFF-BAE7-60585A3780F0}" srcOrd="0" destOrd="0" presId="urn:microsoft.com/office/officeart/2005/8/layout/gear1"/>
    <dgm:cxn modelId="{DF071AE7-B376-40E3-810C-A563F6903C2F}" type="presOf" srcId="{B8B9C697-E82F-41B9-B396-5233F37C6F0C}" destId="{495B25F6-105F-46D3-A161-B4D48D3603D7}" srcOrd="0" destOrd="0" presId="urn:microsoft.com/office/officeart/2005/8/layout/gear1"/>
    <dgm:cxn modelId="{42B74754-D798-4258-B38C-ED4EB8CF2AB5}" type="presOf" srcId="{99642587-B883-4A24-87D3-8505DD1A1B24}" destId="{0CD72363-176F-48CF-947E-EB1F01EA98CE}" srcOrd="0" destOrd="0" presId="urn:microsoft.com/office/officeart/2005/8/layout/gear1"/>
    <dgm:cxn modelId="{0C51E39E-FB4E-46BD-A484-97139737309E}" type="presOf" srcId="{15DC03F4-6D9E-41A3-AC8E-783489850B19}" destId="{5EF2A17F-5AE9-42A7-99DE-5B5A8E38348E}" srcOrd="0" destOrd="0" presId="urn:microsoft.com/office/officeart/2005/8/layout/gear1"/>
    <dgm:cxn modelId="{72A4C747-6D69-4DD3-AD5B-37665FAFADEA}" type="presOf" srcId="{FF6A6396-049D-44E8-A447-B3F83EEA9DF2}" destId="{4EF1D03D-A74D-4F15-B71F-D6BB9FBD1CF6}" srcOrd="1" destOrd="0" presId="urn:microsoft.com/office/officeart/2005/8/layout/gear1"/>
    <dgm:cxn modelId="{9E632F51-C7CB-49B0-8711-604671D61027}" srcId="{8E84C678-3369-4128-B704-ADFA0646231B}" destId="{FF6A6396-049D-44E8-A447-B3F83EEA9DF2}" srcOrd="1" destOrd="0" parTransId="{964F3053-5280-4B56-943D-0AB2ADF54FCC}" sibTransId="{91A5BCF2-79ED-4765-8B0F-29C09ED43AAC}"/>
    <dgm:cxn modelId="{34296865-D420-4B52-A53E-94913C06C58F}" type="presOf" srcId="{91A5BCF2-79ED-4765-8B0F-29C09ED43AAC}" destId="{6DEB42BA-D4D8-4299-8766-3B4055B91CA1}" srcOrd="0" destOrd="0" presId="urn:microsoft.com/office/officeart/2005/8/layout/gear1"/>
    <dgm:cxn modelId="{434A856C-7323-4062-BA1C-A4FDBA3BC950}" type="presOf" srcId="{15DC03F4-6D9E-41A3-AC8E-783489850B19}" destId="{36314E04-D23C-4993-9609-5B2638B58174}" srcOrd="1" destOrd="0" presId="urn:microsoft.com/office/officeart/2005/8/layout/gear1"/>
    <dgm:cxn modelId="{B47D50C0-D531-4BDA-AA86-CF42E4F19708}" srcId="{8E84C678-3369-4128-B704-ADFA0646231B}" destId="{B8767B32-6F7C-458D-924B-5C1CCDC915AD}" srcOrd="0" destOrd="0" parTransId="{94F0AC97-693B-4BC9-A5C7-7DE0CC2DBBA7}" sibTransId="{B8B9C697-E82F-41B9-B396-5233F37C6F0C}"/>
    <dgm:cxn modelId="{B0680206-1965-4E9F-BD34-435257D08A3C}" type="presOf" srcId="{B8767B32-6F7C-458D-924B-5C1CCDC915AD}" destId="{6B12DF69-4945-4392-879D-F42D43DA6755}" srcOrd="0" destOrd="0" presId="urn:microsoft.com/office/officeart/2005/8/layout/gear1"/>
    <dgm:cxn modelId="{0625A0D2-0C83-4E58-B376-C8BF8BD2A3FB}" type="presParOf" srcId="{674D8340-941D-4DFF-BAE7-60585A3780F0}" destId="{6B12DF69-4945-4392-879D-F42D43DA6755}" srcOrd="0" destOrd="0" presId="urn:microsoft.com/office/officeart/2005/8/layout/gear1"/>
    <dgm:cxn modelId="{0DC504AB-34F2-4E7B-BB26-55401FD8FC8F}" type="presParOf" srcId="{674D8340-941D-4DFF-BAE7-60585A3780F0}" destId="{65E0C950-4424-4C5D-A4B0-9D17776639F9}" srcOrd="1" destOrd="0" presId="urn:microsoft.com/office/officeart/2005/8/layout/gear1"/>
    <dgm:cxn modelId="{8DF7679C-C8B0-4C3E-98B9-756F15CB54D8}" type="presParOf" srcId="{674D8340-941D-4DFF-BAE7-60585A3780F0}" destId="{FEEE9FD9-200F-4597-A32C-05B13C753212}" srcOrd="2" destOrd="0" presId="urn:microsoft.com/office/officeart/2005/8/layout/gear1"/>
    <dgm:cxn modelId="{B72A1BFB-0AF8-4415-812B-92D5F4F31EE1}" type="presParOf" srcId="{674D8340-941D-4DFF-BAE7-60585A3780F0}" destId="{731F967E-17D7-429C-9BBC-D9C2AAE3B351}" srcOrd="3" destOrd="0" presId="urn:microsoft.com/office/officeart/2005/8/layout/gear1"/>
    <dgm:cxn modelId="{4AD6FCA9-9F66-491A-92E7-93FD9582C55C}" type="presParOf" srcId="{674D8340-941D-4DFF-BAE7-60585A3780F0}" destId="{4EF1D03D-A74D-4F15-B71F-D6BB9FBD1CF6}" srcOrd="4" destOrd="0" presId="urn:microsoft.com/office/officeart/2005/8/layout/gear1"/>
    <dgm:cxn modelId="{230239D3-3B5A-462C-A88D-EF872ADBAF1A}" type="presParOf" srcId="{674D8340-941D-4DFF-BAE7-60585A3780F0}" destId="{2BE272C8-0951-4FC8-B1C2-FF098A150FF9}" srcOrd="5" destOrd="0" presId="urn:microsoft.com/office/officeart/2005/8/layout/gear1"/>
    <dgm:cxn modelId="{E641EAD2-1251-4BA1-8737-6924B71E3E2F}" type="presParOf" srcId="{674D8340-941D-4DFF-BAE7-60585A3780F0}" destId="{5EF2A17F-5AE9-42A7-99DE-5B5A8E38348E}" srcOrd="6" destOrd="0" presId="urn:microsoft.com/office/officeart/2005/8/layout/gear1"/>
    <dgm:cxn modelId="{664185DD-006F-4FAE-A268-5A1813A2D72F}" type="presParOf" srcId="{674D8340-941D-4DFF-BAE7-60585A3780F0}" destId="{36314E04-D23C-4993-9609-5B2638B58174}" srcOrd="7" destOrd="0" presId="urn:microsoft.com/office/officeart/2005/8/layout/gear1"/>
    <dgm:cxn modelId="{997AB84D-A406-4542-978E-C936BB8EC3F6}" type="presParOf" srcId="{674D8340-941D-4DFF-BAE7-60585A3780F0}" destId="{531B0633-80EB-4331-BC80-8EF54C6B0F48}" srcOrd="8" destOrd="0" presId="urn:microsoft.com/office/officeart/2005/8/layout/gear1"/>
    <dgm:cxn modelId="{CEAF81F9-4FD7-4F73-9B1A-F0C92C49614D}" type="presParOf" srcId="{674D8340-941D-4DFF-BAE7-60585A3780F0}" destId="{19DD26DA-8D81-496E-BC09-8F91DF96B0C6}" srcOrd="9" destOrd="0" presId="urn:microsoft.com/office/officeart/2005/8/layout/gear1"/>
    <dgm:cxn modelId="{4CEB0ECC-A9B1-40A3-AA14-00825D33F44A}" type="presParOf" srcId="{674D8340-941D-4DFF-BAE7-60585A3780F0}" destId="{495B25F6-105F-46D3-A161-B4D48D3603D7}" srcOrd="10" destOrd="0" presId="urn:microsoft.com/office/officeart/2005/8/layout/gear1"/>
    <dgm:cxn modelId="{8A3719F5-D119-40EA-95D1-663D703CD7C9}" type="presParOf" srcId="{674D8340-941D-4DFF-BAE7-60585A3780F0}" destId="{6DEB42BA-D4D8-4299-8766-3B4055B91CA1}" srcOrd="11" destOrd="0" presId="urn:microsoft.com/office/officeart/2005/8/layout/gear1"/>
    <dgm:cxn modelId="{C540DBC2-6C7E-4493-ACD8-0EB5AC0C2742}" type="presParOf" srcId="{674D8340-941D-4DFF-BAE7-60585A3780F0}" destId="{0CD72363-176F-48CF-947E-EB1F01EA98C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AB2633-5EBD-4DEB-A359-924A70EF6BF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D26F134-39AB-4D26-BC09-DE9CF39CBECA}">
      <dgm:prSet phldrT="[Metin]"/>
      <dgm:spPr/>
      <dgm:t>
        <a:bodyPr/>
        <a:lstStyle/>
        <a:p>
          <a:r>
            <a:rPr lang="tr-TR" dirty="0" smtClean="0"/>
            <a:t>A kişisi</a:t>
          </a:r>
          <a:endParaRPr lang="tr-TR" dirty="0"/>
        </a:p>
      </dgm:t>
    </dgm:pt>
    <dgm:pt modelId="{A0336BCE-EF48-4DBC-8A33-5605AD8E3732}" type="parTrans" cxnId="{47EE47D8-6AF2-4A5F-923E-82C79A74B74C}">
      <dgm:prSet/>
      <dgm:spPr/>
      <dgm:t>
        <a:bodyPr/>
        <a:lstStyle/>
        <a:p>
          <a:endParaRPr lang="tr-TR"/>
        </a:p>
      </dgm:t>
    </dgm:pt>
    <dgm:pt modelId="{94DCDFDC-254B-47BE-B322-E2863CB04427}" type="sibTrans" cxnId="{47EE47D8-6AF2-4A5F-923E-82C79A74B74C}">
      <dgm:prSet/>
      <dgm:spPr/>
      <dgm:t>
        <a:bodyPr/>
        <a:lstStyle/>
        <a:p>
          <a:endParaRPr lang="tr-TR"/>
        </a:p>
      </dgm:t>
    </dgm:pt>
    <dgm:pt modelId="{14C70B2A-405B-46D8-88BE-17B4EA3193C9}">
      <dgm:prSet phldrT="[Metin]"/>
      <dgm:spPr/>
      <dgm:t>
        <a:bodyPr/>
        <a:lstStyle/>
        <a:p>
          <a:r>
            <a:rPr lang="tr-TR" dirty="0" smtClean="0"/>
            <a:t>İnternet kaynakları</a:t>
          </a:r>
          <a:endParaRPr lang="tr-TR" dirty="0"/>
        </a:p>
      </dgm:t>
    </dgm:pt>
    <dgm:pt modelId="{8B8C1588-C716-4FA2-8643-57436246D7A4}" type="parTrans" cxnId="{A32EF40C-5340-472C-BBE4-28AF9FE82675}">
      <dgm:prSet/>
      <dgm:spPr/>
      <dgm:t>
        <a:bodyPr/>
        <a:lstStyle/>
        <a:p>
          <a:endParaRPr lang="tr-TR"/>
        </a:p>
      </dgm:t>
    </dgm:pt>
    <dgm:pt modelId="{D5F94AE2-D261-41DA-A2B5-F260837C8CB5}" type="sibTrans" cxnId="{A32EF40C-5340-472C-BBE4-28AF9FE82675}">
      <dgm:prSet/>
      <dgm:spPr/>
      <dgm:t>
        <a:bodyPr/>
        <a:lstStyle/>
        <a:p>
          <a:endParaRPr lang="tr-TR"/>
        </a:p>
      </dgm:t>
    </dgm:pt>
    <dgm:pt modelId="{C583EDA9-2E9E-4437-BCA7-FC4105AEBFE9}">
      <dgm:prSet phldrT="[Metin]"/>
      <dgm:spPr/>
      <dgm:t>
        <a:bodyPr/>
        <a:lstStyle/>
        <a:p>
          <a:r>
            <a:rPr lang="tr-TR" dirty="0" smtClean="0"/>
            <a:t>B kişisi</a:t>
          </a:r>
          <a:endParaRPr lang="tr-TR" dirty="0"/>
        </a:p>
      </dgm:t>
    </dgm:pt>
    <dgm:pt modelId="{B987A776-AB15-41D6-A919-AF954B0D24B5}" type="parTrans" cxnId="{59B1AB73-1402-4D3D-8505-167925425EF8}">
      <dgm:prSet/>
      <dgm:spPr/>
      <dgm:t>
        <a:bodyPr/>
        <a:lstStyle/>
        <a:p>
          <a:endParaRPr lang="tr-TR"/>
        </a:p>
      </dgm:t>
    </dgm:pt>
    <dgm:pt modelId="{E6A65CF3-6880-4CE0-A923-7D1B07FB9EF4}" type="sibTrans" cxnId="{59B1AB73-1402-4D3D-8505-167925425EF8}">
      <dgm:prSet/>
      <dgm:spPr/>
      <dgm:t>
        <a:bodyPr/>
        <a:lstStyle/>
        <a:p>
          <a:endParaRPr lang="tr-TR"/>
        </a:p>
      </dgm:t>
    </dgm:pt>
    <dgm:pt modelId="{0E3FE390-1B93-4CC5-96A1-0C05034E8E36}">
      <dgm:prSet phldrT="[Metin]"/>
      <dgm:spPr/>
      <dgm:t>
        <a:bodyPr/>
        <a:lstStyle/>
        <a:p>
          <a:r>
            <a:rPr lang="tr-TR" dirty="0" smtClean="0"/>
            <a:t>Kitaplar</a:t>
          </a:r>
          <a:endParaRPr lang="tr-TR" dirty="0"/>
        </a:p>
      </dgm:t>
    </dgm:pt>
    <dgm:pt modelId="{AF224FD9-99C7-4A9D-84A6-C17771BFDDD2}" type="parTrans" cxnId="{39E6E2C2-A1E8-466E-8D0A-83AB8DFFDCFF}">
      <dgm:prSet/>
      <dgm:spPr/>
      <dgm:t>
        <a:bodyPr/>
        <a:lstStyle/>
        <a:p>
          <a:endParaRPr lang="tr-TR"/>
        </a:p>
      </dgm:t>
    </dgm:pt>
    <dgm:pt modelId="{2A52FD47-A748-4BF5-A83A-C5AC090AB731}" type="sibTrans" cxnId="{39E6E2C2-A1E8-466E-8D0A-83AB8DFFDCFF}">
      <dgm:prSet/>
      <dgm:spPr/>
      <dgm:t>
        <a:bodyPr/>
        <a:lstStyle/>
        <a:p>
          <a:endParaRPr lang="tr-TR"/>
        </a:p>
      </dgm:t>
    </dgm:pt>
    <dgm:pt modelId="{142C6CAB-4C9F-4E78-8BAE-16397405CA8E}">
      <dgm:prSet phldrT="[Metin]"/>
      <dgm:spPr/>
      <dgm:t>
        <a:bodyPr/>
        <a:lstStyle/>
        <a:p>
          <a:r>
            <a:rPr lang="tr-TR" dirty="0" smtClean="0"/>
            <a:t>C kişisi</a:t>
          </a:r>
          <a:endParaRPr lang="tr-TR" dirty="0"/>
        </a:p>
      </dgm:t>
    </dgm:pt>
    <dgm:pt modelId="{BCD380F7-8B3A-4559-BFF3-D90031D1479F}" type="parTrans" cxnId="{2878727C-2336-4BC5-BCAE-9EBC043EB413}">
      <dgm:prSet/>
      <dgm:spPr/>
      <dgm:t>
        <a:bodyPr/>
        <a:lstStyle/>
        <a:p>
          <a:endParaRPr lang="tr-TR"/>
        </a:p>
      </dgm:t>
    </dgm:pt>
    <dgm:pt modelId="{42080FFD-6954-4DE6-B5B4-7405F5C4A000}" type="sibTrans" cxnId="{2878727C-2336-4BC5-BCAE-9EBC043EB413}">
      <dgm:prSet/>
      <dgm:spPr/>
      <dgm:t>
        <a:bodyPr/>
        <a:lstStyle/>
        <a:p>
          <a:endParaRPr lang="tr-TR"/>
        </a:p>
      </dgm:t>
    </dgm:pt>
    <dgm:pt modelId="{F1757DB3-BE69-4D35-AEC5-11005A01D008}">
      <dgm:prSet phldrT="[Metin]"/>
      <dgm:spPr/>
      <dgm:t>
        <a:bodyPr/>
        <a:lstStyle/>
        <a:p>
          <a:r>
            <a:rPr lang="tr-TR" dirty="0" smtClean="0"/>
            <a:t>Makaleler</a:t>
          </a:r>
          <a:endParaRPr lang="tr-TR" dirty="0"/>
        </a:p>
      </dgm:t>
    </dgm:pt>
    <dgm:pt modelId="{2E1D0211-68D1-4A59-9366-114E75347F70}" type="parTrans" cxnId="{870B5A49-1703-4506-B595-786004296A1F}">
      <dgm:prSet/>
      <dgm:spPr/>
      <dgm:t>
        <a:bodyPr/>
        <a:lstStyle/>
        <a:p>
          <a:endParaRPr lang="tr-TR"/>
        </a:p>
      </dgm:t>
    </dgm:pt>
    <dgm:pt modelId="{FE669EC7-9422-4168-84DB-2C87D2DBCB0D}" type="sibTrans" cxnId="{870B5A49-1703-4506-B595-786004296A1F}">
      <dgm:prSet/>
      <dgm:spPr/>
      <dgm:t>
        <a:bodyPr/>
        <a:lstStyle/>
        <a:p>
          <a:endParaRPr lang="tr-TR"/>
        </a:p>
      </dgm:t>
    </dgm:pt>
    <dgm:pt modelId="{E6AC8DEA-BEEF-4251-8B16-980357EDAA62}" type="pres">
      <dgm:prSet presAssocID="{5FAB2633-5EBD-4DEB-A359-924A70EF6BF9}" presName="Name0" presStyleCnt="0">
        <dgm:presLayoutVars>
          <dgm:chMax/>
          <dgm:chPref/>
          <dgm:dir/>
          <dgm:animLvl val="lvl"/>
        </dgm:presLayoutVars>
      </dgm:prSet>
      <dgm:spPr/>
    </dgm:pt>
    <dgm:pt modelId="{C0EC0B1C-3F8E-483F-AB16-5E98C87EE354}" type="pres">
      <dgm:prSet presAssocID="{1D26F134-39AB-4D26-BC09-DE9CF39CBECA}" presName="composite" presStyleCnt="0"/>
      <dgm:spPr/>
    </dgm:pt>
    <dgm:pt modelId="{0A1261ED-AE8F-4479-AA0B-1BE6A33FB951}" type="pres">
      <dgm:prSet presAssocID="{1D26F134-39AB-4D26-BC09-DE9CF39CBECA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7E7C3B00-DCB4-4B92-87FB-B42AF84A4CF4}" type="pres">
      <dgm:prSet presAssocID="{1D26F134-39AB-4D26-BC09-DE9CF39CBECA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DA63AF-8A76-4E55-9ED5-39476596A083}" type="pres">
      <dgm:prSet presAssocID="{1D26F134-39AB-4D26-BC09-DE9CF39CBECA}" presName="BalanceSpacing" presStyleCnt="0"/>
      <dgm:spPr/>
    </dgm:pt>
    <dgm:pt modelId="{EB312B9C-775B-4908-ADB5-9813649E865F}" type="pres">
      <dgm:prSet presAssocID="{1D26F134-39AB-4D26-BC09-DE9CF39CBECA}" presName="BalanceSpacing1" presStyleCnt="0"/>
      <dgm:spPr/>
    </dgm:pt>
    <dgm:pt modelId="{BC7F9D04-DD6C-4BDE-9BA3-61D57AC800B9}" type="pres">
      <dgm:prSet presAssocID="{94DCDFDC-254B-47BE-B322-E2863CB04427}" presName="Accent1Text" presStyleLbl="node1" presStyleIdx="1" presStyleCnt="6"/>
      <dgm:spPr/>
    </dgm:pt>
    <dgm:pt modelId="{6B238B4F-F2F5-4FAB-AE7B-03580C7CBDAE}" type="pres">
      <dgm:prSet presAssocID="{94DCDFDC-254B-47BE-B322-E2863CB04427}" presName="spaceBetweenRectangles" presStyleCnt="0"/>
      <dgm:spPr/>
    </dgm:pt>
    <dgm:pt modelId="{14932E73-7601-4F8F-891F-F0296F5D48B3}" type="pres">
      <dgm:prSet presAssocID="{C583EDA9-2E9E-4437-BCA7-FC4105AEBFE9}" presName="composite" presStyleCnt="0"/>
      <dgm:spPr/>
    </dgm:pt>
    <dgm:pt modelId="{2001A22D-D678-466E-9B7B-F691768E2C63}" type="pres">
      <dgm:prSet presAssocID="{C583EDA9-2E9E-4437-BCA7-FC4105AEBFE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E5891038-3F07-4235-9F9C-4D1AAEDDE051}" type="pres">
      <dgm:prSet presAssocID="{C583EDA9-2E9E-4437-BCA7-FC4105AEBFE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C8DE063-ADB8-405D-8CE7-125EFEB248E8}" type="pres">
      <dgm:prSet presAssocID="{C583EDA9-2E9E-4437-BCA7-FC4105AEBFE9}" presName="BalanceSpacing" presStyleCnt="0"/>
      <dgm:spPr/>
    </dgm:pt>
    <dgm:pt modelId="{40B49D92-B562-4883-8FD6-528FC0485259}" type="pres">
      <dgm:prSet presAssocID="{C583EDA9-2E9E-4437-BCA7-FC4105AEBFE9}" presName="BalanceSpacing1" presStyleCnt="0"/>
      <dgm:spPr/>
    </dgm:pt>
    <dgm:pt modelId="{87F891EB-F508-44F6-AD51-7FA66DBFA685}" type="pres">
      <dgm:prSet presAssocID="{E6A65CF3-6880-4CE0-A923-7D1B07FB9EF4}" presName="Accent1Text" presStyleLbl="node1" presStyleIdx="3" presStyleCnt="6"/>
      <dgm:spPr/>
    </dgm:pt>
    <dgm:pt modelId="{28E80DCC-8D56-43C1-B4AE-255C01F1D52C}" type="pres">
      <dgm:prSet presAssocID="{E6A65CF3-6880-4CE0-A923-7D1B07FB9EF4}" presName="spaceBetweenRectangles" presStyleCnt="0"/>
      <dgm:spPr/>
    </dgm:pt>
    <dgm:pt modelId="{80D2B183-73A0-4688-BE96-FD4EA0DCEFA1}" type="pres">
      <dgm:prSet presAssocID="{142C6CAB-4C9F-4E78-8BAE-16397405CA8E}" presName="composite" presStyleCnt="0"/>
      <dgm:spPr/>
    </dgm:pt>
    <dgm:pt modelId="{BBEB9A03-3D02-4787-A3C4-EFDF794C21F1}" type="pres">
      <dgm:prSet presAssocID="{142C6CAB-4C9F-4E78-8BAE-16397405CA8E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9C0035C0-EFDC-498C-BD53-B1A51C210776}" type="pres">
      <dgm:prSet presAssocID="{142C6CAB-4C9F-4E78-8BAE-16397405CA8E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BC2978E-6EAF-47ED-8C56-6CA5E3121AB0}" type="pres">
      <dgm:prSet presAssocID="{142C6CAB-4C9F-4E78-8BAE-16397405CA8E}" presName="BalanceSpacing" presStyleCnt="0"/>
      <dgm:spPr/>
    </dgm:pt>
    <dgm:pt modelId="{5DE873D3-6394-4BFF-98EB-CEA40929721C}" type="pres">
      <dgm:prSet presAssocID="{142C6CAB-4C9F-4E78-8BAE-16397405CA8E}" presName="BalanceSpacing1" presStyleCnt="0"/>
      <dgm:spPr/>
    </dgm:pt>
    <dgm:pt modelId="{4D171DFE-FA3F-4B4F-9511-B1F5ECF0D89A}" type="pres">
      <dgm:prSet presAssocID="{42080FFD-6954-4DE6-B5B4-7405F5C4A000}" presName="Accent1Text" presStyleLbl="node1" presStyleIdx="5" presStyleCnt="6"/>
      <dgm:spPr/>
    </dgm:pt>
  </dgm:ptLst>
  <dgm:cxnLst>
    <dgm:cxn modelId="{C05E1DBB-DE42-4A3F-B762-774C1129364A}" type="presOf" srcId="{1D26F134-39AB-4D26-BC09-DE9CF39CBECA}" destId="{0A1261ED-AE8F-4479-AA0B-1BE6A33FB951}" srcOrd="0" destOrd="0" presId="urn:microsoft.com/office/officeart/2008/layout/AlternatingHexagons"/>
    <dgm:cxn modelId="{AC3B0CE4-F49F-4F0B-8E47-C8D022F77A14}" type="presOf" srcId="{E6A65CF3-6880-4CE0-A923-7D1B07FB9EF4}" destId="{87F891EB-F508-44F6-AD51-7FA66DBFA685}" srcOrd="0" destOrd="0" presId="urn:microsoft.com/office/officeart/2008/layout/AlternatingHexagons"/>
    <dgm:cxn modelId="{2878727C-2336-4BC5-BCAE-9EBC043EB413}" srcId="{5FAB2633-5EBD-4DEB-A359-924A70EF6BF9}" destId="{142C6CAB-4C9F-4E78-8BAE-16397405CA8E}" srcOrd="2" destOrd="0" parTransId="{BCD380F7-8B3A-4559-BFF3-D90031D1479F}" sibTransId="{42080FFD-6954-4DE6-B5B4-7405F5C4A000}"/>
    <dgm:cxn modelId="{B2D1C531-09CF-497B-8D6C-5119954B5A66}" type="presOf" srcId="{42080FFD-6954-4DE6-B5B4-7405F5C4A000}" destId="{4D171DFE-FA3F-4B4F-9511-B1F5ECF0D89A}" srcOrd="0" destOrd="0" presId="urn:microsoft.com/office/officeart/2008/layout/AlternatingHexagons"/>
    <dgm:cxn modelId="{97BF4EB7-9B93-43F9-9633-0AB4F275F069}" type="presOf" srcId="{94DCDFDC-254B-47BE-B322-E2863CB04427}" destId="{BC7F9D04-DD6C-4BDE-9BA3-61D57AC800B9}" srcOrd="0" destOrd="0" presId="urn:microsoft.com/office/officeart/2008/layout/AlternatingHexagons"/>
    <dgm:cxn modelId="{870B5A49-1703-4506-B595-786004296A1F}" srcId="{142C6CAB-4C9F-4E78-8BAE-16397405CA8E}" destId="{F1757DB3-BE69-4D35-AEC5-11005A01D008}" srcOrd="0" destOrd="0" parTransId="{2E1D0211-68D1-4A59-9366-114E75347F70}" sibTransId="{FE669EC7-9422-4168-84DB-2C87D2DBCB0D}"/>
    <dgm:cxn modelId="{F286A26D-3021-4EE6-8434-E74452AFA89F}" type="presOf" srcId="{F1757DB3-BE69-4D35-AEC5-11005A01D008}" destId="{9C0035C0-EFDC-498C-BD53-B1A51C210776}" srcOrd="0" destOrd="0" presId="urn:microsoft.com/office/officeart/2008/layout/AlternatingHexagons"/>
    <dgm:cxn modelId="{59B1AB73-1402-4D3D-8505-167925425EF8}" srcId="{5FAB2633-5EBD-4DEB-A359-924A70EF6BF9}" destId="{C583EDA9-2E9E-4437-BCA7-FC4105AEBFE9}" srcOrd="1" destOrd="0" parTransId="{B987A776-AB15-41D6-A919-AF954B0D24B5}" sibTransId="{E6A65CF3-6880-4CE0-A923-7D1B07FB9EF4}"/>
    <dgm:cxn modelId="{47EE47D8-6AF2-4A5F-923E-82C79A74B74C}" srcId="{5FAB2633-5EBD-4DEB-A359-924A70EF6BF9}" destId="{1D26F134-39AB-4D26-BC09-DE9CF39CBECA}" srcOrd="0" destOrd="0" parTransId="{A0336BCE-EF48-4DBC-8A33-5605AD8E3732}" sibTransId="{94DCDFDC-254B-47BE-B322-E2863CB04427}"/>
    <dgm:cxn modelId="{FFF7532A-B778-43C4-BCC4-67E92EF571D3}" type="presOf" srcId="{0E3FE390-1B93-4CC5-96A1-0C05034E8E36}" destId="{E5891038-3F07-4235-9F9C-4D1AAEDDE051}" srcOrd="0" destOrd="0" presId="urn:microsoft.com/office/officeart/2008/layout/AlternatingHexagons"/>
    <dgm:cxn modelId="{6F3F5BA0-E0EB-4382-8981-9E5301A2DCDC}" type="presOf" srcId="{14C70B2A-405B-46D8-88BE-17B4EA3193C9}" destId="{7E7C3B00-DCB4-4B92-87FB-B42AF84A4CF4}" srcOrd="0" destOrd="0" presId="urn:microsoft.com/office/officeart/2008/layout/AlternatingHexagons"/>
    <dgm:cxn modelId="{2ECB2E6C-3BB3-4A1C-BC44-BD92AB710BD6}" type="presOf" srcId="{5FAB2633-5EBD-4DEB-A359-924A70EF6BF9}" destId="{E6AC8DEA-BEEF-4251-8B16-980357EDAA62}" srcOrd="0" destOrd="0" presId="urn:microsoft.com/office/officeart/2008/layout/AlternatingHexagons"/>
    <dgm:cxn modelId="{39E6E2C2-A1E8-466E-8D0A-83AB8DFFDCFF}" srcId="{C583EDA9-2E9E-4437-BCA7-FC4105AEBFE9}" destId="{0E3FE390-1B93-4CC5-96A1-0C05034E8E36}" srcOrd="0" destOrd="0" parTransId="{AF224FD9-99C7-4A9D-84A6-C17771BFDDD2}" sibTransId="{2A52FD47-A748-4BF5-A83A-C5AC090AB731}"/>
    <dgm:cxn modelId="{A32EF40C-5340-472C-BBE4-28AF9FE82675}" srcId="{1D26F134-39AB-4D26-BC09-DE9CF39CBECA}" destId="{14C70B2A-405B-46D8-88BE-17B4EA3193C9}" srcOrd="0" destOrd="0" parTransId="{8B8C1588-C716-4FA2-8643-57436246D7A4}" sibTransId="{D5F94AE2-D261-41DA-A2B5-F260837C8CB5}"/>
    <dgm:cxn modelId="{EA3B39F1-1360-4434-85DB-66BC837EDE91}" type="presOf" srcId="{C583EDA9-2E9E-4437-BCA7-FC4105AEBFE9}" destId="{2001A22D-D678-466E-9B7B-F691768E2C63}" srcOrd="0" destOrd="0" presId="urn:microsoft.com/office/officeart/2008/layout/AlternatingHexagons"/>
    <dgm:cxn modelId="{8DAB945D-BD2D-4E43-9453-25445F87D874}" type="presOf" srcId="{142C6CAB-4C9F-4E78-8BAE-16397405CA8E}" destId="{BBEB9A03-3D02-4787-A3C4-EFDF794C21F1}" srcOrd="0" destOrd="0" presId="urn:microsoft.com/office/officeart/2008/layout/AlternatingHexagons"/>
    <dgm:cxn modelId="{AD1EDE04-F3CA-47C4-B2B4-C3C436AED6A9}" type="presParOf" srcId="{E6AC8DEA-BEEF-4251-8B16-980357EDAA62}" destId="{C0EC0B1C-3F8E-483F-AB16-5E98C87EE354}" srcOrd="0" destOrd="0" presId="urn:microsoft.com/office/officeart/2008/layout/AlternatingHexagons"/>
    <dgm:cxn modelId="{9DBE3DBB-5232-48EF-9099-D7D59E4CAA7D}" type="presParOf" srcId="{C0EC0B1C-3F8E-483F-AB16-5E98C87EE354}" destId="{0A1261ED-AE8F-4479-AA0B-1BE6A33FB951}" srcOrd="0" destOrd="0" presId="urn:microsoft.com/office/officeart/2008/layout/AlternatingHexagons"/>
    <dgm:cxn modelId="{A3B2109C-4262-44E6-9FD3-A68D4C6F7D38}" type="presParOf" srcId="{C0EC0B1C-3F8E-483F-AB16-5E98C87EE354}" destId="{7E7C3B00-DCB4-4B92-87FB-B42AF84A4CF4}" srcOrd="1" destOrd="0" presId="urn:microsoft.com/office/officeart/2008/layout/AlternatingHexagons"/>
    <dgm:cxn modelId="{FE0286AE-2AF4-4338-B9FC-1E2F20A8ABA8}" type="presParOf" srcId="{C0EC0B1C-3F8E-483F-AB16-5E98C87EE354}" destId="{F5DA63AF-8A76-4E55-9ED5-39476596A083}" srcOrd="2" destOrd="0" presId="urn:microsoft.com/office/officeart/2008/layout/AlternatingHexagons"/>
    <dgm:cxn modelId="{1C8D0454-7025-411E-ADCA-5B68BA414F78}" type="presParOf" srcId="{C0EC0B1C-3F8E-483F-AB16-5E98C87EE354}" destId="{EB312B9C-775B-4908-ADB5-9813649E865F}" srcOrd="3" destOrd="0" presId="urn:microsoft.com/office/officeart/2008/layout/AlternatingHexagons"/>
    <dgm:cxn modelId="{3FCFEE07-8629-4DD9-A222-7736E44D5370}" type="presParOf" srcId="{C0EC0B1C-3F8E-483F-AB16-5E98C87EE354}" destId="{BC7F9D04-DD6C-4BDE-9BA3-61D57AC800B9}" srcOrd="4" destOrd="0" presId="urn:microsoft.com/office/officeart/2008/layout/AlternatingHexagons"/>
    <dgm:cxn modelId="{ECF086C4-5C70-4FE2-8EDF-A2189488D76A}" type="presParOf" srcId="{E6AC8DEA-BEEF-4251-8B16-980357EDAA62}" destId="{6B238B4F-F2F5-4FAB-AE7B-03580C7CBDAE}" srcOrd="1" destOrd="0" presId="urn:microsoft.com/office/officeart/2008/layout/AlternatingHexagons"/>
    <dgm:cxn modelId="{15C3ECF0-FB68-4142-B830-B5741450F8FE}" type="presParOf" srcId="{E6AC8DEA-BEEF-4251-8B16-980357EDAA62}" destId="{14932E73-7601-4F8F-891F-F0296F5D48B3}" srcOrd="2" destOrd="0" presId="urn:microsoft.com/office/officeart/2008/layout/AlternatingHexagons"/>
    <dgm:cxn modelId="{70A65E16-0579-4282-BB73-3501CB2805B8}" type="presParOf" srcId="{14932E73-7601-4F8F-891F-F0296F5D48B3}" destId="{2001A22D-D678-466E-9B7B-F691768E2C63}" srcOrd="0" destOrd="0" presId="urn:microsoft.com/office/officeart/2008/layout/AlternatingHexagons"/>
    <dgm:cxn modelId="{6C244D29-27CE-4E3D-987C-AB3F26E952CD}" type="presParOf" srcId="{14932E73-7601-4F8F-891F-F0296F5D48B3}" destId="{E5891038-3F07-4235-9F9C-4D1AAEDDE051}" srcOrd="1" destOrd="0" presId="urn:microsoft.com/office/officeart/2008/layout/AlternatingHexagons"/>
    <dgm:cxn modelId="{4B1480F9-2845-40A3-8E4C-7BEDF462F172}" type="presParOf" srcId="{14932E73-7601-4F8F-891F-F0296F5D48B3}" destId="{1C8DE063-ADB8-405D-8CE7-125EFEB248E8}" srcOrd="2" destOrd="0" presId="urn:microsoft.com/office/officeart/2008/layout/AlternatingHexagons"/>
    <dgm:cxn modelId="{05233CB4-AB53-4DAA-B8D9-E1F6D45B13B4}" type="presParOf" srcId="{14932E73-7601-4F8F-891F-F0296F5D48B3}" destId="{40B49D92-B562-4883-8FD6-528FC0485259}" srcOrd="3" destOrd="0" presId="urn:microsoft.com/office/officeart/2008/layout/AlternatingHexagons"/>
    <dgm:cxn modelId="{31C7E30D-67A5-45BE-8E1F-BB3BD694B3C6}" type="presParOf" srcId="{14932E73-7601-4F8F-891F-F0296F5D48B3}" destId="{87F891EB-F508-44F6-AD51-7FA66DBFA685}" srcOrd="4" destOrd="0" presId="urn:microsoft.com/office/officeart/2008/layout/AlternatingHexagons"/>
    <dgm:cxn modelId="{93CF48ED-68FF-436A-ADB7-14185D7DF926}" type="presParOf" srcId="{E6AC8DEA-BEEF-4251-8B16-980357EDAA62}" destId="{28E80DCC-8D56-43C1-B4AE-255C01F1D52C}" srcOrd="3" destOrd="0" presId="urn:microsoft.com/office/officeart/2008/layout/AlternatingHexagons"/>
    <dgm:cxn modelId="{39644DAC-24DF-4031-B8AE-8BEC83F493DA}" type="presParOf" srcId="{E6AC8DEA-BEEF-4251-8B16-980357EDAA62}" destId="{80D2B183-73A0-4688-BE96-FD4EA0DCEFA1}" srcOrd="4" destOrd="0" presId="urn:microsoft.com/office/officeart/2008/layout/AlternatingHexagons"/>
    <dgm:cxn modelId="{DA0A073A-DFB1-4FDB-9AF0-28691FAA92D2}" type="presParOf" srcId="{80D2B183-73A0-4688-BE96-FD4EA0DCEFA1}" destId="{BBEB9A03-3D02-4787-A3C4-EFDF794C21F1}" srcOrd="0" destOrd="0" presId="urn:microsoft.com/office/officeart/2008/layout/AlternatingHexagons"/>
    <dgm:cxn modelId="{05134DE9-F92E-4A0B-A1E7-E71673955D95}" type="presParOf" srcId="{80D2B183-73A0-4688-BE96-FD4EA0DCEFA1}" destId="{9C0035C0-EFDC-498C-BD53-B1A51C210776}" srcOrd="1" destOrd="0" presId="urn:microsoft.com/office/officeart/2008/layout/AlternatingHexagons"/>
    <dgm:cxn modelId="{F6B34CFD-9F29-4914-84A4-58A903B212A5}" type="presParOf" srcId="{80D2B183-73A0-4688-BE96-FD4EA0DCEFA1}" destId="{BBC2978E-6EAF-47ED-8C56-6CA5E3121AB0}" srcOrd="2" destOrd="0" presId="urn:microsoft.com/office/officeart/2008/layout/AlternatingHexagons"/>
    <dgm:cxn modelId="{CFE1B65C-7E77-4DF8-B65D-D1EE2E30931B}" type="presParOf" srcId="{80D2B183-73A0-4688-BE96-FD4EA0DCEFA1}" destId="{5DE873D3-6394-4BFF-98EB-CEA40929721C}" srcOrd="3" destOrd="0" presId="urn:microsoft.com/office/officeart/2008/layout/AlternatingHexagons"/>
    <dgm:cxn modelId="{5BEBF3D4-90C7-46D3-A970-88604DC0C2BF}" type="presParOf" srcId="{80D2B183-73A0-4688-BE96-FD4EA0DCEFA1}" destId="{4D171DFE-FA3F-4B4F-9511-B1F5ECF0D89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8B3728-4E4A-43AE-952E-098C13FD580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9C4EF240-A4DE-4E23-8363-F4E4512973E9}">
      <dgm:prSet phldrT="[Metin]"/>
      <dgm:spPr/>
      <dgm:t>
        <a:bodyPr/>
        <a:lstStyle/>
        <a:p>
          <a:r>
            <a:rPr lang="tr-TR" dirty="0" smtClean="0"/>
            <a:t>Neyi merak ediyordunuz? </a:t>
          </a:r>
          <a:endParaRPr lang="tr-TR" dirty="0"/>
        </a:p>
      </dgm:t>
    </dgm:pt>
    <dgm:pt modelId="{752CBD6A-6941-41D3-AA0C-44A61750EF2E}" type="parTrans" cxnId="{ED54BA06-4E1E-4832-9629-A6F064B879C0}">
      <dgm:prSet/>
      <dgm:spPr/>
      <dgm:t>
        <a:bodyPr/>
        <a:lstStyle/>
        <a:p>
          <a:endParaRPr lang="tr-TR"/>
        </a:p>
      </dgm:t>
    </dgm:pt>
    <dgm:pt modelId="{25E224D6-7BB7-4428-B5DF-81B15001448B}" type="sibTrans" cxnId="{ED54BA06-4E1E-4832-9629-A6F064B879C0}">
      <dgm:prSet/>
      <dgm:spPr/>
      <dgm:t>
        <a:bodyPr/>
        <a:lstStyle/>
        <a:p>
          <a:endParaRPr lang="tr-TR"/>
        </a:p>
      </dgm:t>
    </dgm:pt>
    <dgm:pt modelId="{1A48D271-5AD4-42F9-B663-EA5B7243C6CF}">
      <dgm:prSet phldrT="[Metin]"/>
      <dgm:spPr/>
      <dgm:t>
        <a:bodyPr/>
        <a:lstStyle/>
        <a:p>
          <a:r>
            <a:rPr lang="tr-TR" dirty="0" smtClean="0"/>
            <a:t>Neden merak ettiniz?</a:t>
          </a:r>
          <a:endParaRPr lang="tr-TR" dirty="0"/>
        </a:p>
      </dgm:t>
    </dgm:pt>
    <dgm:pt modelId="{91B42BED-C8D2-4ACB-8D97-090AF9030E7F}" type="parTrans" cxnId="{AD71C9A0-6EBC-469D-ABF5-EB0C9CD37517}">
      <dgm:prSet/>
      <dgm:spPr/>
      <dgm:t>
        <a:bodyPr/>
        <a:lstStyle/>
        <a:p>
          <a:endParaRPr lang="tr-TR"/>
        </a:p>
      </dgm:t>
    </dgm:pt>
    <dgm:pt modelId="{73C1A8B2-4AD8-462C-9257-1A9FD5398629}" type="sibTrans" cxnId="{AD71C9A0-6EBC-469D-ABF5-EB0C9CD37517}">
      <dgm:prSet/>
      <dgm:spPr/>
      <dgm:t>
        <a:bodyPr/>
        <a:lstStyle/>
        <a:p>
          <a:endParaRPr lang="tr-TR"/>
        </a:p>
      </dgm:t>
    </dgm:pt>
    <dgm:pt modelId="{987AC34F-01F2-4C15-8794-9FB74F22997E}">
      <dgm:prSet phldrT="[Metin]"/>
      <dgm:spPr/>
      <dgm:t>
        <a:bodyPr/>
        <a:lstStyle/>
        <a:p>
          <a:r>
            <a:rPr lang="tr-TR" dirty="0" smtClean="0"/>
            <a:t>Hangi sorulara yanıt aradınız?</a:t>
          </a:r>
          <a:endParaRPr lang="tr-TR" dirty="0"/>
        </a:p>
      </dgm:t>
    </dgm:pt>
    <dgm:pt modelId="{1D0757C2-975F-44F4-9D1A-298BF749B732}" type="parTrans" cxnId="{9DD9073C-B2F4-487B-9840-D38C2214A5B7}">
      <dgm:prSet/>
      <dgm:spPr/>
      <dgm:t>
        <a:bodyPr/>
        <a:lstStyle/>
        <a:p>
          <a:endParaRPr lang="tr-TR"/>
        </a:p>
      </dgm:t>
    </dgm:pt>
    <dgm:pt modelId="{1D401F7C-8757-4132-86CB-6F0D4A98E278}" type="sibTrans" cxnId="{9DD9073C-B2F4-487B-9840-D38C2214A5B7}">
      <dgm:prSet/>
      <dgm:spPr/>
      <dgm:t>
        <a:bodyPr/>
        <a:lstStyle/>
        <a:p>
          <a:endParaRPr lang="tr-TR"/>
        </a:p>
      </dgm:t>
    </dgm:pt>
    <dgm:pt modelId="{184C3993-64DE-4112-9651-59E8B02415EC}">
      <dgm:prSet phldrT="[Metin]"/>
      <dgm:spPr/>
      <dgm:t>
        <a:bodyPr/>
        <a:lstStyle/>
        <a:p>
          <a:r>
            <a:rPr lang="tr-TR" dirty="0" smtClean="0"/>
            <a:t>Hangi kaynaklardan yararlandınız? Kimlerle görüştünüz? Size ne yanıt verdiler?</a:t>
          </a:r>
          <a:endParaRPr lang="tr-TR" dirty="0"/>
        </a:p>
      </dgm:t>
    </dgm:pt>
    <dgm:pt modelId="{3803A9EF-EBF3-42F1-B1BC-8D0A0F19EC21}" type="parTrans" cxnId="{B6441686-0CA1-4672-8C4A-0BECF32A70E4}">
      <dgm:prSet/>
      <dgm:spPr/>
      <dgm:t>
        <a:bodyPr/>
        <a:lstStyle/>
        <a:p>
          <a:endParaRPr lang="tr-TR"/>
        </a:p>
      </dgm:t>
    </dgm:pt>
    <dgm:pt modelId="{D53DC09B-1F6D-4DC8-80AD-5DC839F74BF8}" type="sibTrans" cxnId="{B6441686-0CA1-4672-8C4A-0BECF32A70E4}">
      <dgm:prSet/>
      <dgm:spPr/>
      <dgm:t>
        <a:bodyPr/>
        <a:lstStyle/>
        <a:p>
          <a:endParaRPr lang="tr-TR"/>
        </a:p>
      </dgm:t>
    </dgm:pt>
    <dgm:pt modelId="{A594ADE9-A446-418B-AD01-B4BAEFDBB62F}">
      <dgm:prSet phldrT="[Metin]"/>
      <dgm:spPr/>
      <dgm:t>
        <a:bodyPr/>
        <a:lstStyle/>
        <a:p>
          <a:r>
            <a:rPr lang="tr-TR" dirty="0" smtClean="0"/>
            <a:t>Ulaştığınız sonuç nedir? </a:t>
          </a:r>
          <a:endParaRPr lang="tr-TR" dirty="0"/>
        </a:p>
      </dgm:t>
    </dgm:pt>
    <dgm:pt modelId="{4679CBA9-F9A5-4FD7-9009-95AAC969B8AD}" type="parTrans" cxnId="{23EA4104-23B2-4941-B0E6-EB3552D47D62}">
      <dgm:prSet/>
      <dgm:spPr/>
      <dgm:t>
        <a:bodyPr/>
        <a:lstStyle/>
        <a:p>
          <a:endParaRPr lang="tr-TR"/>
        </a:p>
      </dgm:t>
    </dgm:pt>
    <dgm:pt modelId="{45AF7518-961E-41AD-AF96-BC55C315CBF2}" type="sibTrans" cxnId="{23EA4104-23B2-4941-B0E6-EB3552D47D62}">
      <dgm:prSet/>
      <dgm:spPr/>
      <dgm:t>
        <a:bodyPr/>
        <a:lstStyle/>
        <a:p>
          <a:endParaRPr lang="tr-TR"/>
        </a:p>
      </dgm:t>
    </dgm:pt>
    <dgm:pt modelId="{ED19F645-0078-48C9-9505-8E31159E262D}" type="pres">
      <dgm:prSet presAssocID="{4E8B3728-4E4A-43AE-952E-098C13FD5807}" presName="outerComposite" presStyleCnt="0">
        <dgm:presLayoutVars>
          <dgm:chMax val="5"/>
          <dgm:dir/>
          <dgm:resizeHandles val="exact"/>
        </dgm:presLayoutVars>
      </dgm:prSet>
      <dgm:spPr/>
    </dgm:pt>
    <dgm:pt modelId="{D99A108B-BFD4-4231-A482-74E9DB29E733}" type="pres">
      <dgm:prSet presAssocID="{4E8B3728-4E4A-43AE-952E-098C13FD5807}" presName="dummyMaxCanvas" presStyleCnt="0">
        <dgm:presLayoutVars/>
      </dgm:prSet>
      <dgm:spPr/>
    </dgm:pt>
    <dgm:pt modelId="{3E14AB1A-1D74-4F0E-96C3-DDC15868873D}" type="pres">
      <dgm:prSet presAssocID="{4E8B3728-4E4A-43AE-952E-098C13FD5807}" presName="FiveNodes_1" presStyleLbl="node1" presStyleIdx="0" presStyleCnt="5">
        <dgm:presLayoutVars>
          <dgm:bulletEnabled val="1"/>
        </dgm:presLayoutVars>
      </dgm:prSet>
      <dgm:spPr/>
    </dgm:pt>
    <dgm:pt modelId="{259F7A39-7912-41D0-BBA0-69C79694C6B1}" type="pres">
      <dgm:prSet presAssocID="{4E8B3728-4E4A-43AE-952E-098C13FD5807}" presName="FiveNodes_2" presStyleLbl="node1" presStyleIdx="1" presStyleCnt="5">
        <dgm:presLayoutVars>
          <dgm:bulletEnabled val="1"/>
        </dgm:presLayoutVars>
      </dgm:prSet>
      <dgm:spPr/>
    </dgm:pt>
    <dgm:pt modelId="{5A6DCCA0-2EAB-4822-97A0-A6FEF2545266}" type="pres">
      <dgm:prSet presAssocID="{4E8B3728-4E4A-43AE-952E-098C13FD5807}" presName="FiveNodes_3" presStyleLbl="node1" presStyleIdx="2" presStyleCnt="5">
        <dgm:presLayoutVars>
          <dgm:bulletEnabled val="1"/>
        </dgm:presLayoutVars>
      </dgm:prSet>
      <dgm:spPr/>
    </dgm:pt>
    <dgm:pt modelId="{47911331-7E2D-4506-A287-84B02C659C46}" type="pres">
      <dgm:prSet presAssocID="{4E8B3728-4E4A-43AE-952E-098C13FD5807}" presName="FiveNodes_4" presStyleLbl="node1" presStyleIdx="3" presStyleCnt="5">
        <dgm:presLayoutVars>
          <dgm:bulletEnabled val="1"/>
        </dgm:presLayoutVars>
      </dgm:prSet>
      <dgm:spPr/>
    </dgm:pt>
    <dgm:pt modelId="{F3D5F36B-C182-4F3F-B342-AE08B0050E59}" type="pres">
      <dgm:prSet presAssocID="{4E8B3728-4E4A-43AE-952E-098C13FD5807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637608-19BA-4B04-B08D-429B5F8C9C93}" type="pres">
      <dgm:prSet presAssocID="{4E8B3728-4E4A-43AE-952E-098C13FD5807}" presName="FiveConn_1-2" presStyleLbl="fgAccFollowNode1" presStyleIdx="0" presStyleCnt="4">
        <dgm:presLayoutVars>
          <dgm:bulletEnabled val="1"/>
        </dgm:presLayoutVars>
      </dgm:prSet>
      <dgm:spPr/>
    </dgm:pt>
    <dgm:pt modelId="{AFCB3BBB-2957-462C-8DFF-7300D0CA4060}" type="pres">
      <dgm:prSet presAssocID="{4E8B3728-4E4A-43AE-952E-098C13FD5807}" presName="FiveConn_2-3" presStyleLbl="fgAccFollowNode1" presStyleIdx="1" presStyleCnt="4">
        <dgm:presLayoutVars>
          <dgm:bulletEnabled val="1"/>
        </dgm:presLayoutVars>
      </dgm:prSet>
      <dgm:spPr/>
    </dgm:pt>
    <dgm:pt modelId="{3D191220-951D-4065-9182-9C160244B2A9}" type="pres">
      <dgm:prSet presAssocID="{4E8B3728-4E4A-43AE-952E-098C13FD5807}" presName="FiveConn_3-4" presStyleLbl="fgAccFollowNode1" presStyleIdx="2" presStyleCnt="4">
        <dgm:presLayoutVars>
          <dgm:bulletEnabled val="1"/>
        </dgm:presLayoutVars>
      </dgm:prSet>
      <dgm:spPr/>
    </dgm:pt>
    <dgm:pt modelId="{4C22C882-8D0D-4EB6-9C2C-3A0E567309E8}" type="pres">
      <dgm:prSet presAssocID="{4E8B3728-4E4A-43AE-952E-098C13FD5807}" presName="FiveConn_4-5" presStyleLbl="fgAccFollowNode1" presStyleIdx="3" presStyleCnt="4">
        <dgm:presLayoutVars>
          <dgm:bulletEnabled val="1"/>
        </dgm:presLayoutVars>
      </dgm:prSet>
      <dgm:spPr/>
    </dgm:pt>
    <dgm:pt modelId="{D0E0C218-E8C3-4582-8219-AEDBC4311A7B}" type="pres">
      <dgm:prSet presAssocID="{4E8B3728-4E4A-43AE-952E-098C13FD5807}" presName="FiveNodes_1_text" presStyleLbl="node1" presStyleIdx="4" presStyleCnt="5">
        <dgm:presLayoutVars>
          <dgm:bulletEnabled val="1"/>
        </dgm:presLayoutVars>
      </dgm:prSet>
      <dgm:spPr/>
    </dgm:pt>
    <dgm:pt modelId="{BA1C2687-6C25-42C6-8E27-1BE1C716035F}" type="pres">
      <dgm:prSet presAssocID="{4E8B3728-4E4A-43AE-952E-098C13FD5807}" presName="FiveNodes_2_text" presStyleLbl="node1" presStyleIdx="4" presStyleCnt="5">
        <dgm:presLayoutVars>
          <dgm:bulletEnabled val="1"/>
        </dgm:presLayoutVars>
      </dgm:prSet>
      <dgm:spPr/>
    </dgm:pt>
    <dgm:pt modelId="{C60EB70E-F593-4E47-BC9E-0A125CB50191}" type="pres">
      <dgm:prSet presAssocID="{4E8B3728-4E4A-43AE-952E-098C13FD5807}" presName="FiveNodes_3_text" presStyleLbl="node1" presStyleIdx="4" presStyleCnt="5">
        <dgm:presLayoutVars>
          <dgm:bulletEnabled val="1"/>
        </dgm:presLayoutVars>
      </dgm:prSet>
      <dgm:spPr/>
    </dgm:pt>
    <dgm:pt modelId="{D84401BF-7CD5-44F5-A2AC-ED65B9B24261}" type="pres">
      <dgm:prSet presAssocID="{4E8B3728-4E4A-43AE-952E-098C13FD5807}" presName="FiveNodes_4_text" presStyleLbl="node1" presStyleIdx="4" presStyleCnt="5">
        <dgm:presLayoutVars>
          <dgm:bulletEnabled val="1"/>
        </dgm:presLayoutVars>
      </dgm:prSet>
      <dgm:spPr/>
    </dgm:pt>
    <dgm:pt modelId="{E1B4C2DF-47CF-44CD-912C-021B3B67E42E}" type="pres">
      <dgm:prSet presAssocID="{4E8B3728-4E4A-43AE-952E-098C13FD580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32633B-3EF4-4D1F-A542-C4DB434E4E9F}" type="presOf" srcId="{1A48D271-5AD4-42F9-B663-EA5B7243C6CF}" destId="{259F7A39-7912-41D0-BBA0-69C79694C6B1}" srcOrd="0" destOrd="0" presId="urn:microsoft.com/office/officeart/2005/8/layout/vProcess5"/>
    <dgm:cxn modelId="{AD71C9A0-6EBC-469D-ABF5-EB0C9CD37517}" srcId="{4E8B3728-4E4A-43AE-952E-098C13FD5807}" destId="{1A48D271-5AD4-42F9-B663-EA5B7243C6CF}" srcOrd="1" destOrd="0" parTransId="{91B42BED-C8D2-4ACB-8D97-090AF9030E7F}" sibTransId="{73C1A8B2-4AD8-462C-9257-1A9FD5398629}"/>
    <dgm:cxn modelId="{17848DA8-FA3F-41F0-8654-FACD2C44EDAF}" type="presOf" srcId="{D53DC09B-1F6D-4DC8-80AD-5DC839F74BF8}" destId="{4C22C882-8D0D-4EB6-9C2C-3A0E567309E8}" srcOrd="0" destOrd="0" presId="urn:microsoft.com/office/officeart/2005/8/layout/vProcess5"/>
    <dgm:cxn modelId="{149C15B4-4B9B-4B0B-9878-A43778221981}" type="presOf" srcId="{25E224D6-7BB7-4428-B5DF-81B15001448B}" destId="{DE637608-19BA-4B04-B08D-429B5F8C9C93}" srcOrd="0" destOrd="0" presId="urn:microsoft.com/office/officeart/2005/8/layout/vProcess5"/>
    <dgm:cxn modelId="{9040B557-9F97-4C35-B84C-08D02749FB07}" type="presOf" srcId="{184C3993-64DE-4112-9651-59E8B02415EC}" destId="{47911331-7E2D-4506-A287-84B02C659C46}" srcOrd="0" destOrd="0" presId="urn:microsoft.com/office/officeart/2005/8/layout/vProcess5"/>
    <dgm:cxn modelId="{392F9E8C-E961-459D-976F-39D4D132D88C}" type="presOf" srcId="{73C1A8B2-4AD8-462C-9257-1A9FD5398629}" destId="{AFCB3BBB-2957-462C-8DFF-7300D0CA4060}" srcOrd="0" destOrd="0" presId="urn:microsoft.com/office/officeart/2005/8/layout/vProcess5"/>
    <dgm:cxn modelId="{46D04A6C-0894-45A3-B0BB-9234DD1D9ECE}" type="presOf" srcId="{184C3993-64DE-4112-9651-59E8B02415EC}" destId="{D84401BF-7CD5-44F5-A2AC-ED65B9B24261}" srcOrd="1" destOrd="0" presId="urn:microsoft.com/office/officeart/2005/8/layout/vProcess5"/>
    <dgm:cxn modelId="{C3F7AFBF-1080-4E49-9A62-1A02C5585229}" type="presOf" srcId="{9C4EF240-A4DE-4E23-8363-F4E4512973E9}" destId="{D0E0C218-E8C3-4582-8219-AEDBC4311A7B}" srcOrd="1" destOrd="0" presId="urn:microsoft.com/office/officeart/2005/8/layout/vProcess5"/>
    <dgm:cxn modelId="{4F247993-C990-465B-9E87-8C61DF683FB9}" type="presOf" srcId="{1D401F7C-8757-4132-86CB-6F0D4A98E278}" destId="{3D191220-951D-4065-9182-9C160244B2A9}" srcOrd="0" destOrd="0" presId="urn:microsoft.com/office/officeart/2005/8/layout/vProcess5"/>
    <dgm:cxn modelId="{9DD9073C-B2F4-487B-9840-D38C2214A5B7}" srcId="{4E8B3728-4E4A-43AE-952E-098C13FD5807}" destId="{987AC34F-01F2-4C15-8794-9FB74F22997E}" srcOrd="2" destOrd="0" parTransId="{1D0757C2-975F-44F4-9D1A-298BF749B732}" sibTransId="{1D401F7C-8757-4132-86CB-6F0D4A98E278}"/>
    <dgm:cxn modelId="{324BE6A0-A520-4922-B2CF-3E329A6248A7}" type="presOf" srcId="{4E8B3728-4E4A-43AE-952E-098C13FD5807}" destId="{ED19F645-0078-48C9-9505-8E31159E262D}" srcOrd="0" destOrd="0" presId="urn:microsoft.com/office/officeart/2005/8/layout/vProcess5"/>
    <dgm:cxn modelId="{302A7D88-187F-4121-B29D-6929F2361DC0}" type="presOf" srcId="{987AC34F-01F2-4C15-8794-9FB74F22997E}" destId="{C60EB70E-F593-4E47-BC9E-0A125CB50191}" srcOrd="1" destOrd="0" presId="urn:microsoft.com/office/officeart/2005/8/layout/vProcess5"/>
    <dgm:cxn modelId="{639C20C8-9413-4E4F-BAB5-A79982E27F56}" type="presOf" srcId="{9C4EF240-A4DE-4E23-8363-F4E4512973E9}" destId="{3E14AB1A-1D74-4F0E-96C3-DDC15868873D}" srcOrd="0" destOrd="0" presId="urn:microsoft.com/office/officeart/2005/8/layout/vProcess5"/>
    <dgm:cxn modelId="{46DB7E8C-46B3-4F10-A0D4-DF711F3C956A}" type="presOf" srcId="{1A48D271-5AD4-42F9-B663-EA5B7243C6CF}" destId="{BA1C2687-6C25-42C6-8E27-1BE1C716035F}" srcOrd="1" destOrd="0" presId="urn:microsoft.com/office/officeart/2005/8/layout/vProcess5"/>
    <dgm:cxn modelId="{3711F64E-E95D-4202-BE85-D9FACB02BB7E}" type="presOf" srcId="{A594ADE9-A446-418B-AD01-B4BAEFDBB62F}" destId="{F3D5F36B-C182-4F3F-B342-AE08B0050E59}" srcOrd="0" destOrd="0" presId="urn:microsoft.com/office/officeart/2005/8/layout/vProcess5"/>
    <dgm:cxn modelId="{B6441686-0CA1-4672-8C4A-0BECF32A70E4}" srcId="{4E8B3728-4E4A-43AE-952E-098C13FD5807}" destId="{184C3993-64DE-4112-9651-59E8B02415EC}" srcOrd="3" destOrd="0" parTransId="{3803A9EF-EBF3-42F1-B1BC-8D0A0F19EC21}" sibTransId="{D53DC09B-1F6D-4DC8-80AD-5DC839F74BF8}"/>
    <dgm:cxn modelId="{ED54BA06-4E1E-4832-9629-A6F064B879C0}" srcId="{4E8B3728-4E4A-43AE-952E-098C13FD5807}" destId="{9C4EF240-A4DE-4E23-8363-F4E4512973E9}" srcOrd="0" destOrd="0" parTransId="{752CBD6A-6941-41D3-AA0C-44A61750EF2E}" sibTransId="{25E224D6-7BB7-4428-B5DF-81B15001448B}"/>
    <dgm:cxn modelId="{23EA4104-23B2-4941-B0E6-EB3552D47D62}" srcId="{4E8B3728-4E4A-43AE-952E-098C13FD5807}" destId="{A594ADE9-A446-418B-AD01-B4BAEFDBB62F}" srcOrd="4" destOrd="0" parTransId="{4679CBA9-F9A5-4FD7-9009-95AAC969B8AD}" sibTransId="{45AF7518-961E-41AD-AF96-BC55C315CBF2}"/>
    <dgm:cxn modelId="{62095857-CDC1-42A0-8484-8F84474E875C}" type="presOf" srcId="{A594ADE9-A446-418B-AD01-B4BAEFDBB62F}" destId="{E1B4C2DF-47CF-44CD-912C-021B3B67E42E}" srcOrd="1" destOrd="0" presId="urn:microsoft.com/office/officeart/2005/8/layout/vProcess5"/>
    <dgm:cxn modelId="{33788884-7233-48D2-B61E-14178492F749}" type="presOf" srcId="{987AC34F-01F2-4C15-8794-9FB74F22997E}" destId="{5A6DCCA0-2EAB-4822-97A0-A6FEF2545266}" srcOrd="0" destOrd="0" presId="urn:microsoft.com/office/officeart/2005/8/layout/vProcess5"/>
    <dgm:cxn modelId="{993022CB-2656-4816-997D-DB5FA003D632}" type="presParOf" srcId="{ED19F645-0078-48C9-9505-8E31159E262D}" destId="{D99A108B-BFD4-4231-A482-74E9DB29E733}" srcOrd="0" destOrd="0" presId="urn:microsoft.com/office/officeart/2005/8/layout/vProcess5"/>
    <dgm:cxn modelId="{4A00F339-FE65-4886-BE81-FB9A93B679F6}" type="presParOf" srcId="{ED19F645-0078-48C9-9505-8E31159E262D}" destId="{3E14AB1A-1D74-4F0E-96C3-DDC15868873D}" srcOrd="1" destOrd="0" presId="urn:microsoft.com/office/officeart/2005/8/layout/vProcess5"/>
    <dgm:cxn modelId="{5789451C-2FDB-4B67-BC49-BDE01EB47938}" type="presParOf" srcId="{ED19F645-0078-48C9-9505-8E31159E262D}" destId="{259F7A39-7912-41D0-BBA0-69C79694C6B1}" srcOrd="2" destOrd="0" presId="urn:microsoft.com/office/officeart/2005/8/layout/vProcess5"/>
    <dgm:cxn modelId="{1A57F8D7-18DA-4C31-8762-7D762B89D295}" type="presParOf" srcId="{ED19F645-0078-48C9-9505-8E31159E262D}" destId="{5A6DCCA0-2EAB-4822-97A0-A6FEF2545266}" srcOrd="3" destOrd="0" presId="urn:microsoft.com/office/officeart/2005/8/layout/vProcess5"/>
    <dgm:cxn modelId="{A4AE58F6-4EE8-44EE-817C-82C39D8CACC6}" type="presParOf" srcId="{ED19F645-0078-48C9-9505-8E31159E262D}" destId="{47911331-7E2D-4506-A287-84B02C659C46}" srcOrd="4" destOrd="0" presId="urn:microsoft.com/office/officeart/2005/8/layout/vProcess5"/>
    <dgm:cxn modelId="{9959D087-AB24-4788-94A4-A936CA5D87DF}" type="presParOf" srcId="{ED19F645-0078-48C9-9505-8E31159E262D}" destId="{F3D5F36B-C182-4F3F-B342-AE08B0050E59}" srcOrd="5" destOrd="0" presId="urn:microsoft.com/office/officeart/2005/8/layout/vProcess5"/>
    <dgm:cxn modelId="{FBA96FF1-842C-44CF-BC9B-CF06DD30D518}" type="presParOf" srcId="{ED19F645-0078-48C9-9505-8E31159E262D}" destId="{DE637608-19BA-4B04-B08D-429B5F8C9C93}" srcOrd="6" destOrd="0" presId="urn:microsoft.com/office/officeart/2005/8/layout/vProcess5"/>
    <dgm:cxn modelId="{56B3B34A-C494-432F-B0CE-85F5DA7FBA61}" type="presParOf" srcId="{ED19F645-0078-48C9-9505-8E31159E262D}" destId="{AFCB3BBB-2957-462C-8DFF-7300D0CA4060}" srcOrd="7" destOrd="0" presId="urn:microsoft.com/office/officeart/2005/8/layout/vProcess5"/>
    <dgm:cxn modelId="{8D0D61A7-FBF8-403C-A025-8559D6F0E949}" type="presParOf" srcId="{ED19F645-0078-48C9-9505-8E31159E262D}" destId="{3D191220-951D-4065-9182-9C160244B2A9}" srcOrd="8" destOrd="0" presId="urn:microsoft.com/office/officeart/2005/8/layout/vProcess5"/>
    <dgm:cxn modelId="{B934C9F0-8619-474B-819C-B08819492CA5}" type="presParOf" srcId="{ED19F645-0078-48C9-9505-8E31159E262D}" destId="{4C22C882-8D0D-4EB6-9C2C-3A0E567309E8}" srcOrd="9" destOrd="0" presId="urn:microsoft.com/office/officeart/2005/8/layout/vProcess5"/>
    <dgm:cxn modelId="{8437AF56-8BEF-4A01-9147-859B2843E4F4}" type="presParOf" srcId="{ED19F645-0078-48C9-9505-8E31159E262D}" destId="{D0E0C218-E8C3-4582-8219-AEDBC4311A7B}" srcOrd="10" destOrd="0" presId="urn:microsoft.com/office/officeart/2005/8/layout/vProcess5"/>
    <dgm:cxn modelId="{2ADE6BA5-107D-4793-A5FE-DE43C022CD42}" type="presParOf" srcId="{ED19F645-0078-48C9-9505-8E31159E262D}" destId="{BA1C2687-6C25-42C6-8E27-1BE1C716035F}" srcOrd="11" destOrd="0" presId="urn:microsoft.com/office/officeart/2005/8/layout/vProcess5"/>
    <dgm:cxn modelId="{DA41DD93-3890-433F-804F-D14B0AB9656D}" type="presParOf" srcId="{ED19F645-0078-48C9-9505-8E31159E262D}" destId="{C60EB70E-F593-4E47-BC9E-0A125CB50191}" srcOrd="12" destOrd="0" presId="urn:microsoft.com/office/officeart/2005/8/layout/vProcess5"/>
    <dgm:cxn modelId="{24BF5E77-0C13-4350-A976-76ABDB576EED}" type="presParOf" srcId="{ED19F645-0078-48C9-9505-8E31159E262D}" destId="{D84401BF-7CD5-44F5-A2AC-ED65B9B24261}" srcOrd="13" destOrd="0" presId="urn:microsoft.com/office/officeart/2005/8/layout/vProcess5"/>
    <dgm:cxn modelId="{2980897F-F979-45F3-9E5C-67BCD86079AF}" type="presParOf" srcId="{ED19F645-0078-48C9-9505-8E31159E262D}" destId="{E1B4C2DF-47CF-44CD-912C-021B3B67E42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5686B291-A259-4F53-9EF9-D31413936FAC}" type="presOf" srcId="{8B378C5F-050E-4C5C-9905-0B3BD3FB0878}" destId="{9FC7F26C-0FE0-4B22-BC8E-6669DACE0C19}" srcOrd="1" destOrd="0" presId="urn:microsoft.com/office/officeart/2005/8/layout/chart3"/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2898DF75-D990-4259-8698-C4FA3AFFA7F9}" type="presOf" srcId="{45166B10-AEA5-41AB-BF99-B031D3B85886}" destId="{0F078181-220D-4569-A353-7FE9BD7BD35A}" srcOrd="1" destOrd="0" presId="urn:microsoft.com/office/officeart/2005/8/layout/chart3"/>
    <dgm:cxn modelId="{2F2D5DCD-D590-4847-BAF8-A7FD2E7B20DA}" type="presOf" srcId="{8B378C5F-050E-4C5C-9905-0B3BD3FB0878}" destId="{A0455701-69A7-4BBB-9267-40968246668D}" srcOrd="0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DCAEEF36-C7BF-4415-802B-E639DF6A76E7}" type="presOf" srcId="{45166B10-AEA5-41AB-BF99-B031D3B85886}" destId="{C550BE5D-42BB-49F2-8E69-7E09265462DA}" srcOrd="0" destOrd="0" presId="urn:microsoft.com/office/officeart/2005/8/layout/chart3"/>
    <dgm:cxn modelId="{17030F83-491A-4FFF-B45F-01CDFD2A20BC}" type="presOf" srcId="{BB18EA29-62CD-4456-A85D-919E9C4A94A2}" destId="{9701E96E-925E-4032-9B26-460282ABA9F8}" srcOrd="1" destOrd="0" presId="urn:microsoft.com/office/officeart/2005/8/layout/chart3"/>
    <dgm:cxn modelId="{4B19E294-CBC8-4C2D-B561-70D58E08BE63}" type="presOf" srcId="{3A87958C-3228-4066-9432-F407A89FCDD4}" destId="{1DA10E3A-DF79-430E-87C8-67A2D2385D14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68C0B3EE-0451-4D94-9518-63678C82913F}" type="presOf" srcId="{BB18EA29-62CD-4456-A85D-919E9C4A94A2}" destId="{5DC4A849-421D-4A8A-806A-7E6B3769B92B}" srcOrd="0" destOrd="0" presId="urn:microsoft.com/office/officeart/2005/8/layout/chart3"/>
    <dgm:cxn modelId="{2A56F7D0-513D-49E5-A10E-241FB66EB0B1}" type="presParOf" srcId="{1DA10E3A-DF79-430E-87C8-67A2D2385D14}" destId="{A0455701-69A7-4BBB-9267-40968246668D}" srcOrd="0" destOrd="0" presId="urn:microsoft.com/office/officeart/2005/8/layout/chart3"/>
    <dgm:cxn modelId="{F094853D-31FA-45C6-BC2F-C1080ACFC402}" type="presParOf" srcId="{1DA10E3A-DF79-430E-87C8-67A2D2385D14}" destId="{9FC7F26C-0FE0-4B22-BC8E-6669DACE0C19}" srcOrd="1" destOrd="0" presId="urn:microsoft.com/office/officeart/2005/8/layout/chart3"/>
    <dgm:cxn modelId="{157B95DD-7204-4785-9D77-C7EEE63B66EC}" type="presParOf" srcId="{1DA10E3A-DF79-430E-87C8-67A2D2385D14}" destId="{C550BE5D-42BB-49F2-8E69-7E09265462DA}" srcOrd="2" destOrd="0" presId="urn:microsoft.com/office/officeart/2005/8/layout/chart3"/>
    <dgm:cxn modelId="{D090AF40-72C3-4799-B4E5-68A515EB2AFE}" type="presParOf" srcId="{1DA10E3A-DF79-430E-87C8-67A2D2385D14}" destId="{0F078181-220D-4569-A353-7FE9BD7BD35A}" srcOrd="3" destOrd="0" presId="urn:microsoft.com/office/officeart/2005/8/layout/chart3"/>
    <dgm:cxn modelId="{BF8E801B-FBCB-4747-AE8D-375AD4B63C19}" type="presParOf" srcId="{1DA10E3A-DF79-430E-87C8-67A2D2385D14}" destId="{5DC4A849-421D-4A8A-806A-7E6B3769B92B}" srcOrd="4" destOrd="0" presId="urn:microsoft.com/office/officeart/2005/8/layout/chart3"/>
    <dgm:cxn modelId="{F0C72D15-AD5D-47B7-9F36-CE63EB431DD4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0B6B1488-0160-464D-B807-97605F9C2617}" type="presOf" srcId="{BB18EA29-62CD-4456-A85D-919E9C4A94A2}" destId="{5DC4A849-421D-4A8A-806A-7E6B3769B92B}" srcOrd="0" destOrd="0" presId="urn:microsoft.com/office/officeart/2005/8/layout/chart3"/>
    <dgm:cxn modelId="{7A5386E9-DE7C-4530-A3AD-49CC6E3647F3}" type="presOf" srcId="{8B378C5F-050E-4C5C-9905-0B3BD3FB0878}" destId="{A0455701-69A7-4BBB-9267-40968246668D}" srcOrd="0" destOrd="0" presId="urn:microsoft.com/office/officeart/2005/8/layout/chart3"/>
    <dgm:cxn modelId="{0CC51A65-567B-47B3-9CB5-7FDE3D40232F}" type="presOf" srcId="{45166B10-AEA5-41AB-BF99-B031D3B85886}" destId="{0F078181-220D-4569-A353-7FE9BD7BD35A}" srcOrd="1" destOrd="0" presId="urn:microsoft.com/office/officeart/2005/8/layout/chart3"/>
    <dgm:cxn modelId="{078A23BA-69F3-4095-8E6B-415BB6D2F30D}" type="presOf" srcId="{45166B10-AEA5-41AB-BF99-B031D3B85886}" destId="{C550BE5D-42BB-49F2-8E69-7E09265462DA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AFB05679-83F9-49CC-BF09-DA95903CE8D8}" type="presOf" srcId="{8B378C5F-050E-4C5C-9905-0B3BD3FB0878}" destId="{9FC7F26C-0FE0-4B22-BC8E-6669DACE0C19}" srcOrd="1" destOrd="0" presId="urn:microsoft.com/office/officeart/2005/8/layout/chart3"/>
    <dgm:cxn modelId="{8854C96C-DDC0-4319-A671-F2408F16D712}" type="presOf" srcId="{3A87958C-3228-4066-9432-F407A89FCDD4}" destId="{1DA10E3A-DF79-430E-87C8-67A2D2385D14}" srcOrd="0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6EB7C943-BF7E-43DA-82A8-AC9FBA3A1A71}" type="presOf" srcId="{BB18EA29-62CD-4456-A85D-919E9C4A94A2}" destId="{9701E96E-925E-4032-9B26-460282ABA9F8}" srcOrd="1" destOrd="0" presId="urn:microsoft.com/office/officeart/2005/8/layout/chart3"/>
    <dgm:cxn modelId="{E569D8A9-DC2D-47C3-9982-AE802600D0F0}" type="presParOf" srcId="{1DA10E3A-DF79-430E-87C8-67A2D2385D14}" destId="{A0455701-69A7-4BBB-9267-40968246668D}" srcOrd="0" destOrd="0" presId="urn:microsoft.com/office/officeart/2005/8/layout/chart3"/>
    <dgm:cxn modelId="{4216F395-2E8D-4EB4-9067-008431C7C0AF}" type="presParOf" srcId="{1DA10E3A-DF79-430E-87C8-67A2D2385D14}" destId="{9FC7F26C-0FE0-4B22-BC8E-6669DACE0C19}" srcOrd="1" destOrd="0" presId="urn:microsoft.com/office/officeart/2005/8/layout/chart3"/>
    <dgm:cxn modelId="{A7AB0388-35E9-4800-B390-CBBFC769B8FE}" type="presParOf" srcId="{1DA10E3A-DF79-430E-87C8-67A2D2385D14}" destId="{C550BE5D-42BB-49F2-8E69-7E09265462DA}" srcOrd="2" destOrd="0" presId="urn:microsoft.com/office/officeart/2005/8/layout/chart3"/>
    <dgm:cxn modelId="{E7D0C540-DF5E-4DA0-B6A0-28E37C3EB049}" type="presParOf" srcId="{1DA10E3A-DF79-430E-87C8-67A2D2385D14}" destId="{0F078181-220D-4569-A353-7FE9BD7BD35A}" srcOrd="3" destOrd="0" presId="urn:microsoft.com/office/officeart/2005/8/layout/chart3"/>
    <dgm:cxn modelId="{B934B968-27E7-4070-84FC-AEB79D5076DE}" type="presParOf" srcId="{1DA10E3A-DF79-430E-87C8-67A2D2385D14}" destId="{5DC4A849-421D-4A8A-806A-7E6B3769B92B}" srcOrd="4" destOrd="0" presId="urn:microsoft.com/office/officeart/2005/8/layout/chart3"/>
    <dgm:cxn modelId="{A791742E-7E75-4276-906A-4E87FE54A624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colorful1" csCatId="colorful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Psikolog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Avukat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690980EB-C7B3-4196-8DD7-56DAA855CF86}" type="presOf" srcId="{45166B10-AEA5-41AB-BF99-B031D3B85886}" destId="{0F078181-220D-4569-A353-7FE9BD7BD35A}" srcOrd="1" destOrd="0" presId="urn:microsoft.com/office/officeart/2005/8/layout/chart3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69A5402F-3E83-44F6-95E5-81334B608516}" type="presOf" srcId="{3A87958C-3228-4066-9432-F407A89FCDD4}" destId="{1DA10E3A-DF79-430E-87C8-67A2D2385D14}" srcOrd="0" destOrd="0" presId="urn:microsoft.com/office/officeart/2005/8/layout/chart3"/>
    <dgm:cxn modelId="{FA85F5BA-9C45-4BD1-9889-739EE7E5FFB4}" type="presOf" srcId="{8B378C5F-050E-4C5C-9905-0B3BD3FB0878}" destId="{A0455701-69A7-4BBB-9267-40968246668D}" srcOrd="0" destOrd="0" presId="urn:microsoft.com/office/officeart/2005/8/layout/chart3"/>
    <dgm:cxn modelId="{85492951-1549-4DD8-A382-67F9428E853F}" type="presOf" srcId="{BB18EA29-62CD-4456-A85D-919E9C4A94A2}" destId="{5DC4A849-421D-4A8A-806A-7E6B3769B92B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68B6405E-EF79-4477-BF8D-DD4DF2363A41}" type="presOf" srcId="{BB18EA29-62CD-4456-A85D-919E9C4A94A2}" destId="{9701E96E-925E-4032-9B26-460282ABA9F8}" srcOrd="1" destOrd="0" presId="urn:microsoft.com/office/officeart/2005/8/layout/chart3"/>
    <dgm:cxn modelId="{703CC44E-C485-4B4F-AD6F-9A2B58F64B27}" type="presOf" srcId="{45166B10-AEA5-41AB-BF99-B031D3B85886}" destId="{C550BE5D-42BB-49F2-8E69-7E09265462DA}" srcOrd="0" destOrd="0" presId="urn:microsoft.com/office/officeart/2005/8/layout/chart3"/>
    <dgm:cxn modelId="{61DF0B31-EB32-4C53-B14A-9E630379D397}" type="presOf" srcId="{8B378C5F-050E-4C5C-9905-0B3BD3FB0878}" destId="{9FC7F26C-0FE0-4B22-BC8E-6669DACE0C19}" srcOrd="1" destOrd="0" presId="urn:microsoft.com/office/officeart/2005/8/layout/chart3"/>
    <dgm:cxn modelId="{5ED08BC4-536B-4B02-B10D-26D6D0B157BD}" type="presParOf" srcId="{1DA10E3A-DF79-430E-87C8-67A2D2385D14}" destId="{A0455701-69A7-4BBB-9267-40968246668D}" srcOrd="0" destOrd="0" presId="urn:microsoft.com/office/officeart/2005/8/layout/chart3"/>
    <dgm:cxn modelId="{06CD9737-F475-430A-B323-569B416E6BB3}" type="presParOf" srcId="{1DA10E3A-DF79-430E-87C8-67A2D2385D14}" destId="{9FC7F26C-0FE0-4B22-BC8E-6669DACE0C19}" srcOrd="1" destOrd="0" presId="urn:microsoft.com/office/officeart/2005/8/layout/chart3"/>
    <dgm:cxn modelId="{198E76CC-6ED6-4A0B-9291-637105C324C8}" type="presParOf" srcId="{1DA10E3A-DF79-430E-87C8-67A2D2385D14}" destId="{C550BE5D-42BB-49F2-8E69-7E09265462DA}" srcOrd="2" destOrd="0" presId="urn:microsoft.com/office/officeart/2005/8/layout/chart3"/>
    <dgm:cxn modelId="{3F406972-8273-4CF0-A985-16866714991C}" type="presParOf" srcId="{1DA10E3A-DF79-430E-87C8-67A2D2385D14}" destId="{0F078181-220D-4569-A353-7FE9BD7BD35A}" srcOrd="3" destOrd="0" presId="urn:microsoft.com/office/officeart/2005/8/layout/chart3"/>
    <dgm:cxn modelId="{3099FC61-4E68-477E-B0A8-69A54105D59F}" type="presParOf" srcId="{1DA10E3A-DF79-430E-87C8-67A2D2385D14}" destId="{5DC4A849-421D-4A8A-806A-7E6B3769B92B}" srcOrd="4" destOrd="0" presId="urn:microsoft.com/office/officeart/2005/8/layout/chart3"/>
    <dgm:cxn modelId="{197CBE4F-3590-4E82-AF9B-D347D46EA57B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A87958C-3228-4066-9432-F407A89FCDD4}" type="doc">
      <dgm:prSet loTypeId="urn:microsoft.com/office/officeart/2005/8/layout/chart3" loCatId="cycle" qsTypeId="urn:microsoft.com/office/officeart/2005/8/quickstyle/simple3" qsCatId="simple" csTypeId="urn:microsoft.com/office/officeart/2005/8/colors/accent1_2" csCatId="accent1" phldr="1"/>
      <dgm:spPr/>
    </dgm:pt>
    <dgm:pt modelId="{8B378C5F-050E-4C5C-9905-0B3BD3FB0878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D39C276D-5B0F-45B0-93CC-8101680FB117}" type="parTrans" cxnId="{9CC9E225-3320-4936-A764-E998410CBC15}">
      <dgm:prSet/>
      <dgm:spPr/>
      <dgm:t>
        <a:bodyPr/>
        <a:lstStyle/>
        <a:p>
          <a:endParaRPr lang="tr-TR"/>
        </a:p>
      </dgm:t>
    </dgm:pt>
    <dgm:pt modelId="{4FD26C8D-9BAD-4F07-AF50-2B1B3116E6F3}" type="sibTrans" cxnId="{9CC9E225-3320-4936-A764-E998410CBC15}">
      <dgm:prSet/>
      <dgm:spPr/>
      <dgm:t>
        <a:bodyPr/>
        <a:lstStyle/>
        <a:p>
          <a:endParaRPr lang="tr-TR"/>
        </a:p>
      </dgm:t>
    </dgm:pt>
    <dgm:pt modelId="{45166B10-AEA5-41AB-BF99-B031D3B85886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7B4911A6-C262-430F-BF9F-A999B048E032}" type="parTrans" cxnId="{8A6E34BE-6D57-45B2-A522-6DBB78B0DE48}">
      <dgm:prSet/>
      <dgm:spPr/>
      <dgm:t>
        <a:bodyPr/>
        <a:lstStyle/>
        <a:p>
          <a:endParaRPr lang="tr-TR"/>
        </a:p>
      </dgm:t>
    </dgm:pt>
    <dgm:pt modelId="{C23CFBA3-79C9-4406-9C82-E28E5E750365}" type="sibTrans" cxnId="{8A6E34BE-6D57-45B2-A522-6DBB78B0DE48}">
      <dgm:prSet/>
      <dgm:spPr/>
      <dgm:t>
        <a:bodyPr/>
        <a:lstStyle/>
        <a:p>
          <a:endParaRPr lang="tr-TR"/>
        </a:p>
      </dgm:t>
    </dgm:pt>
    <dgm:pt modelId="{BB18EA29-62CD-4456-A85D-919E9C4A94A2}">
      <dgm:prSet phldrT="[Metin]"/>
      <dgm:spPr/>
      <dgm:t>
        <a:bodyPr/>
        <a:lstStyle/>
        <a:p>
          <a:r>
            <a:rPr lang="tr-TR" dirty="0" smtClean="0"/>
            <a:t>Eğitimci</a:t>
          </a:r>
          <a:endParaRPr lang="tr-TR" dirty="0"/>
        </a:p>
      </dgm:t>
    </dgm:pt>
    <dgm:pt modelId="{A8966573-2851-4BD2-AE7E-4669720BBDEF}" type="parTrans" cxnId="{AA9D495E-8353-42AF-AD40-089AC7D1737A}">
      <dgm:prSet/>
      <dgm:spPr/>
      <dgm:t>
        <a:bodyPr/>
        <a:lstStyle/>
        <a:p>
          <a:endParaRPr lang="tr-TR"/>
        </a:p>
      </dgm:t>
    </dgm:pt>
    <dgm:pt modelId="{B479200E-4FC3-4A98-9779-CAA55CA97B60}" type="sibTrans" cxnId="{AA9D495E-8353-42AF-AD40-089AC7D1737A}">
      <dgm:prSet/>
      <dgm:spPr/>
      <dgm:t>
        <a:bodyPr/>
        <a:lstStyle/>
        <a:p>
          <a:endParaRPr lang="tr-TR"/>
        </a:p>
      </dgm:t>
    </dgm:pt>
    <dgm:pt modelId="{1DA10E3A-DF79-430E-87C8-67A2D2385D14}" type="pres">
      <dgm:prSet presAssocID="{3A87958C-3228-4066-9432-F407A89FCDD4}" presName="compositeShape" presStyleCnt="0">
        <dgm:presLayoutVars>
          <dgm:chMax val="7"/>
          <dgm:dir/>
          <dgm:resizeHandles val="exact"/>
        </dgm:presLayoutVars>
      </dgm:prSet>
      <dgm:spPr/>
    </dgm:pt>
    <dgm:pt modelId="{A0455701-69A7-4BBB-9267-40968246668D}" type="pres">
      <dgm:prSet presAssocID="{3A87958C-3228-4066-9432-F407A89FCDD4}" presName="wedge1" presStyleLbl="node1" presStyleIdx="0" presStyleCnt="3"/>
      <dgm:spPr/>
      <dgm:t>
        <a:bodyPr/>
        <a:lstStyle/>
        <a:p>
          <a:endParaRPr lang="tr-TR"/>
        </a:p>
      </dgm:t>
    </dgm:pt>
    <dgm:pt modelId="{9FC7F26C-0FE0-4B22-BC8E-6669DACE0C19}" type="pres">
      <dgm:prSet presAssocID="{3A87958C-3228-4066-9432-F407A89FCDD4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50BE5D-42BB-49F2-8E69-7E09265462DA}" type="pres">
      <dgm:prSet presAssocID="{3A87958C-3228-4066-9432-F407A89FCDD4}" presName="wedge2" presStyleLbl="node1" presStyleIdx="1" presStyleCnt="3" custLinFactNeighborX="-156" custLinFactNeighborY="2106"/>
      <dgm:spPr/>
    </dgm:pt>
    <dgm:pt modelId="{0F078181-220D-4569-A353-7FE9BD7BD35A}" type="pres">
      <dgm:prSet presAssocID="{3A87958C-3228-4066-9432-F407A89FCDD4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DC4A849-421D-4A8A-806A-7E6B3769B92B}" type="pres">
      <dgm:prSet presAssocID="{3A87958C-3228-4066-9432-F407A89FCDD4}" presName="wedge3" presStyleLbl="node1" presStyleIdx="2" presStyleCnt="3" custLinFactNeighborX="-2266" custLinFactNeighborY="-6331"/>
      <dgm:spPr/>
    </dgm:pt>
    <dgm:pt modelId="{9701E96E-925E-4032-9B26-460282ABA9F8}" type="pres">
      <dgm:prSet presAssocID="{3A87958C-3228-4066-9432-F407A89FCDD4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9CC9E225-3320-4936-A764-E998410CBC15}" srcId="{3A87958C-3228-4066-9432-F407A89FCDD4}" destId="{8B378C5F-050E-4C5C-9905-0B3BD3FB0878}" srcOrd="0" destOrd="0" parTransId="{D39C276D-5B0F-45B0-93CC-8101680FB117}" sibTransId="{4FD26C8D-9BAD-4F07-AF50-2B1B3116E6F3}"/>
    <dgm:cxn modelId="{AA9D495E-8353-42AF-AD40-089AC7D1737A}" srcId="{3A87958C-3228-4066-9432-F407A89FCDD4}" destId="{BB18EA29-62CD-4456-A85D-919E9C4A94A2}" srcOrd="2" destOrd="0" parTransId="{A8966573-2851-4BD2-AE7E-4669720BBDEF}" sibTransId="{B479200E-4FC3-4A98-9779-CAA55CA97B60}"/>
    <dgm:cxn modelId="{0B1E4570-285A-4332-BB20-070C4F6EE378}" type="presOf" srcId="{45166B10-AEA5-41AB-BF99-B031D3B85886}" destId="{C550BE5D-42BB-49F2-8E69-7E09265462DA}" srcOrd="0" destOrd="0" presId="urn:microsoft.com/office/officeart/2005/8/layout/chart3"/>
    <dgm:cxn modelId="{28F4B9F5-FF7E-4AAB-89DC-531255313224}" type="presOf" srcId="{8B378C5F-050E-4C5C-9905-0B3BD3FB0878}" destId="{9FC7F26C-0FE0-4B22-BC8E-6669DACE0C19}" srcOrd="1" destOrd="0" presId="urn:microsoft.com/office/officeart/2005/8/layout/chart3"/>
    <dgm:cxn modelId="{02A696C8-8E71-4874-8692-2AC8820D67B7}" type="presOf" srcId="{3A87958C-3228-4066-9432-F407A89FCDD4}" destId="{1DA10E3A-DF79-430E-87C8-67A2D2385D14}" srcOrd="0" destOrd="0" presId="urn:microsoft.com/office/officeart/2005/8/layout/chart3"/>
    <dgm:cxn modelId="{8A6E34BE-6D57-45B2-A522-6DBB78B0DE48}" srcId="{3A87958C-3228-4066-9432-F407A89FCDD4}" destId="{45166B10-AEA5-41AB-BF99-B031D3B85886}" srcOrd="1" destOrd="0" parTransId="{7B4911A6-C262-430F-BF9F-A999B048E032}" sibTransId="{C23CFBA3-79C9-4406-9C82-E28E5E750365}"/>
    <dgm:cxn modelId="{8E650AD4-BC07-4363-A9AA-328A8EA14466}" type="presOf" srcId="{8B378C5F-050E-4C5C-9905-0B3BD3FB0878}" destId="{A0455701-69A7-4BBB-9267-40968246668D}" srcOrd="0" destOrd="0" presId="urn:microsoft.com/office/officeart/2005/8/layout/chart3"/>
    <dgm:cxn modelId="{7EBF8387-2DE5-4707-9242-0B3EF6C2BDE7}" type="presOf" srcId="{45166B10-AEA5-41AB-BF99-B031D3B85886}" destId="{0F078181-220D-4569-A353-7FE9BD7BD35A}" srcOrd="1" destOrd="0" presId="urn:microsoft.com/office/officeart/2005/8/layout/chart3"/>
    <dgm:cxn modelId="{EAF5C31B-3687-4F06-9B7E-AF9D226F35BE}" type="presOf" srcId="{BB18EA29-62CD-4456-A85D-919E9C4A94A2}" destId="{9701E96E-925E-4032-9B26-460282ABA9F8}" srcOrd="1" destOrd="0" presId="urn:microsoft.com/office/officeart/2005/8/layout/chart3"/>
    <dgm:cxn modelId="{D41D528E-E748-4633-B0F4-84901DBD57CC}" type="presOf" srcId="{BB18EA29-62CD-4456-A85D-919E9C4A94A2}" destId="{5DC4A849-421D-4A8A-806A-7E6B3769B92B}" srcOrd="0" destOrd="0" presId="urn:microsoft.com/office/officeart/2005/8/layout/chart3"/>
    <dgm:cxn modelId="{1CDB40D1-9100-472F-A458-D60E9788DF73}" type="presParOf" srcId="{1DA10E3A-DF79-430E-87C8-67A2D2385D14}" destId="{A0455701-69A7-4BBB-9267-40968246668D}" srcOrd="0" destOrd="0" presId="urn:microsoft.com/office/officeart/2005/8/layout/chart3"/>
    <dgm:cxn modelId="{44A60C4F-743B-4DC6-9B73-9B829442563F}" type="presParOf" srcId="{1DA10E3A-DF79-430E-87C8-67A2D2385D14}" destId="{9FC7F26C-0FE0-4B22-BC8E-6669DACE0C19}" srcOrd="1" destOrd="0" presId="urn:microsoft.com/office/officeart/2005/8/layout/chart3"/>
    <dgm:cxn modelId="{7B6B2179-0940-4EBD-8F73-8412833A20F6}" type="presParOf" srcId="{1DA10E3A-DF79-430E-87C8-67A2D2385D14}" destId="{C550BE5D-42BB-49F2-8E69-7E09265462DA}" srcOrd="2" destOrd="0" presId="urn:microsoft.com/office/officeart/2005/8/layout/chart3"/>
    <dgm:cxn modelId="{94AE2761-F0E6-4EDE-8A05-2B5AD4598513}" type="presParOf" srcId="{1DA10E3A-DF79-430E-87C8-67A2D2385D14}" destId="{0F078181-220D-4569-A353-7FE9BD7BD35A}" srcOrd="3" destOrd="0" presId="urn:microsoft.com/office/officeart/2005/8/layout/chart3"/>
    <dgm:cxn modelId="{502BC2E7-D340-450C-805F-F6F07F237413}" type="presParOf" srcId="{1DA10E3A-DF79-430E-87C8-67A2D2385D14}" destId="{5DC4A849-421D-4A8A-806A-7E6B3769B92B}" srcOrd="4" destOrd="0" presId="urn:microsoft.com/office/officeart/2005/8/layout/chart3"/>
    <dgm:cxn modelId="{4650A1B1-CF26-4B4C-B6BA-66C7E4AF4A65}" type="presParOf" srcId="{1DA10E3A-DF79-430E-87C8-67A2D2385D14}" destId="{9701E96E-925E-4032-9B26-460282ABA9F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038FF-27F6-4E7A-A297-CB9FB5531E84}">
      <dsp:nvSpPr>
        <dsp:cNvPr id="0" name=""/>
        <dsp:cNvSpPr/>
      </dsp:nvSpPr>
      <dsp:spPr>
        <a:xfrm>
          <a:off x="1771913" y="646804"/>
          <a:ext cx="4319956" cy="4319956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5430A-B565-4D63-911E-C855B315D84C}">
      <dsp:nvSpPr>
        <dsp:cNvPr id="0" name=""/>
        <dsp:cNvSpPr/>
      </dsp:nvSpPr>
      <dsp:spPr>
        <a:xfrm>
          <a:off x="1771913" y="646804"/>
          <a:ext cx="4319956" cy="4319956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2853D2-2186-4A53-A561-7FFB76E518E4}">
      <dsp:nvSpPr>
        <dsp:cNvPr id="0" name=""/>
        <dsp:cNvSpPr/>
      </dsp:nvSpPr>
      <dsp:spPr>
        <a:xfrm>
          <a:off x="1771913" y="646804"/>
          <a:ext cx="4319956" cy="4319956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5170F-7BC0-4D21-BFC7-77C3E7631282}">
      <dsp:nvSpPr>
        <dsp:cNvPr id="0" name=""/>
        <dsp:cNvSpPr/>
      </dsp:nvSpPr>
      <dsp:spPr>
        <a:xfrm>
          <a:off x="1771913" y="646804"/>
          <a:ext cx="4319956" cy="4319956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C32FB-E616-46FB-8CB0-1D56F7FB97D4}">
      <dsp:nvSpPr>
        <dsp:cNvPr id="0" name=""/>
        <dsp:cNvSpPr/>
      </dsp:nvSpPr>
      <dsp:spPr>
        <a:xfrm>
          <a:off x="2937399" y="1812290"/>
          <a:ext cx="1988984" cy="19889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smtClean="0"/>
            <a:t>Merak ettiğiniz bir konu belirleyin.</a:t>
          </a:r>
          <a:endParaRPr lang="tr-TR" sz="2200" kern="1200" dirty="0"/>
        </a:p>
      </dsp:txBody>
      <dsp:txXfrm>
        <a:off x="3228679" y="2103570"/>
        <a:ext cx="1406424" cy="1406424"/>
      </dsp:txXfrm>
    </dsp:sp>
    <dsp:sp modelId="{4F38852A-2AE0-4401-A1D5-98CFFC114608}">
      <dsp:nvSpPr>
        <dsp:cNvPr id="0" name=""/>
        <dsp:cNvSpPr/>
      </dsp:nvSpPr>
      <dsp:spPr>
        <a:xfrm>
          <a:off x="3235747" y="782"/>
          <a:ext cx="1392289" cy="13922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Eğitim</a:t>
          </a:r>
          <a:endParaRPr lang="tr-TR" sz="1400" kern="1200" dirty="0"/>
        </a:p>
      </dsp:txBody>
      <dsp:txXfrm>
        <a:off x="3439643" y="204678"/>
        <a:ext cx="984497" cy="984497"/>
      </dsp:txXfrm>
    </dsp:sp>
    <dsp:sp modelId="{0A4664F5-4CB9-4C50-BB03-0FAA1D00C29A}">
      <dsp:nvSpPr>
        <dsp:cNvPr id="0" name=""/>
        <dsp:cNvSpPr/>
      </dsp:nvSpPr>
      <dsp:spPr>
        <a:xfrm>
          <a:off x="5345603" y="2110638"/>
          <a:ext cx="1392289" cy="13922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Demokrasi</a:t>
          </a:r>
          <a:endParaRPr lang="tr-TR" sz="1400" kern="1200" dirty="0"/>
        </a:p>
      </dsp:txBody>
      <dsp:txXfrm>
        <a:off x="5549499" y="2314534"/>
        <a:ext cx="984497" cy="984497"/>
      </dsp:txXfrm>
    </dsp:sp>
    <dsp:sp modelId="{8CA543D8-CE54-450A-A5BB-992A18BD8D36}">
      <dsp:nvSpPr>
        <dsp:cNvPr id="0" name=""/>
        <dsp:cNvSpPr/>
      </dsp:nvSpPr>
      <dsp:spPr>
        <a:xfrm>
          <a:off x="3235747" y="4220494"/>
          <a:ext cx="1392289" cy="13922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Kadın</a:t>
          </a:r>
          <a:endParaRPr lang="tr-TR" sz="1400" kern="1200" dirty="0"/>
        </a:p>
      </dsp:txBody>
      <dsp:txXfrm>
        <a:off x="3439643" y="4424390"/>
        <a:ext cx="984497" cy="984497"/>
      </dsp:txXfrm>
    </dsp:sp>
    <dsp:sp modelId="{BDFB6FEE-6980-4067-8766-955B1F04FD09}">
      <dsp:nvSpPr>
        <dsp:cNvPr id="0" name=""/>
        <dsp:cNvSpPr/>
      </dsp:nvSpPr>
      <dsp:spPr>
        <a:xfrm>
          <a:off x="1125891" y="2110638"/>
          <a:ext cx="1392289" cy="13922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Çocuk</a:t>
          </a:r>
          <a:endParaRPr lang="tr-TR" sz="1400" kern="1200" dirty="0"/>
        </a:p>
      </dsp:txBody>
      <dsp:txXfrm>
        <a:off x="1329787" y="2314534"/>
        <a:ext cx="984497" cy="98449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Avukat</a:t>
          </a:r>
          <a:endParaRPr lang="tr-TR" sz="18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Avukat</a:t>
          </a:r>
          <a:endParaRPr lang="tr-TR" sz="18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Avukat</a:t>
          </a:r>
          <a:endParaRPr lang="tr-TR" sz="1800" kern="1200" dirty="0"/>
        </a:p>
      </dsp:txBody>
      <dsp:txXfrm>
        <a:off x="630482" y="591728"/>
        <a:ext cx="825387" cy="8109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981B6-9C0C-4BDF-AB17-B87B4C6B15D0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D93750-E316-41D1-9F2C-AFC73F3348C2}">
      <dsp:nvSpPr>
        <dsp:cNvPr id="0" name=""/>
        <dsp:cNvSpPr/>
      </dsp:nvSpPr>
      <dsp:spPr>
        <a:xfrm>
          <a:off x="0" y="0"/>
          <a:ext cx="2589974" cy="4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smtClean="0"/>
            <a:t>Seçtiğiniz konu ile ilgili merak ettiğiniz sorularınızı belirleyin. </a:t>
          </a:r>
          <a:endParaRPr lang="tr-TR" sz="3400" kern="1200" dirty="0"/>
        </a:p>
      </dsp:txBody>
      <dsp:txXfrm>
        <a:off x="0" y="0"/>
        <a:ext cx="2589974" cy="4064000"/>
      </dsp:txXfrm>
    </dsp:sp>
    <dsp:sp modelId="{8FA36C14-5662-4AB0-B442-2D32322488D8}">
      <dsp:nvSpPr>
        <dsp:cNvPr id="0" name=""/>
        <dsp:cNvSpPr/>
      </dsp:nvSpPr>
      <dsp:spPr>
        <a:xfrm>
          <a:off x="2655697" y="63500"/>
          <a:ext cx="3439477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Kadın öğrenciler bu okulda kendilerini güvende hissediyorlar mı? </a:t>
          </a:r>
          <a:endParaRPr lang="tr-TR" sz="2000" kern="1200" dirty="0"/>
        </a:p>
      </dsp:txBody>
      <dsp:txXfrm>
        <a:off x="2655697" y="63500"/>
        <a:ext cx="3439477" cy="1269999"/>
      </dsp:txXfrm>
    </dsp:sp>
    <dsp:sp modelId="{D83A2DC3-CF91-48B9-BBF2-30BEC7E0905E}">
      <dsp:nvSpPr>
        <dsp:cNvPr id="0" name=""/>
        <dsp:cNvSpPr/>
      </dsp:nvSpPr>
      <dsp:spPr>
        <a:xfrm>
          <a:off x="2589974" y="1333499"/>
          <a:ext cx="350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9B2FF-5725-46E0-875D-A176B9F08113}">
      <dsp:nvSpPr>
        <dsp:cNvPr id="0" name=""/>
        <dsp:cNvSpPr/>
      </dsp:nvSpPr>
      <dsp:spPr>
        <a:xfrm>
          <a:off x="2655697" y="1396999"/>
          <a:ext cx="3439477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Kadın öğrencilerin okulda karşılaştıkları sorunlar nelerdir?</a:t>
          </a:r>
          <a:endParaRPr lang="tr-TR" sz="2000" kern="1200" dirty="0"/>
        </a:p>
      </dsp:txBody>
      <dsp:txXfrm>
        <a:off x="2655697" y="1396999"/>
        <a:ext cx="3439477" cy="1269999"/>
      </dsp:txXfrm>
    </dsp:sp>
    <dsp:sp modelId="{5764D342-983A-40EB-946D-02C979D7B08E}">
      <dsp:nvSpPr>
        <dsp:cNvPr id="0" name=""/>
        <dsp:cNvSpPr/>
      </dsp:nvSpPr>
      <dsp:spPr>
        <a:xfrm>
          <a:off x="2589974" y="2666999"/>
          <a:ext cx="350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7840C7-7C05-4E98-A517-CDDB094192E0}">
      <dsp:nvSpPr>
        <dsp:cNvPr id="0" name=""/>
        <dsp:cNvSpPr/>
      </dsp:nvSpPr>
      <dsp:spPr>
        <a:xfrm>
          <a:off x="2655697" y="2730499"/>
          <a:ext cx="3439477" cy="1269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Kadın öğrencilerin sorunları ile ilgilenebilecek topluluklar var mı? Neler yaparlar?</a:t>
          </a:r>
          <a:endParaRPr lang="tr-TR" sz="2000" kern="1200" dirty="0"/>
        </a:p>
      </dsp:txBody>
      <dsp:txXfrm>
        <a:off x="2655697" y="2730499"/>
        <a:ext cx="3439477" cy="1269999"/>
      </dsp:txXfrm>
    </dsp:sp>
    <dsp:sp modelId="{C6BADB12-113D-45E5-BAB4-2007A6E847A2}">
      <dsp:nvSpPr>
        <dsp:cNvPr id="0" name=""/>
        <dsp:cNvSpPr/>
      </dsp:nvSpPr>
      <dsp:spPr>
        <a:xfrm>
          <a:off x="2589974" y="4000499"/>
          <a:ext cx="35052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2DF69-4945-4392-879D-F42D43DA6755}">
      <dsp:nvSpPr>
        <dsp:cNvPr id="0" name=""/>
        <dsp:cNvSpPr/>
      </dsp:nvSpPr>
      <dsp:spPr>
        <a:xfrm>
          <a:off x="2844800" y="1828800"/>
          <a:ext cx="2235200" cy="223520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Görüşme</a:t>
          </a:r>
          <a:endParaRPr lang="tr-TR" sz="1700" kern="1200" dirty="0"/>
        </a:p>
      </dsp:txBody>
      <dsp:txXfrm>
        <a:off x="3294175" y="2352385"/>
        <a:ext cx="1336450" cy="1148939"/>
      </dsp:txXfrm>
    </dsp:sp>
    <dsp:sp modelId="{731F967E-17D7-429C-9BBC-D9C2AAE3B351}">
      <dsp:nvSpPr>
        <dsp:cNvPr id="0" name=""/>
        <dsp:cNvSpPr/>
      </dsp:nvSpPr>
      <dsp:spPr>
        <a:xfrm>
          <a:off x="1544320" y="1300480"/>
          <a:ext cx="1625600" cy="1625600"/>
        </a:xfrm>
        <a:prstGeom prst="gear6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Anket </a:t>
          </a:r>
          <a:endParaRPr lang="tr-TR" sz="1700" kern="1200" dirty="0"/>
        </a:p>
      </dsp:txBody>
      <dsp:txXfrm>
        <a:off x="1953570" y="1712203"/>
        <a:ext cx="807100" cy="802154"/>
      </dsp:txXfrm>
    </dsp:sp>
    <dsp:sp modelId="{5EF2A17F-5AE9-42A7-99DE-5B5A8E38348E}">
      <dsp:nvSpPr>
        <dsp:cNvPr id="0" name=""/>
        <dsp:cNvSpPr/>
      </dsp:nvSpPr>
      <dsp:spPr>
        <a:xfrm rot="20700000">
          <a:off x="2454821" y="178981"/>
          <a:ext cx="1592756" cy="1592756"/>
        </a:xfrm>
        <a:prstGeom prst="gear6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İnternet</a:t>
          </a:r>
        </a:p>
      </dsp:txBody>
      <dsp:txXfrm rot="-20700000">
        <a:off x="2804160" y="528320"/>
        <a:ext cx="894080" cy="894080"/>
      </dsp:txXfrm>
    </dsp:sp>
    <dsp:sp modelId="{495B25F6-105F-46D3-A161-B4D48D3603D7}">
      <dsp:nvSpPr>
        <dsp:cNvPr id="0" name=""/>
        <dsp:cNvSpPr/>
      </dsp:nvSpPr>
      <dsp:spPr>
        <a:xfrm>
          <a:off x="2671505" y="1492320"/>
          <a:ext cx="2861056" cy="2861056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B42BA-D4D8-4299-8766-3B4055B91CA1}">
      <dsp:nvSpPr>
        <dsp:cNvPr id="0" name=""/>
        <dsp:cNvSpPr/>
      </dsp:nvSpPr>
      <dsp:spPr>
        <a:xfrm>
          <a:off x="1256429" y="941355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72363-176F-48CF-947E-EB1F01EA98CE}">
      <dsp:nvSpPr>
        <dsp:cNvPr id="0" name=""/>
        <dsp:cNvSpPr/>
      </dsp:nvSpPr>
      <dsp:spPr>
        <a:xfrm>
          <a:off x="2086400" y="-169332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261ED-AE8F-4479-AA0B-1BE6A33FB951}">
      <dsp:nvSpPr>
        <dsp:cNvPr id="0" name=""/>
        <dsp:cNvSpPr/>
      </dsp:nvSpPr>
      <dsp:spPr>
        <a:xfrm rot="5400000">
          <a:off x="263010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A kişisi</a:t>
          </a:r>
          <a:endParaRPr lang="tr-TR" sz="2300" kern="1200" dirty="0"/>
        </a:p>
      </dsp:txBody>
      <dsp:txXfrm rot="-5400000">
        <a:off x="2932264" y="234830"/>
        <a:ext cx="902150" cy="1036955"/>
      </dsp:txXfrm>
    </dsp:sp>
    <dsp:sp modelId="{7E7C3B00-DCB4-4B92-87FB-B42AF84A4CF4}">
      <dsp:nvSpPr>
        <dsp:cNvPr id="0" name=""/>
        <dsp:cNvSpPr/>
      </dsp:nvSpPr>
      <dsp:spPr>
        <a:xfrm>
          <a:off x="4078426" y="301365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İnternet kaynakları</a:t>
          </a:r>
          <a:endParaRPr lang="tr-TR" sz="2300" kern="1200" dirty="0"/>
        </a:p>
      </dsp:txBody>
      <dsp:txXfrm>
        <a:off x="4078426" y="301365"/>
        <a:ext cx="1681222" cy="903882"/>
      </dsp:txXfrm>
    </dsp:sp>
    <dsp:sp modelId="{BC7F9D04-DD6C-4BDE-9BA3-61D57AC800B9}">
      <dsp:nvSpPr>
        <dsp:cNvPr id="0" name=""/>
        <dsp:cNvSpPr/>
      </dsp:nvSpPr>
      <dsp:spPr>
        <a:xfrm rot="5400000">
          <a:off x="1214624" y="97992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 rot="-5400000">
        <a:off x="1516784" y="234830"/>
        <a:ext cx="902150" cy="1036955"/>
      </dsp:txXfrm>
    </dsp:sp>
    <dsp:sp modelId="{2001A22D-D678-466E-9B7B-F691768E2C63}">
      <dsp:nvSpPr>
        <dsp:cNvPr id="0" name=""/>
        <dsp:cNvSpPr/>
      </dsp:nvSpPr>
      <dsp:spPr>
        <a:xfrm rot="5400000">
          <a:off x="1919652" y="1376684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B kişisi</a:t>
          </a:r>
          <a:endParaRPr lang="tr-TR" sz="2300" kern="1200" dirty="0"/>
        </a:p>
      </dsp:txBody>
      <dsp:txXfrm rot="-5400000">
        <a:off x="2221812" y="1513522"/>
        <a:ext cx="902150" cy="1036955"/>
      </dsp:txXfrm>
    </dsp:sp>
    <dsp:sp modelId="{E5891038-3F07-4235-9F9C-4D1AAEDDE051}">
      <dsp:nvSpPr>
        <dsp:cNvPr id="0" name=""/>
        <dsp:cNvSpPr/>
      </dsp:nvSpPr>
      <dsp:spPr>
        <a:xfrm>
          <a:off x="336351" y="1580058"/>
          <a:ext cx="1626989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Kitaplar</a:t>
          </a:r>
          <a:endParaRPr lang="tr-TR" sz="2300" kern="1200" dirty="0"/>
        </a:p>
      </dsp:txBody>
      <dsp:txXfrm>
        <a:off x="336351" y="1580058"/>
        <a:ext cx="1626989" cy="903882"/>
      </dsp:txXfrm>
    </dsp:sp>
    <dsp:sp modelId="{87F891EB-F508-44F6-AD51-7FA66DBFA685}">
      <dsp:nvSpPr>
        <dsp:cNvPr id="0" name=""/>
        <dsp:cNvSpPr/>
      </dsp:nvSpPr>
      <dsp:spPr>
        <a:xfrm rot="5400000">
          <a:off x="3335133" y="1376684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 rot="-5400000">
        <a:off x="3637293" y="1513522"/>
        <a:ext cx="902150" cy="1036955"/>
      </dsp:txXfrm>
    </dsp:sp>
    <dsp:sp modelId="{BBEB9A03-3D02-4787-A3C4-EFDF794C21F1}">
      <dsp:nvSpPr>
        <dsp:cNvPr id="0" name=""/>
        <dsp:cNvSpPr/>
      </dsp:nvSpPr>
      <dsp:spPr>
        <a:xfrm rot="5400000">
          <a:off x="2630104" y="265537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C kişisi</a:t>
          </a:r>
          <a:endParaRPr lang="tr-TR" sz="2300" kern="1200" dirty="0"/>
        </a:p>
      </dsp:txBody>
      <dsp:txXfrm rot="-5400000">
        <a:off x="2932264" y="2792215"/>
        <a:ext cx="902150" cy="1036955"/>
      </dsp:txXfrm>
    </dsp:sp>
    <dsp:sp modelId="{9C0035C0-EFDC-498C-BD53-B1A51C210776}">
      <dsp:nvSpPr>
        <dsp:cNvPr id="0" name=""/>
        <dsp:cNvSpPr/>
      </dsp:nvSpPr>
      <dsp:spPr>
        <a:xfrm>
          <a:off x="4078426" y="2858751"/>
          <a:ext cx="1681222" cy="9038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Makaleler</a:t>
          </a:r>
          <a:endParaRPr lang="tr-TR" sz="2300" kern="1200" dirty="0"/>
        </a:p>
      </dsp:txBody>
      <dsp:txXfrm>
        <a:off x="4078426" y="2858751"/>
        <a:ext cx="1681222" cy="903882"/>
      </dsp:txXfrm>
    </dsp:sp>
    <dsp:sp modelId="{4D171DFE-FA3F-4B4F-9511-B1F5ECF0D89A}">
      <dsp:nvSpPr>
        <dsp:cNvPr id="0" name=""/>
        <dsp:cNvSpPr/>
      </dsp:nvSpPr>
      <dsp:spPr>
        <a:xfrm rot="5400000">
          <a:off x="1214624" y="2655377"/>
          <a:ext cx="1506471" cy="131063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/>
        </a:p>
      </dsp:txBody>
      <dsp:txXfrm rot="-5400000">
        <a:off x="1516784" y="2792215"/>
        <a:ext cx="902150" cy="10369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4AB1A-1D74-4F0E-96C3-DDC15868873D}">
      <dsp:nvSpPr>
        <dsp:cNvPr id="0" name=""/>
        <dsp:cNvSpPr/>
      </dsp:nvSpPr>
      <dsp:spPr>
        <a:xfrm>
          <a:off x="0" y="0"/>
          <a:ext cx="5631694" cy="10498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Neyi merak ediyordunuz? </a:t>
          </a:r>
          <a:endParaRPr lang="tr-TR" sz="2000" kern="1200" dirty="0"/>
        </a:p>
      </dsp:txBody>
      <dsp:txXfrm>
        <a:off x="30750" y="30750"/>
        <a:ext cx="4375959" cy="988376"/>
      </dsp:txXfrm>
    </dsp:sp>
    <dsp:sp modelId="{259F7A39-7912-41D0-BBA0-69C79694C6B1}">
      <dsp:nvSpPr>
        <dsp:cNvPr id="0" name=""/>
        <dsp:cNvSpPr/>
      </dsp:nvSpPr>
      <dsp:spPr>
        <a:xfrm>
          <a:off x="420548" y="1195692"/>
          <a:ext cx="5631694" cy="1049876"/>
        </a:xfrm>
        <a:prstGeom prst="roundRect">
          <a:avLst>
            <a:gd name="adj" fmla="val 10000"/>
          </a:avLst>
        </a:prstGeom>
        <a:solidFill>
          <a:schemeClr val="accent2">
            <a:hueOff val="-3158839"/>
            <a:satOff val="5324"/>
            <a:lumOff val="-65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Neden merak ettiniz?</a:t>
          </a:r>
          <a:endParaRPr lang="tr-TR" sz="2000" kern="1200" dirty="0"/>
        </a:p>
      </dsp:txBody>
      <dsp:txXfrm>
        <a:off x="451298" y="1226442"/>
        <a:ext cx="4467226" cy="988376"/>
      </dsp:txXfrm>
    </dsp:sp>
    <dsp:sp modelId="{5A6DCCA0-2EAB-4822-97A0-A6FEF2545266}">
      <dsp:nvSpPr>
        <dsp:cNvPr id="0" name=""/>
        <dsp:cNvSpPr/>
      </dsp:nvSpPr>
      <dsp:spPr>
        <a:xfrm>
          <a:off x="841097" y="2391385"/>
          <a:ext cx="5631694" cy="1049876"/>
        </a:xfrm>
        <a:prstGeom prst="roundRect">
          <a:avLst>
            <a:gd name="adj" fmla="val 10000"/>
          </a:avLst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Hangi sorulara yanıt aradınız?</a:t>
          </a:r>
          <a:endParaRPr lang="tr-TR" sz="2000" kern="1200" dirty="0"/>
        </a:p>
      </dsp:txBody>
      <dsp:txXfrm>
        <a:off x="871847" y="2422135"/>
        <a:ext cx="4467226" cy="988376"/>
      </dsp:txXfrm>
    </dsp:sp>
    <dsp:sp modelId="{47911331-7E2D-4506-A287-84B02C659C46}">
      <dsp:nvSpPr>
        <dsp:cNvPr id="0" name=""/>
        <dsp:cNvSpPr/>
      </dsp:nvSpPr>
      <dsp:spPr>
        <a:xfrm>
          <a:off x="1261645" y="3587078"/>
          <a:ext cx="5631694" cy="1049876"/>
        </a:xfrm>
        <a:prstGeom prst="roundRect">
          <a:avLst>
            <a:gd name="adj" fmla="val 10000"/>
          </a:avLst>
        </a:prstGeom>
        <a:solidFill>
          <a:schemeClr val="accent2">
            <a:hueOff val="-9476516"/>
            <a:satOff val="15973"/>
            <a:lumOff val="-195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Hangi kaynaklardan yararlandınız? Kimlerle görüştünüz? Size ne yanıt verdiler?</a:t>
          </a:r>
          <a:endParaRPr lang="tr-TR" sz="2000" kern="1200" dirty="0"/>
        </a:p>
      </dsp:txBody>
      <dsp:txXfrm>
        <a:off x="1292395" y="3617828"/>
        <a:ext cx="4467226" cy="988376"/>
      </dsp:txXfrm>
    </dsp:sp>
    <dsp:sp modelId="{F3D5F36B-C182-4F3F-B342-AE08B0050E59}">
      <dsp:nvSpPr>
        <dsp:cNvPr id="0" name=""/>
        <dsp:cNvSpPr/>
      </dsp:nvSpPr>
      <dsp:spPr>
        <a:xfrm>
          <a:off x="1682194" y="4782771"/>
          <a:ext cx="5631694" cy="1049876"/>
        </a:xfrm>
        <a:prstGeom prst="roundRect">
          <a:avLst>
            <a:gd name="adj" fmla="val 10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Ulaştığınız sonuç nedir? </a:t>
          </a:r>
          <a:endParaRPr lang="tr-TR" sz="2000" kern="1200" dirty="0"/>
        </a:p>
      </dsp:txBody>
      <dsp:txXfrm>
        <a:off x="1712944" y="4813521"/>
        <a:ext cx="4467226" cy="988376"/>
      </dsp:txXfrm>
    </dsp:sp>
    <dsp:sp modelId="{DE637608-19BA-4B04-B08D-429B5F8C9C93}">
      <dsp:nvSpPr>
        <dsp:cNvPr id="0" name=""/>
        <dsp:cNvSpPr/>
      </dsp:nvSpPr>
      <dsp:spPr>
        <a:xfrm>
          <a:off x="4949274" y="766993"/>
          <a:ext cx="682419" cy="682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100" kern="1200"/>
        </a:p>
      </dsp:txBody>
      <dsp:txXfrm>
        <a:off x="5102818" y="766993"/>
        <a:ext cx="375331" cy="513520"/>
      </dsp:txXfrm>
    </dsp:sp>
    <dsp:sp modelId="{AFCB3BBB-2957-462C-8DFF-7300D0CA4060}">
      <dsp:nvSpPr>
        <dsp:cNvPr id="0" name=""/>
        <dsp:cNvSpPr/>
      </dsp:nvSpPr>
      <dsp:spPr>
        <a:xfrm>
          <a:off x="5369823" y="1962686"/>
          <a:ext cx="682419" cy="682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414540"/>
            <a:satOff val="-5582"/>
            <a:lumOff val="-144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4414540"/>
              <a:satOff val="-5582"/>
              <a:lumOff val="-14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100" kern="1200"/>
        </a:p>
      </dsp:txBody>
      <dsp:txXfrm>
        <a:off x="5523367" y="1962686"/>
        <a:ext cx="375331" cy="513520"/>
      </dsp:txXfrm>
    </dsp:sp>
    <dsp:sp modelId="{3D191220-951D-4065-9182-9C160244B2A9}">
      <dsp:nvSpPr>
        <dsp:cNvPr id="0" name=""/>
        <dsp:cNvSpPr/>
      </dsp:nvSpPr>
      <dsp:spPr>
        <a:xfrm>
          <a:off x="5790371" y="3140880"/>
          <a:ext cx="682419" cy="682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829079"/>
            <a:satOff val="-11165"/>
            <a:lumOff val="-288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8829079"/>
              <a:satOff val="-11165"/>
              <a:lumOff val="-28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100" kern="1200"/>
        </a:p>
      </dsp:txBody>
      <dsp:txXfrm>
        <a:off x="5943915" y="3140880"/>
        <a:ext cx="375331" cy="513520"/>
      </dsp:txXfrm>
    </dsp:sp>
    <dsp:sp modelId="{4C22C882-8D0D-4EB6-9C2C-3A0E567309E8}">
      <dsp:nvSpPr>
        <dsp:cNvPr id="0" name=""/>
        <dsp:cNvSpPr/>
      </dsp:nvSpPr>
      <dsp:spPr>
        <a:xfrm>
          <a:off x="6210920" y="4348239"/>
          <a:ext cx="682419" cy="68241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3243618"/>
            <a:satOff val="-16747"/>
            <a:lumOff val="-4329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-13243618"/>
              <a:satOff val="-16747"/>
              <a:lumOff val="-43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100" kern="1200"/>
        </a:p>
      </dsp:txBody>
      <dsp:txXfrm>
        <a:off x="6364464" y="4348239"/>
        <a:ext cx="375331" cy="513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Psikolog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Avukat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55701-69A7-4BBB-9267-40968246668D}">
      <dsp:nvSpPr>
        <dsp:cNvPr id="0" name=""/>
        <dsp:cNvSpPr/>
      </dsp:nvSpPr>
      <dsp:spPr>
        <a:xfrm>
          <a:off x="550360" y="195486"/>
          <a:ext cx="2432719" cy="2432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873007" y="644381"/>
        <a:ext cx="825387" cy="810906"/>
      </dsp:txXfrm>
    </dsp:sp>
    <dsp:sp modelId="{C550BE5D-42BB-49F2-8E69-7E09265462DA}">
      <dsp:nvSpPr>
        <dsp:cNvPr id="0" name=""/>
        <dsp:cNvSpPr/>
      </dsp:nvSpPr>
      <dsp:spPr>
        <a:xfrm>
          <a:off x="421164" y="319121"/>
          <a:ext cx="2432719" cy="2432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1087266" y="1854052"/>
        <a:ext cx="1100516" cy="752984"/>
      </dsp:txXfrm>
    </dsp:sp>
    <dsp:sp modelId="{5DC4A849-421D-4A8A-806A-7E6B3769B92B}">
      <dsp:nvSpPr>
        <dsp:cNvPr id="0" name=""/>
        <dsp:cNvSpPr/>
      </dsp:nvSpPr>
      <dsp:spPr>
        <a:xfrm>
          <a:off x="369834" y="113873"/>
          <a:ext cx="2432719" cy="2432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Eğitimci</a:t>
          </a:r>
          <a:endParaRPr lang="tr-TR" sz="1500" kern="1200" dirty="0"/>
        </a:p>
      </dsp:txBody>
      <dsp:txXfrm>
        <a:off x="630482" y="591728"/>
        <a:ext cx="825387" cy="810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3B76C-BEC7-43B2-B58D-BD848F316519}" type="datetimeFigureOut">
              <a:rPr lang="tr-TR" smtClean="0"/>
              <a:t>12.12.2015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8A316-189E-4A52-BBFF-2D1A763091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906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362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724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898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331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8A316-189E-4A52-BBFF-2D1A7630913E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1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319B3C-4561-4644-BFCB-B1809E6DDD93}" type="datetime1">
              <a:rPr lang="tr-TR" smtClean="0"/>
              <a:t>12.12.2015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6DDA-6E84-486E-B33B-0CE89D0C74E6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55DE9-9B8E-4A84-AB71-A3313B601E53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94B75E-034A-439C-86B0-36342E290E36}" type="datetime1">
              <a:rPr lang="tr-TR" smtClean="0"/>
              <a:t>12.12.2015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C836D1-8A4D-4025-BBBD-D37E32A00E31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5546D-2C4E-47C5-9AE9-336620681ACF}" type="datetime1">
              <a:rPr lang="tr-TR" smtClean="0"/>
              <a:t>12.12.2015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C3964-1966-47F0-A035-C0B9E115D157}" type="datetime1">
              <a:rPr lang="tr-TR" smtClean="0"/>
              <a:t>12.12.2015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47F277-76BA-424E-9AF9-B4B256B2338D}" type="datetime1">
              <a:rPr lang="tr-TR" smtClean="0"/>
              <a:t>12.12.2015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91A71-D89A-461D-8E8C-F5732581E615}" type="datetime1">
              <a:rPr lang="tr-TR" smtClean="0"/>
              <a:t>12.12.2015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A793F7-1518-491C-BDC7-2DB77BF35C70}" type="datetime1">
              <a:rPr lang="tr-TR" smtClean="0"/>
              <a:t>12.12.2015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4403D92-E24C-48B5-BEB5-3F647402D584}" type="datetime1">
              <a:rPr lang="tr-TR" smtClean="0"/>
              <a:t>12.12.2015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tr-TR" smtClean="0"/>
              <a:t>Prof. Dr. İsmail GÜVEN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CF79181-4728-4647-A710-7EAEB1CE7ABF}" type="datetime1">
              <a:rPr lang="tr-TR" smtClean="0"/>
              <a:t>12.12.2015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diagramLayout" Target="../diagrams/layout8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diagramData" Target="../diagrams/data8.xml"/><Relationship Id="rId2" Type="http://schemas.openxmlformats.org/officeDocument/2006/relationships/diagramData" Target="../diagrams/data6.xml"/><Relationship Id="rId1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5" Type="http://schemas.openxmlformats.org/officeDocument/2006/relationships/diagramColors" Target="../diagrams/colors8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Relationship Id="rId1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13" Type="http://schemas.openxmlformats.org/officeDocument/2006/relationships/diagramLayout" Target="../diagrams/layout14.xml"/><Relationship Id="rId3" Type="http://schemas.openxmlformats.org/officeDocument/2006/relationships/diagramLayout" Target="../diagrams/layout12.xml"/><Relationship Id="rId7" Type="http://schemas.openxmlformats.org/officeDocument/2006/relationships/diagramData" Target="../diagrams/data13.xml"/><Relationship Id="rId12" Type="http://schemas.openxmlformats.org/officeDocument/2006/relationships/diagramData" Target="../diagrams/data14.xml"/><Relationship Id="rId2" Type="http://schemas.openxmlformats.org/officeDocument/2006/relationships/diagramData" Target="../diagrams/data12.xml"/><Relationship Id="rId1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11" Type="http://schemas.microsoft.com/office/2007/relationships/diagramDrawing" Target="../diagrams/drawing13.xml"/><Relationship Id="rId5" Type="http://schemas.openxmlformats.org/officeDocument/2006/relationships/diagramColors" Target="../diagrams/colors12.xml"/><Relationship Id="rId15" Type="http://schemas.openxmlformats.org/officeDocument/2006/relationships/diagramColors" Target="../diagrams/colors14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2.xml"/><Relationship Id="rId9" Type="http://schemas.openxmlformats.org/officeDocument/2006/relationships/diagramQuickStyle" Target="../diagrams/quickStyle13.xml"/><Relationship Id="rId14" Type="http://schemas.openxmlformats.org/officeDocument/2006/relationships/diagramQuickStyle" Target="../diagrams/quickStyle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hyperlink" Target="https://www.youtube.com/watch?v=t1YG7ZXfC6g" TargetMode="External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t1YG7ZXfC6g" TargetMode="Externa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1YG7ZXfC6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55776" y="3645024"/>
            <a:ext cx="59907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Özel Öğretim Yöntemleri II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3498918" y="4928702"/>
            <a:ext cx="48895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9. </a:t>
            </a:r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Hafta</a:t>
            </a:r>
          </a:p>
          <a:p>
            <a:pPr algn="ctr"/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Arı-Yorum ve </a:t>
            </a:r>
            <a:r>
              <a:rPr lang="tr-TR" dirty="0" err="1" smtClean="0">
                <a:solidFill>
                  <a:schemeClr val="accent2">
                    <a:lumMod val="50000"/>
                  </a:schemeClr>
                </a:solidFill>
              </a:rPr>
              <a:t>Jigsaw</a:t>
            </a:r>
            <a:endParaRPr lang="tr-T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26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94B75E-034A-439C-86B0-36342E290E36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2185835827"/>
              </p:ext>
            </p:extLst>
          </p:nvPr>
        </p:nvGraphicFramePr>
        <p:xfrm>
          <a:off x="251520" y="268035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2340453207"/>
              </p:ext>
            </p:extLst>
          </p:nvPr>
        </p:nvGraphicFramePr>
        <p:xfrm>
          <a:off x="5326538" y="303995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840158721"/>
              </p:ext>
            </p:extLst>
          </p:nvPr>
        </p:nvGraphicFramePr>
        <p:xfrm>
          <a:off x="2771800" y="3920120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Dikdörtgen 9"/>
          <p:cNvSpPr/>
          <p:nvPr/>
        </p:nvSpPr>
        <p:spPr>
          <a:xfrm>
            <a:off x="1475656" y="3144607"/>
            <a:ext cx="632035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Konuyu kendi grubunuzda farklı rollerin bakış açısıyla tartışın.</a:t>
            </a:r>
            <a:endParaRPr lang="tr-TR" sz="2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1754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94B75E-034A-439C-86B0-36342E290E36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2741244222"/>
              </p:ext>
            </p:extLst>
          </p:nvPr>
        </p:nvGraphicFramePr>
        <p:xfrm>
          <a:off x="179512" y="0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3510865589"/>
              </p:ext>
            </p:extLst>
          </p:nvPr>
        </p:nvGraphicFramePr>
        <p:xfrm>
          <a:off x="5330576" y="35437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4247646365"/>
              </p:ext>
            </p:extLst>
          </p:nvPr>
        </p:nvGraphicFramePr>
        <p:xfrm>
          <a:off x="2824555" y="3979127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Dikdörtgen 9"/>
          <p:cNvSpPr/>
          <p:nvPr/>
        </p:nvSpPr>
        <p:spPr>
          <a:xfrm>
            <a:off x="1368397" y="3022112"/>
            <a:ext cx="632035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Aynı rollere sahip kişiler bir araya gelip konuyu alanınız açısından değerlendirin.</a:t>
            </a:r>
            <a:endParaRPr lang="tr-TR" sz="2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2275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94B75E-034A-439C-86B0-36342E290E36}" type="datetime1">
              <a:rPr lang="tr-TR" smtClean="0"/>
              <a:t>12.12.2015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1937585676"/>
              </p:ext>
            </p:extLst>
          </p:nvPr>
        </p:nvGraphicFramePr>
        <p:xfrm>
          <a:off x="107504" y="-570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yagram 7"/>
          <p:cNvGraphicFramePr/>
          <p:nvPr>
            <p:extLst>
              <p:ext uri="{D42A27DB-BD31-4B8C-83A1-F6EECF244321}">
                <p14:modId xmlns:p14="http://schemas.microsoft.com/office/powerpoint/2010/main" val="147036566"/>
              </p:ext>
            </p:extLst>
          </p:nvPr>
        </p:nvGraphicFramePr>
        <p:xfrm>
          <a:off x="5330576" y="0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1030932421"/>
              </p:ext>
            </p:extLst>
          </p:nvPr>
        </p:nvGraphicFramePr>
        <p:xfrm>
          <a:off x="2771800" y="3966746"/>
          <a:ext cx="3408040" cy="2896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Dikdörtgen 9"/>
          <p:cNvSpPr/>
          <p:nvPr/>
        </p:nvSpPr>
        <p:spPr>
          <a:xfrm>
            <a:off x="825104" y="3015352"/>
            <a:ext cx="730143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Başlangıçtaki gruplarınıza geri dönün ve grup olarak konu/sorun hakkında bir karara varın. </a:t>
            </a:r>
            <a:endParaRPr lang="tr-TR" sz="2400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73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13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306760" y="2719791"/>
            <a:ext cx="8127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Sosyal bilgiler öğretim programından bir kazanım seçerek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Arı-yorum ve </a:t>
            </a:r>
            <a:r>
              <a:rPr lang="tr-TR" sz="2400" dirty="0" err="1" smtClean="0">
                <a:solidFill>
                  <a:schemeClr val="accent2">
                    <a:lumMod val="50000"/>
                  </a:schemeClr>
                </a:solidFill>
              </a:rPr>
              <a:t>Jigsaw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 tekniklerinin </a:t>
            </a:r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kullanıldığı bir ders planını 45 dakika içinde tasarlayınız.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dirty="0" smtClean="0"/>
              <a:t>Prof. Dr. İsmail GÜVEN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Bilgiyi Derinleştirme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7FE2CF-B088-44EF-99CD-0B57B23C0954}" type="datetime1">
              <a:rPr lang="tr-TR" smtClean="0"/>
              <a:t>12.12.2015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6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14</a:t>
            </a:fld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258345" y="3689287"/>
            <a:ext cx="8127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>
                <a:solidFill>
                  <a:schemeClr val="accent2">
                    <a:lumMod val="50000"/>
                  </a:schemeClr>
                </a:solidFill>
              </a:rPr>
              <a:t>Hazırlanan ders planlarının sunumu… </a:t>
            </a:r>
            <a:endParaRPr lang="tr-T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47064" y="144476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Değerlendirme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A024122-8D9C-4EC6-BA3E-4E477BE86E3F}" type="datetime1">
              <a:rPr lang="tr-TR" smtClean="0"/>
              <a:t>12.12.2015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9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530518" y="1834253"/>
            <a:ext cx="483601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Merak ettiğiniz bir konuda araştırma yaparken nasıl bir yol izlersiniz</a:t>
            </a:r>
            <a:r>
              <a:rPr lang="tr-TR" sz="2000" dirty="0" smtClean="0"/>
              <a:t>? </a:t>
            </a:r>
            <a:endParaRPr lang="tr-TR" sz="2000" dirty="0"/>
          </a:p>
        </p:txBody>
      </p:sp>
      <p:sp>
        <p:nvSpPr>
          <p:cNvPr id="8" name="Metin kutusu 7"/>
          <p:cNvSpPr txBox="1"/>
          <p:nvPr/>
        </p:nvSpPr>
        <p:spPr>
          <a:xfrm>
            <a:off x="3154913" y="3397525"/>
            <a:ext cx="4153391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«empati» gerçekten kurulabilir mi yoksa «-</a:t>
            </a:r>
            <a:r>
              <a:rPr lang="tr-TR" sz="2000" dirty="0" err="1" smtClean="0"/>
              <a:t>mış</a:t>
            </a:r>
            <a:r>
              <a:rPr lang="tr-TR" sz="2000" dirty="0" smtClean="0"/>
              <a:t>» gibi mi yapılır? </a:t>
            </a:r>
            <a:endParaRPr lang="tr-TR" sz="2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508027" y="5268575"/>
            <a:ext cx="7517456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000" dirty="0" smtClean="0"/>
              <a:t>Olaylara farklı biriymiş gibi bakmayı dener misiniz? </a:t>
            </a:r>
            <a:endParaRPr lang="tr-TR" sz="2000" dirty="0"/>
          </a:p>
        </p:txBody>
      </p:sp>
      <p:sp>
        <p:nvSpPr>
          <p:cNvPr id="10" name="Dikdörtgen 9"/>
          <p:cNvSpPr/>
          <p:nvPr/>
        </p:nvSpPr>
        <p:spPr>
          <a:xfrm>
            <a:off x="498024" y="901755"/>
            <a:ext cx="793579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2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Ne hatırlıyorsunuz/biliyorsunuz?</a:t>
            </a:r>
            <a:endParaRPr lang="tr-TR" sz="3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b="1" dirty="0" smtClean="0">
                <a:ln w="0"/>
                <a:solidFill>
                  <a:srgbClr val="FF0000"/>
                </a:solidFill>
              </a:rPr>
              <a:t>Giriş Aşaması</a:t>
            </a:r>
            <a:endParaRPr lang="tr-TR" b="1" dirty="0">
              <a:ln w="0"/>
              <a:solidFill>
                <a:srgbClr val="FF0000"/>
              </a:solidFill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A93F1D3-BBD8-4791-82C5-DFE398257DFB}" type="datetime1">
              <a:rPr lang="tr-TR" smtClean="0"/>
              <a:t>12.12.2015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80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E04D6E-F831-4C97-8DAB-D6933BBC1BFA}" type="datetime1">
              <a:rPr lang="tr-TR" smtClean="0"/>
              <a:t>12.12.2015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080148718"/>
              </p:ext>
            </p:extLst>
          </p:nvPr>
        </p:nvGraphicFramePr>
        <p:xfrm>
          <a:off x="539552" y="767762"/>
          <a:ext cx="7863784" cy="5613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860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459880-0417-45FB-942A-084FB23D4B62}" type="datetime1">
              <a:rPr lang="tr-TR" smtClean="0"/>
              <a:t>12.12.2015</a:t>
            </a:fld>
            <a:endParaRPr lang="tr-TR"/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299099920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7157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65F6205-091E-4A75-864B-06DD8AD2863A}" type="datetime1">
              <a:rPr lang="tr-TR" smtClean="0"/>
              <a:t>12.12.2015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052996451"/>
              </p:ext>
            </p:extLst>
          </p:nvPr>
        </p:nvGraphicFramePr>
        <p:xfrm>
          <a:off x="0" y="23199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ikdörtgen 5"/>
          <p:cNvSpPr/>
          <p:nvPr/>
        </p:nvSpPr>
        <p:spPr>
          <a:xfrm>
            <a:off x="1115616" y="1144588"/>
            <a:ext cx="6445995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0" cap="none" spc="0" dirty="0" smtClean="0">
                <a:ln w="0"/>
                <a:solidFill>
                  <a:schemeClr val="accent1"/>
                </a:solidFill>
              </a:rPr>
              <a:t>Araştırma sürecinizi belirleyin…</a:t>
            </a:r>
            <a:endParaRPr lang="tr-TR" sz="3200" b="0" cap="none" spc="0" dirty="0">
              <a:ln w="0"/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1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B09DCC-6FE0-4127-BD18-A9F6B1178891}" type="datetime1">
              <a:rPr lang="tr-TR" smtClean="0"/>
              <a:t>12.12.2015</a:t>
            </a:fld>
            <a:endParaRPr lang="tr-TR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076548"/>
              </p:ext>
            </p:extLst>
          </p:nvPr>
        </p:nvGraphicFramePr>
        <p:xfrm>
          <a:off x="306762" y="1273875"/>
          <a:ext cx="7822254" cy="522372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03709"/>
                <a:gridCol w="1303709"/>
                <a:gridCol w="1303709"/>
                <a:gridCol w="1303709"/>
                <a:gridCol w="1426668"/>
                <a:gridCol w="1180750"/>
              </a:tblGrid>
              <a:tr h="110892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Görüşme yapılan kadın öğrenci ne</a:t>
                      </a:r>
                      <a:r>
                        <a:rPr lang="tr-TR" sz="1400" baseline="0" dirty="0" smtClean="0"/>
                        <a:t> dedi?</a:t>
                      </a:r>
                      <a:endParaRPr lang="tr-T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smtClean="0"/>
                        <a:t>Görüşme yapılan erkek</a:t>
                      </a:r>
                      <a:r>
                        <a:rPr lang="tr-TR" sz="1400" baseline="0" dirty="0" smtClean="0"/>
                        <a:t> </a:t>
                      </a:r>
                      <a:r>
                        <a:rPr lang="tr-TR" sz="1400" dirty="0" smtClean="0"/>
                        <a:t>öğrenci ne</a:t>
                      </a:r>
                      <a:r>
                        <a:rPr lang="tr-TR" sz="1400" baseline="0" dirty="0" smtClean="0"/>
                        <a:t> dedi?</a:t>
                      </a:r>
                      <a:endParaRPr lang="tr-T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Okul yöneticileri ne dedi?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Öğretmenler ne diyor?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/>
                        <a:t>Aileler ne diyor?</a:t>
                      </a:r>
                      <a:endParaRPr lang="tr-TR" sz="1400" dirty="0"/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Matematik,</a:t>
                      </a:r>
                      <a:r>
                        <a:rPr lang="tr-TR" sz="1400" baseline="0" dirty="0" smtClean="0"/>
                        <a:t> ve İngilizce derslerinde kadınlar erkekler kadar iyiler mi?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Kadınlar erkekler kadar spor yapıyor mu?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08923">
                <a:tc>
                  <a:txBody>
                    <a:bodyPr/>
                    <a:lstStyle/>
                    <a:p>
                      <a:r>
                        <a:rPr lang="tr-TR" sz="1400" dirty="0" smtClean="0"/>
                        <a:t>Kadınlar</a:t>
                      </a:r>
                      <a:r>
                        <a:rPr lang="tr-TR" sz="1400" baseline="0" dirty="0" smtClean="0"/>
                        <a:t> okul içinde kendilerini güvende hissediyorlar mı?</a:t>
                      </a:r>
                      <a:endParaRPr lang="tr-T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Dikdörtgen 8"/>
          <p:cNvSpPr/>
          <p:nvPr/>
        </p:nvSpPr>
        <p:spPr>
          <a:xfrm>
            <a:off x="277342" y="729287"/>
            <a:ext cx="84834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solidFill>
                  <a:schemeClr val="accent1"/>
                </a:solidFill>
              </a:rPr>
              <a:t>Temel soru: Kadınlar okulda kendilerine adil davranıldığını hissediyorlar mı?</a:t>
            </a:r>
            <a:endParaRPr lang="tr-TR" b="0" cap="none" spc="0" dirty="0">
              <a:ln w="0"/>
              <a:solidFill>
                <a:schemeClr val="accent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 rot="19138313">
            <a:off x="1277616" y="4217267"/>
            <a:ext cx="64828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Buna benzer bir tablo hazırlayın.</a:t>
            </a:r>
            <a:endParaRPr lang="tr-TR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18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4D9802-EABF-4E9D-9D85-E4B1F8F66945}" type="datetime1">
              <a:rPr lang="tr-TR" smtClean="0"/>
              <a:t>12.12.2015</a:t>
            </a:fld>
            <a:endParaRPr lang="tr-TR"/>
          </a:p>
        </p:txBody>
      </p:sp>
      <p:sp>
        <p:nvSpPr>
          <p:cNvPr id="9" name="Dikdörtgen 8">
            <a:hlinkClick r:id="rId3"/>
          </p:cNvPr>
          <p:cNvSpPr/>
          <p:nvPr/>
        </p:nvSpPr>
        <p:spPr>
          <a:xfrm>
            <a:off x="1729371" y="831195"/>
            <a:ext cx="5622373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 smtClean="0">
                <a:ln w="0"/>
              </a:rPr>
              <a:t>Sahaya çıkıp bilgi toplayın…</a:t>
            </a:r>
            <a:endParaRPr lang="tr-TR" sz="3200" dirty="0">
              <a:ln w="0"/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2369123633"/>
              </p:ext>
            </p:extLst>
          </p:nvPr>
        </p:nvGraphicFramePr>
        <p:xfrm>
          <a:off x="1307048" y="188812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5349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06760" y="184700"/>
            <a:ext cx="700154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Keşfetme 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4C0A3E-6C98-424B-ADE6-FDF26DA59354}" type="datetime1">
              <a:rPr lang="tr-TR" smtClean="0"/>
              <a:t>12.12.2015</a:t>
            </a:fld>
            <a:endParaRPr lang="tr-TR"/>
          </a:p>
        </p:txBody>
      </p:sp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922994254"/>
              </p:ext>
            </p:extLst>
          </p:nvPr>
        </p:nvGraphicFramePr>
        <p:xfrm>
          <a:off x="354454" y="764704"/>
          <a:ext cx="7313889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Dikdörtgen 9">
            <a:hlinkClick r:id="rId8"/>
          </p:cNvPr>
          <p:cNvSpPr/>
          <p:nvPr/>
        </p:nvSpPr>
        <p:spPr>
          <a:xfrm>
            <a:off x="6408804" y="797299"/>
            <a:ext cx="1994532" cy="15465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68580" tIns="34290" rIns="68580" bIns="34290">
            <a:spAutoFit/>
          </a:bodyPr>
          <a:lstStyle/>
          <a:p>
            <a:pPr algn="ctr"/>
            <a:r>
              <a:rPr lang="tr-TR" sz="2400" dirty="0" smtClean="0">
                <a:ln w="0"/>
              </a:rPr>
              <a:t>Topladığınız bilgileri yazılı hale getirin…</a:t>
            </a:r>
            <a:endParaRPr lang="tr-TR" sz="240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84708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79512" y="83369"/>
            <a:ext cx="2825080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Açıklama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tr-TR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Aşaması</a:t>
            </a:r>
            <a:endParaRPr lang="tr-T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C55F77-584A-492D-A7E7-7C7FF7DA0F4B}" type="datetime1">
              <a:rPr lang="tr-TR" smtClean="0"/>
              <a:t>12.12.2015</a:t>
            </a:fld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tr-TR" smtClean="0"/>
              <a:t>Prof. Dr. İsmail GÜVEN</a:t>
            </a:r>
            <a:endParaRPr lang="tr-TR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  <p:pic>
        <p:nvPicPr>
          <p:cNvPr id="1026" name="Picture 2" descr="http://www.thecanvus.com/wp-content/uploads/2014/12/presentation-ti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96" y="878545"/>
            <a:ext cx="8257840" cy="464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ikdörtgen 9">
            <a:hlinkClick r:id="rId3"/>
          </p:cNvPr>
          <p:cNvSpPr/>
          <p:nvPr/>
        </p:nvSpPr>
        <p:spPr>
          <a:xfrm>
            <a:off x="2194203" y="5766893"/>
            <a:ext cx="4160434" cy="5616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200" dirty="0" smtClean="0">
                <a:ln w="0"/>
              </a:rPr>
              <a:t>Sunum sıras</a:t>
            </a:r>
            <a:r>
              <a:rPr lang="tr-TR" sz="3200" dirty="0" smtClean="0">
                <a:ln w="0"/>
              </a:rPr>
              <a:t>ı sizde…</a:t>
            </a:r>
            <a:endParaRPr lang="tr-TR" sz="3200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17454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960</TotalTime>
  <Words>442</Words>
  <Application>Microsoft Office PowerPoint</Application>
  <PresentationFormat>Ekran Gösterisi (4:3)</PresentationFormat>
  <Paragraphs>132</Paragraphs>
  <Slides>14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Cumba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SKELESOGLU</dc:creator>
  <cp:lastModifiedBy>serkan kelesoglu</cp:lastModifiedBy>
  <cp:revision>74</cp:revision>
  <dcterms:created xsi:type="dcterms:W3CDTF">2012-10-09T07:35:25Z</dcterms:created>
  <dcterms:modified xsi:type="dcterms:W3CDTF">2015-12-12T22:42:50Z</dcterms:modified>
</cp:coreProperties>
</file>