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8" r:id="rId4"/>
    <p:sldId id="258" r:id="rId5"/>
    <p:sldId id="271" r:id="rId6"/>
    <p:sldId id="269" r:id="rId7"/>
    <p:sldId id="270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HAZIR – INSTANT KAHVE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20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Ya</a:t>
            </a:r>
            <a:r>
              <a:rPr lang="en-US" dirty="0"/>
              <a:t>ş</a:t>
            </a:r>
            <a:r>
              <a:rPr lang="tr-TR" dirty="0" smtClean="0"/>
              <a:t>amına </a:t>
            </a:r>
            <a:r>
              <a:rPr lang="tr-TR" dirty="0"/>
              <a:t>kahve ağacında bir çiçek olarak </a:t>
            </a:r>
            <a:r>
              <a:rPr lang="tr-TR" dirty="0" err="1" smtClean="0"/>
              <a:t>ba</a:t>
            </a:r>
            <a:r>
              <a:rPr lang="en-US" dirty="0"/>
              <a:t>ş</a:t>
            </a:r>
            <a:r>
              <a:rPr lang="tr-TR" dirty="0" err="1" smtClean="0"/>
              <a:t>layan</a:t>
            </a:r>
            <a:r>
              <a:rPr lang="tr-TR" dirty="0" smtClean="0"/>
              <a:t> </a:t>
            </a:r>
            <a:r>
              <a:rPr lang="tr-TR" dirty="0"/>
              <a:t>kahve çekirdeği kavrulduktan sonra öğütülür.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Sıcak </a:t>
            </a:r>
            <a:r>
              <a:rPr lang="tr-TR" dirty="0"/>
              <a:t>suyla </a:t>
            </a:r>
            <a:r>
              <a:rPr lang="tr-TR" dirty="0" smtClean="0"/>
              <a:t>pi</a:t>
            </a:r>
            <a:r>
              <a:rPr lang="en-US" dirty="0"/>
              <a:t>ş</a:t>
            </a:r>
            <a:r>
              <a:rPr lang="tr-TR" dirty="0" smtClean="0"/>
              <a:t>irilerek </a:t>
            </a:r>
            <a:r>
              <a:rPr lang="tr-TR" dirty="0"/>
              <a:t>kahvenin özü suya geçirilir, içindeki su </a:t>
            </a:r>
            <a:r>
              <a:rPr lang="tr-TR" dirty="0" smtClean="0"/>
              <a:t>buharla</a:t>
            </a:r>
            <a:r>
              <a:rPr lang="en-US" dirty="0" smtClean="0"/>
              <a:t>ş</a:t>
            </a:r>
            <a:r>
              <a:rPr lang="tr-TR" dirty="0" err="1" smtClean="0"/>
              <a:t>tırılarak</a:t>
            </a:r>
            <a:r>
              <a:rPr lang="tr-TR" dirty="0" smtClean="0"/>
              <a:t> </a:t>
            </a:r>
            <a:r>
              <a:rPr lang="tr-TR" dirty="0"/>
              <a:t>saf kahve özü elde edilir(</a:t>
            </a:r>
            <a:r>
              <a:rPr lang="tr-TR" dirty="0" err="1"/>
              <a:t>ekstraksiyon</a:t>
            </a:r>
            <a:r>
              <a:rPr lang="tr-TR" dirty="0"/>
              <a:t> </a:t>
            </a:r>
            <a:r>
              <a:rPr lang="tr-TR" dirty="0" smtClean="0"/>
              <a:t>i</a:t>
            </a:r>
            <a:r>
              <a:rPr lang="en-US" dirty="0"/>
              <a:t>ş</a:t>
            </a:r>
            <a:r>
              <a:rPr lang="tr-TR" dirty="0" err="1" smtClean="0"/>
              <a:t>lemi</a:t>
            </a:r>
            <a:r>
              <a:rPr lang="tr-TR" dirty="0" smtClean="0"/>
              <a:t>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297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Bu </a:t>
            </a:r>
            <a:r>
              <a:rPr lang="tr-TR" dirty="0"/>
              <a:t>kahve özü spreyleme ve </a:t>
            </a:r>
            <a:r>
              <a:rPr lang="tr-TR" dirty="0" err="1" smtClean="0"/>
              <a:t>donmu</a:t>
            </a:r>
            <a:r>
              <a:rPr lang="en-US" dirty="0"/>
              <a:t>ş</a:t>
            </a:r>
            <a:r>
              <a:rPr lang="tr-TR" dirty="0" smtClean="0"/>
              <a:t> </a:t>
            </a:r>
            <a:r>
              <a:rPr lang="tr-TR" dirty="0"/>
              <a:t>kurutma teknikleriyle kurutularak çözünebilir hazır kahve elde edilir.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Suda </a:t>
            </a:r>
            <a:r>
              <a:rPr lang="tr-TR" dirty="0"/>
              <a:t>tamamıyla çözünebilen hazır kahve tadı ve </a:t>
            </a:r>
            <a:r>
              <a:rPr lang="tr-TR" dirty="0" err="1" smtClean="0"/>
              <a:t>ho</a:t>
            </a:r>
            <a:r>
              <a:rPr lang="en-US" dirty="0"/>
              <a:t>ş</a:t>
            </a:r>
            <a:r>
              <a:rPr lang="tr-TR" dirty="0" smtClean="0"/>
              <a:t> </a:t>
            </a:r>
            <a:r>
              <a:rPr lang="tr-TR" dirty="0"/>
              <a:t>kokusuyla tercih edilen kahve </a:t>
            </a:r>
            <a:r>
              <a:rPr lang="tr-TR" dirty="0" smtClean="0"/>
              <a:t>çe</a:t>
            </a:r>
            <a:r>
              <a:rPr lang="en-US" dirty="0" smtClean="0"/>
              <a:t>ş</a:t>
            </a:r>
            <a:r>
              <a:rPr lang="tr-TR" dirty="0" smtClean="0"/>
              <a:t>itlerindendir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3309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Hazır</a:t>
            </a:r>
            <a:r>
              <a:rPr lang="en-US" dirty="0" smtClean="0"/>
              <a:t> </a:t>
            </a:r>
            <a:r>
              <a:rPr lang="en-US" dirty="0" err="1" smtClean="0"/>
              <a:t>Kahve</a:t>
            </a:r>
            <a:r>
              <a:rPr lang="en-US" dirty="0" smtClean="0"/>
              <a:t> </a:t>
            </a:r>
            <a:r>
              <a:rPr lang="en-US" dirty="0" err="1" smtClean="0"/>
              <a:t>Yapılırken</a:t>
            </a:r>
            <a:r>
              <a:rPr lang="en-US" dirty="0" smtClean="0"/>
              <a:t> </a:t>
            </a:r>
            <a:r>
              <a:rPr lang="tr-TR" dirty="0" smtClean="0"/>
              <a:t>Dikkat </a:t>
            </a:r>
            <a:r>
              <a:rPr lang="tr-TR" dirty="0"/>
              <a:t>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Ki</a:t>
            </a:r>
            <a:r>
              <a:rPr lang="en-US" dirty="0" smtClean="0"/>
              <a:t>ş</a:t>
            </a:r>
            <a:r>
              <a:rPr lang="tr-TR" dirty="0" err="1" smtClean="0"/>
              <a:t>isel</a:t>
            </a:r>
            <a:r>
              <a:rPr lang="tr-TR" dirty="0" smtClean="0"/>
              <a:t> </a:t>
            </a:r>
            <a:r>
              <a:rPr lang="tr-TR" dirty="0"/>
              <a:t>zevke uygun kahve yoğunluğunu </a:t>
            </a:r>
            <a:r>
              <a:rPr lang="tr-TR" dirty="0" smtClean="0"/>
              <a:t>ki</a:t>
            </a:r>
            <a:r>
              <a:rPr lang="en-US" dirty="0" smtClean="0"/>
              <a:t>ş</a:t>
            </a:r>
            <a:r>
              <a:rPr lang="tr-TR" dirty="0" smtClean="0"/>
              <a:t>i </a:t>
            </a:r>
            <a:r>
              <a:rPr lang="tr-TR" dirty="0"/>
              <a:t>kendisi belirleyebilir.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İ</a:t>
            </a:r>
            <a:r>
              <a:rPr lang="tr-TR" dirty="0" err="1" smtClean="0"/>
              <a:t>stenilen</a:t>
            </a:r>
            <a:r>
              <a:rPr lang="tr-TR" dirty="0" smtClean="0"/>
              <a:t> </a:t>
            </a:r>
            <a:r>
              <a:rPr lang="tr-TR" dirty="0"/>
              <a:t>miktarda krema, süt ve </a:t>
            </a:r>
            <a:r>
              <a:rPr lang="en-US" dirty="0" err="1" smtClean="0"/>
              <a:t>ş</a:t>
            </a:r>
            <a:r>
              <a:rPr lang="tr-TR" dirty="0" smtClean="0"/>
              <a:t>eker </a:t>
            </a:r>
            <a:r>
              <a:rPr lang="tr-TR" dirty="0"/>
              <a:t>eklenebilir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0459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Hazır</a:t>
            </a:r>
            <a:r>
              <a:rPr lang="en-US" dirty="0" smtClean="0"/>
              <a:t> </a:t>
            </a:r>
            <a:r>
              <a:rPr lang="en-US" dirty="0" err="1" smtClean="0"/>
              <a:t>Kahve</a:t>
            </a:r>
            <a:r>
              <a:rPr lang="en-US" dirty="0" smtClean="0"/>
              <a:t> </a:t>
            </a:r>
            <a:r>
              <a:rPr lang="en-US" dirty="0" err="1" smtClean="0"/>
              <a:t>Yapılırken</a:t>
            </a:r>
            <a:r>
              <a:rPr lang="en-US" dirty="0" smtClean="0"/>
              <a:t> </a:t>
            </a:r>
            <a:r>
              <a:rPr lang="tr-TR" dirty="0" smtClean="0"/>
              <a:t>Dikkat </a:t>
            </a:r>
            <a:r>
              <a:rPr lang="tr-TR" dirty="0"/>
              <a:t>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mtClean="0"/>
              <a:t>Fincana </a:t>
            </a:r>
            <a:r>
              <a:rPr lang="tr-TR" dirty="0"/>
              <a:t>önce kahve sonra sıcak su veya süt koyulmalıdır, böyle yapılırsa kahve daha iyi çözünür.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Tavsiye </a:t>
            </a:r>
            <a:r>
              <a:rPr lang="tr-TR" dirty="0"/>
              <a:t>edilen ölçü 1 fincan sıcak su için(200 ml)2 dolu çay </a:t>
            </a:r>
            <a:r>
              <a:rPr lang="tr-TR" dirty="0" err="1" smtClean="0"/>
              <a:t>ka</a:t>
            </a:r>
            <a:r>
              <a:rPr lang="en-US" dirty="0" smtClean="0"/>
              <a:t>ş</a:t>
            </a:r>
            <a:r>
              <a:rPr lang="tr-TR" dirty="0" err="1" smtClean="0"/>
              <a:t>ığı</a:t>
            </a:r>
            <a:r>
              <a:rPr lang="tr-TR" dirty="0" smtClean="0"/>
              <a:t>(veya </a:t>
            </a:r>
            <a:r>
              <a:rPr lang="tr-TR" dirty="0"/>
              <a:t>1 tatlı </a:t>
            </a:r>
            <a:r>
              <a:rPr lang="tr-TR" dirty="0" err="1" smtClean="0"/>
              <a:t>ka</a:t>
            </a:r>
            <a:r>
              <a:rPr lang="en-US" dirty="0" smtClean="0"/>
              <a:t>ş</a:t>
            </a:r>
            <a:r>
              <a:rPr lang="tr-TR" dirty="0" err="1" smtClean="0"/>
              <a:t>ığı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tr-TR" dirty="0" smtClean="0"/>
              <a:t>hazır kahve</a:t>
            </a:r>
            <a:r>
              <a:rPr lang="en-US" dirty="0" smtClean="0"/>
              <a:t> </a:t>
            </a:r>
            <a:r>
              <a:rPr lang="tr-TR" dirty="0" smtClean="0"/>
              <a:t>(</a:t>
            </a:r>
            <a:r>
              <a:rPr lang="tr-TR" dirty="0" err="1"/>
              <a:t>instant</a:t>
            </a:r>
            <a:r>
              <a:rPr lang="tr-TR" dirty="0"/>
              <a:t> kahve),2 tatlı </a:t>
            </a:r>
            <a:r>
              <a:rPr lang="tr-TR" dirty="0" err="1" smtClean="0"/>
              <a:t>ka</a:t>
            </a:r>
            <a:r>
              <a:rPr lang="en-US" dirty="0" smtClean="0"/>
              <a:t>ş</a:t>
            </a:r>
            <a:r>
              <a:rPr lang="tr-TR" dirty="0" err="1" smtClean="0"/>
              <a:t>ığı</a:t>
            </a:r>
            <a:r>
              <a:rPr lang="tr-TR" dirty="0" smtClean="0"/>
              <a:t> </a:t>
            </a:r>
            <a:r>
              <a:rPr lang="tr-TR" dirty="0"/>
              <a:t>toz </a:t>
            </a:r>
            <a:r>
              <a:rPr lang="en-US" dirty="0" err="1" smtClean="0"/>
              <a:t>ş</a:t>
            </a:r>
            <a:r>
              <a:rPr lang="tr-TR" dirty="0" smtClean="0"/>
              <a:t>eker </a:t>
            </a:r>
            <a:r>
              <a:rPr lang="tr-TR" dirty="0"/>
              <a:t>eklenmesidir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7277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Hazır</a:t>
            </a:r>
            <a:r>
              <a:rPr lang="en-US" dirty="0" smtClean="0"/>
              <a:t> </a:t>
            </a:r>
            <a:r>
              <a:rPr lang="en-US" dirty="0" err="1" smtClean="0"/>
              <a:t>Kahve</a:t>
            </a:r>
            <a:r>
              <a:rPr lang="en-US" dirty="0" smtClean="0"/>
              <a:t> </a:t>
            </a:r>
            <a:r>
              <a:rPr lang="en-US" dirty="0" err="1" smtClean="0"/>
              <a:t>Yapılırken</a:t>
            </a:r>
            <a:r>
              <a:rPr lang="en-US" dirty="0" smtClean="0"/>
              <a:t> </a:t>
            </a:r>
            <a:r>
              <a:rPr lang="tr-TR" dirty="0" smtClean="0"/>
              <a:t>Dikkat </a:t>
            </a:r>
            <a:r>
              <a:rPr lang="tr-TR" dirty="0"/>
              <a:t>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Kullanılacak </a:t>
            </a:r>
            <a:r>
              <a:rPr lang="tr-TR" dirty="0"/>
              <a:t>suyun taze olması gerekmektedir, hazırlanan sıcak suyun taze olması </a:t>
            </a:r>
            <a:r>
              <a:rPr lang="tr-TR" dirty="0" err="1"/>
              <a:t>nescafe</a:t>
            </a:r>
            <a:r>
              <a:rPr lang="tr-TR" dirty="0"/>
              <a:t> kalitesini belirler.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Kahve </a:t>
            </a:r>
            <a:r>
              <a:rPr lang="tr-TR" dirty="0"/>
              <a:t>kokusunu ve tadını yakmamak için önce su kaynatılmalı,1 dakika kadar soğuması beklenmeli veya su kaynamaya </a:t>
            </a:r>
            <a:r>
              <a:rPr lang="tr-TR" dirty="0" err="1" smtClean="0"/>
              <a:t>ba</a:t>
            </a:r>
            <a:r>
              <a:rPr lang="en-US" dirty="0" smtClean="0"/>
              <a:t>ş</a:t>
            </a:r>
            <a:r>
              <a:rPr lang="tr-TR" dirty="0" smtClean="0"/>
              <a:t>lamadan </a:t>
            </a:r>
            <a:r>
              <a:rPr lang="tr-TR" dirty="0"/>
              <a:t>önce ilk kabarcıklar çıkmaya </a:t>
            </a:r>
            <a:r>
              <a:rPr lang="tr-TR" dirty="0" err="1" smtClean="0"/>
              <a:t>ba</a:t>
            </a:r>
            <a:r>
              <a:rPr lang="en-US" dirty="0" smtClean="0"/>
              <a:t>ş</a:t>
            </a:r>
            <a:r>
              <a:rPr lang="tr-TR" dirty="0" err="1" smtClean="0"/>
              <a:t>layınca</a:t>
            </a:r>
            <a:r>
              <a:rPr lang="tr-TR" dirty="0" smtClean="0"/>
              <a:t> </a:t>
            </a:r>
            <a:r>
              <a:rPr lang="tr-TR" dirty="0" err="1" smtClean="0"/>
              <a:t>ate</a:t>
            </a:r>
            <a:r>
              <a:rPr lang="en-US" dirty="0" smtClean="0"/>
              <a:t>ş</a:t>
            </a:r>
            <a:r>
              <a:rPr lang="tr-TR" dirty="0" smtClean="0"/>
              <a:t>ten </a:t>
            </a:r>
            <a:r>
              <a:rPr lang="tr-TR" dirty="0"/>
              <a:t>indirilmelidir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5206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Hazır</a:t>
            </a:r>
            <a:r>
              <a:rPr lang="en-US" dirty="0" smtClean="0"/>
              <a:t> </a:t>
            </a:r>
            <a:r>
              <a:rPr lang="en-US" dirty="0" err="1" smtClean="0"/>
              <a:t>Kahve</a:t>
            </a:r>
            <a:r>
              <a:rPr lang="en-US" dirty="0" smtClean="0"/>
              <a:t> </a:t>
            </a:r>
            <a:r>
              <a:rPr lang="en-US" dirty="0" err="1" smtClean="0"/>
              <a:t>Yapılırken</a:t>
            </a:r>
            <a:r>
              <a:rPr lang="en-US" dirty="0" smtClean="0"/>
              <a:t> </a:t>
            </a:r>
            <a:r>
              <a:rPr lang="tr-TR" dirty="0" smtClean="0"/>
              <a:t>Dikkat </a:t>
            </a:r>
            <a:r>
              <a:rPr lang="tr-TR" dirty="0"/>
              <a:t>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Doğru </a:t>
            </a:r>
            <a:r>
              <a:rPr lang="tr-TR" dirty="0"/>
              <a:t>sıcaklıkta su ile hazırlandığında üzerinde köpük </a:t>
            </a:r>
            <a:r>
              <a:rPr lang="tr-TR" dirty="0" err="1" smtClean="0"/>
              <a:t>olu</a:t>
            </a:r>
            <a:r>
              <a:rPr lang="en-US" dirty="0" smtClean="0"/>
              <a:t>ş</a:t>
            </a:r>
            <a:r>
              <a:rPr lang="tr-TR" dirty="0" smtClean="0"/>
              <a:t>tuğu </a:t>
            </a:r>
            <a:r>
              <a:rPr lang="tr-TR" dirty="0"/>
              <a:t>görülmelidir.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Soğuk </a:t>
            </a:r>
            <a:r>
              <a:rPr lang="tr-TR" dirty="0"/>
              <a:t>hazır kahve tercih ediliyorsa tepsiye buz koyulmalıdır. Fincan yanında çikolata </a:t>
            </a:r>
            <a:r>
              <a:rPr lang="en-US" dirty="0" smtClean="0"/>
              <a:t>se</a:t>
            </a:r>
            <a:r>
              <a:rPr lang="tr-TR" dirty="0" err="1" smtClean="0"/>
              <a:t>rvisi</a:t>
            </a:r>
            <a:r>
              <a:rPr lang="tr-TR" dirty="0" smtClean="0"/>
              <a:t> </a:t>
            </a:r>
            <a:r>
              <a:rPr lang="tr-TR" dirty="0"/>
              <a:t>yapılabilir.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Tepsi </a:t>
            </a:r>
            <a:r>
              <a:rPr lang="tr-TR" dirty="0"/>
              <a:t>kontrol edildikten sonra misafirin sağ tarafından servis yapılmalıdır.</a:t>
            </a:r>
          </a:p>
        </p:txBody>
      </p:sp>
    </p:spTree>
    <p:extLst>
      <p:ext uri="{BB962C8B-B14F-4D97-AF65-F5344CB8AC3E}">
        <p14:creationId xmlns:p14="http://schemas.microsoft.com/office/powerpoint/2010/main" val="4261972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Megep</a:t>
            </a:r>
            <a:r>
              <a:rPr lang="en-US" dirty="0" smtClean="0"/>
              <a:t> – </a:t>
            </a:r>
            <a:r>
              <a:rPr lang="en-US" dirty="0" err="1" smtClean="0"/>
              <a:t>İçecek</a:t>
            </a:r>
            <a:r>
              <a:rPr lang="en-US" dirty="0" smtClean="0"/>
              <a:t> </a:t>
            </a:r>
            <a:r>
              <a:rPr lang="en-US" dirty="0" err="1" smtClean="0"/>
              <a:t>Hazırlama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3807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24</TotalTime>
  <Words>272</Words>
  <Application>Microsoft Office PowerPoint</Application>
  <PresentationFormat>Geniş ekran</PresentationFormat>
  <Paragraphs>21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PowerPoint Sunusu</vt:lpstr>
      <vt:lpstr>PowerPoint Sunusu</vt:lpstr>
      <vt:lpstr>PowerPoint Sunusu</vt:lpstr>
      <vt:lpstr>Hazır Kahve Yapılırken Dikkat Edilecek İlkeler</vt:lpstr>
      <vt:lpstr>Hazır Kahve Yapılırken Dikkat Edilecek İlkeler</vt:lpstr>
      <vt:lpstr>Hazır Kahve Yapılırken Dikkat Edilecek İlkeler</vt:lpstr>
      <vt:lpstr>Hazır Kahve Yapılırken Dikkat Edilecek İlkeler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İçecek Üretimi</dc:title>
  <dc:creator>Sinan</dc:creator>
  <cp:lastModifiedBy>Sinan</cp:lastModifiedBy>
  <cp:revision>8</cp:revision>
  <dcterms:created xsi:type="dcterms:W3CDTF">2020-05-10T17:49:11Z</dcterms:created>
  <dcterms:modified xsi:type="dcterms:W3CDTF">2020-09-16T12:06:12Z</dcterms:modified>
</cp:coreProperties>
</file>