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66" r:id="rId6"/>
    <p:sldId id="267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27.11.2017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skentfreze.com/FileUpload/bs544200/File/19-elektrikle-calismalarda-is-sagligi-ve-guvenligi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Elektrik kazalarını </a:t>
            </a:r>
            <a:r>
              <a:rPr lang="tr-TR" dirty="0" smtClean="0"/>
              <a:t>oluşum nedenleri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221 ELEKTRONİK MESLEK BİLGİSİ VE GÜVENLİK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NEDENLER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/>
              <a:t>1- İzolasyon hatalarından oluşan kazalar %23 </a:t>
            </a:r>
            <a:endParaRPr lang="tr-TR" sz="2600" dirty="0" smtClean="0"/>
          </a:p>
          <a:p>
            <a:r>
              <a:rPr lang="tr-TR" sz="2600" dirty="0" smtClean="0"/>
              <a:t>2- </a:t>
            </a:r>
            <a:r>
              <a:rPr lang="tr-TR" sz="2600" dirty="0"/>
              <a:t>Makine yakınındaki elektrik kaçağı ile madeni </a:t>
            </a:r>
            <a:r>
              <a:rPr lang="tr-TR" sz="2600" dirty="0" err="1"/>
              <a:t>kısımları’nın</a:t>
            </a:r>
            <a:r>
              <a:rPr lang="tr-TR" sz="2600" dirty="0"/>
              <a:t> elektriklenmesi sonucu oluşan kazalar %</a:t>
            </a:r>
            <a:r>
              <a:rPr lang="tr-TR" sz="2600" dirty="0" smtClean="0"/>
              <a:t>26 [1]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80216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3- Enerji iletim hatlarıyla temas sonucunda oluşan kazalar %20 </a:t>
            </a:r>
            <a:endParaRPr lang="tr-TR" sz="2600" dirty="0" smtClean="0"/>
          </a:p>
          <a:p>
            <a:pPr algn="just"/>
            <a:r>
              <a:rPr lang="tr-TR" sz="2600" dirty="0" smtClean="0"/>
              <a:t>4- </a:t>
            </a:r>
            <a:r>
              <a:rPr lang="tr-TR" sz="2600" dirty="0"/>
              <a:t>Elektrik direkleri üzerinde veya yakınında oluşan kazalar %12 </a:t>
            </a:r>
            <a:r>
              <a:rPr lang="tr-TR" sz="2600" dirty="0" smtClean="0"/>
              <a:t>[1]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12535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5- Gerilim yakınındaki işlerde oluşan kazalar %5,5 </a:t>
            </a:r>
            <a:endParaRPr lang="tr-TR" sz="2400" dirty="0" smtClean="0"/>
          </a:p>
          <a:p>
            <a:r>
              <a:rPr lang="tr-TR" sz="2400" dirty="0" smtClean="0"/>
              <a:t>6- </a:t>
            </a:r>
            <a:r>
              <a:rPr lang="tr-TR" sz="2400" dirty="0"/>
              <a:t>Patlama sonucu oluşan kazalar %5,9 </a:t>
            </a:r>
            <a:endParaRPr lang="tr-TR" sz="2400" dirty="0" smtClean="0"/>
          </a:p>
          <a:p>
            <a:r>
              <a:rPr lang="tr-TR" sz="2400" dirty="0" smtClean="0"/>
              <a:t>7- </a:t>
            </a:r>
            <a:r>
              <a:rPr lang="tr-TR" sz="2400" dirty="0"/>
              <a:t>Elektrik kısa devreler sonucu yangın %7,6 </a:t>
            </a:r>
            <a:r>
              <a:rPr lang="tr-TR" sz="2400" dirty="0" smtClean="0"/>
              <a:t>[1]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3679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www.baskentfreze.com/FileUpload/bs544200/File/19-elektrikle-calismalarda-is-sagligi-ve-guvenligi.pdf</a:t>
            </a:r>
            <a:r>
              <a:rPr lang="tr-TR" dirty="0" smtClean="0"/>
              <a:t>  (Erişim tarihi:27.11.2017)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1421</TotalTime>
  <Words>113</Words>
  <Application>Microsoft Office PowerPoint</Application>
  <PresentationFormat>Özel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Geçmişe bakış</vt:lpstr>
      <vt:lpstr>Elektrik kazalarını oluşum nedenleri</vt:lpstr>
      <vt:lpstr>NEDENLER</vt:lpstr>
      <vt:lpstr>NEDENLER</vt:lpstr>
      <vt:lpstr>NEDENLER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84</cp:revision>
  <dcterms:created xsi:type="dcterms:W3CDTF">2017-11-14T11:12:27Z</dcterms:created>
  <dcterms:modified xsi:type="dcterms:W3CDTF">2017-11-27T19:50:41Z</dcterms:modified>
</cp:coreProperties>
</file>