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6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9.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Din ve Toplumsal Cinsiyet</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12. ve 13. hatalar boyunca İslamiyet ve kadın bedeni arasındaki ilişkiye odaklanıyoruz. </a:t>
            </a:r>
            <a:r>
              <a:rPr lang="tr-TR" sz="2400" dirty="0" err="1">
                <a:latin typeface="Bell MT" pitchFamily="18" charset="0"/>
              </a:rPr>
              <a:t>Mernissi’nin</a:t>
            </a:r>
            <a:r>
              <a:rPr lang="tr-TR" sz="2400" dirty="0">
                <a:latin typeface="Bell MT" pitchFamily="18" charset="0"/>
              </a:rPr>
              <a:t> ilginç bakışı etrafında Batılı ve Doğulu geleneklerin farklı toplumsal cinsiyet kurgularını, kadının kapanması konusu etrafında değerlendireceğiz.</a:t>
            </a:r>
          </a:p>
          <a:p>
            <a:r>
              <a:rPr lang="tr-TR" sz="2400" dirty="0">
                <a:latin typeface="Bell MT" pitchFamily="18" charset="0"/>
              </a:rPr>
              <a:t>Burada Doğulu kadının gündelik yaşamda meydan okuyan bir toplumsal özne olarak ele alınışını göreceğiz. Bu nokta, İslamiyet’te kadının ikincil olduğuna dönük iddialara meydan okuyucu bir nitelik </a:t>
            </a:r>
            <a:r>
              <a:rPr lang="tr-TR" sz="2400" dirty="0" err="1">
                <a:latin typeface="Bell MT" pitchFamily="18" charset="0"/>
              </a:rPr>
              <a:t>arzediyor</a:t>
            </a:r>
            <a:r>
              <a:rPr lang="tr-TR" sz="2400" dirty="0">
                <a:latin typeface="Bell MT"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dirty="0" err="1">
                <a:latin typeface="Bell MT" pitchFamily="18" charset="0"/>
              </a:rPr>
              <a:t>Mernissi</a:t>
            </a:r>
            <a:r>
              <a:rPr lang="tr-TR" sz="2400" dirty="0">
                <a:latin typeface="Bell MT" pitchFamily="18" charset="0"/>
              </a:rPr>
              <a:t>, Batılı birey oluşumuna kaynaklık eden psikanaliz gibi düşünce sistemlerinin kadını cinsel bir özne olarak tasarladığını iddia eder. Buna karşılık Doğu geleneğinde kadın, erkeğin dünyasına meydan okuyan zihinsel ve duygusal bir öznedir ona göre. Peygamber döneminden farklı olarak bu meydan okuma kadına dönük siyaseti tetiklemiş ve kadının kontrol edilmesi çabasını doğurmuştur. Bu çabanın tarihi ve toplumsal örneklerini aydınlatmak kapanmanın arkasındaki mantığı ortaya koyabilir.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p>
          <a:p>
            <a:r>
              <a:rPr lang="tr-TR" sz="2400" dirty="0">
                <a:latin typeface="Bell MT" pitchFamily="18" charset="0"/>
              </a:rPr>
              <a:t>Fatima </a:t>
            </a:r>
            <a:r>
              <a:rPr lang="tr-TR" sz="2400" dirty="0" err="1">
                <a:latin typeface="Bell MT" pitchFamily="18" charset="0"/>
              </a:rPr>
              <a:t>Mernissi</a:t>
            </a:r>
            <a:r>
              <a:rPr lang="tr-TR" sz="2400" dirty="0">
                <a:latin typeface="Bell MT" pitchFamily="18" charset="0"/>
              </a:rPr>
              <a:t>. Kadınların İsyanı ve İslami Hafıza. </a:t>
            </a:r>
            <a:r>
              <a:rPr lang="tr-TR" sz="2400" dirty="0" err="1">
                <a:latin typeface="Bell MT" pitchFamily="18" charset="0"/>
              </a:rPr>
              <a:t>Epos</a:t>
            </a:r>
            <a:r>
              <a:rPr lang="tr-TR" sz="2400" dirty="0">
                <a:latin typeface="Bell MT" pitchFamily="18" charset="0"/>
              </a:rPr>
              <a:t> Yayınları.</a:t>
            </a:r>
          </a:p>
          <a:p>
            <a:r>
              <a:rPr lang="tr-TR" sz="2400" dirty="0">
                <a:latin typeface="Bell MT" pitchFamily="18" charset="0"/>
              </a:rPr>
              <a:t>Fatima </a:t>
            </a:r>
            <a:r>
              <a:rPr lang="tr-TR" sz="2400" dirty="0" err="1">
                <a:latin typeface="Bell MT" pitchFamily="18" charset="0"/>
              </a:rPr>
              <a:t>Mernissi</a:t>
            </a:r>
            <a:r>
              <a:rPr lang="tr-TR" sz="2400" dirty="0">
                <a:latin typeface="Bell MT" pitchFamily="18" charset="0"/>
              </a:rPr>
              <a:t>. Peçenin Ötesi / İslam Toplumunda Kadın Erkek Dinamikleri. Yayınevi Yayıncılık.</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180</Words>
  <Application>Microsoft Office PowerPoint</Application>
  <PresentationFormat>On-screen Show (4:3)</PresentationFormat>
  <Paragraphs>12</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9. konu</vt:lpstr>
      <vt:lpstr>12. hafta</vt:lpstr>
      <vt:lpstr>12. hafta</vt:lpstr>
      <vt:lpstr>12.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54</cp:revision>
  <dcterms:created xsi:type="dcterms:W3CDTF">2018-05-08T13:48:36Z</dcterms:created>
  <dcterms:modified xsi:type="dcterms:W3CDTF">2018-12-23T19:43:26Z</dcterms:modified>
</cp:coreProperties>
</file>