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7" r:id="rId1"/>
  </p:sldMasterIdLst>
  <p:notesMasterIdLst>
    <p:notesMasterId r:id="rId16"/>
  </p:notesMasterIdLst>
  <p:sldIdLst>
    <p:sldId id="279" r:id="rId2"/>
    <p:sldId id="280" r:id="rId3"/>
    <p:sldId id="286" r:id="rId4"/>
    <p:sldId id="287" r:id="rId5"/>
    <p:sldId id="294" r:id="rId6"/>
    <p:sldId id="288" r:id="rId7"/>
    <p:sldId id="289" r:id="rId8"/>
    <p:sldId id="290" r:id="rId9"/>
    <p:sldId id="291" r:id="rId10"/>
    <p:sldId id="292" r:id="rId11"/>
    <p:sldId id="293" r:id="rId12"/>
    <p:sldId id="295" r:id="rId13"/>
    <p:sldId id="296" r:id="rId14"/>
    <p:sldId id="297" r:id="rId1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672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63A5B76-B4D1-4E0A-86B0-A33245C04916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4002111-F790-410F-8CEF-8C624D566BFA}" type="slidenum">
              <a:rPr lang="en-US" altLang="tr-TR"/>
              <a:pPr>
                <a:spcBef>
                  <a:spcPct val="0"/>
                </a:spcBef>
              </a:pPr>
              <a:t>1</a:t>
            </a:fld>
            <a:endParaRPr lang="en-US" altLang="tr-T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97280" y="3810000"/>
            <a:ext cx="10058400" cy="515112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3200" b="0" spc="-2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İçin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013" cap="all" spc="113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tr-TR" dirty="0" smtClean="0"/>
              <a:t>DERS ADI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44526B4-A026-43C4-999D-7DC976FE730F}" type="datetime1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09F44A2-7644-480C-A924-D9E89C9D649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3" y="826688"/>
            <a:ext cx="1527835" cy="1450184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02279" y="1051999"/>
            <a:ext cx="54449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344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F90643-125A-461A-9753-D66CC8B42B70}" type="datetime1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09F44A2-7644-480C-A924-D9E89C9D649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0425388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8AC2D4D-788C-4808-A521-F418FAE6E6B9}" type="datetime1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09F44A2-7644-480C-A924-D9E89C9D649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9132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Boş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fld id="{54FDB918-001A-4045-9FE8-E10871DC8BCE}" type="datetime1">
              <a:rPr lang="en-US" smtClean="0"/>
              <a:t>1/31/2020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pPr>
              <a:defRPr/>
            </a:pPr>
            <a:fld id="{809F44A2-7644-480C-A924-D9E89C9D649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5498306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Yalnızca Başlı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EA6F7-585C-405E-873A-D6FE92EE9029}" type="datetime1">
              <a:rPr lang="en-US" smtClean="0"/>
              <a:t>1/31/2020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9F44A2-7644-480C-A924-D9E89C9D649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4628106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86605"/>
            <a:ext cx="10647680" cy="627796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5BA743C-A8C8-4FD9-83C6-F9AFB31FC065}" type="datetime1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09F44A2-7644-480C-A924-D9E89C9D649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24017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025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013" cap="all" spc="113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9B6BF92-39DA-42F5-BC09-2C4B3DA5EC42}" type="datetime1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09F44A2-7644-480C-A924-D9E89C9D649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926024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8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D73F03A-3E9F-4AD9-A2BA-53011BC1D0BA}" type="datetime1">
              <a:rPr lang="en-US" smtClean="0"/>
              <a:t>1/31/2020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09F44A2-7644-480C-A924-D9E89C9D649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56616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125" b="0" cap="all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125" b="0" cap="all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4F1FFC-2A2A-40DF-B243-CB8768FFA2F8}" type="datetime1">
              <a:rPr lang="en-US" smtClean="0"/>
              <a:t>1/31/2020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09F44A2-7644-480C-A924-D9E89C9D649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237674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1E2EAB-C4FC-4E05-BBAE-6BBBD5020097}" type="datetime1">
              <a:rPr lang="en-US" smtClean="0"/>
              <a:t>1/31/2020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09F44A2-7644-480C-A924-D9E89C9D649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6" name="Düz Bağlayıcı 5"/>
          <p:cNvCxnSpPr/>
          <p:nvPr/>
        </p:nvCxnSpPr>
        <p:spPr>
          <a:xfrm>
            <a:off x="508000" y="914401"/>
            <a:ext cx="11176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323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B2B6B14-C771-4390-92A5-45CA7BF30AA9}" type="datetime1">
              <a:rPr lang="en-US" smtClean="0"/>
              <a:t>1/31/2020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09F44A2-7644-480C-A924-D9E89C9D649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98335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2025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844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4" y="6459789"/>
            <a:ext cx="2618511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57C8E7-814F-44D6-B4CE-2F33D2443238}" type="datetime1">
              <a:rPr lang="en-US" smtClean="0"/>
              <a:t>1/31/2020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9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09F44A2-7644-480C-A924-D9E89C9D649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664773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8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2025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338"/>
              </a:spcAft>
              <a:buNone/>
              <a:defRPr sz="844">
                <a:solidFill>
                  <a:srgbClr val="FFFFFF"/>
                </a:solidFill>
              </a:defRPr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F14A4D-AC5E-4A48-81CE-8A41ABDD3957}" type="datetime1">
              <a:rPr lang="en-US" smtClean="0"/>
              <a:t>1/31/2020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09F44A2-7644-480C-A924-D9E89C9D649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07632350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86605"/>
            <a:ext cx="111760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066800"/>
            <a:ext cx="11176000" cy="4802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3" y="6459789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0EFD327-C6EE-4EC2-810F-3F948B99AF3F}" type="datetime1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7" y="6459789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6" cap="all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1" y="6459789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09F44A2-7644-480C-A924-D9E89C9D649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508000" y="914400"/>
            <a:ext cx="10556240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60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514350" rtl="0" eaLnBrk="1" latinLnBrk="0" hangingPunct="1">
        <a:lnSpc>
          <a:spcPct val="85000"/>
        </a:lnSpc>
        <a:spcBef>
          <a:spcPct val="0"/>
        </a:spcBef>
        <a:buNone/>
        <a:defRPr sz="3200" kern="1200" spc="-2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51435" indent="-51435" algn="l" defTabSz="514350" rtl="0" eaLnBrk="1" latinLnBrk="0" hangingPunct="1">
        <a:lnSpc>
          <a:spcPct val="90000"/>
        </a:lnSpc>
        <a:spcBef>
          <a:spcPts val="675"/>
        </a:spcBef>
        <a:spcAft>
          <a:spcPts val="113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16027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318897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421767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524637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6187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7312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8437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9562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dirty="0" smtClean="0"/>
              <a:t>Genel Tekrar</a:t>
            </a:r>
            <a:endParaRPr lang="en-US" dirty="0"/>
          </a:p>
        </p:txBody>
      </p:sp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NBP240 Bilgi Sistemleri ve Güvenliği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Konu</a:t>
            </a:r>
            <a:endParaRPr lang="tr-TR" dirty="0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>
          <a:xfrm>
            <a:off x="508000" y="1916832"/>
            <a:ext cx="11176000" cy="864096"/>
          </a:xfrm>
        </p:spPr>
        <p:txBody>
          <a:bodyPr>
            <a:normAutofit/>
          </a:bodyPr>
          <a:lstStyle/>
          <a:p>
            <a:r>
              <a:rPr lang="tr-TR" altLang="tr-TR" dirty="0"/>
              <a:t>Sızma </a:t>
            </a:r>
            <a:r>
              <a:rPr lang="tr-TR" altLang="tr-TR" dirty="0" smtClean="0"/>
              <a:t>Belirleme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773258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Konu</a:t>
            </a:r>
            <a:endParaRPr lang="tr-TR" dirty="0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>
          <a:xfrm>
            <a:off x="508000" y="1916832"/>
            <a:ext cx="11176000" cy="864096"/>
          </a:xfrm>
        </p:spPr>
        <p:txBody>
          <a:bodyPr>
            <a:normAutofit/>
          </a:bodyPr>
          <a:lstStyle/>
          <a:p>
            <a:r>
              <a:rPr lang="tr-TR" altLang="tr-TR" dirty="0"/>
              <a:t>Güvenlik </a:t>
            </a:r>
            <a:r>
              <a:rPr lang="tr-TR" altLang="tr-TR" dirty="0" smtClean="0"/>
              <a:t>Araçları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948902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Konu</a:t>
            </a:r>
            <a:endParaRPr lang="tr-TR" dirty="0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>
          <a:xfrm>
            <a:off x="508000" y="1916832"/>
            <a:ext cx="11176000" cy="864096"/>
          </a:xfrm>
        </p:spPr>
        <p:txBody>
          <a:bodyPr>
            <a:normAutofit/>
          </a:bodyPr>
          <a:lstStyle/>
          <a:p>
            <a:r>
              <a:rPr lang="tr-TR" altLang="tr-TR" dirty="0" err="1" smtClean="0"/>
              <a:t>Biyometrik</a:t>
            </a:r>
            <a:r>
              <a:rPr lang="tr-TR" altLang="tr-TR" dirty="0" smtClean="0"/>
              <a:t> </a:t>
            </a:r>
            <a:r>
              <a:rPr lang="tr-TR" altLang="tr-TR" dirty="0"/>
              <a:t>Güvenlik Araçları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4244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Sonuç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9476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Sorular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32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Konu Başlıkları</a:t>
            </a:r>
            <a:endParaRPr lang="tr-TR" dirty="0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tr-TR" altLang="tr-TR" dirty="0" smtClean="0"/>
              <a:t>Bilgi Sistemleri </a:t>
            </a:r>
            <a:r>
              <a:rPr lang="tr-TR" altLang="tr-TR" dirty="0" smtClean="0"/>
              <a:t>ve Bilgi Güvenliği </a:t>
            </a:r>
            <a:endParaRPr lang="tr-TR" altLang="tr-TR" dirty="0" smtClean="0"/>
          </a:p>
          <a:p>
            <a:pPr eaLnBrk="1" hangingPunct="1"/>
            <a:r>
              <a:rPr lang="tr-TR" altLang="tr-TR" dirty="0" smtClean="0"/>
              <a:t>Güvenlik ve Hacking</a:t>
            </a:r>
          </a:p>
          <a:p>
            <a:pPr eaLnBrk="1" hangingPunct="1"/>
            <a:r>
              <a:rPr lang="tr-TR" altLang="tr-TR" dirty="0" smtClean="0"/>
              <a:t>Siber Bilgi Güvenliği</a:t>
            </a:r>
          </a:p>
          <a:p>
            <a:pPr eaLnBrk="1" hangingPunct="1"/>
            <a:r>
              <a:rPr lang="tr-TR" altLang="tr-TR" dirty="0" smtClean="0"/>
              <a:t>Ağ Güvenliği</a:t>
            </a:r>
          </a:p>
          <a:p>
            <a:pPr eaLnBrk="1" hangingPunct="1"/>
            <a:r>
              <a:rPr lang="tr-TR" altLang="tr-TR" dirty="0" smtClean="0"/>
              <a:t>Şifreleme Bilimi ve Şifreleme Teknikleri</a:t>
            </a:r>
          </a:p>
          <a:p>
            <a:pPr eaLnBrk="1" hangingPunct="1"/>
            <a:r>
              <a:rPr lang="tr-TR" altLang="tr-TR" dirty="0" err="1" smtClean="0"/>
              <a:t>Steganografi</a:t>
            </a:r>
            <a:endParaRPr lang="tr-TR" altLang="tr-TR" dirty="0" smtClean="0"/>
          </a:p>
          <a:p>
            <a:pPr eaLnBrk="1" hangingPunct="1"/>
            <a:r>
              <a:rPr lang="tr-TR" altLang="tr-TR" dirty="0" err="1" smtClean="0"/>
              <a:t>Yazilim</a:t>
            </a:r>
            <a:r>
              <a:rPr lang="tr-TR" altLang="tr-TR" dirty="0" smtClean="0"/>
              <a:t> Güvenliği</a:t>
            </a:r>
          </a:p>
          <a:p>
            <a:pPr eaLnBrk="1" hangingPunct="1"/>
            <a:r>
              <a:rPr lang="tr-TR" altLang="tr-TR" dirty="0" smtClean="0"/>
              <a:t>Sızma Belirleme</a:t>
            </a:r>
          </a:p>
          <a:p>
            <a:pPr eaLnBrk="1" hangingPunct="1"/>
            <a:r>
              <a:rPr lang="tr-TR" altLang="tr-TR" dirty="0" smtClean="0"/>
              <a:t>Güvenlik Araçları</a:t>
            </a:r>
          </a:p>
          <a:p>
            <a:pPr eaLnBrk="1" hangingPunct="1"/>
            <a:r>
              <a:rPr lang="tr-TR" altLang="tr-TR" dirty="0" err="1" smtClean="0"/>
              <a:t>Biyometrik</a:t>
            </a:r>
            <a:r>
              <a:rPr lang="tr-TR" altLang="tr-TR" dirty="0" smtClean="0"/>
              <a:t> Güvenlik Araçları</a:t>
            </a:r>
            <a:endParaRPr lang="tr-TR" altLang="tr-TR" dirty="0" smtClean="0"/>
          </a:p>
          <a:p>
            <a:pPr eaLnBrk="1" hangingPunct="1"/>
            <a:r>
              <a:rPr lang="tr-TR" altLang="tr-TR" dirty="0" smtClean="0"/>
              <a:t>Sonuç </a:t>
            </a:r>
          </a:p>
          <a:p>
            <a:pPr eaLnBrk="1" hangingPunct="1"/>
            <a:r>
              <a:rPr lang="tr-TR" altLang="tr-TR" dirty="0" smtClean="0"/>
              <a:t>Sorular</a:t>
            </a:r>
            <a:endParaRPr lang="tr-TR" altLang="tr-T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Konu</a:t>
            </a:r>
            <a:endParaRPr lang="tr-TR" dirty="0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>
          <a:xfrm>
            <a:off x="508000" y="1916832"/>
            <a:ext cx="11176000" cy="864096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dirty="0" smtClean="0"/>
              <a:t>Bilgi Sistemleri </a:t>
            </a:r>
            <a:r>
              <a:rPr lang="tr-TR" altLang="tr-TR" dirty="0" smtClean="0"/>
              <a:t>ve Bilgi Güvenliği 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25985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Konu</a:t>
            </a:r>
            <a:endParaRPr lang="tr-TR" dirty="0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>
          <a:xfrm>
            <a:off x="508000" y="1916832"/>
            <a:ext cx="11176000" cy="864096"/>
          </a:xfrm>
        </p:spPr>
        <p:txBody>
          <a:bodyPr>
            <a:normAutofit/>
          </a:bodyPr>
          <a:lstStyle/>
          <a:p>
            <a:r>
              <a:rPr lang="tr-TR" altLang="tr-TR" dirty="0"/>
              <a:t>Güvenlik ve </a:t>
            </a:r>
            <a:r>
              <a:rPr lang="tr-TR" altLang="tr-TR" dirty="0" smtClean="0"/>
              <a:t>Hacking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014215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Konu</a:t>
            </a:r>
            <a:endParaRPr lang="tr-TR" dirty="0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>
          <a:xfrm>
            <a:off x="508000" y="1916832"/>
            <a:ext cx="11176000" cy="864096"/>
          </a:xfrm>
        </p:spPr>
        <p:txBody>
          <a:bodyPr>
            <a:normAutofit/>
          </a:bodyPr>
          <a:lstStyle/>
          <a:p>
            <a:r>
              <a:rPr lang="tr-TR" altLang="tr-TR" dirty="0"/>
              <a:t>Siber Bilgi </a:t>
            </a:r>
            <a:r>
              <a:rPr lang="tr-TR" altLang="tr-TR" dirty="0" smtClean="0"/>
              <a:t>Güvenliği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45824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Konu</a:t>
            </a:r>
            <a:endParaRPr lang="tr-TR" dirty="0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>
          <a:xfrm>
            <a:off x="508000" y="1916832"/>
            <a:ext cx="11176000" cy="864096"/>
          </a:xfrm>
        </p:spPr>
        <p:txBody>
          <a:bodyPr>
            <a:normAutofit/>
          </a:bodyPr>
          <a:lstStyle/>
          <a:p>
            <a:r>
              <a:rPr lang="tr-TR" altLang="tr-TR" dirty="0"/>
              <a:t>Ağ </a:t>
            </a:r>
            <a:r>
              <a:rPr lang="tr-TR" altLang="tr-TR" dirty="0" smtClean="0"/>
              <a:t>Güvenliği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232439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Konu</a:t>
            </a:r>
            <a:endParaRPr lang="tr-TR" dirty="0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>
          <a:xfrm>
            <a:off x="508000" y="1916832"/>
            <a:ext cx="11176000" cy="864096"/>
          </a:xfrm>
        </p:spPr>
        <p:txBody>
          <a:bodyPr>
            <a:normAutofit/>
          </a:bodyPr>
          <a:lstStyle/>
          <a:p>
            <a:r>
              <a:rPr lang="tr-TR" altLang="tr-TR" dirty="0"/>
              <a:t>Şifreleme Bilimi ve Şifreleme </a:t>
            </a:r>
            <a:r>
              <a:rPr lang="tr-TR" altLang="tr-TR" dirty="0" smtClean="0"/>
              <a:t>Teknikleri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995689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Konu</a:t>
            </a:r>
            <a:endParaRPr lang="tr-TR" dirty="0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>
          <a:xfrm>
            <a:off x="508000" y="1916832"/>
            <a:ext cx="11176000" cy="864096"/>
          </a:xfrm>
        </p:spPr>
        <p:txBody>
          <a:bodyPr>
            <a:normAutofit/>
          </a:bodyPr>
          <a:lstStyle/>
          <a:p>
            <a:r>
              <a:rPr lang="tr-TR" altLang="tr-TR" dirty="0" err="1" smtClean="0"/>
              <a:t>Steganografi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847555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Konu</a:t>
            </a:r>
            <a:endParaRPr lang="tr-TR" dirty="0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>
          <a:xfrm>
            <a:off x="508000" y="1916832"/>
            <a:ext cx="11176000" cy="864096"/>
          </a:xfrm>
        </p:spPr>
        <p:txBody>
          <a:bodyPr>
            <a:normAutofit/>
          </a:bodyPr>
          <a:lstStyle/>
          <a:p>
            <a:r>
              <a:rPr lang="tr-TR" altLang="tr-TR" dirty="0" err="1"/>
              <a:t>Yazilim</a:t>
            </a:r>
            <a:r>
              <a:rPr lang="tr-TR" altLang="tr-TR" dirty="0"/>
              <a:t> </a:t>
            </a:r>
            <a:r>
              <a:rPr lang="tr-TR" altLang="tr-TR" dirty="0" smtClean="0"/>
              <a:t>Güvenliği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895239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NMY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A62DA16B-5B78-4520-91B1-A01A8C52B1B4}" vid="{595F7DE9-C966-4C40-B197-7CFE51FE3C4F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</TotalTime>
  <Words>80</Words>
  <Application>Microsoft Office PowerPoint</Application>
  <PresentationFormat>Geniş ekran</PresentationFormat>
  <Paragraphs>38</Paragraphs>
  <Slides>14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NMYO</vt:lpstr>
      <vt:lpstr>Genel Tekrar</vt:lpstr>
      <vt:lpstr>Konu Başlıkları</vt:lpstr>
      <vt:lpstr>Konu</vt:lpstr>
      <vt:lpstr>Konu</vt:lpstr>
      <vt:lpstr>Konu</vt:lpstr>
      <vt:lpstr>Konu</vt:lpstr>
      <vt:lpstr>Konu</vt:lpstr>
      <vt:lpstr>Konu</vt:lpstr>
      <vt:lpstr>Konu</vt:lpstr>
      <vt:lpstr>Konu</vt:lpstr>
      <vt:lpstr>Konu</vt:lpstr>
      <vt:lpstr>Konu</vt:lpstr>
      <vt:lpstr>Sonuç</vt:lpstr>
      <vt:lpstr>Sorular</vt:lpstr>
    </vt:vector>
  </TitlesOfParts>
  <Company>itu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</dc:title>
  <dc:creator>Salih</dc:creator>
  <cp:lastModifiedBy>Windows Kullanıcısı</cp:lastModifiedBy>
  <cp:revision>101</cp:revision>
  <dcterms:created xsi:type="dcterms:W3CDTF">2004-04-05T22:16:35Z</dcterms:created>
  <dcterms:modified xsi:type="dcterms:W3CDTF">2020-01-31T12:27:23Z</dcterms:modified>
</cp:coreProperties>
</file>