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84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55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5139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5180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884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732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831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213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66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41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762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9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57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596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0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91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87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DBA34-9783-4D73-9E75-E213123C5B33}" type="datetimeFigureOut">
              <a:rPr lang="tr-TR" smtClean="0"/>
              <a:t>30.12.2019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7EF70B-67F1-4698-80B0-6AA4F0CA4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65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A7AEFC-8E95-4488-BD42-357721CB82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tr-TR" sz="6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Spor etkinlikleri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80CE640-E749-4B4A-97A1-AFD0159DE6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Beyzbol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antrenman programı /8 hafta</a:t>
            </a:r>
          </a:p>
          <a:p>
            <a:pPr algn="ctr"/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*Ortaokul seviyesinde (5-6-7-8. sınıflar)*</a:t>
            </a:r>
          </a:p>
        </p:txBody>
      </p:sp>
    </p:spTree>
    <p:extLst>
      <p:ext uri="{BB962C8B-B14F-4D97-AF65-F5344CB8AC3E}">
        <p14:creationId xmlns:p14="http://schemas.microsoft.com/office/powerpoint/2010/main" val="28532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0B7D04-AF1E-4F59-B419-14BDE188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MAÇ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E56007B7-1880-4C33-A65A-DC7E926B277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354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B861C2CA-AFBC-40A4-99F5-0740EEA51F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DERYA YILDIRIM/ 18170084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CC68B6A6-36C0-42DD-BB4F-9C72E6734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7D10A85-ACC1-40C1-B4FA-CFEFF87B8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739" y="365051"/>
            <a:ext cx="2286000" cy="304800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6E0BB382-735A-4CF2-A4EA-A8DEEF0685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884" y="431725"/>
            <a:ext cx="30384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9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35F3B1-D74E-4964-8013-45BBAF24C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1.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379B7B-D953-483B-BE4A-82C465953EA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92924" y="1709530"/>
            <a:ext cx="9148502" cy="4625009"/>
          </a:xfrm>
        </p:spPr>
        <p:txBody>
          <a:bodyPr/>
          <a:lstStyle/>
          <a:p>
            <a:r>
              <a:rPr lang="tr-TR" dirty="0"/>
              <a:t>ANTRENMAN BAŞLAMADAN ÖNCE KABACA BEYZBOL HAKKINDA BİLGİ VERİLİR VE BİR KAÇ VİDEO İZLETİLİR.</a:t>
            </a:r>
          </a:p>
          <a:p>
            <a:r>
              <a:rPr lang="tr-TR" dirty="0"/>
              <a:t>ANTRENMANA GENEL ISINMA İLE BAŞLANIR.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15 dk. Isınma koşusu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1 tur yürüyüş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Bilekten pas çalışması/20 dk.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Kısa mesafede paralel pas çalışması/15dk.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Kısa mesafede yerden pas çalışması/15dk.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Soğuma koşusu/5dk.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Germe/3dk.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9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190579-EA58-43F0-BE50-763DFEC5E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2.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8F2095-8A44-4650-87DE-AC0FA7FE3A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92924" y="1494971"/>
            <a:ext cx="8911686" cy="5007429"/>
          </a:xfrm>
        </p:spPr>
        <p:txBody>
          <a:bodyPr>
            <a:normAutofit lnSpcReduction="10000"/>
          </a:bodyPr>
          <a:lstStyle/>
          <a:p>
            <a:r>
              <a:rPr lang="tr-TR" dirty="0"/>
              <a:t>EBELEMECE İLE ISNMAYA BAŞLANIR/10dk.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AÇMA VE GERME İLE ÖZELLİKLE OMUZLAR ISITILIR./5dk.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UZUN MESAFEDE PARALEL PAS ÇALIŞMASI YAPILIR./10dk.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UZUN MESAFEDE YÜKSEK PAS ÇALIŞMASI YAPILIR./10dk.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UZUN MESAFEDE YERDEN SEKTİRME PAS ÇALIŞMASI YAPILIR./10dk.</a:t>
            </a:r>
          </a:p>
          <a:p>
            <a:endParaRPr lang="tr-TR" dirty="0"/>
          </a:p>
          <a:p>
            <a:r>
              <a:rPr lang="tr-TR" dirty="0"/>
              <a:t>EĞİTSEL OYUN. 17m. UZAKLIĞA HEDEF KOYULUR VE ÇOCUKLAR TOP İLE BU HEDEFİ VURMAYA ÇALIŞIR.</a:t>
            </a:r>
          </a:p>
          <a:p>
            <a:pPr marL="0" indent="0">
              <a:buNone/>
            </a:pPr>
            <a:r>
              <a:rPr lang="tr-TR" dirty="0"/>
              <a:t>NOT: HEDEFİ DAHA BÜYÜK KOYARSAK DAHA YERİNDE BİR KARAR OLACAK </a:t>
            </a:r>
            <a:r>
              <a:rPr lang="tr-TR" dirty="0">
                <a:sym typeface="Wingdings" panose="05000000000000000000" pitchFamily="2" charset="2"/>
              </a:rPr>
              <a:t>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427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B463DA-0427-42ED-9F02-2B566885A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3.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887C34-D066-43D1-88F2-34900D864B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88344" y="1457440"/>
            <a:ext cx="9303656" cy="5107216"/>
          </a:xfrm>
        </p:spPr>
        <p:txBody>
          <a:bodyPr/>
          <a:lstStyle/>
          <a:p>
            <a:r>
              <a:rPr lang="tr-TR" dirty="0"/>
              <a:t>10 PAS İLE ISINMA./12dk.</a:t>
            </a:r>
          </a:p>
          <a:p>
            <a:r>
              <a:rPr lang="tr-TR" dirty="0"/>
              <a:t>1 TUR JOGGİNG/3dk.</a:t>
            </a:r>
          </a:p>
          <a:p>
            <a:pPr>
              <a:buFont typeface="+mj-lt"/>
              <a:buAutoNum type="arabicPeriod"/>
            </a:pPr>
            <a:r>
              <a:rPr lang="tr-TR" dirty="0"/>
              <a:t>SOPALARIN AĞIRLIK VE BOYLARININ ANLATILMASI. </a:t>
            </a:r>
          </a:p>
          <a:p>
            <a:pPr>
              <a:buFont typeface="+mj-lt"/>
              <a:buAutoNum type="arabicPeriod"/>
            </a:pPr>
            <a:r>
              <a:rPr lang="tr-TR" dirty="0"/>
              <a:t>TUTUŞ VE DURUŞ POZİSYONLARININ ANLATILMASI VE YAPILMASI.</a:t>
            </a:r>
          </a:p>
          <a:p>
            <a:pPr>
              <a:buFont typeface="+mj-lt"/>
              <a:buAutoNum type="arabicPeriod"/>
            </a:pPr>
            <a:r>
              <a:rPr lang="tr-TR" dirty="0"/>
              <a:t>YANLIŞ POZİSYONLARIN DÜZELTİLMESİ.(1,2,3 TOPLAM 15dk.)</a:t>
            </a:r>
          </a:p>
          <a:p>
            <a:r>
              <a:rPr lang="tr-TR" dirty="0"/>
              <a:t>DURARAK VURUŞ ÇALIŞMASI./20dk. (VURUŞ SEHPASI VE PLASTİK TOPLAR İLE)</a:t>
            </a:r>
          </a:p>
          <a:p>
            <a:r>
              <a:rPr lang="tr-TR" dirty="0"/>
              <a:t>DİKEY HAREKETLİ TOPA VURUŞ VE ZAMANLAMA ÇALIŞMASI./20dk. BOL TEKRAR.</a:t>
            </a:r>
          </a:p>
          <a:p>
            <a:r>
              <a:rPr lang="tr-TR" dirty="0"/>
              <a:t>SOĞUMA./5dk.</a:t>
            </a:r>
          </a:p>
          <a:p>
            <a:endParaRPr lang="tr-TR" dirty="0"/>
          </a:p>
        </p:txBody>
      </p:sp>
      <p:sp>
        <p:nvSpPr>
          <p:cNvPr id="5" name="Ok: Aşağı 4">
            <a:extLst>
              <a:ext uri="{FF2B5EF4-FFF2-40B4-BE49-F238E27FC236}">
                <a16:creationId xmlns:a16="http://schemas.microsoft.com/office/drawing/2014/main" id="{10323BB9-7F5B-46C5-8863-A5CAE6A54000}"/>
              </a:ext>
            </a:extLst>
          </p:cNvPr>
          <p:cNvSpPr/>
          <p:nvPr/>
        </p:nvSpPr>
        <p:spPr>
          <a:xfrm rot="2209412">
            <a:off x="7757710" y="3826326"/>
            <a:ext cx="435429" cy="870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k: Aşağı 5">
            <a:extLst>
              <a:ext uri="{FF2B5EF4-FFF2-40B4-BE49-F238E27FC236}">
                <a16:creationId xmlns:a16="http://schemas.microsoft.com/office/drawing/2014/main" id="{50888BBF-0953-4B15-A2B8-467E9E3B2A1C}"/>
              </a:ext>
            </a:extLst>
          </p:cNvPr>
          <p:cNvSpPr/>
          <p:nvPr/>
        </p:nvSpPr>
        <p:spPr>
          <a:xfrm>
            <a:off x="10160000" y="3889829"/>
            <a:ext cx="435429" cy="8708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858F5A00-8EB3-4D3F-A853-3478F1791C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790" y="4882246"/>
            <a:ext cx="1682410" cy="1682410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CC5B5B5A-536D-4E83-B525-CE241AE9ED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718" y="4325257"/>
            <a:ext cx="2498453" cy="241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03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5AF317-5116-4C93-A21D-CD750B2CE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4.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886184-1E12-428C-886F-4AFA7FEC62D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88342" y="1262743"/>
            <a:ext cx="8389257" cy="559525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GENEL ISINMA- KOŞU/10dk.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VURUŞ TEKNİĞİ.(SOPAYI SAVURMA, AYAK VE BEL HAREKETİ, ADIMLA VURUŞ TEKNİĞİ.)/15dk.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GERÇEK TOPLAR İLE DİKEY HAREKETLİ TOPA VURUŞ ÇALIŞMASI/15dk.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KARŞIDAN GELEN TOPA VURUŞ./25dk. (BOL TEKRAR)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9 TAŞ OYUNU OYNAMA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SOĞUMA/5dk.</a:t>
            </a:r>
          </a:p>
        </p:txBody>
      </p:sp>
    </p:spTree>
    <p:extLst>
      <p:ext uri="{BB962C8B-B14F-4D97-AF65-F5344CB8AC3E}">
        <p14:creationId xmlns:p14="http://schemas.microsoft.com/office/powerpoint/2010/main" val="328703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54DA7A-C07F-4E5E-98DF-0E7744A3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5.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C85C05-D2B5-4CC7-94D6-70B9BFDAF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92924" y="1538514"/>
            <a:ext cx="8684676" cy="508000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KÖŞE KAPMACA İLE ISINMA/10dk.</a:t>
            </a:r>
          </a:p>
          <a:p>
            <a:endParaRPr lang="tr-TR" dirty="0"/>
          </a:p>
          <a:p>
            <a:r>
              <a:rPr lang="tr-TR" dirty="0"/>
              <a:t>20-30 </a:t>
            </a:r>
            <a:r>
              <a:rPr lang="tr-TR" dirty="0" err="1"/>
              <a:t>m’LİK</a:t>
            </a:r>
            <a:r>
              <a:rPr lang="tr-TR" dirty="0"/>
              <a:t> KOŞULAR. (</a:t>
            </a:r>
            <a:r>
              <a:rPr lang="tr-TR" dirty="0" err="1"/>
              <a:t>örn</a:t>
            </a:r>
            <a:r>
              <a:rPr lang="tr-TR" dirty="0"/>
              <a:t>; 20 m depar, 20 m </a:t>
            </a:r>
            <a:r>
              <a:rPr lang="tr-TR" dirty="0" err="1"/>
              <a:t>jog</a:t>
            </a:r>
            <a:r>
              <a:rPr lang="tr-TR" dirty="0"/>
              <a:t>)/10 TEKRAR</a:t>
            </a:r>
          </a:p>
          <a:p>
            <a:endParaRPr lang="tr-TR" dirty="0"/>
          </a:p>
          <a:p>
            <a:r>
              <a:rPr lang="tr-TR" dirty="0"/>
              <a:t>KALE KAPMA ÇALIŞMASI./10dk.</a:t>
            </a:r>
          </a:p>
          <a:p>
            <a:endParaRPr lang="tr-TR" dirty="0"/>
          </a:p>
          <a:p>
            <a:r>
              <a:rPr lang="tr-TR" dirty="0"/>
              <a:t>KALEYE KAYMA ÇALIŞMASI./10dk.</a:t>
            </a:r>
          </a:p>
          <a:p>
            <a:endParaRPr lang="tr-TR" dirty="0"/>
          </a:p>
          <a:p>
            <a:r>
              <a:rPr lang="tr-TR" dirty="0"/>
              <a:t>KALEDEN ÇIKIŞ ÇALIŞMALARI./10dk.</a:t>
            </a:r>
          </a:p>
          <a:p>
            <a:endParaRPr lang="tr-TR" dirty="0"/>
          </a:p>
          <a:p>
            <a:r>
              <a:rPr lang="tr-TR" dirty="0"/>
              <a:t>AÇILDIĞIN KALEYE GERİ DÖNME./10dk.</a:t>
            </a:r>
          </a:p>
          <a:p>
            <a:endParaRPr lang="tr-TR" dirty="0"/>
          </a:p>
          <a:p>
            <a:r>
              <a:rPr lang="tr-TR" dirty="0"/>
              <a:t>SOĞUMA/10dK.</a:t>
            </a:r>
          </a:p>
        </p:txBody>
      </p:sp>
    </p:spTree>
    <p:extLst>
      <p:ext uri="{BB962C8B-B14F-4D97-AF65-F5344CB8AC3E}">
        <p14:creationId xmlns:p14="http://schemas.microsoft.com/office/powerpoint/2010/main" val="119662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05B8C3-7D47-4C23-A3D6-518011E8F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6.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9B7C93-8E44-4CF9-BA77-89739F1F95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65912" y="1378856"/>
            <a:ext cx="9434202" cy="5109030"/>
          </a:xfrm>
        </p:spPr>
        <p:txBody>
          <a:bodyPr/>
          <a:lstStyle/>
          <a:p>
            <a:r>
              <a:rPr lang="tr-TR" dirty="0"/>
              <a:t>ISINMA KOŞUSU/10dk.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 OYNADIĞI BÖLGEYE GÖRE POZİSYON ALMA./15dk.</a:t>
            </a:r>
          </a:p>
          <a:p>
            <a:endParaRPr lang="tr-TR" dirty="0"/>
          </a:p>
          <a:p>
            <a:r>
              <a:rPr lang="tr-TR" dirty="0"/>
              <a:t>ELEME ÇEŞİTLERİNİ ÇALIŞMA./35dk.</a:t>
            </a:r>
          </a:p>
          <a:p>
            <a:pPr lvl="1">
              <a:buFont typeface="+mj-lt"/>
              <a:buAutoNum type="arabicPeriod"/>
            </a:pPr>
            <a:r>
              <a:rPr lang="tr-TR" dirty="0"/>
              <a:t>HAVADA YAKALAYARAK ELEME</a:t>
            </a:r>
          </a:p>
          <a:p>
            <a:pPr lvl="1">
              <a:buFont typeface="+mj-lt"/>
              <a:buAutoNum type="arabicPeriod"/>
            </a:pPr>
            <a:r>
              <a:rPr lang="tr-TR" dirty="0"/>
              <a:t>KALEYE BASARAK ELEME</a:t>
            </a:r>
          </a:p>
          <a:p>
            <a:pPr lvl="1">
              <a:buFont typeface="+mj-lt"/>
              <a:buAutoNum type="arabicPeriod"/>
            </a:pPr>
            <a:r>
              <a:rPr lang="tr-TR" dirty="0"/>
              <a:t>DOKUNARAK ELEME </a:t>
            </a:r>
          </a:p>
          <a:p>
            <a:pPr lvl="1">
              <a:buFont typeface="+mj-lt"/>
              <a:buAutoNum type="arabicPeriod"/>
            </a:pPr>
            <a:r>
              <a:rPr lang="tr-TR" dirty="0"/>
              <a:t>ARADA KISTIRMA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EBELEMECE  OYUNU/5dk.</a:t>
            </a:r>
          </a:p>
          <a:p>
            <a:endParaRPr lang="tr-TR" dirty="0"/>
          </a:p>
          <a:p>
            <a:r>
              <a:rPr lang="tr-TR" dirty="0"/>
              <a:t>SOĞUMA/5dk.</a:t>
            </a:r>
          </a:p>
        </p:txBody>
      </p:sp>
    </p:spTree>
    <p:extLst>
      <p:ext uri="{BB962C8B-B14F-4D97-AF65-F5344CB8AC3E}">
        <p14:creationId xmlns:p14="http://schemas.microsoft.com/office/powerpoint/2010/main" val="384895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06E7DE-C350-483B-94FC-746644E79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7.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EE8646-367E-4701-8187-2E194FA079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65911" y="1480457"/>
            <a:ext cx="9274545" cy="5080000"/>
          </a:xfrm>
        </p:spPr>
        <p:txBody>
          <a:bodyPr/>
          <a:lstStyle/>
          <a:p>
            <a:r>
              <a:rPr lang="tr-TR" dirty="0"/>
              <a:t>BEYZBOL KONULU FİLM İZLEME.</a:t>
            </a:r>
          </a:p>
          <a:p>
            <a:endParaRPr lang="tr-TR" dirty="0"/>
          </a:p>
          <a:p>
            <a:r>
              <a:rPr lang="tr-TR" dirty="0"/>
              <a:t>ISINMA KOŞUSU./10dk.</a:t>
            </a:r>
          </a:p>
          <a:p>
            <a:endParaRPr lang="tr-TR" dirty="0"/>
          </a:p>
          <a:p>
            <a:r>
              <a:rPr lang="tr-TR" dirty="0"/>
              <a:t>ZORUNLU VE İSTEMLİ KOŞULAR./10dk.</a:t>
            </a:r>
          </a:p>
          <a:p>
            <a:endParaRPr lang="tr-TR" dirty="0"/>
          </a:p>
          <a:p>
            <a:r>
              <a:rPr lang="tr-TR" dirty="0"/>
              <a:t>+1’E TOP ATMA./15dk.</a:t>
            </a:r>
          </a:p>
          <a:p>
            <a:endParaRPr lang="tr-TR" dirty="0"/>
          </a:p>
          <a:p>
            <a:r>
              <a:rPr lang="tr-TR" dirty="0"/>
              <a:t>1-3,2-3 TAKTİK ÇALIŞMASI./20dk.</a:t>
            </a:r>
          </a:p>
          <a:p>
            <a:endParaRPr lang="tr-TR" dirty="0"/>
          </a:p>
          <a:p>
            <a:r>
              <a:rPr lang="tr-TR" dirty="0"/>
              <a:t>SOĞUMA./5dk.</a:t>
            </a:r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id="{88F6175A-F724-41F9-81A7-D5DCC9197955}"/>
              </a:ext>
            </a:extLst>
          </p:cNvPr>
          <p:cNvSpPr/>
          <p:nvPr/>
        </p:nvSpPr>
        <p:spPr>
          <a:xfrm>
            <a:off x="6618513" y="1480457"/>
            <a:ext cx="1944915" cy="4245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B08A860-0A9D-4A37-9CD1-0E5000BA0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0441" y="509813"/>
            <a:ext cx="2278742" cy="332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08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DCEFA5-3FA1-46CA-923C-F9F70A508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8. HAFTA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23A132-AB82-462C-9242-46AC1B0493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888426" y="1480457"/>
            <a:ext cx="8911688" cy="5050971"/>
          </a:xfrm>
        </p:spPr>
        <p:txBody>
          <a:bodyPr/>
          <a:lstStyle/>
          <a:p>
            <a:r>
              <a:rPr lang="tr-TR" dirty="0"/>
              <a:t>PASLAŞARAK ADAM YAKALAMA İLE ISINMA./15dk.</a:t>
            </a:r>
          </a:p>
          <a:p>
            <a:endParaRPr lang="tr-TR" dirty="0"/>
          </a:p>
          <a:p>
            <a:r>
              <a:rPr lang="tr-TR" dirty="0"/>
              <a:t>KOL VE OMUZLAR İÇİN EKSTRA ISINMA, AÇMA-GERME/5dk.</a:t>
            </a:r>
          </a:p>
          <a:p>
            <a:endParaRPr lang="tr-TR" dirty="0"/>
          </a:p>
          <a:p>
            <a:r>
              <a:rPr lang="tr-TR" dirty="0"/>
              <a:t>PİTCHER ATIŞI İLE HEDEFE TOP ATMA./20dk.</a:t>
            </a:r>
          </a:p>
          <a:p>
            <a:endParaRPr lang="tr-TR" dirty="0"/>
          </a:p>
          <a:p>
            <a:r>
              <a:rPr lang="tr-TR" dirty="0"/>
              <a:t>MAÇ.</a:t>
            </a:r>
          </a:p>
        </p:txBody>
      </p:sp>
    </p:spTree>
    <p:extLst>
      <p:ext uri="{BB962C8B-B14F-4D97-AF65-F5344CB8AC3E}">
        <p14:creationId xmlns:p14="http://schemas.microsoft.com/office/powerpoint/2010/main" val="108189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236</TotalTime>
  <Words>419</Words>
  <Application>Microsoft Office PowerPoint</Application>
  <PresentationFormat>Geniş ekran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Duman</vt:lpstr>
      <vt:lpstr>Spor etkinlikleri</vt:lpstr>
      <vt:lpstr>1. HAFTA</vt:lpstr>
      <vt:lpstr>2. HAFTA</vt:lpstr>
      <vt:lpstr>3. HAFTA</vt:lpstr>
      <vt:lpstr>4. HAFTA</vt:lpstr>
      <vt:lpstr>5. HAFTA</vt:lpstr>
      <vt:lpstr>6. HAFTA</vt:lpstr>
      <vt:lpstr>7. HAFTA</vt:lpstr>
      <vt:lpstr>8. HAFTA</vt:lpstr>
      <vt:lpstr>MAÇ</vt:lpstr>
      <vt:lpstr> DERYA YILDIRIM/ 18170084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etkinlikleri</dc:title>
  <dc:creator>derya yıldırım</dc:creator>
  <cp:lastModifiedBy>nevin</cp:lastModifiedBy>
  <cp:revision>28</cp:revision>
  <dcterms:created xsi:type="dcterms:W3CDTF">2019-12-21T06:31:50Z</dcterms:created>
  <dcterms:modified xsi:type="dcterms:W3CDTF">2019-12-30T09:07:37Z</dcterms:modified>
</cp:coreProperties>
</file>