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 id="2147483795" r:id="rId5"/>
  </p:sldMasterIdLst>
  <p:notesMasterIdLst>
    <p:notesMasterId r:id="rId34"/>
  </p:notesMasterIdLst>
  <p:handoutMasterIdLst>
    <p:handoutMasterId r:id="rId35"/>
  </p:handoutMasterIdLst>
  <p:sldIdLst>
    <p:sldId id="256" r:id="rId6"/>
    <p:sldId id="343" r:id="rId7"/>
    <p:sldId id="377" r:id="rId8"/>
    <p:sldId id="378" r:id="rId9"/>
    <p:sldId id="344" r:id="rId10"/>
    <p:sldId id="379" r:id="rId11"/>
    <p:sldId id="345" r:id="rId12"/>
    <p:sldId id="380" r:id="rId13"/>
    <p:sldId id="381" r:id="rId14"/>
    <p:sldId id="382" r:id="rId15"/>
    <p:sldId id="383" r:id="rId16"/>
    <p:sldId id="384" r:id="rId17"/>
    <p:sldId id="374" r:id="rId18"/>
    <p:sldId id="386" r:id="rId19"/>
    <p:sldId id="387" r:id="rId20"/>
    <p:sldId id="388" r:id="rId21"/>
    <p:sldId id="389" r:id="rId22"/>
    <p:sldId id="375" r:id="rId23"/>
    <p:sldId id="390" r:id="rId24"/>
    <p:sldId id="391" r:id="rId25"/>
    <p:sldId id="392" r:id="rId26"/>
    <p:sldId id="393" r:id="rId27"/>
    <p:sldId id="394" r:id="rId28"/>
    <p:sldId id="395" r:id="rId29"/>
    <p:sldId id="396" r:id="rId30"/>
    <p:sldId id="397" r:id="rId31"/>
    <p:sldId id="398" r:id="rId32"/>
    <p:sldId id="399"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autoAdjust="0"/>
    <p:restoredTop sz="94600" autoAdjust="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3.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handoutMaster" Target="handoutMasters/handoutMaster1.xml"/><Relationship Id="rId8" Type="http://schemas.openxmlformats.org/officeDocument/2006/relationships/slide" Target="slides/slide3.xml"/><Relationship Id="rId3"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5">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CCC85E-9767-4949-990D-C52114FD414A}" type="doc">
      <dgm:prSet loTypeId="urn:microsoft.com/office/officeart/2005/8/layout/vList3" loCatId="list" qsTypeId="urn:microsoft.com/office/officeart/2005/8/quickstyle/3d1" qsCatId="3D" csTypeId="urn:microsoft.com/office/officeart/2005/8/colors/colorful1#2" csCatId="colorful" phldr="1"/>
      <dgm:spPr/>
    </dgm:pt>
    <dgm:pt modelId="{E53E2737-ADC3-4AAC-84E6-242320CD0795}">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Öğrencinin var olan performans düzeyi</a:t>
          </a:r>
          <a:endParaRPr lang="tr-TR" sz="2000" b="1" dirty="0">
            <a:effectLst>
              <a:outerShdw blurRad="38100" dist="38100" dir="2700000" algn="tl">
                <a:srgbClr val="000000">
                  <a:alpha val="43137"/>
                </a:srgbClr>
              </a:outerShdw>
            </a:effectLst>
            <a:latin typeface="Cambria" pitchFamily="18" charset="0"/>
          </a:endParaRPr>
        </a:p>
      </dgm:t>
    </dgm:pt>
    <dgm:pt modelId="{D48A3DF0-46E9-451D-87F9-2F8165A38FCF}" type="parTrans" cxnId="{456F0ED9-E957-40BB-AEB2-6FD8FC7CEAC9}">
      <dgm:prSet/>
      <dgm:spPr/>
      <dgm:t>
        <a:bodyPr/>
        <a:lstStyle/>
        <a:p>
          <a:endParaRPr lang="tr-TR" b="1"/>
        </a:p>
      </dgm:t>
    </dgm:pt>
    <dgm:pt modelId="{64A477BF-F079-48A7-9114-5D319672F838}" type="sibTrans" cxnId="{456F0ED9-E957-40BB-AEB2-6FD8FC7CEAC9}">
      <dgm:prSet/>
      <dgm:spPr/>
      <dgm:t>
        <a:bodyPr/>
        <a:lstStyle/>
        <a:p>
          <a:endParaRPr lang="tr-TR" b="1"/>
        </a:p>
      </dgm:t>
    </dgm:pt>
    <dgm:pt modelId="{A4DF4ADA-0559-41D9-81BF-C17FF742EF5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Değerlendirme yöntemi ve ölçütleri</a:t>
          </a:r>
          <a:endParaRPr lang="tr-TR" sz="2000" b="1" dirty="0">
            <a:effectLst>
              <a:outerShdw blurRad="38100" dist="38100" dir="2700000" algn="tl">
                <a:srgbClr val="000000">
                  <a:alpha val="43137"/>
                </a:srgbClr>
              </a:outerShdw>
            </a:effectLst>
            <a:latin typeface="Cambria" pitchFamily="18" charset="0"/>
          </a:endParaRPr>
        </a:p>
      </dgm:t>
    </dgm:pt>
    <dgm:pt modelId="{A63423A3-EE16-4EF2-A24F-A33CB9EC9E5E}" type="parTrans" cxnId="{8420D3F7-F361-4644-AC2A-60FDF72FCDF3}">
      <dgm:prSet/>
      <dgm:spPr/>
      <dgm:t>
        <a:bodyPr/>
        <a:lstStyle/>
        <a:p>
          <a:endParaRPr lang="tr-TR" b="1"/>
        </a:p>
      </dgm:t>
    </dgm:pt>
    <dgm:pt modelId="{CCC21DBB-C370-4EC4-98E1-4A0DA297FEDE}" type="sibTrans" cxnId="{8420D3F7-F361-4644-AC2A-60FDF72FCDF3}">
      <dgm:prSet/>
      <dgm:spPr/>
      <dgm:t>
        <a:bodyPr/>
        <a:lstStyle/>
        <a:p>
          <a:endParaRPr lang="tr-TR" b="1"/>
        </a:p>
      </dgm:t>
    </dgm:pt>
    <dgm:pt modelId="{74813829-B874-43CF-9EAB-D180A0977E1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Ek hizmetlerin nerede, ne zaman, kim tarafından ne kadar süreyle verileceği</a:t>
          </a:r>
          <a:endParaRPr lang="tr-TR" sz="2000" b="1" dirty="0">
            <a:effectLst>
              <a:outerShdw blurRad="38100" dist="38100" dir="2700000" algn="tl">
                <a:srgbClr val="000000">
                  <a:alpha val="43137"/>
                </a:srgbClr>
              </a:outerShdw>
            </a:effectLst>
            <a:latin typeface="Cambria" pitchFamily="18" charset="0"/>
          </a:endParaRPr>
        </a:p>
      </dgm:t>
    </dgm:pt>
    <dgm:pt modelId="{74DF2A2E-098E-4B03-B875-8F70FC5F9071}" type="parTrans" cxnId="{D15352F2-172A-4DC7-BAB9-4E4CD31073C2}">
      <dgm:prSet/>
      <dgm:spPr/>
      <dgm:t>
        <a:bodyPr/>
        <a:lstStyle/>
        <a:p>
          <a:endParaRPr lang="tr-TR" b="1"/>
        </a:p>
      </dgm:t>
    </dgm:pt>
    <dgm:pt modelId="{7A29CBDC-472D-46EA-A29E-A809A4F6C08B}" type="sibTrans" cxnId="{D15352F2-172A-4DC7-BAB9-4E4CD31073C2}">
      <dgm:prSet/>
      <dgm:spPr/>
      <dgm:t>
        <a:bodyPr/>
        <a:lstStyle/>
        <a:p>
          <a:endParaRPr lang="tr-TR" b="1"/>
        </a:p>
      </dgm:t>
    </dgm:pt>
    <dgm:pt modelId="{71CA8A8F-1DCF-42EE-AB8E-114A9BFAC473}">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Uzun dönemli amaçlar</a:t>
          </a:r>
          <a:endParaRPr lang="tr-TR" sz="2000" b="1" dirty="0">
            <a:effectLst>
              <a:outerShdw blurRad="38100" dist="38100" dir="2700000" algn="tl">
                <a:srgbClr val="000000">
                  <a:alpha val="43137"/>
                </a:srgbClr>
              </a:outerShdw>
            </a:effectLst>
            <a:latin typeface="Cambria" pitchFamily="18" charset="0"/>
          </a:endParaRPr>
        </a:p>
      </dgm:t>
    </dgm:pt>
    <dgm:pt modelId="{D6899154-FE1B-4318-BD07-529F44491ACE}" type="parTrans" cxnId="{0056E41A-1F02-4F26-BE19-6BC7BA4763C1}">
      <dgm:prSet/>
      <dgm:spPr/>
      <dgm:t>
        <a:bodyPr/>
        <a:lstStyle/>
        <a:p>
          <a:endParaRPr lang="tr-TR" b="1"/>
        </a:p>
      </dgm:t>
    </dgm:pt>
    <dgm:pt modelId="{18FEA3C3-6CE1-433A-AB6C-0B9F1AD1955C}" type="sibTrans" cxnId="{0056E41A-1F02-4F26-BE19-6BC7BA4763C1}">
      <dgm:prSet/>
      <dgm:spPr/>
      <dgm:t>
        <a:bodyPr/>
        <a:lstStyle/>
        <a:p>
          <a:endParaRPr lang="tr-TR" b="1"/>
        </a:p>
      </dgm:t>
    </dgm:pt>
    <dgm:pt modelId="{0D04DFFC-346E-4295-95C1-5CDC76CC4A33}">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Uzun dönemli amaçlara ulaşmak için gerekli kısa dönemli amaçlar</a:t>
          </a:r>
          <a:endParaRPr lang="tr-TR" sz="2000" b="1" dirty="0">
            <a:effectLst>
              <a:outerShdw blurRad="38100" dist="38100" dir="2700000" algn="tl">
                <a:srgbClr val="000000">
                  <a:alpha val="43137"/>
                </a:srgbClr>
              </a:outerShdw>
            </a:effectLst>
            <a:latin typeface="Cambria" pitchFamily="18" charset="0"/>
          </a:endParaRPr>
        </a:p>
      </dgm:t>
    </dgm:pt>
    <dgm:pt modelId="{B8295CFF-63FB-4D27-A57D-4C5025809E2B}" type="parTrans" cxnId="{70673C06-6FBC-4A33-B9E4-C3B5F5E10A98}">
      <dgm:prSet/>
      <dgm:spPr/>
      <dgm:t>
        <a:bodyPr/>
        <a:lstStyle/>
        <a:p>
          <a:endParaRPr lang="tr-TR" b="1"/>
        </a:p>
      </dgm:t>
    </dgm:pt>
    <dgm:pt modelId="{73EB6F54-5A27-433A-A440-E66D0DCBBC6C}" type="sibTrans" cxnId="{70673C06-6FBC-4A33-B9E4-C3B5F5E10A98}">
      <dgm:prSet/>
      <dgm:spPr/>
      <dgm:t>
        <a:bodyPr/>
        <a:lstStyle/>
        <a:p>
          <a:endParaRPr lang="tr-TR" b="1"/>
        </a:p>
      </dgm:t>
    </dgm:pt>
    <dgm:pt modelId="{5F074E17-2D10-4222-AC4E-262F460DBE5E}">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Öğretim yöntemleri ve materyaller</a:t>
          </a:r>
          <a:endParaRPr lang="tr-TR" sz="2000" b="1" dirty="0">
            <a:effectLst>
              <a:outerShdw blurRad="38100" dist="38100" dir="2700000" algn="tl">
                <a:srgbClr val="000000">
                  <a:alpha val="43137"/>
                </a:srgbClr>
              </a:outerShdw>
            </a:effectLst>
            <a:latin typeface="Cambria" pitchFamily="18" charset="0"/>
          </a:endParaRPr>
        </a:p>
      </dgm:t>
    </dgm:pt>
    <dgm:pt modelId="{418357A6-9AE3-475C-8910-A9F44EF8F891}" type="parTrans" cxnId="{241E7352-C34C-4588-904A-9ABEF8154E33}">
      <dgm:prSet/>
      <dgm:spPr/>
      <dgm:t>
        <a:bodyPr/>
        <a:lstStyle/>
        <a:p>
          <a:endParaRPr lang="tr-TR" b="1"/>
        </a:p>
      </dgm:t>
    </dgm:pt>
    <dgm:pt modelId="{9083E48D-D7F3-46E5-B6E3-ADE3DA4CCBCC}" type="sibTrans" cxnId="{241E7352-C34C-4588-904A-9ABEF8154E33}">
      <dgm:prSet/>
      <dgm:spPr/>
      <dgm:t>
        <a:bodyPr/>
        <a:lstStyle/>
        <a:p>
          <a:endParaRPr lang="tr-TR" b="1"/>
        </a:p>
      </dgm:t>
    </dgm:pt>
    <dgm:pt modelId="{E80E0CBD-9F85-4A60-85A6-70EB9455A35A}">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Program başlama ve bitiş tarihleri</a:t>
          </a:r>
          <a:endParaRPr lang="tr-TR" sz="2000" b="1" dirty="0">
            <a:effectLst>
              <a:outerShdw blurRad="38100" dist="38100" dir="2700000" algn="tl">
                <a:srgbClr val="000000">
                  <a:alpha val="43137"/>
                </a:srgbClr>
              </a:outerShdw>
            </a:effectLst>
            <a:latin typeface="Cambria" pitchFamily="18" charset="0"/>
          </a:endParaRPr>
        </a:p>
      </dgm:t>
    </dgm:pt>
    <dgm:pt modelId="{2E838351-D99B-4AFD-8CB7-939F1E944E93}" type="parTrans" cxnId="{08BE364D-B2C2-41A4-A6C4-0AF912ECD80A}">
      <dgm:prSet/>
      <dgm:spPr/>
      <dgm:t>
        <a:bodyPr/>
        <a:lstStyle/>
        <a:p>
          <a:endParaRPr lang="tr-TR" b="1"/>
        </a:p>
      </dgm:t>
    </dgm:pt>
    <dgm:pt modelId="{642CFA90-34C7-460C-B629-96FC55B99C18}" type="sibTrans" cxnId="{08BE364D-B2C2-41A4-A6C4-0AF912ECD80A}">
      <dgm:prSet/>
      <dgm:spPr/>
      <dgm:t>
        <a:bodyPr/>
        <a:lstStyle/>
        <a:p>
          <a:endParaRPr lang="tr-TR" b="1"/>
        </a:p>
      </dgm:t>
    </dgm:pt>
    <dgm:pt modelId="{40FFE8C5-F547-4CC4-8DFB-CF4312224389}" type="pres">
      <dgm:prSet presAssocID="{90CCC85E-9767-4949-990D-C52114FD414A}" presName="linearFlow" presStyleCnt="0">
        <dgm:presLayoutVars>
          <dgm:dir/>
          <dgm:resizeHandles val="exact"/>
        </dgm:presLayoutVars>
      </dgm:prSet>
      <dgm:spPr/>
    </dgm:pt>
    <dgm:pt modelId="{AF36F2BF-414B-4175-A285-9D8E18B06E8E}" type="pres">
      <dgm:prSet presAssocID="{E53E2737-ADC3-4AAC-84E6-242320CD0795}" presName="composite" presStyleCnt="0"/>
      <dgm:spPr/>
    </dgm:pt>
    <dgm:pt modelId="{CE91CDBC-5D59-4AC7-8043-BA697D87009B}" type="pres">
      <dgm:prSet presAssocID="{E53E2737-ADC3-4AAC-84E6-242320CD0795}" presName="imgShp" presStyleLbl="fgImgPlace1" presStyleIdx="0" presStyleCnt="7"/>
      <dgm:spPr>
        <a:prstGeom prst="star7">
          <a:avLst/>
        </a:prstGeom>
      </dgm:spPr>
    </dgm:pt>
    <dgm:pt modelId="{2DEFAD0E-DE68-4665-8954-D3FB61E29ACA}" type="pres">
      <dgm:prSet presAssocID="{E53E2737-ADC3-4AAC-84E6-242320CD0795}" presName="txShp" presStyleLbl="node1" presStyleIdx="0" presStyleCnt="7">
        <dgm:presLayoutVars>
          <dgm:bulletEnabled val="1"/>
        </dgm:presLayoutVars>
      </dgm:prSet>
      <dgm:spPr/>
      <dgm:t>
        <a:bodyPr/>
        <a:lstStyle/>
        <a:p>
          <a:endParaRPr lang="tr-TR"/>
        </a:p>
      </dgm:t>
    </dgm:pt>
    <dgm:pt modelId="{9EF26CD2-E2D9-4C1D-A08A-FFB2ED2C39C6}" type="pres">
      <dgm:prSet presAssocID="{64A477BF-F079-48A7-9114-5D319672F838}" presName="spacing" presStyleCnt="0"/>
      <dgm:spPr/>
    </dgm:pt>
    <dgm:pt modelId="{2AE7B7DF-20FC-41A2-82B0-DE0D06DB0F3E}" type="pres">
      <dgm:prSet presAssocID="{71CA8A8F-1DCF-42EE-AB8E-114A9BFAC473}" presName="composite" presStyleCnt="0"/>
      <dgm:spPr/>
    </dgm:pt>
    <dgm:pt modelId="{4CBBB118-BAC0-42B4-9505-D9C10BACE09C}" type="pres">
      <dgm:prSet presAssocID="{71CA8A8F-1DCF-42EE-AB8E-114A9BFAC473}" presName="imgShp" presStyleLbl="fgImgPlace1" presStyleIdx="1" presStyleCnt="7"/>
      <dgm:spPr>
        <a:prstGeom prst="star7">
          <a:avLst/>
        </a:prstGeom>
      </dgm:spPr>
    </dgm:pt>
    <dgm:pt modelId="{8A79ECB9-3481-46AE-88E2-823117C9E8AF}" type="pres">
      <dgm:prSet presAssocID="{71CA8A8F-1DCF-42EE-AB8E-114A9BFAC473}" presName="txShp" presStyleLbl="node1" presStyleIdx="1" presStyleCnt="7">
        <dgm:presLayoutVars>
          <dgm:bulletEnabled val="1"/>
        </dgm:presLayoutVars>
      </dgm:prSet>
      <dgm:spPr/>
      <dgm:t>
        <a:bodyPr/>
        <a:lstStyle/>
        <a:p>
          <a:endParaRPr lang="tr-TR"/>
        </a:p>
      </dgm:t>
    </dgm:pt>
    <dgm:pt modelId="{1812EA0A-615E-49C1-8D2C-4039B4085021}" type="pres">
      <dgm:prSet presAssocID="{18FEA3C3-6CE1-433A-AB6C-0B9F1AD1955C}" presName="spacing" presStyleCnt="0"/>
      <dgm:spPr/>
    </dgm:pt>
    <dgm:pt modelId="{DA255F6E-7865-440A-B62C-E96BA8BC2A61}" type="pres">
      <dgm:prSet presAssocID="{0D04DFFC-346E-4295-95C1-5CDC76CC4A33}" presName="composite" presStyleCnt="0"/>
      <dgm:spPr/>
    </dgm:pt>
    <dgm:pt modelId="{9B247C80-C0FF-4546-9AAE-7ED0ED7FE5DE}" type="pres">
      <dgm:prSet presAssocID="{0D04DFFC-346E-4295-95C1-5CDC76CC4A33}" presName="imgShp" presStyleLbl="fgImgPlace1" presStyleIdx="2" presStyleCnt="7"/>
      <dgm:spPr>
        <a:prstGeom prst="star7">
          <a:avLst/>
        </a:prstGeom>
      </dgm:spPr>
    </dgm:pt>
    <dgm:pt modelId="{CF3DA845-68C7-4A89-A322-48A6484FF593}" type="pres">
      <dgm:prSet presAssocID="{0D04DFFC-346E-4295-95C1-5CDC76CC4A33}" presName="txShp" presStyleLbl="node1" presStyleIdx="2" presStyleCnt="7">
        <dgm:presLayoutVars>
          <dgm:bulletEnabled val="1"/>
        </dgm:presLayoutVars>
      </dgm:prSet>
      <dgm:spPr/>
      <dgm:t>
        <a:bodyPr/>
        <a:lstStyle/>
        <a:p>
          <a:endParaRPr lang="tr-TR"/>
        </a:p>
      </dgm:t>
    </dgm:pt>
    <dgm:pt modelId="{458A902F-A3BC-44D2-ACCC-EE67376871CE}" type="pres">
      <dgm:prSet presAssocID="{73EB6F54-5A27-433A-A440-E66D0DCBBC6C}" presName="spacing" presStyleCnt="0"/>
      <dgm:spPr/>
    </dgm:pt>
    <dgm:pt modelId="{F05A6340-98FC-43C2-8215-FC873E8BFB41}" type="pres">
      <dgm:prSet presAssocID="{5F074E17-2D10-4222-AC4E-262F460DBE5E}" presName="composite" presStyleCnt="0"/>
      <dgm:spPr/>
    </dgm:pt>
    <dgm:pt modelId="{999DACE7-383E-448F-AE68-EE2BA4702B6F}" type="pres">
      <dgm:prSet presAssocID="{5F074E17-2D10-4222-AC4E-262F460DBE5E}" presName="imgShp" presStyleLbl="fgImgPlace1" presStyleIdx="3" presStyleCnt="7"/>
      <dgm:spPr>
        <a:prstGeom prst="star7">
          <a:avLst/>
        </a:prstGeom>
      </dgm:spPr>
    </dgm:pt>
    <dgm:pt modelId="{13C5D1A2-15BC-44DC-A650-C02CE3725697}" type="pres">
      <dgm:prSet presAssocID="{5F074E17-2D10-4222-AC4E-262F460DBE5E}" presName="txShp" presStyleLbl="node1" presStyleIdx="3" presStyleCnt="7">
        <dgm:presLayoutVars>
          <dgm:bulletEnabled val="1"/>
        </dgm:presLayoutVars>
      </dgm:prSet>
      <dgm:spPr/>
      <dgm:t>
        <a:bodyPr/>
        <a:lstStyle/>
        <a:p>
          <a:endParaRPr lang="tr-TR"/>
        </a:p>
      </dgm:t>
    </dgm:pt>
    <dgm:pt modelId="{EE59CDB1-92CF-4A2B-8D64-EACAFA5FD4FA}" type="pres">
      <dgm:prSet presAssocID="{9083E48D-D7F3-46E5-B6E3-ADE3DA4CCBCC}" presName="spacing" presStyleCnt="0"/>
      <dgm:spPr/>
    </dgm:pt>
    <dgm:pt modelId="{7ED74A17-0106-4A84-AB78-4397C05575D2}" type="pres">
      <dgm:prSet presAssocID="{E80E0CBD-9F85-4A60-85A6-70EB9455A35A}" presName="composite" presStyleCnt="0"/>
      <dgm:spPr/>
    </dgm:pt>
    <dgm:pt modelId="{713D9845-5185-42B3-AB20-F4A4AA7C32E3}" type="pres">
      <dgm:prSet presAssocID="{E80E0CBD-9F85-4A60-85A6-70EB9455A35A}" presName="imgShp" presStyleLbl="fgImgPlace1" presStyleIdx="4" presStyleCnt="7"/>
      <dgm:spPr>
        <a:prstGeom prst="star7">
          <a:avLst/>
        </a:prstGeom>
      </dgm:spPr>
    </dgm:pt>
    <dgm:pt modelId="{9216515C-C719-47D2-B9EE-FE751B48BDC3}" type="pres">
      <dgm:prSet presAssocID="{E80E0CBD-9F85-4A60-85A6-70EB9455A35A}" presName="txShp" presStyleLbl="node1" presStyleIdx="4" presStyleCnt="7">
        <dgm:presLayoutVars>
          <dgm:bulletEnabled val="1"/>
        </dgm:presLayoutVars>
      </dgm:prSet>
      <dgm:spPr/>
      <dgm:t>
        <a:bodyPr/>
        <a:lstStyle/>
        <a:p>
          <a:endParaRPr lang="tr-TR"/>
        </a:p>
      </dgm:t>
    </dgm:pt>
    <dgm:pt modelId="{22261C23-42AE-4E41-B45E-CAB6B428FD7D}" type="pres">
      <dgm:prSet presAssocID="{642CFA90-34C7-460C-B629-96FC55B99C18}" presName="spacing" presStyleCnt="0"/>
      <dgm:spPr/>
    </dgm:pt>
    <dgm:pt modelId="{255D77CA-AE84-4D98-829B-6FFD7A018DEB}" type="pres">
      <dgm:prSet presAssocID="{A4DF4ADA-0559-41D9-81BF-C17FF742EF51}" presName="composite" presStyleCnt="0"/>
      <dgm:spPr/>
    </dgm:pt>
    <dgm:pt modelId="{7229BAF3-AABB-461A-BC57-4B8462CF1A9E}" type="pres">
      <dgm:prSet presAssocID="{A4DF4ADA-0559-41D9-81BF-C17FF742EF51}" presName="imgShp" presStyleLbl="fgImgPlace1" presStyleIdx="5" presStyleCnt="7"/>
      <dgm:spPr>
        <a:prstGeom prst="star7">
          <a:avLst/>
        </a:prstGeom>
      </dgm:spPr>
    </dgm:pt>
    <dgm:pt modelId="{7F718C52-8AA7-4DED-B5F9-563FC46EB597}" type="pres">
      <dgm:prSet presAssocID="{A4DF4ADA-0559-41D9-81BF-C17FF742EF51}" presName="txShp" presStyleLbl="node1" presStyleIdx="5" presStyleCnt="7">
        <dgm:presLayoutVars>
          <dgm:bulletEnabled val="1"/>
        </dgm:presLayoutVars>
      </dgm:prSet>
      <dgm:spPr/>
      <dgm:t>
        <a:bodyPr/>
        <a:lstStyle/>
        <a:p>
          <a:endParaRPr lang="tr-TR"/>
        </a:p>
      </dgm:t>
    </dgm:pt>
    <dgm:pt modelId="{8FEF7ECA-31BC-4D32-8FA8-50EC3A38F49B}" type="pres">
      <dgm:prSet presAssocID="{CCC21DBB-C370-4EC4-98E1-4A0DA297FEDE}" presName="spacing" presStyleCnt="0"/>
      <dgm:spPr/>
    </dgm:pt>
    <dgm:pt modelId="{41773299-8737-413B-8599-7D19A390077C}" type="pres">
      <dgm:prSet presAssocID="{74813829-B874-43CF-9EAB-D180A0977E11}" presName="composite" presStyleCnt="0"/>
      <dgm:spPr/>
    </dgm:pt>
    <dgm:pt modelId="{49D9DECF-4C6A-4834-81B1-46EEFCD46C37}" type="pres">
      <dgm:prSet presAssocID="{74813829-B874-43CF-9EAB-D180A0977E11}" presName="imgShp" presStyleLbl="fgImgPlace1" presStyleIdx="6" presStyleCnt="7"/>
      <dgm:spPr>
        <a:prstGeom prst="star7">
          <a:avLst/>
        </a:prstGeom>
      </dgm:spPr>
    </dgm:pt>
    <dgm:pt modelId="{C22B5230-F9DC-438B-9EDB-6B4F4841DD5F}" type="pres">
      <dgm:prSet presAssocID="{74813829-B874-43CF-9EAB-D180A0977E11}" presName="txShp" presStyleLbl="node1" presStyleIdx="6" presStyleCnt="7">
        <dgm:presLayoutVars>
          <dgm:bulletEnabled val="1"/>
        </dgm:presLayoutVars>
      </dgm:prSet>
      <dgm:spPr/>
      <dgm:t>
        <a:bodyPr/>
        <a:lstStyle/>
        <a:p>
          <a:endParaRPr lang="tr-TR"/>
        </a:p>
      </dgm:t>
    </dgm:pt>
  </dgm:ptLst>
  <dgm:cxnLst>
    <dgm:cxn modelId="{0056E41A-1F02-4F26-BE19-6BC7BA4763C1}" srcId="{90CCC85E-9767-4949-990D-C52114FD414A}" destId="{71CA8A8F-1DCF-42EE-AB8E-114A9BFAC473}" srcOrd="1" destOrd="0" parTransId="{D6899154-FE1B-4318-BD07-529F44491ACE}" sibTransId="{18FEA3C3-6CE1-433A-AB6C-0B9F1AD1955C}"/>
    <dgm:cxn modelId="{64129A31-DE3C-4A49-B096-A8324C9DB1B8}" type="presOf" srcId="{E53E2737-ADC3-4AAC-84E6-242320CD0795}" destId="{2DEFAD0E-DE68-4665-8954-D3FB61E29ACA}" srcOrd="0" destOrd="0" presId="urn:microsoft.com/office/officeart/2005/8/layout/vList3"/>
    <dgm:cxn modelId="{70673C06-6FBC-4A33-B9E4-C3B5F5E10A98}" srcId="{90CCC85E-9767-4949-990D-C52114FD414A}" destId="{0D04DFFC-346E-4295-95C1-5CDC76CC4A33}" srcOrd="2" destOrd="0" parTransId="{B8295CFF-63FB-4D27-A57D-4C5025809E2B}" sibTransId="{73EB6F54-5A27-433A-A440-E66D0DCBBC6C}"/>
    <dgm:cxn modelId="{93607022-2952-4467-B587-F3AF9F435DA3}" type="presOf" srcId="{0D04DFFC-346E-4295-95C1-5CDC76CC4A33}" destId="{CF3DA845-68C7-4A89-A322-48A6484FF593}" srcOrd="0" destOrd="0" presId="urn:microsoft.com/office/officeart/2005/8/layout/vList3"/>
    <dgm:cxn modelId="{8420D3F7-F361-4644-AC2A-60FDF72FCDF3}" srcId="{90CCC85E-9767-4949-990D-C52114FD414A}" destId="{A4DF4ADA-0559-41D9-81BF-C17FF742EF51}" srcOrd="5" destOrd="0" parTransId="{A63423A3-EE16-4EF2-A24F-A33CB9EC9E5E}" sibTransId="{CCC21DBB-C370-4EC4-98E1-4A0DA297FEDE}"/>
    <dgm:cxn modelId="{08BE364D-B2C2-41A4-A6C4-0AF912ECD80A}" srcId="{90CCC85E-9767-4949-990D-C52114FD414A}" destId="{E80E0CBD-9F85-4A60-85A6-70EB9455A35A}" srcOrd="4" destOrd="0" parTransId="{2E838351-D99B-4AFD-8CB7-939F1E944E93}" sibTransId="{642CFA90-34C7-460C-B629-96FC55B99C18}"/>
    <dgm:cxn modelId="{9F10AB18-883F-41BC-BD0C-3D5463393B7A}" type="presOf" srcId="{E80E0CBD-9F85-4A60-85A6-70EB9455A35A}" destId="{9216515C-C719-47D2-B9EE-FE751B48BDC3}" srcOrd="0" destOrd="0" presId="urn:microsoft.com/office/officeart/2005/8/layout/vList3"/>
    <dgm:cxn modelId="{B5CDE44F-313A-4390-B110-8C97E330AF6C}" type="presOf" srcId="{71CA8A8F-1DCF-42EE-AB8E-114A9BFAC473}" destId="{8A79ECB9-3481-46AE-88E2-823117C9E8AF}" srcOrd="0" destOrd="0" presId="urn:microsoft.com/office/officeart/2005/8/layout/vList3"/>
    <dgm:cxn modelId="{241E7352-C34C-4588-904A-9ABEF8154E33}" srcId="{90CCC85E-9767-4949-990D-C52114FD414A}" destId="{5F074E17-2D10-4222-AC4E-262F460DBE5E}" srcOrd="3" destOrd="0" parTransId="{418357A6-9AE3-475C-8910-A9F44EF8F891}" sibTransId="{9083E48D-D7F3-46E5-B6E3-ADE3DA4CCBCC}"/>
    <dgm:cxn modelId="{D15352F2-172A-4DC7-BAB9-4E4CD31073C2}" srcId="{90CCC85E-9767-4949-990D-C52114FD414A}" destId="{74813829-B874-43CF-9EAB-D180A0977E11}" srcOrd="6" destOrd="0" parTransId="{74DF2A2E-098E-4B03-B875-8F70FC5F9071}" sibTransId="{7A29CBDC-472D-46EA-A29E-A809A4F6C08B}"/>
    <dgm:cxn modelId="{8E8AB97F-FEEC-43F9-BF85-7856F6ADD008}" type="presOf" srcId="{90CCC85E-9767-4949-990D-C52114FD414A}" destId="{40FFE8C5-F547-4CC4-8DFB-CF4312224389}" srcOrd="0" destOrd="0" presId="urn:microsoft.com/office/officeart/2005/8/layout/vList3"/>
    <dgm:cxn modelId="{72215EE3-D14E-4300-B30D-E17F11ABD3CB}" type="presOf" srcId="{A4DF4ADA-0559-41D9-81BF-C17FF742EF51}" destId="{7F718C52-8AA7-4DED-B5F9-563FC46EB597}" srcOrd="0" destOrd="0" presId="urn:microsoft.com/office/officeart/2005/8/layout/vList3"/>
    <dgm:cxn modelId="{61C862FB-D3D5-4957-9FF5-8D35F86F4F17}" type="presOf" srcId="{5F074E17-2D10-4222-AC4E-262F460DBE5E}" destId="{13C5D1A2-15BC-44DC-A650-C02CE3725697}" srcOrd="0" destOrd="0" presId="urn:microsoft.com/office/officeart/2005/8/layout/vList3"/>
    <dgm:cxn modelId="{31E43DC6-8D9A-4CEB-97B9-A2F5D6A9C373}" type="presOf" srcId="{74813829-B874-43CF-9EAB-D180A0977E11}" destId="{C22B5230-F9DC-438B-9EDB-6B4F4841DD5F}" srcOrd="0" destOrd="0" presId="urn:microsoft.com/office/officeart/2005/8/layout/vList3"/>
    <dgm:cxn modelId="{456F0ED9-E957-40BB-AEB2-6FD8FC7CEAC9}" srcId="{90CCC85E-9767-4949-990D-C52114FD414A}" destId="{E53E2737-ADC3-4AAC-84E6-242320CD0795}" srcOrd="0" destOrd="0" parTransId="{D48A3DF0-46E9-451D-87F9-2F8165A38FCF}" sibTransId="{64A477BF-F079-48A7-9114-5D319672F838}"/>
    <dgm:cxn modelId="{E373AFD7-D790-4347-AACC-A11A31A3F7D1}" type="presParOf" srcId="{40FFE8C5-F547-4CC4-8DFB-CF4312224389}" destId="{AF36F2BF-414B-4175-A285-9D8E18B06E8E}" srcOrd="0" destOrd="0" presId="urn:microsoft.com/office/officeart/2005/8/layout/vList3"/>
    <dgm:cxn modelId="{6C015228-2683-4A8D-B26D-219CF5BD648D}" type="presParOf" srcId="{AF36F2BF-414B-4175-A285-9D8E18B06E8E}" destId="{CE91CDBC-5D59-4AC7-8043-BA697D87009B}" srcOrd="0" destOrd="0" presId="urn:microsoft.com/office/officeart/2005/8/layout/vList3"/>
    <dgm:cxn modelId="{ED944E7D-008C-4900-BCBB-C6EFE2359A98}" type="presParOf" srcId="{AF36F2BF-414B-4175-A285-9D8E18B06E8E}" destId="{2DEFAD0E-DE68-4665-8954-D3FB61E29ACA}" srcOrd="1" destOrd="0" presId="urn:microsoft.com/office/officeart/2005/8/layout/vList3"/>
    <dgm:cxn modelId="{BE2211E3-A6D4-4623-812D-5D7758EBF3F9}" type="presParOf" srcId="{40FFE8C5-F547-4CC4-8DFB-CF4312224389}" destId="{9EF26CD2-E2D9-4C1D-A08A-FFB2ED2C39C6}" srcOrd="1" destOrd="0" presId="urn:microsoft.com/office/officeart/2005/8/layout/vList3"/>
    <dgm:cxn modelId="{C7ABAA18-F0E2-4A30-B017-DEFA3043BD9E}" type="presParOf" srcId="{40FFE8C5-F547-4CC4-8DFB-CF4312224389}" destId="{2AE7B7DF-20FC-41A2-82B0-DE0D06DB0F3E}" srcOrd="2" destOrd="0" presId="urn:microsoft.com/office/officeart/2005/8/layout/vList3"/>
    <dgm:cxn modelId="{D66CCA14-47A2-42E8-AED5-450E4FC11BAB}" type="presParOf" srcId="{2AE7B7DF-20FC-41A2-82B0-DE0D06DB0F3E}" destId="{4CBBB118-BAC0-42B4-9505-D9C10BACE09C}" srcOrd="0" destOrd="0" presId="urn:microsoft.com/office/officeart/2005/8/layout/vList3"/>
    <dgm:cxn modelId="{53BF840D-1D75-492D-A955-8343B8A65CEA}" type="presParOf" srcId="{2AE7B7DF-20FC-41A2-82B0-DE0D06DB0F3E}" destId="{8A79ECB9-3481-46AE-88E2-823117C9E8AF}" srcOrd="1" destOrd="0" presId="urn:microsoft.com/office/officeart/2005/8/layout/vList3"/>
    <dgm:cxn modelId="{25CD62E8-76EB-4D32-8F45-FC6267BA34BB}" type="presParOf" srcId="{40FFE8C5-F547-4CC4-8DFB-CF4312224389}" destId="{1812EA0A-615E-49C1-8D2C-4039B4085021}" srcOrd="3" destOrd="0" presId="urn:microsoft.com/office/officeart/2005/8/layout/vList3"/>
    <dgm:cxn modelId="{AFE757B5-2F10-4B78-B0E2-9E13668E1629}" type="presParOf" srcId="{40FFE8C5-F547-4CC4-8DFB-CF4312224389}" destId="{DA255F6E-7865-440A-B62C-E96BA8BC2A61}" srcOrd="4" destOrd="0" presId="urn:microsoft.com/office/officeart/2005/8/layout/vList3"/>
    <dgm:cxn modelId="{93BAE02E-A01C-44A5-A90E-D6F10E64C926}" type="presParOf" srcId="{DA255F6E-7865-440A-B62C-E96BA8BC2A61}" destId="{9B247C80-C0FF-4546-9AAE-7ED0ED7FE5DE}" srcOrd="0" destOrd="0" presId="urn:microsoft.com/office/officeart/2005/8/layout/vList3"/>
    <dgm:cxn modelId="{47F03E15-69E1-4282-9698-F351D0A5B50E}" type="presParOf" srcId="{DA255F6E-7865-440A-B62C-E96BA8BC2A61}" destId="{CF3DA845-68C7-4A89-A322-48A6484FF593}" srcOrd="1" destOrd="0" presId="urn:microsoft.com/office/officeart/2005/8/layout/vList3"/>
    <dgm:cxn modelId="{D8917053-CF19-4DA3-BF94-F766DC2B3A98}" type="presParOf" srcId="{40FFE8C5-F547-4CC4-8DFB-CF4312224389}" destId="{458A902F-A3BC-44D2-ACCC-EE67376871CE}" srcOrd="5" destOrd="0" presId="urn:microsoft.com/office/officeart/2005/8/layout/vList3"/>
    <dgm:cxn modelId="{2BE72A11-8D60-443D-8092-75D1931B434D}" type="presParOf" srcId="{40FFE8C5-F547-4CC4-8DFB-CF4312224389}" destId="{F05A6340-98FC-43C2-8215-FC873E8BFB41}" srcOrd="6" destOrd="0" presId="urn:microsoft.com/office/officeart/2005/8/layout/vList3"/>
    <dgm:cxn modelId="{E490E504-ABD2-441E-8DDF-922CF7C48B63}" type="presParOf" srcId="{F05A6340-98FC-43C2-8215-FC873E8BFB41}" destId="{999DACE7-383E-448F-AE68-EE2BA4702B6F}" srcOrd="0" destOrd="0" presId="urn:microsoft.com/office/officeart/2005/8/layout/vList3"/>
    <dgm:cxn modelId="{E6172086-2D91-47C7-823B-F386C5CB1B88}" type="presParOf" srcId="{F05A6340-98FC-43C2-8215-FC873E8BFB41}" destId="{13C5D1A2-15BC-44DC-A650-C02CE3725697}" srcOrd="1" destOrd="0" presId="urn:microsoft.com/office/officeart/2005/8/layout/vList3"/>
    <dgm:cxn modelId="{9BC73DEC-B858-4B61-85A6-108698A7D957}" type="presParOf" srcId="{40FFE8C5-F547-4CC4-8DFB-CF4312224389}" destId="{EE59CDB1-92CF-4A2B-8D64-EACAFA5FD4FA}" srcOrd="7" destOrd="0" presId="urn:microsoft.com/office/officeart/2005/8/layout/vList3"/>
    <dgm:cxn modelId="{24FF4BF6-F90D-4F40-8D47-2FADD40F983C}" type="presParOf" srcId="{40FFE8C5-F547-4CC4-8DFB-CF4312224389}" destId="{7ED74A17-0106-4A84-AB78-4397C05575D2}" srcOrd="8" destOrd="0" presId="urn:microsoft.com/office/officeart/2005/8/layout/vList3"/>
    <dgm:cxn modelId="{C0F20EF1-5F59-48DA-BB83-98CFFB31581B}" type="presParOf" srcId="{7ED74A17-0106-4A84-AB78-4397C05575D2}" destId="{713D9845-5185-42B3-AB20-F4A4AA7C32E3}" srcOrd="0" destOrd="0" presId="urn:microsoft.com/office/officeart/2005/8/layout/vList3"/>
    <dgm:cxn modelId="{DAC8F4DC-B004-437B-877A-34BF9AD944A6}" type="presParOf" srcId="{7ED74A17-0106-4A84-AB78-4397C05575D2}" destId="{9216515C-C719-47D2-B9EE-FE751B48BDC3}" srcOrd="1" destOrd="0" presId="urn:microsoft.com/office/officeart/2005/8/layout/vList3"/>
    <dgm:cxn modelId="{14A0345F-E334-4DD6-955B-2B87DD9C55F2}" type="presParOf" srcId="{40FFE8C5-F547-4CC4-8DFB-CF4312224389}" destId="{22261C23-42AE-4E41-B45E-CAB6B428FD7D}" srcOrd="9" destOrd="0" presId="urn:microsoft.com/office/officeart/2005/8/layout/vList3"/>
    <dgm:cxn modelId="{87EB2C45-4A57-49F1-9294-5BEDEA9EFB90}" type="presParOf" srcId="{40FFE8C5-F547-4CC4-8DFB-CF4312224389}" destId="{255D77CA-AE84-4D98-829B-6FFD7A018DEB}" srcOrd="10" destOrd="0" presId="urn:microsoft.com/office/officeart/2005/8/layout/vList3"/>
    <dgm:cxn modelId="{5A286AB7-4052-44BE-B259-A34B0EB1EC62}" type="presParOf" srcId="{255D77CA-AE84-4D98-829B-6FFD7A018DEB}" destId="{7229BAF3-AABB-461A-BC57-4B8462CF1A9E}" srcOrd="0" destOrd="0" presId="urn:microsoft.com/office/officeart/2005/8/layout/vList3"/>
    <dgm:cxn modelId="{9FCD3043-BEB5-41D3-AAD6-43D6AF009EB2}" type="presParOf" srcId="{255D77CA-AE84-4D98-829B-6FFD7A018DEB}" destId="{7F718C52-8AA7-4DED-B5F9-563FC46EB597}" srcOrd="1" destOrd="0" presId="urn:microsoft.com/office/officeart/2005/8/layout/vList3"/>
    <dgm:cxn modelId="{571FE136-AD52-4B84-8C47-EDA743ED990B}" type="presParOf" srcId="{40FFE8C5-F547-4CC4-8DFB-CF4312224389}" destId="{8FEF7ECA-31BC-4D32-8FA8-50EC3A38F49B}" srcOrd="11" destOrd="0" presId="urn:microsoft.com/office/officeart/2005/8/layout/vList3"/>
    <dgm:cxn modelId="{C680EE34-5C8E-4F76-ACDB-B722C1201CB9}" type="presParOf" srcId="{40FFE8C5-F547-4CC4-8DFB-CF4312224389}" destId="{41773299-8737-413B-8599-7D19A390077C}" srcOrd="12" destOrd="0" presId="urn:microsoft.com/office/officeart/2005/8/layout/vList3"/>
    <dgm:cxn modelId="{60E4BA35-FF0D-471F-B77A-3E91E7FECF0B}" type="presParOf" srcId="{41773299-8737-413B-8599-7D19A390077C}" destId="{49D9DECF-4C6A-4834-81B1-46EEFCD46C37}" srcOrd="0" destOrd="0" presId="urn:microsoft.com/office/officeart/2005/8/layout/vList3"/>
    <dgm:cxn modelId="{C27E5D8F-138B-4360-8516-05641959DFA1}" type="presParOf" srcId="{41773299-8737-413B-8599-7D19A390077C}" destId="{C22B5230-F9DC-438B-9EDB-6B4F4841DD5F}"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8E6F7A-2140-4F67-97BD-BCED4A8E3E92}" type="doc">
      <dgm:prSet loTypeId="urn:microsoft.com/office/officeart/2005/8/layout/chevron2" loCatId="list" qsTypeId="urn:microsoft.com/office/officeart/2005/8/quickstyle/3d1" qsCatId="3D" csTypeId="urn:microsoft.com/office/officeart/2005/8/colors/colorful1#3" csCatId="colorful" phldr="1"/>
      <dgm:spPr/>
      <dgm:t>
        <a:bodyPr/>
        <a:lstStyle/>
        <a:p>
          <a:endParaRPr lang="tr-TR"/>
        </a:p>
      </dgm:t>
    </dgm:pt>
    <dgm:pt modelId="{BE15136E-742E-4A65-B6B3-2848C42B8A36}">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1</a:t>
          </a:r>
          <a:endParaRPr lang="tr-TR" sz="1800" b="1" dirty="0">
            <a:effectLst>
              <a:outerShdw blurRad="38100" dist="38100" dir="2700000" algn="tl">
                <a:srgbClr val="000000">
                  <a:alpha val="43137"/>
                </a:srgbClr>
              </a:outerShdw>
            </a:effectLst>
            <a:latin typeface="Cambria" pitchFamily="18" charset="0"/>
          </a:endParaRPr>
        </a:p>
      </dgm:t>
    </dgm:pt>
    <dgm:pt modelId="{00C1AFC1-4CBA-4520-8C4F-3836236F3FF0}" type="parTrans" cxnId="{66897834-1A7F-4B97-80F7-38CCAEF44987}">
      <dgm:prSet/>
      <dgm:spPr/>
      <dgm:t>
        <a:bodyPr/>
        <a:lstStyle/>
        <a:p>
          <a:endParaRPr lang="tr-TR" sz="1800"/>
        </a:p>
      </dgm:t>
    </dgm:pt>
    <dgm:pt modelId="{EE0098F8-74AC-4787-9962-14E445EBEC34}" type="sibTrans" cxnId="{66897834-1A7F-4B97-80F7-38CCAEF44987}">
      <dgm:prSet/>
      <dgm:spPr/>
      <dgm:t>
        <a:bodyPr/>
        <a:lstStyle/>
        <a:p>
          <a:endParaRPr lang="tr-TR" sz="1800"/>
        </a:p>
      </dgm:t>
    </dgm:pt>
    <dgm:pt modelId="{59D1FEB1-3344-46E4-867E-3D31239DDE3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Değerlendirme verilerine göre oluşturulmalıdır.</a:t>
          </a:r>
          <a:endParaRPr lang="tr-TR" sz="1800" dirty="0">
            <a:effectLst>
              <a:outerShdw blurRad="38100" dist="38100" dir="2700000" algn="tl">
                <a:srgbClr val="000000">
                  <a:alpha val="43137"/>
                </a:srgbClr>
              </a:outerShdw>
            </a:effectLst>
            <a:latin typeface="Cambria" pitchFamily="18" charset="0"/>
          </a:endParaRPr>
        </a:p>
      </dgm:t>
    </dgm:pt>
    <dgm:pt modelId="{CDAE2EF5-7B94-4024-8B69-EEAEBE6E57C5}" type="parTrans" cxnId="{DB7388FA-971C-4793-90A7-0104EBBBF7B4}">
      <dgm:prSet/>
      <dgm:spPr/>
      <dgm:t>
        <a:bodyPr/>
        <a:lstStyle/>
        <a:p>
          <a:endParaRPr lang="tr-TR" sz="1800"/>
        </a:p>
      </dgm:t>
    </dgm:pt>
    <dgm:pt modelId="{2AB18527-41B8-4F1C-9F09-EF888969EE49}" type="sibTrans" cxnId="{DB7388FA-971C-4793-90A7-0104EBBBF7B4}">
      <dgm:prSet/>
      <dgm:spPr/>
      <dgm:t>
        <a:bodyPr/>
        <a:lstStyle/>
        <a:p>
          <a:endParaRPr lang="tr-TR" sz="1800"/>
        </a:p>
      </dgm:t>
    </dgm:pt>
    <dgm:pt modelId="{C94E3170-6279-42FE-A12B-0DC709B86237}">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2</a:t>
          </a:r>
          <a:endParaRPr lang="tr-TR" sz="1800" b="1" dirty="0">
            <a:effectLst>
              <a:outerShdw blurRad="38100" dist="38100" dir="2700000" algn="tl">
                <a:srgbClr val="000000">
                  <a:alpha val="43137"/>
                </a:srgbClr>
              </a:outerShdw>
            </a:effectLst>
            <a:latin typeface="Cambria" pitchFamily="18" charset="0"/>
          </a:endParaRPr>
        </a:p>
      </dgm:t>
    </dgm:pt>
    <dgm:pt modelId="{9374B01C-E4AE-4A8E-9EA6-F984AAC03025}" type="parTrans" cxnId="{2B5B360F-20DB-4CFE-9344-06199EAFB1E1}">
      <dgm:prSet/>
      <dgm:spPr/>
      <dgm:t>
        <a:bodyPr/>
        <a:lstStyle/>
        <a:p>
          <a:endParaRPr lang="tr-TR" sz="1800"/>
        </a:p>
      </dgm:t>
    </dgm:pt>
    <dgm:pt modelId="{A690C10A-ACE8-4B69-8601-CCE5DFF390E6}" type="sibTrans" cxnId="{2B5B360F-20DB-4CFE-9344-06199EAFB1E1}">
      <dgm:prSet/>
      <dgm:spPr/>
      <dgm:t>
        <a:bodyPr/>
        <a:lstStyle/>
        <a:p>
          <a:endParaRPr lang="tr-TR" sz="1800"/>
        </a:p>
      </dgm:t>
    </dgm:pt>
    <dgm:pt modelId="{4682AF13-E943-4A2A-9421-530272E6916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Performans düzeyi öğrencinin yapamadıkları ile yapabildiklerini yansıtmalıdır.</a:t>
          </a:r>
          <a:endParaRPr lang="tr-TR" sz="1800" dirty="0">
            <a:effectLst>
              <a:outerShdw blurRad="38100" dist="38100" dir="2700000" algn="tl">
                <a:srgbClr val="000000">
                  <a:alpha val="43137"/>
                </a:srgbClr>
              </a:outerShdw>
            </a:effectLst>
            <a:latin typeface="Cambria" pitchFamily="18" charset="0"/>
          </a:endParaRPr>
        </a:p>
      </dgm:t>
    </dgm:pt>
    <dgm:pt modelId="{5C36D745-914F-4492-BEDE-DFF3FE6889F5}" type="parTrans" cxnId="{9383DE28-96FE-472F-A5D4-90E441841935}">
      <dgm:prSet/>
      <dgm:spPr/>
      <dgm:t>
        <a:bodyPr/>
        <a:lstStyle/>
        <a:p>
          <a:endParaRPr lang="tr-TR" sz="1800"/>
        </a:p>
      </dgm:t>
    </dgm:pt>
    <dgm:pt modelId="{BC28B07E-34CC-4E8C-9A97-839B0A014E73}" type="sibTrans" cxnId="{9383DE28-96FE-472F-A5D4-90E441841935}">
      <dgm:prSet/>
      <dgm:spPr/>
      <dgm:t>
        <a:bodyPr/>
        <a:lstStyle/>
        <a:p>
          <a:endParaRPr lang="tr-TR" sz="1800"/>
        </a:p>
      </dgm:t>
    </dgm:pt>
    <dgm:pt modelId="{933BBF3F-06BD-45F1-89BE-D203CD2D7C76}">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3</a:t>
          </a:r>
          <a:endParaRPr lang="tr-TR" sz="1800" b="1" dirty="0">
            <a:effectLst>
              <a:outerShdw blurRad="38100" dist="38100" dir="2700000" algn="tl">
                <a:srgbClr val="000000">
                  <a:alpha val="43137"/>
                </a:srgbClr>
              </a:outerShdw>
            </a:effectLst>
            <a:latin typeface="Cambria" pitchFamily="18" charset="0"/>
          </a:endParaRPr>
        </a:p>
      </dgm:t>
    </dgm:pt>
    <dgm:pt modelId="{F5907263-315C-4AD7-8ACF-D958FF9D4BCC}" type="parTrans" cxnId="{02C79697-26BB-452D-AB00-CC067C60E071}">
      <dgm:prSet/>
      <dgm:spPr/>
      <dgm:t>
        <a:bodyPr/>
        <a:lstStyle/>
        <a:p>
          <a:endParaRPr lang="tr-TR" sz="1800"/>
        </a:p>
      </dgm:t>
    </dgm:pt>
    <dgm:pt modelId="{C0A4A21D-54C8-4914-9564-FA816B96601A}" type="sibTrans" cxnId="{02C79697-26BB-452D-AB00-CC067C60E071}">
      <dgm:prSet/>
      <dgm:spPr/>
      <dgm:t>
        <a:bodyPr/>
        <a:lstStyle/>
        <a:p>
          <a:endParaRPr lang="tr-TR" sz="1800"/>
        </a:p>
      </dgm:t>
    </dgm:pt>
    <dgm:pt modelId="{D738E12F-455B-4049-B46A-59739249D9B2}">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Performans düzeyi ölçülebilir ve gözlenebilir şekilde ifade edilmelidir.</a:t>
          </a:r>
          <a:endParaRPr lang="tr-TR" sz="1800" dirty="0">
            <a:effectLst>
              <a:outerShdw blurRad="38100" dist="38100" dir="2700000" algn="tl">
                <a:srgbClr val="000000">
                  <a:alpha val="43137"/>
                </a:srgbClr>
              </a:outerShdw>
            </a:effectLst>
            <a:latin typeface="Cambria" pitchFamily="18" charset="0"/>
          </a:endParaRPr>
        </a:p>
      </dgm:t>
    </dgm:pt>
    <dgm:pt modelId="{ABE28F0B-8F3A-4B17-B578-B6DA0DB5A3A0}" type="parTrans" cxnId="{87675580-D9D9-45FA-8AD3-285B5932F667}">
      <dgm:prSet/>
      <dgm:spPr/>
      <dgm:t>
        <a:bodyPr/>
        <a:lstStyle/>
        <a:p>
          <a:endParaRPr lang="tr-TR" sz="1800"/>
        </a:p>
      </dgm:t>
    </dgm:pt>
    <dgm:pt modelId="{CBE4413F-893F-45A1-99B8-04EFE4474C4B}" type="sibTrans" cxnId="{87675580-D9D9-45FA-8AD3-285B5932F667}">
      <dgm:prSet/>
      <dgm:spPr/>
      <dgm:t>
        <a:bodyPr/>
        <a:lstStyle/>
        <a:p>
          <a:endParaRPr lang="tr-TR" sz="1800"/>
        </a:p>
      </dgm:t>
    </dgm:pt>
    <dgm:pt modelId="{AB36CF5D-C932-41F5-AECA-8B0282E0AB48}">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4</a:t>
          </a:r>
          <a:endParaRPr lang="tr-TR" sz="1800" b="1" dirty="0">
            <a:effectLst>
              <a:outerShdw blurRad="38100" dist="38100" dir="2700000" algn="tl">
                <a:srgbClr val="000000">
                  <a:alpha val="43137"/>
                </a:srgbClr>
              </a:outerShdw>
            </a:effectLst>
            <a:latin typeface="Cambria" pitchFamily="18" charset="0"/>
          </a:endParaRPr>
        </a:p>
      </dgm:t>
    </dgm:pt>
    <dgm:pt modelId="{DD58C920-DC54-4A96-B833-D0CFF687B01A}" type="parTrans" cxnId="{AE42926D-1673-42CE-A027-F433EB1F699B}">
      <dgm:prSet/>
      <dgm:spPr/>
      <dgm:t>
        <a:bodyPr/>
        <a:lstStyle/>
        <a:p>
          <a:endParaRPr lang="tr-TR" sz="1800"/>
        </a:p>
      </dgm:t>
    </dgm:pt>
    <dgm:pt modelId="{81389ABC-DAE5-4784-A4CF-6729765A9D94}" type="sibTrans" cxnId="{AE42926D-1673-42CE-A027-F433EB1F699B}">
      <dgm:prSet/>
      <dgm:spPr/>
      <dgm:t>
        <a:bodyPr/>
        <a:lstStyle/>
        <a:p>
          <a:endParaRPr lang="tr-TR" sz="1800"/>
        </a:p>
      </dgm:t>
    </dgm:pt>
    <dgm:pt modelId="{7F1D8F0D-B993-498C-9C0C-321D6C0EEFC8}">
      <dgm:prSet custT="1"/>
      <dgm:spPr/>
      <dgm:t>
        <a:bodyPr/>
        <a:lstStyle/>
        <a:p>
          <a:r>
            <a:rPr lang="tr-TR" sz="1800" dirty="0" smtClean="0">
              <a:effectLst>
                <a:outerShdw blurRad="38100" dist="38100" dir="2700000" algn="tl">
                  <a:srgbClr val="000000">
                    <a:alpha val="43137"/>
                  </a:srgbClr>
                </a:outerShdw>
              </a:effectLst>
              <a:latin typeface="Cambria" pitchFamily="18" charset="0"/>
            </a:rPr>
            <a:t>Yazılan performans düzeyi uzun ve kısa dönemli hedefler oluşturmaya olanak vermelidir.</a:t>
          </a:r>
          <a:endParaRPr lang="tr-TR" sz="1800" dirty="0">
            <a:effectLst>
              <a:outerShdw blurRad="38100" dist="38100" dir="2700000" algn="tl">
                <a:srgbClr val="000000">
                  <a:alpha val="43137"/>
                </a:srgbClr>
              </a:outerShdw>
            </a:effectLst>
            <a:latin typeface="Cambria" pitchFamily="18" charset="0"/>
          </a:endParaRPr>
        </a:p>
      </dgm:t>
    </dgm:pt>
    <dgm:pt modelId="{8C4AC9B4-01C8-4801-8961-565736D7028D}" type="parTrans" cxnId="{63AA3816-4DD0-4C19-BFDC-9C1C9F247978}">
      <dgm:prSet/>
      <dgm:spPr/>
      <dgm:t>
        <a:bodyPr/>
        <a:lstStyle/>
        <a:p>
          <a:endParaRPr lang="tr-TR" sz="1800"/>
        </a:p>
      </dgm:t>
    </dgm:pt>
    <dgm:pt modelId="{4C086438-4ACB-4C00-A851-110097A3BABF}" type="sibTrans" cxnId="{63AA3816-4DD0-4C19-BFDC-9C1C9F247978}">
      <dgm:prSet/>
      <dgm:spPr/>
      <dgm:t>
        <a:bodyPr/>
        <a:lstStyle/>
        <a:p>
          <a:endParaRPr lang="tr-TR" sz="1800"/>
        </a:p>
      </dgm:t>
    </dgm:pt>
    <dgm:pt modelId="{9A8CC7E5-366D-4729-8757-1DA5FB0C32F1}">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5</a:t>
          </a:r>
          <a:endParaRPr lang="tr-TR" sz="1800" b="1" dirty="0">
            <a:effectLst>
              <a:outerShdw blurRad="38100" dist="38100" dir="2700000" algn="tl">
                <a:srgbClr val="000000">
                  <a:alpha val="43137"/>
                </a:srgbClr>
              </a:outerShdw>
            </a:effectLst>
            <a:latin typeface="Cambria" pitchFamily="18" charset="0"/>
          </a:endParaRPr>
        </a:p>
      </dgm:t>
    </dgm:pt>
    <dgm:pt modelId="{94E81CEE-5FCB-4BF7-A236-0DE50E8BD770}" type="parTrans" cxnId="{764AFFEF-B0E1-4D7A-80FB-52BED7EB1646}">
      <dgm:prSet/>
      <dgm:spPr/>
      <dgm:t>
        <a:bodyPr/>
        <a:lstStyle/>
        <a:p>
          <a:endParaRPr lang="tr-TR" sz="1800"/>
        </a:p>
      </dgm:t>
    </dgm:pt>
    <dgm:pt modelId="{AF0672A4-6D7F-44D9-ABB9-9E943EC1E92D}" type="sibTrans" cxnId="{764AFFEF-B0E1-4D7A-80FB-52BED7EB1646}">
      <dgm:prSet/>
      <dgm:spPr/>
      <dgm:t>
        <a:bodyPr/>
        <a:lstStyle/>
        <a:p>
          <a:endParaRPr lang="tr-TR" sz="1800"/>
        </a:p>
      </dgm:t>
    </dgm:pt>
    <dgm:pt modelId="{988591F1-6CAF-48C5-A206-D5441BCA1832}">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6</a:t>
          </a:r>
          <a:endParaRPr lang="tr-TR" sz="1800" b="1" dirty="0">
            <a:effectLst>
              <a:outerShdw blurRad="38100" dist="38100" dir="2700000" algn="tl">
                <a:srgbClr val="000000">
                  <a:alpha val="43137"/>
                </a:srgbClr>
              </a:outerShdw>
            </a:effectLst>
            <a:latin typeface="Cambria" pitchFamily="18" charset="0"/>
          </a:endParaRPr>
        </a:p>
      </dgm:t>
    </dgm:pt>
    <dgm:pt modelId="{E2CE086A-51B6-421F-ADA2-869C90B0384D}" type="parTrans" cxnId="{E7D69081-3BF3-4A77-B990-E1E9B946E5A7}">
      <dgm:prSet/>
      <dgm:spPr/>
      <dgm:t>
        <a:bodyPr/>
        <a:lstStyle/>
        <a:p>
          <a:endParaRPr lang="tr-TR" sz="1800"/>
        </a:p>
      </dgm:t>
    </dgm:pt>
    <dgm:pt modelId="{961608A2-BE8F-47FE-96E3-67F7C5FA35B3}" type="sibTrans" cxnId="{E7D69081-3BF3-4A77-B990-E1E9B946E5A7}">
      <dgm:prSet/>
      <dgm:spPr/>
      <dgm:t>
        <a:bodyPr/>
        <a:lstStyle/>
        <a:p>
          <a:endParaRPr lang="tr-TR" sz="1800"/>
        </a:p>
      </dgm:t>
    </dgm:pt>
    <dgm:pt modelId="{C3AEBBBD-F0A2-4B3C-9B27-D3D8819C34E5}">
      <dgm:prSet custT="1"/>
      <dgm:spPr/>
      <dgm:t>
        <a:bodyPr/>
        <a:lstStyle/>
        <a:p>
          <a:r>
            <a:rPr lang="tr-TR" sz="1800" dirty="0" smtClean="0">
              <a:effectLst>
                <a:outerShdw blurRad="38100" dist="38100" dir="2700000" algn="tl">
                  <a:srgbClr val="000000">
                    <a:alpha val="43137"/>
                  </a:srgbClr>
                </a:outerShdw>
              </a:effectLst>
              <a:latin typeface="Cambria" pitchFamily="18" charset="0"/>
            </a:rPr>
            <a:t>Performans düzeyi ifadeleri öğrencinin şimdiki durumunu yansıtmalıdır.</a:t>
          </a:r>
          <a:endParaRPr lang="tr-TR" sz="1800" dirty="0"/>
        </a:p>
      </dgm:t>
    </dgm:pt>
    <dgm:pt modelId="{A26F944E-EC43-4AD5-A68F-B6067988D8B7}" type="parTrans" cxnId="{5B07A1C3-9691-4840-A5AA-1B1C6D927E9F}">
      <dgm:prSet/>
      <dgm:spPr/>
      <dgm:t>
        <a:bodyPr/>
        <a:lstStyle/>
        <a:p>
          <a:endParaRPr lang="tr-TR" sz="1800"/>
        </a:p>
      </dgm:t>
    </dgm:pt>
    <dgm:pt modelId="{9678AB1C-4D60-4CE8-9DD3-75F9ABADD8D7}" type="sibTrans" cxnId="{5B07A1C3-9691-4840-A5AA-1B1C6D927E9F}">
      <dgm:prSet/>
      <dgm:spPr/>
      <dgm:t>
        <a:bodyPr/>
        <a:lstStyle/>
        <a:p>
          <a:endParaRPr lang="tr-TR" sz="1800"/>
        </a:p>
      </dgm:t>
    </dgm:pt>
    <dgm:pt modelId="{F6753E8A-1B08-43DC-81BD-595BD49346AE}">
      <dgm:prSet custT="1"/>
      <dgm:spPr/>
      <dgm:t>
        <a:bodyPr/>
        <a:lstStyle/>
        <a:p>
          <a:r>
            <a:rPr lang="tr-TR" sz="1800" dirty="0" smtClean="0">
              <a:effectLst>
                <a:outerShdw blurRad="38100" dist="38100" dir="2700000" algn="tl">
                  <a:srgbClr val="000000">
                    <a:alpha val="43137"/>
                  </a:srgbClr>
                </a:outerShdw>
              </a:effectLst>
              <a:latin typeface="Cambria" pitchFamily="18" charset="0"/>
            </a:rPr>
            <a:t>Performans düzeyi ifadelerinde öğrencinin değerlendirilen becerideki ustalık derecesi ya da güçlük derecesi de belirtilmelidir.</a:t>
          </a:r>
          <a:endParaRPr lang="tr-TR" sz="1800" dirty="0"/>
        </a:p>
      </dgm:t>
    </dgm:pt>
    <dgm:pt modelId="{DE7F47BB-E25E-4E04-AD16-CE862C658735}" type="parTrans" cxnId="{86F5A86B-E2A7-4292-A9E4-A8FF4FCF3E3B}">
      <dgm:prSet/>
      <dgm:spPr/>
      <dgm:t>
        <a:bodyPr/>
        <a:lstStyle/>
        <a:p>
          <a:endParaRPr lang="tr-TR" sz="1800"/>
        </a:p>
      </dgm:t>
    </dgm:pt>
    <dgm:pt modelId="{2A6F8C02-A9E8-4314-854B-345A3EC9EE16}" type="sibTrans" cxnId="{86F5A86B-E2A7-4292-A9E4-A8FF4FCF3E3B}">
      <dgm:prSet/>
      <dgm:spPr/>
      <dgm:t>
        <a:bodyPr/>
        <a:lstStyle/>
        <a:p>
          <a:endParaRPr lang="tr-TR" sz="1800"/>
        </a:p>
      </dgm:t>
    </dgm:pt>
    <dgm:pt modelId="{66065523-3FBC-4967-B5F4-4B97EF4D58E3}">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7</a:t>
          </a:r>
          <a:endParaRPr lang="tr-TR" sz="1800" b="1" dirty="0">
            <a:effectLst>
              <a:outerShdw blurRad="38100" dist="38100" dir="2700000" algn="tl">
                <a:srgbClr val="000000">
                  <a:alpha val="43137"/>
                </a:srgbClr>
              </a:outerShdw>
            </a:effectLst>
            <a:latin typeface="Cambria" pitchFamily="18" charset="0"/>
          </a:endParaRPr>
        </a:p>
      </dgm:t>
    </dgm:pt>
    <dgm:pt modelId="{40684447-799D-448A-995E-53357480C569}" type="parTrans" cxnId="{ED8F710A-0AFD-434C-BAE7-BC1D982B4128}">
      <dgm:prSet/>
      <dgm:spPr/>
      <dgm:t>
        <a:bodyPr/>
        <a:lstStyle/>
        <a:p>
          <a:endParaRPr lang="tr-TR" sz="1800"/>
        </a:p>
      </dgm:t>
    </dgm:pt>
    <dgm:pt modelId="{D38C970C-0CA8-4B01-A310-351305971AF3}" type="sibTrans" cxnId="{ED8F710A-0AFD-434C-BAE7-BC1D982B4128}">
      <dgm:prSet/>
      <dgm:spPr/>
      <dgm:t>
        <a:bodyPr/>
        <a:lstStyle/>
        <a:p>
          <a:endParaRPr lang="tr-TR" sz="1800"/>
        </a:p>
      </dgm:t>
    </dgm:pt>
    <dgm:pt modelId="{1661C1CC-FBC9-4C9D-BCC3-9F3792688A5E}">
      <dgm:prSet custT="1"/>
      <dgm:spPr/>
      <dgm:t>
        <a:bodyPr/>
        <a:lstStyle/>
        <a:p>
          <a:r>
            <a:rPr lang="tr-TR" sz="1800" dirty="0" smtClean="0">
              <a:effectLst>
                <a:outerShdw blurRad="38100" dist="38100" dir="2700000" algn="tl">
                  <a:srgbClr val="000000">
                    <a:alpha val="43137"/>
                  </a:srgbClr>
                </a:outerShdw>
              </a:effectLst>
              <a:latin typeface="Cambria" pitchFamily="18" charset="0"/>
            </a:rPr>
            <a:t>Performans düzeyi ifadelerinde grubun ortalama başarısı belirtilmelidir.</a:t>
          </a:r>
          <a:endParaRPr lang="tr-TR" sz="1800" dirty="0"/>
        </a:p>
      </dgm:t>
    </dgm:pt>
    <dgm:pt modelId="{4FE1F7A3-30F5-4A7B-81F6-BAED9AB34F66}" type="parTrans" cxnId="{C870EFDE-690E-4FCF-9175-3402CE00CED9}">
      <dgm:prSet/>
      <dgm:spPr/>
      <dgm:t>
        <a:bodyPr/>
        <a:lstStyle/>
        <a:p>
          <a:endParaRPr lang="tr-TR" sz="1800"/>
        </a:p>
      </dgm:t>
    </dgm:pt>
    <dgm:pt modelId="{663EE647-657B-4D63-8D11-D646162160D0}" type="sibTrans" cxnId="{C870EFDE-690E-4FCF-9175-3402CE00CED9}">
      <dgm:prSet/>
      <dgm:spPr/>
      <dgm:t>
        <a:bodyPr/>
        <a:lstStyle/>
        <a:p>
          <a:endParaRPr lang="tr-TR" sz="1800"/>
        </a:p>
      </dgm:t>
    </dgm:pt>
    <dgm:pt modelId="{7CDCC922-9000-4798-833D-464112028B2B}" type="pres">
      <dgm:prSet presAssocID="{8A8E6F7A-2140-4F67-97BD-BCED4A8E3E92}" presName="linearFlow" presStyleCnt="0">
        <dgm:presLayoutVars>
          <dgm:dir/>
          <dgm:animLvl val="lvl"/>
          <dgm:resizeHandles val="exact"/>
        </dgm:presLayoutVars>
      </dgm:prSet>
      <dgm:spPr/>
      <dgm:t>
        <a:bodyPr/>
        <a:lstStyle/>
        <a:p>
          <a:endParaRPr lang="tr-TR"/>
        </a:p>
      </dgm:t>
    </dgm:pt>
    <dgm:pt modelId="{D09B5FDB-48DA-426F-9A7C-7C49E8A49290}" type="pres">
      <dgm:prSet presAssocID="{BE15136E-742E-4A65-B6B3-2848C42B8A36}" presName="composite" presStyleCnt="0"/>
      <dgm:spPr/>
    </dgm:pt>
    <dgm:pt modelId="{5622C650-0B06-4B2C-A409-59638921656A}" type="pres">
      <dgm:prSet presAssocID="{BE15136E-742E-4A65-B6B3-2848C42B8A36}" presName="parentText" presStyleLbl="alignNode1" presStyleIdx="0" presStyleCnt="7">
        <dgm:presLayoutVars>
          <dgm:chMax val="1"/>
          <dgm:bulletEnabled val="1"/>
        </dgm:presLayoutVars>
      </dgm:prSet>
      <dgm:spPr/>
      <dgm:t>
        <a:bodyPr/>
        <a:lstStyle/>
        <a:p>
          <a:endParaRPr lang="tr-TR"/>
        </a:p>
      </dgm:t>
    </dgm:pt>
    <dgm:pt modelId="{C7B146DF-F088-406F-9C09-6CE61F759724}" type="pres">
      <dgm:prSet presAssocID="{BE15136E-742E-4A65-B6B3-2848C42B8A36}" presName="descendantText" presStyleLbl="alignAcc1" presStyleIdx="0" presStyleCnt="7">
        <dgm:presLayoutVars>
          <dgm:bulletEnabled val="1"/>
        </dgm:presLayoutVars>
      </dgm:prSet>
      <dgm:spPr/>
      <dgm:t>
        <a:bodyPr/>
        <a:lstStyle/>
        <a:p>
          <a:endParaRPr lang="tr-TR"/>
        </a:p>
      </dgm:t>
    </dgm:pt>
    <dgm:pt modelId="{FD02A50B-E8EF-4A94-B597-095ABFD8C4D0}" type="pres">
      <dgm:prSet presAssocID="{EE0098F8-74AC-4787-9962-14E445EBEC34}" presName="sp" presStyleCnt="0"/>
      <dgm:spPr/>
    </dgm:pt>
    <dgm:pt modelId="{D9ACE79C-4192-4CAE-A75E-74428D9D26F7}" type="pres">
      <dgm:prSet presAssocID="{C94E3170-6279-42FE-A12B-0DC709B86237}" presName="composite" presStyleCnt="0"/>
      <dgm:spPr/>
    </dgm:pt>
    <dgm:pt modelId="{1C25B791-5DE8-4694-8009-5B206F5A4649}" type="pres">
      <dgm:prSet presAssocID="{C94E3170-6279-42FE-A12B-0DC709B86237}" presName="parentText" presStyleLbl="alignNode1" presStyleIdx="1" presStyleCnt="7" custScaleX="117243">
        <dgm:presLayoutVars>
          <dgm:chMax val="1"/>
          <dgm:bulletEnabled val="1"/>
        </dgm:presLayoutVars>
      </dgm:prSet>
      <dgm:spPr/>
      <dgm:t>
        <a:bodyPr/>
        <a:lstStyle/>
        <a:p>
          <a:endParaRPr lang="tr-TR"/>
        </a:p>
      </dgm:t>
    </dgm:pt>
    <dgm:pt modelId="{E2DA7DEB-92F5-42B4-87B9-0F9C560AC98D}" type="pres">
      <dgm:prSet presAssocID="{C94E3170-6279-42FE-A12B-0DC709B86237}" presName="descendantText" presStyleLbl="alignAcc1" presStyleIdx="1" presStyleCnt="7">
        <dgm:presLayoutVars>
          <dgm:bulletEnabled val="1"/>
        </dgm:presLayoutVars>
      </dgm:prSet>
      <dgm:spPr/>
      <dgm:t>
        <a:bodyPr/>
        <a:lstStyle/>
        <a:p>
          <a:endParaRPr lang="tr-TR"/>
        </a:p>
      </dgm:t>
    </dgm:pt>
    <dgm:pt modelId="{B30B24CB-AAD9-4F8B-8FA1-5829054937AC}" type="pres">
      <dgm:prSet presAssocID="{A690C10A-ACE8-4B69-8601-CCE5DFF390E6}" presName="sp" presStyleCnt="0"/>
      <dgm:spPr/>
    </dgm:pt>
    <dgm:pt modelId="{E8EB3DDE-9FCF-4206-B627-AA1F71861B76}" type="pres">
      <dgm:prSet presAssocID="{933BBF3F-06BD-45F1-89BE-D203CD2D7C76}" presName="composite" presStyleCnt="0"/>
      <dgm:spPr/>
    </dgm:pt>
    <dgm:pt modelId="{55DF9150-72D9-4ADD-B728-A6E809FB7909}" type="pres">
      <dgm:prSet presAssocID="{933BBF3F-06BD-45F1-89BE-D203CD2D7C76}" presName="parentText" presStyleLbl="alignNode1" presStyleIdx="2" presStyleCnt="7">
        <dgm:presLayoutVars>
          <dgm:chMax val="1"/>
          <dgm:bulletEnabled val="1"/>
        </dgm:presLayoutVars>
      </dgm:prSet>
      <dgm:spPr/>
      <dgm:t>
        <a:bodyPr/>
        <a:lstStyle/>
        <a:p>
          <a:endParaRPr lang="tr-TR"/>
        </a:p>
      </dgm:t>
    </dgm:pt>
    <dgm:pt modelId="{18EF75FE-A5D4-4426-9953-7B7817F1DC7D}" type="pres">
      <dgm:prSet presAssocID="{933BBF3F-06BD-45F1-89BE-D203CD2D7C76}" presName="descendantText" presStyleLbl="alignAcc1" presStyleIdx="2" presStyleCnt="7">
        <dgm:presLayoutVars>
          <dgm:bulletEnabled val="1"/>
        </dgm:presLayoutVars>
      </dgm:prSet>
      <dgm:spPr/>
      <dgm:t>
        <a:bodyPr/>
        <a:lstStyle/>
        <a:p>
          <a:endParaRPr lang="tr-TR"/>
        </a:p>
      </dgm:t>
    </dgm:pt>
    <dgm:pt modelId="{AC990184-1534-42C8-85AC-EE60939A29A3}" type="pres">
      <dgm:prSet presAssocID="{C0A4A21D-54C8-4914-9564-FA816B96601A}" presName="sp" presStyleCnt="0"/>
      <dgm:spPr/>
    </dgm:pt>
    <dgm:pt modelId="{4DCF456A-33AA-4253-B651-AAB9BEBFED95}" type="pres">
      <dgm:prSet presAssocID="{AB36CF5D-C932-41F5-AECA-8B0282E0AB48}" presName="composite" presStyleCnt="0"/>
      <dgm:spPr/>
    </dgm:pt>
    <dgm:pt modelId="{FE0FBAB9-1591-4D2B-8BE8-CAD2CA913314}" type="pres">
      <dgm:prSet presAssocID="{AB36CF5D-C932-41F5-AECA-8B0282E0AB48}" presName="parentText" presStyleLbl="alignNode1" presStyleIdx="3" presStyleCnt="7">
        <dgm:presLayoutVars>
          <dgm:chMax val="1"/>
          <dgm:bulletEnabled val="1"/>
        </dgm:presLayoutVars>
      </dgm:prSet>
      <dgm:spPr/>
      <dgm:t>
        <a:bodyPr/>
        <a:lstStyle/>
        <a:p>
          <a:endParaRPr lang="tr-TR"/>
        </a:p>
      </dgm:t>
    </dgm:pt>
    <dgm:pt modelId="{0ACC9D91-3927-4880-B884-B96184663682}" type="pres">
      <dgm:prSet presAssocID="{AB36CF5D-C932-41F5-AECA-8B0282E0AB48}" presName="descendantText" presStyleLbl="alignAcc1" presStyleIdx="3" presStyleCnt="7">
        <dgm:presLayoutVars>
          <dgm:bulletEnabled val="1"/>
        </dgm:presLayoutVars>
      </dgm:prSet>
      <dgm:spPr/>
      <dgm:t>
        <a:bodyPr/>
        <a:lstStyle/>
        <a:p>
          <a:endParaRPr lang="tr-TR"/>
        </a:p>
      </dgm:t>
    </dgm:pt>
    <dgm:pt modelId="{DF48BC8B-F119-41B6-8718-070D17E9E123}" type="pres">
      <dgm:prSet presAssocID="{81389ABC-DAE5-4784-A4CF-6729765A9D94}" presName="sp" presStyleCnt="0"/>
      <dgm:spPr/>
    </dgm:pt>
    <dgm:pt modelId="{3BAA6CCA-BF9C-4D0E-8FCD-720F503FCA90}" type="pres">
      <dgm:prSet presAssocID="{9A8CC7E5-366D-4729-8757-1DA5FB0C32F1}" presName="composite" presStyleCnt="0"/>
      <dgm:spPr/>
    </dgm:pt>
    <dgm:pt modelId="{3A58DEDE-9BE1-4506-BA5C-6A495CD9473E}" type="pres">
      <dgm:prSet presAssocID="{9A8CC7E5-366D-4729-8757-1DA5FB0C32F1}" presName="parentText" presStyleLbl="alignNode1" presStyleIdx="4" presStyleCnt="7">
        <dgm:presLayoutVars>
          <dgm:chMax val="1"/>
          <dgm:bulletEnabled val="1"/>
        </dgm:presLayoutVars>
      </dgm:prSet>
      <dgm:spPr/>
      <dgm:t>
        <a:bodyPr/>
        <a:lstStyle/>
        <a:p>
          <a:endParaRPr lang="tr-TR"/>
        </a:p>
      </dgm:t>
    </dgm:pt>
    <dgm:pt modelId="{88ACB77F-A0D3-4189-BA05-2BDA848BF328}" type="pres">
      <dgm:prSet presAssocID="{9A8CC7E5-366D-4729-8757-1DA5FB0C32F1}" presName="descendantText" presStyleLbl="alignAcc1" presStyleIdx="4" presStyleCnt="7">
        <dgm:presLayoutVars>
          <dgm:bulletEnabled val="1"/>
        </dgm:presLayoutVars>
      </dgm:prSet>
      <dgm:spPr/>
      <dgm:t>
        <a:bodyPr/>
        <a:lstStyle/>
        <a:p>
          <a:endParaRPr lang="tr-TR"/>
        </a:p>
      </dgm:t>
    </dgm:pt>
    <dgm:pt modelId="{3DAF6BCF-4867-476F-8286-4B1E30B6C35E}" type="pres">
      <dgm:prSet presAssocID="{AF0672A4-6D7F-44D9-ABB9-9E943EC1E92D}" presName="sp" presStyleCnt="0"/>
      <dgm:spPr/>
    </dgm:pt>
    <dgm:pt modelId="{3E73A675-18D8-435E-B80A-5C74268DB4C7}" type="pres">
      <dgm:prSet presAssocID="{988591F1-6CAF-48C5-A206-D5441BCA1832}" presName="composite" presStyleCnt="0"/>
      <dgm:spPr/>
    </dgm:pt>
    <dgm:pt modelId="{85159DC5-8EE8-4447-A508-042CB23640AE}" type="pres">
      <dgm:prSet presAssocID="{988591F1-6CAF-48C5-A206-D5441BCA1832}" presName="parentText" presStyleLbl="alignNode1" presStyleIdx="5" presStyleCnt="7">
        <dgm:presLayoutVars>
          <dgm:chMax val="1"/>
          <dgm:bulletEnabled val="1"/>
        </dgm:presLayoutVars>
      </dgm:prSet>
      <dgm:spPr/>
      <dgm:t>
        <a:bodyPr/>
        <a:lstStyle/>
        <a:p>
          <a:endParaRPr lang="tr-TR"/>
        </a:p>
      </dgm:t>
    </dgm:pt>
    <dgm:pt modelId="{E2968661-7DA1-4F1E-AEC8-29CC6B13A777}" type="pres">
      <dgm:prSet presAssocID="{988591F1-6CAF-48C5-A206-D5441BCA1832}" presName="descendantText" presStyleLbl="alignAcc1" presStyleIdx="5" presStyleCnt="7">
        <dgm:presLayoutVars>
          <dgm:bulletEnabled val="1"/>
        </dgm:presLayoutVars>
      </dgm:prSet>
      <dgm:spPr/>
      <dgm:t>
        <a:bodyPr/>
        <a:lstStyle/>
        <a:p>
          <a:endParaRPr lang="tr-TR"/>
        </a:p>
      </dgm:t>
    </dgm:pt>
    <dgm:pt modelId="{F3E5D85C-022D-42A4-9D5D-1A331D18FD39}" type="pres">
      <dgm:prSet presAssocID="{961608A2-BE8F-47FE-96E3-67F7C5FA35B3}" presName="sp" presStyleCnt="0"/>
      <dgm:spPr/>
    </dgm:pt>
    <dgm:pt modelId="{1F6E5443-5674-4BB9-9613-089ACAE051A6}" type="pres">
      <dgm:prSet presAssocID="{66065523-3FBC-4967-B5F4-4B97EF4D58E3}" presName="composite" presStyleCnt="0"/>
      <dgm:spPr/>
    </dgm:pt>
    <dgm:pt modelId="{E99F3097-76C9-4DB0-839B-5C35810DABD4}" type="pres">
      <dgm:prSet presAssocID="{66065523-3FBC-4967-B5F4-4B97EF4D58E3}" presName="parentText" presStyleLbl="alignNode1" presStyleIdx="6" presStyleCnt="7">
        <dgm:presLayoutVars>
          <dgm:chMax val="1"/>
          <dgm:bulletEnabled val="1"/>
        </dgm:presLayoutVars>
      </dgm:prSet>
      <dgm:spPr/>
      <dgm:t>
        <a:bodyPr/>
        <a:lstStyle/>
        <a:p>
          <a:endParaRPr lang="tr-TR"/>
        </a:p>
      </dgm:t>
    </dgm:pt>
    <dgm:pt modelId="{89784988-C147-4EF4-BAFE-C8904C51D8D2}" type="pres">
      <dgm:prSet presAssocID="{66065523-3FBC-4967-B5F4-4B97EF4D58E3}" presName="descendantText" presStyleLbl="alignAcc1" presStyleIdx="6" presStyleCnt="7">
        <dgm:presLayoutVars>
          <dgm:bulletEnabled val="1"/>
        </dgm:presLayoutVars>
      </dgm:prSet>
      <dgm:spPr/>
      <dgm:t>
        <a:bodyPr/>
        <a:lstStyle/>
        <a:p>
          <a:endParaRPr lang="tr-TR"/>
        </a:p>
      </dgm:t>
    </dgm:pt>
  </dgm:ptLst>
  <dgm:cxnLst>
    <dgm:cxn modelId="{02C79697-26BB-452D-AB00-CC067C60E071}" srcId="{8A8E6F7A-2140-4F67-97BD-BCED4A8E3E92}" destId="{933BBF3F-06BD-45F1-89BE-D203CD2D7C76}" srcOrd="2" destOrd="0" parTransId="{F5907263-315C-4AD7-8ACF-D958FF9D4BCC}" sibTransId="{C0A4A21D-54C8-4914-9564-FA816B96601A}"/>
    <dgm:cxn modelId="{86F5A86B-E2A7-4292-A9E4-A8FF4FCF3E3B}" srcId="{988591F1-6CAF-48C5-A206-D5441BCA1832}" destId="{F6753E8A-1B08-43DC-81BD-595BD49346AE}" srcOrd="0" destOrd="0" parTransId="{DE7F47BB-E25E-4E04-AD16-CE862C658735}" sibTransId="{2A6F8C02-A9E8-4314-854B-345A3EC9EE16}"/>
    <dgm:cxn modelId="{CE2324FA-FB95-4181-9A24-2B10983EC0F2}" type="presOf" srcId="{9A8CC7E5-366D-4729-8757-1DA5FB0C32F1}" destId="{3A58DEDE-9BE1-4506-BA5C-6A495CD9473E}" srcOrd="0" destOrd="0" presId="urn:microsoft.com/office/officeart/2005/8/layout/chevron2"/>
    <dgm:cxn modelId="{F4A4A734-C198-4965-91E4-5776E457D031}" type="presOf" srcId="{59D1FEB1-3344-46E4-867E-3D31239DDE32}" destId="{C7B146DF-F088-406F-9C09-6CE61F759724}" srcOrd="0" destOrd="0" presId="urn:microsoft.com/office/officeart/2005/8/layout/chevron2"/>
    <dgm:cxn modelId="{1BC0F5B8-E8D7-46AC-AE46-2EA26D8B8D47}" type="presOf" srcId="{933BBF3F-06BD-45F1-89BE-D203CD2D7C76}" destId="{55DF9150-72D9-4ADD-B728-A6E809FB7909}" srcOrd="0" destOrd="0" presId="urn:microsoft.com/office/officeart/2005/8/layout/chevron2"/>
    <dgm:cxn modelId="{0817528D-5275-442C-9213-EF7A465277C6}" type="presOf" srcId="{7F1D8F0D-B993-498C-9C0C-321D6C0EEFC8}" destId="{0ACC9D91-3927-4880-B884-B96184663682}" srcOrd="0" destOrd="0" presId="urn:microsoft.com/office/officeart/2005/8/layout/chevron2"/>
    <dgm:cxn modelId="{21CE351C-C15F-4CBB-8EEF-1EC979C3D613}" type="presOf" srcId="{BE15136E-742E-4A65-B6B3-2848C42B8A36}" destId="{5622C650-0B06-4B2C-A409-59638921656A}" srcOrd="0" destOrd="0" presId="urn:microsoft.com/office/officeart/2005/8/layout/chevron2"/>
    <dgm:cxn modelId="{ED8F710A-0AFD-434C-BAE7-BC1D982B4128}" srcId="{8A8E6F7A-2140-4F67-97BD-BCED4A8E3E92}" destId="{66065523-3FBC-4967-B5F4-4B97EF4D58E3}" srcOrd="6" destOrd="0" parTransId="{40684447-799D-448A-995E-53357480C569}" sibTransId="{D38C970C-0CA8-4B01-A310-351305971AF3}"/>
    <dgm:cxn modelId="{63AA3816-4DD0-4C19-BFDC-9C1C9F247978}" srcId="{AB36CF5D-C932-41F5-AECA-8B0282E0AB48}" destId="{7F1D8F0D-B993-498C-9C0C-321D6C0EEFC8}" srcOrd="0" destOrd="0" parTransId="{8C4AC9B4-01C8-4801-8961-565736D7028D}" sibTransId="{4C086438-4ACB-4C00-A851-110097A3BABF}"/>
    <dgm:cxn modelId="{A35CC428-43B4-4716-ACBC-4C0ACEE2A3E5}" type="presOf" srcId="{8A8E6F7A-2140-4F67-97BD-BCED4A8E3E92}" destId="{7CDCC922-9000-4798-833D-464112028B2B}" srcOrd="0" destOrd="0" presId="urn:microsoft.com/office/officeart/2005/8/layout/chevron2"/>
    <dgm:cxn modelId="{764AFFEF-B0E1-4D7A-80FB-52BED7EB1646}" srcId="{8A8E6F7A-2140-4F67-97BD-BCED4A8E3E92}" destId="{9A8CC7E5-366D-4729-8757-1DA5FB0C32F1}" srcOrd="4" destOrd="0" parTransId="{94E81CEE-5FCB-4BF7-A236-0DE50E8BD770}" sibTransId="{AF0672A4-6D7F-44D9-ABB9-9E943EC1E92D}"/>
    <dgm:cxn modelId="{BF6D6603-11E5-4678-9DE2-D75DC2977D48}" type="presOf" srcId="{4682AF13-E943-4A2A-9421-530272E69164}" destId="{E2DA7DEB-92F5-42B4-87B9-0F9C560AC98D}" srcOrd="0" destOrd="0" presId="urn:microsoft.com/office/officeart/2005/8/layout/chevron2"/>
    <dgm:cxn modelId="{65BA4296-1AB4-4B79-8CC7-4C771DD5B239}" type="presOf" srcId="{66065523-3FBC-4967-B5F4-4B97EF4D58E3}" destId="{E99F3097-76C9-4DB0-839B-5C35810DABD4}" srcOrd="0" destOrd="0" presId="urn:microsoft.com/office/officeart/2005/8/layout/chevron2"/>
    <dgm:cxn modelId="{66897834-1A7F-4B97-80F7-38CCAEF44987}" srcId="{8A8E6F7A-2140-4F67-97BD-BCED4A8E3E92}" destId="{BE15136E-742E-4A65-B6B3-2848C42B8A36}" srcOrd="0" destOrd="0" parTransId="{00C1AFC1-4CBA-4520-8C4F-3836236F3FF0}" sibTransId="{EE0098F8-74AC-4787-9962-14E445EBEC34}"/>
    <dgm:cxn modelId="{787F18BB-BC59-474A-8770-F6914B44EB24}" type="presOf" srcId="{988591F1-6CAF-48C5-A206-D5441BCA1832}" destId="{85159DC5-8EE8-4447-A508-042CB23640AE}" srcOrd="0" destOrd="0" presId="urn:microsoft.com/office/officeart/2005/8/layout/chevron2"/>
    <dgm:cxn modelId="{39F9ECB6-B97F-49EB-807D-DE6A6B92C98D}" type="presOf" srcId="{D738E12F-455B-4049-B46A-59739249D9B2}" destId="{18EF75FE-A5D4-4426-9953-7B7817F1DC7D}" srcOrd="0" destOrd="0" presId="urn:microsoft.com/office/officeart/2005/8/layout/chevron2"/>
    <dgm:cxn modelId="{9383DE28-96FE-472F-A5D4-90E441841935}" srcId="{C94E3170-6279-42FE-A12B-0DC709B86237}" destId="{4682AF13-E943-4A2A-9421-530272E69164}" srcOrd="0" destOrd="0" parTransId="{5C36D745-914F-4492-BEDE-DFF3FE6889F5}" sibTransId="{BC28B07E-34CC-4E8C-9A97-839B0A014E73}"/>
    <dgm:cxn modelId="{DB7388FA-971C-4793-90A7-0104EBBBF7B4}" srcId="{BE15136E-742E-4A65-B6B3-2848C42B8A36}" destId="{59D1FEB1-3344-46E4-867E-3D31239DDE32}" srcOrd="0" destOrd="0" parTransId="{CDAE2EF5-7B94-4024-8B69-EEAEBE6E57C5}" sibTransId="{2AB18527-41B8-4F1C-9F09-EF888969EE49}"/>
    <dgm:cxn modelId="{F7B09292-9180-45CA-8605-0A4A7A3ECF61}" type="presOf" srcId="{C3AEBBBD-F0A2-4B3C-9B27-D3D8819C34E5}" destId="{88ACB77F-A0D3-4189-BA05-2BDA848BF328}" srcOrd="0" destOrd="0" presId="urn:microsoft.com/office/officeart/2005/8/layout/chevron2"/>
    <dgm:cxn modelId="{E7D69081-3BF3-4A77-B990-E1E9B946E5A7}" srcId="{8A8E6F7A-2140-4F67-97BD-BCED4A8E3E92}" destId="{988591F1-6CAF-48C5-A206-D5441BCA1832}" srcOrd="5" destOrd="0" parTransId="{E2CE086A-51B6-421F-ADA2-869C90B0384D}" sibTransId="{961608A2-BE8F-47FE-96E3-67F7C5FA35B3}"/>
    <dgm:cxn modelId="{F6D806DB-F93D-41AF-AEF2-27C1A41FCF54}" type="presOf" srcId="{AB36CF5D-C932-41F5-AECA-8B0282E0AB48}" destId="{FE0FBAB9-1591-4D2B-8BE8-CAD2CA913314}" srcOrd="0" destOrd="0" presId="urn:microsoft.com/office/officeart/2005/8/layout/chevron2"/>
    <dgm:cxn modelId="{47EE64A0-DD35-4632-898B-B6E67F4CDA7D}" type="presOf" srcId="{F6753E8A-1B08-43DC-81BD-595BD49346AE}" destId="{E2968661-7DA1-4F1E-AEC8-29CC6B13A777}" srcOrd="0" destOrd="0" presId="urn:microsoft.com/office/officeart/2005/8/layout/chevron2"/>
    <dgm:cxn modelId="{5B07A1C3-9691-4840-A5AA-1B1C6D927E9F}" srcId="{9A8CC7E5-366D-4729-8757-1DA5FB0C32F1}" destId="{C3AEBBBD-F0A2-4B3C-9B27-D3D8819C34E5}" srcOrd="0" destOrd="0" parTransId="{A26F944E-EC43-4AD5-A68F-B6067988D8B7}" sibTransId="{9678AB1C-4D60-4CE8-9DD3-75F9ABADD8D7}"/>
    <dgm:cxn modelId="{AE42926D-1673-42CE-A027-F433EB1F699B}" srcId="{8A8E6F7A-2140-4F67-97BD-BCED4A8E3E92}" destId="{AB36CF5D-C932-41F5-AECA-8B0282E0AB48}" srcOrd="3" destOrd="0" parTransId="{DD58C920-DC54-4A96-B833-D0CFF687B01A}" sibTransId="{81389ABC-DAE5-4784-A4CF-6729765A9D94}"/>
    <dgm:cxn modelId="{2B5B360F-20DB-4CFE-9344-06199EAFB1E1}" srcId="{8A8E6F7A-2140-4F67-97BD-BCED4A8E3E92}" destId="{C94E3170-6279-42FE-A12B-0DC709B86237}" srcOrd="1" destOrd="0" parTransId="{9374B01C-E4AE-4A8E-9EA6-F984AAC03025}" sibTransId="{A690C10A-ACE8-4B69-8601-CCE5DFF390E6}"/>
    <dgm:cxn modelId="{87675580-D9D9-45FA-8AD3-285B5932F667}" srcId="{933BBF3F-06BD-45F1-89BE-D203CD2D7C76}" destId="{D738E12F-455B-4049-B46A-59739249D9B2}" srcOrd="0" destOrd="0" parTransId="{ABE28F0B-8F3A-4B17-B578-B6DA0DB5A3A0}" sibTransId="{CBE4413F-893F-45A1-99B8-04EFE4474C4B}"/>
    <dgm:cxn modelId="{65DFB828-8BF5-483B-A3A5-158F26B73718}" type="presOf" srcId="{C94E3170-6279-42FE-A12B-0DC709B86237}" destId="{1C25B791-5DE8-4694-8009-5B206F5A4649}" srcOrd="0" destOrd="0" presId="urn:microsoft.com/office/officeart/2005/8/layout/chevron2"/>
    <dgm:cxn modelId="{8119A4E1-D8F8-489B-9AB3-E266D957A55F}" type="presOf" srcId="{1661C1CC-FBC9-4C9D-BCC3-9F3792688A5E}" destId="{89784988-C147-4EF4-BAFE-C8904C51D8D2}" srcOrd="0" destOrd="0" presId="urn:microsoft.com/office/officeart/2005/8/layout/chevron2"/>
    <dgm:cxn modelId="{C870EFDE-690E-4FCF-9175-3402CE00CED9}" srcId="{66065523-3FBC-4967-B5F4-4B97EF4D58E3}" destId="{1661C1CC-FBC9-4C9D-BCC3-9F3792688A5E}" srcOrd="0" destOrd="0" parTransId="{4FE1F7A3-30F5-4A7B-81F6-BAED9AB34F66}" sibTransId="{663EE647-657B-4D63-8D11-D646162160D0}"/>
    <dgm:cxn modelId="{71208EC5-1CA2-45D6-9E48-C66CA820D4B3}" type="presParOf" srcId="{7CDCC922-9000-4798-833D-464112028B2B}" destId="{D09B5FDB-48DA-426F-9A7C-7C49E8A49290}" srcOrd="0" destOrd="0" presId="urn:microsoft.com/office/officeart/2005/8/layout/chevron2"/>
    <dgm:cxn modelId="{363D98CB-2044-4D89-BFF1-D6A7CB6D7E5B}" type="presParOf" srcId="{D09B5FDB-48DA-426F-9A7C-7C49E8A49290}" destId="{5622C650-0B06-4B2C-A409-59638921656A}" srcOrd="0" destOrd="0" presId="urn:microsoft.com/office/officeart/2005/8/layout/chevron2"/>
    <dgm:cxn modelId="{AF2A689C-1B25-4BC0-A357-195CFEDDF413}" type="presParOf" srcId="{D09B5FDB-48DA-426F-9A7C-7C49E8A49290}" destId="{C7B146DF-F088-406F-9C09-6CE61F759724}" srcOrd="1" destOrd="0" presId="urn:microsoft.com/office/officeart/2005/8/layout/chevron2"/>
    <dgm:cxn modelId="{BF8D164C-8456-4A3E-8EDB-52EE589B6980}" type="presParOf" srcId="{7CDCC922-9000-4798-833D-464112028B2B}" destId="{FD02A50B-E8EF-4A94-B597-095ABFD8C4D0}" srcOrd="1" destOrd="0" presId="urn:microsoft.com/office/officeart/2005/8/layout/chevron2"/>
    <dgm:cxn modelId="{7051DF27-F3E4-4528-BADD-ACA6A04FAF09}" type="presParOf" srcId="{7CDCC922-9000-4798-833D-464112028B2B}" destId="{D9ACE79C-4192-4CAE-A75E-74428D9D26F7}" srcOrd="2" destOrd="0" presId="urn:microsoft.com/office/officeart/2005/8/layout/chevron2"/>
    <dgm:cxn modelId="{02626346-A5A2-4580-B13A-D2FD690EE49B}" type="presParOf" srcId="{D9ACE79C-4192-4CAE-A75E-74428D9D26F7}" destId="{1C25B791-5DE8-4694-8009-5B206F5A4649}" srcOrd="0" destOrd="0" presId="urn:microsoft.com/office/officeart/2005/8/layout/chevron2"/>
    <dgm:cxn modelId="{63F956C1-89AA-4BC5-ACDA-6EC463986433}" type="presParOf" srcId="{D9ACE79C-4192-4CAE-A75E-74428D9D26F7}" destId="{E2DA7DEB-92F5-42B4-87B9-0F9C560AC98D}" srcOrd="1" destOrd="0" presId="urn:microsoft.com/office/officeart/2005/8/layout/chevron2"/>
    <dgm:cxn modelId="{01560268-1ADC-4AB5-9919-2F8B0D0729C9}" type="presParOf" srcId="{7CDCC922-9000-4798-833D-464112028B2B}" destId="{B30B24CB-AAD9-4F8B-8FA1-5829054937AC}" srcOrd="3" destOrd="0" presId="urn:microsoft.com/office/officeart/2005/8/layout/chevron2"/>
    <dgm:cxn modelId="{1851DEF4-8D9C-40CB-91A1-5D489C8ABDFF}" type="presParOf" srcId="{7CDCC922-9000-4798-833D-464112028B2B}" destId="{E8EB3DDE-9FCF-4206-B627-AA1F71861B76}" srcOrd="4" destOrd="0" presId="urn:microsoft.com/office/officeart/2005/8/layout/chevron2"/>
    <dgm:cxn modelId="{BFDA8F03-8FC2-4572-B097-726D9571EC15}" type="presParOf" srcId="{E8EB3DDE-9FCF-4206-B627-AA1F71861B76}" destId="{55DF9150-72D9-4ADD-B728-A6E809FB7909}" srcOrd="0" destOrd="0" presId="urn:microsoft.com/office/officeart/2005/8/layout/chevron2"/>
    <dgm:cxn modelId="{D79E1D94-9151-498A-B7E5-8372D02149CC}" type="presParOf" srcId="{E8EB3DDE-9FCF-4206-B627-AA1F71861B76}" destId="{18EF75FE-A5D4-4426-9953-7B7817F1DC7D}" srcOrd="1" destOrd="0" presId="urn:microsoft.com/office/officeart/2005/8/layout/chevron2"/>
    <dgm:cxn modelId="{D2B337C6-0AFD-41DC-BCA9-8A25E78E49D5}" type="presParOf" srcId="{7CDCC922-9000-4798-833D-464112028B2B}" destId="{AC990184-1534-42C8-85AC-EE60939A29A3}" srcOrd="5" destOrd="0" presId="urn:microsoft.com/office/officeart/2005/8/layout/chevron2"/>
    <dgm:cxn modelId="{B5620D33-1DD9-4787-82A5-2B3862DE9DB6}" type="presParOf" srcId="{7CDCC922-9000-4798-833D-464112028B2B}" destId="{4DCF456A-33AA-4253-B651-AAB9BEBFED95}" srcOrd="6" destOrd="0" presId="urn:microsoft.com/office/officeart/2005/8/layout/chevron2"/>
    <dgm:cxn modelId="{95C5D0BD-E55F-4EC8-AF62-13FDA44D80EC}" type="presParOf" srcId="{4DCF456A-33AA-4253-B651-AAB9BEBFED95}" destId="{FE0FBAB9-1591-4D2B-8BE8-CAD2CA913314}" srcOrd="0" destOrd="0" presId="urn:microsoft.com/office/officeart/2005/8/layout/chevron2"/>
    <dgm:cxn modelId="{F69DC11E-824A-422A-B4FB-090CF9A115B4}" type="presParOf" srcId="{4DCF456A-33AA-4253-B651-AAB9BEBFED95}" destId="{0ACC9D91-3927-4880-B884-B96184663682}" srcOrd="1" destOrd="0" presId="urn:microsoft.com/office/officeart/2005/8/layout/chevron2"/>
    <dgm:cxn modelId="{A9CBDF8A-EFAC-419B-A71F-958DC82839CB}" type="presParOf" srcId="{7CDCC922-9000-4798-833D-464112028B2B}" destId="{DF48BC8B-F119-41B6-8718-070D17E9E123}" srcOrd="7" destOrd="0" presId="urn:microsoft.com/office/officeart/2005/8/layout/chevron2"/>
    <dgm:cxn modelId="{47676F37-38BE-46B9-B707-01760DF2446A}" type="presParOf" srcId="{7CDCC922-9000-4798-833D-464112028B2B}" destId="{3BAA6CCA-BF9C-4D0E-8FCD-720F503FCA90}" srcOrd="8" destOrd="0" presId="urn:microsoft.com/office/officeart/2005/8/layout/chevron2"/>
    <dgm:cxn modelId="{1C58207F-B265-45B3-96D6-C088B33C594A}" type="presParOf" srcId="{3BAA6CCA-BF9C-4D0E-8FCD-720F503FCA90}" destId="{3A58DEDE-9BE1-4506-BA5C-6A495CD9473E}" srcOrd="0" destOrd="0" presId="urn:microsoft.com/office/officeart/2005/8/layout/chevron2"/>
    <dgm:cxn modelId="{924EED43-41F7-4897-ABD1-ABF3AFE96D28}" type="presParOf" srcId="{3BAA6CCA-BF9C-4D0E-8FCD-720F503FCA90}" destId="{88ACB77F-A0D3-4189-BA05-2BDA848BF328}" srcOrd="1" destOrd="0" presId="urn:microsoft.com/office/officeart/2005/8/layout/chevron2"/>
    <dgm:cxn modelId="{51ABA5B6-50E6-4E74-901F-5DA3158B6483}" type="presParOf" srcId="{7CDCC922-9000-4798-833D-464112028B2B}" destId="{3DAF6BCF-4867-476F-8286-4B1E30B6C35E}" srcOrd="9" destOrd="0" presId="urn:microsoft.com/office/officeart/2005/8/layout/chevron2"/>
    <dgm:cxn modelId="{A3EA876B-3FEE-40AB-AFA8-D9E88D2B3ACE}" type="presParOf" srcId="{7CDCC922-9000-4798-833D-464112028B2B}" destId="{3E73A675-18D8-435E-B80A-5C74268DB4C7}" srcOrd="10" destOrd="0" presId="urn:microsoft.com/office/officeart/2005/8/layout/chevron2"/>
    <dgm:cxn modelId="{0DA61CAC-22F8-4C7F-8D1E-2BCECED53B86}" type="presParOf" srcId="{3E73A675-18D8-435E-B80A-5C74268DB4C7}" destId="{85159DC5-8EE8-4447-A508-042CB23640AE}" srcOrd="0" destOrd="0" presId="urn:microsoft.com/office/officeart/2005/8/layout/chevron2"/>
    <dgm:cxn modelId="{E0C4766C-6C09-447F-8ED0-16270A534F1F}" type="presParOf" srcId="{3E73A675-18D8-435E-B80A-5C74268DB4C7}" destId="{E2968661-7DA1-4F1E-AEC8-29CC6B13A777}" srcOrd="1" destOrd="0" presId="urn:microsoft.com/office/officeart/2005/8/layout/chevron2"/>
    <dgm:cxn modelId="{0ED3F342-26FA-4D92-9ED7-2E9E48423A01}" type="presParOf" srcId="{7CDCC922-9000-4798-833D-464112028B2B}" destId="{F3E5D85C-022D-42A4-9D5D-1A331D18FD39}" srcOrd="11" destOrd="0" presId="urn:microsoft.com/office/officeart/2005/8/layout/chevron2"/>
    <dgm:cxn modelId="{78A1257F-66F1-4AA1-9043-80869F8AC7D1}" type="presParOf" srcId="{7CDCC922-9000-4798-833D-464112028B2B}" destId="{1F6E5443-5674-4BB9-9613-089ACAE051A6}" srcOrd="12" destOrd="0" presId="urn:microsoft.com/office/officeart/2005/8/layout/chevron2"/>
    <dgm:cxn modelId="{D01E63B2-23AB-428B-9920-45D5A8C322E6}" type="presParOf" srcId="{1F6E5443-5674-4BB9-9613-089ACAE051A6}" destId="{E99F3097-76C9-4DB0-839B-5C35810DABD4}" srcOrd="0" destOrd="0" presId="urn:microsoft.com/office/officeart/2005/8/layout/chevron2"/>
    <dgm:cxn modelId="{879777F6-81C6-4A42-B308-74331AF1D924}" type="presParOf" srcId="{1F6E5443-5674-4BB9-9613-089ACAE051A6}" destId="{89784988-C147-4EF4-BAFE-C8904C51D8D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B23DB4-B3A1-49C0-9879-C5701769AB6D}" type="doc">
      <dgm:prSet loTypeId="urn:microsoft.com/office/officeart/2005/8/layout/radial5" loCatId="cycle" qsTypeId="urn:microsoft.com/office/officeart/2005/8/quickstyle/3d1" qsCatId="3D" csTypeId="urn:microsoft.com/office/officeart/2005/8/colors/colorful1#4" csCatId="colorful" phldr="1"/>
      <dgm:spPr/>
      <dgm:t>
        <a:bodyPr/>
        <a:lstStyle/>
        <a:p>
          <a:endParaRPr lang="tr-TR"/>
        </a:p>
      </dgm:t>
    </dgm:pt>
    <dgm:pt modelId="{5ADB44F3-7D3F-40D7-AF55-936E3C2AC0B3}">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KISA DÖNEMLİ AMAÇ</a:t>
          </a:r>
          <a:endParaRPr lang="tr-TR" sz="2000" b="1" dirty="0">
            <a:effectLst>
              <a:outerShdw blurRad="38100" dist="38100" dir="2700000" algn="tl">
                <a:srgbClr val="000000">
                  <a:alpha val="43137"/>
                </a:srgbClr>
              </a:outerShdw>
            </a:effectLst>
            <a:latin typeface="Cambria" pitchFamily="18" charset="0"/>
          </a:endParaRPr>
        </a:p>
      </dgm:t>
    </dgm:pt>
    <dgm:pt modelId="{CCB0D344-36EF-4C1B-9442-4327BD7C0248}" type="parTrans" cxnId="{F94E3FC8-3B34-435E-8A9A-3A721A74EBC2}">
      <dgm:prSet/>
      <dgm:spPr/>
      <dgm:t>
        <a:bodyPr/>
        <a:lstStyle/>
        <a:p>
          <a:endParaRPr lang="tr-TR"/>
        </a:p>
      </dgm:t>
    </dgm:pt>
    <dgm:pt modelId="{9597D59E-041A-4075-BA74-89E7FCCABABF}" type="sibTrans" cxnId="{F94E3FC8-3B34-435E-8A9A-3A721A74EBC2}">
      <dgm:prSet/>
      <dgm:spPr/>
      <dgm:t>
        <a:bodyPr/>
        <a:lstStyle/>
        <a:p>
          <a:endParaRPr lang="tr-TR"/>
        </a:p>
      </dgm:t>
    </dgm:pt>
    <dgm:pt modelId="{32905794-1AA6-44CD-8AC3-95E182B0AD3C}">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BİREY</a:t>
          </a:r>
          <a:endParaRPr lang="tr-TR" sz="2400" b="1" dirty="0">
            <a:effectLst>
              <a:outerShdw blurRad="38100" dist="38100" dir="2700000" algn="tl">
                <a:srgbClr val="000000">
                  <a:alpha val="43137"/>
                </a:srgbClr>
              </a:outerShdw>
            </a:effectLst>
            <a:latin typeface="Cambria" pitchFamily="18" charset="0"/>
          </a:endParaRPr>
        </a:p>
      </dgm:t>
    </dgm:pt>
    <dgm:pt modelId="{9C998A3C-6851-4A12-B8A5-91BA045C2FF3}" type="parTrans" cxnId="{53130594-AAD4-4842-B13D-527A1599397F}">
      <dgm:prSet/>
      <dgm:spPr/>
      <dgm:t>
        <a:bodyPr/>
        <a:lstStyle/>
        <a:p>
          <a:endParaRPr lang="tr-TR"/>
        </a:p>
      </dgm:t>
    </dgm:pt>
    <dgm:pt modelId="{73A99DBD-7064-48A6-AE0E-1096B7AFFBF7}" type="sibTrans" cxnId="{53130594-AAD4-4842-B13D-527A1599397F}">
      <dgm:prSet/>
      <dgm:spPr/>
      <dgm:t>
        <a:bodyPr/>
        <a:lstStyle/>
        <a:p>
          <a:endParaRPr lang="tr-TR"/>
        </a:p>
      </dgm:t>
    </dgm:pt>
    <dgm:pt modelId="{7FA52A2D-B50D-47B0-ABBB-D2D7D0C47EE1}">
      <dgm:prSet phldrT="[Metin]" custT="1"/>
      <dgm:spPr/>
      <dgm:t>
        <a:bodyPr/>
        <a:lstStyle/>
        <a:p>
          <a:r>
            <a:rPr lang="tr-TR" sz="2000" b="1" dirty="0" smtClean="0">
              <a:effectLst>
                <a:outerShdw blurRad="38100" dist="38100" dir="2700000" algn="tl">
                  <a:srgbClr val="000000">
                    <a:alpha val="43137"/>
                  </a:srgbClr>
                </a:outerShdw>
              </a:effectLst>
              <a:latin typeface="Cambria" pitchFamily="18" charset="0"/>
            </a:rPr>
            <a:t>DAVRANIŞ</a:t>
          </a:r>
          <a:endParaRPr lang="tr-TR" sz="2000" b="1" dirty="0">
            <a:effectLst>
              <a:outerShdw blurRad="38100" dist="38100" dir="2700000" algn="tl">
                <a:srgbClr val="000000">
                  <a:alpha val="43137"/>
                </a:srgbClr>
              </a:outerShdw>
            </a:effectLst>
            <a:latin typeface="Cambria" pitchFamily="18" charset="0"/>
          </a:endParaRPr>
        </a:p>
      </dgm:t>
    </dgm:pt>
    <dgm:pt modelId="{4B6CA516-9946-423F-B022-508A22889BE2}" type="parTrans" cxnId="{C0E1A7AE-2C10-4028-BAF1-6D3F4FB03E27}">
      <dgm:prSet/>
      <dgm:spPr/>
      <dgm:t>
        <a:bodyPr/>
        <a:lstStyle/>
        <a:p>
          <a:endParaRPr lang="tr-TR"/>
        </a:p>
      </dgm:t>
    </dgm:pt>
    <dgm:pt modelId="{D3A3F655-BA2C-4E63-A1EE-F44DA8C18313}" type="sibTrans" cxnId="{C0E1A7AE-2C10-4028-BAF1-6D3F4FB03E27}">
      <dgm:prSet/>
      <dgm:spPr/>
      <dgm:t>
        <a:bodyPr/>
        <a:lstStyle/>
        <a:p>
          <a:endParaRPr lang="tr-TR"/>
        </a:p>
      </dgm:t>
    </dgm:pt>
    <dgm:pt modelId="{D1AB05B1-BF1F-4B61-A26A-0F820B57AD73}">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ÖLÇÜT</a:t>
          </a:r>
          <a:endParaRPr lang="tr-TR" sz="2400" b="1" dirty="0">
            <a:effectLst>
              <a:outerShdw blurRad="38100" dist="38100" dir="2700000" algn="tl">
                <a:srgbClr val="000000">
                  <a:alpha val="43137"/>
                </a:srgbClr>
              </a:outerShdw>
            </a:effectLst>
            <a:latin typeface="Cambria" pitchFamily="18" charset="0"/>
          </a:endParaRPr>
        </a:p>
      </dgm:t>
    </dgm:pt>
    <dgm:pt modelId="{5E4D5E84-F5C5-4576-8ADD-B5D9E1E351B3}" type="parTrans" cxnId="{76A07E00-34EF-45BB-BAB5-0C769B7A7135}">
      <dgm:prSet/>
      <dgm:spPr/>
      <dgm:t>
        <a:bodyPr/>
        <a:lstStyle/>
        <a:p>
          <a:endParaRPr lang="tr-TR"/>
        </a:p>
      </dgm:t>
    </dgm:pt>
    <dgm:pt modelId="{AC1D1083-15DB-4DEA-9F99-D74236778B53}" type="sibTrans" cxnId="{76A07E00-34EF-45BB-BAB5-0C769B7A7135}">
      <dgm:prSet/>
      <dgm:spPr/>
      <dgm:t>
        <a:bodyPr/>
        <a:lstStyle/>
        <a:p>
          <a:endParaRPr lang="tr-TR"/>
        </a:p>
      </dgm:t>
    </dgm:pt>
    <dgm:pt modelId="{9BE0CBD8-900B-43B2-82AD-594B9F138804}">
      <dgm:prSet phldrT="[Metin]" custT="1"/>
      <dgm:spPr/>
      <dgm:t>
        <a:bodyPr/>
        <a:lstStyle/>
        <a:p>
          <a:r>
            <a:rPr lang="tr-TR" sz="2400" b="1" dirty="0" smtClean="0">
              <a:effectLst>
                <a:outerShdw blurRad="38100" dist="38100" dir="2700000" algn="tl">
                  <a:srgbClr val="000000">
                    <a:alpha val="43137"/>
                  </a:srgbClr>
                </a:outerShdw>
              </a:effectLst>
              <a:latin typeface="Cambria" pitchFamily="18" charset="0"/>
            </a:rPr>
            <a:t>KOŞUL</a:t>
          </a:r>
          <a:endParaRPr lang="tr-TR" sz="2400" b="1" dirty="0">
            <a:effectLst>
              <a:outerShdw blurRad="38100" dist="38100" dir="2700000" algn="tl">
                <a:srgbClr val="000000">
                  <a:alpha val="43137"/>
                </a:srgbClr>
              </a:outerShdw>
            </a:effectLst>
            <a:latin typeface="Cambria" pitchFamily="18" charset="0"/>
          </a:endParaRPr>
        </a:p>
      </dgm:t>
    </dgm:pt>
    <dgm:pt modelId="{EB2D883E-0525-42DF-A47C-AB0C51848F73}" type="parTrans" cxnId="{4ED3E145-C2A2-4F16-BBDC-702C28A7A13A}">
      <dgm:prSet/>
      <dgm:spPr/>
      <dgm:t>
        <a:bodyPr/>
        <a:lstStyle/>
        <a:p>
          <a:endParaRPr lang="tr-TR"/>
        </a:p>
      </dgm:t>
    </dgm:pt>
    <dgm:pt modelId="{8CA6B896-62B8-44CC-BC02-1558DA083FB6}" type="sibTrans" cxnId="{4ED3E145-C2A2-4F16-BBDC-702C28A7A13A}">
      <dgm:prSet/>
      <dgm:spPr/>
      <dgm:t>
        <a:bodyPr/>
        <a:lstStyle/>
        <a:p>
          <a:endParaRPr lang="tr-TR"/>
        </a:p>
      </dgm:t>
    </dgm:pt>
    <dgm:pt modelId="{1865146D-4DBB-4A2A-BFE2-4641DB27CD95}" type="pres">
      <dgm:prSet presAssocID="{DEB23DB4-B3A1-49C0-9879-C5701769AB6D}" presName="Name0" presStyleCnt="0">
        <dgm:presLayoutVars>
          <dgm:chMax val="1"/>
          <dgm:dir/>
          <dgm:animLvl val="ctr"/>
          <dgm:resizeHandles val="exact"/>
        </dgm:presLayoutVars>
      </dgm:prSet>
      <dgm:spPr/>
      <dgm:t>
        <a:bodyPr/>
        <a:lstStyle/>
        <a:p>
          <a:endParaRPr lang="tr-TR"/>
        </a:p>
      </dgm:t>
    </dgm:pt>
    <dgm:pt modelId="{A7C6FECC-10F5-46BD-A5D9-C638D9042C6E}" type="pres">
      <dgm:prSet presAssocID="{5ADB44F3-7D3F-40D7-AF55-936E3C2AC0B3}" presName="centerShape" presStyleLbl="node0" presStyleIdx="0" presStyleCnt="1" custScaleX="146663" custScaleY="117660"/>
      <dgm:spPr/>
      <dgm:t>
        <a:bodyPr/>
        <a:lstStyle/>
        <a:p>
          <a:endParaRPr lang="tr-TR"/>
        </a:p>
      </dgm:t>
    </dgm:pt>
    <dgm:pt modelId="{918D94F8-7A86-4661-A27C-2E821AC407D7}" type="pres">
      <dgm:prSet presAssocID="{9C998A3C-6851-4A12-B8A5-91BA045C2FF3}" presName="parTrans" presStyleLbl="sibTrans2D1" presStyleIdx="0" presStyleCnt="4"/>
      <dgm:spPr/>
      <dgm:t>
        <a:bodyPr/>
        <a:lstStyle/>
        <a:p>
          <a:endParaRPr lang="tr-TR"/>
        </a:p>
      </dgm:t>
    </dgm:pt>
    <dgm:pt modelId="{4E89D1B6-ABB2-456B-8DF9-EB9E0DAB0AC1}" type="pres">
      <dgm:prSet presAssocID="{9C998A3C-6851-4A12-B8A5-91BA045C2FF3}" presName="connectorText" presStyleLbl="sibTrans2D1" presStyleIdx="0" presStyleCnt="4"/>
      <dgm:spPr/>
      <dgm:t>
        <a:bodyPr/>
        <a:lstStyle/>
        <a:p>
          <a:endParaRPr lang="tr-TR"/>
        </a:p>
      </dgm:t>
    </dgm:pt>
    <dgm:pt modelId="{306D4490-FFA2-459F-BA52-E8BA3C11AFFC}" type="pres">
      <dgm:prSet presAssocID="{32905794-1AA6-44CD-8AC3-95E182B0AD3C}" presName="node" presStyleLbl="node1" presStyleIdx="0" presStyleCnt="4" custScaleX="125044" custScaleY="101280" custRadScaleRad="100201" custRadScaleInc="2066">
        <dgm:presLayoutVars>
          <dgm:bulletEnabled val="1"/>
        </dgm:presLayoutVars>
      </dgm:prSet>
      <dgm:spPr/>
      <dgm:t>
        <a:bodyPr/>
        <a:lstStyle/>
        <a:p>
          <a:endParaRPr lang="tr-TR"/>
        </a:p>
      </dgm:t>
    </dgm:pt>
    <dgm:pt modelId="{2A82B539-61A5-49E2-A9CE-901B837CABA1}" type="pres">
      <dgm:prSet presAssocID="{4B6CA516-9946-423F-B022-508A22889BE2}" presName="parTrans" presStyleLbl="sibTrans2D1" presStyleIdx="1" presStyleCnt="4"/>
      <dgm:spPr/>
      <dgm:t>
        <a:bodyPr/>
        <a:lstStyle/>
        <a:p>
          <a:endParaRPr lang="tr-TR"/>
        </a:p>
      </dgm:t>
    </dgm:pt>
    <dgm:pt modelId="{2CE1A223-90B4-43A6-AD43-AB3D34C76C33}" type="pres">
      <dgm:prSet presAssocID="{4B6CA516-9946-423F-B022-508A22889BE2}" presName="connectorText" presStyleLbl="sibTrans2D1" presStyleIdx="1" presStyleCnt="4"/>
      <dgm:spPr/>
      <dgm:t>
        <a:bodyPr/>
        <a:lstStyle/>
        <a:p>
          <a:endParaRPr lang="tr-TR"/>
        </a:p>
      </dgm:t>
    </dgm:pt>
    <dgm:pt modelId="{AA766BFB-0D7C-4DE0-B52F-E2C6231D9AEA}" type="pres">
      <dgm:prSet presAssocID="{7FA52A2D-B50D-47B0-ABBB-D2D7D0C47EE1}" presName="node" presStyleLbl="node1" presStyleIdx="1" presStyleCnt="4" custScaleX="139030" custScaleY="113161" custRadScaleRad="114829" custRadScaleInc="4246">
        <dgm:presLayoutVars>
          <dgm:bulletEnabled val="1"/>
        </dgm:presLayoutVars>
      </dgm:prSet>
      <dgm:spPr/>
      <dgm:t>
        <a:bodyPr/>
        <a:lstStyle/>
        <a:p>
          <a:endParaRPr lang="tr-TR"/>
        </a:p>
      </dgm:t>
    </dgm:pt>
    <dgm:pt modelId="{2AAA8CC2-CD5D-4D5D-B5B8-5939775DF064}" type="pres">
      <dgm:prSet presAssocID="{5E4D5E84-F5C5-4576-8ADD-B5D9E1E351B3}" presName="parTrans" presStyleLbl="sibTrans2D1" presStyleIdx="2" presStyleCnt="4"/>
      <dgm:spPr/>
      <dgm:t>
        <a:bodyPr/>
        <a:lstStyle/>
        <a:p>
          <a:endParaRPr lang="tr-TR"/>
        </a:p>
      </dgm:t>
    </dgm:pt>
    <dgm:pt modelId="{60C2DA6C-35FD-4AE7-8A9D-CBE917D3F6D6}" type="pres">
      <dgm:prSet presAssocID="{5E4D5E84-F5C5-4576-8ADD-B5D9E1E351B3}" presName="connectorText" presStyleLbl="sibTrans2D1" presStyleIdx="2" presStyleCnt="4"/>
      <dgm:spPr/>
      <dgm:t>
        <a:bodyPr/>
        <a:lstStyle/>
        <a:p>
          <a:endParaRPr lang="tr-TR"/>
        </a:p>
      </dgm:t>
    </dgm:pt>
    <dgm:pt modelId="{9073400B-745D-4AA0-A379-D732FACEA010}" type="pres">
      <dgm:prSet presAssocID="{D1AB05B1-BF1F-4B61-A26A-0F820B57AD73}" presName="node" presStyleLbl="node1" presStyleIdx="2" presStyleCnt="4" custScaleX="129594" custRadScaleRad="109989" custRadScaleInc="-424">
        <dgm:presLayoutVars>
          <dgm:bulletEnabled val="1"/>
        </dgm:presLayoutVars>
      </dgm:prSet>
      <dgm:spPr/>
      <dgm:t>
        <a:bodyPr/>
        <a:lstStyle/>
        <a:p>
          <a:endParaRPr lang="tr-TR"/>
        </a:p>
      </dgm:t>
    </dgm:pt>
    <dgm:pt modelId="{09BC630A-A467-4037-AB58-6877931BC7C1}" type="pres">
      <dgm:prSet presAssocID="{EB2D883E-0525-42DF-A47C-AB0C51848F73}" presName="parTrans" presStyleLbl="sibTrans2D1" presStyleIdx="3" presStyleCnt="4"/>
      <dgm:spPr/>
      <dgm:t>
        <a:bodyPr/>
        <a:lstStyle/>
        <a:p>
          <a:endParaRPr lang="tr-TR"/>
        </a:p>
      </dgm:t>
    </dgm:pt>
    <dgm:pt modelId="{9F8EEFD4-41B4-4D42-ABA1-18DB8045155D}" type="pres">
      <dgm:prSet presAssocID="{EB2D883E-0525-42DF-A47C-AB0C51848F73}" presName="connectorText" presStyleLbl="sibTrans2D1" presStyleIdx="3" presStyleCnt="4"/>
      <dgm:spPr/>
      <dgm:t>
        <a:bodyPr/>
        <a:lstStyle/>
        <a:p>
          <a:endParaRPr lang="tr-TR"/>
        </a:p>
      </dgm:t>
    </dgm:pt>
    <dgm:pt modelId="{98028DCF-8695-43DC-A64F-03142771419E}" type="pres">
      <dgm:prSet presAssocID="{9BE0CBD8-900B-43B2-82AD-594B9F138804}" presName="node" presStyleLbl="node1" presStyleIdx="3" presStyleCnt="4" custScaleX="117545" custScaleY="101805" custRadScaleRad="130281" custRadScaleInc="224">
        <dgm:presLayoutVars>
          <dgm:bulletEnabled val="1"/>
        </dgm:presLayoutVars>
      </dgm:prSet>
      <dgm:spPr/>
      <dgm:t>
        <a:bodyPr/>
        <a:lstStyle/>
        <a:p>
          <a:endParaRPr lang="tr-TR"/>
        </a:p>
      </dgm:t>
    </dgm:pt>
  </dgm:ptLst>
  <dgm:cxnLst>
    <dgm:cxn modelId="{9DACAA1B-9AE5-46D1-8CD2-4F430C12F033}" type="presOf" srcId="{7FA52A2D-B50D-47B0-ABBB-D2D7D0C47EE1}" destId="{AA766BFB-0D7C-4DE0-B52F-E2C6231D9AEA}" srcOrd="0" destOrd="0" presId="urn:microsoft.com/office/officeart/2005/8/layout/radial5"/>
    <dgm:cxn modelId="{76A07E00-34EF-45BB-BAB5-0C769B7A7135}" srcId="{5ADB44F3-7D3F-40D7-AF55-936E3C2AC0B3}" destId="{D1AB05B1-BF1F-4B61-A26A-0F820B57AD73}" srcOrd="2" destOrd="0" parTransId="{5E4D5E84-F5C5-4576-8ADD-B5D9E1E351B3}" sibTransId="{AC1D1083-15DB-4DEA-9F99-D74236778B53}"/>
    <dgm:cxn modelId="{2EBDF12F-1E7D-4DF7-B1D9-F7355913923E}" type="presOf" srcId="{32905794-1AA6-44CD-8AC3-95E182B0AD3C}" destId="{306D4490-FFA2-459F-BA52-E8BA3C11AFFC}" srcOrd="0" destOrd="0" presId="urn:microsoft.com/office/officeart/2005/8/layout/radial5"/>
    <dgm:cxn modelId="{FD454900-16EC-4F7F-867F-0C67E37578C2}" type="presOf" srcId="{9BE0CBD8-900B-43B2-82AD-594B9F138804}" destId="{98028DCF-8695-43DC-A64F-03142771419E}" srcOrd="0" destOrd="0" presId="urn:microsoft.com/office/officeart/2005/8/layout/radial5"/>
    <dgm:cxn modelId="{C026F4BA-44BD-48DC-8BF0-F83748E0CC1A}" type="presOf" srcId="{5E4D5E84-F5C5-4576-8ADD-B5D9E1E351B3}" destId="{2AAA8CC2-CD5D-4D5D-B5B8-5939775DF064}" srcOrd="0" destOrd="0" presId="urn:microsoft.com/office/officeart/2005/8/layout/radial5"/>
    <dgm:cxn modelId="{34BC558B-F66C-45B0-AEAE-A3A1E142C809}" type="presOf" srcId="{9C998A3C-6851-4A12-B8A5-91BA045C2FF3}" destId="{918D94F8-7A86-4661-A27C-2E821AC407D7}" srcOrd="0" destOrd="0" presId="urn:microsoft.com/office/officeart/2005/8/layout/radial5"/>
    <dgm:cxn modelId="{53130594-AAD4-4842-B13D-527A1599397F}" srcId="{5ADB44F3-7D3F-40D7-AF55-936E3C2AC0B3}" destId="{32905794-1AA6-44CD-8AC3-95E182B0AD3C}" srcOrd="0" destOrd="0" parTransId="{9C998A3C-6851-4A12-B8A5-91BA045C2FF3}" sibTransId="{73A99DBD-7064-48A6-AE0E-1096B7AFFBF7}"/>
    <dgm:cxn modelId="{F94E3FC8-3B34-435E-8A9A-3A721A74EBC2}" srcId="{DEB23DB4-B3A1-49C0-9879-C5701769AB6D}" destId="{5ADB44F3-7D3F-40D7-AF55-936E3C2AC0B3}" srcOrd="0" destOrd="0" parTransId="{CCB0D344-36EF-4C1B-9442-4327BD7C0248}" sibTransId="{9597D59E-041A-4075-BA74-89E7FCCABABF}"/>
    <dgm:cxn modelId="{73DDAE0A-983D-4931-9445-1BD3668FF14D}" type="presOf" srcId="{EB2D883E-0525-42DF-A47C-AB0C51848F73}" destId="{9F8EEFD4-41B4-4D42-ABA1-18DB8045155D}" srcOrd="1" destOrd="0" presId="urn:microsoft.com/office/officeart/2005/8/layout/radial5"/>
    <dgm:cxn modelId="{5229F12B-55BC-4D53-99A6-8A9F14EA5162}" type="presOf" srcId="{5E4D5E84-F5C5-4576-8ADD-B5D9E1E351B3}" destId="{60C2DA6C-35FD-4AE7-8A9D-CBE917D3F6D6}" srcOrd="1" destOrd="0" presId="urn:microsoft.com/office/officeart/2005/8/layout/radial5"/>
    <dgm:cxn modelId="{4B70DB44-376B-4088-89BD-F2743552DE02}" type="presOf" srcId="{4B6CA516-9946-423F-B022-508A22889BE2}" destId="{2A82B539-61A5-49E2-A9CE-901B837CABA1}" srcOrd="0" destOrd="0" presId="urn:microsoft.com/office/officeart/2005/8/layout/radial5"/>
    <dgm:cxn modelId="{A00CFA1D-2D09-43DD-AF60-2F80E0DF900D}" type="presOf" srcId="{EB2D883E-0525-42DF-A47C-AB0C51848F73}" destId="{09BC630A-A467-4037-AB58-6877931BC7C1}" srcOrd="0" destOrd="0" presId="urn:microsoft.com/office/officeart/2005/8/layout/radial5"/>
    <dgm:cxn modelId="{4ED3E145-C2A2-4F16-BBDC-702C28A7A13A}" srcId="{5ADB44F3-7D3F-40D7-AF55-936E3C2AC0B3}" destId="{9BE0CBD8-900B-43B2-82AD-594B9F138804}" srcOrd="3" destOrd="0" parTransId="{EB2D883E-0525-42DF-A47C-AB0C51848F73}" sibTransId="{8CA6B896-62B8-44CC-BC02-1558DA083FB6}"/>
    <dgm:cxn modelId="{2B1A8C76-DB3F-4261-B6F5-C8BB24C276EA}" type="presOf" srcId="{4B6CA516-9946-423F-B022-508A22889BE2}" destId="{2CE1A223-90B4-43A6-AD43-AB3D34C76C33}" srcOrd="1" destOrd="0" presId="urn:microsoft.com/office/officeart/2005/8/layout/radial5"/>
    <dgm:cxn modelId="{0489064A-EF3B-4033-B302-29D10DA8A81A}" type="presOf" srcId="{DEB23DB4-B3A1-49C0-9879-C5701769AB6D}" destId="{1865146D-4DBB-4A2A-BFE2-4641DB27CD95}" srcOrd="0" destOrd="0" presId="urn:microsoft.com/office/officeart/2005/8/layout/radial5"/>
    <dgm:cxn modelId="{7BEB241E-3576-4E73-A18F-81D68E860EB4}" type="presOf" srcId="{9C998A3C-6851-4A12-B8A5-91BA045C2FF3}" destId="{4E89D1B6-ABB2-456B-8DF9-EB9E0DAB0AC1}" srcOrd="1" destOrd="0" presId="urn:microsoft.com/office/officeart/2005/8/layout/radial5"/>
    <dgm:cxn modelId="{C0E1A7AE-2C10-4028-BAF1-6D3F4FB03E27}" srcId="{5ADB44F3-7D3F-40D7-AF55-936E3C2AC0B3}" destId="{7FA52A2D-B50D-47B0-ABBB-D2D7D0C47EE1}" srcOrd="1" destOrd="0" parTransId="{4B6CA516-9946-423F-B022-508A22889BE2}" sibTransId="{D3A3F655-BA2C-4E63-A1EE-F44DA8C18313}"/>
    <dgm:cxn modelId="{1557AEE6-F760-446E-9007-D02D08B86918}" type="presOf" srcId="{5ADB44F3-7D3F-40D7-AF55-936E3C2AC0B3}" destId="{A7C6FECC-10F5-46BD-A5D9-C638D9042C6E}" srcOrd="0" destOrd="0" presId="urn:microsoft.com/office/officeart/2005/8/layout/radial5"/>
    <dgm:cxn modelId="{1DBA5534-CB63-4E38-8943-6A6D1EFB5C0D}" type="presOf" srcId="{D1AB05B1-BF1F-4B61-A26A-0F820B57AD73}" destId="{9073400B-745D-4AA0-A379-D732FACEA010}" srcOrd="0" destOrd="0" presId="urn:microsoft.com/office/officeart/2005/8/layout/radial5"/>
    <dgm:cxn modelId="{8DF6018E-2166-4776-93F3-22467E636032}" type="presParOf" srcId="{1865146D-4DBB-4A2A-BFE2-4641DB27CD95}" destId="{A7C6FECC-10F5-46BD-A5D9-C638D9042C6E}" srcOrd="0" destOrd="0" presId="urn:microsoft.com/office/officeart/2005/8/layout/radial5"/>
    <dgm:cxn modelId="{72702B03-020B-4905-9B18-3BB43B966787}" type="presParOf" srcId="{1865146D-4DBB-4A2A-BFE2-4641DB27CD95}" destId="{918D94F8-7A86-4661-A27C-2E821AC407D7}" srcOrd="1" destOrd="0" presId="urn:microsoft.com/office/officeart/2005/8/layout/radial5"/>
    <dgm:cxn modelId="{819E4042-D379-4CBB-B121-DA368589A215}" type="presParOf" srcId="{918D94F8-7A86-4661-A27C-2E821AC407D7}" destId="{4E89D1B6-ABB2-456B-8DF9-EB9E0DAB0AC1}" srcOrd="0" destOrd="0" presId="urn:microsoft.com/office/officeart/2005/8/layout/radial5"/>
    <dgm:cxn modelId="{E1E05196-FAE9-436C-B63B-95740D03C3AD}" type="presParOf" srcId="{1865146D-4DBB-4A2A-BFE2-4641DB27CD95}" destId="{306D4490-FFA2-459F-BA52-E8BA3C11AFFC}" srcOrd="2" destOrd="0" presId="urn:microsoft.com/office/officeart/2005/8/layout/radial5"/>
    <dgm:cxn modelId="{384E1547-5780-4610-BD37-8DADD5DC6FF1}" type="presParOf" srcId="{1865146D-4DBB-4A2A-BFE2-4641DB27CD95}" destId="{2A82B539-61A5-49E2-A9CE-901B837CABA1}" srcOrd="3" destOrd="0" presId="urn:microsoft.com/office/officeart/2005/8/layout/radial5"/>
    <dgm:cxn modelId="{DFD73D17-531E-42AC-82FB-D20DBEAE0F8B}" type="presParOf" srcId="{2A82B539-61A5-49E2-A9CE-901B837CABA1}" destId="{2CE1A223-90B4-43A6-AD43-AB3D34C76C33}" srcOrd="0" destOrd="0" presId="urn:microsoft.com/office/officeart/2005/8/layout/radial5"/>
    <dgm:cxn modelId="{A8A6A9F8-9DFD-45E5-B00C-EEFE4CA6865E}" type="presParOf" srcId="{1865146D-4DBB-4A2A-BFE2-4641DB27CD95}" destId="{AA766BFB-0D7C-4DE0-B52F-E2C6231D9AEA}" srcOrd="4" destOrd="0" presId="urn:microsoft.com/office/officeart/2005/8/layout/radial5"/>
    <dgm:cxn modelId="{D09CC839-2EC6-498B-94D0-263A85538EC8}" type="presParOf" srcId="{1865146D-4DBB-4A2A-BFE2-4641DB27CD95}" destId="{2AAA8CC2-CD5D-4D5D-B5B8-5939775DF064}" srcOrd="5" destOrd="0" presId="urn:microsoft.com/office/officeart/2005/8/layout/radial5"/>
    <dgm:cxn modelId="{2B0340C9-FE9D-4732-B644-291C7F57C80A}" type="presParOf" srcId="{2AAA8CC2-CD5D-4D5D-B5B8-5939775DF064}" destId="{60C2DA6C-35FD-4AE7-8A9D-CBE917D3F6D6}" srcOrd="0" destOrd="0" presId="urn:microsoft.com/office/officeart/2005/8/layout/radial5"/>
    <dgm:cxn modelId="{24193C22-CE93-4EBB-801D-00719926FE48}" type="presParOf" srcId="{1865146D-4DBB-4A2A-BFE2-4641DB27CD95}" destId="{9073400B-745D-4AA0-A379-D732FACEA010}" srcOrd="6" destOrd="0" presId="urn:microsoft.com/office/officeart/2005/8/layout/radial5"/>
    <dgm:cxn modelId="{805539AC-CB4A-4E88-B4B9-D990E9CD4210}" type="presParOf" srcId="{1865146D-4DBB-4A2A-BFE2-4641DB27CD95}" destId="{09BC630A-A467-4037-AB58-6877931BC7C1}" srcOrd="7" destOrd="0" presId="urn:microsoft.com/office/officeart/2005/8/layout/radial5"/>
    <dgm:cxn modelId="{6200EDF8-509C-42E4-A1EE-02CF67149DB5}" type="presParOf" srcId="{09BC630A-A467-4037-AB58-6877931BC7C1}" destId="{9F8EEFD4-41B4-4D42-ABA1-18DB8045155D}" srcOrd="0" destOrd="0" presId="urn:microsoft.com/office/officeart/2005/8/layout/radial5"/>
    <dgm:cxn modelId="{4CD317B9-6B43-4E5E-86D3-3A53D92EA9F9}" type="presParOf" srcId="{1865146D-4DBB-4A2A-BFE2-4641DB27CD95}" destId="{98028DCF-8695-43DC-A64F-03142771419E}"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4DED69F-9E95-4CEB-A4CA-55E28DDD56EA}" type="doc">
      <dgm:prSet loTypeId="urn:microsoft.com/office/officeart/2005/8/layout/vList3" loCatId="list" qsTypeId="urn:microsoft.com/office/officeart/2005/8/quickstyle/3d1" qsCatId="3D" csTypeId="urn:microsoft.com/office/officeart/2005/8/colors/colorful1#5" csCatId="colorful" phldr="1"/>
      <dgm:spPr/>
    </dgm:pt>
    <dgm:pt modelId="{8731E0E9-7E09-477D-BE7B-8827B19ABF80}">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Öğretimsel stratejiler</a:t>
          </a:r>
          <a:endParaRPr lang="tr-TR" sz="1800" b="0" dirty="0">
            <a:effectLst>
              <a:outerShdw blurRad="38100" dist="38100" dir="2700000" algn="tl">
                <a:srgbClr val="000000">
                  <a:alpha val="43137"/>
                </a:srgbClr>
              </a:outerShdw>
            </a:effectLst>
            <a:latin typeface="Cambria" pitchFamily="18" charset="0"/>
          </a:endParaRPr>
        </a:p>
      </dgm:t>
    </dgm:pt>
    <dgm:pt modelId="{BDDA6E42-D774-411A-B05E-4ABA99FA1BA6}" type="parTrans" cxnId="{146FCDE7-DA74-4E61-8290-FFD357DDBD2A}">
      <dgm:prSet/>
      <dgm:spPr/>
      <dgm:t>
        <a:bodyPr/>
        <a:lstStyle/>
        <a:p>
          <a:endParaRPr lang="tr-TR" b="1"/>
        </a:p>
      </dgm:t>
    </dgm:pt>
    <dgm:pt modelId="{3A992486-0DA2-4524-A806-79E626FCADD8}" type="sibTrans" cxnId="{146FCDE7-DA74-4E61-8290-FFD357DDBD2A}">
      <dgm:prSet/>
      <dgm:spPr/>
      <dgm:t>
        <a:bodyPr/>
        <a:lstStyle/>
        <a:p>
          <a:endParaRPr lang="tr-TR" b="1"/>
        </a:p>
      </dgm:t>
    </dgm:pt>
    <dgm:pt modelId="{303DEC7D-AFD3-4AA6-8AA4-483CCD0793E1}">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Çıktılar ve ürünler</a:t>
          </a:r>
          <a:endParaRPr lang="tr-TR" sz="1800" b="0" dirty="0">
            <a:effectLst>
              <a:outerShdw blurRad="38100" dist="38100" dir="2700000" algn="tl">
                <a:srgbClr val="000000">
                  <a:alpha val="43137"/>
                </a:srgbClr>
              </a:outerShdw>
            </a:effectLst>
            <a:latin typeface="Cambria" pitchFamily="18" charset="0"/>
          </a:endParaRPr>
        </a:p>
      </dgm:t>
    </dgm:pt>
    <dgm:pt modelId="{BEC59BB8-3E27-4C63-91EE-D0183D5EB6C4}" type="parTrans" cxnId="{148838F2-C511-42C9-ADB0-7F8E3CE6D4D8}">
      <dgm:prSet/>
      <dgm:spPr/>
      <dgm:t>
        <a:bodyPr/>
        <a:lstStyle/>
        <a:p>
          <a:endParaRPr lang="tr-TR" b="1"/>
        </a:p>
      </dgm:t>
    </dgm:pt>
    <dgm:pt modelId="{F3A2E5D9-CA79-4669-A20D-00293E8F2D75}" type="sibTrans" cxnId="{148838F2-C511-42C9-ADB0-7F8E3CE6D4D8}">
      <dgm:prSet/>
      <dgm:spPr/>
      <dgm:t>
        <a:bodyPr/>
        <a:lstStyle/>
        <a:p>
          <a:endParaRPr lang="tr-TR" b="1"/>
        </a:p>
      </dgm:t>
    </dgm:pt>
    <dgm:pt modelId="{162C0C06-78BA-4BA7-BC0C-AC1394680080}">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Öğrenilen malzemenin uzunluğu</a:t>
          </a:r>
          <a:endParaRPr lang="tr-TR" sz="1800" b="0" dirty="0">
            <a:effectLst>
              <a:outerShdw blurRad="38100" dist="38100" dir="2700000" algn="tl">
                <a:srgbClr val="000000">
                  <a:alpha val="43137"/>
                </a:srgbClr>
              </a:outerShdw>
            </a:effectLst>
            <a:latin typeface="Cambria" pitchFamily="18" charset="0"/>
          </a:endParaRPr>
        </a:p>
      </dgm:t>
    </dgm:pt>
    <dgm:pt modelId="{67C6E476-0A1E-4A39-A082-2301B93AD702}" type="parTrans" cxnId="{DE449AF7-EFA5-4684-8F01-C04AFA33AC82}">
      <dgm:prSet/>
      <dgm:spPr/>
      <dgm:t>
        <a:bodyPr/>
        <a:lstStyle/>
        <a:p>
          <a:endParaRPr lang="tr-TR" b="1"/>
        </a:p>
      </dgm:t>
    </dgm:pt>
    <dgm:pt modelId="{4CCF0E42-A761-400B-9577-8032EED8370D}" type="sibTrans" cxnId="{DE449AF7-EFA5-4684-8F01-C04AFA33AC82}">
      <dgm:prSet/>
      <dgm:spPr/>
      <dgm:t>
        <a:bodyPr/>
        <a:lstStyle/>
        <a:p>
          <a:endParaRPr lang="tr-TR" b="1"/>
        </a:p>
      </dgm:t>
    </dgm:pt>
    <dgm:pt modelId="{28C9A0B5-43A1-4F5E-8561-7B7074633406}">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Öğrenilen malzemenin güçlüğü</a:t>
          </a:r>
          <a:endParaRPr lang="tr-TR" sz="1800" b="0" dirty="0">
            <a:effectLst>
              <a:outerShdw blurRad="38100" dist="38100" dir="2700000" algn="tl">
                <a:srgbClr val="000000">
                  <a:alpha val="43137"/>
                </a:srgbClr>
              </a:outerShdw>
            </a:effectLst>
            <a:latin typeface="Cambria" pitchFamily="18" charset="0"/>
          </a:endParaRPr>
        </a:p>
      </dgm:t>
    </dgm:pt>
    <dgm:pt modelId="{91CEC67B-EA66-410C-8B70-1DEDA7577179}" type="parTrans" cxnId="{C5BA8953-FD81-4A3C-90DB-9613B2844121}">
      <dgm:prSet/>
      <dgm:spPr/>
      <dgm:t>
        <a:bodyPr/>
        <a:lstStyle/>
        <a:p>
          <a:endParaRPr lang="tr-TR" b="1"/>
        </a:p>
      </dgm:t>
    </dgm:pt>
    <dgm:pt modelId="{3A3740E3-5FBF-407C-B2DA-76FF820AFC58}" type="sibTrans" cxnId="{C5BA8953-FD81-4A3C-90DB-9613B2844121}">
      <dgm:prSet/>
      <dgm:spPr/>
      <dgm:t>
        <a:bodyPr/>
        <a:lstStyle/>
        <a:p>
          <a:endParaRPr lang="tr-TR" b="1"/>
        </a:p>
      </dgm:t>
    </dgm:pt>
    <dgm:pt modelId="{7B926389-71F9-4BD9-9DA7-3845413DAEC5}">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Öğrenme süresi</a:t>
          </a:r>
          <a:endParaRPr lang="tr-TR" sz="1800" b="0" dirty="0">
            <a:effectLst>
              <a:outerShdw blurRad="38100" dist="38100" dir="2700000" algn="tl">
                <a:srgbClr val="000000">
                  <a:alpha val="43137"/>
                </a:srgbClr>
              </a:outerShdw>
            </a:effectLst>
            <a:latin typeface="Cambria" pitchFamily="18" charset="0"/>
          </a:endParaRPr>
        </a:p>
      </dgm:t>
    </dgm:pt>
    <dgm:pt modelId="{78DC2A60-B53D-4505-AF3F-DC7E6F667E37}" type="parTrans" cxnId="{603C018F-5AD4-4794-B738-BCEB08BE4435}">
      <dgm:prSet/>
      <dgm:spPr/>
      <dgm:t>
        <a:bodyPr/>
        <a:lstStyle/>
        <a:p>
          <a:endParaRPr lang="tr-TR" b="1"/>
        </a:p>
      </dgm:t>
    </dgm:pt>
    <dgm:pt modelId="{88A20F4C-DC74-460F-8AA4-57066D191D1A}" type="sibTrans" cxnId="{603C018F-5AD4-4794-B738-BCEB08BE4435}">
      <dgm:prSet/>
      <dgm:spPr/>
      <dgm:t>
        <a:bodyPr/>
        <a:lstStyle/>
        <a:p>
          <a:endParaRPr lang="tr-TR" b="1"/>
        </a:p>
      </dgm:t>
    </dgm:pt>
    <dgm:pt modelId="{7D767C7C-A624-45CE-AA69-F923FF525748}">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Öğrenme için gereken destekler</a:t>
          </a:r>
          <a:endParaRPr lang="tr-TR" sz="1800" b="0" dirty="0">
            <a:effectLst>
              <a:outerShdw blurRad="38100" dist="38100" dir="2700000" algn="tl">
                <a:srgbClr val="000000">
                  <a:alpha val="43137"/>
                </a:srgbClr>
              </a:outerShdw>
            </a:effectLst>
            <a:latin typeface="Cambria" pitchFamily="18" charset="0"/>
          </a:endParaRPr>
        </a:p>
      </dgm:t>
    </dgm:pt>
    <dgm:pt modelId="{2D134BC3-7C39-41B1-A4BA-11F052E9A882}" type="parTrans" cxnId="{2DD02F24-F972-41F0-B820-86A51140530E}">
      <dgm:prSet/>
      <dgm:spPr/>
      <dgm:t>
        <a:bodyPr/>
        <a:lstStyle/>
        <a:p>
          <a:endParaRPr lang="tr-TR" b="1"/>
        </a:p>
      </dgm:t>
    </dgm:pt>
    <dgm:pt modelId="{DDDB0B1B-6639-4E68-B88C-62D0BA31CB31}" type="sibTrans" cxnId="{2DD02F24-F972-41F0-B820-86A51140530E}">
      <dgm:prSet/>
      <dgm:spPr/>
      <dgm:t>
        <a:bodyPr/>
        <a:lstStyle/>
        <a:p>
          <a:endParaRPr lang="tr-TR" b="1"/>
        </a:p>
      </dgm:t>
    </dgm:pt>
    <dgm:pt modelId="{E5F4B62A-F893-4727-B244-CD9477DE7C5C}">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Öğrencinin etkinliklere katılım derecesi</a:t>
          </a:r>
          <a:endParaRPr lang="tr-TR" sz="1800" b="0" dirty="0">
            <a:effectLst>
              <a:outerShdw blurRad="38100" dist="38100" dir="2700000" algn="tl">
                <a:srgbClr val="000000">
                  <a:alpha val="43137"/>
                </a:srgbClr>
              </a:outerShdw>
            </a:effectLst>
            <a:latin typeface="Cambria" pitchFamily="18" charset="0"/>
          </a:endParaRPr>
        </a:p>
      </dgm:t>
    </dgm:pt>
    <dgm:pt modelId="{F045E4D9-73F6-4201-97AC-B611A8D5281F}" type="parTrans" cxnId="{3368B3CC-F0D1-4F76-AF8F-530990D4C2C4}">
      <dgm:prSet/>
      <dgm:spPr/>
      <dgm:t>
        <a:bodyPr/>
        <a:lstStyle/>
        <a:p>
          <a:endParaRPr lang="tr-TR" b="1"/>
        </a:p>
      </dgm:t>
    </dgm:pt>
    <dgm:pt modelId="{46496187-9D4D-4FAF-8799-B5EB26475F84}" type="sibTrans" cxnId="{3368B3CC-F0D1-4F76-AF8F-530990D4C2C4}">
      <dgm:prSet/>
      <dgm:spPr/>
      <dgm:t>
        <a:bodyPr/>
        <a:lstStyle/>
        <a:p>
          <a:endParaRPr lang="tr-TR" b="1"/>
        </a:p>
      </dgm:t>
    </dgm:pt>
    <dgm:pt modelId="{9B777A6B-74BC-45FF-B742-3EE3BDDCA772}">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Amaçların uyarlanması</a:t>
          </a:r>
          <a:endParaRPr lang="tr-TR" sz="1800" b="0" dirty="0">
            <a:effectLst>
              <a:outerShdw blurRad="38100" dist="38100" dir="2700000" algn="tl">
                <a:srgbClr val="000000">
                  <a:alpha val="43137"/>
                </a:srgbClr>
              </a:outerShdw>
            </a:effectLst>
            <a:latin typeface="Cambria" pitchFamily="18" charset="0"/>
          </a:endParaRPr>
        </a:p>
      </dgm:t>
    </dgm:pt>
    <dgm:pt modelId="{E40D8C79-63B1-4FA2-9B7E-CBEEEE344302}" type="parTrans" cxnId="{D95744AF-3D4C-4D6A-8F60-901CBB42A301}">
      <dgm:prSet/>
      <dgm:spPr/>
      <dgm:t>
        <a:bodyPr/>
        <a:lstStyle/>
        <a:p>
          <a:endParaRPr lang="tr-TR"/>
        </a:p>
      </dgm:t>
    </dgm:pt>
    <dgm:pt modelId="{23F143A5-B370-4630-B0BA-EEF00C357ED9}" type="sibTrans" cxnId="{D95744AF-3D4C-4D6A-8F60-901CBB42A301}">
      <dgm:prSet/>
      <dgm:spPr/>
      <dgm:t>
        <a:bodyPr/>
        <a:lstStyle/>
        <a:p>
          <a:endParaRPr lang="tr-TR"/>
        </a:p>
      </dgm:t>
    </dgm:pt>
    <dgm:pt modelId="{9816DCE2-F8C7-469B-9044-502C2DAC966D}">
      <dgm:prSet phldrT="[Metin]" custT="1"/>
      <dgm:spPr/>
      <dgm:t>
        <a:bodyPr/>
        <a:lstStyle/>
        <a:p>
          <a:r>
            <a:rPr lang="tr-TR" sz="1800" b="0" dirty="0" smtClean="0">
              <a:effectLst>
                <a:outerShdw blurRad="38100" dist="38100" dir="2700000" algn="tl">
                  <a:srgbClr val="000000">
                    <a:alpha val="43137"/>
                  </a:srgbClr>
                </a:outerShdw>
              </a:effectLst>
              <a:latin typeface="Cambria" pitchFamily="18" charset="0"/>
            </a:rPr>
            <a:t>Var olan programdan farklı bir program izlenmesi</a:t>
          </a:r>
          <a:endParaRPr lang="tr-TR" sz="1800" b="0" dirty="0">
            <a:effectLst>
              <a:outerShdw blurRad="38100" dist="38100" dir="2700000" algn="tl">
                <a:srgbClr val="000000">
                  <a:alpha val="43137"/>
                </a:srgbClr>
              </a:outerShdw>
            </a:effectLst>
            <a:latin typeface="Cambria" pitchFamily="18" charset="0"/>
          </a:endParaRPr>
        </a:p>
      </dgm:t>
    </dgm:pt>
    <dgm:pt modelId="{014DB62A-7E73-4B23-A726-C3095E32B786}" type="parTrans" cxnId="{E4549BF9-0EC1-46B1-A0B3-FA101713861B}">
      <dgm:prSet/>
      <dgm:spPr/>
      <dgm:t>
        <a:bodyPr/>
        <a:lstStyle/>
        <a:p>
          <a:endParaRPr lang="tr-TR"/>
        </a:p>
      </dgm:t>
    </dgm:pt>
    <dgm:pt modelId="{ED33D032-4F59-4076-BC4E-B7096F37C3BA}" type="sibTrans" cxnId="{E4549BF9-0EC1-46B1-A0B3-FA101713861B}">
      <dgm:prSet/>
      <dgm:spPr/>
      <dgm:t>
        <a:bodyPr/>
        <a:lstStyle/>
        <a:p>
          <a:endParaRPr lang="tr-TR"/>
        </a:p>
      </dgm:t>
    </dgm:pt>
    <dgm:pt modelId="{09DD2388-1823-4293-98B4-63D7199DE737}" type="pres">
      <dgm:prSet presAssocID="{74DED69F-9E95-4CEB-A4CA-55E28DDD56EA}" presName="linearFlow" presStyleCnt="0">
        <dgm:presLayoutVars>
          <dgm:dir/>
          <dgm:resizeHandles val="exact"/>
        </dgm:presLayoutVars>
      </dgm:prSet>
      <dgm:spPr/>
    </dgm:pt>
    <dgm:pt modelId="{32D19D3B-7296-40CE-A542-67B64EE92C73}" type="pres">
      <dgm:prSet presAssocID="{8731E0E9-7E09-477D-BE7B-8827B19ABF80}" presName="composite" presStyleCnt="0"/>
      <dgm:spPr/>
    </dgm:pt>
    <dgm:pt modelId="{F4141330-4E03-478B-A588-65606D23CE95}" type="pres">
      <dgm:prSet presAssocID="{8731E0E9-7E09-477D-BE7B-8827B19ABF80}" presName="imgShp" presStyleLbl="fgImgPlace1" presStyleIdx="0" presStyleCnt="9"/>
      <dgm:spPr>
        <a:prstGeom prst="sun">
          <a:avLst/>
        </a:prstGeom>
      </dgm:spPr>
    </dgm:pt>
    <dgm:pt modelId="{24713A76-94F5-4C6F-9E97-607A5C80B5C4}" type="pres">
      <dgm:prSet presAssocID="{8731E0E9-7E09-477D-BE7B-8827B19ABF80}" presName="txShp" presStyleLbl="node1" presStyleIdx="0" presStyleCnt="9">
        <dgm:presLayoutVars>
          <dgm:bulletEnabled val="1"/>
        </dgm:presLayoutVars>
      </dgm:prSet>
      <dgm:spPr/>
      <dgm:t>
        <a:bodyPr/>
        <a:lstStyle/>
        <a:p>
          <a:endParaRPr lang="tr-TR"/>
        </a:p>
      </dgm:t>
    </dgm:pt>
    <dgm:pt modelId="{03864EAF-7BE6-4C2C-8A2A-A8A6DA0FCA6F}" type="pres">
      <dgm:prSet presAssocID="{3A992486-0DA2-4524-A806-79E626FCADD8}" presName="spacing" presStyleCnt="0"/>
      <dgm:spPr/>
    </dgm:pt>
    <dgm:pt modelId="{B67DA47C-2B2D-4DBB-94C1-6062B86FFBE2}" type="pres">
      <dgm:prSet presAssocID="{303DEC7D-AFD3-4AA6-8AA4-483CCD0793E1}" presName="composite" presStyleCnt="0"/>
      <dgm:spPr/>
    </dgm:pt>
    <dgm:pt modelId="{F8A66ACB-9020-4416-9117-581A27B8630C}" type="pres">
      <dgm:prSet presAssocID="{303DEC7D-AFD3-4AA6-8AA4-483CCD0793E1}" presName="imgShp" presStyleLbl="fgImgPlace1" presStyleIdx="1" presStyleCnt="9"/>
      <dgm:spPr>
        <a:prstGeom prst="sun">
          <a:avLst/>
        </a:prstGeom>
      </dgm:spPr>
    </dgm:pt>
    <dgm:pt modelId="{540607D2-1F59-439F-9EAF-43D79124AA51}" type="pres">
      <dgm:prSet presAssocID="{303DEC7D-AFD3-4AA6-8AA4-483CCD0793E1}" presName="txShp" presStyleLbl="node1" presStyleIdx="1" presStyleCnt="9">
        <dgm:presLayoutVars>
          <dgm:bulletEnabled val="1"/>
        </dgm:presLayoutVars>
      </dgm:prSet>
      <dgm:spPr/>
      <dgm:t>
        <a:bodyPr/>
        <a:lstStyle/>
        <a:p>
          <a:endParaRPr lang="tr-TR"/>
        </a:p>
      </dgm:t>
    </dgm:pt>
    <dgm:pt modelId="{5B89A5C7-B109-4FC6-BFAE-BA4269FD75A1}" type="pres">
      <dgm:prSet presAssocID="{F3A2E5D9-CA79-4669-A20D-00293E8F2D75}" presName="spacing" presStyleCnt="0"/>
      <dgm:spPr/>
    </dgm:pt>
    <dgm:pt modelId="{837A8F52-8612-43CD-AE86-46A7EE081FCD}" type="pres">
      <dgm:prSet presAssocID="{162C0C06-78BA-4BA7-BC0C-AC1394680080}" presName="composite" presStyleCnt="0"/>
      <dgm:spPr/>
    </dgm:pt>
    <dgm:pt modelId="{313E0F97-EC2C-4783-85F5-417864CEA9F0}" type="pres">
      <dgm:prSet presAssocID="{162C0C06-78BA-4BA7-BC0C-AC1394680080}" presName="imgShp" presStyleLbl="fgImgPlace1" presStyleIdx="2" presStyleCnt="9"/>
      <dgm:spPr>
        <a:prstGeom prst="sun">
          <a:avLst/>
        </a:prstGeom>
      </dgm:spPr>
    </dgm:pt>
    <dgm:pt modelId="{5784B069-DA31-4CE6-BB61-525E10CD33D6}" type="pres">
      <dgm:prSet presAssocID="{162C0C06-78BA-4BA7-BC0C-AC1394680080}" presName="txShp" presStyleLbl="node1" presStyleIdx="2" presStyleCnt="9">
        <dgm:presLayoutVars>
          <dgm:bulletEnabled val="1"/>
        </dgm:presLayoutVars>
      </dgm:prSet>
      <dgm:spPr/>
      <dgm:t>
        <a:bodyPr/>
        <a:lstStyle/>
        <a:p>
          <a:endParaRPr lang="tr-TR"/>
        </a:p>
      </dgm:t>
    </dgm:pt>
    <dgm:pt modelId="{202D1B09-D71B-4C31-9018-E88651CD97AC}" type="pres">
      <dgm:prSet presAssocID="{4CCF0E42-A761-400B-9577-8032EED8370D}" presName="spacing" presStyleCnt="0"/>
      <dgm:spPr/>
    </dgm:pt>
    <dgm:pt modelId="{54B9E92B-5BC3-4EF3-8F2C-C137D38172DA}" type="pres">
      <dgm:prSet presAssocID="{28C9A0B5-43A1-4F5E-8561-7B7074633406}" presName="composite" presStyleCnt="0"/>
      <dgm:spPr/>
    </dgm:pt>
    <dgm:pt modelId="{F8B48D7E-FDED-4D02-8FF6-CFFE43D661EB}" type="pres">
      <dgm:prSet presAssocID="{28C9A0B5-43A1-4F5E-8561-7B7074633406}" presName="imgShp" presStyleLbl="fgImgPlace1" presStyleIdx="3" presStyleCnt="9"/>
      <dgm:spPr>
        <a:prstGeom prst="sun">
          <a:avLst/>
        </a:prstGeom>
      </dgm:spPr>
    </dgm:pt>
    <dgm:pt modelId="{C7F5999F-2082-4731-A1EB-8AA2D66BCDEA}" type="pres">
      <dgm:prSet presAssocID="{28C9A0B5-43A1-4F5E-8561-7B7074633406}" presName="txShp" presStyleLbl="node1" presStyleIdx="3" presStyleCnt="9">
        <dgm:presLayoutVars>
          <dgm:bulletEnabled val="1"/>
        </dgm:presLayoutVars>
      </dgm:prSet>
      <dgm:spPr/>
      <dgm:t>
        <a:bodyPr/>
        <a:lstStyle/>
        <a:p>
          <a:endParaRPr lang="tr-TR"/>
        </a:p>
      </dgm:t>
    </dgm:pt>
    <dgm:pt modelId="{A7EA5C0C-1736-484A-8BBF-6103076749D6}" type="pres">
      <dgm:prSet presAssocID="{3A3740E3-5FBF-407C-B2DA-76FF820AFC58}" presName="spacing" presStyleCnt="0"/>
      <dgm:spPr/>
    </dgm:pt>
    <dgm:pt modelId="{D309FBC5-EAEB-489D-BD19-5B74EB9320B0}" type="pres">
      <dgm:prSet presAssocID="{7B926389-71F9-4BD9-9DA7-3845413DAEC5}" presName="composite" presStyleCnt="0"/>
      <dgm:spPr/>
    </dgm:pt>
    <dgm:pt modelId="{1EDFDD8E-5E5C-4F6F-AA7A-33EFFA87CC37}" type="pres">
      <dgm:prSet presAssocID="{7B926389-71F9-4BD9-9DA7-3845413DAEC5}" presName="imgShp" presStyleLbl="fgImgPlace1" presStyleIdx="4" presStyleCnt="9"/>
      <dgm:spPr>
        <a:prstGeom prst="sun">
          <a:avLst/>
        </a:prstGeom>
      </dgm:spPr>
    </dgm:pt>
    <dgm:pt modelId="{79AB09D7-55E0-4897-A6AA-98611F28BA54}" type="pres">
      <dgm:prSet presAssocID="{7B926389-71F9-4BD9-9DA7-3845413DAEC5}" presName="txShp" presStyleLbl="node1" presStyleIdx="4" presStyleCnt="9">
        <dgm:presLayoutVars>
          <dgm:bulletEnabled val="1"/>
        </dgm:presLayoutVars>
      </dgm:prSet>
      <dgm:spPr/>
      <dgm:t>
        <a:bodyPr/>
        <a:lstStyle/>
        <a:p>
          <a:endParaRPr lang="tr-TR"/>
        </a:p>
      </dgm:t>
    </dgm:pt>
    <dgm:pt modelId="{39F71DBA-35C9-487D-BE6B-D7CBE16E29D2}" type="pres">
      <dgm:prSet presAssocID="{88A20F4C-DC74-460F-8AA4-57066D191D1A}" presName="spacing" presStyleCnt="0"/>
      <dgm:spPr/>
    </dgm:pt>
    <dgm:pt modelId="{5E96EB09-E900-4EFB-9047-A890B1A58670}" type="pres">
      <dgm:prSet presAssocID="{7D767C7C-A624-45CE-AA69-F923FF525748}" presName="composite" presStyleCnt="0"/>
      <dgm:spPr/>
    </dgm:pt>
    <dgm:pt modelId="{6356A481-F755-48FC-B4C3-13A64F87579A}" type="pres">
      <dgm:prSet presAssocID="{7D767C7C-A624-45CE-AA69-F923FF525748}" presName="imgShp" presStyleLbl="fgImgPlace1" presStyleIdx="5" presStyleCnt="9"/>
      <dgm:spPr>
        <a:prstGeom prst="sun">
          <a:avLst/>
        </a:prstGeom>
      </dgm:spPr>
    </dgm:pt>
    <dgm:pt modelId="{74C3E7E9-3FAE-4C44-980C-94CA4ADC5D59}" type="pres">
      <dgm:prSet presAssocID="{7D767C7C-A624-45CE-AA69-F923FF525748}" presName="txShp" presStyleLbl="node1" presStyleIdx="5" presStyleCnt="9">
        <dgm:presLayoutVars>
          <dgm:bulletEnabled val="1"/>
        </dgm:presLayoutVars>
      </dgm:prSet>
      <dgm:spPr/>
      <dgm:t>
        <a:bodyPr/>
        <a:lstStyle/>
        <a:p>
          <a:endParaRPr lang="tr-TR"/>
        </a:p>
      </dgm:t>
    </dgm:pt>
    <dgm:pt modelId="{F4E131FB-D293-41BA-AB4B-577E2FE832C8}" type="pres">
      <dgm:prSet presAssocID="{DDDB0B1B-6639-4E68-B88C-62D0BA31CB31}" presName="spacing" presStyleCnt="0"/>
      <dgm:spPr/>
    </dgm:pt>
    <dgm:pt modelId="{026E4F02-594C-41FE-9F4E-C2BD6CB60C8E}" type="pres">
      <dgm:prSet presAssocID="{E5F4B62A-F893-4727-B244-CD9477DE7C5C}" presName="composite" presStyleCnt="0"/>
      <dgm:spPr/>
    </dgm:pt>
    <dgm:pt modelId="{12EE5F90-4E0A-4D67-9400-5E8EFF992700}" type="pres">
      <dgm:prSet presAssocID="{E5F4B62A-F893-4727-B244-CD9477DE7C5C}" presName="imgShp" presStyleLbl="fgImgPlace1" presStyleIdx="6" presStyleCnt="9"/>
      <dgm:spPr>
        <a:prstGeom prst="sun">
          <a:avLst/>
        </a:prstGeom>
      </dgm:spPr>
    </dgm:pt>
    <dgm:pt modelId="{D1B230D5-4EF6-463E-9CCA-54E1DD782E03}" type="pres">
      <dgm:prSet presAssocID="{E5F4B62A-F893-4727-B244-CD9477DE7C5C}" presName="txShp" presStyleLbl="node1" presStyleIdx="6" presStyleCnt="9">
        <dgm:presLayoutVars>
          <dgm:bulletEnabled val="1"/>
        </dgm:presLayoutVars>
      </dgm:prSet>
      <dgm:spPr/>
      <dgm:t>
        <a:bodyPr/>
        <a:lstStyle/>
        <a:p>
          <a:endParaRPr lang="tr-TR"/>
        </a:p>
      </dgm:t>
    </dgm:pt>
    <dgm:pt modelId="{8DBFEA95-A7D3-4DFF-9837-FEFE00F07FCB}" type="pres">
      <dgm:prSet presAssocID="{46496187-9D4D-4FAF-8799-B5EB26475F84}" presName="spacing" presStyleCnt="0"/>
      <dgm:spPr/>
    </dgm:pt>
    <dgm:pt modelId="{44012B69-1FA2-490F-8EEA-50C49BC5F899}" type="pres">
      <dgm:prSet presAssocID="{9B777A6B-74BC-45FF-B742-3EE3BDDCA772}" presName="composite" presStyleCnt="0"/>
      <dgm:spPr/>
    </dgm:pt>
    <dgm:pt modelId="{E27C1E92-AC70-4621-9923-E467993A9B0A}" type="pres">
      <dgm:prSet presAssocID="{9B777A6B-74BC-45FF-B742-3EE3BDDCA772}" presName="imgShp" presStyleLbl="fgImgPlace1" presStyleIdx="7" presStyleCnt="9"/>
      <dgm:spPr>
        <a:prstGeom prst="sun">
          <a:avLst/>
        </a:prstGeom>
      </dgm:spPr>
    </dgm:pt>
    <dgm:pt modelId="{4C3A8D58-B82A-46DB-B527-1A028293A3DD}" type="pres">
      <dgm:prSet presAssocID="{9B777A6B-74BC-45FF-B742-3EE3BDDCA772}" presName="txShp" presStyleLbl="node1" presStyleIdx="7" presStyleCnt="9">
        <dgm:presLayoutVars>
          <dgm:bulletEnabled val="1"/>
        </dgm:presLayoutVars>
      </dgm:prSet>
      <dgm:spPr/>
      <dgm:t>
        <a:bodyPr/>
        <a:lstStyle/>
        <a:p>
          <a:endParaRPr lang="tr-TR"/>
        </a:p>
      </dgm:t>
    </dgm:pt>
    <dgm:pt modelId="{9595FB94-D328-41C9-BC69-88BFCC66DE61}" type="pres">
      <dgm:prSet presAssocID="{23F143A5-B370-4630-B0BA-EEF00C357ED9}" presName="spacing" presStyleCnt="0"/>
      <dgm:spPr/>
    </dgm:pt>
    <dgm:pt modelId="{7401B02C-81C3-4C9E-8A9B-2B8CE207DC8D}" type="pres">
      <dgm:prSet presAssocID="{9816DCE2-F8C7-469B-9044-502C2DAC966D}" presName="composite" presStyleCnt="0"/>
      <dgm:spPr/>
    </dgm:pt>
    <dgm:pt modelId="{9BBB3CF1-5DD6-4DA9-B635-F6264BF1DB00}" type="pres">
      <dgm:prSet presAssocID="{9816DCE2-F8C7-469B-9044-502C2DAC966D}" presName="imgShp" presStyleLbl="fgImgPlace1" presStyleIdx="8" presStyleCnt="9"/>
      <dgm:spPr>
        <a:prstGeom prst="sun">
          <a:avLst/>
        </a:prstGeom>
      </dgm:spPr>
    </dgm:pt>
    <dgm:pt modelId="{E95A343B-0C56-42B7-AB2B-4D2565721B51}" type="pres">
      <dgm:prSet presAssocID="{9816DCE2-F8C7-469B-9044-502C2DAC966D}" presName="txShp" presStyleLbl="node1" presStyleIdx="8" presStyleCnt="9">
        <dgm:presLayoutVars>
          <dgm:bulletEnabled val="1"/>
        </dgm:presLayoutVars>
      </dgm:prSet>
      <dgm:spPr/>
      <dgm:t>
        <a:bodyPr/>
        <a:lstStyle/>
        <a:p>
          <a:endParaRPr lang="tr-TR"/>
        </a:p>
      </dgm:t>
    </dgm:pt>
  </dgm:ptLst>
  <dgm:cxnLst>
    <dgm:cxn modelId="{86B46B50-A376-4A2C-BE77-92A25B953DB2}" type="presOf" srcId="{7D767C7C-A624-45CE-AA69-F923FF525748}" destId="{74C3E7E9-3FAE-4C44-980C-94CA4ADC5D59}" srcOrd="0" destOrd="0" presId="urn:microsoft.com/office/officeart/2005/8/layout/vList3"/>
    <dgm:cxn modelId="{5BD1F75B-7CDF-443E-BAA1-D29DF9062007}" type="presOf" srcId="{7B926389-71F9-4BD9-9DA7-3845413DAEC5}" destId="{79AB09D7-55E0-4897-A6AA-98611F28BA54}" srcOrd="0" destOrd="0" presId="urn:microsoft.com/office/officeart/2005/8/layout/vList3"/>
    <dgm:cxn modelId="{2AFCB6CD-2D28-44A8-AFD7-9BFBCCC4A3D6}" type="presOf" srcId="{9816DCE2-F8C7-469B-9044-502C2DAC966D}" destId="{E95A343B-0C56-42B7-AB2B-4D2565721B51}" srcOrd="0" destOrd="0" presId="urn:microsoft.com/office/officeart/2005/8/layout/vList3"/>
    <dgm:cxn modelId="{E4549BF9-0EC1-46B1-A0B3-FA101713861B}" srcId="{74DED69F-9E95-4CEB-A4CA-55E28DDD56EA}" destId="{9816DCE2-F8C7-469B-9044-502C2DAC966D}" srcOrd="8" destOrd="0" parTransId="{014DB62A-7E73-4B23-A726-C3095E32B786}" sibTransId="{ED33D032-4F59-4076-BC4E-B7096F37C3BA}"/>
    <dgm:cxn modelId="{770BCAE5-F228-4B39-95DC-FE9AF5E4971B}" type="presOf" srcId="{303DEC7D-AFD3-4AA6-8AA4-483CCD0793E1}" destId="{540607D2-1F59-439F-9EAF-43D79124AA51}" srcOrd="0" destOrd="0" presId="urn:microsoft.com/office/officeart/2005/8/layout/vList3"/>
    <dgm:cxn modelId="{3368B3CC-F0D1-4F76-AF8F-530990D4C2C4}" srcId="{74DED69F-9E95-4CEB-A4CA-55E28DDD56EA}" destId="{E5F4B62A-F893-4727-B244-CD9477DE7C5C}" srcOrd="6" destOrd="0" parTransId="{F045E4D9-73F6-4201-97AC-B611A8D5281F}" sibTransId="{46496187-9D4D-4FAF-8799-B5EB26475F84}"/>
    <dgm:cxn modelId="{070CF461-58DC-46E1-A666-6BB9BB371879}" type="presOf" srcId="{74DED69F-9E95-4CEB-A4CA-55E28DDD56EA}" destId="{09DD2388-1823-4293-98B4-63D7199DE737}" srcOrd="0" destOrd="0" presId="urn:microsoft.com/office/officeart/2005/8/layout/vList3"/>
    <dgm:cxn modelId="{148838F2-C511-42C9-ADB0-7F8E3CE6D4D8}" srcId="{74DED69F-9E95-4CEB-A4CA-55E28DDD56EA}" destId="{303DEC7D-AFD3-4AA6-8AA4-483CCD0793E1}" srcOrd="1" destOrd="0" parTransId="{BEC59BB8-3E27-4C63-91EE-D0183D5EB6C4}" sibTransId="{F3A2E5D9-CA79-4669-A20D-00293E8F2D75}"/>
    <dgm:cxn modelId="{146FCDE7-DA74-4E61-8290-FFD357DDBD2A}" srcId="{74DED69F-9E95-4CEB-A4CA-55E28DDD56EA}" destId="{8731E0E9-7E09-477D-BE7B-8827B19ABF80}" srcOrd="0" destOrd="0" parTransId="{BDDA6E42-D774-411A-B05E-4ABA99FA1BA6}" sibTransId="{3A992486-0DA2-4524-A806-79E626FCADD8}"/>
    <dgm:cxn modelId="{2DD02F24-F972-41F0-B820-86A51140530E}" srcId="{74DED69F-9E95-4CEB-A4CA-55E28DDD56EA}" destId="{7D767C7C-A624-45CE-AA69-F923FF525748}" srcOrd="5" destOrd="0" parTransId="{2D134BC3-7C39-41B1-A4BA-11F052E9A882}" sibTransId="{DDDB0B1B-6639-4E68-B88C-62D0BA31CB31}"/>
    <dgm:cxn modelId="{603C018F-5AD4-4794-B738-BCEB08BE4435}" srcId="{74DED69F-9E95-4CEB-A4CA-55E28DDD56EA}" destId="{7B926389-71F9-4BD9-9DA7-3845413DAEC5}" srcOrd="4" destOrd="0" parTransId="{78DC2A60-B53D-4505-AF3F-DC7E6F667E37}" sibTransId="{88A20F4C-DC74-460F-8AA4-57066D191D1A}"/>
    <dgm:cxn modelId="{D95744AF-3D4C-4D6A-8F60-901CBB42A301}" srcId="{74DED69F-9E95-4CEB-A4CA-55E28DDD56EA}" destId="{9B777A6B-74BC-45FF-B742-3EE3BDDCA772}" srcOrd="7" destOrd="0" parTransId="{E40D8C79-63B1-4FA2-9B7E-CBEEEE344302}" sibTransId="{23F143A5-B370-4630-B0BA-EEF00C357ED9}"/>
    <dgm:cxn modelId="{8CBCE71F-0D2E-4074-A00E-940647898C2E}" type="presOf" srcId="{162C0C06-78BA-4BA7-BC0C-AC1394680080}" destId="{5784B069-DA31-4CE6-BB61-525E10CD33D6}" srcOrd="0" destOrd="0" presId="urn:microsoft.com/office/officeart/2005/8/layout/vList3"/>
    <dgm:cxn modelId="{8D5A8794-A13F-4086-939F-79E2D1E51059}" type="presOf" srcId="{8731E0E9-7E09-477D-BE7B-8827B19ABF80}" destId="{24713A76-94F5-4C6F-9E97-607A5C80B5C4}" srcOrd="0" destOrd="0" presId="urn:microsoft.com/office/officeart/2005/8/layout/vList3"/>
    <dgm:cxn modelId="{F2B8F473-3751-40EC-9AD2-517E8D02AF43}" type="presOf" srcId="{28C9A0B5-43A1-4F5E-8561-7B7074633406}" destId="{C7F5999F-2082-4731-A1EB-8AA2D66BCDEA}" srcOrd="0" destOrd="0" presId="urn:microsoft.com/office/officeart/2005/8/layout/vList3"/>
    <dgm:cxn modelId="{D6923B53-9FC7-40FD-9190-C2C161966794}" type="presOf" srcId="{E5F4B62A-F893-4727-B244-CD9477DE7C5C}" destId="{D1B230D5-4EF6-463E-9CCA-54E1DD782E03}" srcOrd="0" destOrd="0" presId="urn:microsoft.com/office/officeart/2005/8/layout/vList3"/>
    <dgm:cxn modelId="{C5BA8953-FD81-4A3C-90DB-9613B2844121}" srcId="{74DED69F-9E95-4CEB-A4CA-55E28DDD56EA}" destId="{28C9A0B5-43A1-4F5E-8561-7B7074633406}" srcOrd="3" destOrd="0" parTransId="{91CEC67B-EA66-410C-8B70-1DEDA7577179}" sibTransId="{3A3740E3-5FBF-407C-B2DA-76FF820AFC58}"/>
    <dgm:cxn modelId="{29EB4AC2-DAA7-45B9-B565-9F3D9421789E}" type="presOf" srcId="{9B777A6B-74BC-45FF-B742-3EE3BDDCA772}" destId="{4C3A8D58-B82A-46DB-B527-1A028293A3DD}" srcOrd="0" destOrd="0" presId="urn:microsoft.com/office/officeart/2005/8/layout/vList3"/>
    <dgm:cxn modelId="{DE449AF7-EFA5-4684-8F01-C04AFA33AC82}" srcId="{74DED69F-9E95-4CEB-A4CA-55E28DDD56EA}" destId="{162C0C06-78BA-4BA7-BC0C-AC1394680080}" srcOrd="2" destOrd="0" parTransId="{67C6E476-0A1E-4A39-A082-2301B93AD702}" sibTransId="{4CCF0E42-A761-400B-9577-8032EED8370D}"/>
    <dgm:cxn modelId="{3DE80B48-4060-417B-AC4B-C24EC01C8823}" type="presParOf" srcId="{09DD2388-1823-4293-98B4-63D7199DE737}" destId="{32D19D3B-7296-40CE-A542-67B64EE92C73}" srcOrd="0" destOrd="0" presId="urn:microsoft.com/office/officeart/2005/8/layout/vList3"/>
    <dgm:cxn modelId="{4F25B297-E302-4C21-83D4-B4FE814B0987}" type="presParOf" srcId="{32D19D3B-7296-40CE-A542-67B64EE92C73}" destId="{F4141330-4E03-478B-A588-65606D23CE95}" srcOrd="0" destOrd="0" presId="urn:microsoft.com/office/officeart/2005/8/layout/vList3"/>
    <dgm:cxn modelId="{C7C0B31E-45FA-4381-A5C8-D8AA1E4149AB}" type="presParOf" srcId="{32D19D3B-7296-40CE-A542-67B64EE92C73}" destId="{24713A76-94F5-4C6F-9E97-607A5C80B5C4}" srcOrd="1" destOrd="0" presId="urn:microsoft.com/office/officeart/2005/8/layout/vList3"/>
    <dgm:cxn modelId="{796E9ACD-4FF0-4EDD-BB19-BB905A26E326}" type="presParOf" srcId="{09DD2388-1823-4293-98B4-63D7199DE737}" destId="{03864EAF-7BE6-4C2C-8A2A-A8A6DA0FCA6F}" srcOrd="1" destOrd="0" presId="urn:microsoft.com/office/officeart/2005/8/layout/vList3"/>
    <dgm:cxn modelId="{C91628F2-EE15-439E-B3A3-D30BAE2663EC}" type="presParOf" srcId="{09DD2388-1823-4293-98B4-63D7199DE737}" destId="{B67DA47C-2B2D-4DBB-94C1-6062B86FFBE2}" srcOrd="2" destOrd="0" presId="urn:microsoft.com/office/officeart/2005/8/layout/vList3"/>
    <dgm:cxn modelId="{0834E569-9109-408F-A6AA-4EF5506AA9DF}" type="presParOf" srcId="{B67DA47C-2B2D-4DBB-94C1-6062B86FFBE2}" destId="{F8A66ACB-9020-4416-9117-581A27B8630C}" srcOrd="0" destOrd="0" presId="urn:microsoft.com/office/officeart/2005/8/layout/vList3"/>
    <dgm:cxn modelId="{276EB775-D51E-45EF-B14B-ABA69688F7CB}" type="presParOf" srcId="{B67DA47C-2B2D-4DBB-94C1-6062B86FFBE2}" destId="{540607D2-1F59-439F-9EAF-43D79124AA51}" srcOrd="1" destOrd="0" presId="urn:microsoft.com/office/officeart/2005/8/layout/vList3"/>
    <dgm:cxn modelId="{B98E71BA-C7E7-48FE-8EA6-3B084E75922E}" type="presParOf" srcId="{09DD2388-1823-4293-98B4-63D7199DE737}" destId="{5B89A5C7-B109-4FC6-BFAE-BA4269FD75A1}" srcOrd="3" destOrd="0" presId="urn:microsoft.com/office/officeart/2005/8/layout/vList3"/>
    <dgm:cxn modelId="{148CE7B6-3AF9-41DA-833E-24410F078ADD}" type="presParOf" srcId="{09DD2388-1823-4293-98B4-63D7199DE737}" destId="{837A8F52-8612-43CD-AE86-46A7EE081FCD}" srcOrd="4" destOrd="0" presId="urn:microsoft.com/office/officeart/2005/8/layout/vList3"/>
    <dgm:cxn modelId="{81D9E0AC-56A9-4F8E-87C9-FAD6CAC7E50B}" type="presParOf" srcId="{837A8F52-8612-43CD-AE86-46A7EE081FCD}" destId="{313E0F97-EC2C-4783-85F5-417864CEA9F0}" srcOrd="0" destOrd="0" presId="urn:microsoft.com/office/officeart/2005/8/layout/vList3"/>
    <dgm:cxn modelId="{9D172D1C-E5A2-4181-90A6-B3C5F9EFEF3A}" type="presParOf" srcId="{837A8F52-8612-43CD-AE86-46A7EE081FCD}" destId="{5784B069-DA31-4CE6-BB61-525E10CD33D6}" srcOrd="1" destOrd="0" presId="urn:microsoft.com/office/officeart/2005/8/layout/vList3"/>
    <dgm:cxn modelId="{72B4C79B-97C5-46BB-BFDC-B41F1EADD6BB}" type="presParOf" srcId="{09DD2388-1823-4293-98B4-63D7199DE737}" destId="{202D1B09-D71B-4C31-9018-E88651CD97AC}" srcOrd="5" destOrd="0" presId="urn:microsoft.com/office/officeart/2005/8/layout/vList3"/>
    <dgm:cxn modelId="{C91045A6-5466-42C2-A562-8489710A3374}" type="presParOf" srcId="{09DD2388-1823-4293-98B4-63D7199DE737}" destId="{54B9E92B-5BC3-4EF3-8F2C-C137D38172DA}" srcOrd="6" destOrd="0" presId="urn:microsoft.com/office/officeart/2005/8/layout/vList3"/>
    <dgm:cxn modelId="{3200F3F2-1E6E-4170-B0FC-0E98A3039EC2}" type="presParOf" srcId="{54B9E92B-5BC3-4EF3-8F2C-C137D38172DA}" destId="{F8B48D7E-FDED-4D02-8FF6-CFFE43D661EB}" srcOrd="0" destOrd="0" presId="urn:microsoft.com/office/officeart/2005/8/layout/vList3"/>
    <dgm:cxn modelId="{1BF24FCF-F75E-4D33-BEFB-BFDF8DBF8E03}" type="presParOf" srcId="{54B9E92B-5BC3-4EF3-8F2C-C137D38172DA}" destId="{C7F5999F-2082-4731-A1EB-8AA2D66BCDEA}" srcOrd="1" destOrd="0" presId="urn:microsoft.com/office/officeart/2005/8/layout/vList3"/>
    <dgm:cxn modelId="{9BFDC1DC-B1C8-4448-BE8D-C18099411A94}" type="presParOf" srcId="{09DD2388-1823-4293-98B4-63D7199DE737}" destId="{A7EA5C0C-1736-484A-8BBF-6103076749D6}" srcOrd="7" destOrd="0" presId="urn:microsoft.com/office/officeart/2005/8/layout/vList3"/>
    <dgm:cxn modelId="{CB2A7C6C-A57D-4576-B11B-A46319D3B34F}" type="presParOf" srcId="{09DD2388-1823-4293-98B4-63D7199DE737}" destId="{D309FBC5-EAEB-489D-BD19-5B74EB9320B0}" srcOrd="8" destOrd="0" presId="urn:microsoft.com/office/officeart/2005/8/layout/vList3"/>
    <dgm:cxn modelId="{7D998B12-44D2-4447-A572-6D25CBEE648A}" type="presParOf" srcId="{D309FBC5-EAEB-489D-BD19-5B74EB9320B0}" destId="{1EDFDD8E-5E5C-4F6F-AA7A-33EFFA87CC37}" srcOrd="0" destOrd="0" presId="urn:microsoft.com/office/officeart/2005/8/layout/vList3"/>
    <dgm:cxn modelId="{48F171A3-03D2-4775-A47A-29460C2EB11C}" type="presParOf" srcId="{D309FBC5-EAEB-489D-BD19-5B74EB9320B0}" destId="{79AB09D7-55E0-4897-A6AA-98611F28BA54}" srcOrd="1" destOrd="0" presId="urn:microsoft.com/office/officeart/2005/8/layout/vList3"/>
    <dgm:cxn modelId="{4E9DD72D-AA46-4512-9659-F789DE454D09}" type="presParOf" srcId="{09DD2388-1823-4293-98B4-63D7199DE737}" destId="{39F71DBA-35C9-487D-BE6B-D7CBE16E29D2}" srcOrd="9" destOrd="0" presId="urn:microsoft.com/office/officeart/2005/8/layout/vList3"/>
    <dgm:cxn modelId="{6DD201E2-46BE-4840-95A9-A0ED91AF53D7}" type="presParOf" srcId="{09DD2388-1823-4293-98B4-63D7199DE737}" destId="{5E96EB09-E900-4EFB-9047-A890B1A58670}" srcOrd="10" destOrd="0" presId="urn:microsoft.com/office/officeart/2005/8/layout/vList3"/>
    <dgm:cxn modelId="{52B078B1-F0BB-4CF2-9BF1-E3199CF31092}" type="presParOf" srcId="{5E96EB09-E900-4EFB-9047-A890B1A58670}" destId="{6356A481-F755-48FC-B4C3-13A64F87579A}" srcOrd="0" destOrd="0" presId="urn:microsoft.com/office/officeart/2005/8/layout/vList3"/>
    <dgm:cxn modelId="{088D89C0-FC23-4978-8222-C65DBC662F55}" type="presParOf" srcId="{5E96EB09-E900-4EFB-9047-A890B1A58670}" destId="{74C3E7E9-3FAE-4C44-980C-94CA4ADC5D59}" srcOrd="1" destOrd="0" presId="urn:microsoft.com/office/officeart/2005/8/layout/vList3"/>
    <dgm:cxn modelId="{231E801E-E6E3-412D-8F29-C8384AC9FD24}" type="presParOf" srcId="{09DD2388-1823-4293-98B4-63D7199DE737}" destId="{F4E131FB-D293-41BA-AB4B-577E2FE832C8}" srcOrd="11" destOrd="0" presId="urn:microsoft.com/office/officeart/2005/8/layout/vList3"/>
    <dgm:cxn modelId="{767D2ECD-90CC-4241-B6DF-BC817EE4D66C}" type="presParOf" srcId="{09DD2388-1823-4293-98B4-63D7199DE737}" destId="{026E4F02-594C-41FE-9F4E-C2BD6CB60C8E}" srcOrd="12" destOrd="0" presId="urn:microsoft.com/office/officeart/2005/8/layout/vList3"/>
    <dgm:cxn modelId="{030EC97A-45DB-4992-8A72-C47EBC5672A0}" type="presParOf" srcId="{026E4F02-594C-41FE-9F4E-C2BD6CB60C8E}" destId="{12EE5F90-4E0A-4D67-9400-5E8EFF992700}" srcOrd="0" destOrd="0" presId="urn:microsoft.com/office/officeart/2005/8/layout/vList3"/>
    <dgm:cxn modelId="{841C6783-9CED-4310-A5F8-E560884715C4}" type="presParOf" srcId="{026E4F02-594C-41FE-9F4E-C2BD6CB60C8E}" destId="{D1B230D5-4EF6-463E-9CCA-54E1DD782E03}" srcOrd="1" destOrd="0" presId="urn:microsoft.com/office/officeart/2005/8/layout/vList3"/>
    <dgm:cxn modelId="{C0AF5D2D-BB12-4B13-B300-B3F0033E6A0C}" type="presParOf" srcId="{09DD2388-1823-4293-98B4-63D7199DE737}" destId="{8DBFEA95-A7D3-4DFF-9837-FEFE00F07FCB}" srcOrd="13" destOrd="0" presId="urn:microsoft.com/office/officeart/2005/8/layout/vList3"/>
    <dgm:cxn modelId="{AE94DFE6-A568-4F98-AC20-11E5CC8D79BA}" type="presParOf" srcId="{09DD2388-1823-4293-98B4-63D7199DE737}" destId="{44012B69-1FA2-490F-8EEA-50C49BC5F899}" srcOrd="14" destOrd="0" presId="urn:microsoft.com/office/officeart/2005/8/layout/vList3"/>
    <dgm:cxn modelId="{D280E150-8D46-4437-BF2E-4E5DE90A074B}" type="presParOf" srcId="{44012B69-1FA2-490F-8EEA-50C49BC5F899}" destId="{E27C1E92-AC70-4621-9923-E467993A9B0A}" srcOrd="0" destOrd="0" presId="urn:microsoft.com/office/officeart/2005/8/layout/vList3"/>
    <dgm:cxn modelId="{889FAE16-C90C-48B9-ABAB-9551A7079844}" type="presParOf" srcId="{44012B69-1FA2-490F-8EEA-50C49BC5F899}" destId="{4C3A8D58-B82A-46DB-B527-1A028293A3DD}" srcOrd="1" destOrd="0" presId="urn:microsoft.com/office/officeart/2005/8/layout/vList3"/>
    <dgm:cxn modelId="{52BD304F-2A7A-4311-A52C-19E3EF886582}" type="presParOf" srcId="{09DD2388-1823-4293-98B4-63D7199DE737}" destId="{9595FB94-D328-41C9-BC69-88BFCC66DE61}" srcOrd="15" destOrd="0" presId="urn:microsoft.com/office/officeart/2005/8/layout/vList3"/>
    <dgm:cxn modelId="{60F3ED23-9999-4DA7-996D-EDC6B4402857}" type="presParOf" srcId="{09DD2388-1823-4293-98B4-63D7199DE737}" destId="{7401B02C-81C3-4C9E-8A9B-2B8CE207DC8D}" srcOrd="16" destOrd="0" presId="urn:microsoft.com/office/officeart/2005/8/layout/vList3"/>
    <dgm:cxn modelId="{53ADDF5B-717A-4923-883F-F4E789C9046A}" type="presParOf" srcId="{7401B02C-81C3-4C9E-8A9B-2B8CE207DC8D}" destId="{9BBB3CF1-5DD6-4DA9-B635-F6264BF1DB00}" srcOrd="0" destOrd="0" presId="urn:microsoft.com/office/officeart/2005/8/layout/vList3"/>
    <dgm:cxn modelId="{17A0CA4B-F2F4-4CEF-A92F-F4F6A8766A28}" type="presParOf" srcId="{7401B02C-81C3-4C9E-8A9B-2B8CE207DC8D}" destId="{E95A343B-0C56-42B7-AB2B-4D2565721B51}"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17EBF3-1FA6-4C37-9457-D0E2FA519BC4}" type="doc">
      <dgm:prSet loTypeId="urn:microsoft.com/office/officeart/2005/8/layout/list1" loCatId="list" qsTypeId="urn:microsoft.com/office/officeart/2005/8/quickstyle/3d1" qsCatId="3D" csTypeId="urn:microsoft.com/office/officeart/2005/8/colors/accent5_4" csCatId="accent5" phldr="1"/>
      <dgm:spPr/>
      <dgm:t>
        <a:bodyPr/>
        <a:lstStyle/>
        <a:p>
          <a:endParaRPr lang="tr-TR"/>
        </a:p>
      </dgm:t>
    </dgm:pt>
    <dgm:pt modelId="{1FAE99FD-9A01-494B-885E-0FEE79AE3B95}">
      <dgm:prSet phldrT="[Metin]"/>
      <dgm:spPr/>
      <dgm:t>
        <a:bodyPr/>
        <a:lstStyle/>
        <a:p>
          <a:r>
            <a:rPr lang="tr-TR" dirty="0" smtClean="0">
              <a:effectLst>
                <a:outerShdw blurRad="38100" dist="38100" dir="2700000" algn="tl">
                  <a:srgbClr val="000000">
                    <a:alpha val="43137"/>
                  </a:srgbClr>
                </a:outerShdw>
              </a:effectLst>
              <a:latin typeface="Cambria" pitchFamily="18" charset="0"/>
            </a:rPr>
            <a:t>1. Fiziksel Düzenlemeler</a:t>
          </a:r>
          <a:endParaRPr lang="tr-TR" dirty="0">
            <a:effectLst>
              <a:outerShdw blurRad="38100" dist="38100" dir="2700000" algn="tl">
                <a:srgbClr val="000000">
                  <a:alpha val="43137"/>
                </a:srgbClr>
              </a:outerShdw>
            </a:effectLst>
            <a:latin typeface="Cambria" pitchFamily="18" charset="0"/>
          </a:endParaRPr>
        </a:p>
      </dgm:t>
    </dgm:pt>
    <dgm:pt modelId="{AE4F976C-8839-43CC-8037-B1AA09B5B720}" type="parTrans" cxnId="{BD4B5838-D1E3-423F-8C97-1C4E2EDF808A}">
      <dgm:prSet/>
      <dgm:spPr/>
      <dgm:t>
        <a:bodyPr/>
        <a:lstStyle/>
        <a:p>
          <a:endParaRPr lang="tr-TR"/>
        </a:p>
      </dgm:t>
    </dgm:pt>
    <dgm:pt modelId="{4B09DFCD-D1F3-42C9-BF2B-BC0057624F6F}" type="sibTrans" cxnId="{BD4B5838-D1E3-423F-8C97-1C4E2EDF808A}">
      <dgm:prSet/>
      <dgm:spPr/>
      <dgm:t>
        <a:bodyPr/>
        <a:lstStyle/>
        <a:p>
          <a:endParaRPr lang="tr-TR"/>
        </a:p>
      </dgm:t>
    </dgm:pt>
    <dgm:pt modelId="{216A5436-CDFD-493B-B86C-02C5876EE206}">
      <dgm:prSet phldrT="[Metin]"/>
      <dgm:spPr/>
      <dgm:t>
        <a:bodyPr/>
        <a:lstStyle/>
        <a:p>
          <a:r>
            <a:rPr lang="tr-TR" dirty="0" smtClean="0">
              <a:effectLst>
                <a:outerShdw blurRad="38100" dist="38100" dir="2700000" algn="tl">
                  <a:srgbClr val="000000">
                    <a:alpha val="43137"/>
                  </a:srgbClr>
                </a:outerShdw>
              </a:effectLst>
              <a:latin typeface="Cambria" pitchFamily="18" charset="0"/>
            </a:rPr>
            <a:t>2. Sürece İlişkin Düzenlemeler</a:t>
          </a:r>
          <a:endParaRPr lang="tr-TR" dirty="0">
            <a:effectLst>
              <a:outerShdw blurRad="38100" dist="38100" dir="2700000" algn="tl">
                <a:srgbClr val="000000">
                  <a:alpha val="43137"/>
                </a:srgbClr>
              </a:outerShdw>
            </a:effectLst>
            <a:latin typeface="Cambria" pitchFamily="18" charset="0"/>
          </a:endParaRPr>
        </a:p>
      </dgm:t>
    </dgm:pt>
    <dgm:pt modelId="{0B36722A-1438-46D8-AB1B-6C181DB11B45}" type="parTrans" cxnId="{13BDC826-805E-403D-888F-33827C608C1D}">
      <dgm:prSet/>
      <dgm:spPr/>
      <dgm:t>
        <a:bodyPr/>
        <a:lstStyle/>
        <a:p>
          <a:endParaRPr lang="tr-TR"/>
        </a:p>
      </dgm:t>
    </dgm:pt>
    <dgm:pt modelId="{03815957-D243-4687-AB06-AB4333732A01}" type="sibTrans" cxnId="{13BDC826-805E-403D-888F-33827C608C1D}">
      <dgm:prSet/>
      <dgm:spPr/>
      <dgm:t>
        <a:bodyPr/>
        <a:lstStyle/>
        <a:p>
          <a:endParaRPr lang="tr-TR"/>
        </a:p>
      </dgm:t>
    </dgm:pt>
    <dgm:pt modelId="{9E006AE2-0C23-4750-AA04-989D26C99F5B}">
      <dgm:prSet phldrT="[Metin]"/>
      <dgm:spPr/>
      <dgm:t>
        <a:bodyPr/>
        <a:lstStyle/>
        <a:p>
          <a:r>
            <a:rPr lang="tr-TR" dirty="0" smtClean="0">
              <a:effectLst>
                <a:outerShdw blurRad="38100" dist="38100" dir="2700000" algn="tl">
                  <a:srgbClr val="000000">
                    <a:alpha val="43137"/>
                  </a:srgbClr>
                </a:outerShdw>
              </a:effectLst>
              <a:latin typeface="Cambria" pitchFamily="18" charset="0"/>
            </a:rPr>
            <a:t>3. Sınıf iklimine Yönelik Düzenlemeler</a:t>
          </a:r>
          <a:endParaRPr lang="tr-TR" dirty="0">
            <a:effectLst>
              <a:outerShdw blurRad="38100" dist="38100" dir="2700000" algn="tl">
                <a:srgbClr val="000000">
                  <a:alpha val="43137"/>
                </a:srgbClr>
              </a:outerShdw>
            </a:effectLst>
            <a:latin typeface="Cambria" pitchFamily="18" charset="0"/>
          </a:endParaRPr>
        </a:p>
      </dgm:t>
    </dgm:pt>
    <dgm:pt modelId="{627BF9FB-63EA-4E26-8E05-B13E755FDBFF}" type="parTrans" cxnId="{D7B93697-CE6B-4619-B184-3D7812E9E22E}">
      <dgm:prSet/>
      <dgm:spPr/>
      <dgm:t>
        <a:bodyPr/>
        <a:lstStyle/>
        <a:p>
          <a:endParaRPr lang="tr-TR"/>
        </a:p>
      </dgm:t>
    </dgm:pt>
    <dgm:pt modelId="{0640B93B-0F86-4935-83C5-9FFB084E5780}" type="sibTrans" cxnId="{D7B93697-CE6B-4619-B184-3D7812E9E22E}">
      <dgm:prSet/>
      <dgm:spPr/>
      <dgm:t>
        <a:bodyPr/>
        <a:lstStyle/>
        <a:p>
          <a:endParaRPr lang="tr-TR"/>
        </a:p>
      </dgm:t>
    </dgm:pt>
    <dgm:pt modelId="{C90B0182-19D7-4041-9C6C-496B415DE178}">
      <dgm:prSet phldrT="[Metin]"/>
      <dgm:spPr/>
      <dgm:t>
        <a:bodyPr/>
        <a:lstStyle/>
        <a:p>
          <a:r>
            <a:rPr lang="tr-TR" dirty="0" smtClean="0">
              <a:effectLst>
                <a:outerShdw blurRad="38100" dist="38100" dir="2700000" algn="tl">
                  <a:srgbClr val="000000">
                    <a:alpha val="43137"/>
                  </a:srgbClr>
                </a:outerShdw>
              </a:effectLst>
              <a:latin typeface="Cambria" pitchFamily="18" charset="0"/>
            </a:rPr>
            <a:t>4. Öğretimsel Düzenlemeler</a:t>
          </a:r>
          <a:endParaRPr lang="tr-TR" dirty="0">
            <a:effectLst>
              <a:outerShdw blurRad="38100" dist="38100" dir="2700000" algn="tl">
                <a:srgbClr val="000000">
                  <a:alpha val="43137"/>
                </a:srgbClr>
              </a:outerShdw>
            </a:effectLst>
            <a:latin typeface="Cambria" pitchFamily="18" charset="0"/>
          </a:endParaRPr>
        </a:p>
      </dgm:t>
    </dgm:pt>
    <dgm:pt modelId="{B005C75B-7A48-4634-90AF-C00B54698EEE}" type="parTrans" cxnId="{194D4E7F-B380-473F-8D44-0055ED2162D9}">
      <dgm:prSet/>
      <dgm:spPr/>
      <dgm:t>
        <a:bodyPr/>
        <a:lstStyle/>
        <a:p>
          <a:endParaRPr lang="tr-TR"/>
        </a:p>
      </dgm:t>
    </dgm:pt>
    <dgm:pt modelId="{8D20A3D0-5215-41B2-B7C2-8680C9E71A38}" type="sibTrans" cxnId="{194D4E7F-B380-473F-8D44-0055ED2162D9}">
      <dgm:prSet/>
      <dgm:spPr/>
      <dgm:t>
        <a:bodyPr/>
        <a:lstStyle/>
        <a:p>
          <a:endParaRPr lang="tr-TR"/>
        </a:p>
      </dgm:t>
    </dgm:pt>
    <dgm:pt modelId="{D51C8F5B-8173-4C59-A9E8-3CBB0AA7D806}">
      <dgm:prSet phldrT="[Metin]"/>
      <dgm:spPr/>
      <dgm:t>
        <a:bodyPr/>
        <a:lstStyle/>
        <a:p>
          <a:r>
            <a:rPr lang="tr-TR" dirty="0" smtClean="0">
              <a:effectLst>
                <a:outerShdw blurRad="38100" dist="38100" dir="2700000" algn="tl">
                  <a:srgbClr val="000000">
                    <a:alpha val="43137"/>
                  </a:srgbClr>
                </a:outerShdw>
              </a:effectLst>
              <a:latin typeface="Cambria" pitchFamily="18" charset="0"/>
            </a:rPr>
            <a:t>5. İşleyişe İlişkin Düzenlemeler</a:t>
          </a:r>
          <a:endParaRPr lang="tr-TR" dirty="0">
            <a:effectLst>
              <a:outerShdw blurRad="38100" dist="38100" dir="2700000" algn="tl">
                <a:srgbClr val="000000">
                  <a:alpha val="43137"/>
                </a:srgbClr>
              </a:outerShdw>
            </a:effectLst>
            <a:latin typeface="Cambria" pitchFamily="18" charset="0"/>
          </a:endParaRPr>
        </a:p>
      </dgm:t>
    </dgm:pt>
    <dgm:pt modelId="{FB1DF1D2-941B-4558-A2B7-FF4E5DD4144E}" type="parTrans" cxnId="{26655E43-C12D-468E-B571-47EBDE4DD802}">
      <dgm:prSet/>
      <dgm:spPr/>
      <dgm:t>
        <a:bodyPr/>
        <a:lstStyle/>
        <a:p>
          <a:endParaRPr lang="tr-TR"/>
        </a:p>
      </dgm:t>
    </dgm:pt>
    <dgm:pt modelId="{C973F58D-A228-4BCD-AE4E-B5DF1266CEDC}" type="sibTrans" cxnId="{26655E43-C12D-468E-B571-47EBDE4DD802}">
      <dgm:prSet/>
      <dgm:spPr/>
      <dgm:t>
        <a:bodyPr/>
        <a:lstStyle/>
        <a:p>
          <a:endParaRPr lang="tr-TR"/>
        </a:p>
      </dgm:t>
    </dgm:pt>
    <dgm:pt modelId="{BC2D3810-A101-4B20-BB76-1C609A6C4746}" type="pres">
      <dgm:prSet presAssocID="{9D17EBF3-1FA6-4C37-9457-D0E2FA519BC4}" presName="linear" presStyleCnt="0">
        <dgm:presLayoutVars>
          <dgm:dir/>
          <dgm:animLvl val="lvl"/>
          <dgm:resizeHandles val="exact"/>
        </dgm:presLayoutVars>
      </dgm:prSet>
      <dgm:spPr/>
      <dgm:t>
        <a:bodyPr/>
        <a:lstStyle/>
        <a:p>
          <a:endParaRPr lang="tr-TR"/>
        </a:p>
      </dgm:t>
    </dgm:pt>
    <dgm:pt modelId="{D124B373-07E4-49B1-893B-1DBF1D4D16C4}" type="pres">
      <dgm:prSet presAssocID="{1FAE99FD-9A01-494B-885E-0FEE79AE3B95}" presName="parentLin" presStyleCnt="0"/>
      <dgm:spPr/>
    </dgm:pt>
    <dgm:pt modelId="{4AA0E149-4572-434A-815F-A6BEF2DAFBED}" type="pres">
      <dgm:prSet presAssocID="{1FAE99FD-9A01-494B-885E-0FEE79AE3B95}" presName="parentLeftMargin" presStyleLbl="node1" presStyleIdx="0" presStyleCnt="5"/>
      <dgm:spPr/>
      <dgm:t>
        <a:bodyPr/>
        <a:lstStyle/>
        <a:p>
          <a:endParaRPr lang="tr-TR"/>
        </a:p>
      </dgm:t>
    </dgm:pt>
    <dgm:pt modelId="{C3C12614-413E-4A76-A2EE-C3D5C8181D8F}" type="pres">
      <dgm:prSet presAssocID="{1FAE99FD-9A01-494B-885E-0FEE79AE3B95}" presName="parentText" presStyleLbl="node1" presStyleIdx="0" presStyleCnt="5">
        <dgm:presLayoutVars>
          <dgm:chMax val="0"/>
          <dgm:bulletEnabled val="1"/>
        </dgm:presLayoutVars>
      </dgm:prSet>
      <dgm:spPr/>
      <dgm:t>
        <a:bodyPr/>
        <a:lstStyle/>
        <a:p>
          <a:endParaRPr lang="tr-TR"/>
        </a:p>
      </dgm:t>
    </dgm:pt>
    <dgm:pt modelId="{FD6764EB-2143-4F82-A1C2-D25D3B409E3F}" type="pres">
      <dgm:prSet presAssocID="{1FAE99FD-9A01-494B-885E-0FEE79AE3B95}" presName="negativeSpace" presStyleCnt="0"/>
      <dgm:spPr/>
    </dgm:pt>
    <dgm:pt modelId="{D60E5E9E-5565-4608-A63C-E84EAB2663B8}" type="pres">
      <dgm:prSet presAssocID="{1FAE99FD-9A01-494B-885E-0FEE79AE3B95}" presName="childText" presStyleLbl="conFgAcc1" presStyleIdx="0" presStyleCnt="5">
        <dgm:presLayoutVars>
          <dgm:bulletEnabled val="1"/>
        </dgm:presLayoutVars>
      </dgm:prSet>
      <dgm:spPr/>
    </dgm:pt>
    <dgm:pt modelId="{E0286EEF-4474-4916-BE40-1532678E320D}" type="pres">
      <dgm:prSet presAssocID="{4B09DFCD-D1F3-42C9-BF2B-BC0057624F6F}" presName="spaceBetweenRectangles" presStyleCnt="0"/>
      <dgm:spPr/>
    </dgm:pt>
    <dgm:pt modelId="{95FED082-DA40-432E-8496-025263051174}" type="pres">
      <dgm:prSet presAssocID="{216A5436-CDFD-493B-B86C-02C5876EE206}" presName="parentLin" presStyleCnt="0"/>
      <dgm:spPr/>
    </dgm:pt>
    <dgm:pt modelId="{794F8032-EC48-43A4-AB67-2DE689293D29}" type="pres">
      <dgm:prSet presAssocID="{216A5436-CDFD-493B-B86C-02C5876EE206}" presName="parentLeftMargin" presStyleLbl="node1" presStyleIdx="0" presStyleCnt="5"/>
      <dgm:spPr/>
      <dgm:t>
        <a:bodyPr/>
        <a:lstStyle/>
        <a:p>
          <a:endParaRPr lang="tr-TR"/>
        </a:p>
      </dgm:t>
    </dgm:pt>
    <dgm:pt modelId="{FC4C3AD5-D276-41E8-A90E-A049B152F12D}" type="pres">
      <dgm:prSet presAssocID="{216A5436-CDFD-493B-B86C-02C5876EE206}" presName="parentText" presStyleLbl="node1" presStyleIdx="1" presStyleCnt="5">
        <dgm:presLayoutVars>
          <dgm:chMax val="0"/>
          <dgm:bulletEnabled val="1"/>
        </dgm:presLayoutVars>
      </dgm:prSet>
      <dgm:spPr/>
      <dgm:t>
        <a:bodyPr/>
        <a:lstStyle/>
        <a:p>
          <a:endParaRPr lang="tr-TR"/>
        </a:p>
      </dgm:t>
    </dgm:pt>
    <dgm:pt modelId="{9854E746-0FE8-4BEC-AB6F-D5E3E6617A48}" type="pres">
      <dgm:prSet presAssocID="{216A5436-CDFD-493B-B86C-02C5876EE206}" presName="negativeSpace" presStyleCnt="0"/>
      <dgm:spPr/>
    </dgm:pt>
    <dgm:pt modelId="{1B28A6D6-DD0F-461F-876C-6850F74F624D}" type="pres">
      <dgm:prSet presAssocID="{216A5436-CDFD-493B-B86C-02C5876EE206}" presName="childText" presStyleLbl="conFgAcc1" presStyleIdx="1" presStyleCnt="5">
        <dgm:presLayoutVars>
          <dgm:bulletEnabled val="1"/>
        </dgm:presLayoutVars>
      </dgm:prSet>
      <dgm:spPr/>
    </dgm:pt>
    <dgm:pt modelId="{DD3385EB-DCAF-42BF-A2AC-CB0368FAE21F}" type="pres">
      <dgm:prSet presAssocID="{03815957-D243-4687-AB06-AB4333732A01}" presName="spaceBetweenRectangles" presStyleCnt="0"/>
      <dgm:spPr/>
    </dgm:pt>
    <dgm:pt modelId="{7263603D-460C-4698-A399-A27C75F9FE92}" type="pres">
      <dgm:prSet presAssocID="{9E006AE2-0C23-4750-AA04-989D26C99F5B}" presName="parentLin" presStyleCnt="0"/>
      <dgm:spPr/>
    </dgm:pt>
    <dgm:pt modelId="{818F82EF-D12D-4634-9AF6-658A9E7E737D}" type="pres">
      <dgm:prSet presAssocID="{9E006AE2-0C23-4750-AA04-989D26C99F5B}" presName="parentLeftMargin" presStyleLbl="node1" presStyleIdx="1" presStyleCnt="5"/>
      <dgm:spPr/>
      <dgm:t>
        <a:bodyPr/>
        <a:lstStyle/>
        <a:p>
          <a:endParaRPr lang="tr-TR"/>
        </a:p>
      </dgm:t>
    </dgm:pt>
    <dgm:pt modelId="{462998CC-5F78-48F9-B269-318B901A0F85}" type="pres">
      <dgm:prSet presAssocID="{9E006AE2-0C23-4750-AA04-989D26C99F5B}" presName="parentText" presStyleLbl="node1" presStyleIdx="2" presStyleCnt="5">
        <dgm:presLayoutVars>
          <dgm:chMax val="0"/>
          <dgm:bulletEnabled val="1"/>
        </dgm:presLayoutVars>
      </dgm:prSet>
      <dgm:spPr/>
      <dgm:t>
        <a:bodyPr/>
        <a:lstStyle/>
        <a:p>
          <a:endParaRPr lang="tr-TR"/>
        </a:p>
      </dgm:t>
    </dgm:pt>
    <dgm:pt modelId="{516022AE-ABCA-48B0-A259-478AFE9BD9AB}" type="pres">
      <dgm:prSet presAssocID="{9E006AE2-0C23-4750-AA04-989D26C99F5B}" presName="negativeSpace" presStyleCnt="0"/>
      <dgm:spPr/>
    </dgm:pt>
    <dgm:pt modelId="{DCA23794-771D-4910-ACED-62542AEE17DF}" type="pres">
      <dgm:prSet presAssocID="{9E006AE2-0C23-4750-AA04-989D26C99F5B}" presName="childText" presStyleLbl="conFgAcc1" presStyleIdx="2" presStyleCnt="5">
        <dgm:presLayoutVars>
          <dgm:bulletEnabled val="1"/>
        </dgm:presLayoutVars>
      </dgm:prSet>
      <dgm:spPr/>
    </dgm:pt>
    <dgm:pt modelId="{D289A128-B7CC-4CD3-A561-471CB531ADF2}" type="pres">
      <dgm:prSet presAssocID="{0640B93B-0F86-4935-83C5-9FFB084E5780}" presName="spaceBetweenRectangles" presStyleCnt="0"/>
      <dgm:spPr/>
    </dgm:pt>
    <dgm:pt modelId="{0DAD0021-3B6F-4174-B5B7-245755C7A94F}" type="pres">
      <dgm:prSet presAssocID="{C90B0182-19D7-4041-9C6C-496B415DE178}" presName="parentLin" presStyleCnt="0"/>
      <dgm:spPr/>
    </dgm:pt>
    <dgm:pt modelId="{0F334706-714A-4B5C-A588-05C1CF8010BE}" type="pres">
      <dgm:prSet presAssocID="{C90B0182-19D7-4041-9C6C-496B415DE178}" presName="parentLeftMargin" presStyleLbl="node1" presStyleIdx="2" presStyleCnt="5"/>
      <dgm:spPr/>
      <dgm:t>
        <a:bodyPr/>
        <a:lstStyle/>
        <a:p>
          <a:endParaRPr lang="tr-TR"/>
        </a:p>
      </dgm:t>
    </dgm:pt>
    <dgm:pt modelId="{9D65E2D0-C154-4967-A2A8-6062F2341B6E}" type="pres">
      <dgm:prSet presAssocID="{C90B0182-19D7-4041-9C6C-496B415DE178}" presName="parentText" presStyleLbl="node1" presStyleIdx="3" presStyleCnt="5">
        <dgm:presLayoutVars>
          <dgm:chMax val="0"/>
          <dgm:bulletEnabled val="1"/>
        </dgm:presLayoutVars>
      </dgm:prSet>
      <dgm:spPr/>
      <dgm:t>
        <a:bodyPr/>
        <a:lstStyle/>
        <a:p>
          <a:endParaRPr lang="tr-TR"/>
        </a:p>
      </dgm:t>
    </dgm:pt>
    <dgm:pt modelId="{B34DF61D-0D02-480C-ADED-AC890F684062}" type="pres">
      <dgm:prSet presAssocID="{C90B0182-19D7-4041-9C6C-496B415DE178}" presName="negativeSpace" presStyleCnt="0"/>
      <dgm:spPr/>
    </dgm:pt>
    <dgm:pt modelId="{9BB21429-B3BC-4AA6-99E0-D679968E741C}" type="pres">
      <dgm:prSet presAssocID="{C90B0182-19D7-4041-9C6C-496B415DE178}" presName="childText" presStyleLbl="conFgAcc1" presStyleIdx="3" presStyleCnt="5">
        <dgm:presLayoutVars>
          <dgm:bulletEnabled val="1"/>
        </dgm:presLayoutVars>
      </dgm:prSet>
      <dgm:spPr/>
    </dgm:pt>
    <dgm:pt modelId="{E5E8C03A-1207-4F9C-8107-545C900AAC8C}" type="pres">
      <dgm:prSet presAssocID="{8D20A3D0-5215-41B2-B7C2-8680C9E71A38}" presName="spaceBetweenRectangles" presStyleCnt="0"/>
      <dgm:spPr/>
    </dgm:pt>
    <dgm:pt modelId="{734BEF94-DC10-4061-A285-2F67CA668ABE}" type="pres">
      <dgm:prSet presAssocID="{D51C8F5B-8173-4C59-A9E8-3CBB0AA7D806}" presName="parentLin" presStyleCnt="0"/>
      <dgm:spPr/>
    </dgm:pt>
    <dgm:pt modelId="{1468EB88-458B-4024-9021-DA4EF9867938}" type="pres">
      <dgm:prSet presAssocID="{D51C8F5B-8173-4C59-A9E8-3CBB0AA7D806}" presName="parentLeftMargin" presStyleLbl="node1" presStyleIdx="3" presStyleCnt="5"/>
      <dgm:spPr/>
      <dgm:t>
        <a:bodyPr/>
        <a:lstStyle/>
        <a:p>
          <a:endParaRPr lang="tr-TR"/>
        </a:p>
      </dgm:t>
    </dgm:pt>
    <dgm:pt modelId="{6DC11350-12D1-4DAB-88D7-330A7955CD8C}" type="pres">
      <dgm:prSet presAssocID="{D51C8F5B-8173-4C59-A9E8-3CBB0AA7D806}" presName="parentText" presStyleLbl="node1" presStyleIdx="4" presStyleCnt="5">
        <dgm:presLayoutVars>
          <dgm:chMax val="0"/>
          <dgm:bulletEnabled val="1"/>
        </dgm:presLayoutVars>
      </dgm:prSet>
      <dgm:spPr/>
      <dgm:t>
        <a:bodyPr/>
        <a:lstStyle/>
        <a:p>
          <a:endParaRPr lang="tr-TR"/>
        </a:p>
      </dgm:t>
    </dgm:pt>
    <dgm:pt modelId="{A90EBC94-2808-4F6B-9E7C-59722D0B06D9}" type="pres">
      <dgm:prSet presAssocID="{D51C8F5B-8173-4C59-A9E8-3CBB0AA7D806}" presName="negativeSpace" presStyleCnt="0"/>
      <dgm:spPr/>
    </dgm:pt>
    <dgm:pt modelId="{0891F4ED-6398-405E-9646-7CE850D1B5CF}" type="pres">
      <dgm:prSet presAssocID="{D51C8F5B-8173-4C59-A9E8-3CBB0AA7D806}" presName="childText" presStyleLbl="conFgAcc1" presStyleIdx="4" presStyleCnt="5">
        <dgm:presLayoutVars>
          <dgm:bulletEnabled val="1"/>
        </dgm:presLayoutVars>
      </dgm:prSet>
      <dgm:spPr/>
    </dgm:pt>
  </dgm:ptLst>
  <dgm:cxnLst>
    <dgm:cxn modelId="{BD4B5838-D1E3-423F-8C97-1C4E2EDF808A}" srcId="{9D17EBF3-1FA6-4C37-9457-D0E2FA519BC4}" destId="{1FAE99FD-9A01-494B-885E-0FEE79AE3B95}" srcOrd="0" destOrd="0" parTransId="{AE4F976C-8839-43CC-8037-B1AA09B5B720}" sibTransId="{4B09DFCD-D1F3-42C9-BF2B-BC0057624F6F}"/>
    <dgm:cxn modelId="{CB2016A8-E5F3-44D1-96C0-26940C8E0183}" type="presOf" srcId="{9D17EBF3-1FA6-4C37-9457-D0E2FA519BC4}" destId="{BC2D3810-A101-4B20-BB76-1C609A6C4746}" srcOrd="0" destOrd="0" presId="urn:microsoft.com/office/officeart/2005/8/layout/list1"/>
    <dgm:cxn modelId="{F81BAB9F-2711-4536-A048-989518DE6A3F}" type="presOf" srcId="{1FAE99FD-9A01-494B-885E-0FEE79AE3B95}" destId="{C3C12614-413E-4A76-A2EE-C3D5C8181D8F}" srcOrd="1" destOrd="0" presId="urn:microsoft.com/office/officeart/2005/8/layout/list1"/>
    <dgm:cxn modelId="{D8781F72-D4D6-4115-ADCD-BF9CD794BE1E}" type="presOf" srcId="{216A5436-CDFD-493B-B86C-02C5876EE206}" destId="{794F8032-EC48-43A4-AB67-2DE689293D29}" srcOrd="0" destOrd="0" presId="urn:microsoft.com/office/officeart/2005/8/layout/list1"/>
    <dgm:cxn modelId="{D7B93697-CE6B-4619-B184-3D7812E9E22E}" srcId="{9D17EBF3-1FA6-4C37-9457-D0E2FA519BC4}" destId="{9E006AE2-0C23-4750-AA04-989D26C99F5B}" srcOrd="2" destOrd="0" parTransId="{627BF9FB-63EA-4E26-8E05-B13E755FDBFF}" sibTransId="{0640B93B-0F86-4935-83C5-9FFB084E5780}"/>
    <dgm:cxn modelId="{A0984E42-F0D7-434B-9F5C-10D31BF21F6A}" type="presOf" srcId="{C90B0182-19D7-4041-9C6C-496B415DE178}" destId="{0F334706-714A-4B5C-A588-05C1CF8010BE}" srcOrd="0" destOrd="0" presId="urn:microsoft.com/office/officeart/2005/8/layout/list1"/>
    <dgm:cxn modelId="{EFF752F9-A337-43DC-9A1D-C8E06F8A1BBD}" type="presOf" srcId="{C90B0182-19D7-4041-9C6C-496B415DE178}" destId="{9D65E2D0-C154-4967-A2A8-6062F2341B6E}" srcOrd="1" destOrd="0" presId="urn:microsoft.com/office/officeart/2005/8/layout/list1"/>
    <dgm:cxn modelId="{3234E8F7-E281-4193-BD7B-5DA795B55F81}" type="presOf" srcId="{216A5436-CDFD-493B-B86C-02C5876EE206}" destId="{FC4C3AD5-D276-41E8-A90E-A049B152F12D}" srcOrd="1" destOrd="0" presId="urn:microsoft.com/office/officeart/2005/8/layout/list1"/>
    <dgm:cxn modelId="{26655E43-C12D-468E-B571-47EBDE4DD802}" srcId="{9D17EBF3-1FA6-4C37-9457-D0E2FA519BC4}" destId="{D51C8F5B-8173-4C59-A9E8-3CBB0AA7D806}" srcOrd="4" destOrd="0" parTransId="{FB1DF1D2-941B-4558-A2B7-FF4E5DD4144E}" sibTransId="{C973F58D-A228-4BCD-AE4E-B5DF1266CEDC}"/>
    <dgm:cxn modelId="{E13E4957-946A-46DE-A942-077DF96E1D71}" type="presOf" srcId="{9E006AE2-0C23-4750-AA04-989D26C99F5B}" destId="{462998CC-5F78-48F9-B269-318B901A0F85}" srcOrd="1" destOrd="0" presId="urn:microsoft.com/office/officeart/2005/8/layout/list1"/>
    <dgm:cxn modelId="{0EC7D194-7F05-4DE6-888C-D437667B15EB}" type="presOf" srcId="{1FAE99FD-9A01-494B-885E-0FEE79AE3B95}" destId="{4AA0E149-4572-434A-815F-A6BEF2DAFBED}" srcOrd="0" destOrd="0" presId="urn:microsoft.com/office/officeart/2005/8/layout/list1"/>
    <dgm:cxn modelId="{13BDC826-805E-403D-888F-33827C608C1D}" srcId="{9D17EBF3-1FA6-4C37-9457-D0E2FA519BC4}" destId="{216A5436-CDFD-493B-B86C-02C5876EE206}" srcOrd="1" destOrd="0" parTransId="{0B36722A-1438-46D8-AB1B-6C181DB11B45}" sibTransId="{03815957-D243-4687-AB06-AB4333732A01}"/>
    <dgm:cxn modelId="{FE444783-9A78-4EA7-8871-ED01ED4C77DB}" type="presOf" srcId="{D51C8F5B-8173-4C59-A9E8-3CBB0AA7D806}" destId="{1468EB88-458B-4024-9021-DA4EF9867938}" srcOrd="0" destOrd="0" presId="urn:microsoft.com/office/officeart/2005/8/layout/list1"/>
    <dgm:cxn modelId="{79D9A524-9027-49D2-92C5-8479AACBC014}" type="presOf" srcId="{9E006AE2-0C23-4750-AA04-989D26C99F5B}" destId="{818F82EF-D12D-4634-9AF6-658A9E7E737D}" srcOrd="0" destOrd="0" presId="urn:microsoft.com/office/officeart/2005/8/layout/list1"/>
    <dgm:cxn modelId="{194D4E7F-B380-473F-8D44-0055ED2162D9}" srcId="{9D17EBF3-1FA6-4C37-9457-D0E2FA519BC4}" destId="{C90B0182-19D7-4041-9C6C-496B415DE178}" srcOrd="3" destOrd="0" parTransId="{B005C75B-7A48-4634-90AF-C00B54698EEE}" sibTransId="{8D20A3D0-5215-41B2-B7C2-8680C9E71A38}"/>
    <dgm:cxn modelId="{3A64B5FA-3138-447B-95F3-E9EFDF77082E}" type="presOf" srcId="{D51C8F5B-8173-4C59-A9E8-3CBB0AA7D806}" destId="{6DC11350-12D1-4DAB-88D7-330A7955CD8C}" srcOrd="1" destOrd="0" presId="urn:microsoft.com/office/officeart/2005/8/layout/list1"/>
    <dgm:cxn modelId="{386731FF-89DE-4FA6-B9DB-93320741948C}" type="presParOf" srcId="{BC2D3810-A101-4B20-BB76-1C609A6C4746}" destId="{D124B373-07E4-49B1-893B-1DBF1D4D16C4}" srcOrd="0" destOrd="0" presId="urn:microsoft.com/office/officeart/2005/8/layout/list1"/>
    <dgm:cxn modelId="{BF6FAD1B-442C-473A-8E20-3D2CD220E29C}" type="presParOf" srcId="{D124B373-07E4-49B1-893B-1DBF1D4D16C4}" destId="{4AA0E149-4572-434A-815F-A6BEF2DAFBED}" srcOrd="0" destOrd="0" presId="urn:microsoft.com/office/officeart/2005/8/layout/list1"/>
    <dgm:cxn modelId="{17AE5293-E98C-406B-BB96-8BCE9F95A740}" type="presParOf" srcId="{D124B373-07E4-49B1-893B-1DBF1D4D16C4}" destId="{C3C12614-413E-4A76-A2EE-C3D5C8181D8F}" srcOrd="1" destOrd="0" presId="urn:microsoft.com/office/officeart/2005/8/layout/list1"/>
    <dgm:cxn modelId="{27B10011-F5C3-4A20-9044-89AF745579AF}" type="presParOf" srcId="{BC2D3810-A101-4B20-BB76-1C609A6C4746}" destId="{FD6764EB-2143-4F82-A1C2-D25D3B409E3F}" srcOrd="1" destOrd="0" presId="urn:microsoft.com/office/officeart/2005/8/layout/list1"/>
    <dgm:cxn modelId="{EAD0D35C-E04D-4D11-8AFE-2EA8E750F562}" type="presParOf" srcId="{BC2D3810-A101-4B20-BB76-1C609A6C4746}" destId="{D60E5E9E-5565-4608-A63C-E84EAB2663B8}" srcOrd="2" destOrd="0" presId="urn:microsoft.com/office/officeart/2005/8/layout/list1"/>
    <dgm:cxn modelId="{CF81229C-F47E-4129-9D06-510DBB2DB20B}" type="presParOf" srcId="{BC2D3810-A101-4B20-BB76-1C609A6C4746}" destId="{E0286EEF-4474-4916-BE40-1532678E320D}" srcOrd="3" destOrd="0" presId="urn:microsoft.com/office/officeart/2005/8/layout/list1"/>
    <dgm:cxn modelId="{77BB426A-AFD3-4145-AAA8-2633A83AF5C9}" type="presParOf" srcId="{BC2D3810-A101-4B20-BB76-1C609A6C4746}" destId="{95FED082-DA40-432E-8496-025263051174}" srcOrd="4" destOrd="0" presId="urn:microsoft.com/office/officeart/2005/8/layout/list1"/>
    <dgm:cxn modelId="{81BFB502-7E03-4BCD-810B-9742C7215979}" type="presParOf" srcId="{95FED082-DA40-432E-8496-025263051174}" destId="{794F8032-EC48-43A4-AB67-2DE689293D29}" srcOrd="0" destOrd="0" presId="urn:microsoft.com/office/officeart/2005/8/layout/list1"/>
    <dgm:cxn modelId="{642E5C64-3DFF-4592-B3E5-7D0791E39CD7}" type="presParOf" srcId="{95FED082-DA40-432E-8496-025263051174}" destId="{FC4C3AD5-D276-41E8-A90E-A049B152F12D}" srcOrd="1" destOrd="0" presId="urn:microsoft.com/office/officeart/2005/8/layout/list1"/>
    <dgm:cxn modelId="{D9F712F5-03B1-455B-BD75-3F7146B3D5A5}" type="presParOf" srcId="{BC2D3810-A101-4B20-BB76-1C609A6C4746}" destId="{9854E746-0FE8-4BEC-AB6F-D5E3E6617A48}" srcOrd="5" destOrd="0" presId="urn:microsoft.com/office/officeart/2005/8/layout/list1"/>
    <dgm:cxn modelId="{141E78BA-F0D3-44FE-837F-D47BB42820CB}" type="presParOf" srcId="{BC2D3810-A101-4B20-BB76-1C609A6C4746}" destId="{1B28A6D6-DD0F-461F-876C-6850F74F624D}" srcOrd="6" destOrd="0" presId="urn:microsoft.com/office/officeart/2005/8/layout/list1"/>
    <dgm:cxn modelId="{249BDE52-A761-402F-B6A4-7EF96B159D17}" type="presParOf" srcId="{BC2D3810-A101-4B20-BB76-1C609A6C4746}" destId="{DD3385EB-DCAF-42BF-A2AC-CB0368FAE21F}" srcOrd="7" destOrd="0" presId="urn:microsoft.com/office/officeart/2005/8/layout/list1"/>
    <dgm:cxn modelId="{D38FA152-4844-45F2-A26A-6810048F5CE9}" type="presParOf" srcId="{BC2D3810-A101-4B20-BB76-1C609A6C4746}" destId="{7263603D-460C-4698-A399-A27C75F9FE92}" srcOrd="8" destOrd="0" presId="urn:microsoft.com/office/officeart/2005/8/layout/list1"/>
    <dgm:cxn modelId="{F77230A1-3F97-458E-B7DA-2CF7B4F5FD2D}" type="presParOf" srcId="{7263603D-460C-4698-A399-A27C75F9FE92}" destId="{818F82EF-D12D-4634-9AF6-658A9E7E737D}" srcOrd="0" destOrd="0" presId="urn:microsoft.com/office/officeart/2005/8/layout/list1"/>
    <dgm:cxn modelId="{70427C6A-FFED-4AB1-BB9E-590A2BEE3615}" type="presParOf" srcId="{7263603D-460C-4698-A399-A27C75F9FE92}" destId="{462998CC-5F78-48F9-B269-318B901A0F85}" srcOrd="1" destOrd="0" presId="urn:microsoft.com/office/officeart/2005/8/layout/list1"/>
    <dgm:cxn modelId="{ABABE61B-7173-45E6-9ED4-34DA7F25277E}" type="presParOf" srcId="{BC2D3810-A101-4B20-BB76-1C609A6C4746}" destId="{516022AE-ABCA-48B0-A259-478AFE9BD9AB}" srcOrd="9" destOrd="0" presId="urn:microsoft.com/office/officeart/2005/8/layout/list1"/>
    <dgm:cxn modelId="{548F7D59-7732-4AED-93FE-1937AA0009A4}" type="presParOf" srcId="{BC2D3810-A101-4B20-BB76-1C609A6C4746}" destId="{DCA23794-771D-4910-ACED-62542AEE17DF}" srcOrd="10" destOrd="0" presId="urn:microsoft.com/office/officeart/2005/8/layout/list1"/>
    <dgm:cxn modelId="{53B8357D-62A3-41CC-A0E0-E14D286E333B}" type="presParOf" srcId="{BC2D3810-A101-4B20-BB76-1C609A6C4746}" destId="{D289A128-B7CC-4CD3-A561-471CB531ADF2}" srcOrd="11" destOrd="0" presId="urn:microsoft.com/office/officeart/2005/8/layout/list1"/>
    <dgm:cxn modelId="{B9C19C84-8EA9-4201-8FDA-D2CFB22A5EA9}" type="presParOf" srcId="{BC2D3810-A101-4B20-BB76-1C609A6C4746}" destId="{0DAD0021-3B6F-4174-B5B7-245755C7A94F}" srcOrd="12" destOrd="0" presId="urn:microsoft.com/office/officeart/2005/8/layout/list1"/>
    <dgm:cxn modelId="{4C1C2991-ED84-46C8-AB00-BD2DC23B965C}" type="presParOf" srcId="{0DAD0021-3B6F-4174-B5B7-245755C7A94F}" destId="{0F334706-714A-4B5C-A588-05C1CF8010BE}" srcOrd="0" destOrd="0" presId="urn:microsoft.com/office/officeart/2005/8/layout/list1"/>
    <dgm:cxn modelId="{14B0CA55-EEA3-41BE-977C-8F5DE303461D}" type="presParOf" srcId="{0DAD0021-3B6F-4174-B5B7-245755C7A94F}" destId="{9D65E2D0-C154-4967-A2A8-6062F2341B6E}" srcOrd="1" destOrd="0" presId="urn:microsoft.com/office/officeart/2005/8/layout/list1"/>
    <dgm:cxn modelId="{21CE677B-91A8-4DAA-A508-A78E8AA48250}" type="presParOf" srcId="{BC2D3810-A101-4B20-BB76-1C609A6C4746}" destId="{B34DF61D-0D02-480C-ADED-AC890F684062}" srcOrd="13" destOrd="0" presId="urn:microsoft.com/office/officeart/2005/8/layout/list1"/>
    <dgm:cxn modelId="{BE4B475F-524A-468D-A639-DB97010C0427}" type="presParOf" srcId="{BC2D3810-A101-4B20-BB76-1C609A6C4746}" destId="{9BB21429-B3BC-4AA6-99E0-D679968E741C}" srcOrd="14" destOrd="0" presId="urn:microsoft.com/office/officeart/2005/8/layout/list1"/>
    <dgm:cxn modelId="{B69F0791-B959-403E-A64E-E2AF77C67B7F}" type="presParOf" srcId="{BC2D3810-A101-4B20-BB76-1C609A6C4746}" destId="{E5E8C03A-1207-4F9C-8107-545C900AAC8C}" srcOrd="15" destOrd="0" presId="urn:microsoft.com/office/officeart/2005/8/layout/list1"/>
    <dgm:cxn modelId="{80A4C7B5-5FF6-4B68-8EAF-64DAB2B30674}" type="presParOf" srcId="{BC2D3810-A101-4B20-BB76-1C609A6C4746}" destId="{734BEF94-DC10-4061-A285-2F67CA668ABE}" srcOrd="16" destOrd="0" presId="urn:microsoft.com/office/officeart/2005/8/layout/list1"/>
    <dgm:cxn modelId="{958717C2-8ACB-4036-A113-CFDA1F5F36C0}" type="presParOf" srcId="{734BEF94-DC10-4061-A285-2F67CA668ABE}" destId="{1468EB88-458B-4024-9021-DA4EF9867938}" srcOrd="0" destOrd="0" presId="urn:microsoft.com/office/officeart/2005/8/layout/list1"/>
    <dgm:cxn modelId="{D7EECDDD-3586-4662-83AB-4AB66ECD533A}" type="presParOf" srcId="{734BEF94-DC10-4061-A285-2F67CA668ABE}" destId="{6DC11350-12D1-4DAB-88D7-330A7955CD8C}" srcOrd="1" destOrd="0" presId="urn:microsoft.com/office/officeart/2005/8/layout/list1"/>
    <dgm:cxn modelId="{BD132AE1-35F6-4414-B1EB-2A436452A450}" type="presParOf" srcId="{BC2D3810-A101-4B20-BB76-1C609A6C4746}" destId="{A90EBC94-2808-4F6B-9E7C-59722D0B06D9}" srcOrd="17" destOrd="0" presId="urn:microsoft.com/office/officeart/2005/8/layout/list1"/>
    <dgm:cxn modelId="{72060DD8-04BF-4BA3-99E6-0C64F6180EAD}" type="presParOf" srcId="{BC2D3810-A101-4B20-BB76-1C609A6C4746}" destId="{0891F4ED-6398-405E-9646-7CE850D1B5CF}"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ED04FF-4EDA-4C2F-BBDF-E19A1A67400F}" type="doc">
      <dgm:prSet loTypeId="urn:microsoft.com/office/officeart/2005/8/layout/arrow2" loCatId="process" qsTypeId="urn:microsoft.com/office/officeart/2005/8/quickstyle/3d1" qsCatId="3D" csTypeId="urn:microsoft.com/office/officeart/2005/8/colors/colorful3" csCatId="colorful" phldr="1"/>
      <dgm:spPr/>
    </dgm:pt>
    <dgm:pt modelId="{1AD38F83-6979-47FE-A5A5-CD64C7EC1C5F}">
      <dgm:prSet phldrT="[Metin]" custT="1"/>
      <dgm:spPr/>
      <dgm:t>
        <a:bodyPr/>
        <a:lstStyle/>
        <a:p>
          <a:r>
            <a:rPr lang="tr-TR" sz="2400" dirty="0" smtClean="0">
              <a:effectLst>
                <a:outerShdw blurRad="38100" dist="38100" dir="2700000" algn="tl">
                  <a:srgbClr val="000000">
                    <a:alpha val="43137"/>
                  </a:srgbClr>
                </a:outerShdw>
              </a:effectLst>
              <a:latin typeface="Cambria" pitchFamily="18" charset="0"/>
            </a:rPr>
            <a:t>Ortamın genel fiziksel yapısı</a:t>
          </a:r>
          <a:endParaRPr lang="tr-TR" sz="2400" dirty="0">
            <a:effectLst>
              <a:outerShdw blurRad="38100" dist="38100" dir="2700000" algn="tl">
                <a:srgbClr val="000000">
                  <a:alpha val="43137"/>
                </a:srgbClr>
              </a:outerShdw>
            </a:effectLst>
            <a:latin typeface="Cambria" pitchFamily="18" charset="0"/>
          </a:endParaRPr>
        </a:p>
      </dgm:t>
    </dgm:pt>
    <dgm:pt modelId="{10634404-8DC1-40A4-A084-5B3952E04A90}" type="parTrans" cxnId="{40D930CB-2475-4625-93B1-5E22C2BD5777}">
      <dgm:prSet/>
      <dgm:spPr/>
      <dgm:t>
        <a:bodyPr/>
        <a:lstStyle/>
        <a:p>
          <a:endParaRPr lang="tr-TR"/>
        </a:p>
      </dgm:t>
    </dgm:pt>
    <dgm:pt modelId="{F93D5613-C963-4C22-937D-1ACBA17802EE}" type="sibTrans" cxnId="{40D930CB-2475-4625-93B1-5E22C2BD5777}">
      <dgm:prSet/>
      <dgm:spPr/>
      <dgm:t>
        <a:bodyPr/>
        <a:lstStyle/>
        <a:p>
          <a:endParaRPr lang="tr-TR"/>
        </a:p>
      </dgm:t>
    </dgm:pt>
    <dgm:pt modelId="{F0B3A7A4-31CF-47EB-9B03-45A587F45B9B}">
      <dgm:prSet phldrT="[Metin]" custT="1"/>
      <dgm:spPr/>
      <dgm:t>
        <a:bodyPr/>
        <a:lstStyle/>
        <a:p>
          <a:endParaRPr lang="tr-TR" sz="2400" dirty="0" smtClean="0">
            <a:effectLst>
              <a:outerShdw blurRad="38100" dist="38100" dir="2700000" algn="tl">
                <a:srgbClr val="000000">
                  <a:alpha val="43137"/>
                </a:srgbClr>
              </a:outerShdw>
            </a:effectLst>
            <a:latin typeface="Cambria" pitchFamily="18" charset="0"/>
          </a:endParaRPr>
        </a:p>
        <a:p>
          <a:r>
            <a:rPr lang="tr-TR" sz="2400" dirty="0" smtClean="0">
              <a:effectLst>
                <a:outerShdw blurRad="38100" dist="38100" dir="2700000" algn="tl">
                  <a:srgbClr val="000000">
                    <a:alpha val="43137"/>
                  </a:srgbClr>
                </a:outerShdw>
              </a:effectLst>
              <a:latin typeface="Cambria" pitchFamily="18" charset="0"/>
            </a:rPr>
            <a:t>Araç-gereçlerin düzenlenmesi</a:t>
          </a:r>
          <a:endParaRPr lang="tr-TR" sz="2400" dirty="0">
            <a:effectLst>
              <a:outerShdw blurRad="38100" dist="38100" dir="2700000" algn="tl">
                <a:srgbClr val="000000">
                  <a:alpha val="43137"/>
                </a:srgbClr>
              </a:outerShdw>
            </a:effectLst>
            <a:latin typeface="Cambria" pitchFamily="18" charset="0"/>
          </a:endParaRPr>
        </a:p>
      </dgm:t>
    </dgm:pt>
    <dgm:pt modelId="{7D0EC992-F4D6-4970-A9A9-F497A25B2CF0}" type="parTrans" cxnId="{A0309118-FE11-4043-95A3-ED463A452E72}">
      <dgm:prSet/>
      <dgm:spPr/>
      <dgm:t>
        <a:bodyPr/>
        <a:lstStyle/>
        <a:p>
          <a:endParaRPr lang="tr-TR"/>
        </a:p>
      </dgm:t>
    </dgm:pt>
    <dgm:pt modelId="{2318A44E-781D-430B-9B0B-274A0BBEF5D8}" type="sibTrans" cxnId="{A0309118-FE11-4043-95A3-ED463A452E72}">
      <dgm:prSet/>
      <dgm:spPr/>
      <dgm:t>
        <a:bodyPr/>
        <a:lstStyle/>
        <a:p>
          <a:endParaRPr lang="tr-TR"/>
        </a:p>
      </dgm:t>
    </dgm:pt>
    <dgm:pt modelId="{24D8F9BD-1A07-490B-ADF0-B4BA51E36334}">
      <dgm:prSet phldrT="[Metin]" custT="1"/>
      <dgm:spPr/>
      <dgm:t>
        <a:bodyPr/>
        <a:lstStyle/>
        <a:p>
          <a:r>
            <a:rPr lang="tr-TR" sz="2400" dirty="0" smtClean="0">
              <a:effectLst>
                <a:outerShdw blurRad="38100" dist="38100" dir="2700000" algn="tl">
                  <a:srgbClr val="000000">
                    <a:alpha val="43137"/>
                  </a:srgbClr>
                </a:outerShdw>
              </a:effectLst>
              <a:latin typeface="Cambria" pitchFamily="18" charset="0"/>
            </a:rPr>
            <a:t>Ulaşılabilirlik</a:t>
          </a:r>
          <a:endParaRPr lang="tr-TR" sz="2400" dirty="0">
            <a:effectLst>
              <a:outerShdw blurRad="38100" dist="38100" dir="2700000" algn="tl">
                <a:srgbClr val="000000">
                  <a:alpha val="43137"/>
                </a:srgbClr>
              </a:outerShdw>
            </a:effectLst>
            <a:latin typeface="Cambria" pitchFamily="18" charset="0"/>
          </a:endParaRPr>
        </a:p>
      </dgm:t>
    </dgm:pt>
    <dgm:pt modelId="{24990F7D-D8AF-4415-8661-EABA1424289C}" type="parTrans" cxnId="{511A3051-2690-4287-A77A-BAB290941AB0}">
      <dgm:prSet/>
      <dgm:spPr/>
      <dgm:t>
        <a:bodyPr/>
        <a:lstStyle/>
        <a:p>
          <a:endParaRPr lang="tr-TR"/>
        </a:p>
      </dgm:t>
    </dgm:pt>
    <dgm:pt modelId="{D762E8D4-4B16-4D4C-8D7E-3FB256221BC4}" type="sibTrans" cxnId="{511A3051-2690-4287-A77A-BAB290941AB0}">
      <dgm:prSet/>
      <dgm:spPr/>
      <dgm:t>
        <a:bodyPr/>
        <a:lstStyle/>
        <a:p>
          <a:endParaRPr lang="tr-TR"/>
        </a:p>
      </dgm:t>
    </dgm:pt>
    <dgm:pt modelId="{3A33538F-10AC-4913-9BA6-5CDF930498FD}" type="pres">
      <dgm:prSet presAssocID="{77ED04FF-4EDA-4C2F-BBDF-E19A1A67400F}" presName="arrowDiagram" presStyleCnt="0">
        <dgm:presLayoutVars>
          <dgm:chMax val="5"/>
          <dgm:dir/>
          <dgm:resizeHandles val="exact"/>
        </dgm:presLayoutVars>
      </dgm:prSet>
      <dgm:spPr/>
    </dgm:pt>
    <dgm:pt modelId="{3E98CE04-DAA8-43D1-B357-C3653F5DA192}" type="pres">
      <dgm:prSet presAssocID="{77ED04FF-4EDA-4C2F-BBDF-E19A1A67400F}" presName="arrow" presStyleLbl="bgShp" presStyleIdx="0" presStyleCnt="1"/>
      <dgm:spPr/>
    </dgm:pt>
    <dgm:pt modelId="{0E07A1E3-95BB-47A3-80C8-3953FDB580A8}" type="pres">
      <dgm:prSet presAssocID="{77ED04FF-4EDA-4C2F-BBDF-E19A1A67400F}" presName="arrowDiagram3" presStyleCnt="0"/>
      <dgm:spPr/>
    </dgm:pt>
    <dgm:pt modelId="{6B4D3322-3DD5-4907-843E-482ED31BCB7C}" type="pres">
      <dgm:prSet presAssocID="{1AD38F83-6979-47FE-A5A5-CD64C7EC1C5F}" presName="bullet3a" presStyleLbl="node1" presStyleIdx="0" presStyleCnt="3"/>
      <dgm:spPr/>
    </dgm:pt>
    <dgm:pt modelId="{8560B9E6-D453-4E5A-B4D5-10C01622809C}" type="pres">
      <dgm:prSet presAssocID="{1AD38F83-6979-47FE-A5A5-CD64C7EC1C5F}" presName="textBox3a" presStyleLbl="revTx" presStyleIdx="0" presStyleCnt="3">
        <dgm:presLayoutVars>
          <dgm:bulletEnabled val="1"/>
        </dgm:presLayoutVars>
      </dgm:prSet>
      <dgm:spPr/>
      <dgm:t>
        <a:bodyPr/>
        <a:lstStyle/>
        <a:p>
          <a:endParaRPr lang="tr-TR"/>
        </a:p>
      </dgm:t>
    </dgm:pt>
    <dgm:pt modelId="{6264A26C-5FE2-4C41-93B5-EEA7588C220F}" type="pres">
      <dgm:prSet presAssocID="{F0B3A7A4-31CF-47EB-9B03-45A587F45B9B}" presName="bullet3b" presStyleLbl="node1" presStyleIdx="1" presStyleCnt="3"/>
      <dgm:spPr/>
    </dgm:pt>
    <dgm:pt modelId="{AA24D707-4726-47A2-849D-2498D445BF30}" type="pres">
      <dgm:prSet presAssocID="{F0B3A7A4-31CF-47EB-9B03-45A587F45B9B}" presName="textBox3b" presStyleLbl="revTx" presStyleIdx="1" presStyleCnt="3" custScaleX="112180">
        <dgm:presLayoutVars>
          <dgm:bulletEnabled val="1"/>
        </dgm:presLayoutVars>
      </dgm:prSet>
      <dgm:spPr/>
      <dgm:t>
        <a:bodyPr/>
        <a:lstStyle/>
        <a:p>
          <a:endParaRPr lang="tr-TR"/>
        </a:p>
      </dgm:t>
    </dgm:pt>
    <dgm:pt modelId="{6B1949EA-FC07-4E6C-AE5F-BEF60F4E8EA7}" type="pres">
      <dgm:prSet presAssocID="{24D8F9BD-1A07-490B-ADF0-B4BA51E36334}" presName="bullet3c" presStyleLbl="node1" presStyleIdx="2" presStyleCnt="3"/>
      <dgm:spPr/>
    </dgm:pt>
    <dgm:pt modelId="{659B47CB-917B-4EA0-9B19-4F609FC4E0FC}" type="pres">
      <dgm:prSet presAssocID="{24D8F9BD-1A07-490B-ADF0-B4BA51E36334}" presName="textBox3c" presStyleLbl="revTx" presStyleIdx="2" presStyleCnt="3" custScaleX="124358" custScaleY="32816" custLinFactNeighborX="-20513" custLinFactNeighborY="-15496">
        <dgm:presLayoutVars>
          <dgm:bulletEnabled val="1"/>
        </dgm:presLayoutVars>
      </dgm:prSet>
      <dgm:spPr/>
      <dgm:t>
        <a:bodyPr/>
        <a:lstStyle/>
        <a:p>
          <a:endParaRPr lang="tr-TR"/>
        </a:p>
      </dgm:t>
    </dgm:pt>
  </dgm:ptLst>
  <dgm:cxnLst>
    <dgm:cxn modelId="{4FB5CF60-7EAE-4DAF-8423-8ACFC8C685D8}" type="presOf" srcId="{F0B3A7A4-31CF-47EB-9B03-45A587F45B9B}" destId="{AA24D707-4726-47A2-849D-2498D445BF30}" srcOrd="0" destOrd="0" presId="urn:microsoft.com/office/officeart/2005/8/layout/arrow2"/>
    <dgm:cxn modelId="{FF1C69D8-0584-462D-9D76-6810A6732787}" type="presOf" srcId="{77ED04FF-4EDA-4C2F-BBDF-E19A1A67400F}" destId="{3A33538F-10AC-4913-9BA6-5CDF930498FD}" srcOrd="0" destOrd="0" presId="urn:microsoft.com/office/officeart/2005/8/layout/arrow2"/>
    <dgm:cxn modelId="{E6586A43-13B9-4F85-B9BA-FF5A054EE05E}" type="presOf" srcId="{24D8F9BD-1A07-490B-ADF0-B4BA51E36334}" destId="{659B47CB-917B-4EA0-9B19-4F609FC4E0FC}" srcOrd="0" destOrd="0" presId="urn:microsoft.com/office/officeart/2005/8/layout/arrow2"/>
    <dgm:cxn modelId="{A0309118-FE11-4043-95A3-ED463A452E72}" srcId="{77ED04FF-4EDA-4C2F-BBDF-E19A1A67400F}" destId="{F0B3A7A4-31CF-47EB-9B03-45A587F45B9B}" srcOrd="1" destOrd="0" parTransId="{7D0EC992-F4D6-4970-A9A9-F497A25B2CF0}" sibTransId="{2318A44E-781D-430B-9B0B-274A0BBEF5D8}"/>
    <dgm:cxn modelId="{72E683D5-FA31-4F0A-B763-4AB714D2681E}" type="presOf" srcId="{1AD38F83-6979-47FE-A5A5-CD64C7EC1C5F}" destId="{8560B9E6-D453-4E5A-B4D5-10C01622809C}" srcOrd="0" destOrd="0" presId="urn:microsoft.com/office/officeart/2005/8/layout/arrow2"/>
    <dgm:cxn modelId="{511A3051-2690-4287-A77A-BAB290941AB0}" srcId="{77ED04FF-4EDA-4C2F-BBDF-E19A1A67400F}" destId="{24D8F9BD-1A07-490B-ADF0-B4BA51E36334}" srcOrd="2" destOrd="0" parTransId="{24990F7D-D8AF-4415-8661-EABA1424289C}" sibTransId="{D762E8D4-4B16-4D4C-8D7E-3FB256221BC4}"/>
    <dgm:cxn modelId="{40D930CB-2475-4625-93B1-5E22C2BD5777}" srcId="{77ED04FF-4EDA-4C2F-BBDF-E19A1A67400F}" destId="{1AD38F83-6979-47FE-A5A5-CD64C7EC1C5F}" srcOrd="0" destOrd="0" parTransId="{10634404-8DC1-40A4-A084-5B3952E04A90}" sibTransId="{F93D5613-C963-4C22-937D-1ACBA17802EE}"/>
    <dgm:cxn modelId="{C34588B9-F920-4152-870A-6EA88064063D}" type="presParOf" srcId="{3A33538F-10AC-4913-9BA6-5CDF930498FD}" destId="{3E98CE04-DAA8-43D1-B357-C3653F5DA192}" srcOrd="0" destOrd="0" presId="urn:microsoft.com/office/officeart/2005/8/layout/arrow2"/>
    <dgm:cxn modelId="{B047A4FF-AF39-4C94-854C-0D465DAECE7A}" type="presParOf" srcId="{3A33538F-10AC-4913-9BA6-5CDF930498FD}" destId="{0E07A1E3-95BB-47A3-80C8-3953FDB580A8}" srcOrd="1" destOrd="0" presId="urn:microsoft.com/office/officeart/2005/8/layout/arrow2"/>
    <dgm:cxn modelId="{0681A88E-FF4F-44DA-BBF6-267E226E24C3}" type="presParOf" srcId="{0E07A1E3-95BB-47A3-80C8-3953FDB580A8}" destId="{6B4D3322-3DD5-4907-843E-482ED31BCB7C}" srcOrd="0" destOrd="0" presId="urn:microsoft.com/office/officeart/2005/8/layout/arrow2"/>
    <dgm:cxn modelId="{C6485133-C92E-4AB9-98C5-55741176C07F}" type="presParOf" srcId="{0E07A1E3-95BB-47A3-80C8-3953FDB580A8}" destId="{8560B9E6-D453-4E5A-B4D5-10C01622809C}" srcOrd="1" destOrd="0" presId="urn:microsoft.com/office/officeart/2005/8/layout/arrow2"/>
    <dgm:cxn modelId="{44CBE1BC-6954-4DD8-BCCA-D06A6EF26454}" type="presParOf" srcId="{0E07A1E3-95BB-47A3-80C8-3953FDB580A8}" destId="{6264A26C-5FE2-4C41-93B5-EEA7588C220F}" srcOrd="2" destOrd="0" presId="urn:microsoft.com/office/officeart/2005/8/layout/arrow2"/>
    <dgm:cxn modelId="{39FCBE82-7858-483A-850E-D0FE2B6C04D0}" type="presParOf" srcId="{0E07A1E3-95BB-47A3-80C8-3953FDB580A8}" destId="{AA24D707-4726-47A2-849D-2498D445BF30}" srcOrd="3" destOrd="0" presId="urn:microsoft.com/office/officeart/2005/8/layout/arrow2"/>
    <dgm:cxn modelId="{95E1196E-56FA-4CA7-BD6F-72804C43FD85}" type="presParOf" srcId="{0E07A1E3-95BB-47A3-80C8-3953FDB580A8}" destId="{6B1949EA-FC07-4E6C-AE5F-BEF60F4E8EA7}" srcOrd="4" destOrd="0" presId="urn:microsoft.com/office/officeart/2005/8/layout/arrow2"/>
    <dgm:cxn modelId="{8452C5EA-51EC-44CA-9C2A-0A821EB976A3}" type="presParOf" srcId="{0E07A1E3-95BB-47A3-80C8-3953FDB580A8}" destId="{659B47CB-917B-4EA0-9B19-4F609FC4E0FC}"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7FED77-36C8-49F9-B34D-92C0E71B9635}" type="doc">
      <dgm:prSet loTypeId="urn:microsoft.com/office/officeart/2005/8/layout/process3" loCatId="process" qsTypeId="urn:microsoft.com/office/officeart/2005/8/quickstyle/3d1" qsCatId="3D" csTypeId="urn:microsoft.com/office/officeart/2005/8/colors/accent3_4" csCatId="accent3" phldr="1"/>
      <dgm:spPr/>
      <dgm:t>
        <a:bodyPr/>
        <a:lstStyle/>
        <a:p>
          <a:endParaRPr lang="tr-TR"/>
        </a:p>
      </dgm:t>
    </dgm:pt>
    <dgm:pt modelId="{8EEE7F0E-185B-46CA-B894-1FE703E2BA00}">
      <dgm:prSet phldrT="[Metin]" custT="1"/>
      <dgm:spPr/>
      <dgm:t>
        <a:bodyPr/>
        <a:lstStyle/>
        <a:p>
          <a:pPr algn="ctr"/>
          <a:r>
            <a:rPr lang="tr-TR" sz="2400" dirty="0" smtClean="0">
              <a:solidFill>
                <a:schemeClr val="bg1"/>
              </a:solidFill>
              <a:latin typeface="Cambria" pitchFamily="18" charset="0"/>
            </a:rPr>
            <a:t>Büyük grup</a:t>
          </a:r>
          <a:endParaRPr lang="tr-TR" sz="2400" dirty="0">
            <a:solidFill>
              <a:schemeClr val="bg1"/>
            </a:solidFill>
            <a:latin typeface="Cambria" pitchFamily="18" charset="0"/>
          </a:endParaRPr>
        </a:p>
      </dgm:t>
    </dgm:pt>
    <dgm:pt modelId="{ED7DD7F7-B5E6-401D-9657-2794B1F9BCD8}" type="parTrans" cxnId="{9372265B-29AB-4AA0-B4F0-79C14F6F36E4}">
      <dgm:prSet/>
      <dgm:spPr/>
      <dgm:t>
        <a:bodyPr/>
        <a:lstStyle/>
        <a:p>
          <a:endParaRPr lang="tr-TR"/>
        </a:p>
      </dgm:t>
    </dgm:pt>
    <dgm:pt modelId="{9621E8F7-575A-47CD-A2DD-C32A62FCE7A7}" type="sibTrans" cxnId="{9372265B-29AB-4AA0-B4F0-79C14F6F36E4}">
      <dgm:prSet/>
      <dgm:spPr/>
      <dgm:t>
        <a:bodyPr/>
        <a:lstStyle/>
        <a:p>
          <a:endParaRPr lang="tr-TR"/>
        </a:p>
      </dgm:t>
    </dgm:pt>
    <dgm:pt modelId="{A06491A9-6546-4550-A98A-E038D59501BE}">
      <dgm:prSet phldrT="[Metin]" custT="1"/>
      <dgm:spPr/>
      <dgm:t>
        <a:bodyPr/>
        <a:lstStyle/>
        <a:p>
          <a:r>
            <a:rPr lang="tr-TR" sz="2400" dirty="0" smtClean="0">
              <a:solidFill>
                <a:schemeClr val="bg1"/>
              </a:solidFill>
              <a:effectLst>
                <a:outerShdw blurRad="38100" dist="38100" dir="2700000" algn="tl">
                  <a:srgbClr val="000000">
                    <a:alpha val="43137"/>
                  </a:srgbClr>
                </a:outerShdw>
              </a:effectLst>
              <a:latin typeface="Cambria" pitchFamily="18" charset="0"/>
            </a:rPr>
            <a:t>Küçük grup</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1443684C-C636-441D-A106-AA10C55DD2F2}" type="parTrans" cxnId="{B874F9CE-8B1C-4215-85E7-A2385B9B6DD4}">
      <dgm:prSet/>
      <dgm:spPr/>
      <dgm:t>
        <a:bodyPr/>
        <a:lstStyle/>
        <a:p>
          <a:endParaRPr lang="tr-TR"/>
        </a:p>
      </dgm:t>
    </dgm:pt>
    <dgm:pt modelId="{8DF5DBBC-7DDA-42F8-AD94-CD201D758B2A}" type="sibTrans" cxnId="{B874F9CE-8B1C-4215-85E7-A2385B9B6DD4}">
      <dgm:prSet/>
      <dgm:spPr/>
      <dgm:t>
        <a:bodyPr/>
        <a:lstStyle/>
        <a:p>
          <a:endParaRPr lang="tr-TR"/>
        </a:p>
      </dgm:t>
    </dgm:pt>
    <dgm:pt modelId="{22B09753-26FF-4738-B34E-64111F70BF61}">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Aynı beceri düzeyinde</a:t>
          </a:r>
          <a:endParaRPr lang="tr-TR" sz="1800" dirty="0">
            <a:effectLst>
              <a:outerShdw blurRad="38100" dist="38100" dir="2700000" algn="tl">
                <a:srgbClr val="000000">
                  <a:alpha val="43137"/>
                </a:srgbClr>
              </a:outerShdw>
            </a:effectLst>
            <a:latin typeface="Cambria" pitchFamily="18" charset="0"/>
          </a:endParaRPr>
        </a:p>
      </dgm:t>
    </dgm:pt>
    <dgm:pt modelId="{FD0F4095-F627-4CA0-9844-A17360076001}" type="parTrans" cxnId="{1BC9A789-976D-4988-8C6A-DC63469EB99E}">
      <dgm:prSet/>
      <dgm:spPr/>
      <dgm:t>
        <a:bodyPr/>
        <a:lstStyle/>
        <a:p>
          <a:endParaRPr lang="tr-TR"/>
        </a:p>
      </dgm:t>
    </dgm:pt>
    <dgm:pt modelId="{AB090D72-6852-4080-A7F4-B25A1BDDBC6D}" type="sibTrans" cxnId="{1BC9A789-976D-4988-8C6A-DC63469EB99E}">
      <dgm:prSet/>
      <dgm:spPr/>
      <dgm:t>
        <a:bodyPr/>
        <a:lstStyle/>
        <a:p>
          <a:endParaRPr lang="tr-TR"/>
        </a:p>
      </dgm:t>
    </dgm:pt>
    <dgm:pt modelId="{BD959C66-106D-4892-A795-C1640A301353}">
      <dgm:prSet phldrT="[Metin]" custT="1"/>
      <dgm:spPr/>
      <dgm:t>
        <a:bodyPr/>
        <a:lstStyle/>
        <a:p>
          <a:pPr algn="ctr"/>
          <a:r>
            <a:rPr lang="tr-TR" sz="2400" dirty="0" smtClean="0">
              <a:solidFill>
                <a:schemeClr val="bg1"/>
              </a:solidFill>
              <a:effectLst>
                <a:outerShdw blurRad="38100" dist="38100" dir="2700000" algn="tl">
                  <a:srgbClr val="000000">
                    <a:alpha val="43137"/>
                  </a:srgbClr>
                </a:outerShdw>
              </a:effectLst>
              <a:latin typeface="Cambria" pitchFamily="18" charset="0"/>
            </a:rPr>
            <a:t>Bireysel öğretim</a:t>
          </a:r>
          <a:endParaRPr lang="tr-TR" sz="2400" dirty="0">
            <a:solidFill>
              <a:schemeClr val="bg1"/>
            </a:solidFill>
            <a:effectLst>
              <a:outerShdw blurRad="38100" dist="38100" dir="2700000" algn="tl">
                <a:srgbClr val="000000">
                  <a:alpha val="43137"/>
                </a:srgbClr>
              </a:outerShdw>
            </a:effectLst>
            <a:latin typeface="Cambria" pitchFamily="18" charset="0"/>
          </a:endParaRPr>
        </a:p>
      </dgm:t>
    </dgm:pt>
    <dgm:pt modelId="{B3C96D12-7904-4D37-BB61-F373B7E4CDD4}" type="parTrans" cxnId="{40E05661-C9F8-4888-B23F-83EF944ED550}">
      <dgm:prSet/>
      <dgm:spPr/>
      <dgm:t>
        <a:bodyPr/>
        <a:lstStyle/>
        <a:p>
          <a:endParaRPr lang="tr-TR"/>
        </a:p>
      </dgm:t>
    </dgm:pt>
    <dgm:pt modelId="{E4D08B32-EABF-467F-8A75-0CEAAC61FBE0}" type="sibTrans" cxnId="{40E05661-C9F8-4888-B23F-83EF944ED550}">
      <dgm:prSet/>
      <dgm:spPr/>
      <dgm:t>
        <a:bodyPr/>
        <a:lstStyle/>
        <a:p>
          <a:endParaRPr lang="tr-TR"/>
        </a:p>
      </dgm:t>
    </dgm:pt>
    <dgm:pt modelId="{099315F7-9474-446D-9186-C9CF745ECD0A}">
      <dgm:prSet custT="1"/>
      <dgm:spPr/>
      <dgm:t>
        <a:bodyPr/>
        <a:lstStyle/>
        <a:p>
          <a:r>
            <a:rPr lang="tr-TR" sz="1800" dirty="0" smtClean="0">
              <a:effectLst>
                <a:outerShdw blurRad="38100" dist="38100" dir="2700000" algn="tl">
                  <a:srgbClr val="000000">
                    <a:alpha val="43137"/>
                  </a:srgbClr>
                </a:outerShdw>
              </a:effectLst>
              <a:latin typeface="Cambria" pitchFamily="18" charset="0"/>
            </a:rPr>
            <a:t>Farklı beceri düzeyinde</a:t>
          </a:r>
          <a:endParaRPr lang="tr-TR" sz="1800" dirty="0">
            <a:effectLst>
              <a:outerShdw blurRad="38100" dist="38100" dir="2700000" algn="tl">
                <a:srgbClr val="000000">
                  <a:alpha val="43137"/>
                </a:srgbClr>
              </a:outerShdw>
            </a:effectLst>
            <a:latin typeface="Cambria" pitchFamily="18" charset="0"/>
          </a:endParaRPr>
        </a:p>
      </dgm:t>
    </dgm:pt>
    <dgm:pt modelId="{5C24D0E5-6EC8-4DC2-913B-D2249D7D69DE}" type="sibTrans" cxnId="{93ADBD26-9B96-45D9-B65C-21F4D6291C18}">
      <dgm:prSet/>
      <dgm:spPr/>
      <dgm:t>
        <a:bodyPr/>
        <a:lstStyle/>
        <a:p>
          <a:endParaRPr lang="tr-TR"/>
        </a:p>
      </dgm:t>
    </dgm:pt>
    <dgm:pt modelId="{9CBC427E-1A29-4AFF-B9CB-6BB476AD03AF}" type="parTrans" cxnId="{93ADBD26-9B96-45D9-B65C-21F4D6291C18}">
      <dgm:prSet/>
      <dgm:spPr/>
      <dgm:t>
        <a:bodyPr/>
        <a:lstStyle/>
        <a:p>
          <a:endParaRPr lang="tr-TR"/>
        </a:p>
      </dgm:t>
    </dgm:pt>
    <dgm:pt modelId="{E6FC612D-8C92-43CD-A0F8-75AEC388ADD9}">
      <dgm:prSet custT="1"/>
      <dgm:spPr/>
      <dgm:t>
        <a:bodyPr/>
        <a:lstStyle/>
        <a:p>
          <a:endParaRPr lang="tr-TR" sz="1800" dirty="0"/>
        </a:p>
      </dgm:t>
    </dgm:pt>
    <dgm:pt modelId="{50C9CE0A-740C-4B67-8DEB-9019431878DC}" type="sibTrans" cxnId="{C51B0B07-5F06-4ABA-9089-826DCAF200ED}">
      <dgm:prSet/>
      <dgm:spPr/>
      <dgm:t>
        <a:bodyPr/>
        <a:lstStyle/>
        <a:p>
          <a:endParaRPr lang="tr-TR"/>
        </a:p>
      </dgm:t>
    </dgm:pt>
    <dgm:pt modelId="{6A39B986-C765-4CF2-90A5-AF5090B516BC}" type="parTrans" cxnId="{C51B0B07-5F06-4ABA-9089-826DCAF200ED}">
      <dgm:prSet/>
      <dgm:spPr/>
      <dgm:t>
        <a:bodyPr/>
        <a:lstStyle/>
        <a:p>
          <a:endParaRPr lang="tr-TR"/>
        </a:p>
      </dgm:t>
    </dgm:pt>
    <dgm:pt modelId="{FA1A8576-8B15-4219-AB24-8F866B1E81C3}" type="pres">
      <dgm:prSet presAssocID="{467FED77-36C8-49F9-B34D-92C0E71B9635}" presName="linearFlow" presStyleCnt="0">
        <dgm:presLayoutVars>
          <dgm:dir/>
          <dgm:animLvl val="lvl"/>
          <dgm:resizeHandles val="exact"/>
        </dgm:presLayoutVars>
      </dgm:prSet>
      <dgm:spPr/>
      <dgm:t>
        <a:bodyPr/>
        <a:lstStyle/>
        <a:p>
          <a:endParaRPr lang="tr-TR"/>
        </a:p>
      </dgm:t>
    </dgm:pt>
    <dgm:pt modelId="{3F2A393F-F9FB-45F4-9600-E7D95502029C}" type="pres">
      <dgm:prSet presAssocID="{8EEE7F0E-185B-46CA-B894-1FE703E2BA00}" presName="composite" presStyleCnt="0"/>
      <dgm:spPr/>
    </dgm:pt>
    <dgm:pt modelId="{FFC9A8E8-3B7A-424D-956A-169333120676}" type="pres">
      <dgm:prSet presAssocID="{8EEE7F0E-185B-46CA-B894-1FE703E2BA00}" presName="parTx" presStyleLbl="node1" presStyleIdx="0" presStyleCnt="3">
        <dgm:presLayoutVars>
          <dgm:chMax val="0"/>
          <dgm:chPref val="0"/>
          <dgm:bulletEnabled val="1"/>
        </dgm:presLayoutVars>
      </dgm:prSet>
      <dgm:spPr/>
      <dgm:t>
        <a:bodyPr/>
        <a:lstStyle/>
        <a:p>
          <a:endParaRPr lang="tr-TR"/>
        </a:p>
      </dgm:t>
    </dgm:pt>
    <dgm:pt modelId="{55418602-61CC-4F19-9048-83141BCE820E}" type="pres">
      <dgm:prSet presAssocID="{8EEE7F0E-185B-46CA-B894-1FE703E2BA00}" presName="parSh" presStyleLbl="node1" presStyleIdx="0" presStyleCnt="3"/>
      <dgm:spPr/>
      <dgm:t>
        <a:bodyPr/>
        <a:lstStyle/>
        <a:p>
          <a:endParaRPr lang="tr-TR"/>
        </a:p>
      </dgm:t>
    </dgm:pt>
    <dgm:pt modelId="{89047AEC-0323-4E7A-A73C-530F8BC0E2CE}" type="pres">
      <dgm:prSet presAssocID="{8EEE7F0E-185B-46CA-B894-1FE703E2BA00}" presName="desTx" presStyleLbl="fgAcc1" presStyleIdx="0" presStyleCnt="3" custLinFactX="85851" custLinFactNeighborX="100000" custLinFactNeighborY="953">
        <dgm:presLayoutVars>
          <dgm:bulletEnabled val="1"/>
        </dgm:presLayoutVars>
      </dgm:prSet>
      <dgm:spPr/>
      <dgm:t>
        <a:bodyPr/>
        <a:lstStyle/>
        <a:p>
          <a:endParaRPr lang="tr-TR"/>
        </a:p>
      </dgm:t>
    </dgm:pt>
    <dgm:pt modelId="{519531D8-71C7-4BBD-A1C1-27CB5C692A6E}" type="pres">
      <dgm:prSet presAssocID="{9621E8F7-575A-47CD-A2DD-C32A62FCE7A7}" presName="sibTrans" presStyleLbl="sibTrans2D1" presStyleIdx="0" presStyleCnt="2"/>
      <dgm:spPr/>
      <dgm:t>
        <a:bodyPr/>
        <a:lstStyle/>
        <a:p>
          <a:endParaRPr lang="tr-TR"/>
        </a:p>
      </dgm:t>
    </dgm:pt>
    <dgm:pt modelId="{AED3EBA0-85B8-425B-AF6C-DE3A42647AD8}" type="pres">
      <dgm:prSet presAssocID="{9621E8F7-575A-47CD-A2DD-C32A62FCE7A7}" presName="connTx" presStyleLbl="sibTrans2D1" presStyleIdx="0" presStyleCnt="2"/>
      <dgm:spPr/>
      <dgm:t>
        <a:bodyPr/>
        <a:lstStyle/>
        <a:p>
          <a:endParaRPr lang="tr-TR"/>
        </a:p>
      </dgm:t>
    </dgm:pt>
    <dgm:pt modelId="{AF0ED14F-85D0-475D-8815-6E48FA8565DF}" type="pres">
      <dgm:prSet presAssocID="{A06491A9-6546-4550-A98A-E038D59501BE}" presName="composite" presStyleCnt="0"/>
      <dgm:spPr/>
    </dgm:pt>
    <dgm:pt modelId="{4951A3CD-BFB4-452D-80B9-A1360998C09D}" type="pres">
      <dgm:prSet presAssocID="{A06491A9-6546-4550-A98A-E038D59501BE}" presName="parTx" presStyleLbl="node1" presStyleIdx="0" presStyleCnt="3">
        <dgm:presLayoutVars>
          <dgm:chMax val="0"/>
          <dgm:chPref val="0"/>
          <dgm:bulletEnabled val="1"/>
        </dgm:presLayoutVars>
      </dgm:prSet>
      <dgm:spPr/>
      <dgm:t>
        <a:bodyPr/>
        <a:lstStyle/>
        <a:p>
          <a:endParaRPr lang="tr-TR"/>
        </a:p>
      </dgm:t>
    </dgm:pt>
    <dgm:pt modelId="{86E27FBE-F0B0-49DE-922B-6ADEA9205D7F}" type="pres">
      <dgm:prSet presAssocID="{A06491A9-6546-4550-A98A-E038D59501BE}" presName="parSh" presStyleLbl="node1" presStyleIdx="1" presStyleCnt="3"/>
      <dgm:spPr/>
      <dgm:t>
        <a:bodyPr/>
        <a:lstStyle/>
        <a:p>
          <a:endParaRPr lang="tr-TR"/>
        </a:p>
      </dgm:t>
    </dgm:pt>
    <dgm:pt modelId="{8805920F-C8B7-4A65-A95C-13EF2834AA53}" type="pres">
      <dgm:prSet presAssocID="{A06491A9-6546-4550-A98A-E038D59501BE}" presName="desTx" presStyleLbl="fgAcc1" presStyleIdx="1" presStyleCnt="3" custLinFactNeighborX="29512" custLinFactNeighborY="953">
        <dgm:presLayoutVars>
          <dgm:bulletEnabled val="1"/>
        </dgm:presLayoutVars>
      </dgm:prSet>
      <dgm:spPr/>
      <dgm:t>
        <a:bodyPr/>
        <a:lstStyle/>
        <a:p>
          <a:endParaRPr lang="tr-TR"/>
        </a:p>
      </dgm:t>
    </dgm:pt>
    <dgm:pt modelId="{E1990127-7658-4B8A-BD72-401D34C3DE86}" type="pres">
      <dgm:prSet presAssocID="{8DF5DBBC-7DDA-42F8-AD94-CD201D758B2A}" presName="sibTrans" presStyleLbl="sibTrans2D1" presStyleIdx="1" presStyleCnt="2"/>
      <dgm:spPr/>
      <dgm:t>
        <a:bodyPr/>
        <a:lstStyle/>
        <a:p>
          <a:endParaRPr lang="tr-TR"/>
        </a:p>
      </dgm:t>
    </dgm:pt>
    <dgm:pt modelId="{F912C2D3-6EAC-4326-B616-F19CEA9DE112}" type="pres">
      <dgm:prSet presAssocID="{8DF5DBBC-7DDA-42F8-AD94-CD201D758B2A}" presName="connTx" presStyleLbl="sibTrans2D1" presStyleIdx="1" presStyleCnt="2"/>
      <dgm:spPr/>
      <dgm:t>
        <a:bodyPr/>
        <a:lstStyle/>
        <a:p>
          <a:endParaRPr lang="tr-TR"/>
        </a:p>
      </dgm:t>
    </dgm:pt>
    <dgm:pt modelId="{A47A71C9-12DD-4300-AA94-B0DB61E1F55B}" type="pres">
      <dgm:prSet presAssocID="{BD959C66-106D-4892-A795-C1640A301353}" presName="composite" presStyleCnt="0"/>
      <dgm:spPr/>
    </dgm:pt>
    <dgm:pt modelId="{1460B295-DCAC-4A45-B091-BFB6D20F731C}" type="pres">
      <dgm:prSet presAssocID="{BD959C66-106D-4892-A795-C1640A301353}" presName="parTx" presStyleLbl="node1" presStyleIdx="1" presStyleCnt="3">
        <dgm:presLayoutVars>
          <dgm:chMax val="0"/>
          <dgm:chPref val="0"/>
          <dgm:bulletEnabled val="1"/>
        </dgm:presLayoutVars>
      </dgm:prSet>
      <dgm:spPr/>
      <dgm:t>
        <a:bodyPr/>
        <a:lstStyle/>
        <a:p>
          <a:endParaRPr lang="tr-TR"/>
        </a:p>
      </dgm:t>
    </dgm:pt>
    <dgm:pt modelId="{5E41919B-8B3C-409E-93CE-DD0E3D663E56}" type="pres">
      <dgm:prSet presAssocID="{BD959C66-106D-4892-A795-C1640A301353}" presName="parSh" presStyleLbl="node1" presStyleIdx="2" presStyleCnt="3"/>
      <dgm:spPr/>
      <dgm:t>
        <a:bodyPr/>
        <a:lstStyle/>
        <a:p>
          <a:endParaRPr lang="tr-TR"/>
        </a:p>
      </dgm:t>
    </dgm:pt>
    <dgm:pt modelId="{6EFC84BE-C647-4E8B-A0C7-1BA8F9D4A0A7}" type="pres">
      <dgm:prSet presAssocID="{BD959C66-106D-4892-A795-C1640A301353}" presName="desTx" presStyleLbl="fgAcc1" presStyleIdx="2" presStyleCnt="3" custScaleX="99064" custScaleY="72802" custLinFactX="-48793" custLinFactNeighborX="-100000" custLinFactNeighborY="9627">
        <dgm:presLayoutVars>
          <dgm:bulletEnabled val="1"/>
        </dgm:presLayoutVars>
      </dgm:prSet>
      <dgm:spPr/>
      <dgm:t>
        <a:bodyPr/>
        <a:lstStyle/>
        <a:p>
          <a:endParaRPr lang="tr-TR"/>
        </a:p>
      </dgm:t>
    </dgm:pt>
  </dgm:ptLst>
  <dgm:cxnLst>
    <dgm:cxn modelId="{7C2D2BD5-D728-4BE5-ADCA-BEAE17419E01}" type="presOf" srcId="{BD959C66-106D-4892-A795-C1640A301353}" destId="{5E41919B-8B3C-409E-93CE-DD0E3D663E56}" srcOrd="1" destOrd="0" presId="urn:microsoft.com/office/officeart/2005/8/layout/process3"/>
    <dgm:cxn modelId="{E0989F57-7F6B-47DF-B129-7E33929F26B2}" type="presOf" srcId="{8DF5DBBC-7DDA-42F8-AD94-CD201D758B2A}" destId="{F912C2D3-6EAC-4326-B616-F19CEA9DE112}" srcOrd="1" destOrd="0" presId="urn:microsoft.com/office/officeart/2005/8/layout/process3"/>
    <dgm:cxn modelId="{1BC9A789-976D-4988-8C6A-DC63469EB99E}" srcId="{A06491A9-6546-4550-A98A-E038D59501BE}" destId="{22B09753-26FF-4738-B34E-64111F70BF61}" srcOrd="0" destOrd="0" parTransId="{FD0F4095-F627-4CA0-9844-A17360076001}" sibTransId="{AB090D72-6852-4080-A7F4-B25A1BDDBC6D}"/>
    <dgm:cxn modelId="{40E05661-C9F8-4888-B23F-83EF944ED550}" srcId="{467FED77-36C8-49F9-B34D-92C0E71B9635}" destId="{BD959C66-106D-4892-A795-C1640A301353}" srcOrd="2" destOrd="0" parTransId="{B3C96D12-7904-4D37-BB61-F373B7E4CDD4}" sibTransId="{E4D08B32-EABF-467F-8A75-0CEAAC61FBE0}"/>
    <dgm:cxn modelId="{6F9D7778-02E6-4EEB-84E8-CC1B37C08250}" type="presOf" srcId="{E6FC612D-8C92-43CD-A0F8-75AEC388ADD9}" destId="{6EFC84BE-C647-4E8B-A0C7-1BA8F9D4A0A7}" srcOrd="0" destOrd="0" presId="urn:microsoft.com/office/officeart/2005/8/layout/process3"/>
    <dgm:cxn modelId="{8D9E062C-15D1-41D8-B51A-45EC81F2B134}" type="presOf" srcId="{467FED77-36C8-49F9-B34D-92C0E71B9635}" destId="{FA1A8576-8B15-4219-AB24-8F866B1E81C3}" srcOrd="0" destOrd="0" presId="urn:microsoft.com/office/officeart/2005/8/layout/process3"/>
    <dgm:cxn modelId="{B4A56B90-8CC8-478D-BF22-66918402996E}" type="presOf" srcId="{22B09753-26FF-4738-B34E-64111F70BF61}" destId="{8805920F-C8B7-4A65-A95C-13EF2834AA53}" srcOrd="0" destOrd="0" presId="urn:microsoft.com/office/officeart/2005/8/layout/process3"/>
    <dgm:cxn modelId="{64D635E9-6FB6-483F-B023-7AA3F5EE492D}" type="presOf" srcId="{8EEE7F0E-185B-46CA-B894-1FE703E2BA00}" destId="{FFC9A8E8-3B7A-424D-956A-169333120676}" srcOrd="0" destOrd="0" presId="urn:microsoft.com/office/officeart/2005/8/layout/process3"/>
    <dgm:cxn modelId="{46F6AE96-CFFB-45C6-9789-CC919E28346B}" type="presOf" srcId="{9621E8F7-575A-47CD-A2DD-C32A62FCE7A7}" destId="{AED3EBA0-85B8-425B-AF6C-DE3A42647AD8}" srcOrd="1" destOrd="0" presId="urn:microsoft.com/office/officeart/2005/8/layout/process3"/>
    <dgm:cxn modelId="{4C2BBEBE-F940-471C-A267-6DB8D4B15FDE}" type="presOf" srcId="{A06491A9-6546-4550-A98A-E038D59501BE}" destId="{86E27FBE-F0B0-49DE-922B-6ADEA9205D7F}" srcOrd="1" destOrd="0" presId="urn:microsoft.com/office/officeart/2005/8/layout/process3"/>
    <dgm:cxn modelId="{C51B0B07-5F06-4ABA-9089-826DCAF200ED}" srcId="{BD959C66-106D-4892-A795-C1640A301353}" destId="{E6FC612D-8C92-43CD-A0F8-75AEC388ADD9}" srcOrd="0" destOrd="0" parTransId="{6A39B986-C765-4CF2-90A5-AF5090B516BC}" sibTransId="{50C9CE0A-740C-4B67-8DEB-9019431878DC}"/>
    <dgm:cxn modelId="{9372265B-29AB-4AA0-B4F0-79C14F6F36E4}" srcId="{467FED77-36C8-49F9-B34D-92C0E71B9635}" destId="{8EEE7F0E-185B-46CA-B894-1FE703E2BA00}" srcOrd="0" destOrd="0" parTransId="{ED7DD7F7-B5E6-401D-9657-2794B1F9BCD8}" sibTransId="{9621E8F7-575A-47CD-A2DD-C32A62FCE7A7}"/>
    <dgm:cxn modelId="{D0188BF1-A5A9-4A06-99C7-D87EE803C302}" type="presOf" srcId="{8DF5DBBC-7DDA-42F8-AD94-CD201D758B2A}" destId="{E1990127-7658-4B8A-BD72-401D34C3DE86}" srcOrd="0" destOrd="0" presId="urn:microsoft.com/office/officeart/2005/8/layout/process3"/>
    <dgm:cxn modelId="{A5BEC57C-639C-420A-AE46-0CCC79AE46BB}" type="presOf" srcId="{9621E8F7-575A-47CD-A2DD-C32A62FCE7A7}" destId="{519531D8-71C7-4BBD-A1C1-27CB5C692A6E}" srcOrd="0" destOrd="0" presId="urn:microsoft.com/office/officeart/2005/8/layout/process3"/>
    <dgm:cxn modelId="{3FFDE56E-313A-4EAF-ACB8-0844D8158EF9}" type="presOf" srcId="{8EEE7F0E-185B-46CA-B894-1FE703E2BA00}" destId="{55418602-61CC-4F19-9048-83141BCE820E}" srcOrd="1" destOrd="0" presId="urn:microsoft.com/office/officeart/2005/8/layout/process3"/>
    <dgm:cxn modelId="{B874F9CE-8B1C-4215-85E7-A2385B9B6DD4}" srcId="{467FED77-36C8-49F9-B34D-92C0E71B9635}" destId="{A06491A9-6546-4550-A98A-E038D59501BE}" srcOrd="1" destOrd="0" parTransId="{1443684C-C636-441D-A106-AA10C55DD2F2}" sibTransId="{8DF5DBBC-7DDA-42F8-AD94-CD201D758B2A}"/>
    <dgm:cxn modelId="{2D353723-3931-4EE0-891C-DC9D38AFF0A0}" type="presOf" srcId="{A06491A9-6546-4550-A98A-E038D59501BE}" destId="{4951A3CD-BFB4-452D-80B9-A1360998C09D}" srcOrd="0" destOrd="0" presId="urn:microsoft.com/office/officeart/2005/8/layout/process3"/>
    <dgm:cxn modelId="{93ADBD26-9B96-45D9-B65C-21F4D6291C18}" srcId="{BD959C66-106D-4892-A795-C1640A301353}" destId="{099315F7-9474-446D-9186-C9CF745ECD0A}" srcOrd="1" destOrd="0" parTransId="{9CBC427E-1A29-4AFF-B9CB-6BB476AD03AF}" sibTransId="{5C24D0E5-6EC8-4DC2-913B-D2249D7D69DE}"/>
    <dgm:cxn modelId="{2D0C6F0D-49EA-4AF7-86C6-49A0E0031B40}" type="presOf" srcId="{099315F7-9474-446D-9186-C9CF745ECD0A}" destId="{6EFC84BE-C647-4E8B-A0C7-1BA8F9D4A0A7}" srcOrd="0" destOrd="1" presId="urn:microsoft.com/office/officeart/2005/8/layout/process3"/>
    <dgm:cxn modelId="{8F023C33-8400-47FC-B51F-004CF5DC2BE3}" type="presOf" srcId="{BD959C66-106D-4892-A795-C1640A301353}" destId="{1460B295-DCAC-4A45-B091-BFB6D20F731C}" srcOrd="0" destOrd="0" presId="urn:microsoft.com/office/officeart/2005/8/layout/process3"/>
    <dgm:cxn modelId="{8B4B70E5-5CB5-4512-B6A6-D33B3BE78348}" type="presParOf" srcId="{FA1A8576-8B15-4219-AB24-8F866B1E81C3}" destId="{3F2A393F-F9FB-45F4-9600-E7D95502029C}" srcOrd="0" destOrd="0" presId="urn:microsoft.com/office/officeart/2005/8/layout/process3"/>
    <dgm:cxn modelId="{0940A98D-4643-4A37-816D-954EA33D8110}" type="presParOf" srcId="{3F2A393F-F9FB-45F4-9600-E7D95502029C}" destId="{FFC9A8E8-3B7A-424D-956A-169333120676}" srcOrd="0" destOrd="0" presId="urn:microsoft.com/office/officeart/2005/8/layout/process3"/>
    <dgm:cxn modelId="{A9B10BA8-889E-4C6A-9668-B783C3A0682C}" type="presParOf" srcId="{3F2A393F-F9FB-45F4-9600-E7D95502029C}" destId="{55418602-61CC-4F19-9048-83141BCE820E}" srcOrd="1" destOrd="0" presId="urn:microsoft.com/office/officeart/2005/8/layout/process3"/>
    <dgm:cxn modelId="{CCD59703-07C2-4C35-96F1-6258E787EEDB}" type="presParOf" srcId="{3F2A393F-F9FB-45F4-9600-E7D95502029C}" destId="{89047AEC-0323-4E7A-A73C-530F8BC0E2CE}" srcOrd="2" destOrd="0" presId="urn:microsoft.com/office/officeart/2005/8/layout/process3"/>
    <dgm:cxn modelId="{3BA6C0B7-087C-44E6-8866-D25191E2DBD4}" type="presParOf" srcId="{FA1A8576-8B15-4219-AB24-8F866B1E81C3}" destId="{519531D8-71C7-4BBD-A1C1-27CB5C692A6E}" srcOrd="1" destOrd="0" presId="urn:microsoft.com/office/officeart/2005/8/layout/process3"/>
    <dgm:cxn modelId="{2E80FE8C-F7B6-48AE-B098-3280BAECDE8E}" type="presParOf" srcId="{519531D8-71C7-4BBD-A1C1-27CB5C692A6E}" destId="{AED3EBA0-85B8-425B-AF6C-DE3A42647AD8}" srcOrd="0" destOrd="0" presId="urn:microsoft.com/office/officeart/2005/8/layout/process3"/>
    <dgm:cxn modelId="{14ADAB52-C2EA-4308-A87B-BB65564F7F3D}" type="presParOf" srcId="{FA1A8576-8B15-4219-AB24-8F866B1E81C3}" destId="{AF0ED14F-85D0-475D-8815-6E48FA8565DF}" srcOrd="2" destOrd="0" presId="urn:microsoft.com/office/officeart/2005/8/layout/process3"/>
    <dgm:cxn modelId="{4D95A002-B559-453D-AAEB-E97566ACD94D}" type="presParOf" srcId="{AF0ED14F-85D0-475D-8815-6E48FA8565DF}" destId="{4951A3CD-BFB4-452D-80B9-A1360998C09D}" srcOrd="0" destOrd="0" presId="urn:microsoft.com/office/officeart/2005/8/layout/process3"/>
    <dgm:cxn modelId="{1EF76FD9-F0BF-4F46-B196-57BD83367265}" type="presParOf" srcId="{AF0ED14F-85D0-475D-8815-6E48FA8565DF}" destId="{86E27FBE-F0B0-49DE-922B-6ADEA9205D7F}" srcOrd="1" destOrd="0" presId="urn:microsoft.com/office/officeart/2005/8/layout/process3"/>
    <dgm:cxn modelId="{9DAFC9CB-819F-4181-9DFD-B3463717698F}" type="presParOf" srcId="{AF0ED14F-85D0-475D-8815-6E48FA8565DF}" destId="{8805920F-C8B7-4A65-A95C-13EF2834AA53}" srcOrd="2" destOrd="0" presId="urn:microsoft.com/office/officeart/2005/8/layout/process3"/>
    <dgm:cxn modelId="{E3573653-DFEE-4648-A8B1-B5AFD3B95172}" type="presParOf" srcId="{FA1A8576-8B15-4219-AB24-8F866B1E81C3}" destId="{E1990127-7658-4B8A-BD72-401D34C3DE86}" srcOrd="3" destOrd="0" presId="urn:microsoft.com/office/officeart/2005/8/layout/process3"/>
    <dgm:cxn modelId="{6C3B5CF7-71C0-403E-A238-D06A01D9C0A0}" type="presParOf" srcId="{E1990127-7658-4B8A-BD72-401D34C3DE86}" destId="{F912C2D3-6EAC-4326-B616-F19CEA9DE112}" srcOrd="0" destOrd="0" presId="urn:microsoft.com/office/officeart/2005/8/layout/process3"/>
    <dgm:cxn modelId="{23C1B079-5489-4911-A892-F8D970155D3A}" type="presParOf" srcId="{FA1A8576-8B15-4219-AB24-8F866B1E81C3}" destId="{A47A71C9-12DD-4300-AA94-B0DB61E1F55B}" srcOrd="4" destOrd="0" presId="urn:microsoft.com/office/officeart/2005/8/layout/process3"/>
    <dgm:cxn modelId="{EC787E97-E998-4C4A-A6C6-E4C887E966AA}" type="presParOf" srcId="{A47A71C9-12DD-4300-AA94-B0DB61E1F55B}" destId="{1460B295-DCAC-4A45-B091-BFB6D20F731C}" srcOrd="0" destOrd="0" presId="urn:microsoft.com/office/officeart/2005/8/layout/process3"/>
    <dgm:cxn modelId="{552EFF47-D1B8-4D49-835E-8489ED9E5C5D}" type="presParOf" srcId="{A47A71C9-12DD-4300-AA94-B0DB61E1F55B}" destId="{5E41919B-8B3C-409E-93CE-DD0E3D663E56}" srcOrd="1" destOrd="0" presId="urn:microsoft.com/office/officeart/2005/8/layout/process3"/>
    <dgm:cxn modelId="{507C2CEB-398F-4626-9A00-0D39A7A9DBA6}" type="presParOf" srcId="{A47A71C9-12DD-4300-AA94-B0DB61E1F55B}" destId="{6EFC84BE-C647-4E8B-A0C7-1BA8F9D4A0A7}"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EFAD0E-DE68-4665-8954-D3FB61E29ACA}">
      <dsp:nvSpPr>
        <dsp:cNvPr id="0" name=""/>
        <dsp:cNvSpPr/>
      </dsp:nvSpPr>
      <dsp:spPr>
        <a:xfrm rot="10800000">
          <a:off x="1614948" y="1817"/>
          <a:ext cx="5794123" cy="622107"/>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Öğrencinin var olan performans düzeyi</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1817"/>
        <a:ext cx="5638596" cy="622107"/>
      </dsp:txXfrm>
    </dsp:sp>
    <dsp:sp modelId="{CE91CDBC-5D59-4AC7-8043-BA697D87009B}">
      <dsp:nvSpPr>
        <dsp:cNvPr id="0" name=""/>
        <dsp:cNvSpPr/>
      </dsp:nvSpPr>
      <dsp:spPr>
        <a:xfrm>
          <a:off x="1303895" y="1817"/>
          <a:ext cx="622107" cy="622107"/>
        </a:xfrm>
        <a:prstGeom prst="star7">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8A79ECB9-3481-46AE-88E2-823117C9E8AF}">
      <dsp:nvSpPr>
        <dsp:cNvPr id="0" name=""/>
        <dsp:cNvSpPr/>
      </dsp:nvSpPr>
      <dsp:spPr>
        <a:xfrm rot="10800000">
          <a:off x="1614948" y="809628"/>
          <a:ext cx="5794123" cy="622107"/>
        </a:xfrm>
        <a:prstGeom prst="homePlat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Uzun dönemli amaçlar</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809628"/>
        <a:ext cx="5638596" cy="622107"/>
      </dsp:txXfrm>
    </dsp:sp>
    <dsp:sp modelId="{4CBBB118-BAC0-42B4-9505-D9C10BACE09C}">
      <dsp:nvSpPr>
        <dsp:cNvPr id="0" name=""/>
        <dsp:cNvSpPr/>
      </dsp:nvSpPr>
      <dsp:spPr>
        <a:xfrm>
          <a:off x="1303895" y="809628"/>
          <a:ext cx="622107" cy="622107"/>
        </a:xfrm>
        <a:prstGeom prst="star7">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F3DA845-68C7-4A89-A322-48A6484FF593}">
      <dsp:nvSpPr>
        <dsp:cNvPr id="0" name=""/>
        <dsp:cNvSpPr/>
      </dsp:nvSpPr>
      <dsp:spPr>
        <a:xfrm rot="10800000">
          <a:off x="1614948" y="1617439"/>
          <a:ext cx="5794123" cy="622107"/>
        </a:xfrm>
        <a:prstGeom prst="homePlat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Uzun dönemli amaçlara ulaşmak için gerekli kısa dönemli amaçlar</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1617439"/>
        <a:ext cx="5638596" cy="622107"/>
      </dsp:txXfrm>
    </dsp:sp>
    <dsp:sp modelId="{9B247C80-C0FF-4546-9AAE-7ED0ED7FE5DE}">
      <dsp:nvSpPr>
        <dsp:cNvPr id="0" name=""/>
        <dsp:cNvSpPr/>
      </dsp:nvSpPr>
      <dsp:spPr>
        <a:xfrm>
          <a:off x="1303895" y="1617439"/>
          <a:ext cx="622107" cy="622107"/>
        </a:xfrm>
        <a:prstGeom prst="star7">
          <a:avLst/>
        </a:prstGeom>
        <a:gradFill rotWithShape="0">
          <a:gsLst>
            <a:gs pos="0">
              <a:schemeClr val="accent4">
                <a:tint val="50000"/>
                <a:hueOff val="0"/>
                <a:satOff val="0"/>
                <a:lumOff val="0"/>
                <a:alphaOff val="0"/>
                <a:tint val="96000"/>
                <a:lumMod val="104000"/>
              </a:schemeClr>
            </a:gs>
            <a:gs pos="100000">
              <a:schemeClr val="accent4">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13C5D1A2-15BC-44DC-A650-C02CE3725697}">
      <dsp:nvSpPr>
        <dsp:cNvPr id="0" name=""/>
        <dsp:cNvSpPr/>
      </dsp:nvSpPr>
      <dsp:spPr>
        <a:xfrm rot="10800000">
          <a:off x="1614948" y="2425250"/>
          <a:ext cx="5794123" cy="622107"/>
        </a:xfrm>
        <a:prstGeom prst="homePlat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Öğretim yöntemleri ve materyaller</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2425250"/>
        <a:ext cx="5638596" cy="622107"/>
      </dsp:txXfrm>
    </dsp:sp>
    <dsp:sp modelId="{999DACE7-383E-448F-AE68-EE2BA4702B6F}">
      <dsp:nvSpPr>
        <dsp:cNvPr id="0" name=""/>
        <dsp:cNvSpPr/>
      </dsp:nvSpPr>
      <dsp:spPr>
        <a:xfrm>
          <a:off x="1303895" y="2425250"/>
          <a:ext cx="622107" cy="622107"/>
        </a:xfrm>
        <a:prstGeom prst="star7">
          <a:avLst/>
        </a:prstGeom>
        <a:gradFill rotWithShape="0">
          <a:gsLst>
            <a:gs pos="0">
              <a:schemeClr val="accent5">
                <a:tint val="50000"/>
                <a:hueOff val="0"/>
                <a:satOff val="0"/>
                <a:lumOff val="0"/>
                <a:alphaOff val="0"/>
                <a:tint val="96000"/>
                <a:lumMod val="104000"/>
              </a:schemeClr>
            </a:gs>
            <a:gs pos="100000">
              <a:schemeClr val="accent5">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9216515C-C719-47D2-B9EE-FE751B48BDC3}">
      <dsp:nvSpPr>
        <dsp:cNvPr id="0" name=""/>
        <dsp:cNvSpPr/>
      </dsp:nvSpPr>
      <dsp:spPr>
        <a:xfrm rot="10800000">
          <a:off x="1614948" y="3233061"/>
          <a:ext cx="5794123" cy="622107"/>
        </a:xfrm>
        <a:prstGeom prst="homePlat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Program başlama ve bitiş tarihleri</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3233061"/>
        <a:ext cx="5638596" cy="622107"/>
      </dsp:txXfrm>
    </dsp:sp>
    <dsp:sp modelId="{713D9845-5185-42B3-AB20-F4A4AA7C32E3}">
      <dsp:nvSpPr>
        <dsp:cNvPr id="0" name=""/>
        <dsp:cNvSpPr/>
      </dsp:nvSpPr>
      <dsp:spPr>
        <a:xfrm>
          <a:off x="1303895" y="3233061"/>
          <a:ext cx="622107" cy="622107"/>
        </a:xfrm>
        <a:prstGeom prst="star7">
          <a:avLst/>
        </a:prstGeom>
        <a:gradFill rotWithShape="0">
          <a:gsLst>
            <a:gs pos="0">
              <a:schemeClr val="accent6">
                <a:tint val="50000"/>
                <a:hueOff val="0"/>
                <a:satOff val="0"/>
                <a:lumOff val="0"/>
                <a:alphaOff val="0"/>
                <a:tint val="96000"/>
                <a:lumMod val="104000"/>
              </a:schemeClr>
            </a:gs>
            <a:gs pos="100000">
              <a:schemeClr val="accent6">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F718C52-8AA7-4DED-B5F9-563FC46EB597}">
      <dsp:nvSpPr>
        <dsp:cNvPr id="0" name=""/>
        <dsp:cNvSpPr/>
      </dsp:nvSpPr>
      <dsp:spPr>
        <a:xfrm rot="10800000">
          <a:off x="1614948" y="4040872"/>
          <a:ext cx="5794123" cy="622107"/>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Değerlendirme yöntemi ve ölçütleri</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4040872"/>
        <a:ext cx="5638596" cy="622107"/>
      </dsp:txXfrm>
    </dsp:sp>
    <dsp:sp modelId="{7229BAF3-AABB-461A-BC57-4B8462CF1A9E}">
      <dsp:nvSpPr>
        <dsp:cNvPr id="0" name=""/>
        <dsp:cNvSpPr/>
      </dsp:nvSpPr>
      <dsp:spPr>
        <a:xfrm>
          <a:off x="1303895" y="4040872"/>
          <a:ext cx="622107" cy="622107"/>
        </a:xfrm>
        <a:prstGeom prst="star7">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22B5230-F9DC-438B-9EDB-6B4F4841DD5F}">
      <dsp:nvSpPr>
        <dsp:cNvPr id="0" name=""/>
        <dsp:cNvSpPr/>
      </dsp:nvSpPr>
      <dsp:spPr>
        <a:xfrm rot="10800000">
          <a:off x="1614948" y="4848682"/>
          <a:ext cx="5794123" cy="622107"/>
        </a:xfrm>
        <a:prstGeom prst="homePlat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74332" tIns="76200" rIns="142240" bIns="762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Ek hizmetlerin nerede, ne zaman, kim tarafından ne kadar süreyle verileceği</a:t>
          </a:r>
          <a:endParaRPr lang="tr-TR" sz="2000" b="1" kern="1200" dirty="0">
            <a:effectLst>
              <a:outerShdw blurRad="38100" dist="38100" dir="2700000" algn="tl">
                <a:srgbClr val="000000">
                  <a:alpha val="43137"/>
                </a:srgbClr>
              </a:outerShdw>
            </a:effectLst>
            <a:latin typeface="Cambria" pitchFamily="18" charset="0"/>
          </a:endParaRPr>
        </a:p>
      </dsp:txBody>
      <dsp:txXfrm rot="10800000">
        <a:off x="1770475" y="4848682"/>
        <a:ext cx="5638596" cy="622107"/>
      </dsp:txXfrm>
    </dsp:sp>
    <dsp:sp modelId="{49D9DECF-4C6A-4834-81B1-46EEFCD46C37}">
      <dsp:nvSpPr>
        <dsp:cNvPr id="0" name=""/>
        <dsp:cNvSpPr/>
      </dsp:nvSpPr>
      <dsp:spPr>
        <a:xfrm>
          <a:off x="1303895" y="4848682"/>
          <a:ext cx="622107" cy="622107"/>
        </a:xfrm>
        <a:prstGeom prst="star7">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22C650-0B06-4B2C-A409-59638921656A}">
      <dsp:nvSpPr>
        <dsp:cNvPr id="0" name=""/>
        <dsp:cNvSpPr/>
      </dsp:nvSpPr>
      <dsp:spPr>
        <a:xfrm rot="5400000">
          <a:off x="-148071" y="126437"/>
          <a:ext cx="821821" cy="575274"/>
        </a:xfrm>
        <a:prstGeom prst="chevron">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1</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290800"/>
        <a:ext cx="575274" cy="246547"/>
      </dsp:txXfrm>
    </dsp:sp>
    <dsp:sp modelId="{C7B146DF-F088-406F-9C09-6CE61F759724}">
      <dsp:nvSpPr>
        <dsp:cNvPr id="0" name=""/>
        <dsp:cNvSpPr/>
      </dsp:nvSpPr>
      <dsp:spPr>
        <a:xfrm rot="5400000">
          <a:off x="4136066" y="-3582425"/>
          <a:ext cx="534464" cy="7705645"/>
        </a:xfrm>
        <a:prstGeom prst="round2Same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Değerlendirme verilerine göre oluşturulmalıdır.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550476" y="29255"/>
        <a:ext cx="7679555" cy="482284"/>
      </dsp:txXfrm>
    </dsp:sp>
    <dsp:sp modelId="{1C25B791-5DE8-4694-8009-5B206F5A4649}">
      <dsp:nvSpPr>
        <dsp:cNvPr id="0" name=""/>
        <dsp:cNvSpPr/>
      </dsp:nvSpPr>
      <dsp:spPr>
        <a:xfrm rot="5400000">
          <a:off x="-98474" y="814912"/>
          <a:ext cx="821821" cy="674469"/>
        </a:xfrm>
        <a:prstGeom prst="chevron">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2</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1078471"/>
        <a:ext cx="674469" cy="147352"/>
      </dsp:txXfrm>
    </dsp:sp>
    <dsp:sp modelId="{E2DA7DEB-92F5-42B4-87B9-0F9C560AC98D}">
      <dsp:nvSpPr>
        <dsp:cNvPr id="0" name=""/>
        <dsp:cNvSpPr/>
      </dsp:nvSpPr>
      <dsp:spPr>
        <a:xfrm rot="5400000">
          <a:off x="4185804" y="-2844493"/>
          <a:ext cx="534183" cy="7705645"/>
        </a:xfrm>
        <a:prstGeom prst="round2SameRect">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Performans düzeyi öğrencinin yapamadıkları ile yapabildiklerini yansıtmalıdır.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600074" y="767314"/>
        <a:ext cx="7679568" cy="482029"/>
      </dsp:txXfrm>
    </dsp:sp>
    <dsp:sp modelId="{55DF9150-72D9-4ADD-B728-A6E809FB7909}">
      <dsp:nvSpPr>
        <dsp:cNvPr id="0" name=""/>
        <dsp:cNvSpPr/>
      </dsp:nvSpPr>
      <dsp:spPr>
        <a:xfrm rot="5400000">
          <a:off x="-148071" y="1602582"/>
          <a:ext cx="821821" cy="575274"/>
        </a:xfrm>
        <a:prstGeom prst="chevron">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3</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1766945"/>
        <a:ext cx="575274" cy="246547"/>
      </dsp:txXfrm>
    </dsp:sp>
    <dsp:sp modelId="{18EF75FE-A5D4-4426-9953-7B7817F1DC7D}">
      <dsp:nvSpPr>
        <dsp:cNvPr id="0" name=""/>
        <dsp:cNvSpPr/>
      </dsp:nvSpPr>
      <dsp:spPr>
        <a:xfrm rot="5400000">
          <a:off x="4136206" y="-2106421"/>
          <a:ext cx="534183" cy="7705645"/>
        </a:xfrm>
        <a:prstGeom prst="round2SameRect">
          <a:avLst/>
        </a:prstGeom>
        <a:solidFill>
          <a:schemeClr val="lt1">
            <a:alpha val="90000"/>
            <a:hueOff val="0"/>
            <a:satOff val="0"/>
            <a:lumOff val="0"/>
            <a:alphaOff val="0"/>
          </a:schemeClr>
        </a:solidFill>
        <a:ln w="9525" cap="rnd" cmpd="sng" algn="ctr">
          <a:solidFill>
            <a:schemeClr val="accent4">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Performans düzeyi ölçülebilir ve gözlenebilir şekilde ifade edilmelidir.</a:t>
          </a:r>
          <a:endParaRPr lang="tr-TR" sz="1800" kern="1200" dirty="0">
            <a:effectLst>
              <a:outerShdw blurRad="38100" dist="38100" dir="2700000" algn="tl">
                <a:srgbClr val="000000">
                  <a:alpha val="43137"/>
                </a:srgbClr>
              </a:outerShdw>
            </a:effectLst>
            <a:latin typeface="Cambria" pitchFamily="18" charset="0"/>
          </a:endParaRPr>
        </a:p>
      </dsp:txBody>
      <dsp:txXfrm rot="-5400000">
        <a:off x="550476" y="1505386"/>
        <a:ext cx="7679568" cy="482029"/>
      </dsp:txXfrm>
    </dsp:sp>
    <dsp:sp modelId="{FE0FBAB9-1591-4D2B-8BE8-CAD2CA913314}">
      <dsp:nvSpPr>
        <dsp:cNvPr id="0" name=""/>
        <dsp:cNvSpPr/>
      </dsp:nvSpPr>
      <dsp:spPr>
        <a:xfrm rot="5400000">
          <a:off x="-148071" y="2340654"/>
          <a:ext cx="821821" cy="575274"/>
        </a:xfrm>
        <a:prstGeom prst="chevron">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4</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2505017"/>
        <a:ext cx="575274" cy="246547"/>
      </dsp:txXfrm>
    </dsp:sp>
    <dsp:sp modelId="{0ACC9D91-3927-4880-B884-B96184663682}">
      <dsp:nvSpPr>
        <dsp:cNvPr id="0" name=""/>
        <dsp:cNvSpPr/>
      </dsp:nvSpPr>
      <dsp:spPr>
        <a:xfrm rot="5400000">
          <a:off x="4136206" y="-1368349"/>
          <a:ext cx="534183" cy="7705645"/>
        </a:xfrm>
        <a:prstGeom prst="round2SameRect">
          <a:avLst/>
        </a:prstGeom>
        <a:solidFill>
          <a:schemeClr val="lt1">
            <a:alpha val="90000"/>
            <a:hueOff val="0"/>
            <a:satOff val="0"/>
            <a:lumOff val="0"/>
            <a:alphaOff val="0"/>
          </a:schemeClr>
        </a:solidFill>
        <a:ln w="9525" cap="rnd" cmpd="sng" algn="ctr">
          <a:solidFill>
            <a:schemeClr val="accent5">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Yazılan performans düzeyi uzun ve kısa dönemli hedefler oluşturmaya olanak vermelidir.</a:t>
          </a:r>
          <a:endParaRPr lang="tr-TR" sz="1800" kern="1200" dirty="0">
            <a:effectLst>
              <a:outerShdw blurRad="38100" dist="38100" dir="2700000" algn="tl">
                <a:srgbClr val="000000">
                  <a:alpha val="43137"/>
                </a:srgbClr>
              </a:outerShdw>
            </a:effectLst>
            <a:latin typeface="Cambria" pitchFamily="18" charset="0"/>
          </a:endParaRPr>
        </a:p>
      </dsp:txBody>
      <dsp:txXfrm rot="-5400000">
        <a:off x="550476" y="2243458"/>
        <a:ext cx="7679568" cy="482029"/>
      </dsp:txXfrm>
    </dsp:sp>
    <dsp:sp modelId="{3A58DEDE-9BE1-4506-BA5C-6A495CD9473E}">
      <dsp:nvSpPr>
        <dsp:cNvPr id="0" name=""/>
        <dsp:cNvSpPr/>
      </dsp:nvSpPr>
      <dsp:spPr>
        <a:xfrm rot="5400000">
          <a:off x="-148071" y="3078726"/>
          <a:ext cx="821821" cy="575274"/>
        </a:xfrm>
        <a:prstGeom prst="chevron">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5</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3243089"/>
        <a:ext cx="575274" cy="246547"/>
      </dsp:txXfrm>
    </dsp:sp>
    <dsp:sp modelId="{88ACB77F-A0D3-4189-BA05-2BDA848BF328}">
      <dsp:nvSpPr>
        <dsp:cNvPr id="0" name=""/>
        <dsp:cNvSpPr/>
      </dsp:nvSpPr>
      <dsp:spPr>
        <a:xfrm rot="5400000">
          <a:off x="4136206" y="-630276"/>
          <a:ext cx="534183" cy="7705645"/>
        </a:xfrm>
        <a:prstGeom prst="round2SameRect">
          <a:avLst/>
        </a:prstGeom>
        <a:solidFill>
          <a:schemeClr val="lt1">
            <a:alpha val="90000"/>
            <a:hueOff val="0"/>
            <a:satOff val="0"/>
            <a:lumOff val="0"/>
            <a:alphaOff val="0"/>
          </a:schemeClr>
        </a:solidFill>
        <a:ln w="9525" cap="rnd" cmpd="sng" algn="ctr">
          <a:solidFill>
            <a:schemeClr val="accent6">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Performans düzeyi ifadeleri öğrencinin şimdiki durumunu yansıtmalıdır.</a:t>
          </a:r>
          <a:endParaRPr lang="tr-TR" sz="1800" kern="1200" dirty="0"/>
        </a:p>
      </dsp:txBody>
      <dsp:txXfrm rot="-5400000">
        <a:off x="550476" y="2981531"/>
        <a:ext cx="7679568" cy="482029"/>
      </dsp:txXfrm>
    </dsp:sp>
    <dsp:sp modelId="{85159DC5-8EE8-4447-A508-042CB23640AE}">
      <dsp:nvSpPr>
        <dsp:cNvPr id="0" name=""/>
        <dsp:cNvSpPr/>
      </dsp:nvSpPr>
      <dsp:spPr>
        <a:xfrm rot="5400000">
          <a:off x="-148071" y="3816799"/>
          <a:ext cx="821821" cy="575274"/>
        </a:xfrm>
        <a:prstGeom prst="chevron">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6</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3981162"/>
        <a:ext cx="575274" cy="246547"/>
      </dsp:txXfrm>
    </dsp:sp>
    <dsp:sp modelId="{E2968661-7DA1-4F1E-AEC8-29CC6B13A777}">
      <dsp:nvSpPr>
        <dsp:cNvPr id="0" name=""/>
        <dsp:cNvSpPr/>
      </dsp:nvSpPr>
      <dsp:spPr>
        <a:xfrm rot="5400000">
          <a:off x="4136206" y="107795"/>
          <a:ext cx="534183" cy="7705645"/>
        </a:xfrm>
        <a:prstGeom prst="round2SameRect">
          <a:avLst/>
        </a:prstGeom>
        <a:solidFill>
          <a:schemeClr val="lt1">
            <a:alpha val="90000"/>
            <a:hueOff val="0"/>
            <a:satOff val="0"/>
            <a:lumOff val="0"/>
            <a:alphaOff val="0"/>
          </a:schemeClr>
        </a:solidFill>
        <a:ln w="9525" cap="rnd" cmpd="sng" algn="ctr">
          <a:solidFill>
            <a:schemeClr val="accent2">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Performans düzeyi ifadelerinde öğrencinin değerlendirilen becerideki ustalık derecesi ya da güçlük derecesi de belirtilmelidir.</a:t>
          </a:r>
          <a:endParaRPr lang="tr-TR" sz="1800" kern="1200" dirty="0"/>
        </a:p>
      </dsp:txBody>
      <dsp:txXfrm rot="-5400000">
        <a:off x="550476" y="3719603"/>
        <a:ext cx="7679568" cy="482029"/>
      </dsp:txXfrm>
    </dsp:sp>
    <dsp:sp modelId="{E99F3097-76C9-4DB0-839B-5C35810DABD4}">
      <dsp:nvSpPr>
        <dsp:cNvPr id="0" name=""/>
        <dsp:cNvSpPr/>
      </dsp:nvSpPr>
      <dsp:spPr>
        <a:xfrm rot="5400000">
          <a:off x="-148071" y="4554871"/>
          <a:ext cx="821821" cy="575274"/>
        </a:xfrm>
        <a:prstGeom prst="chevron">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7</a:t>
          </a:r>
          <a:endParaRPr lang="tr-TR" sz="1800" b="1" kern="1200" dirty="0">
            <a:effectLst>
              <a:outerShdw blurRad="38100" dist="38100" dir="2700000" algn="tl">
                <a:srgbClr val="000000">
                  <a:alpha val="43137"/>
                </a:srgbClr>
              </a:outerShdw>
            </a:effectLst>
            <a:latin typeface="Cambria" pitchFamily="18" charset="0"/>
          </a:endParaRPr>
        </a:p>
      </dsp:txBody>
      <dsp:txXfrm rot="-5400000">
        <a:off x="-24797" y="4719234"/>
        <a:ext cx="575274" cy="246547"/>
      </dsp:txXfrm>
    </dsp:sp>
    <dsp:sp modelId="{89784988-C147-4EF4-BAFE-C8904C51D8D2}">
      <dsp:nvSpPr>
        <dsp:cNvPr id="0" name=""/>
        <dsp:cNvSpPr/>
      </dsp:nvSpPr>
      <dsp:spPr>
        <a:xfrm rot="5400000">
          <a:off x="4136206" y="845867"/>
          <a:ext cx="534183" cy="7705645"/>
        </a:xfrm>
        <a:prstGeom prst="round2SameRect">
          <a:avLst/>
        </a:prstGeom>
        <a:solidFill>
          <a:schemeClr val="lt1">
            <a:alpha val="90000"/>
            <a:hueOff val="0"/>
            <a:satOff val="0"/>
            <a:lumOff val="0"/>
            <a:alphaOff val="0"/>
          </a:schemeClr>
        </a:solidFill>
        <a:ln w="9525" cap="rnd" cmpd="sng" algn="ctr">
          <a:solidFill>
            <a:schemeClr val="accent3">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Performans düzeyi ifadelerinde grubun ortalama başarısı belirtilmelidir.</a:t>
          </a:r>
          <a:endParaRPr lang="tr-TR" sz="1800" kern="1200" dirty="0"/>
        </a:p>
      </dsp:txBody>
      <dsp:txXfrm rot="-5400000">
        <a:off x="550476" y="4457675"/>
        <a:ext cx="7679568" cy="4820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C6FECC-10F5-46BD-A5D9-C638D9042C6E}">
      <dsp:nvSpPr>
        <dsp:cNvPr id="0" name=""/>
        <dsp:cNvSpPr/>
      </dsp:nvSpPr>
      <dsp:spPr>
        <a:xfrm>
          <a:off x="3272136" y="1892999"/>
          <a:ext cx="1664287" cy="1335170"/>
        </a:xfrm>
        <a:prstGeom prst="ellipse">
          <a:avLst/>
        </a:prstGeom>
        <a:gradFill rotWithShape="0">
          <a:gsLst>
            <a:gs pos="0">
              <a:schemeClr val="accent1">
                <a:hueOff val="0"/>
                <a:satOff val="0"/>
                <a:lumOff val="0"/>
                <a:alphaOff val="0"/>
                <a:tint val="96000"/>
                <a:lumMod val="104000"/>
              </a:schemeClr>
            </a:gs>
            <a:gs pos="100000">
              <a:schemeClr val="accent1">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KISA DÖNEMLİ AMAÇ</a:t>
          </a:r>
          <a:endParaRPr lang="tr-TR" sz="2000" b="1" kern="1200" dirty="0">
            <a:effectLst>
              <a:outerShdw blurRad="38100" dist="38100" dir="2700000" algn="tl">
                <a:srgbClr val="000000">
                  <a:alpha val="43137"/>
                </a:srgbClr>
              </a:outerShdw>
            </a:effectLst>
            <a:latin typeface="Cambria" pitchFamily="18" charset="0"/>
          </a:endParaRPr>
        </a:p>
      </dsp:txBody>
      <dsp:txXfrm>
        <a:off x="3515865" y="2088530"/>
        <a:ext cx="1176829" cy="944108"/>
      </dsp:txXfrm>
    </dsp:sp>
    <dsp:sp modelId="{918D94F8-7A86-4661-A27C-2E821AC407D7}">
      <dsp:nvSpPr>
        <dsp:cNvPr id="0" name=""/>
        <dsp:cNvSpPr/>
      </dsp:nvSpPr>
      <dsp:spPr>
        <a:xfrm rot="16255887">
          <a:off x="3978124" y="1406188"/>
          <a:ext cx="282419" cy="456923"/>
        </a:xfrm>
        <a:prstGeom prst="rightArrow">
          <a:avLst>
            <a:gd name="adj1" fmla="val 60000"/>
            <a:gd name="adj2" fmla="val 50000"/>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4019798" y="1539930"/>
        <a:ext cx="197693" cy="274153"/>
      </dsp:txXfrm>
    </dsp:sp>
    <dsp:sp modelId="{306D4490-FFA2-459F-BA52-E8BA3C11AFFC}">
      <dsp:nvSpPr>
        <dsp:cNvPr id="0" name=""/>
        <dsp:cNvSpPr/>
      </dsp:nvSpPr>
      <dsp:spPr>
        <a:xfrm>
          <a:off x="3294631" y="-773"/>
          <a:ext cx="1680455" cy="1361093"/>
        </a:xfrm>
        <a:prstGeom prst="ellips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BİREY</a:t>
          </a:r>
          <a:endParaRPr lang="tr-TR" sz="2400" b="1" kern="1200" dirty="0">
            <a:effectLst>
              <a:outerShdw blurRad="38100" dist="38100" dir="2700000" algn="tl">
                <a:srgbClr val="000000">
                  <a:alpha val="43137"/>
                </a:srgbClr>
              </a:outerShdw>
            </a:effectLst>
            <a:latin typeface="Cambria" pitchFamily="18" charset="0"/>
          </a:endParaRPr>
        </a:p>
      </dsp:txBody>
      <dsp:txXfrm>
        <a:off x="3540728" y="198554"/>
        <a:ext cx="1188261" cy="962439"/>
      </dsp:txXfrm>
    </dsp:sp>
    <dsp:sp modelId="{2A82B539-61A5-49E2-A9CE-901B837CABA1}">
      <dsp:nvSpPr>
        <dsp:cNvPr id="0" name=""/>
        <dsp:cNvSpPr/>
      </dsp:nvSpPr>
      <dsp:spPr>
        <a:xfrm rot="114642">
          <a:off x="5022254" y="2366229"/>
          <a:ext cx="208760" cy="456923"/>
        </a:xfrm>
        <a:prstGeom prst="rightArrow">
          <a:avLst>
            <a:gd name="adj1" fmla="val 60000"/>
            <a:gd name="adj2" fmla="val 50000"/>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5022271" y="2456570"/>
        <a:ext cx="146132" cy="274153"/>
      </dsp:txXfrm>
    </dsp:sp>
    <dsp:sp modelId="{AA766BFB-0D7C-4DE0-B52F-E2C6231D9AEA}">
      <dsp:nvSpPr>
        <dsp:cNvPr id="0" name=""/>
        <dsp:cNvSpPr/>
      </dsp:nvSpPr>
      <dsp:spPr>
        <a:xfrm>
          <a:off x="5328590" y="1872212"/>
          <a:ext cx="1868412" cy="1520761"/>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tr-TR" sz="2000" b="1" kern="1200" dirty="0" smtClean="0">
              <a:effectLst>
                <a:outerShdw blurRad="38100" dist="38100" dir="2700000" algn="tl">
                  <a:srgbClr val="000000">
                    <a:alpha val="43137"/>
                  </a:srgbClr>
                </a:outerShdw>
              </a:effectLst>
              <a:latin typeface="Cambria" pitchFamily="18" charset="0"/>
            </a:rPr>
            <a:t>DAVRANIŞ</a:t>
          </a:r>
          <a:endParaRPr lang="tr-TR" sz="2000" b="1" kern="1200" dirty="0">
            <a:effectLst>
              <a:outerShdw blurRad="38100" dist="38100" dir="2700000" algn="tl">
                <a:srgbClr val="000000">
                  <a:alpha val="43137"/>
                </a:srgbClr>
              </a:outerShdw>
            </a:effectLst>
            <a:latin typeface="Cambria" pitchFamily="18" charset="0"/>
          </a:endParaRPr>
        </a:p>
      </dsp:txBody>
      <dsp:txXfrm>
        <a:off x="5602213" y="2094922"/>
        <a:ext cx="1321166" cy="1075341"/>
      </dsp:txXfrm>
    </dsp:sp>
    <dsp:sp modelId="{2AAA8CC2-CD5D-4D5D-B5B8-5939775DF064}">
      <dsp:nvSpPr>
        <dsp:cNvPr id="0" name=""/>
        <dsp:cNvSpPr/>
      </dsp:nvSpPr>
      <dsp:spPr>
        <a:xfrm rot="5387409">
          <a:off x="3964245" y="3262229"/>
          <a:ext cx="286883" cy="456923"/>
        </a:xfrm>
        <a:prstGeom prst="rightArrow">
          <a:avLst>
            <a:gd name="adj1" fmla="val 60000"/>
            <a:gd name="adj2" fmla="val 50000"/>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a:off x="4007120" y="3310582"/>
        <a:ext cx="200818" cy="274153"/>
      </dsp:txXfrm>
    </dsp:sp>
    <dsp:sp modelId="{9073400B-745D-4AA0-A379-D732FACEA010}">
      <dsp:nvSpPr>
        <dsp:cNvPr id="0" name=""/>
        <dsp:cNvSpPr/>
      </dsp:nvSpPr>
      <dsp:spPr>
        <a:xfrm>
          <a:off x="3240367" y="3769450"/>
          <a:ext cx="1741602" cy="1343891"/>
        </a:xfrm>
        <a:prstGeom prst="ellips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ÖLÇÜT</a:t>
          </a:r>
          <a:endParaRPr lang="tr-TR" sz="2400" b="1" kern="1200" dirty="0">
            <a:effectLst>
              <a:outerShdw blurRad="38100" dist="38100" dir="2700000" algn="tl">
                <a:srgbClr val="000000">
                  <a:alpha val="43137"/>
                </a:srgbClr>
              </a:outerShdw>
            </a:effectLst>
            <a:latin typeface="Cambria" pitchFamily="18" charset="0"/>
          </a:endParaRPr>
        </a:p>
      </dsp:txBody>
      <dsp:txXfrm>
        <a:off x="3495419" y="3966258"/>
        <a:ext cx="1231498" cy="950275"/>
      </dsp:txXfrm>
    </dsp:sp>
    <dsp:sp modelId="{09BC630A-A467-4037-AB58-6877931BC7C1}">
      <dsp:nvSpPr>
        <dsp:cNvPr id="0" name=""/>
        <dsp:cNvSpPr/>
      </dsp:nvSpPr>
      <dsp:spPr>
        <a:xfrm rot="10806048">
          <a:off x="2650869" y="2329952"/>
          <a:ext cx="439030" cy="456923"/>
        </a:xfrm>
        <a:prstGeom prst="rightArrow">
          <a:avLst>
            <a:gd name="adj1" fmla="val 60000"/>
            <a:gd name="adj2" fmla="val 50000"/>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tr-TR" sz="1900" kern="1200"/>
        </a:p>
      </dsp:txBody>
      <dsp:txXfrm rot="10800000">
        <a:off x="2782578" y="2421453"/>
        <a:ext cx="307321" cy="274153"/>
      </dsp:txXfrm>
    </dsp:sp>
    <dsp:sp modelId="{98028DCF-8695-43DC-A64F-03142771419E}">
      <dsp:nvSpPr>
        <dsp:cNvPr id="0" name=""/>
        <dsp:cNvSpPr/>
      </dsp:nvSpPr>
      <dsp:spPr>
        <a:xfrm>
          <a:off x="864105" y="1872199"/>
          <a:ext cx="1579677" cy="1368148"/>
        </a:xfrm>
        <a:prstGeom prst="ellips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tr-TR" sz="2400" b="1" kern="1200" dirty="0" smtClean="0">
              <a:effectLst>
                <a:outerShdw blurRad="38100" dist="38100" dir="2700000" algn="tl">
                  <a:srgbClr val="000000">
                    <a:alpha val="43137"/>
                  </a:srgbClr>
                </a:outerShdw>
              </a:effectLst>
              <a:latin typeface="Cambria" pitchFamily="18" charset="0"/>
            </a:rPr>
            <a:t>KOŞUL</a:t>
          </a:r>
          <a:endParaRPr lang="tr-TR" sz="2400" b="1" kern="1200" dirty="0">
            <a:effectLst>
              <a:outerShdw blurRad="38100" dist="38100" dir="2700000" algn="tl">
                <a:srgbClr val="000000">
                  <a:alpha val="43137"/>
                </a:srgbClr>
              </a:outerShdw>
            </a:effectLst>
            <a:latin typeface="Cambria" pitchFamily="18" charset="0"/>
          </a:endParaRPr>
        </a:p>
      </dsp:txBody>
      <dsp:txXfrm>
        <a:off x="1095443" y="2072560"/>
        <a:ext cx="1117001" cy="9674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13A76-94F5-4C6F-9E97-607A5C80B5C4}">
      <dsp:nvSpPr>
        <dsp:cNvPr id="0" name=""/>
        <dsp:cNvSpPr/>
      </dsp:nvSpPr>
      <dsp:spPr>
        <a:xfrm rot="10800000">
          <a:off x="1618948" y="3784"/>
          <a:ext cx="5913499" cy="517830"/>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Öğretimsel stratejiler</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3784"/>
        <a:ext cx="5784042" cy="517830"/>
      </dsp:txXfrm>
    </dsp:sp>
    <dsp:sp modelId="{F4141330-4E03-478B-A588-65606D23CE95}">
      <dsp:nvSpPr>
        <dsp:cNvPr id="0" name=""/>
        <dsp:cNvSpPr/>
      </dsp:nvSpPr>
      <dsp:spPr>
        <a:xfrm>
          <a:off x="1360032" y="3784"/>
          <a:ext cx="517830" cy="517830"/>
        </a:xfrm>
        <a:prstGeom prst="sun">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40607D2-1F59-439F-9EAF-43D79124AA51}">
      <dsp:nvSpPr>
        <dsp:cNvPr id="0" name=""/>
        <dsp:cNvSpPr/>
      </dsp:nvSpPr>
      <dsp:spPr>
        <a:xfrm rot="10800000">
          <a:off x="1618948" y="676191"/>
          <a:ext cx="5913499" cy="517830"/>
        </a:xfrm>
        <a:prstGeom prst="homePlat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Çıktılar ve ürünler</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676191"/>
        <a:ext cx="5784042" cy="517830"/>
      </dsp:txXfrm>
    </dsp:sp>
    <dsp:sp modelId="{F8A66ACB-9020-4416-9117-581A27B8630C}">
      <dsp:nvSpPr>
        <dsp:cNvPr id="0" name=""/>
        <dsp:cNvSpPr/>
      </dsp:nvSpPr>
      <dsp:spPr>
        <a:xfrm>
          <a:off x="1360032" y="676191"/>
          <a:ext cx="517830" cy="517830"/>
        </a:xfrm>
        <a:prstGeom prst="sun">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5784B069-DA31-4CE6-BB61-525E10CD33D6}">
      <dsp:nvSpPr>
        <dsp:cNvPr id="0" name=""/>
        <dsp:cNvSpPr/>
      </dsp:nvSpPr>
      <dsp:spPr>
        <a:xfrm rot="10800000">
          <a:off x="1618948" y="1348598"/>
          <a:ext cx="5913499" cy="517830"/>
        </a:xfrm>
        <a:prstGeom prst="homePlat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Öğrenilen malzemenin uzunluğu</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1348598"/>
        <a:ext cx="5784042" cy="517830"/>
      </dsp:txXfrm>
    </dsp:sp>
    <dsp:sp modelId="{313E0F97-EC2C-4783-85F5-417864CEA9F0}">
      <dsp:nvSpPr>
        <dsp:cNvPr id="0" name=""/>
        <dsp:cNvSpPr/>
      </dsp:nvSpPr>
      <dsp:spPr>
        <a:xfrm>
          <a:off x="1360032" y="1348598"/>
          <a:ext cx="517830" cy="517830"/>
        </a:xfrm>
        <a:prstGeom prst="sun">
          <a:avLst/>
        </a:prstGeom>
        <a:gradFill rotWithShape="0">
          <a:gsLst>
            <a:gs pos="0">
              <a:schemeClr val="accent4">
                <a:tint val="50000"/>
                <a:hueOff val="0"/>
                <a:satOff val="0"/>
                <a:lumOff val="0"/>
                <a:alphaOff val="0"/>
                <a:tint val="96000"/>
                <a:lumMod val="104000"/>
              </a:schemeClr>
            </a:gs>
            <a:gs pos="100000">
              <a:schemeClr val="accent4">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C7F5999F-2082-4731-A1EB-8AA2D66BCDEA}">
      <dsp:nvSpPr>
        <dsp:cNvPr id="0" name=""/>
        <dsp:cNvSpPr/>
      </dsp:nvSpPr>
      <dsp:spPr>
        <a:xfrm rot="10800000">
          <a:off x="1618948" y="2021005"/>
          <a:ext cx="5913499" cy="517830"/>
        </a:xfrm>
        <a:prstGeom prst="homePlat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Öğrenilen malzemenin güçlüğü</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2021005"/>
        <a:ext cx="5784042" cy="517830"/>
      </dsp:txXfrm>
    </dsp:sp>
    <dsp:sp modelId="{F8B48D7E-FDED-4D02-8FF6-CFFE43D661EB}">
      <dsp:nvSpPr>
        <dsp:cNvPr id="0" name=""/>
        <dsp:cNvSpPr/>
      </dsp:nvSpPr>
      <dsp:spPr>
        <a:xfrm>
          <a:off x="1360032" y="2021005"/>
          <a:ext cx="517830" cy="517830"/>
        </a:xfrm>
        <a:prstGeom prst="sun">
          <a:avLst/>
        </a:prstGeom>
        <a:gradFill rotWithShape="0">
          <a:gsLst>
            <a:gs pos="0">
              <a:schemeClr val="accent5">
                <a:tint val="50000"/>
                <a:hueOff val="0"/>
                <a:satOff val="0"/>
                <a:lumOff val="0"/>
                <a:alphaOff val="0"/>
                <a:tint val="96000"/>
                <a:lumMod val="104000"/>
              </a:schemeClr>
            </a:gs>
            <a:gs pos="100000">
              <a:schemeClr val="accent5">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9AB09D7-55E0-4897-A6AA-98611F28BA54}">
      <dsp:nvSpPr>
        <dsp:cNvPr id="0" name=""/>
        <dsp:cNvSpPr/>
      </dsp:nvSpPr>
      <dsp:spPr>
        <a:xfrm rot="10800000">
          <a:off x="1618948" y="2693412"/>
          <a:ext cx="5913499" cy="517830"/>
        </a:xfrm>
        <a:prstGeom prst="homePlate">
          <a:avLst/>
        </a:prstGeom>
        <a:gradFill rotWithShape="0">
          <a:gsLst>
            <a:gs pos="0">
              <a:schemeClr val="accent6">
                <a:hueOff val="0"/>
                <a:satOff val="0"/>
                <a:lumOff val="0"/>
                <a:alphaOff val="0"/>
                <a:tint val="96000"/>
                <a:lumMod val="104000"/>
              </a:schemeClr>
            </a:gs>
            <a:gs pos="100000">
              <a:schemeClr val="accent6">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Öğrenme süresi</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2693412"/>
        <a:ext cx="5784042" cy="517830"/>
      </dsp:txXfrm>
    </dsp:sp>
    <dsp:sp modelId="{1EDFDD8E-5E5C-4F6F-AA7A-33EFFA87CC37}">
      <dsp:nvSpPr>
        <dsp:cNvPr id="0" name=""/>
        <dsp:cNvSpPr/>
      </dsp:nvSpPr>
      <dsp:spPr>
        <a:xfrm>
          <a:off x="1360032" y="2693412"/>
          <a:ext cx="517830" cy="517830"/>
        </a:xfrm>
        <a:prstGeom prst="sun">
          <a:avLst/>
        </a:prstGeom>
        <a:gradFill rotWithShape="0">
          <a:gsLst>
            <a:gs pos="0">
              <a:schemeClr val="accent6">
                <a:tint val="50000"/>
                <a:hueOff val="0"/>
                <a:satOff val="0"/>
                <a:lumOff val="0"/>
                <a:alphaOff val="0"/>
                <a:tint val="96000"/>
                <a:lumMod val="104000"/>
              </a:schemeClr>
            </a:gs>
            <a:gs pos="100000">
              <a:schemeClr val="accent6">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74C3E7E9-3FAE-4C44-980C-94CA4ADC5D59}">
      <dsp:nvSpPr>
        <dsp:cNvPr id="0" name=""/>
        <dsp:cNvSpPr/>
      </dsp:nvSpPr>
      <dsp:spPr>
        <a:xfrm rot="10800000">
          <a:off x="1618948" y="3365819"/>
          <a:ext cx="5913499" cy="517830"/>
        </a:xfrm>
        <a:prstGeom prst="homePlate">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Öğrenme için gereken destekler</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3365819"/>
        <a:ext cx="5784042" cy="517830"/>
      </dsp:txXfrm>
    </dsp:sp>
    <dsp:sp modelId="{6356A481-F755-48FC-B4C3-13A64F87579A}">
      <dsp:nvSpPr>
        <dsp:cNvPr id="0" name=""/>
        <dsp:cNvSpPr/>
      </dsp:nvSpPr>
      <dsp:spPr>
        <a:xfrm>
          <a:off x="1360032" y="3365819"/>
          <a:ext cx="517830" cy="517830"/>
        </a:xfrm>
        <a:prstGeom prst="sun">
          <a:avLst/>
        </a:prstGeom>
        <a:gradFill rotWithShape="0">
          <a:gsLst>
            <a:gs pos="0">
              <a:schemeClr val="accent2">
                <a:tint val="50000"/>
                <a:hueOff val="0"/>
                <a:satOff val="0"/>
                <a:lumOff val="0"/>
                <a:alphaOff val="0"/>
                <a:tint val="96000"/>
                <a:lumMod val="104000"/>
              </a:schemeClr>
            </a:gs>
            <a:gs pos="100000">
              <a:schemeClr val="accent2">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D1B230D5-4EF6-463E-9CCA-54E1DD782E03}">
      <dsp:nvSpPr>
        <dsp:cNvPr id="0" name=""/>
        <dsp:cNvSpPr/>
      </dsp:nvSpPr>
      <dsp:spPr>
        <a:xfrm rot="10800000">
          <a:off x="1618948" y="4038226"/>
          <a:ext cx="5913499" cy="517830"/>
        </a:xfrm>
        <a:prstGeom prst="homePlat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Öğrencinin etkinliklere katılım derecesi</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4038226"/>
        <a:ext cx="5784042" cy="517830"/>
      </dsp:txXfrm>
    </dsp:sp>
    <dsp:sp modelId="{12EE5F90-4E0A-4D67-9400-5E8EFF992700}">
      <dsp:nvSpPr>
        <dsp:cNvPr id="0" name=""/>
        <dsp:cNvSpPr/>
      </dsp:nvSpPr>
      <dsp:spPr>
        <a:xfrm>
          <a:off x="1360032" y="4038226"/>
          <a:ext cx="517830" cy="517830"/>
        </a:xfrm>
        <a:prstGeom prst="sun">
          <a:avLst/>
        </a:prstGeom>
        <a:gradFill rotWithShape="0">
          <a:gsLst>
            <a:gs pos="0">
              <a:schemeClr val="accent3">
                <a:tint val="50000"/>
                <a:hueOff val="0"/>
                <a:satOff val="0"/>
                <a:lumOff val="0"/>
                <a:alphaOff val="0"/>
                <a:tint val="96000"/>
                <a:lumMod val="104000"/>
              </a:schemeClr>
            </a:gs>
            <a:gs pos="100000">
              <a:schemeClr val="accent3">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4C3A8D58-B82A-46DB-B527-1A028293A3DD}">
      <dsp:nvSpPr>
        <dsp:cNvPr id="0" name=""/>
        <dsp:cNvSpPr/>
      </dsp:nvSpPr>
      <dsp:spPr>
        <a:xfrm rot="10800000">
          <a:off x="1618948" y="4710633"/>
          <a:ext cx="5913499" cy="517830"/>
        </a:xfrm>
        <a:prstGeom prst="homePlate">
          <a:avLst/>
        </a:prstGeom>
        <a:gradFill rotWithShape="0">
          <a:gsLst>
            <a:gs pos="0">
              <a:schemeClr val="accent4">
                <a:hueOff val="0"/>
                <a:satOff val="0"/>
                <a:lumOff val="0"/>
                <a:alphaOff val="0"/>
                <a:tint val="96000"/>
                <a:lumMod val="104000"/>
              </a:schemeClr>
            </a:gs>
            <a:gs pos="100000">
              <a:schemeClr val="accent4">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Amaçların uyarlanması</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4710633"/>
        <a:ext cx="5784042" cy="517830"/>
      </dsp:txXfrm>
    </dsp:sp>
    <dsp:sp modelId="{E27C1E92-AC70-4621-9923-E467993A9B0A}">
      <dsp:nvSpPr>
        <dsp:cNvPr id="0" name=""/>
        <dsp:cNvSpPr/>
      </dsp:nvSpPr>
      <dsp:spPr>
        <a:xfrm>
          <a:off x="1360032" y="4710633"/>
          <a:ext cx="517830" cy="517830"/>
        </a:xfrm>
        <a:prstGeom prst="sun">
          <a:avLst/>
        </a:prstGeom>
        <a:gradFill rotWithShape="0">
          <a:gsLst>
            <a:gs pos="0">
              <a:schemeClr val="accent4">
                <a:tint val="50000"/>
                <a:hueOff val="0"/>
                <a:satOff val="0"/>
                <a:lumOff val="0"/>
                <a:alphaOff val="0"/>
                <a:tint val="96000"/>
                <a:lumMod val="104000"/>
              </a:schemeClr>
            </a:gs>
            <a:gs pos="100000">
              <a:schemeClr val="accent4">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 modelId="{E95A343B-0C56-42B7-AB2B-4D2565721B51}">
      <dsp:nvSpPr>
        <dsp:cNvPr id="0" name=""/>
        <dsp:cNvSpPr/>
      </dsp:nvSpPr>
      <dsp:spPr>
        <a:xfrm rot="10800000">
          <a:off x="1618948" y="5383040"/>
          <a:ext cx="5913499" cy="517830"/>
        </a:xfrm>
        <a:prstGeom prst="homePlate">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28349" tIns="68580" rIns="128016" bIns="68580" numCol="1" spcCol="1270" anchor="ctr" anchorCtr="0">
          <a:noAutofit/>
        </a:bodyPr>
        <a:lstStyle/>
        <a:p>
          <a:pPr lvl="0" algn="ctr" defTabSz="800100">
            <a:lnSpc>
              <a:spcPct val="90000"/>
            </a:lnSpc>
            <a:spcBef>
              <a:spcPct val="0"/>
            </a:spcBef>
            <a:spcAft>
              <a:spcPct val="35000"/>
            </a:spcAft>
          </a:pPr>
          <a:r>
            <a:rPr lang="tr-TR" sz="1800" b="0" kern="1200" dirty="0" smtClean="0">
              <a:effectLst>
                <a:outerShdw blurRad="38100" dist="38100" dir="2700000" algn="tl">
                  <a:srgbClr val="000000">
                    <a:alpha val="43137"/>
                  </a:srgbClr>
                </a:outerShdw>
              </a:effectLst>
              <a:latin typeface="Cambria" pitchFamily="18" charset="0"/>
            </a:rPr>
            <a:t>Var olan programdan farklı bir program izlenmesi</a:t>
          </a:r>
          <a:endParaRPr lang="tr-TR" sz="1800" b="0" kern="1200" dirty="0">
            <a:effectLst>
              <a:outerShdw blurRad="38100" dist="38100" dir="2700000" algn="tl">
                <a:srgbClr val="000000">
                  <a:alpha val="43137"/>
                </a:srgbClr>
              </a:outerShdw>
            </a:effectLst>
            <a:latin typeface="Cambria" pitchFamily="18" charset="0"/>
          </a:endParaRPr>
        </a:p>
      </dsp:txBody>
      <dsp:txXfrm rot="10800000">
        <a:off x="1748405" y="5383040"/>
        <a:ext cx="5784042" cy="517830"/>
      </dsp:txXfrm>
    </dsp:sp>
    <dsp:sp modelId="{9BBB3CF1-5DD6-4DA9-B635-F6264BF1DB00}">
      <dsp:nvSpPr>
        <dsp:cNvPr id="0" name=""/>
        <dsp:cNvSpPr/>
      </dsp:nvSpPr>
      <dsp:spPr>
        <a:xfrm>
          <a:off x="1360032" y="5383040"/>
          <a:ext cx="517830" cy="517830"/>
        </a:xfrm>
        <a:prstGeom prst="sun">
          <a:avLst/>
        </a:prstGeom>
        <a:gradFill rotWithShape="0">
          <a:gsLst>
            <a:gs pos="0">
              <a:schemeClr val="accent5">
                <a:tint val="50000"/>
                <a:hueOff val="0"/>
                <a:satOff val="0"/>
                <a:lumOff val="0"/>
                <a:alphaOff val="0"/>
                <a:tint val="96000"/>
                <a:lumMod val="104000"/>
              </a:schemeClr>
            </a:gs>
            <a:gs pos="100000">
              <a:schemeClr val="accent5">
                <a:tint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127000" prstMaterial="plastic">
          <a:bevelT w="88900" h="88900"/>
          <a:bevelB w="88900" h="31750" prst="angle"/>
        </a:sp3d>
      </dsp:spPr>
      <dsp:style>
        <a:lnRef idx="0">
          <a:scrgbClr r="0" g="0" b="0"/>
        </a:lnRef>
        <a:fillRef idx="3">
          <a:scrgbClr r="0" g="0" b="0"/>
        </a:fillRef>
        <a:effectRef idx="2">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0E5E9E-5565-4608-A63C-E84EAB2663B8}">
      <dsp:nvSpPr>
        <dsp:cNvPr id="0" name=""/>
        <dsp:cNvSpPr/>
      </dsp:nvSpPr>
      <dsp:spPr>
        <a:xfrm>
          <a:off x="0" y="385668"/>
          <a:ext cx="7848872" cy="579600"/>
        </a:xfrm>
        <a:prstGeom prst="rect">
          <a:avLst/>
        </a:prstGeom>
        <a:solidFill>
          <a:schemeClr val="lt1">
            <a:alpha val="90000"/>
            <a:hueOff val="0"/>
            <a:satOff val="0"/>
            <a:lumOff val="0"/>
            <a:alphaOff val="0"/>
          </a:schemeClr>
        </a:solidFill>
        <a:ln w="9525" cap="rnd" cmpd="sng" algn="ctr">
          <a:solidFill>
            <a:schemeClr val="accent5">
              <a:shade val="5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3C12614-413E-4A76-A2EE-C3D5C8181D8F}">
      <dsp:nvSpPr>
        <dsp:cNvPr id="0" name=""/>
        <dsp:cNvSpPr/>
      </dsp:nvSpPr>
      <dsp:spPr>
        <a:xfrm>
          <a:off x="392443" y="46188"/>
          <a:ext cx="5494210" cy="678960"/>
        </a:xfrm>
        <a:prstGeom prst="roundRect">
          <a:avLst/>
        </a:prstGeom>
        <a:gradFill rotWithShape="0">
          <a:gsLst>
            <a:gs pos="0">
              <a:schemeClr val="accent5">
                <a:shade val="50000"/>
                <a:hueOff val="0"/>
                <a:satOff val="0"/>
                <a:lumOff val="0"/>
                <a:alphaOff val="0"/>
                <a:tint val="96000"/>
                <a:lumMod val="104000"/>
              </a:schemeClr>
            </a:gs>
            <a:gs pos="100000">
              <a:schemeClr val="accent5">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1. Fiziksel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79332"/>
        <a:ext cx="5427922" cy="612672"/>
      </dsp:txXfrm>
    </dsp:sp>
    <dsp:sp modelId="{1B28A6D6-DD0F-461F-876C-6850F74F624D}">
      <dsp:nvSpPr>
        <dsp:cNvPr id="0" name=""/>
        <dsp:cNvSpPr/>
      </dsp:nvSpPr>
      <dsp:spPr>
        <a:xfrm>
          <a:off x="0" y="1428948"/>
          <a:ext cx="7848872" cy="579600"/>
        </a:xfrm>
        <a:prstGeom prst="rect">
          <a:avLst/>
        </a:prstGeom>
        <a:solidFill>
          <a:schemeClr val="lt1">
            <a:alpha val="90000"/>
            <a:hueOff val="0"/>
            <a:satOff val="0"/>
            <a:lumOff val="0"/>
            <a:alphaOff val="0"/>
          </a:schemeClr>
        </a:solidFill>
        <a:ln w="9525" cap="rnd" cmpd="sng" algn="ctr">
          <a:solidFill>
            <a:schemeClr val="accent5">
              <a:shade val="50000"/>
              <a:hueOff val="103476"/>
              <a:satOff val="-5740"/>
              <a:lumOff val="17439"/>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C4C3AD5-D276-41E8-A90E-A049B152F12D}">
      <dsp:nvSpPr>
        <dsp:cNvPr id="0" name=""/>
        <dsp:cNvSpPr/>
      </dsp:nvSpPr>
      <dsp:spPr>
        <a:xfrm>
          <a:off x="392443" y="1089468"/>
          <a:ext cx="5494210" cy="678960"/>
        </a:xfrm>
        <a:prstGeom prst="roundRect">
          <a:avLst/>
        </a:prstGeom>
        <a:gradFill rotWithShape="0">
          <a:gsLst>
            <a:gs pos="0">
              <a:schemeClr val="accent5">
                <a:shade val="50000"/>
                <a:hueOff val="103476"/>
                <a:satOff val="-5740"/>
                <a:lumOff val="17439"/>
                <a:alphaOff val="0"/>
                <a:tint val="96000"/>
                <a:lumMod val="104000"/>
              </a:schemeClr>
            </a:gs>
            <a:gs pos="100000">
              <a:schemeClr val="accent5">
                <a:shade val="50000"/>
                <a:hueOff val="103476"/>
                <a:satOff val="-5740"/>
                <a:lumOff val="1743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2. Sürece İlişkin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1122612"/>
        <a:ext cx="5427922" cy="612672"/>
      </dsp:txXfrm>
    </dsp:sp>
    <dsp:sp modelId="{DCA23794-771D-4910-ACED-62542AEE17DF}">
      <dsp:nvSpPr>
        <dsp:cNvPr id="0" name=""/>
        <dsp:cNvSpPr/>
      </dsp:nvSpPr>
      <dsp:spPr>
        <a:xfrm>
          <a:off x="0" y="2472228"/>
          <a:ext cx="7848872" cy="579600"/>
        </a:xfrm>
        <a:prstGeom prst="rect">
          <a:avLst/>
        </a:prstGeom>
        <a:solidFill>
          <a:schemeClr val="lt1">
            <a:alpha val="90000"/>
            <a:hueOff val="0"/>
            <a:satOff val="0"/>
            <a:lumOff val="0"/>
            <a:alphaOff val="0"/>
          </a:schemeClr>
        </a:solidFill>
        <a:ln w="9525" cap="rnd" cmpd="sng" algn="ctr">
          <a:solidFill>
            <a:schemeClr val="accent5">
              <a:shade val="50000"/>
              <a:hueOff val="206953"/>
              <a:satOff val="-11479"/>
              <a:lumOff val="34878"/>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62998CC-5F78-48F9-B269-318B901A0F85}">
      <dsp:nvSpPr>
        <dsp:cNvPr id="0" name=""/>
        <dsp:cNvSpPr/>
      </dsp:nvSpPr>
      <dsp:spPr>
        <a:xfrm>
          <a:off x="392443" y="2132748"/>
          <a:ext cx="5494210" cy="678960"/>
        </a:xfrm>
        <a:prstGeom prst="roundRect">
          <a:avLst/>
        </a:prstGeom>
        <a:gradFill rotWithShape="0">
          <a:gsLst>
            <a:gs pos="0">
              <a:schemeClr val="accent5">
                <a:shade val="50000"/>
                <a:hueOff val="206953"/>
                <a:satOff val="-11479"/>
                <a:lumOff val="34878"/>
                <a:alphaOff val="0"/>
                <a:tint val="96000"/>
                <a:lumMod val="104000"/>
              </a:schemeClr>
            </a:gs>
            <a:gs pos="100000">
              <a:schemeClr val="accent5">
                <a:shade val="50000"/>
                <a:hueOff val="206953"/>
                <a:satOff val="-11479"/>
                <a:lumOff val="3487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3. Sınıf iklimine Yönelik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2165892"/>
        <a:ext cx="5427922" cy="612672"/>
      </dsp:txXfrm>
    </dsp:sp>
    <dsp:sp modelId="{9BB21429-B3BC-4AA6-99E0-D679968E741C}">
      <dsp:nvSpPr>
        <dsp:cNvPr id="0" name=""/>
        <dsp:cNvSpPr/>
      </dsp:nvSpPr>
      <dsp:spPr>
        <a:xfrm>
          <a:off x="0" y="3515508"/>
          <a:ext cx="7848872" cy="579600"/>
        </a:xfrm>
        <a:prstGeom prst="rect">
          <a:avLst/>
        </a:prstGeom>
        <a:solidFill>
          <a:schemeClr val="lt1">
            <a:alpha val="90000"/>
            <a:hueOff val="0"/>
            <a:satOff val="0"/>
            <a:lumOff val="0"/>
            <a:alphaOff val="0"/>
          </a:schemeClr>
        </a:solidFill>
        <a:ln w="9525" cap="rnd" cmpd="sng" algn="ctr">
          <a:solidFill>
            <a:schemeClr val="accent5">
              <a:shade val="50000"/>
              <a:hueOff val="206953"/>
              <a:satOff val="-11479"/>
              <a:lumOff val="34878"/>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D65E2D0-C154-4967-A2A8-6062F2341B6E}">
      <dsp:nvSpPr>
        <dsp:cNvPr id="0" name=""/>
        <dsp:cNvSpPr/>
      </dsp:nvSpPr>
      <dsp:spPr>
        <a:xfrm>
          <a:off x="392443" y="3176028"/>
          <a:ext cx="5494210" cy="678960"/>
        </a:xfrm>
        <a:prstGeom prst="roundRect">
          <a:avLst/>
        </a:prstGeom>
        <a:gradFill rotWithShape="0">
          <a:gsLst>
            <a:gs pos="0">
              <a:schemeClr val="accent5">
                <a:shade val="50000"/>
                <a:hueOff val="206953"/>
                <a:satOff val="-11479"/>
                <a:lumOff val="34878"/>
                <a:alphaOff val="0"/>
                <a:tint val="96000"/>
                <a:lumMod val="104000"/>
              </a:schemeClr>
            </a:gs>
            <a:gs pos="100000">
              <a:schemeClr val="accent5">
                <a:shade val="50000"/>
                <a:hueOff val="206953"/>
                <a:satOff val="-11479"/>
                <a:lumOff val="34878"/>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4. Öğretimsel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3209172"/>
        <a:ext cx="5427922" cy="612672"/>
      </dsp:txXfrm>
    </dsp:sp>
    <dsp:sp modelId="{0891F4ED-6398-405E-9646-7CE850D1B5CF}">
      <dsp:nvSpPr>
        <dsp:cNvPr id="0" name=""/>
        <dsp:cNvSpPr/>
      </dsp:nvSpPr>
      <dsp:spPr>
        <a:xfrm>
          <a:off x="0" y="4558788"/>
          <a:ext cx="7848872" cy="579600"/>
        </a:xfrm>
        <a:prstGeom prst="rect">
          <a:avLst/>
        </a:prstGeom>
        <a:solidFill>
          <a:schemeClr val="lt1">
            <a:alpha val="90000"/>
            <a:hueOff val="0"/>
            <a:satOff val="0"/>
            <a:lumOff val="0"/>
            <a:alphaOff val="0"/>
          </a:schemeClr>
        </a:solidFill>
        <a:ln w="9525" cap="rnd" cmpd="sng" algn="ctr">
          <a:solidFill>
            <a:schemeClr val="accent5">
              <a:shade val="50000"/>
              <a:hueOff val="103476"/>
              <a:satOff val="-5740"/>
              <a:lumOff val="17439"/>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6DC11350-12D1-4DAB-88D7-330A7955CD8C}">
      <dsp:nvSpPr>
        <dsp:cNvPr id="0" name=""/>
        <dsp:cNvSpPr/>
      </dsp:nvSpPr>
      <dsp:spPr>
        <a:xfrm>
          <a:off x="392443" y="4219308"/>
          <a:ext cx="5494210" cy="678960"/>
        </a:xfrm>
        <a:prstGeom prst="roundRect">
          <a:avLst/>
        </a:prstGeom>
        <a:gradFill rotWithShape="0">
          <a:gsLst>
            <a:gs pos="0">
              <a:schemeClr val="accent5">
                <a:shade val="50000"/>
                <a:hueOff val="103476"/>
                <a:satOff val="-5740"/>
                <a:lumOff val="17439"/>
                <a:alphaOff val="0"/>
                <a:tint val="96000"/>
                <a:lumMod val="104000"/>
              </a:schemeClr>
            </a:gs>
            <a:gs pos="100000">
              <a:schemeClr val="accent5">
                <a:shade val="50000"/>
                <a:hueOff val="103476"/>
                <a:satOff val="-5740"/>
                <a:lumOff val="1743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7668" tIns="0" rIns="207668" bIns="0" numCol="1" spcCol="1270" anchor="ctr" anchorCtr="0">
          <a:noAutofit/>
        </a:bodyPr>
        <a:lstStyle/>
        <a:p>
          <a:pPr lvl="0" algn="l" defTabSz="1022350">
            <a:lnSpc>
              <a:spcPct val="90000"/>
            </a:lnSpc>
            <a:spcBef>
              <a:spcPct val="0"/>
            </a:spcBef>
            <a:spcAft>
              <a:spcPct val="35000"/>
            </a:spcAft>
          </a:pPr>
          <a:r>
            <a:rPr lang="tr-TR" sz="2300" kern="1200" dirty="0" smtClean="0">
              <a:effectLst>
                <a:outerShdw blurRad="38100" dist="38100" dir="2700000" algn="tl">
                  <a:srgbClr val="000000">
                    <a:alpha val="43137"/>
                  </a:srgbClr>
                </a:outerShdw>
              </a:effectLst>
              <a:latin typeface="Cambria" pitchFamily="18" charset="0"/>
            </a:rPr>
            <a:t>5. İşleyişe İlişkin Düzenlemeler</a:t>
          </a:r>
          <a:endParaRPr lang="tr-TR" sz="2300" kern="1200" dirty="0">
            <a:effectLst>
              <a:outerShdw blurRad="38100" dist="38100" dir="2700000" algn="tl">
                <a:srgbClr val="000000">
                  <a:alpha val="43137"/>
                </a:srgbClr>
              </a:outerShdw>
            </a:effectLst>
            <a:latin typeface="Cambria" pitchFamily="18" charset="0"/>
          </a:endParaRPr>
        </a:p>
      </dsp:txBody>
      <dsp:txXfrm>
        <a:off x="425587" y="4252452"/>
        <a:ext cx="5427922" cy="6126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98CE04-DAA8-43D1-B357-C3653F5DA192}">
      <dsp:nvSpPr>
        <dsp:cNvPr id="0" name=""/>
        <dsp:cNvSpPr/>
      </dsp:nvSpPr>
      <dsp:spPr>
        <a:xfrm>
          <a:off x="0" y="0"/>
          <a:ext cx="7488832" cy="4680520"/>
        </a:xfrm>
        <a:prstGeom prst="swooshArrow">
          <a:avLst>
            <a:gd name="adj1" fmla="val 25000"/>
            <a:gd name="adj2" fmla="val 25000"/>
          </a:avLst>
        </a:prstGeom>
        <a:gradFill rotWithShape="0">
          <a:gsLst>
            <a:gs pos="0">
              <a:schemeClr val="accent3">
                <a:tint val="40000"/>
                <a:hueOff val="0"/>
                <a:satOff val="0"/>
                <a:lumOff val="0"/>
                <a:alphaOff val="0"/>
                <a:tint val="96000"/>
                <a:lumMod val="104000"/>
              </a:schemeClr>
            </a:gs>
            <a:gs pos="100000">
              <a:schemeClr val="accent3">
                <a:tint val="40000"/>
                <a:hueOff val="0"/>
                <a:satOff val="0"/>
                <a:lumOff val="0"/>
                <a:alphaOff val="0"/>
                <a:shade val="98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6B4D3322-3DD5-4907-843E-482ED31BCB7C}">
      <dsp:nvSpPr>
        <dsp:cNvPr id="0" name=""/>
        <dsp:cNvSpPr/>
      </dsp:nvSpPr>
      <dsp:spPr>
        <a:xfrm>
          <a:off x="951081" y="3230494"/>
          <a:ext cx="194709" cy="194709"/>
        </a:xfrm>
        <a:prstGeom prst="ellipse">
          <a:avLst/>
        </a:prstGeom>
        <a:gradFill rotWithShape="0">
          <a:gsLst>
            <a:gs pos="0">
              <a:schemeClr val="accent3">
                <a:hueOff val="0"/>
                <a:satOff val="0"/>
                <a:lumOff val="0"/>
                <a:alphaOff val="0"/>
                <a:tint val="96000"/>
                <a:lumMod val="104000"/>
              </a:schemeClr>
            </a:gs>
            <a:gs pos="100000">
              <a:schemeClr val="accent3">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8560B9E6-D453-4E5A-B4D5-10C01622809C}">
      <dsp:nvSpPr>
        <dsp:cNvPr id="0" name=""/>
        <dsp:cNvSpPr/>
      </dsp:nvSpPr>
      <dsp:spPr>
        <a:xfrm>
          <a:off x="1048436" y="3327849"/>
          <a:ext cx="1744897" cy="1352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173" tIns="0" rIns="0" bIns="0" numCol="1" spcCol="1270" anchor="t" anchorCtr="0">
          <a:noAutofit/>
        </a:bodyPr>
        <a:lstStyle/>
        <a:p>
          <a:pPr lvl="0" algn="l" defTabSz="1066800">
            <a:lnSpc>
              <a:spcPct val="90000"/>
            </a:lnSpc>
            <a:spcBef>
              <a:spcPct val="0"/>
            </a:spcBef>
            <a:spcAft>
              <a:spcPct val="35000"/>
            </a:spcAft>
          </a:pPr>
          <a:r>
            <a:rPr lang="tr-TR" sz="2400" kern="1200" dirty="0" smtClean="0">
              <a:effectLst>
                <a:outerShdw blurRad="38100" dist="38100" dir="2700000" algn="tl">
                  <a:srgbClr val="000000">
                    <a:alpha val="43137"/>
                  </a:srgbClr>
                </a:outerShdw>
              </a:effectLst>
              <a:latin typeface="Cambria" pitchFamily="18" charset="0"/>
            </a:rPr>
            <a:t>Ortamın genel fiziksel yapısı</a:t>
          </a:r>
          <a:endParaRPr lang="tr-TR" sz="2400" kern="1200" dirty="0">
            <a:effectLst>
              <a:outerShdw blurRad="38100" dist="38100" dir="2700000" algn="tl">
                <a:srgbClr val="000000">
                  <a:alpha val="43137"/>
                </a:srgbClr>
              </a:outerShdw>
            </a:effectLst>
            <a:latin typeface="Cambria" pitchFamily="18" charset="0"/>
          </a:endParaRPr>
        </a:p>
      </dsp:txBody>
      <dsp:txXfrm>
        <a:off x="1048436" y="3327849"/>
        <a:ext cx="1744897" cy="1352670"/>
      </dsp:txXfrm>
    </dsp:sp>
    <dsp:sp modelId="{6264A26C-5FE2-4C41-93B5-EEA7588C220F}">
      <dsp:nvSpPr>
        <dsp:cNvPr id="0" name=""/>
        <dsp:cNvSpPr/>
      </dsp:nvSpPr>
      <dsp:spPr>
        <a:xfrm>
          <a:off x="2669768" y="1958329"/>
          <a:ext cx="351975" cy="351975"/>
        </a:xfrm>
        <a:prstGeom prst="ellipse">
          <a:avLst/>
        </a:prstGeom>
        <a:gradFill rotWithShape="0">
          <a:gsLst>
            <a:gs pos="0">
              <a:schemeClr val="accent3">
                <a:hueOff val="1351992"/>
                <a:satOff val="-4498"/>
                <a:lumOff val="-2255"/>
                <a:alphaOff val="0"/>
                <a:tint val="96000"/>
                <a:lumMod val="104000"/>
              </a:schemeClr>
            </a:gs>
            <a:gs pos="100000">
              <a:schemeClr val="accent3">
                <a:hueOff val="1351992"/>
                <a:satOff val="-4498"/>
                <a:lumOff val="-2255"/>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A24D707-4726-47A2-849D-2498D445BF30}">
      <dsp:nvSpPr>
        <dsp:cNvPr id="0" name=""/>
        <dsp:cNvSpPr/>
      </dsp:nvSpPr>
      <dsp:spPr>
        <a:xfrm>
          <a:off x="2736299" y="2134317"/>
          <a:ext cx="2016233" cy="25462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504" tIns="0" rIns="0" bIns="0" numCol="1" spcCol="1270" anchor="t" anchorCtr="0">
          <a:noAutofit/>
        </a:bodyPr>
        <a:lstStyle/>
        <a:p>
          <a:pPr lvl="0" algn="l" defTabSz="1066800">
            <a:lnSpc>
              <a:spcPct val="90000"/>
            </a:lnSpc>
            <a:spcBef>
              <a:spcPct val="0"/>
            </a:spcBef>
            <a:spcAft>
              <a:spcPct val="35000"/>
            </a:spcAft>
          </a:pPr>
          <a:endParaRPr lang="tr-TR" sz="2400" kern="1200" dirty="0" smtClean="0">
            <a:effectLst>
              <a:outerShdw blurRad="38100" dist="38100" dir="2700000" algn="tl">
                <a:srgbClr val="000000">
                  <a:alpha val="43137"/>
                </a:srgbClr>
              </a:outerShdw>
            </a:effectLst>
            <a:latin typeface="Cambria" pitchFamily="18" charset="0"/>
          </a:endParaRPr>
        </a:p>
        <a:p>
          <a:pPr lvl="0" algn="l" defTabSz="1066800">
            <a:lnSpc>
              <a:spcPct val="90000"/>
            </a:lnSpc>
            <a:spcBef>
              <a:spcPct val="0"/>
            </a:spcBef>
            <a:spcAft>
              <a:spcPct val="35000"/>
            </a:spcAft>
          </a:pPr>
          <a:r>
            <a:rPr lang="tr-TR" sz="2400" kern="1200" dirty="0" smtClean="0">
              <a:effectLst>
                <a:outerShdw blurRad="38100" dist="38100" dir="2700000" algn="tl">
                  <a:srgbClr val="000000">
                    <a:alpha val="43137"/>
                  </a:srgbClr>
                </a:outerShdw>
              </a:effectLst>
              <a:latin typeface="Cambria" pitchFamily="18" charset="0"/>
            </a:rPr>
            <a:t>Araç-gereçlerin düzenlenmesi</a:t>
          </a:r>
          <a:endParaRPr lang="tr-TR" sz="2400" kern="1200" dirty="0">
            <a:effectLst>
              <a:outerShdw blurRad="38100" dist="38100" dir="2700000" algn="tl">
                <a:srgbClr val="000000">
                  <a:alpha val="43137"/>
                </a:srgbClr>
              </a:outerShdw>
            </a:effectLst>
            <a:latin typeface="Cambria" pitchFamily="18" charset="0"/>
          </a:endParaRPr>
        </a:p>
      </dsp:txBody>
      <dsp:txXfrm>
        <a:off x="2736299" y="2134317"/>
        <a:ext cx="2016233" cy="2546202"/>
      </dsp:txXfrm>
    </dsp:sp>
    <dsp:sp modelId="{6B1949EA-FC07-4E6C-AE5F-BEF60F4E8EA7}">
      <dsp:nvSpPr>
        <dsp:cNvPr id="0" name=""/>
        <dsp:cNvSpPr/>
      </dsp:nvSpPr>
      <dsp:spPr>
        <a:xfrm>
          <a:off x="4736686" y="1184171"/>
          <a:ext cx="486774" cy="486774"/>
        </a:xfrm>
        <a:prstGeom prst="ellipse">
          <a:avLst/>
        </a:prstGeom>
        <a:gradFill rotWithShape="0">
          <a:gsLst>
            <a:gs pos="0">
              <a:schemeClr val="accent3">
                <a:hueOff val="2703983"/>
                <a:satOff val="-8997"/>
                <a:lumOff val="-4509"/>
                <a:alphaOff val="0"/>
                <a:tint val="96000"/>
                <a:lumMod val="104000"/>
              </a:schemeClr>
            </a:gs>
            <a:gs pos="100000">
              <a:schemeClr val="accent3">
                <a:hueOff val="2703983"/>
                <a:satOff val="-8997"/>
                <a:lumOff val="-4509"/>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59B47CB-917B-4EA0-9B19-4F609FC4E0FC}">
      <dsp:nvSpPr>
        <dsp:cNvPr id="0" name=""/>
        <dsp:cNvSpPr/>
      </dsp:nvSpPr>
      <dsp:spPr>
        <a:xfrm>
          <a:off x="4392493" y="2016214"/>
          <a:ext cx="2235110" cy="10674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7931" tIns="0" rIns="0" bIns="0" numCol="1" spcCol="1270" anchor="t" anchorCtr="0">
          <a:noAutofit/>
        </a:bodyPr>
        <a:lstStyle/>
        <a:p>
          <a:pPr lvl="0" algn="l" defTabSz="1066800">
            <a:lnSpc>
              <a:spcPct val="90000"/>
            </a:lnSpc>
            <a:spcBef>
              <a:spcPct val="0"/>
            </a:spcBef>
            <a:spcAft>
              <a:spcPct val="35000"/>
            </a:spcAft>
          </a:pPr>
          <a:r>
            <a:rPr lang="tr-TR" sz="2400" kern="1200" dirty="0" smtClean="0">
              <a:effectLst>
                <a:outerShdw blurRad="38100" dist="38100" dir="2700000" algn="tl">
                  <a:srgbClr val="000000">
                    <a:alpha val="43137"/>
                  </a:srgbClr>
                </a:outerShdw>
              </a:effectLst>
              <a:latin typeface="Cambria" pitchFamily="18" charset="0"/>
            </a:rPr>
            <a:t>Ulaşılabilirlik</a:t>
          </a:r>
          <a:endParaRPr lang="tr-TR" sz="2400" kern="1200" dirty="0">
            <a:effectLst>
              <a:outerShdw blurRad="38100" dist="38100" dir="2700000" algn="tl">
                <a:srgbClr val="000000">
                  <a:alpha val="43137"/>
                </a:srgbClr>
              </a:outerShdw>
            </a:effectLst>
            <a:latin typeface="Cambria" pitchFamily="18" charset="0"/>
          </a:endParaRPr>
        </a:p>
      </dsp:txBody>
      <dsp:txXfrm>
        <a:off x="4392493" y="2016214"/>
        <a:ext cx="2235110" cy="106749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418602-61CC-4F19-9048-83141BCE820E}">
      <dsp:nvSpPr>
        <dsp:cNvPr id="0" name=""/>
        <dsp:cNvSpPr/>
      </dsp:nvSpPr>
      <dsp:spPr>
        <a:xfrm>
          <a:off x="978" y="26617"/>
          <a:ext cx="1674674" cy="1857600"/>
        </a:xfrm>
        <a:prstGeom prst="roundRect">
          <a:avLst>
            <a:gd name="adj" fmla="val 10000"/>
          </a:avLst>
        </a:prstGeom>
        <a:gradFill rotWithShape="0">
          <a:gsLst>
            <a:gs pos="0">
              <a:schemeClr val="accent3">
                <a:shade val="50000"/>
                <a:hueOff val="0"/>
                <a:satOff val="0"/>
                <a:lumOff val="0"/>
                <a:alphaOff val="0"/>
                <a:tint val="96000"/>
                <a:lumMod val="104000"/>
              </a:schemeClr>
            </a:gs>
            <a:gs pos="100000">
              <a:schemeClr val="accent3">
                <a:shade val="5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ctr" defTabSz="1066800">
            <a:lnSpc>
              <a:spcPct val="90000"/>
            </a:lnSpc>
            <a:spcBef>
              <a:spcPct val="0"/>
            </a:spcBef>
            <a:spcAft>
              <a:spcPct val="35000"/>
            </a:spcAft>
          </a:pPr>
          <a:r>
            <a:rPr lang="tr-TR" sz="2400" kern="1200" dirty="0" smtClean="0">
              <a:solidFill>
                <a:schemeClr val="bg1"/>
              </a:solidFill>
              <a:latin typeface="Cambria" pitchFamily="18" charset="0"/>
            </a:rPr>
            <a:t>Büyük grup</a:t>
          </a:r>
          <a:endParaRPr lang="tr-TR" sz="2400" kern="1200" dirty="0">
            <a:solidFill>
              <a:schemeClr val="bg1"/>
            </a:solidFill>
            <a:latin typeface="Cambria" pitchFamily="18" charset="0"/>
          </a:endParaRPr>
        </a:p>
      </dsp:txBody>
      <dsp:txXfrm>
        <a:off x="978" y="26617"/>
        <a:ext cx="1674674" cy="669869"/>
      </dsp:txXfrm>
    </dsp:sp>
    <dsp:sp modelId="{89047AEC-0323-4E7A-A73C-530F8BC0E2CE}">
      <dsp:nvSpPr>
        <dsp:cNvPr id="0" name=""/>
        <dsp:cNvSpPr/>
      </dsp:nvSpPr>
      <dsp:spPr>
        <a:xfrm>
          <a:off x="3456382" y="720090"/>
          <a:ext cx="1674674" cy="2476800"/>
        </a:xfrm>
        <a:prstGeom prst="roundRect">
          <a:avLst>
            <a:gd name="adj" fmla="val 10000"/>
          </a:avLst>
        </a:prstGeom>
        <a:solidFill>
          <a:schemeClr val="lt1">
            <a:alpha val="90000"/>
            <a:hueOff val="0"/>
            <a:satOff val="0"/>
            <a:lumOff val="0"/>
            <a:alphaOff val="0"/>
          </a:schemeClr>
        </a:solidFill>
        <a:ln w="9525" cap="rnd" cmpd="sng" algn="ctr">
          <a:solidFill>
            <a:schemeClr val="accent3">
              <a:shade val="50000"/>
              <a:hueOff val="0"/>
              <a:satOff val="0"/>
              <a:lumOff val="0"/>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19531D8-71C7-4BBD-A1C1-27CB5C692A6E}">
      <dsp:nvSpPr>
        <dsp:cNvPr id="0" name=""/>
        <dsp:cNvSpPr/>
      </dsp:nvSpPr>
      <dsp:spPr>
        <a:xfrm>
          <a:off x="1929527" y="153079"/>
          <a:ext cx="538214" cy="416945"/>
        </a:xfrm>
        <a:prstGeom prst="rightArrow">
          <a:avLst>
            <a:gd name="adj1" fmla="val 60000"/>
            <a:gd name="adj2" fmla="val 50000"/>
          </a:avLst>
        </a:prstGeom>
        <a:gradFill rotWithShape="0">
          <a:gsLst>
            <a:gs pos="0">
              <a:schemeClr val="accent3">
                <a:shade val="90000"/>
                <a:hueOff val="0"/>
                <a:satOff val="0"/>
                <a:lumOff val="0"/>
                <a:alphaOff val="0"/>
                <a:tint val="96000"/>
                <a:lumMod val="104000"/>
              </a:schemeClr>
            </a:gs>
            <a:gs pos="100000">
              <a:schemeClr val="accent3">
                <a:shade val="90000"/>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1929527" y="236468"/>
        <a:ext cx="413131" cy="250167"/>
      </dsp:txXfrm>
    </dsp:sp>
    <dsp:sp modelId="{86E27FBE-F0B0-49DE-922B-6ADEA9205D7F}">
      <dsp:nvSpPr>
        <dsp:cNvPr id="0" name=""/>
        <dsp:cNvSpPr/>
      </dsp:nvSpPr>
      <dsp:spPr>
        <a:xfrm>
          <a:off x="2691150" y="26617"/>
          <a:ext cx="1674674" cy="1857600"/>
        </a:xfrm>
        <a:prstGeom prst="roundRect">
          <a:avLst>
            <a:gd name="adj" fmla="val 10000"/>
          </a:avLst>
        </a:prstGeom>
        <a:gradFill rotWithShape="0">
          <a:gsLst>
            <a:gs pos="0">
              <a:schemeClr val="accent3">
                <a:shade val="50000"/>
                <a:hueOff val="-181053"/>
                <a:satOff val="-9236"/>
                <a:lumOff val="29203"/>
                <a:alphaOff val="0"/>
                <a:tint val="96000"/>
                <a:lumMod val="104000"/>
              </a:schemeClr>
            </a:gs>
            <a:gs pos="100000">
              <a:schemeClr val="accent3">
                <a:shade val="50000"/>
                <a:hueOff val="-181053"/>
                <a:satOff val="-9236"/>
                <a:lumOff val="2920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Küçük grup</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a:off x="2691150" y="26617"/>
        <a:ext cx="1674674" cy="669869"/>
      </dsp:txXfrm>
    </dsp:sp>
    <dsp:sp modelId="{8805920F-C8B7-4A65-A95C-13EF2834AA53}">
      <dsp:nvSpPr>
        <dsp:cNvPr id="0" name=""/>
        <dsp:cNvSpPr/>
      </dsp:nvSpPr>
      <dsp:spPr>
        <a:xfrm>
          <a:off x="3528386" y="720090"/>
          <a:ext cx="1674674" cy="2476800"/>
        </a:xfrm>
        <a:prstGeom prst="roundRect">
          <a:avLst>
            <a:gd name="adj" fmla="val 10000"/>
          </a:avLst>
        </a:prstGeom>
        <a:solidFill>
          <a:schemeClr val="lt1">
            <a:alpha val="90000"/>
            <a:hueOff val="0"/>
            <a:satOff val="0"/>
            <a:lumOff val="0"/>
            <a:alphaOff val="0"/>
          </a:schemeClr>
        </a:solidFill>
        <a:ln w="9525" cap="rnd" cmpd="sng" algn="ctr">
          <a:solidFill>
            <a:schemeClr val="accent3">
              <a:shade val="50000"/>
              <a:hueOff val="-181053"/>
              <a:satOff val="-9236"/>
              <a:lumOff val="29203"/>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Aynı beceri düzeyinde</a:t>
          </a:r>
          <a:endParaRPr lang="tr-TR" sz="1800" kern="1200" dirty="0">
            <a:effectLst>
              <a:outerShdw blurRad="38100" dist="38100" dir="2700000" algn="tl">
                <a:srgbClr val="000000">
                  <a:alpha val="43137"/>
                </a:srgbClr>
              </a:outerShdw>
            </a:effectLst>
            <a:latin typeface="Cambria" pitchFamily="18" charset="0"/>
          </a:endParaRPr>
        </a:p>
      </dsp:txBody>
      <dsp:txXfrm>
        <a:off x="3577436" y="769140"/>
        <a:ext cx="1576574" cy="2378700"/>
      </dsp:txXfrm>
    </dsp:sp>
    <dsp:sp modelId="{E1990127-7658-4B8A-BD72-401D34C3DE86}">
      <dsp:nvSpPr>
        <dsp:cNvPr id="0" name=""/>
        <dsp:cNvSpPr/>
      </dsp:nvSpPr>
      <dsp:spPr>
        <a:xfrm rot="214929">
          <a:off x="4619172" y="238237"/>
          <a:ext cx="539267" cy="416945"/>
        </a:xfrm>
        <a:prstGeom prst="rightArrow">
          <a:avLst>
            <a:gd name="adj1" fmla="val 60000"/>
            <a:gd name="adj2" fmla="val 50000"/>
          </a:avLst>
        </a:prstGeom>
        <a:gradFill rotWithShape="0">
          <a:gsLst>
            <a:gs pos="0">
              <a:schemeClr val="accent3">
                <a:shade val="90000"/>
                <a:hueOff val="-281529"/>
                <a:satOff val="-13124"/>
                <a:lumOff val="35276"/>
                <a:alphaOff val="0"/>
                <a:tint val="96000"/>
                <a:lumMod val="104000"/>
              </a:schemeClr>
            </a:gs>
            <a:gs pos="100000">
              <a:schemeClr val="accent3">
                <a:shade val="90000"/>
                <a:hueOff val="-281529"/>
                <a:satOff val="-13124"/>
                <a:lumOff val="35276"/>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tr-TR" sz="1700" kern="1200"/>
        </a:p>
      </dsp:txBody>
      <dsp:txXfrm>
        <a:off x="4619294" y="317718"/>
        <a:ext cx="414184" cy="250167"/>
      </dsp:txXfrm>
    </dsp:sp>
    <dsp:sp modelId="{5E41919B-8B3C-409E-93CE-DD0E3D663E56}">
      <dsp:nvSpPr>
        <dsp:cNvPr id="0" name=""/>
        <dsp:cNvSpPr/>
      </dsp:nvSpPr>
      <dsp:spPr>
        <a:xfrm>
          <a:off x="5381323" y="195027"/>
          <a:ext cx="1674674" cy="1857600"/>
        </a:xfrm>
        <a:prstGeom prst="roundRect">
          <a:avLst>
            <a:gd name="adj" fmla="val 10000"/>
          </a:avLst>
        </a:prstGeom>
        <a:gradFill rotWithShape="0">
          <a:gsLst>
            <a:gs pos="0">
              <a:schemeClr val="accent3">
                <a:shade val="50000"/>
                <a:hueOff val="-181053"/>
                <a:satOff val="-9236"/>
                <a:lumOff val="29203"/>
                <a:alphaOff val="0"/>
                <a:tint val="96000"/>
                <a:lumMod val="104000"/>
              </a:schemeClr>
            </a:gs>
            <a:gs pos="100000">
              <a:schemeClr val="accent3">
                <a:shade val="50000"/>
                <a:hueOff val="-181053"/>
                <a:satOff val="-9236"/>
                <a:lumOff val="29203"/>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70688" tIns="170688" rIns="170688" bIns="91440" numCol="1" spcCol="1270" anchor="t" anchorCtr="0">
          <a:noAutofit/>
        </a:bodyPr>
        <a:lstStyle/>
        <a:p>
          <a:pPr lvl="0" algn="ctr" defTabSz="1066800">
            <a:lnSpc>
              <a:spcPct val="90000"/>
            </a:lnSpc>
            <a:spcBef>
              <a:spcPct val="0"/>
            </a:spcBef>
            <a:spcAft>
              <a:spcPct val="35000"/>
            </a:spcAft>
          </a:pPr>
          <a:r>
            <a:rPr lang="tr-TR" sz="2400" kern="1200" dirty="0" smtClean="0">
              <a:solidFill>
                <a:schemeClr val="bg1"/>
              </a:solidFill>
              <a:effectLst>
                <a:outerShdw blurRad="38100" dist="38100" dir="2700000" algn="tl">
                  <a:srgbClr val="000000">
                    <a:alpha val="43137"/>
                  </a:srgbClr>
                </a:outerShdw>
              </a:effectLst>
              <a:latin typeface="Cambria" pitchFamily="18" charset="0"/>
            </a:rPr>
            <a:t>Bireysel öğretim</a:t>
          </a:r>
          <a:endParaRPr lang="tr-TR" sz="2400" kern="1200" dirty="0">
            <a:solidFill>
              <a:schemeClr val="bg1"/>
            </a:solidFill>
            <a:effectLst>
              <a:outerShdw blurRad="38100" dist="38100" dir="2700000" algn="tl">
                <a:srgbClr val="000000">
                  <a:alpha val="43137"/>
                </a:srgbClr>
              </a:outerShdw>
            </a:effectLst>
            <a:latin typeface="Cambria" pitchFamily="18" charset="0"/>
          </a:endParaRPr>
        </a:p>
      </dsp:txBody>
      <dsp:txXfrm>
        <a:off x="5381323" y="195027"/>
        <a:ext cx="1674674" cy="669869"/>
      </dsp:txXfrm>
    </dsp:sp>
    <dsp:sp modelId="{6EFC84BE-C647-4E8B-A0C7-1BA8F9D4A0A7}">
      <dsp:nvSpPr>
        <dsp:cNvPr id="0" name=""/>
        <dsp:cNvSpPr/>
      </dsp:nvSpPr>
      <dsp:spPr>
        <a:xfrm>
          <a:off x="3240368" y="1396744"/>
          <a:ext cx="1658999" cy="1803159"/>
        </a:xfrm>
        <a:prstGeom prst="roundRect">
          <a:avLst>
            <a:gd name="adj" fmla="val 10000"/>
          </a:avLst>
        </a:prstGeom>
        <a:solidFill>
          <a:schemeClr val="lt1">
            <a:alpha val="90000"/>
            <a:hueOff val="0"/>
            <a:satOff val="0"/>
            <a:lumOff val="0"/>
            <a:alphaOff val="0"/>
          </a:schemeClr>
        </a:solidFill>
        <a:ln w="9525" cap="rnd" cmpd="sng" algn="ctr">
          <a:solidFill>
            <a:schemeClr val="accent3">
              <a:shade val="50000"/>
              <a:hueOff val="-181053"/>
              <a:satOff val="-9236"/>
              <a:lumOff val="29203"/>
              <a:alphaOff val="0"/>
            </a:schemeClr>
          </a:solidFill>
          <a:prstDash val="solid"/>
        </a:ln>
        <a:effectLst>
          <a:outerShdw blurRad="38100" dist="25400" dir="5400000" rotWithShape="0">
            <a:srgbClr val="000000">
              <a:alpha val="2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endParaRPr lang="tr-TR" sz="1800" kern="1200" dirty="0"/>
        </a:p>
        <a:p>
          <a:pPr marL="171450" lvl="1" indent="-171450" algn="l" defTabSz="800100">
            <a:lnSpc>
              <a:spcPct val="90000"/>
            </a:lnSpc>
            <a:spcBef>
              <a:spcPct val="0"/>
            </a:spcBef>
            <a:spcAft>
              <a:spcPct val="15000"/>
            </a:spcAft>
            <a:buChar char="••"/>
          </a:pPr>
          <a:r>
            <a:rPr lang="tr-TR" sz="1800" kern="1200" dirty="0" smtClean="0">
              <a:effectLst>
                <a:outerShdw blurRad="38100" dist="38100" dir="2700000" algn="tl">
                  <a:srgbClr val="000000">
                    <a:alpha val="43137"/>
                  </a:srgbClr>
                </a:outerShdw>
              </a:effectLst>
              <a:latin typeface="Cambria" pitchFamily="18" charset="0"/>
            </a:rPr>
            <a:t>Farklı beceri düzeyinde</a:t>
          </a:r>
          <a:endParaRPr lang="tr-TR" sz="1800" kern="1200" dirty="0">
            <a:effectLst>
              <a:outerShdw blurRad="38100" dist="38100" dir="2700000" algn="tl">
                <a:srgbClr val="000000">
                  <a:alpha val="43137"/>
                </a:srgbClr>
              </a:outerShdw>
            </a:effectLst>
            <a:latin typeface="Cambria" pitchFamily="18" charset="0"/>
          </a:endParaRPr>
        </a:p>
      </dsp:txBody>
      <dsp:txXfrm>
        <a:off x="3288958" y="1445334"/>
        <a:ext cx="1561819" cy="1705979"/>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7.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40675318"/>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65056786"/>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BB9B27-4D02-2940-AED5-BC8F2B3B1507}"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64172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89875401"/>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3/28/2019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97393532"/>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3/28/2019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64917704"/>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3/28/2019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45854751"/>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1EB8CB6-48D8-4E47-B0D3-B56230F429D0}"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34646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EF716D3-DCE8-CC45-8106-AE5DFCD073F9}"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665566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944F351F-53B1-3B4C-8CD4-15B0457E8E3F}"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77150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B1E8F6-4F69-E448-82E4-3FF8C30628E4}"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8927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90BAD4-EC93-8B4C-97AE-9AB5F3271B19}"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370124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6C9050E-E079-6441-81E7-806D30677343}"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06302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99B230AF-FFB7-DE42-B481-AAC2589869DA}" type="datetimeFigureOut">
              <a:rPr lang="en-US" dirty="0"/>
              <a:t>3/28/2019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443506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692357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3/28/2019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03362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3.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3/28/2019</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2935928"/>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 id="2147483807" r:id="rId12"/>
    <p:sldLayoutId id="2147483808" r:id="rId13"/>
    <p:sldLayoutId id="2147483809" r:id="rId14"/>
    <p:sldLayoutId id="2147483810" r:id="rId15"/>
    <p:sldLayoutId id="2147483811" r:id="rId16"/>
  </p:sldLayoutIdLst>
  <p:transition>
    <p:fad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normAutofit/>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BİREYSELLEŞTİRİLMİŞ </a:t>
            </a:r>
            <a:r>
              <a:rPr lang="tr-TR" sz="2800" i="1" dirty="0" smtClean="0">
                <a:effectLst>
                  <a:outerShdw blurRad="38100" dist="38100" dir="2700000" algn="tl">
                    <a:srgbClr val="000000">
                      <a:alpha val="43137"/>
                    </a:srgbClr>
                  </a:outerShdw>
                </a:effectLst>
                <a:latin typeface="Cambria" pitchFamily="18" charset="0"/>
              </a:rPr>
              <a:t>EĞİTİM PROGRAMI (BEP) HAZIRLAMA VE ÖĞRETİMİN BİREYSELLEŞTİRİLMESİ</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208912" cy="864096"/>
          </a:xfrm>
        </p:spPr>
        <p:txBody>
          <a:bodyPr>
            <a:normAutofit fontScale="90000"/>
          </a:bodyPr>
          <a:lstStyle/>
          <a:p>
            <a:pPr algn="ctr"/>
            <a:r>
              <a:rPr lang="tr-TR" sz="2800" b="1" dirty="0">
                <a:effectLst>
                  <a:outerShdw blurRad="38100" dist="38100" dir="2700000" algn="tl">
                    <a:srgbClr val="000000">
                      <a:alpha val="43137"/>
                    </a:srgbClr>
                  </a:outerShdw>
                </a:effectLst>
                <a:latin typeface="Cambria" pitchFamily="18" charset="0"/>
              </a:rPr>
              <a:t>3</a:t>
            </a:r>
            <a:r>
              <a:rPr lang="tr-TR" sz="2800" b="1" dirty="0" smtClean="0">
                <a:effectLst>
                  <a:outerShdw blurRad="38100" dist="38100" dir="2700000" algn="tl">
                    <a:srgbClr val="000000">
                      <a:alpha val="43137"/>
                    </a:srgbClr>
                  </a:outerShdw>
                </a:effectLst>
                <a:latin typeface="Cambria" pitchFamily="18" charset="0"/>
              </a:rPr>
              <a:t>. Uzun Dönemli Amaçlara Ulaşmak İçin Gerekli Olan Kısa Dönemli Amaçlar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kısa dönemli amaçların öğeleri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28" name="27 Diyagram"/>
          <p:cNvGraphicFramePr/>
          <p:nvPr/>
        </p:nvGraphicFramePr>
        <p:xfrm>
          <a:off x="179512" y="1556792"/>
          <a:ext cx="8352928"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208912" cy="864096"/>
          </a:xfrm>
        </p:spPr>
        <p:txBody>
          <a:bodyPr>
            <a:normAutofit fontScale="90000"/>
          </a:bodyPr>
          <a:lstStyle/>
          <a:p>
            <a:pPr algn="ctr"/>
            <a:r>
              <a:rPr lang="tr-TR" sz="2800" b="1" dirty="0">
                <a:effectLst>
                  <a:outerShdw blurRad="38100" dist="38100" dir="2700000" algn="tl">
                    <a:srgbClr val="000000">
                      <a:alpha val="43137"/>
                    </a:srgbClr>
                  </a:outerShdw>
                </a:effectLst>
                <a:latin typeface="Cambria" pitchFamily="18" charset="0"/>
              </a:rPr>
              <a:t>3</a:t>
            </a:r>
            <a:r>
              <a:rPr lang="tr-TR" sz="2800" b="1" dirty="0" smtClean="0">
                <a:effectLst>
                  <a:outerShdw blurRad="38100" dist="38100" dir="2700000" algn="tl">
                    <a:srgbClr val="000000">
                      <a:alpha val="43137"/>
                    </a:srgbClr>
                  </a:outerShdw>
                </a:effectLst>
                <a:latin typeface="Cambria" pitchFamily="18" charset="0"/>
              </a:rPr>
              <a:t>. Uzun Dönemli Amaçlara Ulaşmak İçin Gerekli Olan Kısa Dönemli Amaçlar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kısa dönemli amaçların öğeleri</a:t>
            </a:r>
            <a:endParaRPr lang="tr-TR" sz="28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772816"/>
            <a:ext cx="8382000" cy="4293483"/>
          </a:xfrm>
        </p:spPr>
        <p:txBody>
          <a:bodyPr>
            <a:normAutofit fontScale="85000" lnSpcReduction="10000"/>
          </a:bodyPr>
          <a:lstStyle/>
          <a:p>
            <a:r>
              <a:rPr lang="tr-TR" sz="1800" b="1" i="1" dirty="0" smtClean="0">
                <a:effectLst>
                  <a:outerShdw blurRad="38100" dist="38100" dir="2700000" algn="tl">
                    <a:srgbClr val="000000">
                      <a:alpha val="43137"/>
                    </a:srgbClr>
                  </a:outerShdw>
                </a:effectLst>
                <a:latin typeface="Cambria" pitchFamily="18" charset="0"/>
              </a:rPr>
              <a:t>BİREY: </a:t>
            </a:r>
            <a:r>
              <a:rPr lang="tr-TR" sz="1800" dirty="0" smtClean="0">
                <a:effectLst>
                  <a:outerShdw blurRad="38100" dist="38100" dir="2700000" algn="tl">
                    <a:srgbClr val="000000">
                      <a:alpha val="43137"/>
                    </a:srgbClr>
                  </a:outerShdw>
                </a:effectLst>
                <a:latin typeface="Cambria" pitchFamily="18" charset="0"/>
              </a:rPr>
              <a:t>Kısa dönemli amaçlar öğrenci davranışı üzerine odaklanmalıdır, öğretmenden değil, öğrenciden beklenen davranışı tanımlamalıdır.</a:t>
            </a:r>
          </a:p>
          <a:p>
            <a:endParaRPr lang="tr-TR" sz="1800" b="1" i="1" dirty="0" smtClean="0">
              <a:effectLst>
                <a:outerShdw blurRad="38100" dist="38100" dir="2700000" algn="tl">
                  <a:srgbClr val="000000">
                    <a:alpha val="43137"/>
                  </a:srgbClr>
                </a:outerShdw>
              </a:effectLst>
              <a:latin typeface="Cambria" pitchFamily="18" charset="0"/>
            </a:endParaRPr>
          </a:p>
          <a:p>
            <a:r>
              <a:rPr lang="tr-TR" sz="1800" b="1" i="1" dirty="0" smtClean="0">
                <a:effectLst>
                  <a:outerShdw blurRad="38100" dist="38100" dir="2700000" algn="tl">
                    <a:srgbClr val="000000">
                      <a:alpha val="43137"/>
                    </a:srgbClr>
                  </a:outerShdw>
                </a:effectLst>
                <a:latin typeface="Cambria" pitchFamily="18" charset="0"/>
              </a:rPr>
              <a:t>DAVRANIŞ: </a:t>
            </a:r>
            <a:r>
              <a:rPr lang="tr-TR" sz="1800" dirty="0" smtClean="0">
                <a:effectLst>
                  <a:outerShdw blurRad="38100" dist="38100" dir="2700000" algn="tl">
                    <a:srgbClr val="000000">
                      <a:alpha val="43137"/>
                    </a:srgbClr>
                  </a:outerShdw>
                </a:effectLst>
                <a:latin typeface="Cambria" pitchFamily="18" charset="0"/>
              </a:rPr>
              <a:t>Öğrenciden beklenen davranışın ne olduğu açık, gözlenebilir ve ölçülebilir bir şekilde tanımlanmalıdır.</a:t>
            </a:r>
          </a:p>
          <a:p>
            <a:endParaRPr lang="tr-TR" sz="1800" b="1" i="1" dirty="0" smtClean="0">
              <a:effectLst>
                <a:outerShdw blurRad="38100" dist="38100" dir="2700000" algn="tl">
                  <a:srgbClr val="000000">
                    <a:alpha val="43137"/>
                  </a:srgbClr>
                </a:outerShdw>
              </a:effectLst>
              <a:latin typeface="Cambria" pitchFamily="18" charset="0"/>
            </a:endParaRPr>
          </a:p>
          <a:p>
            <a:r>
              <a:rPr lang="tr-TR" sz="1800" b="1" i="1" dirty="0" smtClean="0">
                <a:effectLst>
                  <a:outerShdw blurRad="38100" dist="38100" dir="2700000" algn="tl">
                    <a:srgbClr val="000000">
                      <a:alpha val="43137"/>
                    </a:srgbClr>
                  </a:outerShdw>
                </a:effectLst>
                <a:latin typeface="Cambria" pitchFamily="18" charset="0"/>
              </a:rPr>
              <a:t>KOŞUL: </a:t>
            </a:r>
            <a:r>
              <a:rPr lang="tr-TR" sz="1800" dirty="0" smtClean="0">
                <a:effectLst>
                  <a:outerShdw blurRad="38100" dist="38100" dir="2700000" algn="tl">
                    <a:srgbClr val="000000">
                      <a:alpha val="43137"/>
                    </a:srgbClr>
                  </a:outerShdw>
                </a:effectLst>
                <a:latin typeface="Cambria" pitchFamily="18" charset="0"/>
              </a:rPr>
              <a:t>Davranışın hangi koşullar altında gösterilmesi gerektiğini tanımlar. </a:t>
            </a:r>
          </a:p>
          <a:p>
            <a:endParaRPr lang="tr-TR" sz="1800" b="1" i="1" dirty="0" smtClean="0">
              <a:effectLst>
                <a:outerShdw blurRad="38100" dist="38100" dir="2700000" algn="tl">
                  <a:srgbClr val="000000">
                    <a:alpha val="43137"/>
                  </a:srgbClr>
                </a:outerShdw>
              </a:effectLst>
              <a:latin typeface="Cambria" pitchFamily="18" charset="0"/>
            </a:endParaRPr>
          </a:p>
          <a:p>
            <a:r>
              <a:rPr lang="tr-TR" sz="1800" b="1" i="1" dirty="0" smtClean="0">
                <a:effectLst>
                  <a:outerShdw blurRad="38100" dist="38100" dir="2700000" algn="tl">
                    <a:srgbClr val="000000">
                      <a:alpha val="43137"/>
                    </a:srgbClr>
                  </a:outerShdw>
                </a:effectLst>
                <a:latin typeface="Cambria" pitchFamily="18" charset="0"/>
              </a:rPr>
              <a:t>ÖLÇÜT: </a:t>
            </a:r>
            <a:r>
              <a:rPr lang="tr-TR" sz="1800" dirty="0" smtClean="0">
                <a:effectLst>
                  <a:outerShdw blurRad="38100" dist="38100" dir="2700000" algn="tl">
                    <a:srgbClr val="000000">
                      <a:alpha val="43137"/>
                    </a:srgbClr>
                  </a:outerShdw>
                </a:effectLst>
                <a:latin typeface="Cambria" pitchFamily="18" charset="0"/>
              </a:rPr>
              <a:t>Öğrencinin gösterdiği davranışın yeterliliği hakkında karar vermek için kullandığımız standarttır (Gürsel, 2003).</a:t>
            </a:r>
          </a:p>
          <a:p>
            <a:endParaRPr lang="tr-TR" sz="1800" b="1" i="1" dirty="0" smtClean="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“Özge, kış mevsiminin özelliklerini söylemesi istediğinde 4 denemenin 3’ünde yardımsız söyler.”</a:t>
            </a:r>
          </a:p>
          <a:p>
            <a:pPr>
              <a:buNone/>
            </a:pPr>
            <a:r>
              <a:rPr lang="tr-TR" sz="1800" dirty="0" smtClean="0">
                <a:solidFill>
                  <a:srgbClr val="FFCC00"/>
                </a:solidFill>
                <a:effectLst>
                  <a:outerShdw blurRad="38100" dist="38100" dir="2700000" algn="tl">
                    <a:srgbClr val="000000">
                      <a:alpha val="43137"/>
                    </a:srgbClr>
                  </a:outerShdw>
                </a:effectLst>
                <a:latin typeface="Cambria" pitchFamily="18" charset="0"/>
              </a:rPr>
              <a:t>Birey:</a:t>
            </a:r>
            <a:r>
              <a:rPr lang="tr-TR" sz="1800" dirty="0" smtClean="0">
                <a:effectLst>
                  <a:outerShdw blurRad="38100" dist="38100" dir="2700000" algn="tl">
                    <a:srgbClr val="000000">
                      <a:alpha val="43137"/>
                    </a:srgbClr>
                  </a:outerShdw>
                </a:effectLst>
                <a:latin typeface="Cambria" pitchFamily="18" charset="0"/>
              </a:rPr>
              <a:t> Özge	</a:t>
            </a:r>
            <a:r>
              <a:rPr lang="tr-TR" sz="1800" dirty="0" smtClean="0">
                <a:solidFill>
                  <a:srgbClr val="FFCC00"/>
                </a:solidFill>
                <a:effectLst>
                  <a:outerShdw blurRad="38100" dist="38100" dir="2700000" algn="tl">
                    <a:srgbClr val="000000">
                      <a:alpha val="43137"/>
                    </a:srgbClr>
                  </a:outerShdw>
                </a:effectLst>
                <a:latin typeface="Cambria" pitchFamily="18" charset="0"/>
              </a:rPr>
              <a:t>Davranış:</a:t>
            </a:r>
            <a:r>
              <a:rPr lang="tr-TR" sz="1800" dirty="0" smtClean="0">
                <a:effectLst>
                  <a:outerShdw blurRad="38100" dist="38100" dir="2700000" algn="tl">
                    <a:srgbClr val="000000">
                      <a:alpha val="43137"/>
                    </a:srgbClr>
                  </a:outerShdw>
                </a:effectLst>
                <a:latin typeface="Cambria" pitchFamily="18" charset="0"/>
              </a:rPr>
              <a:t> Kış mevsiminin özelliklerini söylemesi</a:t>
            </a:r>
          </a:p>
          <a:p>
            <a:pPr>
              <a:buNone/>
            </a:pPr>
            <a:r>
              <a:rPr lang="tr-TR" sz="1800" dirty="0" smtClean="0">
                <a:solidFill>
                  <a:srgbClr val="FFCC00"/>
                </a:solidFill>
                <a:effectLst>
                  <a:outerShdw blurRad="38100" dist="38100" dir="2700000" algn="tl">
                    <a:srgbClr val="000000">
                      <a:alpha val="43137"/>
                    </a:srgbClr>
                  </a:outerShdw>
                </a:effectLst>
                <a:latin typeface="Cambria" pitchFamily="18" charset="0"/>
              </a:rPr>
              <a:t>Koşul:</a:t>
            </a:r>
            <a:r>
              <a:rPr lang="tr-TR" sz="1800" dirty="0" smtClean="0">
                <a:effectLst>
                  <a:outerShdw blurRad="38100" dist="38100" dir="2700000" algn="tl">
                    <a:srgbClr val="000000">
                      <a:alpha val="43137"/>
                    </a:srgbClr>
                  </a:outerShdw>
                </a:effectLst>
                <a:latin typeface="Cambria" pitchFamily="18" charset="0"/>
              </a:rPr>
              <a:t> Söylemesi istediğinde	</a:t>
            </a:r>
            <a:r>
              <a:rPr lang="tr-TR" sz="1800" dirty="0" smtClean="0">
                <a:solidFill>
                  <a:srgbClr val="FFCC00"/>
                </a:solidFill>
                <a:effectLst>
                  <a:outerShdw blurRad="38100" dist="38100" dir="2700000" algn="tl">
                    <a:srgbClr val="000000">
                      <a:alpha val="43137"/>
                    </a:srgbClr>
                  </a:outerShdw>
                </a:effectLst>
                <a:latin typeface="Cambria" pitchFamily="18" charset="0"/>
              </a:rPr>
              <a:t>Ölçüt: </a:t>
            </a:r>
            <a:r>
              <a:rPr lang="tr-TR" sz="1800" dirty="0" smtClean="0">
                <a:effectLst>
                  <a:outerShdw blurRad="38100" dist="38100" dir="2700000" algn="tl">
                    <a:srgbClr val="000000">
                      <a:alpha val="43137"/>
                    </a:srgbClr>
                  </a:outerShdw>
                </a:effectLst>
                <a:latin typeface="Cambria" pitchFamily="18" charset="0"/>
              </a:rPr>
              <a:t>4 denemenin 3’ünde (3/4)</a:t>
            </a:r>
            <a:endParaRPr lang="tr-TR" sz="1800"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0" y="476672"/>
            <a:ext cx="8208912" cy="576064"/>
          </a:xfrm>
        </p:spPr>
        <p:txBody>
          <a:bodyPr>
            <a:normAutofit/>
          </a:bodyPr>
          <a:lstStyle/>
          <a:p>
            <a:pPr algn="ctr"/>
            <a:r>
              <a:rPr lang="tr-TR" sz="2400" b="1" dirty="0" smtClean="0">
                <a:effectLst>
                  <a:outerShdw blurRad="38100" dist="38100" dir="2700000" algn="tl">
                    <a:srgbClr val="000000">
                      <a:alpha val="43137"/>
                    </a:srgbClr>
                  </a:outerShdw>
                </a:effectLst>
                <a:latin typeface="Cambria" pitchFamily="18" charset="0"/>
              </a:rPr>
              <a:t>4. Öğretim Yöntemleri ve Materyaller</a:t>
            </a:r>
            <a:endParaRPr lang="tr-TR" sz="24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539552" y="908720"/>
            <a:ext cx="8382000" cy="803297"/>
          </a:xfrm>
        </p:spPr>
        <p:txBody>
          <a:bodyPr/>
          <a:lstStyle/>
          <a:p>
            <a:r>
              <a:rPr lang="tr-TR" sz="1800" dirty="0" smtClean="0">
                <a:effectLst>
                  <a:outerShdw blurRad="38100" dist="38100" dir="2700000" algn="tl">
                    <a:srgbClr val="000000">
                      <a:alpha val="43137"/>
                    </a:srgbClr>
                  </a:outerShdw>
                </a:effectLst>
                <a:latin typeface="Cambria" pitchFamily="18" charset="0"/>
              </a:rPr>
              <a:t>Uzun ve kısa dönemli amaçlar belirlendikten sonra öğretim yapılırken kullanılacak yöntem ve materyaller uygun bir şekilde seçilmelidir.</a:t>
            </a:r>
          </a:p>
          <a:p>
            <a:endParaRPr lang="tr-TR" sz="1800" b="1" i="1" dirty="0" smtClean="0">
              <a:effectLst>
                <a:outerShdw blurRad="38100" dist="38100" dir="2700000" algn="tl">
                  <a:srgbClr val="000000">
                    <a:alpha val="43137"/>
                  </a:srgbClr>
                </a:outerShdw>
              </a:effectLst>
              <a:latin typeface="Cambria" pitchFamily="18" charset="0"/>
            </a:endParaRPr>
          </a:p>
        </p:txBody>
      </p:sp>
      <p:sp>
        <p:nvSpPr>
          <p:cNvPr id="5" name="Rectangle 4"/>
          <p:cNvSpPr txBox="1">
            <a:spLocks noChangeArrowheads="1"/>
          </p:cNvSpPr>
          <p:nvPr/>
        </p:nvSpPr>
        <p:spPr>
          <a:xfrm>
            <a:off x="179512" y="1772816"/>
            <a:ext cx="8208912" cy="576064"/>
          </a:xfrm>
          <a:prstGeom prst="rect">
            <a:avLst/>
          </a:prstGeom>
        </p:spPr>
        <p:txBody>
          <a:bodyPr vert="horz" wrap="square" lIns="0" tIns="0" rIns="0" bIns="0" rtlCol="0" anchor="t">
            <a:norm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effectLst>
                  <a:outerShdw blurRad="38100" dist="38100" dir="2700000" algn="tl">
                    <a:srgbClr val="000000">
                      <a:alpha val="43137"/>
                    </a:srgbClr>
                  </a:outerShdw>
                </a:effectLst>
                <a:uLnTx/>
                <a:uFillTx/>
                <a:latin typeface="Cambria" pitchFamily="18" charset="0"/>
                <a:ea typeface="+mn-ea"/>
                <a:cs typeface="Arial" charset="0"/>
              </a:rPr>
              <a:t>5. </a:t>
            </a:r>
            <a:r>
              <a:rPr lang="tr-TR" sz="2400" b="1" spc="-150" dirty="0" smtClean="0">
                <a:ln w="3175">
                  <a:noFill/>
                </a:ln>
                <a:effectLst>
                  <a:outerShdw blurRad="38100" dist="38100" dir="2700000" algn="tl">
                    <a:srgbClr val="000000">
                      <a:alpha val="43137"/>
                    </a:srgbClr>
                  </a:outerShdw>
                </a:effectLst>
                <a:latin typeface="Cambria" pitchFamily="18" charset="0"/>
                <a:cs typeface="Arial" charset="0"/>
              </a:rPr>
              <a:t>Programın Başlama ve Bitiş Tarihleri</a:t>
            </a:r>
            <a:endParaRPr kumimoji="0" lang="tr-TR" sz="2400" b="1" i="0" u="none" strike="noStrike" kern="1200" cap="none" spc="-150" normalizeH="0" baseline="0" noProof="0" dirty="0">
              <a:ln w="3175">
                <a:noFill/>
              </a:ln>
              <a:effectLst>
                <a:outerShdw blurRad="38100" dist="38100" dir="2700000" algn="tl">
                  <a:srgbClr val="000000">
                    <a:alpha val="43137"/>
                  </a:srgbClr>
                </a:outerShdw>
              </a:effectLst>
              <a:uLnTx/>
              <a:uFillTx/>
              <a:latin typeface="Cambria" pitchFamily="18" charset="0"/>
              <a:cs typeface="Arial" charset="0"/>
            </a:endParaRPr>
          </a:p>
        </p:txBody>
      </p:sp>
      <p:sp>
        <p:nvSpPr>
          <p:cNvPr id="6" name="9 İçerik Yer Tutucusu"/>
          <p:cNvSpPr txBox="1">
            <a:spLocks/>
          </p:cNvSpPr>
          <p:nvPr/>
        </p:nvSpPr>
        <p:spPr>
          <a:xfrm>
            <a:off x="467544" y="2204864"/>
            <a:ext cx="8382000" cy="1052596"/>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dirty="0" smtClean="0">
                <a:effectLst>
                  <a:outerShdw blurRad="38100" dist="38100" dir="2700000" algn="tl">
                    <a:srgbClr val="000000">
                      <a:alpha val="43137"/>
                    </a:srgbClr>
                  </a:outerShdw>
                </a:effectLst>
                <a:latin typeface="Cambria" pitchFamily="18" charset="0"/>
              </a:rPr>
              <a:t>BEP’te belirlenen kısa dönemli amaçlara ne kadar sürede ulaşılacağı, öğretime ne zaman başlanacağı öğrencinin performansına ve yaşadığı çevre özelliklerine göre belirlenmelidir.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7" name="Rectangle 4"/>
          <p:cNvSpPr txBox="1">
            <a:spLocks noChangeArrowheads="1"/>
          </p:cNvSpPr>
          <p:nvPr/>
        </p:nvSpPr>
        <p:spPr>
          <a:xfrm>
            <a:off x="0" y="3284984"/>
            <a:ext cx="8208912" cy="576064"/>
          </a:xfrm>
          <a:prstGeom prst="rect">
            <a:avLst/>
          </a:prstGeom>
        </p:spPr>
        <p:txBody>
          <a:bodyPr vert="horz" wrap="square" lIns="0" tIns="0" rIns="0" bIns="0" rtlCol="0" anchor="t">
            <a:norm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effectLst>
                  <a:outerShdw blurRad="38100" dist="38100" dir="2700000" algn="tl">
                    <a:srgbClr val="000000">
                      <a:alpha val="43137"/>
                    </a:srgbClr>
                  </a:outerShdw>
                </a:effectLst>
                <a:uLnTx/>
                <a:uFillTx/>
                <a:latin typeface="Cambria" pitchFamily="18" charset="0"/>
                <a:ea typeface="+mn-ea"/>
                <a:cs typeface="Arial" charset="0"/>
              </a:rPr>
              <a:t>6. Kullanılacak</a:t>
            </a:r>
            <a:r>
              <a:rPr kumimoji="0" lang="tr-TR" sz="2400" b="1" i="0" u="none" strike="noStrike" kern="1200" cap="none" spc="-150" normalizeH="0" noProof="0" dirty="0" smtClean="0">
                <a:ln w="3175">
                  <a:noFill/>
                </a:ln>
                <a:effectLst>
                  <a:outerShdw blurRad="38100" dist="38100" dir="2700000" algn="tl">
                    <a:srgbClr val="000000">
                      <a:alpha val="43137"/>
                    </a:srgbClr>
                  </a:outerShdw>
                </a:effectLst>
                <a:uLnTx/>
                <a:uFillTx/>
                <a:latin typeface="Cambria" pitchFamily="18" charset="0"/>
                <a:ea typeface="+mn-ea"/>
                <a:cs typeface="Arial" charset="0"/>
              </a:rPr>
              <a:t> Değerlendirme Yöntemi</a:t>
            </a:r>
            <a:endParaRPr kumimoji="0" lang="tr-TR" sz="2400" b="1" i="0" u="none" strike="noStrike" kern="1200" cap="none" spc="-150" normalizeH="0" baseline="0" noProof="0" dirty="0">
              <a:ln w="3175">
                <a:noFill/>
              </a:ln>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8" name="9 İçerik Yer Tutucusu"/>
          <p:cNvSpPr txBox="1">
            <a:spLocks/>
          </p:cNvSpPr>
          <p:nvPr/>
        </p:nvSpPr>
        <p:spPr>
          <a:xfrm>
            <a:off x="395536" y="3645024"/>
            <a:ext cx="8382000" cy="803297"/>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dirty="0" smtClean="0">
                <a:effectLst>
                  <a:outerShdw blurRad="38100" dist="38100" dir="2700000" algn="tl">
                    <a:srgbClr val="000000">
                      <a:alpha val="43137"/>
                    </a:srgbClr>
                  </a:outerShdw>
                </a:effectLst>
                <a:latin typeface="Cambria" pitchFamily="18" charset="0"/>
              </a:rPr>
              <a:t>Kısa dönemli amaçlara ulaşılıp, ulaşılmadığına karar vermek için yapılacak değerlendirmenin hangi yöntemlerle yapılacağına karar verilmelidir.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
        <p:nvSpPr>
          <p:cNvPr id="9" name="Rectangle 4"/>
          <p:cNvSpPr txBox="1">
            <a:spLocks noChangeArrowheads="1"/>
          </p:cNvSpPr>
          <p:nvPr/>
        </p:nvSpPr>
        <p:spPr>
          <a:xfrm>
            <a:off x="683568" y="4725144"/>
            <a:ext cx="8208912" cy="576064"/>
          </a:xfrm>
          <a:prstGeom prst="rect">
            <a:avLst/>
          </a:prstGeom>
        </p:spPr>
        <p:txBody>
          <a:bodyPr vert="horz" wrap="square" lIns="0" tIns="0" rIns="0" bIns="0" rtlCol="0" anchor="t">
            <a:no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2400" b="1" i="0" u="none" strike="noStrike" kern="1200" cap="none" spc="-150" normalizeH="0" baseline="0" noProof="0" dirty="0" smtClean="0">
                <a:ln w="3175">
                  <a:noFill/>
                </a:ln>
                <a:effectLst>
                  <a:outerShdw blurRad="38100" dist="38100" dir="2700000" algn="tl">
                    <a:srgbClr val="000000">
                      <a:alpha val="43137"/>
                    </a:srgbClr>
                  </a:outerShdw>
                </a:effectLst>
                <a:uLnTx/>
                <a:uFillTx/>
                <a:latin typeface="Cambria" pitchFamily="18" charset="0"/>
                <a:ea typeface="+mn-ea"/>
                <a:cs typeface="Arial" charset="0"/>
              </a:rPr>
              <a:t>7. Ek Hizmetlerin Nerede, Ne Zaman,</a:t>
            </a:r>
            <a:r>
              <a:rPr kumimoji="0" lang="tr-TR" sz="2400" b="1" i="0" u="none" strike="noStrike" kern="1200" cap="none" spc="-150" normalizeH="0" noProof="0" dirty="0" smtClean="0">
                <a:ln w="3175">
                  <a:noFill/>
                </a:ln>
                <a:effectLst>
                  <a:outerShdw blurRad="38100" dist="38100" dir="2700000" algn="tl">
                    <a:srgbClr val="000000">
                      <a:alpha val="43137"/>
                    </a:srgbClr>
                  </a:outerShdw>
                </a:effectLst>
                <a:uLnTx/>
                <a:uFillTx/>
                <a:latin typeface="Cambria" pitchFamily="18" charset="0"/>
                <a:ea typeface="+mn-ea"/>
                <a:cs typeface="Arial" charset="0"/>
              </a:rPr>
              <a:t> Kimler Tarafından ve Ne Kadar Süreyle Verileceğinin Belirlenmesi</a:t>
            </a:r>
            <a:endParaRPr kumimoji="0" lang="tr-TR" sz="2400" b="1" i="0" u="none" strike="noStrike" kern="1200" cap="none" spc="-150" normalizeH="0" baseline="0" noProof="0" dirty="0">
              <a:ln w="3175">
                <a:noFill/>
              </a:ln>
              <a:effectLst>
                <a:outerShdw blurRad="38100" dist="38100" dir="2700000" algn="tl">
                  <a:srgbClr val="000000">
                    <a:alpha val="43137"/>
                  </a:srgbClr>
                </a:outerShdw>
              </a:effectLst>
              <a:uLnTx/>
              <a:uFillTx/>
              <a:latin typeface="Cambria" pitchFamily="18" charset="0"/>
              <a:ea typeface="+mn-ea"/>
              <a:cs typeface="Arial" charset="0"/>
            </a:endParaRPr>
          </a:p>
        </p:txBody>
      </p:sp>
      <p:sp>
        <p:nvSpPr>
          <p:cNvPr id="10" name="9 İçerik Yer Tutucusu"/>
          <p:cNvSpPr txBox="1">
            <a:spLocks/>
          </p:cNvSpPr>
          <p:nvPr/>
        </p:nvSpPr>
        <p:spPr>
          <a:xfrm>
            <a:off x="539552" y="5373216"/>
            <a:ext cx="8382000" cy="1052596"/>
          </a:xfrm>
          <a:prstGeom prst="rect">
            <a:avLst/>
          </a:prstGeom>
        </p:spPr>
        <p:txBody>
          <a:bodyPr vert="horz" lIns="0" tIns="0" rIns="0" bIns="0" rtlCol="0">
            <a:spAutoFit/>
          </a:bodyPr>
          <a:lstStyle/>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r>
              <a:rPr lang="tr-TR" noProof="0" dirty="0" smtClean="0">
                <a:effectLst>
                  <a:outerShdw blurRad="38100" dist="38100" dir="2700000" algn="tl">
                    <a:srgbClr val="000000">
                      <a:alpha val="43137"/>
                    </a:srgbClr>
                  </a:outerShdw>
                </a:effectLst>
                <a:latin typeface="Cambria" pitchFamily="18" charset="0"/>
              </a:rPr>
              <a:t>Ulaşım, destek uzman, tıbbi hizmetler, danışmanlık gibi ek hizmetler öğrenciye ne zaman, nerede, kim tarafından, ne kadar süreyle verilecek programı planlama aşamasında kararlaştırılmalıdır.</a:t>
            </a:r>
            <a:endParaRPr kumimoji="0" lang="tr-TR"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Blip>
                <a:blip r:embed="rId2"/>
              </a:buBlip>
              <a:tabLst/>
              <a:defRPr/>
            </a:pPr>
            <a:endParaRPr kumimoji="0" lang="tr-TR" b="1" i="1"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Cambria" pitchFamily="18" charset="0"/>
              <a:ea typeface="+mn-ea"/>
              <a:cs typeface="+mn-cs"/>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İzleme ve Değerlendirme</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2843808" y="1700808"/>
            <a:ext cx="6077744" cy="3539430"/>
          </a:xfrm>
        </p:spPr>
        <p:txBody>
          <a:bodyPr>
            <a:normAutofit fontScale="77500" lnSpcReduction="20000"/>
          </a:bodyPr>
          <a:lstStyle/>
          <a:p>
            <a:r>
              <a:rPr lang="tr-TR" sz="2000" dirty="0" smtClean="0">
                <a:effectLst>
                  <a:outerShdw blurRad="38100" dist="38100" dir="2700000" algn="tl">
                    <a:srgbClr val="000000">
                      <a:alpha val="43137"/>
                    </a:srgbClr>
                  </a:outerShdw>
                </a:effectLst>
                <a:latin typeface="Cambria" pitchFamily="18" charset="0"/>
              </a:rPr>
              <a:t>BEP değişen öğrenci gereksinimlerine göre yeniden düzenlemeler yapılabilen bir dokümandır.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Bunun için izleme ve değerlendirme süreci işletilir.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İyi bir izleme ve değerlendirme süreci ile BEP sürekli olarak güncellenir.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BEP bir akademik yıl için hazırlanır ve en az yılda bir kez değerlendirme yapılır.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Gerekiyorsa BEP üzerinde uyarlama ve değişiklik yapılabilir. </a:t>
            </a:r>
            <a:endParaRPr lang="tr-TR" sz="2000" dirty="0">
              <a:effectLst>
                <a:outerShdw blurRad="38100" dist="38100" dir="2700000" algn="tl">
                  <a:srgbClr val="000000">
                    <a:alpha val="43137"/>
                  </a:srgbClr>
                </a:outerShdw>
              </a:effectLst>
              <a:latin typeface="Cambria" pitchFamily="18" charset="0"/>
            </a:endParaRPr>
          </a:p>
        </p:txBody>
      </p:sp>
      <p:pic>
        <p:nvPicPr>
          <p:cNvPr id="3074" name="Picture 2" descr="C:\Users\Gizo\AppData\Local\Microsoft\Windows\Temporary Internet Files\Content.IE5\JXP2IR63\MC900338266[1].wmf"/>
          <p:cNvPicPr>
            <a:picLocks noChangeAspect="1" noChangeArrowheads="1"/>
          </p:cNvPicPr>
          <p:nvPr/>
        </p:nvPicPr>
        <p:blipFill>
          <a:blip r:embed="rId2" cstate="print"/>
          <a:srcRect/>
          <a:stretch>
            <a:fillRect/>
          </a:stretch>
        </p:blipFill>
        <p:spPr bwMode="auto">
          <a:xfrm rot="20640984">
            <a:off x="570842" y="2078462"/>
            <a:ext cx="1852186" cy="2579321"/>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ÖĞRETİMİN BİREYSELLEŞTİRİLMESİ</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539552" y="1844824"/>
            <a:ext cx="5256584" cy="3016210"/>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Öğretimin bireyselleştirilmesi; öğretmenlerin bir sınıfta bulunan tüm öğrenciler için hedeflenen davranışları kazandırmalarında ne tür uyarlamalar  yapabileceklerini gösteren planlamalardır (</a:t>
            </a:r>
            <a:r>
              <a:rPr lang="tr-TR" sz="2000" dirty="0" err="1" smtClean="0">
                <a:effectLst>
                  <a:outerShdw blurRad="38100" dist="38100" dir="2700000" algn="tl">
                    <a:srgbClr val="000000">
                      <a:alpha val="43137"/>
                    </a:srgbClr>
                  </a:outerShdw>
                </a:effectLst>
                <a:latin typeface="Cambria" pitchFamily="18" charset="0"/>
              </a:rPr>
              <a:t>Janney</a:t>
            </a:r>
            <a:r>
              <a:rPr lang="tr-TR" sz="2000" dirty="0" smtClean="0">
                <a:effectLst>
                  <a:outerShdw blurRad="38100" dist="38100" dir="2700000" algn="tl">
                    <a:srgbClr val="000000">
                      <a:alpha val="43137"/>
                    </a:srgbClr>
                  </a:outerShdw>
                </a:effectLst>
                <a:latin typeface="Cambria" pitchFamily="18" charset="0"/>
              </a:rPr>
              <a:t> ve </a:t>
            </a:r>
            <a:r>
              <a:rPr lang="tr-TR" sz="2000" dirty="0" err="1" smtClean="0">
                <a:effectLst>
                  <a:outerShdw blurRad="38100" dist="38100" dir="2700000" algn="tl">
                    <a:srgbClr val="000000">
                      <a:alpha val="43137"/>
                    </a:srgbClr>
                  </a:outerShdw>
                </a:effectLst>
                <a:latin typeface="Cambria" pitchFamily="18" charset="0"/>
              </a:rPr>
              <a:t>Snell</a:t>
            </a:r>
            <a:r>
              <a:rPr lang="tr-TR" sz="2000" dirty="0" smtClean="0">
                <a:effectLst>
                  <a:outerShdw blurRad="38100" dist="38100" dir="2700000" algn="tl">
                    <a:srgbClr val="000000">
                      <a:alpha val="43137"/>
                    </a:srgbClr>
                  </a:outerShdw>
                </a:effectLst>
                <a:latin typeface="Cambria" pitchFamily="18" charset="0"/>
              </a:rPr>
              <a:t>, 2006).</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Öğrencilerin gereksinimlerine uygun uyarlamaları yaparak, öğrencinin sınıf etkinliklerine katılımını en üst düzeye çıkarmak gerekir.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a:effectLst>
                <a:outerShdw blurRad="38100" dist="38100" dir="2700000" algn="tl">
                  <a:srgbClr val="000000">
                    <a:alpha val="43137"/>
                  </a:srgbClr>
                </a:outerShdw>
              </a:effectLst>
              <a:latin typeface="Cambria" pitchFamily="18" charset="0"/>
            </a:endParaRPr>
          </a:p>
        </p:txBody>
      </p:sp>
      <p:pic>
        <p:nvPicPr>
          <p:cNvPr id="4098" name="Picture 2" descr="C:\Users\Gizo\AppData\Local\Microsoft\Windows\Temporary Internet Files\Content.IE5\JXP2IR63\MC900287080[1].wmf"/>
          <p:cNvPicPr>
            <a:picLocks noChangeAspect="1" noChangeArrowheads="1"/>
          </p:cNvPicPr>
          <p:nvPr/>
        </p:nvPicPr>
        <p:blipFill>
          <a:blip r:embed="rId2" cstate="print"/>
          <a:srcRect/>
          <a:stretch>
            <a:fillRect/>
          </a:stretch>
        </p:blipFill>
        <p:spPr bwMode="auto">
          <a:xfrm>
            <a:off x="5592910" y="1772816"/>
            <a:ext cx="3053808" cy="3384376"/>
          </a:xfrm>
          <a:prstGeom prst="rect">
            <a:avLst/>
          </a:prstGeom>
          <a:noFill/>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Hangi Öğrenciler İçin Öğretim Bireyselleştirilir?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3563888" y="1844824"/>
            <a:ext cx="5256584" cy="4031873"/>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Bunu belirlemek için BEP kaynak olarak alınır.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Ancak bu sadece BEP’i olan öğrencilere özel değildir.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içinde akademik çalışmalara katılmakta zorlanan diğer öğrenciler </a:t>
            </a:r>
            <a:r>
              <a:rPr lang="tr-TR" sz="2000" dirty="0" smtClean="0">
                <a:effectLst>
                  <a:outerShdw blurRad="38100" dist="38100" dir="2700000" algn="tl">
                    <a:srgbClr val="000000">
                      <a:alpha val="43137"/>
                    </a:srgbClr>
                  </a:outerShdw>
                </a:effectLst>
                <a:latin typeface="Cambria" pitchFamily="18" charset="0"/>
              </a:rPr>
              <a:t>için de </a:t>
            </a:r>
            <a:r>
              <a:rPr lang="tr-TR" sz="2000" dirty="0" smtClean="0">
                <a:effectLst>
                  <a:outerShdw blurRad="38100" dist="38100" dir="2700000" algn="tl">
                    <a:srgbClr val="000000">
                      <a:alpha val="43137"/>
                    </a:srgbClr>
                  </a:outerShdw>
                </a:effectLst>
                <a:latin typeface="Cambria" pitchFamily="18" charset="0"/>
              </a:rPr>
              <a:t>öğretim bireyselleştirilebilir.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nedenle öğretimsel uyarlamalar tüm özel gereksinimli öğrenciler için yapılır.</a:t>
            </a:r>
          </a:p>
          <a:p>
            <a:endParaRPr lang="tr-TR" sz="2000" dirty="0">
              <a:effectLst>
                <a:outerShdw blurRad="38100" dist="38100" dir="2700000" algn="tl">
                  <a:srgbClr val="000000">
                    <a:alpha val="43137"/>
                  </a:srgbClr>
                </a:outerShdw>
              </a:effectLst>
              <a:latin typeface="Cambria" pitchFamily="18" charset="0"/>
            </a:endParaRPr>
          </a:p>
        </p:txBody>
      </p:sp>
      <p:pic>
        <p:nvPicPr>
          <p:cNvPr id="5127" name="Picture 7" descr="C:\Users\Gizo\AppData\Local\Microsoft\Windows\Temporary Internet Files\Content.IE5\GVMPJVOL\MP900446564[1].jpg"/>
          <p:cNvPicPr>
            <a:picLocks noChangeAspect="1" noChangeArrowheads="1"/>
          </p:cNvPicPr>
          <p:nvPr/>
        </p:nvPicPr>
        <p:blipFill>
          <a:blip r:embed="rId2" cstate="print"/>
          <a:srcRect/>
          <a:stretch>
            <a:fillRect/>
          </a:stretch>
        </p:blipFill>
        <p:spPr bwMode="auto">
          <a:xfrm rot="20345003">
            <a:off x="506678" y="1832022"/>
            <a:ext cx="2556303" cy="331032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764704"/>
            <a:ext cx="8352928" cy="720080"/>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Öğretimin Bireyselleştirilmesi Neden Gereklidir?</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5" name="9 İçerik Yer Tutucusu"/>
          <p:cNvSpPr>
            <a:spLocks noGrp="1"/>
          </p:cNvSpPr>
          <p:nvPr>
            <p:ph idx="1"/>
          </p:nvPr>
        </p:nvSpPr>
        <p:spPr>
          <a:xfrm>
            <a:off x="539552" y="2204864"/>
            <a:ext cx="7920880" cy="2739211"/>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Özel gereksinimli öğrencilerin bireysel gereksinimlerine cevap vermek için öğretimin bireyselleştirilmesi gerekir.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Yapılan çalışmalar genel eğitim sınıflarında bulunan öğrencilerin yaklaşık %50’si ile %80’inin sınıfın gereklerini karşıladığını geri kalanın bu durumda güçlük yaşadığını göstermektedir.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Her bir öğrenciyi sınıf etkinliklerine katmak için öğretimde uyarlamalar yapılmalıdır.</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txBox="1">
            <a:spLocks noChangeArrowheads="1"/>
          </p:cNvSpPr>
          <p:nvPr/>
        </p:nvSpPr>
        <p:spPr>
          <a:xfrm>
            <a:off x="395536" y="188640"/>
            <a:ext cx="8352928" cy="720080"/>
          </a:xfrm>
          <a:prstGeom prst="rect">
            <a:avLst/>
          </a:prstGeom>
        </p:spPr>
        <p:txBody>
          <a:bodyPr vert="horz" wrap="square" lIns="0" tIns="0" rIns="0" bIns="0" rtlCol="0" anchor="t">
            <a:noAutofit/>
          </a:bodyPr>
          <a:lstStyle/>
          <a:p>
            <a:pPr marL="0" marR="0" lvl="0" indent="0" algn="ctr" defTabSz="914363" rtl="0" eaLnBrk="1" fontAlgn="auto" latinLnBrk="0" hangingPunct="1">
              <a:lnSpc>
                <a:spcPct val="90000"/>
              </a:lnSpc>
              <a:spcBef>
                <a:spcPct val="0"/>
              </a:spcBef>
              <a:spcAft>
                <a:spcPts val="0"/>
              </a:spcAft>
              <a:buClrTx/>
              <a:buSzTx/>
              <a:buFontTx/>
              <a:buNone/>
              <a:tabLst/>
              <a:defRPr/>
            </a:pPr>
            <a:r>
              <a:rPr kumimoji="0" lang="tr-TR" sz="32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Öğretimin Bireyselleştirilmesi Neleri İçerir?</a:t>
            </a:r>
            <a:br>
              <a:rPr kumimoji="0" lang="tr-TR" sz="32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br>
            <a:r>
              <a:rPr kumimoji="0" lang="tr-TR" sz="28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r>
            <a:br>
              <a:rPr kumimoji="0" lang="tr-TR" sz="28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br>
            <a:r>
              <a:rPr kumimoji="0" lang="tr-TR" sz="28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t/>
            </a:r>
            <a:br>
              <a:rPr kumimoji="0" lang="tr-TR" sz="2800" b="1"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rPr>
            </a:br>
            <a:endParaRPr kumimoji="0" lang="tr-TR" sz="2800" b="1" i="0"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Cambria" pitchFamily="18" charset="0"/>
              <a:ea typeface="+mn-ea"/>
              <a:cs typeface="Arial" charset="0"/>
            </a:endParaRPr>
          </a:p>
        </p:txBody>
      </p:sp>
      <p:graphicFrame>
        <p:nvGraphicFramePr>
          <p:cNvPr id="9" name="8 Diyagram"/>
          <p:cNvGraphicFramePr/>
          <p:nvPr/>
        </p:nvGraphicFramePr>
        <p:xfrm>
          <a:off x="251520" y="836712"/>
          <a:ext cx="8892480" cy="59046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648072"/>
          </a:xfrm>
        </p:spPr>
        <p:txBody>
          <a:bodyPr>
            <a:normAutofit fontScale="90000"/>
          </a:bodyPr>
          <a:lstStyle/>
          <a:p>
            <a:pPr algn="ctr"/>
            <a:r>
              <a:rPr lang="tr-TR" sz="3100" b="1" dirty="0" smtClean="0">
                <a:effectLst>
                  <a:outerShdw blurRad="38100" dist="38100" dir="2700000" algn="tl">
                    <a:srgbClr val="000000">
                      <a:alpha val="43137"/>
                    </a:srgbClr>
                  </a:outerShdw>
                </a:effectLst>
                <a:latin typeface="Cambria" pitchFamily="18" charset="0"/>
              </a:rPr>
              <a:t>Öğretimsel Uyarlamalar</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827584" y="1124744"/>
          <a:ext cx="7848872"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648072"/>
          </a:xfrm>
        </p:spPr>
        <p:txBody>
          <a:bodyPr>
            <a:normAutofit fontScale="90000"/>
          </a:bodyPr>
          <a:lstStyle/>
          <a:p>
            <a:pPr algn="ctr"/>
            <a:r>
              <a:rPr lang="tr-TR" sz="3100" b="1" dirty="0" smtClean="0">
                <a:effectLst>
                  <a:outerShdw blurRad="38100" dist="38100" dir="2700000" algn="tl">
                    <a:srgbClr val="000000">
                      <a:alpha val="43137"/>
                    </a:srgbClr>
                  </a:outerShdw>
                </a:effectLst>
                <a:latin typeface="Cambria" pitchFamily="18" charset="0"/>
              </a:rPr>
              <a:t>1. Fiziksel Düzenlemeler</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graphicFrame>
        <p:nvGraphicFramePr>
          <p:cNvPr id="5" name="4 Diyagram"/>
          <p:cNvGraphicFramePr/>
          <p:nvPr/>
        </p:nvGraphicFramePr>
        <p:xfrm>
          <a:off x="971600" y="1124744"/>
          <a:ext cx="748883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136904" cy="1296144"/>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BİREYSELLEŞTİRİLMİŞ EĞİTİM PROGRAMI (BEP) HAZIRLAMA</a:t>
            </a:r>
            <a:br>
              <a:rPr lang="tr-TR" sz="36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BEP Nedir?</a:t>
            </a:r>
            <a:endParaRPr lang="tr-TR" sz="36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2564904"/>
            <a:ext cx="8388424" cy="3447098"/>
          </a:xfrm>
        </p:spPr>
        <p:txBody>
          <a:bodyPr>
            <a:normAutofit fontScale="92500" lnSpcReduction="2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Bireyselleştirilmiş Eğitim Programı (BEP); rehberlik araştırma merkezlerinde “Eğitsel Değerlendirme ve İzleme Ekibi” tarafından gerçekleştirilen “Ayrıntılı Değerlendirme Süreci” sonunda, “Özel Eğitim Hizmetlerinden Yararlanması Uygun Görülen” özel gereksinimli öğrenciler için “ekip” tarafından hazırlanan programdır.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a:t>
            </a:r>
            <a:r>
              <a:rPr lang="tr-TR" sz="2000" i="1" dirty="0" smtClean="0">
                <a:effectLst>
                  <a:outerShdw blurRad="38100" dist="38100" dir="2700000" algn="tl">
                    <a:srgbClr val="000000">
                      <a:alpha val="43137"/>
                    </a:srgbClr>
                  </a:outerShdw>
                </a:effectLst>
                <a:latin typeface="Cambria" pitchFamily="18" charset="0"/>
              </a:rPr>
              <a:t>özel gereksinimli öğrencinin zihinsel, duygusal, sosyal dil ve iletişim alanlarında yapabildiklerini dikkate alarak, kazandırılacak davranışların neler olduğu, bu davranışların nerede, nasıl, kimler tarafından hangi yöntemlerle ve ne kadar sürede kazandırılacağını belirten, gerekli destek eğitim hizmetlerini içeren, içinde ailenin de yer aldığı bir ekip tarafından hazırlanan yazılı bir programdır.</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1.1. Ortamın genel fiziksel yapısı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23528" y="2492896"/>
            <a:ext cx="4968552" cy="2062103"/>
          </a:xfrm>
        </p:spPr>
        <p:txBody>
          <a:bodyPr>
            <a:normAutofit fontScale="92500" lnSpcReduction="20000"/>
          </a:bodyPr>
          <a:lstStyle/>
          <a:p>
            <a:r>
              <a:rPr lang="tr-TR" sz="2000" dirty="0" smtClean="0">
                <a:effectLst>
                  <a:outerShdw blurRad="38100" dist="38100" dir="2700000" algn="tl">
                    <a:srgbClr val="000000">
                      <a:alpha val="43137"/>
                    </a:srgbClr>
                  </a:outerShdw>
                </a:effectLst>
                <a:latin typeface="Cambria" pitchFamily="18" charset="0"/>
              </a:rPr>
              <a:t>Sınıftaki ışık miktarı, gürültü düzeyi, sınıfın büyüklüğü, sınıfın ısısı ideal düzeyde olmalıdır.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Soğuk ya da sıcak sınıf, gürültülü sınıf, küçük ve karanlık sınıflarda yapılacak öğretimler verimli olmayacaktır.</a:t>
            </a:r>
          </a:p>
        </p:txBody>
      </p:sp>
      <p:pic>
        <p:nvPicPr>
          <p:cNvPr id="6146" name="Picture 2" descr="C:\Users\Gizo\AppData\Local\Microsoft\Windows\Temporary Internet Files\Content.IE5\OAQY4NKC\MC900434235[1].wmf"/>
          <p:cNvPicPr>
            <a:picLocks noChangeAspect="1" noChangeArrowheads="1"/>
          </p:cNvPicPr>
          <p:nvPr/>
        </p:nvPicPr>
        <p:blipFill>
          <a:blip r:embed="rId2" cstate="print"/>
          <a:srcRect/>
          <a:stretch>
            <a:fillRect/>
          </a:stretch>
        </p:blipFill>
        <p:spPr bwMode="auto">
          <a:xfrm>
            <a:off x="5220072" y="2348880"/>
            <a:ext cx="3732589" cy="2664296"/>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1.2. </a:t>
            </a:r>
            <a:r>
              <a:rPr lang="tr-TR" sz="2700" b="1" dirty="0">
                <a:effectLst>
                  <a:outerShdw blurRad="38100" dist="38100" dir="2700000" algn="tl">
                    <a:srgbClr val="000000">
                      <a:alpha val="43137"/>
                    </a:srgbClr>
                  </a:outerShdw>
                </a:effectLst>
                <a:latin typeface="Cambria" pitchFamily="18" charset="0"/>
              </a:rPr>
              <a:t>A</a:t>
            </a:r>
            <a:r>
              <a:rPr lang="tr-TR" sz="2700" b="1" dirty="0" smtClean="0">
                <a:effectLst>
                  <a:outerShdw blurRad="38100" dist="38100" dir="2700000" algn="tl">
                    <a:srgbClr val="000000">
                      <a:alpha val="43137"/>
                    </a:srgbClr>
                  </a:outerShdw>
                </a:effectLst>
                <a:latin typeface="Cambria" pitchFamily="18" charset="0"/>
              </a:rPr>
              <a:t>raç-gereçlerin düzenlenmesi</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556792"/>
            <a:ext cx="8424936" cy="3939540"/>
          </a:xfrm>
        </p:spPr>
        <p:txBody>
          <a:bodyPr>
            <a:normAutofit lnSpcReduction="10000"/>
          </a:bodyPr>
          <a:lstStyle/>
          <a:p>
            <a:r>
              <a:rPr lang="tr-TR" sz="2000" dirty="0" smtClean="0">
                <a:effectLst>
                  <a:outerShdw blurRad="38100" dist="38100" dir="2700000" algn="tl">
                    <a:srgbClr val="000000">
                      <a:alpha val="43137"/>
                    </a:srgbClr>
                  </a:outerShdw>
                </a:effectLst>
                <a:latin typeface="Cambria" pitchFamily="18" charset="0"/>
              </a:rPr>
              <a:t>Sınıftaki tahta, sıra, kitap dolabı, pano, harita, şerit gibi araçlar sınıfın oturma düzenine göre ayarlanmalıdır.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Dikkat problemi olanlar için oturma yerleri dikkatli seçme,</a:t>
            </a:r>
          </a:p>
          <a:p>
            <a:r>
              <a:rPr lang="tr-TR" sz="2000" dirty="0" smtClean="0">
                <a:effectLst>
                  <a:outerShdw blurRad="38100" dist="38100" dir="2700000" algn="tl">
                    <a:srgbClr val="000000">
                      <a:alpha val="43137"/>
                    </a:srgbClr>
                  </a:outerShdw>
                </a:effectLst>
                <a:latin typeface="Cambria" pitchFamily="18" charset="0"/>
              </a:rPr>
              <a:t>Problem davranışı olan öğrencileri ön sıralara alma, </a:t>
            </a:r>
          </a:p>
          <a:p>
            <a:r>
              <a:rPr lang="tr-TR" sz="2000" dirty="0" smtClean="0">
                <a:effectLst>
                  <a:outerShdw blurRad="38100" dist="38100" dir="2700000" algn="tl">
                    <a:srgbClr val="000000">
                      <a:alpha val="43137"/>
                    </a:srgbClr>
                  </a:outerShdw>
                </a:effectLst>
                <a:latin typeface="Cambria" pitchFamily="18" charset="0"/>
              </a:rPr>
              <a:t>Geleneksel düzen yerine U biçiminde oturma,</a:t>
            </a:r>
          </a:p>
          <a:p>
            <a:r>
              <a:rPr lang="tr-TR" sz="2000" dirty="0" smtClean="0">
                <a:effectLst>
                  <a:outerShdw blurRad="38100" dist="38100" dir="2700000" algn="tl">
                    <a:srgbClr val="000000">
                      <a:alpha val="43137"/>
                    </a:srgbClr>
                  </a:outerShdw>
                </a:effectLst>
                <a:latin typeface="Cambria" pitchFamily="18" charset="0"/>
              </a:rPr>
              <a:t>Oturma yerlerini gün içinde zaman zaman değiştirme,</a:t>
            </a:r>
          </a:p>
          <a:p>
            <a:r>
              <a:rPr lang="tr-TR" sz="2000" dirty="0" smtClean="0">
                <a:effectLst>
                  <a:outerShdw blurRad="38100" dist="38100" dir="2700000" algn="tl">
                    <a:srgbClr val="000000">
                      <a:alpha val="43137"/>
                    </a:srgbClr>
                  </a:outerShdw>
                </a:effectLst>
                <a:latin typeface="Cambria" pitchFamily="18" charset="0"/>
              </a:rPr>
              <a:t>Çok hareketli öğrencileri yan yana oturtmama,</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Gibi öneriler dikkate alınırsa ders daha verimli geçecektir.</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1. Fiziksel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1.3. Ulaşılabilirlik</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556792"/>
            <a:ext cx="8424936" cy="3477875"/>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Sınıf ortamını fiziksel olarak ulaşılabilir kılmak için;</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Kapılar, sınıf içindeki hareket alanları, tahta, sıralar, dolap, raf, çöp kovası, öğretmen masası gibi araçlar öğrenciler için engelleyici olmamalıdır.</a:t>
            </a:r>
          </a:p>
          <a:p>
            <a:pPr marL="457200" indent="-45720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Özellikle görme engelli öğrencilerin zarar göreceği nesneler sınıftan arındırılmalıdır.</a:t>
            </a:r>
          </a:p>
          <a:p>
            <a:pPr marL="457200" indent="-45720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Sınıftaki araçların üzerine ne olduklarını belirten Braille alfabesi ile yazılmış kartlar olmalıdır.</a:t>
            </a:r>
          </a:p>
          <a:p>
            <a:endParaRPr lang="tr-TR" sz="2000" dirty="0" smtClean="0">
              <a:effectLst>
                <a:outerShdw blurRad="38100" dist="38100" dir="2700000" algn="tl">
                  <a:srgbClr val="000000">
                    <a:alpha val="43137"/>
                  </a:srgbClr>
                </a:outerShdw>
              </a:effectLst>
              <a:latin typeface="Cambria" pitchFamily="18" charset="0"/>
            </a:endParaRPr>
          </a:p>
        </p:txBody>
      </p:sp>
      <p:pic>
        <p:nvPicPr>
          <p:cNvPr id="7175" name="Picture 7" descr="C:\Users\Gizo\AppData\Local\Microsoft\Windows\Temporary Internet Files\Content.IE5\OAQY4NKC\MC900436161[1].wmf"/>
          <p:cNvPicPr>
            <a:picLocks noChangeAspect="1" noChangeArrowheads="1"/>
          </p:cNvPicPr>
          <p:nvPr/>
        </p:nvPicPr>
        <p:blipFill>
          <a:blip r:embed="rId2" cstate="print"/>
          <a:srcRect/>
          <a:stretch>
            <a:fillRect/>
          </a:stretch>
        </p:blipFill>
        <p:spPr bwMode="auto">
          <a:xfrm>
            <a:off x="3347864" y="4725144"/>
            <a:ext cx="2633588" cy="1898000"/>
          </a:xfrm>
          <a:prstGeom prst="rect">
            <a:avLst/>
          </a:prstGeom>
          <a:noFill/>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2. Sürece İlişkin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124744"/>
            <a:ext cx="8424936" cy="4955203"/>
          </a:xfrm>
        </p:spPr>
        <p:txBody>
          <a:bodyPr>
            <a:normAutofit fontScale="92500" lnSpcReduction="10000"/>
          </a:bodyPr>
          <a:lstStyle/>
          <a:p>
            <a:r>
              <a:rPr lang="tr-TR" sz="2000" dirty="0" smtClean="0">
                <a:effectLst>
                  <a:outerShdw blurRad="38100" dist="38100" dir="2700000" algn="tl">
                    <a:srgbClr val="000000">
                      <a:alpha val="43137"/>
                    </a:srgbClr>
                  </a:outerShdw>
                </a:effectLst>
                <a:latin typeface="Cambria" pitchFamily="18" charset="0"/>
              </a:rPr>
              <a:t>Genel ilkeler ve sınıf kuralları ile ilgili  düzenlemeleri içerir.</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Bir sınıf için yediden fazla kural belirlemeyin.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öğrencilerle birlikte belirleyin.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kısa ve anlaşılır yazın.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açıklayın, uyulmadığında sonuçlarını belirtin.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Kurallarda olumsuz ifadeler (koşmak yasaktır) yerine, olumlu ifadelere (yavaş yürüyünüz) yer verin.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rahatlıkla görülebilen bir yere asın.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Hangi durumlarda kural dışına çıkılabileceğini belirtin.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öğretirken model olun.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Yeni bir öğrenci sınıfa katıldığında kuralları gözden geçirin.</a:t>
            </a:r>
          </a:p>
          <a:p>
            <a:pPr marL="457200" indent="-457200">
              <a:buFont typeface="+mj-lt"/>
              <a:buAutoNum type="arabicPeriod"/>
            </a:pPr>
            <a:r>
              <a:rPr lang="tr-TR" sz="2000" dirty="0" smtClean="0">
                <a:effectLst>
                  <a:outerShdw blurRad="38100" dist="38100" dir="2700000" algn="tl">
                    <a:srgbClr val="000000">
                      <a:alpha val="43137"/>
                    </a:srgbClr>
                  </a:outerShdw>
                </a:effectLst>
                <a:latin typeface="Cambria" pitchFamily="18" charset="0"/>
              </a:rPr>
              <a:t>Kuralları anımsamaları için öğrencilere ipuçları verin.</a:t>
            </a:r>
          </a:p>
          <a:p>
            <a:endParaRPr lang="tr-TR" sz="2000" dirty="0" smtClean="0">
              <a:effectLst>
                <a:outerShdw blurRad="38100" dist="38100" dir="2700000" algn="tl">
                  <a:srgbClr val="000000">
                    <a:alpha val="43137"/>
                  </a:srgbClr>
                </a:outerShdw>
              </a:effectLst>
              <a:latin typeface="Cambria" pitchFamily="18" charset="0"/>
            </a:endParaRPr>
          </a:p>
          <a:p>
            <a:endParaRPr lang="tr-TR" sz="2000"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3. Sınıf İklimine İlişkin Düzenlemeler</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467544" y="1124744"/>
            <a:ext cx="8424936" cy="2923877"/>
          </a:xfrm>
        </p:spPr>
        <p:txBody>
          <a:bodyPr>
            <a:normAutofit fontScale="85000" lnSpcReduction="20000"/>
          </a:bodyPr>
          <a:lstStyle/>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Sınıf iklimi; sınıfın psikolojik ve sosyal özelliklerini oluşturur.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Özel gereksinimli öğrenciyi kabul edici bir tutumla karşılayın ve bunu sınıfa benimsetin.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Öğrencilere karşı olumlu olun, onlarla sohbet edin, mizahı kullanın.</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Tüm öğrencilerin duygularına değer verin.</a:t>
            </a:r>
          </a:p>
        </p:txBody>
      </p:sp>
      <p:pic>
        <p:nvPicPr>
          <p:cNvPr id="8194" name="Picture 2" descr="C:\Users\Gizo\AppData\Local\Microsoft\Windows\Temporary Internet Files\Content.IE5\GVMPJVOL\MC900056680[1].wmf"/>
          <p:cNvPicPr>
            <a:picLocks noChangeAspect="1" noChangeArrowheads="1"/>
          </p:cNvPicPr>
          <p:nvPr/>
        </p:nvPicPr>
        <p:blipFill>
          <a:blip r:embed="rId2" cstate="print"/>
          <a:srcRect/>
          <a:stretch>
            <a:fillRect/>
          </a:stretch>
        </p:blipFill>
        <p:spPr bwMode="auto">
          <a:xfrm>
            <a:off x="5292080" y="3645024"/>
            <a:ext cx="2867772" cy="2707880"/>
          </a:xfrm>
          <a:prstGeom prst="rect">
            <a:avLst/>
          </a:prstGeom>
          <a:noFill/>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4. Öğretimsel Uyarlamalar</a:t>
            </a:r>
            <a:br>
              <a:rPr lang="tr-TR" sz="36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4.1. Öğretim yöntemlerinin uyarlanması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700808"/>
            <a:ext cx="8424936" cy="3570208"/>
          </a:xfrm>
        </p:spPr>
        <p:txBody>
          <a:bodyPr>
            <a:normAutofit fontScale="92500" lnSpcReduction="20000"/>
          </a:bodyPr>
          <a:lstStyle/>
          <a:p>
            <a:r>
              <a:rPr lang="tr-TR" sz="2000" b="1" i="1" dirty="0" smtClean="0">
                <a:effectLst>
                  <a:outerShdw blurRad="38100" dist="38100" dir="2700000" algn="tl">
                    <a:srgbClr val="000000">
                      <a:alpha val="43137"/>
                    </a:srgbClr>
                  </a:outerShdw>
                </a:effectLst>
                <a:latin typeface="Cambria" pitchFamily="18" charset="0"/>
              </a:rPr>
              <a:t>Doğrudan öğretim yöntemi; </a:t>
            </a:r>
            <a:r>
              <a:rPr lang="tr-TR" sz="2000" dirty="0" smtClean="0">
                <a:effectLst>
                  <a:outerShdw blurRad="38100" dist="38100" dir="2700000" algn="tl">
                    <a:srgbClr val="000000">
                      <a:alpha val="43137"/>
                    </a:srgbClr>
                  </a:outerShdw>
                </a:effectLst>
                <a:latin typeface="Cambria" pitchFamily="18" charset="0"/>
              </a:rPr>
              <a:t>konuları küçük basamaklarla sunan, sürekli değerlendirme yapmayı gerektiren, sorumluluğun öğretmende başlayıp öğrenciye doğru uzandığı yöntemdir.</a:t>
            </a:r>
          </a:p>
          <a:p>
            <a:endParaRPr lang="tr-TR" sz="2000"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İşbirliğine dayalı öğrenme; </a:t>
            </a:r>
            <a:r>
              <a:rPr lang="tr-TR" sz="2000" dirty="0" smtClean="0">
                <a:effectLst>
                  <a:outerShdw blurRad="38100" dist="38100" dir="2700000" algn="tl">
                    <a:srgbClr val="000000">
                      <a:alpha val="43137"/>
                    </a:srgbClr>
                  </a:outerShdw>
                </a:effectLst>
                <a:latin typeface="Cambria" pitchFamily="18" charset="0"/>
              </a:rPr>
              <a:t>özel gereksinimli öğrencilerle birlikte sınıfta yer alan tüm öğrencilerin, akademik ve sosyal performanslarını geliştirmeyi hedefleyen öğretimdir. Öğrenciler arkadaşlarıyla yarışmak ya da bireysel çalışmak yerine, ortak bir amaç için birlikte çalışırlar.</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b="1" i="1" dirty="0" smtClean="0">
                <a:effectLst>
                  <a:outerShdw blurRad="38100" dist="38100" dir="2700000" algn="tl">
                    <a:srgbClr val="000000">
                      <a:alpha val="43137"/>
                    </a:srgbClr>
                  </a:outerShdw>
                </a:effectLst>
                <a:latin typeface="Cambria" pitchFamily="18" charset="0"/>
              </a:rPr>
              <a:t>Keşif yoluyla öğrenme; </a:t>
            </a:r>
            <a:r>
              <a:rPr lang="tr-TR" sz="2000" dirty="0" smtClean="0">
                <a:effectLst>
                  <a:outerShdw blurRad="38100" dist="38100" dir="2700000" algn="tl">
                    <a:srgbClr val="000000">
                      <a:alpha val="43137"/>
                    </a:srgbClr>
                  </a:outerShdw>
                </a:effectLst>
                <a:latin typeface="Cambria" pitchFamily="18" charset="0"/>
              </a:rPr>
              <a:t>öğrencileri aktif bir öğrenen olarak gören ve karşılaştıkları problemleri kendi gelişim düzeylerine uygun yollarla çözeceklerini ileri süren öğretim yöntemidir.</a:t>
            </a:r>
            <a:endParaRPr lang="tr-TR" sz="2000" b="1"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4. Öğretimsel Uyarlamalar</a:t>
            </a:r>
            <a:br>
              <a:rPr lang="tr-TR" sz="36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4.2. Öğrenci gruplarının oluşturulması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700808"/>
            <a:ext cx="8424936" cy="553998"/>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Sınıftaki öğrenciler eğitim düzeylerine, öğrenme yeteneklerine, öğrenme hızlarına ve biçimlerine göre gruplara ayrılır.</a:t>
            </a:r>
          </a:p>
        </p:txBody>
      </p:sp>
      <p:graphicFrame>
        <p:nvGraphicFramePr>
          <p:cNvPr id="5" name="4 Diyagram"/>
          <p:cNvGraphicFramePr/>
          <p:nvPr/>
        </p:nvGraphicFramePr>
        <p:xfrm>
          <a:off x="899592" y="2996952"/>
          <a:ext cx="7392144" cy="3199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4. Öğretimsel Uyarlamalar</a:t>
            </a:r>
            <a:br>
              <a:rPr lang="tr-TR" sz="3600" b="1" dirty="0" smtClean="0">
                <a:effectLst>
                  <a:outerShdw blurRad="38100" dist="38100" dir="2700000" algn="tl">
                    <a:srgbClr val="000000">
                      <a:alpha val="43137"/>
                    </a:srgbClr>
                  </a:outerShdw>
                </a:effectLst>
                <a:latin typeface="Cambria" pitchFamily="18" charset="0"/>
              </a:rPr>
            </a:br>
            <a:r>
              <a:rPr lang="tr-TR" sz="2700" b="1" dirty="0" smtClean="0">
                <a:effectLst>
                  <a:outerShdw blurRad="38100" dist="38100" dir="2700000" algn="tl">
                    <a:srgbClr val="000000">
                      <a:alpha val="43137"/>
                    </a:srgbClr>
                  </a:outerShdw>
                </a:effectLst>
                <a:latin typeface="Cambria" pitchFamily="18" charset="0"/>
              </a:rPr>
              <a:t>4.2. Öğrenci gruplarının oluşturulması</a:t>
            </a: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412777"/>
            <a:ext cx="8424936" cy="5232202"/>
          </a:xfrm>
        </p:spPr>
        <p:txBody>
          <a:bodyPr>
            <a:normAutofit fontScale="92500" lnSpcReduction="10000"/>
          </a:bodyPr>
          <a:lstStyle/>
          <a:p>
            <a:r>
              <a:rPr lang="tr-TR" sz="1700" dirty="0" smtClean="0">
                <a:solidFill>
                  <a:srgbClr val="FFC000"/>
                </a:solidFill>
                <a:effectLst>
                  <a:outerShdw blurRad="38100" dist="38100" dir="2700000" algn="tl">
                    <a:srgbClr val="000000">
                      <a:alpha val="43137"/>
                    </a:srgbClr>
                  </a:outerShdw>
                </a:effectLst>
                <a:latin typeface="Cambria" pitchFamily="18" charset="0"/>
              </a:rPr>
              <a:t>BÜYÜK GRUP EĞİTİM</a:t>
            </a:r>
            <a:r>
              <a:rPr lang="tr-TR" sz="1700" dirty="0" smtClean="0">
                <a:effectLst>
                  <a:outerShdw blurRad="38100" dist="38100" dir="2700000" algn="tl">
                    <a:srgbClr val="000000">
                      <a:alpha val="43137"/>
                    </a:srgbClr>
                  </a:outerShdw>
                </a:effectLst>
                <a:latin typeface="Cambria" pitchFamily="18" charset="0"/>
              </a:rPr>
              <a:t>: sınıfta öğrencilerin tamamıyla aynı hedefleri gerçekleştirmek için yapılan eğitimdir.</a:t>
            </a:r>
          </a:p>
          <a:p>
            <a:pPr>
              <a:buNone/>
            </a:pPr>
            <a:endParaRPr lang="tr-TR" sz="1700" dirty="0" smtClean="0">
              <a:effectLst>
                <a:outerShdw blurRad="38100" dist="38100" dir="2700000" algn="tl">
                  <a:srgbClr val="000000">
                    <a:alpha val="43137"/>
                  </a:srgbClr>
                </a:outerShdw>
              </a:effectLst>
              <a:latin typeface="Cambria" pitchFamily="18" charset="0"/>
            </a:endParaRPr>
          </a:p>
          <a:p>
            <a:endParaRPr lang="tr-TR" sz="1700" dirty="0" smtClean="0">
              <a:effectLst>
                <a:outerShdw blurRad="38100" dist="38100" dir="2700000" algn="tl">
                  <a:srgbClr val="000000">
                    <a:alpha val="43137"/>
                  </a:srgbClr>
                </a:outerShdw>
              </a:effectLst>
              <a:latin typeface="Cambria" pitchFamily="18" charset="0"/>
            </a:endParaRPr>
          </a:p>
          <a:p>
            <a:r>
              <a:rPr lang="tr-TR" sz="1700" dirty="0" smtClean="0">
                <a:solidFill>
                  <a:srgbClr val="FFC000"/>
                </a:solidFill>
                <a:effectLst>
                  <a:outerShdw blurRad="38100" dist="38100" dir="2700000" algn="tl">
                    <a:srgbClr val="000000">
                      <a:alpha val="43137"/>
                    </a:srgbClr>
                  </a:outerShdw>
                </a:effectLst>
                <a:latin typeface="Cambria" pitchFamily="18" charset="0"/>
              </a:rPr>
              <a:t>KÜÇÜK GRUP EĞİTİMİ: </a:t>
            </a:r>
            <a:r>
              <a:rPr lang="tr-TR" sz="1700" dirty="0" smtClean="0">
                <a:effectLst>
                  <a:outerShdw blurRad="38100" dist="38100" dir="2700000" algn="tl">
                    <a:srgbClr val="000000">
                      <a:alpha val="43137"/>
                    </a:srgbClr>
                  </a:outerShdw>
                </a:effectLst>
                <a:latin typeface="Cambria" pitchFamily="18" charset="0"/>
              </a:rPr>
              <a:t>öğretim programının hedeflerine akranlarıyla aynı zamanda ulaşmada güçlük çeken özel gereksinimli öğrencilerin küçük gruplara ayrıldığı eğitimdir.</a:t>
            </a:r>
          </a:p>
          <a:p>
            <a:r>
              <a:rPr lang="tr-TR" sz="1700" i="1" dirty="0" smtClean="0">
                <a:solidFill>
                  <a:srgbClr val="FFC000"/>
                </a:solidFill>
                <a:effectLst>
                  <a:outerShdw blurRad="38100" dist="38100" dir="2700000" algn="tl">
                    <a:srgbClr val="000000">
                      <a:alpha val="43137"/>
                    </a:srgbClr>
                  </a:outerShdw>
                </a:effectLst>
                <a:latin typeface="Cambria" pitchFamily="18" charset="0"/>
              </a:rPr>
              <a:t>Aynı Beceri Düzeyinde Olan Öğrencilerden Oluşan Küçük Grup</a:t>
            </a:r>
            <a:r>
              <a:rPr lang="tr-TR" sz="1700" i="1" dirty="0" smtClean="0">
                <a:effectLst>
                  <a:outerShdw blurRad="38100" dist="38100" dir="2700000" algn="tl">
                    <a:srgbClr val="000000">
                      <a:alpha val="43137"/>
                    </a:srgbClr>
                  </a:outerShdw>
                </a:effectLst>
                <a:latin typeface="Cambria" pitchFamily="18" charset="0"/>
              </a:rPr>
              <a:t>; </a:t>
            </a:r>
            <a:r>
              <a:rPr lang="tr-TR" sz="1700" dirty="0" smtClean="0">
                <a:effectLst>
                  <a:outerShdw blurRad="38100" dist="38100" dir="2700000" algn="tl">
                    <a:srgbClr val="000000">
                      <a:alpha val="43137"/>
                    </a:srgbClr>
                  </a:outerShdw>
                </a:effectLst>
                <a:latin typeface="Cambria" pitchFamily="18" charset="0"/>
              </a:rPr>
              <a:t>bu yöntemde sınıftaki öğrencileri başarılı ve başarısız diye iki gruba ayırma söz konusu olabileceğinden farklı düzeyde öğrencilerden oluşan küçük grup eğitimi daha avantajlıdır.</a:t>
            </a:r>
            <a:endParaRPr lang="tr-TR" sz="1700" i="1" dirty="0" smtClean="0">
              <a:effectLst>
                <a:outerShdw blurRad="38100" dist="38100" dir="2700000" algn="tl">
                  <a:srgbClr val="000000">
                    <a:alpha val="43137"/>
                  </a:srgbClr>
                </a:outerShdw>
              </a:effectLst>
              <a:latin typeface="Cambria" pitchFamily="18" charset="0"/>
            </a:endParaRPr>
          </a:p>
          <a:p>
            <a:r>
              <a:rPr lang="tr-TR" sz="1700" i="1" dirty="0" smtClean="0">
                <a:solidFill>
                  <a:srgbClr val="FFC000"/>
                </a:solidFill>
                <a:effectLst>
                  <a:outerShdw blurRad="38100" dist="38100" dir="2700000" algn="tl">
                    <a:srgbClr val="000000">
                      <a:alpha val="43137"/>
                    </a:srgbClr>
                  </a:outerShdw>
                </a:effectLst>
                <a:latin typeface="Cambria" pitchFamily="18" charset="0"/>
              </a:rPr>
              <a:t>Farklı Beceri Düzeyinde Olan Öğrencilerden Oluşan Küçük Grup; </a:t>
            </a:r>
            <a:r>
              <a:rPr lang="tr-TR" sz="1700" dirty="0" smtClean="0">
                <a:effectLst>
                  <a:outerShdw blurRad="38100" dist="38100" dir="2700000" algn="tl">
                    <a:srgbClr val="000000">
                      <a:alpha val="43137"/>
                    </a:srgbClr>
                  </a:outerShdw>
                </a:effectLst>
                <a:latin typeface="Cambria" pitchFamily="18" charset="0"/>
              </a:rPr>
              <a:t>5-6 öğrenciden oluşan grupta daha başarılı olanlar başarısız akranlarına model olarak akran öğretimi gerçekleştirebilirler. Böylece öğretmene ek zaman artar.</a:t>
            </a:r>
          </a:p>
          <a:p>
            <a:pPr>
              <a:buNone/>
            </a:pPr>
            <a:endParaRPr lang="tr-TR" sz="1700" dirty="0" smtClean="0">
              <a:effectLst>
                <a:outerShdw blurRad="38100" dist="38100" dir="2700000" algn="tl">
                  <a:srgbClr val="000000">
                    <a:alpha val="43137"/>
                  </a:srgbClr>
                </a:outerShdw>
              </a:effectLst>
              <a:latin typeface="Cambria" pitchFamily="18" charset="0"/>
            </a:endParaRPr>
          </a:p>
          <a:p>
            <a:endParaRPr lang="tr-TR" sz="1700" dirty="0" smtClean="0">
              <a:effectLst>
                <a:outerShdw blurRad="38100" dist="38100" dir="2700000" algn="tl">
                  <a:srgbClr val="000000">
                    <a:alpha val="43137"/>
                  </a:srgbClr>
                </a:outerShdw>
              </a:effectLst>
              <a:latin typeface="Cambria" pitchFamily="18" charset="0"/>
            </a:endParaRPr>
          </a:p>
          <a:p>
            <a:r>
              <a:rPr lang="tr-TR" sz="1700" dirty="0" smtClean="0">
                <a:solidFill>
                  <a:srgbClr val="FFC000"/>
                </a:solidFill>
                <a:effectLst>
                  <a:outerShdw blurRad="38100" dist="38100" dir="2700000" algn="tl">
                    <a:srgbClr val="000000">
                      <a:alpha val="43137"/>
                    </a:srgbClr>
                  </a:outerShdw>
                </a:effectLst>
                <a:latin typeface="Cambria" pitchFamily="18" charset="0"/>
              </a:rPr>
              <a:t>BİREYSEL ÖĞRETİM</a:t>
            </a:r>
            <a:r>
              <a:rPr lang="tr-TR" sz="1700" dirty="0" smtClean="0">
                <a:effectLst>
                  <a:outerShdw blurRad="38100" dist="38100" dir="2700000" algn="tl">
                    <a:srgbClr val="000000">
                      <a:alpha val="43137"/>
                    </a:srgbClr>
                  </a:outerShdw>
                </a:effectLst>
                <a:latin typeface="Cambria" pitchFamily="18" charset="0"/>
              </a:rPr>
              <a:t>: bu yöntemde öğretmen doğrudan tek bir öğrenciyle bireysel olarak çalışır. Öğrenciye yoğunlaştığı için avantajlıdır. Ancak zaman ve sosyalleşme sıkıntısı doğabilir.</a:t>
            </a:r>
          </a:p>
          <a:p>
            <a:endParaRPr lang="tr-TR" sz="1700" i="1" dirty="0" smtClean="0">
              <a:effectLst>
                <a:outerShdw blurRad="38100" dist="38100" dir="2700000" algn="tl">
                  <a:srgbClr val="000000">
                    <a:alpha val="43137"/>
                  </a:srgbClr>
                </a:outerShdw>
              </a:effectLst>
              <a:latin typeface="Cambria" pitchFamily="18" charset="0"/>
            </a:endParaRPr>
          </a:p>
          <a:p>
            <a:pPr>
              <a:buNone/>
            </a:pPr>
            <a:endParaRPr lang="tr-TR" sz="1700"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332656"/>
            <a:ext cx="8208912" cy="792088"/>
          </a:xfrm>
        </p:spPr>
        <p:txBody>
          <a:bodyPr>
            <a:normAutofit fontScale="90000"/>
          </a:bodyPr>
          <a:lstStyle/>
          <a:p>
            <a:pPr algn="ctr"/>
            <a:r>
              <a:rPr lang="tr-TR" sz="3600" b="1" dirty="0" smtClean="0">
                <a:effectLst>
                  <a:outerShdw blurRad="38100" dist="38100" dir="2700000" algn="tl">
                    <a:srgbClr val="000000">
                      <a:alpha val="43137"/>
                    </a:srgbClr>
                  </a:outerShdw>
                </a:effectLst>
                <a:latin typeface="Cambria" pitchFamily="18" charset="0"/>
              </a:rPr>
              <a:t>5. İşleyişe İlişkin Düzenlemeler</a:t>
            </a:r>
            <a:br>
              <a:rPr lang="tr-TR" sz="36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100" b="1" dirty="0" smtClean="0">
                <a:effectLst>
                  <a:outerShdw blurRad="38100" dist="38100" dir="2700000" algn="tl">
                    <a:srgbClr val="000000">
                      <a:alpha val="43137"/>
                    </a:srgbClr>
                  </a:outerShdw>
                </a:effectLst>
                <a:latin typeface="Cambria" pitchFamily="18" charset="0"/>
              </a:rPr>
              <a:t/>
            </a:r>
            <a:br>
              <a:rPr lang="tr-TR" sz="3100" b="1" dirty="0" smtClean="0">
                <a:effectLst>
                  <a:outerShdw blurRad="38100" dist="38100" dir="2700000" algn="tl">
                    <a:srgbClr val="000000">
                      <a:alpha val="43137"/>
                    </a:srgbClr>
                  </a:outerShdw>
                </a:effectLst>
                <a:latin typeface="Cambria" pitchFamily="18" charset="0"/>
              </a:rPr>
            </a:br>
            <a:r>
              <a:rPr lang="tr-TR" sz="3600" b="1" dirty="0" smtClean="0">
                <a:effectLst>
                  <a:outerShdw blurRad="38100" dist="38100" dir="2700000" algn="tl">
                    <a:srgbClr val="000000">
                      <a:alpha val="43137"/>
                    </a:srgbClr>
                  </a:outerShdw>
                </a:effectLst>
                <a:latin typeface="Cambria" pitchFamily="18" charset="0"/>
              </a:rPr>
              <a:t/>
            </a:r>
            <a:br>
              <a:rPr lang="tr-TR" sz="3600" b="1" dirty="0" smtClean="0">
                <a:effectLst>
                  <a:outerShdw blurRad="38100" dist="38100" dir="2700000" algn="tl">
                    <a:srgbClr val="000000">
                      <a:alpha val="43137"/>
                    </a:srgbClr>
                  </a:outerShdw>
                </a:effectLst>
                <a:latin typeface="Cambria" pitchFamily="18" charset="0"/>
              </a:rPr>
            </a:br>
            <a:endParaRPr lang="tr-TR" sz="3600" b="1" dirty="0">
              <a:effectLst>
                <a:outerShdw blurRad="38100" dist="38100" dir="2700000" algn="tl">
                  <a:srgbClr val="000000">
                    <a:alpha val="43137"/>
                  </a:srgbClr>
                </a:outerShdw>
              </a:effectLst>
              <a:latin typeface="Cambria" pitchFamily="18" charset="0"/>
            </a:endParaRPr>
          </a:p>
        </p:txBody>
      </p:sp>
      <p:sp>
        <p:nvSpPr>
          <p:cNvPr id="4" name="9 İçerik Yer Tutucusu"/>
          <p:cNvSpPr>
            <a:spLocks noGrp="1"/>
          </p:cNvSpPr>
          <p:nvPr>
            <p:ph idx="1"/>
          </p:nvPr>
        </p:nvSpPr>
        <p:spPr>
          <a:xfrm>
            <a:off x="395536" y="1412777"/>
            <a:ext cx="8424936" cy="4308872"/>
          </a:xfrm>
        </p:spPr>
        <p:txBody>
          <a:bodyPr>
            <a:normAutofit fontScale="92500" lnSpcReduction="10000"/>
          </a:bodyPr>
          <a:lstStyle/>
          <a:p>
            <a:r>
              <a:rPr lang="tr-TR" sz="2000" i="1" dirty="0" smtClean="0">
                <a:effectLst>
                  <a:outerShdw blurRad="38100" dist="38100" dir="2700000" algn="tl">
                    <a:srgbClr val="000000">
                      <a:alpha val="43137"/>
                    </a:srgbClr>
                  </a:outerShdw>
                </a:effectLst>
                <a:latin typeface="Cambria" pitchFamily="18" charset="0"/>
              </a:rPr>
              <a:t>Öğretmen ve yöneticilerin sorumluluklarının belirlenmesi: </a:t>
            </a:r>
            <a:r>
              <a:rPr lang="tr-TR" sz="2000" dirty="0" smtClean="0">
                <a:effectLst>
                  <a:outerShdw blurRad="38100" dist="38100" dir="2700000" algn="tl">
                    <a:srgbClr val="000000">
                      <a:alpha val="43137"/>
                    </a:srgbClr>
                  </a:outerShdw>
                </a:effectLst>
                <a:latin typeface="Cambria" pitchFamily="18" charset="0"/>
              </a:rPr>
              <a:t>yöneticiler yapılacak uyarlamaların belirlenmesinde  aile ve öğretmen arasında köprüdür. Öğretmenler de öğretimde ne tür uyarlamalar yapacaklarını belirlemelidirler.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Zamanın düzenlenmesi: </a:t>
            </a:r>
            <a:r>
              <a:rPr lang="tr-TR" sz="2000" dirty="0" smtClean="0">
                <a:effectLst>
                  <a:outerShdw blurRad="38100" dist="38100" dir="2700000" algn="tl">
                    <a:srgbClr val="000000">
                      <a:alpha val="43137"/>
                    </a:srgbClr>
                  </a:outerShdw>
                </a:effectLst>
                <a:latin typeface="Cambria" pitchFamily="18" charset="0"/>
              </a:rPr>
              <a:t>her derse ilişkin zaman planlanarak, etkili kullanılmalıdır.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Ev ödevlerinin uyarlanması: </a:t>
            </a:r>
            <a:r>
              <a:rPr lang="tr-TR" sz="2000" dirty="0" smtClean="0">
                <a:effectLst>
                  <a:outerShdw blurRad="38100" dist="38100" dir="2700000" algn="tl">
                    <a:srgbClr val="000000">
                      <a:alpha val="43137"/>
                    </a:srgbClr>
                  </a:outerShdw>
                </a:effectLst>
                <a:latin typeface="Cambria" pitchFamily="18" charset="0"/>
              </a:rPr>
              <a:t>öğretimde yapılan uyarlamalara uygun ödevler hazırlanmalıdır. Ödevlerde de uyarlama yapılmalıdır.</a:t>
            </a:r>
            <a:endParaRPr lang="tr-TR" sz="2000" i="1" dirty="0" smtClean="0">
              <a:effectLst>
                <a:outerShdw blurRad="38100" dist="38100" dir="2700000" algn="tl">
                  <a:srgbClr val="000000">
                    <a:alpha val="43137"/>
                  </a:srgbClr>
                </a:outerShdw>
              </a:effectLst>
              <a:latin typeface="Cambria" pitchFamily="18" charset="0"/>
            </a:endParaRPr>
          </a:p>
          <a:p>
            <a:endParaRPr lang="tr-TR" sz="2000" i="1" dirty="0" smtClean="0">
              <a:effectLst>
                <a:outerShdw blurRad="38100" dist="38100" dir="2700000" algn="tl">
                  <a:srgbClr val="000000">
                    <a:alpha val="43137"/>
                  </a:srgbClr>
                </a:outerShdw>
              </a:effectLst>
              <a:latin typeface="Cambria" pitchFamily="18" charset="0"/>
            </a:endParaRPr>
          </a:p>
          <a:p>
            <a:r>
              <a:rPr lang="tr-TR" sz="2000" i="1" dirty="0" smtClean="0">
                <a:effectLst>
                  <a:outerShdw blurRad="38100" dist="38100" dir="2700000" algn="tl">
                    <a:srgbClr val="000000">
                      <a:alpha val="43137"/>
                    </a:srgbClr>
                  </a:outerShdw>
                </a:effectLst>
                <a:latin typeface="Cambria" pitchFamily="18" charset="0"/>
              </a:rPr>
              <a:t>Sınavlarda yapılacak uyarlamalar: </a:t>
            </a:r>
            <a:r>
              <a:rPr lang="tr-TR" sz="2000" dirty="0" smtClean="0">
                <a:effectLst>
                  <a:outerShdw blurRad="38100" dist="38100" dir="2700000" algn="tl">
                    <a:srgbClr val="000000">
                      <a:alpha val="43137"/>
                    </a:srgbClr>
                  </a:outerShdw>
                </a:effectLst>
                <a:latin typeface="Cambria" pitchFamily="18" charset="0"/>
              </a:rPr>
              <a:t>sınav sorusunda, süresinde, içeriğinde, türünde yapılacak uyarlamaları kapsar.</a:t>
            </a:r>
            <a:endParaRPr lang="tr-TR" sz="2000" i="1" dirty="0" smtClean="0">
              <a:effectLst>
                <a:outerShdw blurRad="38100" dist="38100" dir="2700000" algn="tl">
                  <a:srgbClr val="000000">
                    <a:alpha val="43137"/>
                  </a:srgbClr>
                </a:outerShdw>
              </a:effectLst>
              <a:latin typeface="Cambria" pitchFamily="18" charset="0"/>
            </a:endParaRPr>
          </a:p>
          <a:p>
            <a:pPr>
              <a:buNone/>
            </a:pPr>
            <a:endParaRPr lang="tr-TR" sz="2000"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a:bodyPr>
          <a:lstStyle/>
          <a:p>
            <a:pPr algn="ctr"/>
            <a:r>
              <a:rPr lang="tr-TR" sz="3200" b="1" dirty="0" smtClean="0">
                <a:effectLst>
                  <a:outerShdw blurRad="38100" dist="38100" dir="2700000" algn="tl">
                    <a:srgbClr val="000000">
                      <a:alpha val="43137"/>
                    </a:srgbClr>
                  </a:outerShdw>
                </a:effectLst>
                <a:latin typeface="Cambria" pitchFamily="18" charset="0"/>
              </a:rPr>
              <a:t>BEP Kimler Tarafından Hazırlanır?</a:t>
            </a:r>
            <a:endParaRPr lang="tr-TR" sz="32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467544" y="1196753"/>
            <a:ext cx="8388424" cy="4955203"/>
          </a:xfrm>
        </p:spPr>
        <p:txBody>
          <a:bodyPr>
            <a:normAutofit fontScale="92500" lnSpcReduction="10000"/>
          </a:bodyPr>
          <a:lstStyle/>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BEP, 2006 Özel Eğitim Hizmetleri Yönetmeliği Madde 72’de tanımladığı üzere BEP Geliştirme Birimi tarafından hazırlanır.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None/>
            </a:pPr>
            <a:r>
              <a:rPr lang="tr-TR" sz="2000" b="1" i="1" dirty="0" smtClean="0">
                <a:effectLst>
                  <a:outerShdw blurRad="38100" dist="38100" dir="2700000" algn="tl">
                    <a:srgbClr val="000000">
                      <a:alpha val="43137"/>
                    </a:srgbClr>
                  </a:outerShdw>
                </a:effectLst>
                <a:latin typeface="Cambria" pitchFamily="18" charset="0"/>
              </a:rPr>
              <a:t>Bireyselleştirilmiş eğitim programı geliştirme birimi üyeleri</a:t>
            </a:r>
          </a:p>
          <a:p>
            <a:pPr>
              <a:buNone/>
            </a:pPr>
            <a:r>
              <a:rPr lang="tr-TR" sz="2000" b="1" i="1" dirty="0" smtClean="0">
                <a:effectLst>
                  <a:outerShdw blurRad="38100" dist="38100" dir="2700000" algn="tl">
                    <a:srgbClr val="000000">
                      <a:alpha val="43137"/>
                    </a:srgbClr>
                  </a:outerShdw>
                </a:effectLst>
                <a:latin typeface="Cambria" pitchFamily="18" charset="0"/>
              </a:rPr>
              <a:t>MADDE 72: </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Okul/kurum müdürü veya görevlendirilen müdür yardımcısı</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gezerek özel eğitim görevi yapan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rehber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Bir eğitim programları hazırlamakla yükümlü öğretmen</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sınıf öğretmeni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Dersini okutan ilgili alan öğretmenleri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Öğrencinin velisi</a:t>
            </a: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Öğrenci</a:t>
            </a: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404664"/>
            <a:ext cx="8136904" cy="720080"/>
          </a:xfrm>
        </p:spPr>
        <p:txBody>
          <a:bodyPr>
            <a:normAutofit/>
          </a:bodyPr>
          <a:lstStyle/>
          <a:p>
            <a:pPr algn="ctr"/>
            <a:r>
              <a:rPr lang="tr-TR" sz="3200" b="1" dirty="0" smtClean="0">
                <a:effectLst>
                  <a:outerShdw blurRad="38100" dist="38100" dir="2700000" algn="tl">
                    <a:srgbClr val="000000">
                      <a:alpha val="43137"/>
                    </a:srgbClr>
                  </a:outerShdw>
                </a:effectLst>
                <a:latin typeface="Cambria" pitchFamily="18" charset="0"/>
              </a:rPr>
              <a:t>BEP İçeriğinde Neler Yer Alır?</a:t>
            </a:r>
            <a:endParaRPr lang="tr-TR" sz="32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251520" y="1196752"/>
          <a:ext cx="871296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332656"/>
            <a:ext cx="8136904" cy="504056"/>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1. Öğrencinin Var Olan Performans Düzeyi</a:t>
            </a:r>
            <a:endParaRPr lang="tr-TR" sz="28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539552" y="908720"/>
            <a:ext cx="8388424" cy="2308324"/>
          </a:xfrm>
        </p:spPr>
        <p:txBody>
          <a:bodyPr>
            <a:normAutofit fontScale="85000" lnSpcReduction="2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Öncelikle öğrencinin </a:t>
            </a:r>
            <a:r>
              <a:rPr lang="tr-TR" sz="2000" dirty="0" smtClean="0">
                <a:solidFill>
                  <a:srgbClr val="FFFF66"/>
                </a:solidFill>
                <a:effectLst>
                  <a:outerShdw blurRad="38100" dist="38100" dir="2700000" algn="tl">
                    <a:srgbClr val="000000">
                      <a:alpha val="43137"/>
                    </a:srgbClr>
                  </a:outerShdw>
                </a:effectLst>
                <a:latin typeface="Cambria" pitchFamily="18" charset="0"/>
              </a:rPr>
              <a:t>var olan performans düzeyi</a:t>
            </a:r>
            <a:r>
              <a:rPr lang="tr-TR" sz="2000" dirty="0" smtClean="0">
                <a:effectLst>
                  <a:outerShdw blurRad="38100" dist="38100" dir="2700000" algn="tl">
                    <a:srgbClr val="000000">
                      <a:alpha val="43137"/>
                    </a:srgbClr>
                  </a:outerShdw>
                </a:effectLst>
                <a:latin typeface="Cambria" pitchFamily="18" charset="0"/>
              </a:rPr>
              <a:t> belirlenir.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b="1" i="1" dirty="0" smtClean="0">
                <a:effectLst>
                  <a:outerShdw blurRad="38100" dist="38100" dir="2700000" algn="tl">
                    <a:srgbClr val="000000">
                      <a:alpha val="43137"/>
                    </a:srgbClr>
                  </a:outerShdw>
                </a:effectLst>
                <a:latin typeface="Cambria" pitchFamily="18" charset="0"/>
              </a:rPr>
              <a:t>Öğrencinin var olan performans düzeyinin bileşenleri;</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program alanlarına göre yapabildikleri ve yapamadıkları</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Öğrenciyi akran grubuna göre karşılaştıran bilgiler</a:t>
            </a:r>
          </a:p>
          <a:p>
            <a:pPr marL="457200" indent="-457200">
              <a:buFont typeface="+mj-lt"/>
              <a:buAutoNum type="alphaLcPeriod"/>
            </a:pPr>
            <a:r>
              <a:rPr lang="tr-TR" sz="2000" dirty="0" smtClean="0">
                <a:effectLst>
                  <a:outerShdw blurRad="38100" dist="38100" dir="2700000" algn="tl">
                    <a:srgbClr val="000000">
                      <a:alpha val="43137"/>
                    </a:srgbClr>
                  </a:outerShdw>
                </a:effectLst>
                <a:latin typeface="Cambria" pitchFamily="18" charset="0"/>
              </a:rPr>
              <a:t>Öğrencinin programa katılım düzeyi</a:t>
            </a:r>
          </a:p>
        </p:txBody>
      </p:sp>
      <p:pic>
        <p:nvPicPr>
          <p:cNvPr id="4" name="Picture 6"/>
          <p:cNvPicPr>
            <a:picLocks noChangeArrowheads="1"/>
          </p:cNvPicPr>
          <p:nvPr/>
        </p:nvPicPr>
        <p:blipFill>
          <a:blip r:embed="rId2" cstate="print"/>
          <a:srcRect/>
          <a:stretch>
            <a:fillRect/>
          </a:stretch>
        </p:blipFill>
        <p:spPr>
          <a:xfrm>
            <a:off x="971600" y="3573016"/>
            <a:ext cx="6912768" cy="2315344"/>
          </a:xfrm>
          <a:prstGeom prst="rect">
            <a:avLst/>
          </a:prstGeom>
          <a:noFill/>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95536" y="188640"/>
            <a:ext cx="8136904" cy="936104"/>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1. Öğrencinin Var Olan Performans Düzeyi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performans düzeyi yazım ilkeleri</a:t>
            </a: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95536" y="1196752"/>
          <a:ext cx="828092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692696"/>
            <a:ext cx="8136904" cy="576064"/>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2. Yıl Sonunda Kazandırılacak Uzun Dönemli Amaçlar</a:t>
            </a:r>
            <a:endParaRPr lang="tr-TR" sz="2800" b="1" dirty="0">
              <a:effectLst>
                <a:outerShdw blurRad="38100" dist="38100" dir="2700000" algn="tl">
                  <a:srgbClr val="000000">
                    <a:alpha val="43137"/>
                  </a:srgbClr>
                </a:outerShdw>
              </a:effectLst>
              <a:latin typeface="Cambria" pitchFamily="18" charset="0"/>
            </a:endParaRPr>
          </a:p>
        </p:txBody>
      </p:sp>
      <p:sp>
        <p:nvSpPr>
          <p:cNvPr id="5" name="Rectangle 5"/>
          <p:cNvSpPr>
            <a:spLocks noGrp="1" noChangeArrowheads="1"/>
          </p:cNvSpPr>
          <p:nvPr>
            <p:ph idx="1"/>
          </p:nvPr>
        </p:nvSpPr>
        <p:spPr>
          <a:xfrm>
            <a:off x="323528" y="1628800"/>
            <a:ext cx="5400600" cy="4824536"/>
          </a:xfrm>
        </p:spPr>
        <p:txBody>
          <a:bodyPr>
            <a:normAutofit lnSpcReduction="10000"/>
          </a:bodyPr>
          <a:lstStyle/>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Öncelikle öğrencinin </a:t>
            </a:r>
            <a:r>
              <a:rPr lang="tr-TR" sz="2000" dirty="0" smtClean="0">
                <a:solidFill>
                  <a:srgbClr val="FFFF66"/>
                </a:solidFill>
                <a:effectLst>
                  <a:outerShdw blurRad="38100" dist="38100" dir="2700000" algn="tl">
                    <a:srgbClr val="000000">
                      <a:alpha val="43137"/>
                    </a:srgbClr>
                  </a:outerShdw>
                </a:effectLst>
                <a:latin typeface="Cambria" pitchFamily="18" charset="0"/>
              </a:rPr>
              <a:t>var olan performans düzeyine </a:t>
            </a:r>
            <a:r>
              <a:rPr lang="tr-TR" sz="2000" dirty="0" smtClean="0">
                <a:effectLst>
                  <a:outerShdw blurRad="38100" dist="38100" dir="2700000" algn="tl">
                    <a:srgbClr val="000000">
                      <a:alpha val="43137"/>
                    </a:srgbClr>
                  </a:outerShdw>
                </a:effectLst>
                <a:latin typeface="Cambria" pitchFamily="18" charset="0"/>
              </a:rPr>
              <a:t>göre kısa dönemli amaçlar (K.D.A) ve uzun dönemli amaçlar (U.D.A) belirlenir.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Uzun dönemli amaçlar, bir öğretim yılı sonunda öğrencinin kazanması beklenen davranışlardır.</a:t>
            </a:r>
          </a:p>
          <a:p>
            <a:pPr>
              <a:buFont typeface="Wingdings" pitchFamily="2" charset="2"/>
              <a:buChar char="ü"/>
            </a:pPr>
            <a:endParaRPr lang="tr-TR" sz="2000"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Örneğin; “</a:t>
            </a:r>
            <a:r>
              <a:rPr lang="tr-TR" sz="2000" i="1" dirty="0" smtClean="0">
                <a:effectLst>
                  <a:outerShdw blurRad="38100" dist="38100" dir="2700000" algn="tl">
                    <a:srgbClr val="000000">
                      <a:alpha val="43137"/>
                    </a:srgbClr>
                  </a:outerShdw>
                </a:effectLst>
                <a:latin typeface="Cambria" pitchFamily="18" charset="0"/>
              </a:rPr>
              <a:t>Can, öğretim yılının sonunda mevsimlerin özelliklerini öğrenir.”</a:t>
            </a:r>
          </a:p>
          <a:p>
            <a:pPr>
              <a:buFont typeface="Wingdings" pitchFamily="2" charset="2"/>
              <a:buChar char="ü"/>
            </a:pPr>
            <a:endParaRPr lang="tr-TR" sz="2000" i="1" dirty="0" smtClean="0">
              <a:effectLst>
                <a:outerShdw blurRad="38100" dist="38100" dir="2700000" algn="tl">
                  <a:srgbClr val="000000">
                    <a:alpha val="43137"/>
                  </a:srgbClr>
                </a:outerShdw>
              </a:effectLst>
              <a:latin typeface="Cambria" pitchFamily="18" charset="0"/>
            </a:endParaRPr>
          </a:p>
          <a:p>
            <a:pPr>
              <a:buFont typeface="Wingdings" pitchFamily="2" charset="2"/>
              <a:buChar char="ü"/>
            </a:pPr>
            <a:r>
              <a:rPr lang="tr-TR" sz="2000" dirty="0" smtClean="0">
                <a:effectLst>
                  <a:outerShdw blurRad="38100" dist="38100" dir="2700000" algn="tl">
                    <a:srgbClr val="000000">
                      <a:alpha val="43137"/>
                    </a:srgbClr>
                  </a:outerShdw>
                </a:effectLst>
                <a:latin typeface="Cambria" pitchFamily="18" charset="0"/>
              </a:rPr>
              <a:t>Uzun dönemli amaçlar öğrencinin ulaşabileceği </a:t>
            </a:r>
            <a:r>
              <a:rPr lang="tr-TR" sz="2000" b="1" dirty="0" smtClean="0">
                <a:effectLst>
                  <a:outerShdw blurRad="38100" dist="38100" dir="2700000" algn="tl">
                    <a:srgbClr val="000000">
                      <a:alpha val="43137"/>
                    </a:srgbClr>
                  </a:outerShdw>
                </a:effectLst>
                <a:latin typeface="Cambria" pitchFamily="18" charset="0"/>
              </a:rPr>
              <a:t>gerçekçi</a:t>
            </a:r>
            <a:r>
              <a:rPr lang="tr-TR" sz="2000" dirty="0" smtClean="0">
                <a:effectLst>
                  <a:outerShdw blurRad="38100" dist="38100" dir="2700000" algn="tl">
                    <a:srgbClr val="000000">
                      <a:alpha val="43137"/>
                    </a:srgbClr>
                  </a:outerShdw>
                </a:effectLst>
                <a:latin typeface="Cambria" pitchFamily="18" charset="0"/>
              </a:rPr>
              <a:t> amaçlar olmalıdır.</a:t>
            </a:r>
          </a:p>
          <a:p>
            <a:pPr>
              <a:buNone/>
            </a:pPr>
            <a:endParaRPr lang="tr-TR" sz="2000" dirty="0" smtClean="0">
              <a:effectLst>
                <a:outerShdw blurRad="38100" dist="38100" dir="2700000" algn="tl">
                  <a:srgbClr val="000000">
                    <a:alpha val="43137"/>
                  </a:srgbClr>
                </a:outerShdw>
              </a:effectLst>
              <a:latin typeface="Cambria" pitchFamily="18" charset="0"/>
            </a:endParaRPr>
          </a:p>
        </p:txBody>
      </p:sp>
      <p:pic>
        <p:nvPicPr>
          <p:cNvPr id="1027" name="Picture 3" descr="C:\Users\Gizo\AppData\Local\Microsoft\Windows\Temporary Internet Files\Content.IE5\OAQY4NKC\MC900335661[1].wmf"/>
          <p:cNvPicPr>
            <a:picLocks noChangeAspect="1" noChangeArrowheads="1"/>
          </p:cNvPicPr>
          <p:nvPr/>
        </p:nvPicPr>
        <p:blipFill>
          <a:blip r:embed="rId2" cstate="print"/>
          <a:srcRect/>
          <a:stretch>
            <a:fillRect/>
          </a:stretch>
        </p:blipFill>
        <p:spPr bwMode="auto">
          <a:xfrm rot="21114568">
            <a:off x="5146843" y="2735511"/>
            <a:ext cx="3609315" cy="2284491"/>
          </a:xfrm>
          <a:prstGeom prst="rect">
            <a:avLst/>
          </a:prstGeom>
          <a:noFill/>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740724" y="148300"/>
            <a:ext cx="8136904" cy="648072"/>
          </a:xfrm>
        </p:spPr>
        <p:txBody>
          <a:bodyPr>
            <a:normAutofit fontScale="90000"/>
          </a:bodyPr>
          <a:lstStyle/>
          <a:p>
            <a:pPr algn="ctr"/>
            <a:r>
              <a:rPr lang="tr-TR" sz="2800" b="1" dirty="0" smtClean="0">
                <a:effectLst>
                  <a:outerShdw blurRad="38100" dist="38100" dir="2700000" algn="tl">
                    <a:srgbClr val="000000">
                      <a:alpha val="43137"/>
                    </a:srgbClr>
                  </a:outerShdw>
                </a:effectLst>
                <a:latin typeface="Cambria" pitchFamily="18" charset="0"/>
              </a:rPr>
              <a:t>2. Yıl Sonunda Kazandırılacak Uzun Dönemli Amaçlar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uzun dönemli amaç belirlerken dikkat edilecek unsurlar</a:t>
            </a:r>
            <a:endParaRPr lang="tr-TR" sz="2800" b="1" dirty="0">
              <a:effectLst>
                <a:outerShdw blurRad="38100" dist="38100" dir="2700000" algn="tl">
                  <a:srgbClr val="000000">
                    <a:alpha val="43137"/>
                  </a:srgbClr>
                </a:outerShdw>
              </a:effectLst>
              <a:latin typeface="Cambria" pitchFamily="18" charset="0"/>
            </a:endParaRPr>
          </a:p>
        </p:txBody>
      </p:sp>
      <p:sp>
        <p:nvSpPr>
          <p:cNvPr id="6" name="5 İçerik Yer Tutucusu"/>
          <p:cNvSpPr>
            <a:spLocks noGrp="1"/>
          </p:cNvSpPr>
          <p:nvPr>
            <p:ph idx="1"/>
          </p:nvPr>
        </p:nvSpPr>
        <p:spPr>
          <a:xfrm>
            <a:off x="1619672" y="1340768"/>
            <a:ext cx="6186264" cy="5184576"/>
          </a:xfrm>
        </p:spPr>
        <p:txBody>
          <a:bodyPr>
            <a:normAutofit fontScale="85000" lnSpcReduction="20000"/>
          </a:bodyPr>
          <a:lstStyle/>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Öncelikle öğrencinin var olan performans düzeyi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yetersizliğinin derecesi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Öğrenciye sağlanacak destek eğitim hizmetleri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geçmiş yaşantıları ve öğrenme hızı</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Öğrencinin yaşadığı çevre ve aile özellikleri</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Sınıf öğretmenine sağlanan destek hizmetler</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Öğrenci için öncelikli olan hedefler</a:t>
            </a:r>
          </a:p>
          <a:p>
            <a:pPr marL="514350" indent="-514350">
              <a:buFont typeface="+mj-lt"/>
              <a:buAutoNum type="arabicPeriod"/>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r>
              <a:rPr lang="tr-TR" sz="2000" dirty="0" smtClean="0">
                <a:effectLst>
                  <a:outerShdw blurRad="38100" dist="38100" dir="2700000" algn="tl">
                    <a:srgbClr val="000000">
                      <a:alpha val="43137"/>
                    </a:srgbClr>
                  </a:outerShdw>
                </a:effectLst>
                <a:latin typeface="Cambria" pitchFamily="18" charset="0"/>
              </a:rPr>
              <a:t>İşlevsel hedefler</a:t>
            </a:r>
          </a:p>
          <a:p>
            <a:pPr marL="514350" indent="-514350">
              <a:buNone/>
            </a:pPr>
            <a:endParaRPr lang="tr-TR" sz="2000" dirty="0" smtClean="0">
              <a:effectLst>
                <a:outerShdw blurRad="38100" dist="38100" dir="2700000" algn="tl">
                  <a:srgbClr val="000000">
                    <a:alpha val="43137"/>
                  </a:srgbClr>
                </a:outerShdw>
              </a:effectLst>
              <a:latin typeface="Cambria" pitchFamily="18" charset="0"/>
            </a:endParaRPr>
          </a:p>
          <a:p>
            <a:pPr marL="514350" indent="-514350">
              <a:buFont typeface="+mj-lt"/>
              <a:buAutoNum type="arabicPeriod"/>
            </a:pPr>
            <a:endParaRPr lang="tr-TR" sz="2000" dirty="0">
              <a:effectLst>
                <a:outerShdw blurRad="38100" dist="38100" dir="2700000" algn="tl">
                  <a:srgbClr val="000000">
                    <a:alpha val="43137"/>
                  </a:srgbClr>
                </a:outerShdw>
              </a:effectLst>
              <a:latin typeface="Cambria" pitchFamily="18" charset="0"/>
            </a:endParaRPr>
          </a:p>
        </p:txBody>
      </p:sp>
      <p:grpSp>
        <p:nvGrpSpPr>
          <p:cNvPr id="11" name="10 Grup"/>
          <p:cNvGrpSpPr/>
          <p:nvPr/>
        </p:nvGrpSpPr>
        <p:grpSpPr>
          <a:xfrm>
            <a:off x="7596336" y="1268760"/>
            <a:ext cx="1051679" cy="5382909"/>
            <a:chOff x="7239607" y="1271651"/>
            <a:chExt cx="1051679" cy="5382909"/>
          </a:xfrm>
        </p:grpSpPr>
        <p:pic>
          <p:nvPicPr>
            <p:cNvPr id="2051" name="Picture 3" descr="C:\Users\Gizo\AppData\Local\Microsoft\Windows\Temporary Internet Files\Content.IE5\JXP2IR63\MC900439075[1].png"/>
            <p:cNvPicPr>
              <a:picLocks noChangeAspect="1" noChangeArrowheads="1"/>
            </p:cNvPicPr>
            <p:nvPr/>
          </p:nvPicPr>
          <p:blipFill>
            <a:blip r:embed="rId2" cstate="print"/>
            <a:srcRect/>
            <a:stretch>
              <a:fillRect/>
            </a:stretch>
          </p:blipFill>
          <p:spPr bwMode="auto">
            <a:xfrm rot="15505699">
              <a:off x="6585809" y="1925449"/>
              <a:ext cx="2286005" cy="978410"/>
            </a:xfrm>
            <a:prstGeom prst="rect">
              <a:avLst/>
            </a:prstGeom>
            <a:noFill/>
          </p:spPr>
        </p:pic>
        <p:pic>
          <p:nvPicPr>
            <p:cNvPr id="2052" name="Picture 4" descr="C:\Users\Gizo\AppData\Local\Microsoft\Windows\Temporary Internet Files\Content.IE5\81U0JO9F\MC900439072[1].png"/>
            <p:cNvPicPr>
              <a:picLocks noChangeAspect="1" noChangeArrowheads="1"/>
            </p:cNvPicPr>
            <p:nvPr/>
          </p:nvPicPr>
          <p:blipFill>
            <a:blip r:embed="rId3" cstate="print"/>
            <a:srcRect/>
            <a:stretch>
              <a:fillRect/>
            </a:stretch>
          </p:blipFill>
          <p:spPr bwMode="auto">
            <a:xfrm rot="16200000">
              <a:off x="5970991" y="4334265"/>
              <a:ext cx="3657608" cy="982982"/>
            </a:xfrm>
            <a:prstGeom prst="rect">
              <a:avLst/>
            </a:prstGeom>
            <a:noFill/>
          </p:spPr>
        </p:pic>
      </p:grpSp>
      <p:grpSp>
        <p:nvGrpSpPr>
          <p:cNvPr id="12" name="11 Grup"/>
          <p:cNvGrpSpPr/>
          <p:nvPr/>
        </p:nvGrpSpPr>
        <p:grpSpPr>
          <a:xfrm>
            <a:off x="251520" y="1196752"/>
            <a:ext cx="1051679" cy="5382909"/>
            <a:chOff x="7239607" y="1271651"/>
            <a:chExt cx="1051679" cy="5382909"/>
          </a:xfrm>
        </p:grpSpPr>
        <p:pic>
          <p:nvPicPr>
            <p:cNvPr id="13" name="Picture 3" descr="C:\Users\Gizo\AppData\Local\Microsoft\Windows\Temporary Internet Files\Content.IE5\JXP2IR63\MC900439075[1].png"/>
            <p:cNvPicPr>
              <a:picLocks noChangeAspect="1" noChangeArrowheads="1"/>
            </p:cNvPicPr>
            <p:nvPr/>
          </p:nvPicPr>
          <p:blipFill>
            <a:blip r:embed="rId2" cstate="print"/>
            <a:srcRect/>
            <a:stretch>
              <a:fillRect/>
            </a:stretch>
          </p:blipFill>
          <p:spPr bwMode="auto">
            <a:xfrm rot="15505699">
              <a:off x="6585809" y="1925449"/>
              <a:ext cx="2286005" cy="978410"/>
            </a:xfrm>
            <a:prstGeom prst="rect">
              <a:avLst/>
            </a:prstGeom>
            <a:noFill/>
          </p:spPr>
        </p:pic>
        <p:pic>
          <p:nvPicPr>
            <p:cNvPr id="14" name="Picture 4" descr="C:\Users\Gizo\AppData\Local\Microsoft\Windows\Temporary Internet Files\Content.IE5\81U0JO9F\MC900439072[1].png"/>
            <p:cNvPicPr>
              <a:picLocks noChangeAspect="1" noChangeArrowheads="1"/>
            </p:cNvPicPr>
            <p:nvPr/>
          </p:nvPicPr>
          <p:blipFill>
            <a:blip r:embed="rId3" cstate="print"/>
            <a:srcRect/>
            <a:stretch>
              <a:fillRect/>
            </a:stretch>
          </p:blipFill>
          <p:spPr bwMode="auto">
            <a:xfrm rot="16200000">
              <a:off x="5970991" y="4334265"/>
              <a:ext cx="3657608" cy="982982"/>
            </a:xfrm>
            <a:prstGeom prst="rect">
              <a:avLst/>
            </a:prstGeom>
            <a:noFill/>
          </p:spPr>
        </p:pic>
      </p:gr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467544" y="332656"/>
            <a:ext cx="8208912" cy="864096"/>
          </a:xfrm>
        </p:spPr>
        <p:txBody>
          <a:bodyPr>
            <a:normAutofit fontScale="90000"/>
          </a:bodyPr>
          <a:lstStyle/>
          <a:p>
            <a:pPr algn="ctr"/>
            <a:r>
              <a:rPr lang="tr-TR" sz="2800" b="1" dirty="0">
                <a:effectLst>
                  <a:outerShdw blurRad="38100" dist="38100" dir="2700000" algn="tl">
                    <a:srgbClr val="000000">
                      <a:alpha val="43137"/>
                    </a:srgbClr>
                  </a:outerShdw>
                </a:effectLst>
                <a:latin typeface="Cambria" pitchFamily="18" charset="0"/>
              </a:rPr>
              <a:t>3</a:t>
            </a:r>
            <a:r>
              <a:rPr lang="tr-TR" sz="2800" b="1" dirty="0" smtClean="0">
                <a:effectLst>
                  <a:outerShdw blurRad="38100" dist="38100" dir="2700000" algn="tl">
                    <a:srgbClr val="000000">
                      <a:alpha val="43137"/>
                    </a:srgbClr>
                  </a:outerShdw>
                </a:effectLst>
                <a:latin typeface="Cambria" pitchFamily="18" charset="0"/>
              </a:rPr>
              <a:t>. Uzun Dönemli Amaçlara Ulaşmak İçin Gerekli Olan Kısa Dönemli Amaçlar</a:t>
            </a:r>
            <a:endParaRPr lang="tr-TR" sz="2800" b="1" dirty="0">
              <a:effectLst>
                <a:outerShdw blurRad="38100" dist="38100" dir="2700000" algn="tl">
                  <a:srgbClr val="000000">
                    <a:alpha val="43137"/>
                  </a:srgbClr>
                </a:outerShdw>
              </a:effectLst>
              <a:latin typeface="Cambria" pitchFamily="18" charset="0"/>
            </a:endParaRPr>
          </a:p>
        </p:txBody>
      </p:sp>
      <p:sp>
        <p:nvSpPr>
          <p:cNvPr id="10" name="9 İçerik Yer Tutucusu"/>
          <p:cNvSpPr>
            <a:spLocks noGrp="1"/>
          </p:cNvSpPr>
          <p:nvPr>
            <p:ph idx="1"/>
          </p:nvPr>
        </p:nvSpPr>
        <p:spPr>
          <a:xfrm>
            <a:off x="381000" y="1412875"/>
            <a:ext cx="8382000" cy="553998"/>
          </a:xfrm>
        </p:spPr>
        <p:txBody>
          <a:bodyPr>
            <a:normAutofit fontScale="85000" lnSpcReduction="20000"/>
          </a:bodyPr>
          <a:lstStyle/>
          <a:p>
            <a:r>
              <a:rPr lang="tr-TR" sz="2000" dirty="0" smtClean="0">
                <a:effectLst>
                  <a:outerShdw blurRad="38100" dist="38100" dir="2700000" algn="tl">
                    <a:srgbClr val="000000">
                      <a:alpha val="43137"/>
                    </a:srgbClr>
                  </a:outerShdw>
                </a:effectLst>
                <a:latin typeface="Cambria" pitchFamily="18" charset="0"/>
              </a:rPr>
              <a:t>Kısa dönemli amaçlar; bireyin var olan performans düzeyi ile uzun dönemli amaçlar arasındaki ölçülebilir ara basamaklardır.</a:t>
            </a:r>
            <a:endParaRPr lang="tr-TR" sz="2000" dirty="0">
              <a:effectLst>
                <a:outerShdw blurRad="38100" dist="38100" dir="2700000" algn="tl">
                  <a:srgbClr val="000000">
                    <a:alpha val="43137"/>
                  </a:srgbClr>
                </a:outerShdw>
              </a:effectLst>
              <a:latin typeface="Cambria" pitchFamily="18" charset="0"/>
            </a:endParaRPr>
          </a:p>
        </p:txBody>
      </p:sp>
      <p:grpSp>
        <p:nvGrpSpPr>
          <p:cNvPr id="11" name="Group 20"/>
          <p:cNvGrpSpPr>
            <a:grpSpLocks/>
          </p:cNvGrpSpPr>
          <p:nvPr/>
        </p:nvGrpSpPr>
        <p:grpSpPr bwMode="auto">
          <a:xfrm>
            <a:off x="539552" y="2564904"/>
            <a:ext cx="8280920" cy="3816424"/>
            <a:chOff x="295" y="981"/>
            <a:chExt cx="4990" cy="3221"/>
          </a:xfrm>
          <a:gradFill flip="none" rotWithShape="1">
            <a:gsLst>
              <a:gs pos="0">
                <a:srgbClr val="FFF200"/>
              </a:gs>
              <a:gs pos="45000">
                <a:srgbClr val="FF7A00"/>
              </a:gs>
              <a:gs pos="70000">
                <a:srgbClr val="FF0300"/>
              </a:gs>
              <a:gs pos="100000">
                <a:srgbClr val="4D0808"/>
              </a:gs>
            </a:gsLst>
            <a:lin ang="8100000" scaled="1"/>
            <a:tileRect/>
          </a:gradFill>
        </p:grpSpPr>
        <p:sp>
          <p:nvSpPr>
            <p:cNvPr id="12" name="Rectangle 2"/>
            <p:cNvSpPr>
              <a:spLocks noChangeArrowheads="1"/>
            </p:cNvSpPr>
            <p:nvPr/>
          </p:nvSpPr>
          <p:spPr bwMode="auto">
            <a:xfrm>
              <a:off x="295" y="3727"/>
              <a:ext cx="619" cy="475"/>
            </a:xfrm>
            <a:prstGeom prst="rect">
              <a:avLst/>
            </a:prstGeom>
            <a:grpFill/>
            <a:ln w="9525">
              <a:solidFill>
                <a:schemeClr val="tx1"/>
              </a:solidFill>
              <a:miter lim="800000"/>
              <a:headEnd/>
              <a:tailEnd/>
            </a:ln>
          </p:spPr>
          <p:txBody>
            <a:bodyPr wrap="none" anchor="ctr"/>
            <a:lstStyle/>
            <a:p>
              <a:endParaRPr lang="tr-TR"/>
            </a:p>
          </p:txBody>
        </p:sp>
        <p:sp>
          <p:nvSpPr>
            <p:cNvPr id="15" name="Rectangle 3"/>
            <p:cNvSpPr>
              <a:spLocks noChangeArrowheads="1"/>
            </p:cNvSpPr>
            <p:nvPr/>
          </p:nvSpPr>
          <p:spPr bwMode="auto">
            <a:xfrm>
              <a:off x="913" y="3410"/>
              <a:ext cx="617" cy="792"/>
            </a:xfrm>
            <a:prstGeom prst="rect">
              <a:avLst/>
            </a:prstGeom>
            <a:grpFill/>
            <a:ln w="9525">
              <a:solidFill>
                <a:schemeClr val="tx1"/>
              </a:solidFill>
              <a:miter lim="800000"/>
              <a:headEnd/>
              <a:tailEnd/>
            </a:ln>
          </p:spPr>
          <p:txBody>
            <a:bodyPr wrap="none" anchor="ctr"/>
            <a:lstStyle/>
            <a:p>
              <a:endParaRPr lang="tr-TR"/>
            </a:p>
          </p:txBody>
        </p:sp>
        <p:sp>
          <p:nvSpPr>
            <p:cNvPr id="16" name="Rectangle 4"/>
            <p:cNvSpPr>
              <a:spLocks noChangeArrowheads="1"/>
            </p:cNvSpPr>
            <p:nvPr/>
          </p:nvSpPr>
          <p:spPr bwMode="auto">
            <a:xfrm>
              <a:off x="1531" y="3040"/>
              <a:ext cx="666" cy="1162"/>
            </a:xfrm>
            <a:prstGeom prst="rect">
              <a:avLst/>
            </a:prstGeom>
            <a:grpFill/>
            <a:ln w="9525">
              <a:solidFill>
                <a:schemeClr val="tx1"/>
              </a:solidFill>
              <a:miter lim="800000"/>
              <a:headEnd/>
              <a:tailEnd/>
            </a:ln>
          </p:spPr>
          <p:txBody>
            <a:bodyPr wrap="none" anchor="ctr"/>
            <a:lstStyle/>
            <a:p>
              <a:endParaRPr lang="tr-TR"/>
            </a:p>
          </p:txBody>
        </p:sp>
        <p:sp>
          <p:nvSpPr>
            <p:cNvPr id="17" name="Rectangle 5"/>
            <p:cNvSpPr>
              <a:spLocks noChangeArrowheads="1"/>
            </p:cNvSpPr>
            <p:nvPr/>
          </p:nvSpPr>
          <p:spPr bwMode="auto">
            <a:xfrm>
              <a:off x="2150" y="2671"/>
              <a:ext cx="714" cy="1531"/>
            </a:xfrm>
            <a:prstGeom prst="rect">
              <a:avLst/>
            </a:prstGeom>
            <a:grpFill/>
            <a:ln w="9525">
              <a:solidFill>
                <a:schemeClr val="tx1"/>
              </a:solidFill>
              <a:miter lim="800000"/>
              <a:headEnd/>
              <a:tailEnd/>
            </a:ln>
          </p:spPr>
          <p:txBody>
            <a:bodyPr wrap="none" anchor="ctr"/>
            <a:lstStyle/>
            <a:p>
              <a:pPr algn="ctr"/>
              <a:endParaRPr lang="tr-TR" b="1"/>
            </a:p>
          </p:txBody>
        </p:sp>
        <p:sp>
          <p:nvSpPr>
            <p:cNvPr id="18" name="Rectangle 6"/>
            <p:cNvSpPr>
              <a:spLocks noChangeArrowheads="1"/>
            </p:cNvSpPr>
            <p:nvPr/>
          </p:nvSpPr>
          <p:spPr bwMode="auto">
            <a:xfrm>
              <a:off x="2863" y="2301"/>
              <a:ext cx="714" cy="1901"/>
            </a:xfrm>
            <a:prstGeom prst="rect">
              <a:avLst/>
            </a:prstGeom>
            <a:grpFill/>
            <a:ln w="9525">
              <a:solidFill>
                <a:schemeClr val="tx1"/>
              </a:solidFill>
              <a:miter lim="800000"/>
              <a:headEnd/>
              <a:tailEnd/>
            </a:ln>
          </p:spPr>
          <p:txBody>
            <a:bodyPr wrap="none" anchor="ctr"/>
            <a:lstStyle/>
            <a:p>
              <a:pPr algn="ctr"/>
              <a:endParaRPr lang="tr-TR" b="1"/>
            </a:p>
          </p:txBody>
        </p:sp>
        <p:sp>
          <p:nvSpPr>
            <p:cNvPr id="19" name="Rectangle 7"/>
            <p:cNvSpPr>
              <a:spLocks noChangeArrowheads="1"/>
            </p:cNvSpPr>
            <p:nvPr/>
          </p:nvSpPr>
          <p:spPr bwMode="auto">
            <a:xfrm>
              <a:off x="3577" y="1826"/>
              <a:ext cx="760" cy="2376"/>
            </a:xfrm>
            <a:prstGeom prst="rect">
              <a:avLst/>
            </a:prstGeom>
            <a:grpFill/>
            <a:ln w="9525">
              <a:solidFill>
                <a:schemeClr val="tx1"/>
              </a:solidFill>
              <a:miter lim="800000"/>
              <a:headEnd/>
              <a:tailEnd/>
            </a:ln>
          </p:spPr>
          <p:txBody>
            <a:bodyPr wrap="none" anchor="ctr"/>
            <a:lstStyle/>
            <a:p>
              <a:pPr algn="ctr"/>
              <a:endParaRPr lang="tr-TR" b="1"/>
            </a:p>
          </p:txBody>
        </p:sp>
        <p:sp>
          <p:nvSpPr>
            <p:cNvPr id="20" name="Rectangle 8"/>
            <p:cNvSpPr>
              <a:spLocks noChangeArrowheads="1"/>
            </p:cNvSpPr>
            <p:nvPr/>
          </p:nvSpPr>
          <p:spPr bwMode="auto">
            <a:xfrm>
              <a:off x="4337" y="1404"/>
              <a:ext cx="948" cy="2798"/>
            </a:xfrm>
            <a:prstGeom prst="rect">
              <a:avLst/>
            </a:prstGeom>
            <a:grpFill/>
            <a:ln w="9525">
              <a:solidFill>
                <a:schemeClr val="hlink"/>
              </a:solidFill>
              <a:miter lim="800000"/>
              <a:headEnd/>
              <a:tailEnd/>
            </a:ln>
          </p:spPr>
          <p:txBody>
            <a:bodyPr wrap="none" anchor="ctr"/>
            <a:lstStyle/>
            <a:p>
              <a:endParaRPr lang="tr-TR"/>
            </a:p>
          </p:txBody>
        </p:sp>
        <p:sp>
          <p:nvSpPr>
            <p:cNvPr id="21" name="WordArt 9"/>
            <p:cNvSpPr>
              <a:spLocks noChangeArrowheads="1" noChangeShapeType="1" noTextEdit="1"/>
            </p:cNvSpPr>
            <p:nvPr/>
          </p:nvSpPr>
          <p:spPr bwMode="auto">
            <a:xfrm>
              <a:off x="4290" y="981"/>
              <a:ext cx="912" cy="377"/>
            </a:xfrm>
            <a:prstGeom prst="rect">
              <a:avLst/>
            </a:prstGeom>
            <a:grpFill/>
          </p:spPr>
          <p:txBody>
            <a:bodyPr wrap="none" fromWordArt="1">
              <a:prstTxWarp prst="textPlain">
                <a:avLst>
                  <a:gd name="adj" fmla="val 50000"/>
                </a:avLst>
              </a:prstTxWarp>
            </a:bodyPr>
            <a:lstStyle/>
            <a:p>
              <a:pPr algn="ctr"/>
              <a:r>
                <a:rPr lang="tr-TR" sz="3600" b="1" kern="10">
                  <a:ln w="12700">
                    <a:solidFill>
                      <a:srgbClr val="3333CC"/>
                    </a:solidFill>
                    <a:round/>
                    <a:headEnd/>
                    <a:tailEnd/>
                  </a:ln>
                  <a:solidFill>
                    <a:schemeClr val="tx1">
                      <a:alpha val="50195"/>
                    </a:schemeClr>
                  </a:solidFill>
                  <a:effectLst>
                    <a:outerShdw dist="45791" dir="2021404" algn="ctr" rotWithShape="0">
                      <a:srgbClr val="9999FF"/>
                    </a:outerShdw>
                  </a:effectLst>
                  <a:latin typeface="Courier New"/>
                  <a:cs typeface="Courier New"/>
                </a:rPr>
                <a:t>U.D.A</a:t>
              </a:r>
            </a:p>
          </p:txBody>
        </p:sp>
        <p:sp>
          <p:nvSpPr>
            <p:cNvPr id="22" name="WordArt 10"/>
            <p:cNvSpPr>
              <a:spLocks noChangeArrowheads="1" noChangeShapeType="1" noTextEdit="1"/>
            </p:cNvSpPr>
            <p:nvPr/>
          </p:nvSpPr>
          <p:spPr bwMode="auto">
            <a:xfrm>
              <a:off x="2244" y="2724"/>
              <a:ext cx="523" cy="210"/>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sp>
          <p:nvSpPr>
            <p:cNvPr id="23" name="WordArt 11"/>
            <p:cNvSpPr>
              <a:spLocks noChangeArrowheads="1" noChangeShapeType="1" noTextEdit="1"/>
            </p:cNvSpPr>
            <p:nvPr/>
          </p:nvSpPr>
          <p:spPr bwMode="auto">
            <a:xfrm>
              <a:off x="2958" y="2459"/>
              <a:ext cx="523" cy="211"/>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sp>
          <p:nvSpPr>
            <p:cNvPr id="24" name="WordArt 12"/>
            <p:cNvSpPr>
              <a:spLocks noChangeArrowheads="1" noChangeShapeType="1" noTextEdit="1"/>
            </p:cNvSpPr>
            <p:nvPr/>
          </p:nvSpPr>
          <p:spPr bwMode="auto">
            <a:xfrm>
              <a:off x="3719" y="1932"/>
              <a:ext cx="524" cy="211"/>
            </a:xfrm>
            <a:prstGeom prst="rect">
              <a:avLst/>
            </a:prstGeom>
            <a:grpFill/>
          </p:spPr>
          <p:txBody>
            <a:bodyPr wrap="none" fromWordArt="1">
              <a:prstTxWarp prst="textPlain">
                <a:avLst>
                  <a:gd name="adj" fmla="val 50000"/>
                </a:avLst>
              </a:prstTxWarp>
            </a:bodyPr>
            <a:lstStyle/>
            <a:p>
              <a:pPr algn="ctr"/>
              <a:r>
                <a:rPr lang="tr-TR" sz="3600" b="1" kern="10">
                  <a:ln w="12700">
                    <a:solidFill>
                      <a:srgbClr val="800080"/>
                    </a:solidFill>
                    <a:round/>
                    <a:headEnd/>
                    <a:tailEnd/>
                  </a:ln>
                  <a:solidFill>
                    <a:srgbClr val="333300">
                      <a:alpha val="50195"/>
                    </a:srgbClr>
                  </a:solidFill>
                  <a:effectLst>
                    <a:outerShdw dist="45791" dir="2021404" algn="ctr" rotWithShape="0">
                      <a:srgbClr val="9999FF"/>
                    </a:outerShdw>
                  </a:effectLst>
                  <a:latin typeface="Courier New"/>
                  <a:cs typeface="Courier New"/>
                </a:rPr>
                <a:t>K.D.A</a:t>
              </a:r>
            </a:p>
          </p:txBody>
        </p:sp>
        <p:pic>
          <p:nvPicPr>
            <p:cNvPr id="25" name="Picture 14" descr="MSSNGER"/>
            <p:cNvPicPr>
              <a:picLocks noChangeAspect="1" noChangeArrowheads="1"/>
            </p:cNvPicPr>
            <p:nvPr/>
          </p:nvPicPr>
          <p:blipFill>
            <a:blip r:embed="rId2" cstate="print"/>
            <a:srcRect/>
            <a:stretch>
              <a:fillRect/>
            </a:stretch>
          </p:blipFill>
          <p:spPr bwMode="auto">
            <a:xfrm rot="-2010661">
              <a:off x="1395" y="2285"/>
              <a:ext cx="898" cy="641"/>
            </a:xfrm>
            <a:prstGeom prst="rect">
              <a:avLst/>
            </a:prstGeom>
            <a:grpFill/>
            <a:ln>
              <a:noFill/>
            </a:ln>
          </p:spPr>
        </p:pic>
        <p:sp>
          <p:nvSpPr>
            <p:cNvPr id="26" name="WordArt 13"/>
            <p:cNvSpPr>
              <a:spLocks noChangeArrowheads="1" noChangeShapeType="1" noTextEdit="1"/>
            </p:cNvSpPr>
            <p:nvPr/>
          </p:nvSpPr>
          <p:spPr bwMode="auto">
            <a:xfrm rot="-1071957">
              <a:off x="385" y="3385"/>
              <a:ext cx="1713" cy="633"/>
            </a:xfrm>
            <a:prstGeom prst="rect">
              <a:avLst/>
            </a:prstGeom>
            <a:grpFill/>
          </p:spPr>
          <p:txBody>
            <a:bodyPr wrap="none" fromWordArt="1">
              <a:prstTxWarp prst="textPlain">
                <a:avLst>
                  <a:gd name="adj" fmla="val 50000"/>
                </a:avLst>
              </a:prstTxWarp>
            </a:bodyPr>
            <a:lstStyle/>
            <a:p>
              <a:pPr algn="ctr"/>
              <a:r>
                <a:rPr lang="tr-TR" sz="3600" b="1" kern="10">
                  <a:ln w="12700">
                    <a:solidFill>
                      <a:srgbClr val="333333"/>
                    </a:solidFill>
                    <a:round/>
                    <a:headEnd/>
                    <a:tailEnd/>
                  </a:ln>
                  <a:solidFill>
                    <a:schemeClr val="bg1"/>
                  </a:solidFill>
                  <a:effectLst>
                    <a:outerShdw dist="45791" dir="2021404" algn="ctr" rotWithShape="0">
                      <a:srgbClr val="9999FF"/>
                    </a:outerShdw>
                  </a:effectLst>
                  <a:latin typeface="Arial Black"/>
                </a:rPr>
                <a:t>Öğrencinin Performans Düzeyi</a:t>
              </a:r>
            </a:p>
          </p:txBody>
        </p:sp>
      </p:gr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08C7770B-9AC2-4E2C-AC38-82F926C1BE12}">
  <ds:schemaRefs>
    <ds:schemaRef ds:uri="http://schemas.microsoft.com/sharepoint/v3/contenttype/forms"/>
  </ds:schemaRefs>
</ds:datastoreItem>
</file>

<file path=customXml/itemProps2.xml><?xml version="1.0" encoding="utf-8"?>
<ds:datastoreItem xmlns:ds="http://schemas.openxmlformats.org/officeDocument/2006/customXml" ds:itemID="{CAF3C500-29BE-4486-928B-49C3B40E00E9}">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1</Template>
  <TotalTime>3094</TotalTime>
  <Words>1644</Words>
  <Application>Microsoft Office PowerPoint</Application>
  <PresentationFormat>Ekran Gösterisi (4:3)</PresentationFormat>
  <Paragraphs>234</Paragraphs>
  <Slides>28</Slides>
  <Notes>0</Notes>
  <HiddenSlides>0</HiddenSlides>
  <MMClips>0</MMClips>
  <ScaleCrop>false</ScaleCrop>
  <HeadingPairs>
    <vt:vector size="6" baseType="variant">
      <vt:variant>
        <vt:lpstr>Kullanılan Yazı Tipleri</vt:lpstr>
      </vt:variant>
      <vt:variant>
        <vt:i4>9</vt:i4>
      </vt:variant>
      <vt:variant>
        <vt:lpstr>Tema</vt:lpstr>
      </vt:variant>
      <vt:variant>
        <vt:i4>3</vt:i4>
      </vt:variant>
      <vt:variant>
        <vt:lpstr>Slayt Başlıkları</vt:lpstr>
      </vt:variant>
      <vt:variant>
        <vt:i4>28</vt:i4>
      </vt:variant>
    </vt:vector>
  </HeadingPairs>
  <TitlesOfParts>
    <vt:vector size="40" baseType="lpstr">
      <vt:lpstr>Arial</vt:lpstr>
      <vt:lpstr>Arial Black</vt:lpstr>
      <vt:lpstr>Calibri</vt:lpstr>
      <vt:lpstr>Cambria</vt:lpstr>
      <vt:lpstr>Century Gothic</vt:lpstr>
      <vt:lpstr>Courier New</vt:lpstr>
      <vt:lpstr>Times New Roman</vt:lpstr>
      <vt:lpstr>Wingdings</vt:lpstr>
      <vt:lpstr>Wingdings 3</vt:lpstr>
      <vt:lpstr>TS010286756</vt:lpstr>
      <vt:lpstr>White with Courier font for code slides</vt:lpstr>
      <vt:lpstr>Duman</vt:lpstr>
      <vt:lpstr>Özel Eğitime Gereksinimi Olan Öğrenciler ve  ÖZEL EĞİTİM</vt:lpstr>
      <vt:lpstr>BİREYSELLEŞTİRİLMİŞ EĞİTİM PROGRAMI (BEP) HAZIRLAMA BEP Nedir?</vt:lpstr>
      <vt:lpstr>BEP Kimler Tarafından Hazırlanır?</vt:lpstr>
      <vt:lpstr>BEP İçeriğinde Neler Yer Alır?</vt:lpstr>
      <vt:lpstr>1. Öğrencinin Var Olan Performans Düzeyi</vt:lpstr>
      <vt:lpstr>1. Öğrencinin Var Olan Performans Düzeyi performans düzeyi yazım ilkeleri</vt:lpstr>
      <vt:lpstr>2. Yıl Sonunda Kazandırılacak Uzun Dönemli Amaçlar</vt:lpstr>
      <vt:lpstr>2. Yıl Sonunda Kazandırılacak Uzun Dönemli Amaçlar uzun dönemli amaç belirlerken dikkat edilecek unsurlar</vt:lpstr>
      <vt:lpstr>3. Uzun Dönemli Amaçlara Ulaşmak İçin Gerekli Olan Kısa Dönemli Amaçlar</vt:lpstr>
      <vt:lpstr>3. Uzun Dönemli Amaçlara Ulaşmak İçin Gerekli Olan Kısa Dönemli Amaçlar kısa dönemli amaçların öğeleri</vt:lpstr>
      <vt:lpstr>3. Uzun Dönemli Amaçlara Ulaşmak İçin Gerekli Olan Kısa Dönemli Amaçlar kısa dönemli amaçların öğeleri</vt:lpstr>
      <vt:lpstr>4. Öğretim Yöntemleri ve Materyaller</vt:lpstr>
      <vt:lpstr>İzleme ve Değerlendirme  </vt:lpstr>
      <vt:lpstr>ÖĞRETİMİN BİREYSELLEŞTİRİLMESİ   </vt:lpstr>
      <vt:lpstr>Hangi Öğrenciler İçin Öğretim Bireyselleştirilir?   </vt:lpstr>
      <vt:lpstr>Öğretimin Bireyselleştirilmesi Neden Gereklidir?   </vt:lpstr>
      <vt:lpstr>PowerPoint Sunusu</vt:lpstr>
      <vt:lpstr>Öğretimsel Uyarlamalar  </vt:lpstr>
      <vt:lpstr>1. Fiziksel Düzenlemeler  </vt:lpstr>
      <vt:lpstr>1. Fiziksel Düzenlemeler 1.1. Ortamın genel fiziksel yapısı  </vt:lpstr>
      <vt:lpstr>1. Fiziksel Düzenlemeler 1.2. Araç-gereçlerin düzenlenmesi  </vt:lpstr>
      <vt:lpstr>1. Fiziksel Düzenlemeler 1.3. Ulaşılabilirlik  </vt:lpstr>
      <vt:lpstr>2. Sürece İlişkin Düzenlemeler   </vt:lpstr>
      <vt:lpstr>3. Sınıf İklimine İlişkin Düzenlemeler   </vt:lpstr>
      <vt:lpstr>4. Öğretimsel Uyarlamalar 4.1. Öğretim yöntemlerinin uyarlanması   </vt:lpstr>
      <vt:lpstr>4. Öğretimsel Uyarlamalar 4.2. Öğrenci gruplarının oluşturulması   </vt:lpstr>
      <vt:lpstr>4. Öğretimsel Uyarlamalar 4.2. Öğrenci gruplarının oluşturulması   </vt:lpstr>
      <vt:lpstr>5. İşleyişe İlişkin Düzenlemeler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464</cp:revision>
  <dcterms:created xsi:type="dcterms:W3CDTF">2012-02-28T10:03:47Z</dcterms:created>
  <dcterms:modified xsi:type="dcterms:W3CDTF">2019-03-28T12:05:47Z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