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3177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830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767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6688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048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7286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185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35973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055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9948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2586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462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15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53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406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1000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6282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AF31B19-33FB-49B4-94A8-F13644B1F8EA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1B86A-07B6-48C4-8D0C-45C3DF7143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5758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b="1" dirty="0"/>
              <a:t>Nicel Araştırmalar II</a:t>
            </a:r>
            <a:endParaRPr lang="tr-TR" sz="4000" dirty="0"/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265463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Deneysel </a:t>
            </a:r>
            <a:r>
              <a:rPr lang="tr-TR" b="1" dirty="0" smtClean="0"/>
              <a:t>Araştırmalar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Deneysel Araştırmalar, Araştırmacı Tarafından Oluşturulan Farkların Bağımlı Değişken Üzerindeki Etkisini Test Etmeye Yönelik Çalışmalardır.</a:t>
            </a:r>
          </a:p>
          <a:p>
            <a:r>
              <a:rPr lang="tr-TR" dirty="0" smtClean="0"/>
              <a:t>Deneysel araştırmalarda nedenlerin tahmini yapılabilmektedir. </a:t>
            </a:r>
          </a:p>
          <a:p>
            <a:r>
              <a:rPr lang="tr-TR" dirty="0" smtClean="0"/>
              <a:t>Neden değiştiğinde sonuç da değişebilir.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1416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BİR DENEYSEL ÇALIŞMADA KULLANILAN YÖNTEMLER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Seçkisizlik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Dışşal</a:t>
            </a:r>
            <a:r>
              <a:rPr lang="tr-TR" dirty="0" smtClean="0"/>
              <a:t> Değişkeni Sabit Tutmak </a:t>
            </a:r>
          </a:p>
          <a:p>
            <a:r>
              <a:rPr lang="tr-TR" dirty="0" err="1" smtClean="0"/>
              <a:t>Dısşal</a:t>
            </a:r>
            <a:r>
              <a:rPr lang="tr-TR" dirty="0" smtClean="0"/>
              <a:t> Değişkeni Çalışmaya Dahil Etmek </a:t>
            </a:r>
          </a:p>
          <a:p>
            <a:r>
              <a:rPr lang="tr-TR" dirty="0" smtClean="0"/>
              <a:t>Eşleştirme </a:t>
            </a:r>
          </a:p>
          <a:p>
            <a:r>
              <a:rPr lang="tr-TR" dirty="0" err="1" smtClean="0"/>
              <a:t>Kovaryans</a:t>
            </a:r>
            <a:r>
              <a:rPr lang="tr-TR" dirty="0" smtClean="0"/>
              <a:t> Analizi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1691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Deneysel Araştırmaların </a:t>
            </a:r>
            <a:r>
              <a:rPr lang="tr-TR" b="1" dirty="0" smtClean="0"/>
              <a:t>Türleri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Denek sayısına Göre;</a:t>
            </a:r>
          </a:p>
          <a:p>
            <a:pPr marL="514350" indent="-514350">
              <a:buAutoNum type="arabicPeriod"/>
            </a:pPr>
            <a:r>
              <a:rPr lang="tr-TR" dirty="0" smtClean="0"/>
              <a:t>Tek </a:t>
            </a:r>
            <a:r>
              <a:rPr lang="tr-TR" dirty="0" err="1" smtClean="0"/>
              <a:t>denekli</a:t>
            </a:r>
            <a:r>
              <a:rPr lang="tr-TR" dirty="0" smtClean="0"/>
              <a:t> desenler</a:t>
            </a:r>
          </a:p>
          <a:p>
            <a:pPr marL="514350" indent="-514350">
              <a:buAutoNum type="arabicPeriod"/>
            </a:pPr>
            <a:r>
              <a:rPr lang="tr-TR" dirty="0" smtClean="0"/>
              <a:t>Çok </a:t>
            </a:r>
            <a:r>
              <a:rPr lang="tr-TR" dirty="0" err="1" smtClean="0"/>
              <a:t>denekli</a:t>
            </a:r>
            <a:r>
              <a:rPr lang="tr-TR" dirty="0" smtClean="0"/>
              <a:t> desenler</a:t>
            </a:r>
          </a:p>
          <a:p>
            <a:r>
              <a:rPr lang="tr-TR" dirty="0" smtClean="0"/>
              <a:t>Bağımsız Değişken Sayısına Göre;</a:t>
            </a:r>
          </a:p>
          <a:p>
            <a:r>
              <a:rPr lang="tr-TR" dirty="0" smtClean="0"/>
              <a:t>1. Tek faktörlü</a:t>
            </a:r>
          </a:p>
          <a:p>
            <a:pPr marL="0" indent="0">
              <a:buNone/>
            </a:pPr>
            <a:r>
              <a:rPr lang="tr-TR" dirty="0" smtClean="0"/>
              <a:t>2. Çok faktörlü</a:t>
            </a:r>
          </a:p>
        </p:txBody>
      </p:sp>
    </p:spTree>
    <p:extLst>
      <p:ext uri="{BB962C8B-B14F-4D97-AF65-F5344CB8AC3E}">
        <p14:creationId xmlns:p14="http://schemas.microsoft.com/office/powerpoint/2010/main" val="1369594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Denek Koşullarına Göre;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Gruplararası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Gruplariçi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Karışık desenler</a:t>
            </a:r>
          </a:p>
          <a:p>
            <a:r>
              <a:rPr lang="tr-TR" dirty="0" smtClean="0"/>
              <a:t>Deneklerin Seçilme Yöntemine Göre;</a:t>
            </a:r>
          </a:p>
          <a:p>
            <a:pPr marL="514350" indent="-514350">
              <a:buAutoNum type="arabicPeriod"/>
            </a:pPr>
            <a:r>
              <a:rPr lang="tr-TR" dirty="0" smtClean="0"/>
              <a:t>Eşleştirme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Seçkisiz</a:t>
            </a:r>
            <a:r>
              <a:rPr lang="tr-TR" dirty="0" smtClean="0"/>
              <a:t> Atama</a:t>
            </a:r>
          </a:p>
        </p:txBody>
      </p:sp>
    </p:spTree>
    <p:extLst>
      <p:ext uri="{BB962C8B-B14F-4D97-AF65-F5344CB8AC3E}">
        <p14:creationId xmlns:p14="http://schemas.microsoft.com/office/powerpoint/2010/main" val="2753646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DENEYSEL DESENLER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Zayıf Deneysel Desen </a:t>
            </a:r>
          </a:p>
          <a:p>
            <a:r>
              <a:rPr lang="tr-TR" dirty="0" smtClean="0"/>
              <a:t>Gerçek Deneysel Desen </a:t>
            </a:r>
          </a:p>
          <a:p>
            <a:r>
              <a:rPr lang="tr-TR" dirty="0" smtClean="0"/>
              <a:t>Yarı Deneysel Desen </a:t>
            </a:r>
          </a:p>
          <a:p>
            <a:r>
              <a:rPr lang="tr-TR" dirty="0" smtClean="0"/>
              <a:t>Zaman Serisi Deneysel Desen </a:t>
            </a:r>
          </a:p>
          <a:p>
            <a:r>
              <a:rPr lang="tr-TR" dirty="0" err="1" smtClean="0"/>
              <a:t>Faktöryel</a:t>
            </a:r>
            <a:r>
              <a:rPr lang="tr-TR" dirty="0" smtClean="0"/>
              <a:t> Deneysel Desen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9824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TEK DENEKLİ ARAŞTIRMA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14811"/>
            <a:ext cx="10515600" cy="4351338"/>
          </a:xfrm>
        </p:spPr>
        <p:txBody>
          <a:bodyPr>
            <a:normAutofit/>
          </a:bodyPr>
          <a:lstStyle/>
          <a:p>
            <a:r>
              <a:rPr lang="tr-TR" dirty="0" smtClean="0"/>
              <a:t>Sadece bir deneğe ilişkin bulguların yorumlandığı yarı deneysel bir araştırma türüdür.</a:t>
            </a:r>
          </a:p>
          <a:p>
            <a:pPr marL="0" indent="0">
              <a:buNone/>
            </a:pPr>
            <a:r>
              <a:rPr lang="tr-TR" b="1" dirty="0" smtClean="0"/>
              <a:t>TEK DENEKLİ ARAŞTIRMANIN TÜRLERİ</a:t>
            </a:r>
          </a:p>
          <a:p>
            <a:pPr marL="0" indent="0">
              <a:buNone/>
            </a:pPr>
            <a:r>
              <a:rPr lang="tr-TR" dirty="0" smtClean="0"/>
              <a:t>		AB Deseni</a:t>
            </a:r>
          </a:p>
          <a:p>
            <a:pPr marL="0" indent="0">
              <a:buNone/>
            </a:pPr>
            <a:r>
              <a:rPr lang="tr-TR" dirty="0" smtClean="0"/>
              <a:t>		ABA Deseni </a:t>
            </a:r>
          </a:p>
          <a:p>
            <a:pPr marL="0" indent="0">
              <a:buNone/>
            </a:pPr>
            <a:r>
              <a:rPr lang="tr-TR" dirty="0" smtClean="0"/>
              <a:t>		ABAB Deseni</a:t>
            </a:r>
          </a:p>
          <a:p>
            <a:pPr marL="0" indent="0">
              <a:buNone/>
            </a:pPr>
            <a:r>
              <a:rPr lang="tr-TR" dirty="0" smtClean="0"/>
              <a:t>		ABCB Deseni </a:t>
            </a:r>
          </a:p>
          <a:p>
            <a:pPr marL="0" indent="0">
              <a:buNone/>
            </a:pPr>
            <a:r>
              <a:rPr lang="tr-TR" dirty="0" smtClean="0"/>
              <a:t>		BAB Deseni</a:t>
            </a:r>
          </a:p>
          <a:p>
            <a:pPr marL="0" indent="0">
              <a:buNone/>
            </a:pPr>
            <a:r>
              <a:rPr lang="tr-TR" dirty="0" smtClean="0"/>
              <a:t>		Çoklu Başlama Düzeyi Desenleri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73233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TASARIM VE GELİŞTİRME ARAŞTIRMASI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İç tutarlılık ve etkinlik kriterlerini karşılaması gereken öğretim programlarının, süreçlerinin ve ürünlerinin tasarımının, geliştirilmesinin ve değerlendirilmesinin sistematik olarak yapıldığı çalışmalardır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1441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Büyüköztürk, Ş., Kılıç Çakmak, E., Akgün, Ö.E., Karadeniz, Ş. ve Demirel F. (2016). Bilimsel Araştırma Yöntemleri (20. Baskı), </a:t>
            </a:r>
            <a:r>
              <a:rPr lang="tr-TR" dirty="0" err="1"/>
              <a:t>Pegem</a:t>
            </a:r>
            <a:r>
              <a:rPr lang="tr-TR" dirty="0"/>
              <a:t> Akademi, Ankara.</a:t>
            </a:r>
          </a:p>
          <a:p>
            <a:r>
              <a:rPr lang="tr-TR" dirty="0"/>
              <a:t>Aziz, A. (2014). Sosyal Bilimlerde Araştırma Yöntem ve 	Teknikleri (9. Baskı). Nobel Akademik Yayıncılık, Ankara.</a:t>
            </a:r>
          </a:p>
          <a:p>
            <a:pPr lvl="0"/>
            <a:r>
              <a:rPr lang="tr-TR" dirty="0" err="1"/>
              <a:t>Karasar</a:t>
            </a:r>
            <a:r>
              <a:rPr lang="tr-TR" dirty="0"/>
              <a:t>, N. (2007). Bilimsel Araştırma </a:t>
            </a:r>
            <a:r>
              <a:rPr lang="tr-TR" dirty="0" err="1"/>
              <a:t>Yönetmi</a:t>
            </a:r>
            <a:r>
              <a:rPr lang="tr-TR" dirty="0"/>
              <a:t>. </a:t>
            </a:r>
            <a:r>
              <a:rPr lang="tr-TR"/>
              <a:t>İstanbul: Nobel Yayın Dağıtım.</a:t>
            </a:r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35277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</TotalTime>
  <Words>206</Words>
  <Application>Microsoft Office PowerPoint</Application>
  <PresentationFormat>Geniş ekran</PresentationFormat>
  <Paragraphs>49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İyon</vt:lpstr>
      <vt:lpstr>PowerPoint Sunusu</vt:lpstr>
      <vt:lpstr>Deneysel Araştırmalar</vt:lpstr>
      <vt:lpstr>BİR DENEYSEL ÇALIŞMADA KULLANILAN YÖNTEMLER </vt:lpstr>
      <vt:lpstr>Deneysel Araştırmaların Türleri</vt:lpstr>
      <vt:lpstr>PowerPoint Sunusu</vt:lpstr>
      <vt:lpstr>DENEYSEL DESENLER</vt:lpstr>
      <vt:lpstr>TEK DENEKLİ ARAŞTIRMA</vt:lpstr>
      <vt:lpstr>TASARIM VE GELİŞTİRME ARAŞTIRMASI 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HAFTA</dc:title>
  <dc:creator>tuğçe gürbulak</dc:creator>
  <cp:lastModifiedBy>Guv</cp:lastModifiedBy>
  <cp:revision>6</cp:revision>
  <dcterms:created xsi:type="dcterms:W3CDTF">2018-02-03T12:04:32Z</dcterms:created>
  <dcterms:modified xsi:type="dcterms:W3CDTF">2018-02-05T13:10:19Z</dcterms:modified>
</cp:coreProperties>
</file>