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8" d="100"/>
          <a:sy n="58" d="100"/>
        </p:scale>
        <p:origin x="78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31B19-33FB-49B4-94A8-F13644B1F8EA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1B86A-07B6-48C4-8D0C-45C3DF7143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31772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31B19-33FB-49B4-94A8-F13644B1F8EA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1B86A-07B6-48C4-8D0C-45C3DF7143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08308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31B19-33FB-49B4-94A8-F13644B1F8EA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1B86A-07B6-48C4-8D0C-45C3DF7143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17676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31B19-33FB-49B4-94A8-F13644B1F8EA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1B86A-07B6-48C4-8D0C-45C3DF7143E4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166884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31B19-33FB-49B4-94A8-F13644B1F8EA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1B86A-07B6-48C4-8D0C-45C3DF7143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40482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31B19-33FB-49B4-94A8-F13644B1F8EA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1B86A-07B6-48C4-8D0C-45C3DF7143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72867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31B19-33FB-49B4-94A8-F13644B1F8EA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1B86A-07B6-48C4-8D0C-45C3DF7143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51855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31B19-33FB-49B4-94A8-F13644B1F8EA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1B86A-07B6-48C4-8D0C-45C3DF7143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935973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31B19-33FB-49B4-94A8-F13644B1F8EA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1B86A-07B6-48C4-8D0C-45C3DF7143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3055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31B19-33FB-49B4-94A8-F13644B1F8EA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1B86A-07B6-48C4-8D0C-45C3DF7143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99484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31B19-33FB-49B4-94A8-F13644B1F8EA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1B86A-07B6-48C4-8D0C-45C3DF7143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825861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31B19-33FB-49B4-94A8-F13644B1F8EA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1B86A-07B6-48C4-8D0C-45C3DF7143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24625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31B19-33FB-49B4-94A8-F13644B1F8EA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1B86A-07B6-48C4-8D0C-45C3DF7143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21564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31B19-33FB-49B4-94A8-F13644B1F8EA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1B86A-07B6-48C4-8D0C-45C3DF7143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0538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31B19-33FB-49B4-94A8-F13644B1F8EA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1B86A-07B6-48C4-8D0C-45C3DF7143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74069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31B19-33FB-49B4-94A8-F13644B1F8EA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1B86A-07B6-48C4-8D0C-45C3DF7143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10007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31B19-33FB-49B4-94A8-F13644B1F8EA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1B86A-07B6-48C4-8D0C-45C3DF7143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62822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BAF31B19-33FB-49B4-94A8-F13644B1F8EA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1B86A-07B6-48C4-8D0C-45C3DF7143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157587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4000" b="1" dirty="0"/>
              <a:t>Nicel Araştırmalar II</a:t>
            </a:r>
            <a:endParaRPr lang="tr-TR" sz="4000" dirty="0"/>
          </a:p>
          <a:p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12654630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Deneysel </a:t>
            </a:r>
            <a:r>
              <a:rPr lang="tr-TR" b="1" dirty="0" smtClean="0"/>
              <a:t>Araştırmalar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/>
          </a:p>
          <a:p>
            <a:r>
              <a:rPr lang="tr-TR" dirty="0" smtClean="0"/>
              <a:t>Deneysel Araştırmalar, Araştırmacı Tarafından Oluşturulan Farkların Bağımlı Değişken Üzerindeki Etkisini Test Etmeye Yönelik Çalışmalardır.</a:t>
            </a:r>
          </a:p>
          <a:p>
            <a:r>
              <a:rPr lang="tr-TR" dirty="0" smtClean="0"/>
              <a:t>Deneysel araştırmalarda nedenlerin tahmini yapılabilmektedir. </a:t>
            </a:r>
          </a:p>
          <a:p>
            <a:r>
              <a:rPr lang="tr-TR" dirty="0" smtClean="0"/>
              <a:t>Neden değiştiğinde sonuç da değişebilir.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514164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BİR DENEYSEL ÇALIŞMADA KULLANILAN YÖNTEMLER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Seçkisizlik</a:t>
            </a:r>
            <a:r>
              <a:rPr lang="tr-TR" dirty="0" smtClean="0"/>
              <a:t> </a:t>
            </a:r>
          </a:p>
          <a:p>
            <a:r>
              <a:rPr lang="tr-TR" dirty="0" err="1" smtClean="0"/>
              <a:t>Dışşal</a:t>
            </a:r>
            <a:r>
              <a:rPr lang="tr-TR" dirty="0" smtClean="0"/>
              <a:t> Değişkeni Sabit Tutmak </a:t>
            </a:r>
          </a:p>
          <a:p>
            <a:r>
              <a:rPr lang="tr-TR" dirty="0" err="1" smtClean="0"/>
              <a:t>Dısşal</a:t>
            </a:r>
            <a:r>
              <a:rPr lang="tr-TR" dirty="0" smtClean="0"/>
              <a:t> Değişkeni Çalışmaya Dahil Etmek </a:t>
            </a:r>
          </a:p>
          <a:p>
            <a:r>
              <a:rPr lang="tr-TR" dirty="0" smtClean="0"/>
              <a:t>Eşleştirme </a:t>
            </a:r>
          </a:p>
          <a:p>
            <a:r>
              <a:rPr lang="tr-TR" dirty="0" err="1" smtClean="0"/>
              <a:t>Kovaryans</a:t>
            </a:r>
            <a:r>
              <a:rPr lang="tr-TR" dirty="0" smtClean="0"/>
              <a:t> Analizi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616910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Deneysel Araştırmaların </a:t>
            </a:r>
            <a:r>
              <a:rPr lang="tr-TR" b="1" dirty="0" smtClean="0"/>
              <a:t>Türleri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Denek sayısına Göre;</a:t>
            </a:r>
          </a:p>
          <a:p>
            <a:pPr marL="514350" indent="-514350">
              <a:buAutoNum type="arabicPeriod"/>
            </a:pPr>
            <a:r>
              <a:rPr lang="tr-TR" dirty="0" smtClean="0"/>
              <a:t>Tek </a:t>
            </a:r>
            <a:r>
              <a:rPr lang="tr-TR" dirty="0" err="1" smtClean="0"/>
              <a:t>denekli</a:t>
            </a:r>
            <a:r>
              <a:rPr lang="tr-TR" dirty="0" smtClean="0"/>
              <a:t> desenler</a:t>
            </a:r>
          </a:p>
          <a:p>
            <a:pPr marL="514350" indent="-514350">
              <a:buAutoNum type="arabicPeriod"/>
            </a:pPr>
            <a:r>
              <a:rPr lang="tr-TR" dirty="0" smtClean="0"/>
              <a:t>Çok </a:t>
            </a:r>
            <a:r>
              <a:rPr lang="tr-TR" dirty="0" err="1" smtClean="0"/>
              <a:t>denekli</a:t>
            </a:r>
            <a:r>
              <a:rPr lang="tr-TR" dirty="0" smtClean="0"/>
              <a:t> desenler</a:t>
            </a:r>
          </a:p>
          <a:p>
            <a:r>
              <a:rPr lang="tr-TR" dirty="0" smtClean="0"/>
              <a:t>Bağımsız Değişken Sayısına Göre;</a:t>
            </a:r>
          </a:p>
          <a:p>
            <a:r>
              <a:rPr lang="tr-TR" dirty="0" smtClean="0"/>
              <a:t>1. Tek faktörlü</a:t>
            </a:r>
          </a:p>
          <a:p>
            <a:pPr marL="0" indent="0">
              <a:buNone/>
            </a:pPr>
            <a:r>
              <a:rPr lang="tr-TR" dirty="0" smtClean="0"/>
              <a:t>2. Çok faktörlü</a:t>
            </a:r>
          </a:p>
        </p:txBody>
      </p:sp>
    </p:spTree>
    <p:extLst>
      <p:ext uri="{BB962C8B-B14F-4D97-AF65-F5344CB8AC3E}">
        <p14:creationId xmlns:p14="http://schemas.microsoft.com/office/powerpoint/2010/main" val="13695946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Denek Koşullarına Göre;</a:t>
            </a:r>
          </a:p>
          <a:p>
            <a:pPr marL="514350" indent="-514350">
              <a:buAutoNum type="arabicPeriod"/>
            </a:pPr>
            <a:r>
              <a:rPr lang="tr-TR" dirty="0" err="1" smtClean="0"/>
              <a:t>Gruplararası</a:t>
            </a:r>
            <a:endParaRPr lang="tr-TR" dirty="0" smtClean="0"/>
          </a:p>
          <a:p>
            <a:pPr marL="514350" indent="-514350">
              <a:buAutoNum type="arabicPeriod"/>
            </a:pPr>
            <a:r>
              <a:rPr lang="tr-TR" dirty="0" err="1" smtClean="0"/>
              <a:t>Gruplariçi</a:t>
            </a:r>
            <a:endParaRPr lang="tr-TR" dirty="0" smtClean="0"/>
          </a:p>
          <a:p>
            <a:pPr marL="514350" indent="-514350">
              <a:buAutoNum type="arabicPeriod"/>
            </a:pPr>
            <a:r>
              <a:rPr lang="tr-TR" dirty="0" smtClean="0"/>
              <a:t>Karışık desenler</a:t>
            </a:r>
          </a:p>
          <a:p>
            <a:r>
              <a:rPr lang="tr-TR" dirty="0" smtClean="0"/>
              <a:t>Deneklerin Seçilme Yöntemine Göre;</a:t>
            </a:r>
          </a:p>
          <a:p>
            <a:pPr marL="514350" indent="-514350">
              <a:buAutoNum type="arabicPeriod"/>
            </a:pPr>
            <a:r>
              <a:rPr lang="tr-TR" dirty="0" smtClean="0"/>
              <a:t>Eşleştirme</a:t>
            </a:r>
          </a:p>
          <a:p>
            <a:pPr marL="514350" indent="-514350">
              <a:buAutoNum type="arabicPeriod"/>
            </a:pPr>
            <a:r>
              <a:rPr lang="tr-TR" dirty="0" err="1" smtClean="0"/>
              <a:t>Seçkisiz</a:t>
            </a:r>
            <a:r>
              <a:rPr lang="tr-TR" dirty="0" smtClean="0"/>
              <a:t> Atama</a:t>
            </a:r>
          </a:p>
        </p:txBody>
      </p:sp>
    </p:spTree>
    <p:extLst>
      <p:ext uri="{BB962C8B-B14F-4D97-AF65-F5344CB8AC3E}">
        <p14:creationId xmlns:p14="http://schemas.microsoft.com/office/powerpoint/2010/main" val="27536464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DENEYSEL DESENLER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Zayıf Deneysel Desen </a:t>
            </a:r>
          </a:p>
          <a:p>
            <a:r>
              <a:rPr lang="tr-TR" dirty="0" smtClean="0"/>
              <a:t>Gerçek Deneysel Desen </a:t>
            </a:r>
          </a:p>
          <a:p>
            <a:r>
              <a:rPr lang="tr-TR" dirty="0" smtClean="0"/>
              <a:t>Yarı Deneysel Desen </a:t>
            </a:r>
          </a:p>
          <a:p>
            <a:r>
              <a:rPr lang="tr-TR" dirty="0" smtClean="0"/>
              <a:t>Zaman Serisi Deneysel Desen </a:t>
            </a:r>
          </a:p>
          <a:p>
            <a:r>
              <a:rPr lang="tr-TR" dirty="0" err="1" smtClean="0"/>
              <a:t>Faktöryel</a:t>
            </a:r>
            <a:r>
              <a:rPr lang="tr-TR" dirty="0" smtClean="0"/>
              <a:t> Deneysel Desen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198247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TEK DENEKLİ ARAŞTIRMA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2014811"/>
            <a:ext cx="10515600" cy="4351338"/>
          </a:xfrm>
        </p:spPr>
        <p:txBody>
          <a:bodyPr>
            <a:normAutofit/>
          </a:bodyPr>
          <a:lstStyle/>
          <a:p>
            <a:r>
              <a:rPr lang="tr-TR" dirty="0" smtClean="0"/>
              <a:t>Sadece bir deneğe ilişkin bulguların yorumlandığı yarı deneysel bir araştırma türüdür.</a:t>
            </a:r>
          </a:p>
          <a:p>
            <a:pPr marL="0" indent="0">
              <a:buNone/>
            </a:pPr>
            <a:r>
              <a:rPr lang="tr-TR" b="1" dirty="0" smtClean="0"/>
              <a:t>TEK DENEKLİ ARAŞTIRMANIN TÜRLERİ</a:t>
            </a:r>
          </a:p>
          <a:p>
            <a:pPr marL="0" indent="0">
              <a:buNone/>
            </a:pPr>
            <a:r>
              <a:rPr lang="tr-TR" dirty="0" smtClean="0"/>
              <a:t>		AB Deseni</a:t>
            </a:r>
          </a:p>
          <a:p>
            <a:pPr marL="0" indent="0">
              <a:buNone/>
            </a:pPr>
            <a:r>
              <a:rPr lang="tr-TR" dirty="0" smtClean="0"/>
              <a:t>		ABA Deseni </a:t>
            </a:r>
          </a:p>
          <a:p>
            <a:pPr marL="0" indent="0">
              <a:buNone/>
            </a:pPr>
            <a:r>
              <a:rPr lang="tr-TR" dirty="0" smtClean="0"/>
              <a:t>		ABAB Deseni</a:t>
            </a:r>
          </a:p>
          <a:p>
            <a:pPr marL="0" indent="0">
              <a:buNone/>
            </a:pPr>
            <a:r>
              <a:rPr lang="tr-TR" dirty="0" smtClean="0"/>
              <a:t>		ABCB Deseni </a:t>
            </a:r>
          </a:p>
          <a:p>
            <a:pPr marL="0" indent="0">
              <a:buNone/>
            </a:pPr>
            <a:r>
              <a:rPr lang="tr-TR" dirty="0" smtClean="0"/>
              <a:t>		BAB Deseni</a:t>
            </a:r>
          </a:p>
          <a:p>
            <a:pPr marL="0" indent="0">
              <a:buNone/>
            </a:pPr>
            <a:r>
              <a:rPr lang="tr-TR" dirty="0" smtClean="0"/>
              <a:t>		Çoklu Başlama Düzeyi Desenleri</a:t>
            </a:r>
          </a:p>
          <a:p>
            <a:pPr marL="0" indent="0"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7732336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TASARIM VE GELİŞTİRME ARAŞTIRMASI</a:t>
            </a:r>
            <a:br>
              <a:rPr lang="tr-TR" b="1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İç tutarlılık ve etkinlik kriterlerini karşılaması gereken öğretim programlarının, süreçlerinin ve ürünlerinin tasarımının, geliştirilmesinin ve değerlendirilmesinin sistematik olarak yapıldığı çalışmalardır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714411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KAYNAKLAR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Büyüköztürk, Ş., Kılıç Çakmak, E., Akgün, Ö.E., Karadeniz, Ş. ve Demirel F. (2016). Bilimsel Araştırma Yöntemleri (20. Baskı), </a:t>
            </a:r>
            <a:r>
              <a:rPr lang="tr-TR" dirty="0" err="1"/>
              <a:t>Pegem</a:t>
            </a:r>
            <a:r>
              <a:rPr lang="tr-TR" dirty="0"/>
              <a:t> Akademi, Ankara.</a:t>
            </a:r>
          </a:p>
          <a:p>
            <a:r>
              <a:rPr lang="tr-TR" dirty="0"/>
              <a:t>Aziz, A. (2014). Sosyal Bilimlerde Araştırma Yöntem ve 	Teknikleri (9. Baskı). Nobel Akademik Yayıncılık, Ankara.</a:t>
            </a:r>
          </a:p>
          <a:p>
            <a:pPr lvl="0"/>
            <a:r>
              <a:rPr lang="tr-TR" dirty="0" err="1"/>
              <a:t>Karasar</a:t>
            </a:r>
            <a:r>
              <a:rPr lang="tr-TR" dirty="0"/>
              <a:t>, N. (2007). Bilimsel Araştırma </a:t>
            </a:r>
            <a:r>
              <a:rPr lang="tr-TR" dirty="0" err="1"/>
              <a:t>Yönetmi</a:t>
            </a:r>
            <a:r>
              <a:rPr lang="tr-TR" dirty="0"/>
              <a:t>. </a:t>
            </a:r>
            <a:r>
              <a:rPr lang="tr-TR"/>
              <a:t>İstanbul: Nobel Yayın Dağıtım.</a:t>
            </a:r>
          </a:p>
          <a:p>
            <a:pPr marL="0" indent="0">
              <a:buNone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352770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">
  <a:themeElements>
    <a:clrScheme name="İy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İy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17</TotalTime>
  <Words>206</Words>
  <Application>Microsoft Office PowerPoint</Application>
  <PresentationFormat>Geniş ekran</PresentationFormat>
  <Paragraphs>49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Century Gothic</vt:lpstr>
      <vt:lpstr>Wingdings 3</vt:lpstr>
      <vt:lpstr>İyon</vt:lpstr>
      <vt:lpstr>PowerPoint Sunusu</vt:lpstr>
      <vt:lpstr>Deneysel Araştırmalar</vt:lpstr>
      <vt:lpstr>BİR DENEYSEL ÇALIŞMADA KULLANILAN YÖNTEMLER </vt:lpstr>
      <vt:lpstr>Deneysel Araştırmaların Türleri</vt:lpstr>
      <vt:lpstr>PowerPoint Sunusu</vt:lpstr>
      <vt:lpstr>DENEYSEL DESENLER</vt:lpstr>
      <vt:lpstr>TEK DENEKLİ ARAŞTIRMA</vt:lpstr>
      <vt:lpstr>TASARIM VE GELİŞTİRME ARAŞTIRMASI </vt:lpstr>
      <vt:lpstr>KAYNAKLAR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9. HAFTA</dc:title>
  <dc:creator>tuğçe gürbulak</dc:creator>
  <cp:lastModifiedBy>Guv</cp:lastModifiedBy>
  <cp:revision>6</cp:revision>
  <dcterms:created xsi:type="dcterms:W3CDTF">2018-02-03T12:04:32Z</dcterms:created>
  <dcterms:modified xsi:type="dcterms:W3CDTF">2018-02-05T13:10:19Z</dcterms:modified>
</cp:coreProperties>
</file>