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1"/>
  </p:notesMasterIdLst>
  <p:sldIdLst>
    <p:sldId id="256" r:id="rId2"/>
    <p:sldId id="482" r:id="rId3"/>
    <p:sldId id="487" r:id="rId4"/>
    <p:sldId id="483" r:id="rId5"/>
    <p:sldId id="484" r:id="rId6"/>
    <p:sldId id="485" r:id="rId7"/>
    <p:sldId id="488" r:id="rId8"/>
    <p:sldId id="489" r:id="rId9"/>
    <p:sldId id="490" r:id="rId10"/>
    <p:sldId id="491" r:id="rId11"/>
    <p:sldId id="492" r:id="rId12"/>
    <p:sldId id="493" r:id="rId13"/>
    <p:sldId id="494" r:id="rId14"/>
    <p:sldId id="495" r:id="rId15"/>
    <p:sldId id="496" r:id="rId16"/>
    <p:sldId id="497" r:id="rId17"/>
    <p:sldId id="499" r:id="rId18"/>
    <p:sldId id="500" r:id="rId19"/>
    <p:sldId id="280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586"/>
    <a:srgbClr val="FEEA4E"/>
    <a:srgbClr val="ECE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6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5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659341" y="1558918"/>
            <a:ext cx="951734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B) CİN VE VOTKA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Cin çeşitleri;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Geneva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cini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Amerikan cini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Steinhager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Türk cini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92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659341" y="1558918"/>
            <a:ext cx="95173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B) CİN VE VOTKA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Votka;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Çeşitli hububat ve patatesleri şekerlendirilmesi ve fermantasyonu sonucu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mayşenin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iki kez rektifiye edilmesi, aktif kömür ile süzülmesi ve içilebilecek alkol düzeyine sulandırılması ile elde edilir. Renksizdir. Son alkol oranı %40-60’dır. </a:t>
            </a: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Stolitschnaja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tipi votka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Moskowskaja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tipi votka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Türk votkası</a:t>
            </a: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4555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C)ŞNAPS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Hammadde hububat ve patatestir. Almanya, Hollanda, İskandinav ve birçok Avrupa ülkesinde üretilir.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D)TEKİLA-MESKAL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Hammadde kaktüs bitkisidir. Meksika’da üretilir.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E)JOTOL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Hammadde zambakgiller familyasına ait bir bitkidir. Meksika’da üretilir.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58997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1181149" y="1418044"/>
            <a:ext cx="95227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u="sng" dirty="0"/>
              <a:t>DAMITIK İÇKİLER</a:t>
            </a:r>
          </a:p>
          <a:p>
            <a:r>
              <a:rPr lang="tr-TR" sz="2000" u="sng" dirty="0"/>
              <a:t>ESKİTİLEN DAMITIK İÇKİLER</a:t>
            </a:r>
          </a:p>
          <a:p>
            <a:endParaRPr lang="tr-TR" sz="2000" dirty="0"/>
          </a:p>
          <a:p>
            <a:r>
              <a:rPr lang="tr-TR" sz="2400" dirty="0"/>
              <a:t>A) KONYAK</a:t>
            </a:r>
          </a:p>
          <a:p>
            <a:endParaRPr lang="tr-TR" sz="2000" dirty="0"/>
          </a:p>
          <a:p>
            <a:r>
              <a:rPr lang="tr-TR" sz="2000" dirty="0"/>
              <a:t>Fransa’nın </a:t>
            </a:r>
            <a:r>
              <a:rPr lang="tr-TR" sz="2000" dirty="0" err="1"/>
              <a:t>Charente</a:t>
            </a:r>
            <a:r>
              <a:rPr lang="tr-TR" sz="2000" dirty="0"/>
              <a:t> bölgesindeki COGNAC kasabası ilk üretildiği yerdir.</a:t>
            </a:r>
          </a:p>
          <a:p>
            <a:endParaRPr lang="tr-TR" sz="2000" dirty="0"/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Hammaddeler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Ana hammadde üzüm olmakla birlikte, elma, erik gibi meyveler de kullanılabilmektedir.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72590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962759" y="547699"/>
            <a:ext cx="9522710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400" dirty="0"/>
              <a:t>A) KONYAK</a:t>
            </a:r>
          </a:p>
          <a:p>
            <a:endParaRPr lang="tr-TR" sz="2000" dirty="0"/>
          </a:p>
          <a:p>
            <a:endParaRPr lang="tr-TR" sz="2000" dirty="0"/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Konyak kalitesine etki eden faktörler;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Üzüm çeşidi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Toprak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İklim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Eskitme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Konyak çeşitleri;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Amerikan Üzüm konyağı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İspanya konyağı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Yunan konyağı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İngiliz konyağı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Türk konyağı (kanyak)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67559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865940" y="623002"/>
            <a:ext cx="952271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400" dirty="0"/>
              <a:t>B) BRENDİ (BRANDY)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BRENDİ çeşitleri;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Elma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Brendisi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Erik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Brendisi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Vişne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Brendisi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Grappa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31260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865940" y="623002"/>
            <a:ext cx="95227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400" dirty="0"/>
              <a:t>C) ARMANYAK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 err="1">
                <a:latin typeface="Arial" panose="020B0604020202020204" pitchFamily="34" charset="0"/>
                <a:cs typeface="Arial" panose="020B0604020202020204" pitchFamily="34" charset="0"/>
              </a:rPr>
              <a:t>Armanyak</a:t>
            </a:r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 kalitesine etki eden faktörler;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Üzüm çeşidi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Toprak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Eskitme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754190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855182" y="301214"/>
            <a:ext cx="9522710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400" dirty="0"/>
              <a:t>D) VİSKİ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Arpa maltı veya hububat çeşitlerinin  fermente edilmesi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mayşenin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damıtılması yolu ile üretilir.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Damıtma iki yöntemle uygulanır;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A) İmbik Damıtması (Kesikli) (Pot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Still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B) Sürekli Damıtma (Patent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Still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E) RUM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Kaynağı yalnızca fermente olmuş şeker kamışı ürünleri olan damıtık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alkolllü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içkidir.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İnce bükeli yumuşak alkol tadında sarımsı-kahverengindedir. 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Rum çeşitleri;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Demerara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rumu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ABD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rumu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Küba ve Porto Riko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rumu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Virjin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Adaları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rumu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63356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72066" y="1139370"/>
            <a:ext cx="951734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u="sng" dirty="0"/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51DE2A-6EF0-AF41-8503-1A0A3B967F20}"/>
              </a:ext>
            </a:extLst>
          </p:cNvPr>
          <p:cNvSpPr txBox="1"/>
          <p:nvPr/>
        </p:nvSpPr>
        <p:spPr>
          <a:xfrm>
            <a:off x="855182" y="666974"/>
            <a:ext cx="952271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/>
          </a:p>
          <a:p>
            <a:r>
              <a:rPr lang="tr-TR" sz="2400" dirty="0"/>
              <a:t>D) ARRAK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Siyam, Doğu Hindistan, Jamaika, Seylan, Cava ve Malaga sahillerinde üretilen bir içkidir.</a:t>
            </a:r>
          </a:p>
          <a:p>
            <a:endParaRPr lang="tr-T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Toddy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toddy’nin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fermente olmuş pirinç ile karışımından ya da şeker kamışı ile karışımından damıtma yolu ile elde edilir.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Toddy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Hindistan cevizi ağacının çiçek tomurcuklarından elde edilen özsuyudur.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438611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644254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3513518" y="1368615"/>
            <a:ext cx="522168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u="sng" dirty="0"/>
              <a:t>DAMITIK İÇKİLER</a:t>
            </a:r>
          </a:p>
          <a:p>
            <a:pPr algn="ctr"/>
            <a:endParaRPr lang="tr-TR" sz="3200" b="1" u="sng" dirty="0"/>
          </a:p>
          <a:p>
            <a:pPr algn="ctr"/>
            <a:r>
              <a:rPr lang="tr-TR" sz="2400" u="sng" dirty="0"/>
              <a:t>ESKİTİLMEYEN DAMITIK İÇKİLER</a:t>
            </a:r>
          </a:p>
          <a:p>
            <a:pPr algn="ctr"/>
            <a:r>
              <a:rPr lang="tr-TR" sz="2000" dirty="0"/>
              <a:t>RAKI</a:t>
            </a:r>
          </a:p>
          <a:p>
            <a:pPr algn="ctr"/>
            <a:r>
              <a:rPr lang="tr-TR" sz="2000" dirty="0"/>
              <a:t>OUZO</a:t>
            </a:r>
          </a:p>
          <a:p>
            <a:pPr algn="ctr"/>
            <a:r>
              <a:rPr lang="tr-TR" sz="2000" dirty="0"/>
              <a:t>ANİS</a:t>
            </a:r>
          </a:p>
          <a:p>
            <a:pPr algn="ctr"/>
            <a:r>
              <a:rPr lang="tr-TR" sz="2000" dirty="0"/>
              <a:t>CİN</a:t>
            </a:r>
          </a:p>
          <a:p>
            <a:pPr algn="ctr"/>
            <a:r>
              <a:rPr lang="tr-TR" sz="2000" dirty="0"/>
              <a:t>VOTKA</a:t>
            </a:r>
          </a:p>
          <a:p>
            <a:pPr algn="ctr"/>
            <a:r>
              <a:rPr lang="tr-TR" sz="2000" dirty="0"/>
              <a:t>ŞNAPS</a:t>
            </a:r>
          </a:p>
          <a:p>
            <a:pPr algn="ctr"/>
            <a:r>
              <a:rPr lang="tr-TR" sz="2000" dirty="0"/>
              <a:t>TEKİLA</a:t>
            </a:r>
          </a:p>
          <a:p>
            <a:pPr algn="ctr"/>
            <a:r>
              <a:rPr lang="tr-TR" sz="2000" dirty="0"/>
              <a:t>MESKAL</a:t>
            </a:r>
          </a:p>
        </p:txBody>
      </p:sp>
    </p:spTree>
    <p:extLst>
      <p:ext uri="{BB962C8B-B14F-4D97-AF65-F5344CB8AC3E}">
        <p14:creationId xmlns:p14="http://schemas.microsoft.com/office/powerpoint/2010/main" val="387508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3513518" y="1368615"/>
            <a:ext cx="522168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u="sng" dirty="0"/>
              <a:t>DAMITIK İÇKİLER</a:t>
            </a:r>
          </a:p>
          <a:p>
            <a:pPr algn="ctr"/>
            <a:endParaRPr lang="tr-TR" sz="3200" b="1" u="sng" dirty="0"/>
          </a:p>
          <a:p>
            <a:pPr algn="ctr"/>
            <a:r>
              <a:rPr lang="tr-TR" sz="2400" u="sng" dirty="0"/>
              <a:t>ESKİTİLEN DAMITIK İÇKİLER</a:t>
            </a:r>
          </a:p>
          <a:p>
            <a:pPr algn="ctr"/>
            <a:r>
              <a:rPr lang="tr-TR" sz="2000" dirty="0"/>
              <a:t>KONYAK (KANYAK)</a:t>
            </a:r>
          </a:p>
          <a:p>
            <a:pPr algn="ctr"/>
            <a:r>
              <a:rPr lang="tr-TR" sz="2000" dirty="0"/>
              <a:t>BRENDİ</a:t>
            </a:r>
          </a:p>
          <a:p>
            <a:pPr algn="ctr"/>
            <a:r>
              <a:rPr lang="tr-TR" sz="2000" dirty="0"/>
              <a:t>ARMANYAK</a:t>
            </a:r>
          </a:p>
          <a:p>
            <a:pPr algn="ctr"/>
            <a:r>
              <a:rPr lang="tr-TR" sz="2000" dirty="0"/>
              <a:t>VİSKİ</a:t>
            </a:r>
          </a:p>
          <a:p>
            <a:pPr algn="ctr"/>
            <a:r>
              <a:rPr lang="tr-TR" sz="2000" dirty="0"/>
              <a:t>RUM</a:t>
            </a:r>
          </a:p>
          <a:p>
            <a:pPr algn="ctr"/>
            <a:r>
              <a:rPr lang="tr-TR" sz="2000" dirty="0"/>
              <a:t>ARAK</a:t>
            </a:r>
          </a:p>
        </p:txBody>
      </p:sp>
    </p:spTree>
    <p:extLst>
      <p:ext uri="{BB962C8B-B14F-4D97-AF65-F5344CB8AC3E}">
        <p14:creationId xmlns:p14="http://schemas.microsoft.com/office/powerpoint/2010/main" val="3406690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181149" y="1418044"/>
            <a:ext cx="952271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u="sng" dirty="0"/>
              <a:t>DAMITIK İÇKİLER</a:t>
            </a:r>
          </a:p>
          <a:p>
            <a:r>
              <a:rPr lang="tr-TR" sz="2000" u="sng" dirty="0"/>
              <a:t>ESKİTİLMEYEN DAMITIK İÇKİLER</a:t>
            </a:r>
          </a:p>
          <a:p>
            <a:endParaRPr lang="tr-TR" sz="2000" dirty="0"/>
          </a:p>
          <a:p>
            <a:r>
              <a:rPr lang="tr-TR" sz="2400" dirty="0"/>
              <a:t>A) RAKI</a:t>
            </a:r>
          </a:p>
          <a:p>
            <a:endParaRPr lang="tr-TR" sz="2000" dirty="0"/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Hammaddeler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Ülkemizde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rakı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kullanılan ham maddeler, kuru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anason, şeker  ve şeker pancarı melasından elde edilen etil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alkoldür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Yaş üzüm de kullanılabilir. 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455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497976" y="1580433"/>
            <a:ext cx="951734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A) RAKI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Kuru üzüm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önce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"suma" elde edilir.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Türk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Gıda Kodeksinin 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Distile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Alkollu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İçkiler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 Standardına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Suma,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tat ve kokusunu korumak amacıyla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hacmen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en fazla % 94,5 alkole kadar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distile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edilmiş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kökenli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distilattır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"Yeni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rakı"da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ihtiyac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halinde % 35 oranına kadar tarımsal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kökenli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şeker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içeren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ürünlerden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elde edilen etil alkol katılmaktadır. Rakı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halen kuru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suması ve melas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kökenli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saf etil alkol kullanılmaktadır.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390399" y="1236189"/>
            <a:ext cx="951734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A) RAKI</a:t>
            </a:r>
          </a:p>
          <a:p>
            <a:endParaRPr lang="tr-TR" sz="2000" u="sng" dirty="0"/>
          </a:p>
          <a:p>
            <a:pPr algn="just"/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Anason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Rakının diğer hammaddesi anasondur.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Ülkemizde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kültüru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yapılan anason,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Pimpinella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anisum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anason)'dur.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Anisum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anasonun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arapça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eski adıdır. Ayrıca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Japon ve Florida anasonu da vardır.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Ülkemizden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baka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spanya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talya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, Suriye gibi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Akdeniz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ülkerinde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yetien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esas anason (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Pimpinella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anisum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variyetesidir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Pimpinella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anisum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maydanozgiller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familyasındandır.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Şeker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Rakının bir diğer hammaddesi olan kristal şeker, rakı dinlendirmeye bırakılırken rakı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çeşidine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litreye 4-6 g kadar katılır.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Etil alkol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2904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07519" y="1472856"/>
            <a:ext cx="951734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arenR"/>
            </a:pPr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RAKI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Rakı kalitesine etki eden faktörler;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Fermantasyon etkisi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Suma damıtma aygıtlarının etkisi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Rakı damıtma yöntemlerinin etkisi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9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218277" y="1526645"/>
            <a:ext cx="9517341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B) CİN VE VOTKA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Hammadde olarak tahıl veya melas alkolünden üretilir, renksiz bir içkidir.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Tahıldan üretim aşamaları;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Pişirme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Nişastanın parçalanması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Fermantasyon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Damıtma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4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D7FC4D56-1372-DA4F-9E3E-E0D6FEA9662E}"/>
              </a:ext>
            </a:extLst>
          </p:cNvPr>
          <p:cNvSpPr txBox="1"/>
          <p:nvPr/>
        </p:nvSpPr>
        <p:spPr>
          <a:xfrm>
            <a:off x="1659341" y="1558918"/>
            <a:ext cx="951734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B) CİN VE VOTKA</a:t>
            </a: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u="sng" dirty="0">
                <a:latin typeface="Arial" panose="020B0604020202020204" pitchFamily="34" charset="0"/>
                <a:cs typeface="Arial" panose="020B0604020202020204" pitchFamily="34" charset="0"/>
              </a:rPr>
              <a:t>Üretiminde kullanılan bitkisel droglar;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Ardıç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Kişniş tohumu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Angelika kökü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Portakal kabuğu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Limon kabuğu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Tarçın tohumu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Kakule tohumu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Muskat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22065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1855</TotalTime>
  <Words>726</Words>
  <Application>Microsoft Macintosh PowerPoint</Application>
  <PresentationFormat>Geniş ekran</PresentationFormat>
  <Paragraphs>308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Tw Cen MT</vt:lpstr>
      <vt:lpstr>Verdana</vt:lpstr>
      <vt:lpstr>Wingdings</vt:lpstr>
      <vt:lpstr>Damla</vt:lpstr>
      <vt:lpstr>FERMENTASYON TEKNOLOJİSİ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372</cp:revision>
  <dcterms:created xsi:type="dcterms:W3CDTF">2019-09-25T12:44:30Z</dcterms:created>
  <dcterms:modified xsi:type="dcterms:W3CDTF">2019-12-22T16:31:44Z</dcterms:modified>
</cp:coreProperties>
</file>