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9" r:id="rId4"/>
    <p:sldId id="263" r:id="rId5"/>
    <p:sldId id="262" r:id="rId6"/>
    <p:sldId id="258" r:id="rId7"/>
    <p:sldId id="261" r:id="rId8"/>
    <p:sldId id="260" r:id="rId9"/>
    <p:sldId id="264" r:id="rId10"/>
    <p:sldId id="265" r:id="rId11"/>
    <p:sldId id="284" r:id="rId12"/>
    <p:sldId id="285" r:id="rId13"/>
    <p:sldId id="266" r:id="rId14"/>
    <p:sldId id="267" r:id="rId15"/>
    <p:sldId id="269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889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624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610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402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08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9295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641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18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275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0432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16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8538-C8FF-4728-A782-551B287725B0}" type="datetimeFigureOut">
              <a:rPr lang="tr-TR" smtClean="0"/>
              <a:t>21.11.2016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A3207-FC28-4E47-86E5-EB27F8F6C5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40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anose="00000400000000000000" pitchFamily="2" charset="2"/>
              </a:rPr>
              <a:t>PROJE SUNUM TEKNIKLERI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tyBlueprint" panose="00000400000000000000" pitchFamily="2" charset="2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tr-TR" b="1" dirty="0" smtClean="0">
                <a:latin typeface="CityBlueprint" panose="00000400000000000000" pitchFamily="2" charset="2"/>
              </a:rPr>
              <a:t>ÇIZIM TEKNIGI ve PERSPEKTIF DERSI</a:t>
            </a:r>
          </a:p>
          <a:p>
            <a:r>
              <a:rPr lang="tr-TR" b="1" dirty="0" smtClean="0">
                <a:latin typeface="CityBlueprint" panose="00000400000000000000" pitchFamily="2" charset="2"/>
              </a:rPr>
              <a:t>-2014-</a:t>
            </a:r>
            <a:endParaRPr lang="tr-TR" b="1" dirty="0">
              <a:latin typeface="CityBlueprint" panose="00000400000000000000" pitchFamily="2" charset="2"/>
            </a:endParaRPr>
          </a:p>
        </p:txBody>
      </p:sp>
      <p:pic>
        <p:nvPicPr>
          <p:cNvPr id="4" name="Picture 2" descr="C:\Users\asus\Desktop\Poster002.jpg"/>
          <p:cNvPicPr>
            <a:picLocks noChangeAspect="1" noChangeArrowheads="1"/>
          </p:cNvPicPr>
          <p:nvPr/>
        </p:nvPicPr>
        <p:blipFill>
          <a:blip r:embed="rId2" cstate="print"/>
          <a:srcRect l="5159" t="20674" r="77123" b="37080"/>
          <a:stretch>
            <a:fillRect/>
          </a:stretch>
        </p:blipFill>
        <p:spPr bwMode="auto">
          <a:xfrm rot="13616201">
            <a:off x="6582147" y="3347654"/>
            <a:ext cx="1652954" cy="3205729"/>
          </a:xfrm>
          <a:prstGeom prst="rect">
            <a:avLst/>
          </a:prstGeom>
          <a:noFill/>
        </p:spPr>
      </p:pic>
      <p:pic>
        <p:nvPicPr>
          <p:cNvPr id="5" name="Picture 3" descr="C:\Users\asus\Desktop\Poster003.jpg"/>
          <p:cNvPicPr>
            <a:picLocks noChangeAspect="1" noChangeArrowheads="1"/>
          </p:cNvPicPr>
          <p:nvPr/>
        </p:nvPicPr>
        <p:blipFill>
          <a:blip r:embed="rId3" cstate="print"/>
          <a:srcRect l="23470" t="53499" r="66006" b="32199"/>
          <a:stretch>
            <a:fillRect/>
          </a:stretch>
        </p:blipFill>
        <p:spPr bwMode="auto">
          <a:xfrm>
            <a:off x="168088" y="227693"/>
            <a:ext cx="1949823" cy="21552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573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68941" y="0"/>
            <a:ext cx="2568388" cy="365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ityBlueprint" panose="00000400000000000000" pitchFamily="2" charset="2"/>
              </a:rPr>
              <a:t>BOYAMA TEKNIGI</a:t>
            </a:r>
            <a:endParaRPr lang="tr-TR" sz="2000" b="1" dirty="0">
              <a:solidFill>
                <a:schemeClr val="tx1"/>
              </a:solidFill>
              <a:latin typeface="CityBlueprint" panose="00000400000000000000" pitchFamily="2" charset="2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5" y="806824"/>
            <a:ext cx="7976230" cy="5911959"/>
          </a:xfrm>
          <a:prstGeom prst="rect">
            <a:avLst/>
          </a:prstGeom>
        </p:spPr>
      </p:pic>
      <p:sp>
        <p:nvSpPr>
          <p:cNvPr id="6" name="Simge &quot;Yok&quot; 5"/>
          <p:cNvSpPr/>
          <p:nvPr/>
        </p:nvSpPr>
        <p:spPr>
          <a:xfrm>
            <a:off x="7839635" y="155902"/>
            <a:ext cx="1132915" cy="1121569"/>
          </a:xfrm>
          <a:prstGeom prst="noSmoking">
            <a:avLst>
              <a:gd name="adj" fmla="val 1294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53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68941" y="0"/>
            <a:ext cx="2568388" cy="365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ityBlueprint" panose="00000400000000000000" pitchFamily="2" charset="2"/>
              </a:rPr>
              <a:t>RENK SEÇIMI</a:t>
            </a:r>
            <a:endParaRPr lang="tr-TR" sz="2000" b="1" dirty="0">
              <a:solidFill>
                <a:schemeClr val="tx1"/>
              </a:solidFill>
              <a:latin typeface="CityBlueprint" panose="00000400000000000000" pitchFamily="2" charset="2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47" y="633758"/>
            <a:ext cx="9228694" cy="622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54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7462"/>
            <a:ext cx="9144000" cy="6570538"/>
          </a:xfrm>
          <a:prstGeom prst="rect">
            <a:avLst/>
          </a:prstGeom>
        </p:spPr>
      </p:pic>
      <p:sp>
        <p:nvSpPr>
          <p:cNvPr id="6" name="Simge &quot;Yok&quot; 5"/>
          <p:cNvSpPr/>
          <p:nvPr/>
        </p:nvSpPr>
        <p:spPr>
          <a:xfrm>
            <a:off x="7839635" y="155902"/>
            <a:ext cx="1132915" cy="1121569"/>
          </a:xfrm>
          <a:prstGeom prst="noSmoking">
            <a:avLst>
              <a:gd name="adj" fmla="val 1294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68941" y="0"/>
            <a:ext cx="2568388" cy="365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ityBlueprint" panose="00000400000000000000" pitchFamily="2" charset="2"/>
              </a:rPr>
              <a:t>RENK SEÇIMI</a:t>
            </a:r>
            <a:endParaRPr lang="tr-TR" sz="2000" b="1" dirty="0">
              <a:solidFill>
                <a:schemeClr val="tx1"/>
              </a:solidFill>
              <a:latin typeface="CityBlueprint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021023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2" y="365126"/>
            <a:ext cx="8271176" cy="6492874"/>
          </a:xfrm>
        </p:spPr>
      </p:pic>
    </p:spTree>
    <p:extLst>
      <p:ext uri="{BB962C8B-B14F-4D97-AF65-F5344CB8AC3E}">
        <p14:creationId xmlns:p14="http://schemas.microsoft.com/office/powerpoint/2010/main" val="409513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1" y="1027907"/>
            <a:ext cx="9060277" cy="5311588"/>
          </a:xfrm>
        </p:spPr>
      </p:pic>
    </p:spTree>
    <p:extLst>
      <p:ext uri="{BB962C8B-B14F-4D97-AF65-F5344CB8AC3E}">
        <p14:creationId xmlns:p14="http://schemas.microsoft.com/office/powerpoint/2010/main" val="962935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682" y="1027907"/>
            <a:ext cx="6696635" cy="5231746"/>
          </a:xfrm>
        </p:spPr>
      </p:pic>
    </p:spTree>
    <p:extLst>
      <p:ext uri="{BB962C8B-B14F-4D97-AF65-F5344CB8AC3E}">
        <p14:creationId xmlns:p14="http://schemas.microsoft.com/office/powerpoint/2010/main" val="25673579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17" y="648686"/>
            <a:ext cx="8390965" cy="6209314"/>
          </a:xfrm>
        </p:spPr>
      </p:pic>
    </p:spTree>
    <p:extLst>
      <p:ext uri="{BB962C8B-B14F-4D97-AF65-F5344CB8AC3E}">
        <p14:creationId xmlns:p14="http://schemas.microsoft.com/office/powerpoint/2010/main" val="600815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7907"/>
            <a:ext cx="9066227" cy="5594055"/>
          </a:xfrm>
        </p:spPr>
      </p:pic>
    </p:spTree>
    <p:extLst>
      <p:ext uri="{BB962C8B-B14F-4D97-AF65-F5344CB8AC3E}">
        <p14:creationId xmlns:p14="http://schemas.microsoft.com/office/powerpoint/2010/main" val="1549729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35" y="189133"/>
            <a:ext cx="5123329" cy="6668867"/>
          </a:xfrm>
        </p:spPr>
      </p:pic>
    </p:spTree>
    <p:extLst>
      <p:ext uri="{BB962C8B-B14F-4D97-AF65-F5344CB8AC3E}">
        <p14:creationId xmlns:p14="http://schemas.microsoft.com/office/powerpoint/2010/main" val="3338777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7" y="887507"/>
            <a:ext cx="9090886" cy="5868672"/>
          </a:xfrm>
        </p:spPr>
      </p:pic>
    </p:spTree>
    <p:extLst>
      <p:ext uri="{BB962C8B-B14F-4D97-AF65-F5344CB8AC3E}">
        <p14:creationId xmlns:p14="http://schemas.microsoft.com/office/powerpoint/2010/main" val="1779064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" y="365126"/>
            <a:ext cx="9139461" cy="6145306"/>
          </a:xfrm>
        </p:spPr>
      </p:pic>
      <p:sp>
        <p:nvSpPr>
          <p:cNvPr id="6" name="Dikdörtgen 5"/>
          <p:cNvSpPr/>
          <p:nvPr/>
        </p:nvSpPr>
        <p:spPr>
          <a:xfrm>
            <a:off x="268941" y="0"/>
            <a:ext cx="2568388" cy="365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ityBlueprint" panose="00000400000000000000" pitchFamily="2" charset="2"/>
              </a:rPr>
              <a:t>KALEM KALINLIGI</a:t>
            </a:r>
            <a:endParaRPr lang="tr-TR" sz="2000" b="1" dirty="0">
              <a:solidFill>
                <a:schemeClr val="tx1"/>
              </a:solidFill>
              <a:latin typeface="CityBlueprint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03970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" y="1027907"/>
            <a:ext cx="8769659" cy="5466549"/>
          </a:xfrm>
        </p:spPr>
      </p:pic>
    </p:spTree>
    <p:extLst>
      <p:ext uri="{BB962C8B-B14F-4D97-AF65-F5344CB8AC3E}">
        <p14:creationId xmlns:p14="http://schemas.microsoft.com/office/powerpoint/2010/main" val="2253191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506" y="260704"/>
            <a:ext cx="5082988" cy="6597296"/>
          </a:xfrm>
        </p:spPr>
      </p:pic>
    </p:spTree>
    <p:extLst>
      <p:ext uri="{BB962C8B-B14F-4D97-AF65-F5344CB8AC3E}">
        <p14:creationId xmlns:p14="http://schemas.microsoft.com/office/powerpoint/2010/main" val="3914363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894" y="0"/>
            <a:ext cx="4518211" cy="6874415"/>
          </a:xfrm>
        </p:spPr>
      </p:pic>
    </p:spTree>
    <p:extLst>
      <p:ext uri="{BB962C8B-B14F-4D97-AF65-F5344CB8AC3E}">
        <p14:creationId xmlns:p14="http://schemas.microsoft.com/office/powerpoint/2010/main" val="438170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5028"/>
            <a:ext cx="9144000" cy="5812972"/>
          </a:xfrm>
        </p:spPr>
      </p:pic>
    </p:spTree>
    <p:extLst>
      <p:ext uri="{BB962C8B-B14F-4D97-AF65-F5344CB8AC3E}">
        <p14:creationId xmlns:p14="http://schemas.microsoft.com/office/powerpoint/2010/main" val="538654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247"/>
            <a:ext cx="9139947" cy="6064624"/>
          </a:xfrm>
        </p:spPr>
      </p:pic>
    </p:spTree>
    <p:extLst>
      <p:ext uri="{BB962C8B-B14F-4D97-AF65-F5344CB8AC3E}">
        <p14:creationId xmlns:p14="http://schemas.microsoft.com/office/powerpoint/2010/main" val="39443976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7" y="0"/>
            <a:ext cx="8420361" cy="6861035"/>
          </a:xfrm>
        </p:spPr>
      </p:pic>
    </p:spTree>
    <p:extLst>
      <p:ext uri="{BB962C8B-B14F-4D97-AF65-F5344CB8AC3E}">
        <p14:creationId xmlns:p14="http://schemas.microsoft.com/office/powerpoint/2010/main" val="2083604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2" y="1156447"/>
            <a:ext cx="9079848" cy="5567082"/>
          </a:xfrm>
        </p:spPr>
      </p:pic>
      <p:sp>
        <p:nvSpPr>
          <p:cNvPr id="5" name="Simge &quot;Yok&quot; 4"/>
          <p:cNvSpPr/>
          <p:nvPr/>
        </p:nvSpPr>
        <p:spPr>
          <a:xfrm>
            <a:off x="7839635" y="155902"/>
            <a:ext cx="1132915" cy="1121569"/>
          </a:xfrm>
          <a:prstGeom prst="noSmoking">
            <a:avLst>
              <a:gd name="adj" fmla="val 1294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545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" y="244102"/>
            <a:ext cx="8515350" cy="6511183"/>
          </a:xfrm>
        </p:spPr>
      </p:pic>
      <p:sp>
        <p:nvSpPr>
          <p:cNvPr id="5" name="Simge &quot;Yok&quot; 4"/>
          <p:cNvSpPr/>
          <p:nvPr/>
        </p:nvSpPr>
        <p:spPr>
          <a:xfrm>
            <a:off x="7839635" y="155902"/>
            <a:ext cx="1132915" cy="1121569"/>
          </a:xfrm>
          <a:prstGeom prst="noSmoking">
            <a:avLst>
              <a:gd name="adj" fmla="val 1294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68941" y="0"/>
            <a:ext cx="2568388" cy="365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ityBlueprint" panose="00000400000000000000" pitchFamily="2" charset="2"/>
              </a:rPr>
              <a:t>KALEM KALINLIGI</a:t>
            </a:r>
            <a:endParaRPr lang="tr-TR" sz="2000" b="1" dirty="0">
              <a:solidFill>
                <a:schemeClr val="tx1"/>
              </a:solidFill>
              <a:latin typeface="CityBlueprint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4162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</p:spPr>
      </p:pic>
      <p:sp>
        <p:nvSpPr>
          <p:cNvPr id="5" name="Simge &quot;Yok&quot; 4"/>
          <p:cNvSpPr/>
          <p:nvPr/>
        </p:nvSpPr>
        <p:spPr>
          <a:xfrm>
            <a:off x="7839635" y="155902"/>
            <a:ext cx="1132915" cy="1121569"/>
          </a:xfrm>
          <a:prstGeom prst="noSmoking">
            <a:avLst>
              <a:gd name="adj" fmla="val 1294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68941" y="0"/>
            <a:ext cx="2568388" cy="365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ityBlueprint" panose="00000400000000000000" pitchFamily="2" charset="2"/>
              </a:rPr>
              <a:t>KALEM KALINLIGI</a:t>
            </a:r>
            <a:endParaRPr lang="tr-TR" sz="2000" b="1" dirty="0">
              <a:solidFill>
                <a:schemeClr val="tx1"/>
              </a:solidFill>
              <a:latin typeface="CityBlueprint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5692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1" y="290825"/>
            <a:ext cx="8727141" cy="6567175"/>
          </a:xfrm>
        </p:spPr>
      </p:pic>
      <p:sp>
        <p:nvSpPr>
          <p:cNvPr id="4" name="Dikdörtgen 3"/>
          <p:cNvSpPr/>
          <p:nvPr/>
        </p:nvSpPr>
        <p:spPr>
          <a:xfrm>
            <a:off x="268941" y="0"/>
            <a:ext cx="2568388" cy="365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ityBlueprint" panose="00000400000000000000" pitchFamily="2" charset="2"/>
              </a:rPr>
              <a:t>GÖLGE VERME</a:t>
            </a:r>
            <a:endParaRPr lang="tr-TR" sz="2000" b="1" dirty="0">
              <a:solidFill>
                <a:schemeClr val="tx1"/>
              </a:solidFill>
              <a:latin typeface="CityBlueprint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0246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0271"/>
            <a:ext cx="9166428" cy="5257800"/>
          </a:xfrm>
        </p:spPr>
      </p:pic>
      <p:sp>
        <p:nvSpPr>
          <p:cNvPr id="5" name="Simge &quot;Yok&quot; 4"/>
          <p:cNvSpPr/>
          <p:nvPr/>
        </p:nvSpPr>
        <p:spPr>
          <a:xfrm>
            <a:off x="7839635" y="155902"/>
            <a:ext cx="1132915" cy="1121569"/>
          </a:xfrm>
          <a:prstGeom prst="noSmoking">
            <a:avLst>
              <a:gd name="adj" fmla="val 1294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68941" y="0"/>
            <a:ext cx="2568388" cy="365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ityBlueprint" panose="00000400000000000000" pitchFamily="2" charset="2"/>
              </a:rPr>
              <a:t>GÖLGE VERME</a:t>
            </a:r>
            <a:endParaRPr lang="tr-TR" sz="2000" b="1" dirty="0">
              <a:solidFill>
                <a:schemeClr val="tx1"/>
              </a:solidFill>
              <a:latin typeface="CityBlueprint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85283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660" y="0"/>
            <a:ext cx="5356679" cy="6859937"/>
          </a:xfrm>
        </p:spPr>
      </p:pic>
      <p:sp>
        <p:nvSpPr>
          <p:cNvPr id="5" name="Dikdörtgen 4"/>
          <p:cNvSpPr/>
          <p:nvPr/>
        </p:nvSpPr>
        <p:spPr>
          <a:xfrm>
            <a:off x="268941" y="0"/>
            <a:ext cx="2568388" cy="365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ityBlueprint" panose="00000400000000000000" pitchFamily="2" charset="2"/>
              </a:rPr>
              <a:t>SIRALAMA</a:t>
            </a:r>
            <a:endParaRPr lang="tr-TR" sz="2000" b="1" dirty="0">
              <a:solidFill>
                <a:schemeClr val="tx1"/>
              </a:solidFill>
              <a:latin typeface="CityBlueprint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894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5" y="1125911"/>
            <a:ext cx="9082570" cy="4589087"/>
          </a:xfrm>
        </p:spPr>
      </p:pic>
      <p:sp>
        <p:nvSpPr>
          <p:cNvPr id="5" name="Dikdörtgen 4"/>
          <p:cNvSpPr/>
          <p:nvPr/>
        </p:nvSpPr>
        <p:spPr>
          <a:xfrm>
            <a:off x="268941" y="0"/>
            <a:ext cx="2568388" cy="365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ityBlueprint" panose="00000400000000000000" pitchFamily="2" charset="2"/>
              </a:rPr>
              <a:t>SIRALAMA</a:t>
            </a:r>
            <a:endParaRPr lang="tr-TR" sz="2000" b="1" dirty="0">
              <a:solidFill>
                <a:schemeClr val="tx1"/>
              </a:solidFill>
              <a:latin typeface="CityBlueprint" panose="00000400000000000000" pitchFamily="2" charset="2"/>
            </a:endParaRPr>
          </a:p>
        </p:txBody>
      </p:sp>
      <p:sp>
        <p:nvSpPr>
          <p:cNvPr id="6" name="Simge &quot;Yok&quot; 5"/>
          <p:cNvSpPr/>
          <p:nvPr/>
        </p:nvSpPr>
        <p:spPr>
          <a:xfrm>
            <a:off x="7839635" y="155902"/>
            <a:ext cx="1132915" cy="1121569"/>
          </a:xfrm>
          <a:prstGeom prst="noSmoking">
            <a:avLst>
              <a:gd name="adj" fmla="val 12949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7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68941" y="0"/>
            <a:ext cx="2568388" cy="36512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  <a:latin typeface="CityBlueprint" panose="00000400000000000000" pitchFamily="2" charset="2"/>
              </a:rPr>
              <a:t>BOYAMA TEKNIGI</a:t>
            </a:r>
            <a:endParaRPr lang="tr-TR" sz="2000" b="1" dirty="0">
              <a:solidFill>
                <a:schemeClr val="tx1"/>
              </a:solidFill>
              <a:latin typeface="CityBlueprint" panose="00000400000000000000" pitchFamily="2" charset="2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60" y="845956"/>
            <a:ext cx="8495279" cy="601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44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</TotalTime>
  <Words>30</Words>
  <Application>Microsoft Office PowerPoint</Application>
  <PresentationFormat>Ekran Gösterisi (4:3)</PresentationFormat>
  <Paragraphs>14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CityBlueprint</vt:lpstr>
      <vt:lpstr>Office Teması</vt:lpstr>
      <vt:lpstr>PROJE SUNUM TEKNIKLERI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 SUNUM TEKNIKLERI</dc:title>
  <dc:creator>ecem baki</dc:creator>
  <cp:lastModifiedBy>ecem baki</cp:lastModifiedBy>
  <cp:revision>5</cp:revision>
  <dcterms:created xsi:type="dcterms:W3CDTF">2014-11-24T11:15:27Z</dcterms:created>
  <dcterms:modified xsi:type="dcterms:W3CDTF">2016-11-21T13:14:59Z</dcterms:modified>
</cp:coreProperties>
</file>