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VERMUT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VERMUT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Vermutun ana maddesi beyaz şaraptır. Şarabın içine saf alkol, vermut bitkisi, tarçın, karanfil, turunç kabuğu, rezene gibi bitki kökleri katılarak üretilen aromalı içkidir. 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VERMUT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Sek – </a:t>
            </a:r>
            <a:r>
              <a:rPr lang="tr-TR" dirty="0" err="1" smtClean="0"/>
              <a:t>Dry</a:t>
            </a:r>
            <a:r>
              <a:rPr lang="tr-TR" dirty="0" smtClean="0"/>
              <a:t>: İçildiği zaman şeker tadı hissedilmeyen kuru vermuttur.</a:t>
            </a:r>
          </a:p>
          <a:p>
            <a:pPr algn="just"/>
            <a:r>
              <a:rPr lang="tr-TR" dirty="0" err="1" smtClean="0"/>
              <a:t>Rose</a:t>
            </a:r>
            <a:r>
              <a:rPr lang="tr-TR" dirty="0" smtClean="0"/>
              <a:t>: Hafif tatlı bir vermuttur.</a:t>
            </a:r>
          </a:p>
          <a:p>
            <a:pPr algn="just"/>
            <a:r>
              <a:rPr lang="tr-TR" dirty="0" err="1" smtClean="0"/>
              <a:t>Bianco</a:t>
            </a:r>
            <a:r>
              <a:rPr lang="tr-TR" dirty="0" smtClean="0"/>
              <a:t>: Tatlı vermuttur.</a:t>
            </a:r>
          </a:p>
          <a:p>
            <a:pPr algn="just"/>
            <a:r>
              <a:rPr lang="tr-TR" dirty="0" err="1" smtClean="0"/>
              <a:t>Rosso</a:t>
            </a:r>
            <a:r>
              <a:rPr lang="tr-TR" dirty="0" smtClean="0"/>
              <a:t>: Karamel tadında tatlı bir vermuttur. </a:t>
            </a:r>
          </a:p>
        </p:txBody>
      </p:sp>
    </p:spTree>
    <p:extLst>
      <p:ext uri="{BB962C8B-B14F-4D97-AF65-F5344CB8AC3E}">
        <p14:creationId xmlns:p14="http://schemas.microsoft.com/office/powerpoint/2010/main" val="74908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VERMUT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Vermutlar genelde soda, kola, gazoz ve meyve suyu (portakal, limon) karıştırılarak servis edilir. </a:t>
            </a:r>
          </a:p>
          <a:p>
            <a:pPr algn="just"/>
            <a:r>
              <a:rPr lang="tr-TR" dirty="0" smtClean="0"/>
              <a:t>Buz ve bir dilim limon ile sek olarak da servis edilebilir. </a:t>
            </a:r>
          </a:p>
        </p:txBody>
      </p:sp>
    </p:spTree>
    <p:extLst>
      <p:ext uri="{BB962C8B-B14F-4D97-AF65-F5344CB8AC3E}">
        <p14:creationId xmlns:p14="http://schemas.microsoft.com/office/powerpoint/2010/main" val="2488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VERMUT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Tekel tarafından üretilen kırmızı vermut sade (sek) olarak servis edilir. Vermut kokteyl yapımında yardımcı içki olarak ta kullanılır. Arzuya göre limon, portakal ve kokteyl kirazıyla süslenebilir.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442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VERMUT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Aperatif servisi için viski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rocks</a:t>
            </a:r>
            <a:r>
              <a:rPr lang="tr-TR" dirty="0" smtClean="0"/>
              <a:t> ve sodalı serviste de </a:t>
            </a:r>
            <a:r>
              <a:rPr lang="tr-TR" dirty="0" err="1" smtClean="0"/>
              <a:t>tumbler</a:t>
            </a:r>
            <a:r>
              <a:rPr lang="tr-TR" dirty="0" smtClean="0"/>
              <a:t> bardakları kullanılır. </a:t>
            </a:r>
            <a:r>
              <a:rPr lang="tr-TR" smtClean="0"/>
              <a:t>Ölçü olarak 3 </a:t>
            </a:r>
            <a:r>
              <a:rPr lang="tr-TR" dirty="0" smtClean="0"/>
              <a:t>- 5 cl olarak servis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92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168</Words>
  <Application>Microsoft Office PowerPoint</Application>
  <PresentationFormat>Ekran Gösterisi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SOĞUK ALKOLLÜ İÇECEKLER VE SERVİSİ</vt:lpstr>
      <vt:lpstr>VERMUT</vt:lpstr>
      <vt:lpstr>VERMUT TÜRLERİ</vt:lpstr>
      <vt:lpstr>VERMUT SERVİS TÜRLERİ</vt:lpstr>
      <vt:lpstr>VERMUT SERVİS TÜRLERİ</vt:lpstr>
      <vt:lpstr>VERMUT SERVİS TÜRLERİ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27</cp:revision>
  <dcterms:created xsi:type="dcterms:W3CDTF">2017-10-27T12:58:22Z</dcterms:created>
  <dcterms:modified xsi:type="dcterms:W3CDTF">2017-10-27T15:22:59Z</dcterms:modified>
</cp:coreProperties>
</file>