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68" r:id="rId5"/>
    <p:sldId id="269" r:id="rId6"/>
    <p:sldId id="257" r:id="rId7"/>
    <p:sldId id="270" r:id="rId8"/>
    <p:sldId id="266" r:id="rId9"/>
    <p:sldId id="259" r:id="rId10"/>
    <p:sldId id="260" r:id="rId11"/>
    <p:sldId id="264" r:id="rId12"/>
    <p:sldId id="261" r:id="rId13"/>
    <p:sldId id="26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en-US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Aşama</a:t>
            </a:r>
            <a:r>
              <a:rPr lang="en-US" dirty="0" smtClean="0"/>
              <a:t>: Bilgi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tarama</a:t>
            </a:r>
            <a:r>
              <a:rPr lang="en-US" dirty="0"/>
              <a:t> </a:t>
            </a:r>
            <a:r>
              <a:rPr lang="en-US" dirty="0" err="1" smtClean="0"/>
              <a:t>yapma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Anahtar</a:t>
            </a:r>
            <a:r>
              <a:rPr lang="en-US" dirty="0" smtClean="0"/>
              <a:t>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seçme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tabanlarını</a:t>
            </a:r>
            <a:r>
              <a:rPr lang="en-US" dirty="0" smtClean="0"/>
              <a:t> </a:t>
            </a:r>
            <a:r>
              <a:rPr lang="en-US" dirty="0" err="1" smtClean="0"/>
              <a:t>seçme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Ilave</a:t>
            </a:r>
            <a:r>
              <a:rPr lang="en-US" dirty="0" smtClean="0"/>
              <a:t> </a:t>
            </a:r>
            <a:r>
              <a:rPr lang="en-US" dirty="0" err="1" smtClean="0"/>
              <a:t>literatür</a:t>
            </a:r>
            <a:r>
              <a:rPr lang="en-US" dirty="0" smtClean="0"/>
              <a:t> </a:t>
            </a:r>
            <a:r>
              <a:rPr lang="en-US" dirty="0" err="1" smtClean="0"/>
              <a:t>taramaları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Seçme</a:t>
            </a:r>
            <a:r>
              <a:rPr lang="en-US" dirty="0" smtClean="0"/>
              <a:t> </a:t>
            </a:r>
            <a:r>
              <a:rPr lang="en-US" dirty="0" err="1" smtClean="0"/>
              <a:t>kriterlerine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başlık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özet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Uygunluğa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tam </a:t>
            </a:r>
            <a:r>
              <a:rPr lang="en-US" dirty="0" err="1" smtClean="0"/>
              <a:t>metne</a:t>
            </a:r>
            <a:r>
              <a:rPr lang="en-US" dirty="0" smtClean="0"/>
              <a:t> </a:t>
            </a:r>
            <a:r>
              <a:rPr lang="en-US" dirty="0" err="1" smtClean="0"/>
              <a:t>ulaşma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şama</a:t>
            </a:r>
            <a:r>
              <a:rPr lang="en-US" dirty="0" smtClean="0"/>
              <a:t>: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kalitesinin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çekme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r>
              <a:rPr lang="en-US" dirty="0" smtClean="0"/>
              <a:t> </a:t>
            </a:r>
            <a:r>
              <a:rPr lang="en-US" dirty="0" err="1" smtClean="0"/>
              <a:t>doldurma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err="1" smtClean="0"/>
              <a:t>Dördüncü</a:t>
            </a:r>
            <a:r>
              <a:rPr lang="en-US" dirty="0" smtClean="0"/>
              <a:t> </a:t>
            </a:r>
            <a:r>
              <a:rPr lang="en-US" dirty="0" err="1" smtClean="0"/>
              <a:t>Aşama</a:t>
            </a:r>
            <a:r>
              <a:rPr lang="en-US" dirty="0" smtClean="0"/>
              <a:t>: Kanıtın </a:t>
            </a:r>
            <a:r>
              <a:rPr lang="en-US" dirty="0" err="1"/>
              <a:t>sunumu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özetlenmesi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Bulguların</a:t>
            </a:r>
            <a:r>
              <a:rPr lang="en-US" dirty="0" smtClean="0"/>
              <a:t> </a:t>
            </a:r>
            <a:r>
              <a:rPr lang="en-US" dirty="0" err="1" smtClean="0"/>
              <a:t>sıralanması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özetlenmesi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Tablo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şekillerin</a:t>
            </a:r>
            <a:r>
              <a:rPr lang="en-US" dirty="0" smtClean="0"/>
              <a:t> </a:t>
            </a:r>
            <a:r>
              <a:rPr lang="en-US" dirty="0" err="1" smtClean="0"/>
              <a:t>oluşturulması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274320" lvl="1" indent="0">
              <a:buNone/>
            </a:pPr>
            <a:r>
              <a:rPr lang="en-US" dirty="0" err="1" smtClean="0"/>
              <a:t>Beşinci</a:t>
            </a:r>
            <a:r>
              <a:rPr lang="en-US" dirty="0" smtClean="0"/>
              <a:t> </a:t>
            </a:r>
            <a:r>
              <a:rPr lang="en-US" dirty="0" err="1" smtClean="0"/>
              <a:t>Aşama</a:t>
            </a:r>
            <a:r>
              <a:rPr lang="en-US" dirty="0" smtClean="0"/>
              <a:t>: Kanıtın </a:t>
            </a:r>
            <a:r>
              <a:rPr lang="en-US" dirty="0" err="1" smtClean="0"/>
              <a:t>tartışması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Altıncı</a:t>
            </a:r>
            <a:r>
              <a:rPr lang="en-US" dirty="0" smtClean="0"/>
              <a:t> </a:t>
            </a:r>
            <a:r>
              <a:rPr lang="en-US" dirty="0" err="1" smtClean="0"/>
              <a:t>Aşama</a:t>
            </a:r>
            <a:r>
              <a:rPr lang="en-US" dirty="0" smtClean="0"/>
              <a:t>: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/>
              <a:t>derlemenin</a:t>
            </a:r>
            <a:r>
              <a:rPr lang="en-US" dirty="0"/>
              <a:t> </a:t>
            </a:r>
            <a:r>
              <a:rPr lang="en-US" dirty="0" err="1" smtClean="0"/>
              <a:t>sunumu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PRISMA </a:t>
            </a:r>
            <a:r>
              <a:rPr lang="en-US" dirty="0" err="1" smtClean="0"/>
              <a:t>Bildirim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Listesine</a:t>
            </a:r>
            <a:r>
              <a:rPr lang="en-US" dirty="0" smtClean="0"/>
              <a:t> </a:t>
            </a:r>
            <a:r>
              <a:rPr lang="en-US" dirty="0" err="1" smtClean="0"/>
              <a:t>Uygunluk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dirty="0"/>
              <a:t>Yedinci </a:t>
            </a:r>
            <a:r>
              <a:rPr lang="en-US" dirty="0" err="1"/>
              <a:t>Aşama</a:t>
            </a:r>
            <a:r>
              <a:rPr lang="en-US" dirty="0"/>
              <a:t>: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hakemler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yayınlama</a:t>
            </a:r>
            <a:endParaRPr lang="en-US" dirty="0" smtClean="0"/>
          </a:p>
          <a:p>
            <a:pPr marL="457200" lvl="1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dergiye</a:t>
            </a:r>
            <a:r>
              <a:rPr lang="en-US" dirty="0" smtClean="0"/>
              <a:t> </a:t>
            </a:r>
            <a:r>
              <a:rPr lang="en-US" dirty="0" err="1" smtClean="0"/>
              <a:t>gönderme</a:t>
            </a:r>
            <a:endParaRPr lang="en-US" dirty="0" smtClean="0"/>
          </a:p>
          <a:p>
            <a:pPr marL="457200" lvl="1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bulunmamsı</a:t>
            </a:r>
            <a:r>
              <a:rPr lang="en-US" dirty="0" smtClean="0"/>
              <a:t> </a:t>
            </a:r>
            <a:r>
              <a:rPr lang="en-US" dirty="0" err="1" smtClean="0"/>
              <a:t>takdirde</a:t>
            </a:r>
            <a:r>
              <a:rPr lang="en-US" dirty="0" smtClean="0"/>
              <a:t> </a:t>
            </a:r>
            <a:r>
              <a:rPr lang="en-US" dirty="0" err="1" smtClean="0"/>
              <a:t>ilave</a:t>
            </a:r>
            <a:r>
              <a:rPr lang="en-US" dirty="0" smtClean="0"/>
              <a:t> </a:t>
            </a:r>
            <a:r>
              <a:rPr lang="en-US" dirty="0" err="1" smtClean="0"/>
              <a:t>tarama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endParaRPr lang="en-US" dirty="0" smtClean="0"/>
          </a:p>
          <a:p>
            <a:pPr marL="457200" lvl="1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 smtClean="0"/>
              <a:t>Öneriler</a:t>
            </a:r>
            <a:r>
              <a:rPr lang="en-US" dirty="0" smtClean="0"/>
              <a:t> </a:t>
            </a:r>
            <a:r>
              <a:rPr lang="en-US" dirty="0" err="1" smtClean="0"/>
              <a:t>doğrultusunda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r>
              <a:rPr lang="en-US" dirty="0" smtClean="0"/>
              <a:t>:</a:t>
            </a:r>
          </a:p>
          <a:p>
            <a:r>
              <a:rPr lang="en-US" dirty="0"/>
              <a:t>KARAÇAM ZEKİYE ,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derleme</a:t>
            </a:r>
            <a:r>
              <a:rPr lang="en-US" dirty="0"/>
              <a:t> </a:t>
            </a:r>
            <a:r>
              <a:rPr lang="en-US" dirty="0" err="1"/>
              <a:t>metodolojisi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Derleme</a:t>
            </a:r>
            <a:r>
              <a:rPr lang="en-US" dirty="0"/>
              <a:t> </a:t>
            </a:r>
            <a:r>
              <a:rPr lang="en-US" dirty="0" err="1"/>
              <a:t>hazırlamak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rehber</a:t>
            </a:r>
            <a:r>
              <a:rPr lang="en-US" dirty="0"/>
              <a:t> DEUHYO ED,DEUHYO ED,,2013</a:t>
            </a:r>
          </a:p>
        </p:txBody>
      </p:sp>
    </p:spTree>
    <p:extLst>
      <p:ext uri="{BB962C8B-B14F-4D97-AF65-F5344CB8AC3E}">
        <p14:creationId xmlns:p14="http://schemas.microsoft.com/office/powerpoint/2010/main" val="14297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Derleme</a:t>
            </a:r>
            <a:r>
              <a:rPr lang="en-US" dirty="0" smtClean="0"/>
              <a:t> </a:t>
            </a:r>
            <a:r>
              <a:rPr lang="en-US" dirty="0" err="1" smtClean="0"/>
              <a:t>çeşitleri</a:t>
            </a:r>
            <a:endParaRPr lang="en-US" dirty="0" smtClean="0"/>
          </a:p>
          <a:p>
            <a:pPr lvl="1"/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derleme</a:t>
            </a:r>
            <a:endParaRPr lang="en-US" dirty="0" smtClean="0"/>
          </a:p>
          <a:p>
            <a:pPr lvl="1"/>
            <a:r>
              <a:rPr lang="en-US" dirty="0" err="1" smtClean="0"/>
              <a:t>Sistematik</a:t>
            </a:r>
            <a:r>
              <a:rPr lang="en-US" dirty="0"/>
              <a:t> </a:t>
            </a:r>
            <a:r>
              <a:rPr lang="en-US" dirty="0" err="1" smtClean="0"/>
              <a:t>derleme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Geleneksel </a:t>
            </a:r>
            <a:r>
              <a:rPr lang="en-US" dirty="0" err="1" smtClean="0"/>
              <a:t>Derleme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yayınlanmış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çalışmanın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inceleme</a:t>
            </a:r>
            <a:r>
              <a:rPr lang="en-US" dirty="0" smtClean="0"/>
              <a:t> </a:t>
            </a:r>
            <a:r>
              <a:rPr lang="en-US" dirty="0" err="1" smtClean="0"/>
              <a:t>yapılarak</a:t>
            </a:r>
            <a:r>
              <a:rPr lang="en-US" dirty="0" smtClean="0"/>
              <a:t> </a:t>
            </a:r>
            <a:r>
              <a:rPr lang="en-US" dirty="0" err="1" smtClean="0"/>
              <a:t>bulgu</a:t>
            </a:r>
            <a:r>
              <a:rPr lang="en-US" dirty="0" smtClean="0"/>
              <a:t>, </a:t>
            </a:r>
            <a:r>
              <a:rPr lang="en-US" dirty="0" err="1" smtClean="0"/>
              <a:t>sonuç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değerlendirmelerini</a:t>
            </a:r>
            <a:r>
              <a:rPr lang="en-US" dirty="0" smtClean="0"/>
              <a:t> </a:t>
            </a:r>
            <a:r>
              <a:rPr lang="en-US" dirty="0" err="1" smtClean="0"/>
              <a:t>sentezleyen</a:t>
            </a:r>
            <a:r>
              <a:rPr lang="en-US" dirty="0" smtClean="0"/>
              <a:t> </a:t>
            </a:r>
            <a:r>
              <a:rPr lang="en-US" dirty="0" err="1" smtClean="0"/>
              <a:t>çalışmalardır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Uzman</a:t>
            </a:r>
            <a:r>
              <a:rPr lang="en-US" dirty="0" smtClean="0"/>
              <a:t> </a:t>
            </a:r>
            <a:r>
              <a:rPr lang="en-US" dirty="0" err="1" smtClean="0"/>
              <a:t>görüşü</a:t>
            </a:r>
            <a:r>
              <a:rPr lang="en-US" dirty="0" smtClean="0"/>
              <a:t>”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nitelendiriliyorlar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piramidinin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alt </a:t>
            </a:r>
            <a:r>
              <a:rPr lang="en-US" dirty="0" err="1" smtClean="0"/>
              <a:t>basamağındadır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Geleneksel </a:t>
            </a:r>
            <a:r>
              <a:rPr lang="en-US" dirty="0" err="1" smtClean="0"/>
              <a:t>derlemeler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Sübjektif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yanlı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endParaRPr lang="en-US" dirty="0" smtClean="0"/>
          </a:p>
          <a:p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endParaRPr lang="en-US" dirty="0" smtClean="0"/>
          </a:p>
          <a:p>
            <a:r>
              <a:rPr lang="en-US" dirty="0" err="1" smtClean="0"/>
              <a:t>Tarama</a:t>
            </a:r>
            <a:r>
              <a:rPr lang="en-US" dirty="0" smtClean="0"/>
              <a:t> </a:t>
            </a:r>
            <a:r>
              <a:rPr lang="en-US" dirty="0" err="1" smtClean="0"/>
              <a:t>kriterleri</a:t>
            </a:r>
            <a:r>
              <a:rPr lang="en-US" dirty="0" smtClean="0"/>
              <a:t> net </a:t>
            </a:r>
            <a:r>
              <a:rPr lang="en-US" dirty="0" err="1" smtClean="0"/>
              <a:t>değildir</a:t>
            </a:r>
            <a:endParaRPr lang="en-US" dirty="0" smtClean="0"/>
          </a:p>
          <a:p>
            <a:r>
              <a:rPr lang="en-US" dirty="0" err="1" smtClean="0"/>
              <a:t>Metot</a:t>
            </a:r>
            <a:r>
              <a:rPr lang="en-US" dirty="0" smtClean="0"/>
              <a:t> </a:t>
            </a:r>
            <a:r>
              <a:rPr lang="en-US" dirty="0" err="1" smtClean="0"/>
              <a:t>belirsizdir</a:t>
            </a:r>
            <a:r>
              <a:rPr lang="en-US" dirty="0" smtClean="0"/>
              <a:t>/</a:t>
            </a:r>
            <a:r>
              <a:rPr lang="en-US" dirty="0" err="1" smtClean="0"/>
              <a:t>tanımlanmamıştır</a:t>
            </a:r>
            <a:endParaRPr lang="en-US" dirty="0" smtClean="0"/>
          </a:p>
          <a:p>
            <a:r>
              <a:rPr lang="en-US" dirty="0" err="1" smtClean="0"/>
              <a:t>Kalitesi</a:t>
            </a:r>
            <a:r>
              <a:rPr lang="en-US" dirty="0" smtClean="0"/>
              <a:t>/</a:t>
            </a:r>
            <a:r>
              <a:rPr lang="en-US" dirty="0" err="1" smtClean="0"/>
              <a:t>niteliği</a:t>
            </a:r>
            <a:r>
              <a:rPr lang="en-US" dirty="0" smtClean="0"/>
              <a:t> </a:t>
            </a:r>
            <a:r>
              <a:rPr lang="en-US" dirty="0" err="1" smtClean="0"/>
              <a:t>tartışmalıdır</a:t>
            </a:r>
            <a:endParaRPr lang="en-US" dirty="0" smtClean="0"/>
          </a:p>
          <a:p>
            <a:r>
              <a:rPr lang="en-US" dirty="0" err="1" smtClean="0"/>
              <a:t>Tekrarlanması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doğrulanamaz</a:t>
            </a:r>
            <a:endParaRPr lang="en-US" dirty="0" smtClean="0"/>
          </a:p>
          <a:p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uzman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derleme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r>
              <a:rPr lang="en-US" dirty="0" err="1" smtClean="0"/>
              <a:t>verebilir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40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Derleme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soruya</a:t>
            </a:r>
            <a:r>
              <a:rPr lang="en-US" dirty="0" smtClean="0"/>
              <a:t> </a:t>
            </a:r>
            <a:r>
              <a:rPr lang="en-US" dirty="0" err="1" smtClean="0"/>
              <a:t>yanıt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çözüm</a:t>
            </a:r>
            <a:r>
              <a:rPr lang="en-US" dirty="0" smtClean="0"/>
              <a:t> </a:t>
            </a:r>
            <a:r>
              <a:rPr lang="en-US" dirty="0" err="1" smtClean="0"/>
              <a:t>oluşturmak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smtClean="0"/>
              <a:t>o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yayınlanmış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/>
              <a:t> </a:t>
            </a:r>
            <a:r>
              <a:rPr lang="en-US" dirty="0" err="1" smtClean="0"/>
              <a:t>kapsamlı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taranarak</a:t>
            </a:r>
            <a:r>
              <a:rPr lang="en-US" dirty="0" smtClean="0"/>
              <a:t>,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dışlama</a:t>
            </a:r>
            <a:r>
              <a:rPr lang="en-US" dirty="0" smtClean="0"/>
              <a:t> </a:t>
            </a:r>
            <a:r>
              <a:rPr lang="en-US" dirty="0" err="1" smtClean="0"/>
              <a:t>kriterleri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araştırmaların</a:t>
            </a:r>
            <a:r>
              <a:rPr lang="en-US" dirty="0" smtClean="0"/>
              <a:t> </a:t>
            </a:r>
            <a:r>
              <a:rPr lang="en-US" dirty="0" err="1" smtClean="0"/>
              <a:t>kalitesi</a:t>
            </a:r>
            <a:r>
              <a:rPr lang="en-US" dirty="0" smtClean="0"/>
              <a:t> </a:t>
            </a:r>
            <a:r>
              <a:rPr lang="en-US" dirty="0" err="1" smtClean="0"/>
              <a:t>değerlendirilerek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derlemeye</a:t>
            </a:r>
            <a:r>
              <a:rPr lang="en-US" dirty="0" smtClean="0"/>
              <a:t> </a:t>
            </a:r>
            <a:r>
              <a:rPr lang="en-US" dirty="0" err="1" smtClean="0"/>
              <a:t>alınacağının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, </a:t>
            </a:r>
            <a:r>
              <a:rPr lang="en-US" dirty="0" err="1" smtClean="0"/>
              <a:t>derlemeye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araştırmalarda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bulguların</a:t>
            </a:r>
            <a:r>
              <a:rPr lang="en-US" dirty="0" smtClean="0"/>
              <a:t> </a:t>
            </a:r>
            <a:r>
              <a:rPr lang="en-US" dirty="0" err="1" smtClean="0"/>
              <a:t>sentez</a:t>
            </a:r>
            <a:r>
              <a:rPr lang="en-US" dirty="0" smtClean="0"/>
              <a:t> </a:t>
            </a:r>
            <a:r>
              <a:rPr lang="en-US" dirty="0" err="1" smtClean="0"/>
              <a:t>edilmesidir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Derleme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uzman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kanıtını</a:t>
            </a:r>
            <a:r>
              <a:rPr lang="en-US" dirty="0" smtClean="0"/>
              <a:t> </a:t>
            </a:r>
            <a:r>
              <a:rPr lang="en-US" dirty="0" err="1" smtClean="0"/>
              <a:t>belirlemek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sayıdaki</a:t>
            </a:r>
            <a:r>
              <a:rPr lang="en-US" dirty="0" smtClean="0"/>
              <a:t> </a:t>
            </a:r>
            <a:r>
              <a:rPr lang="en-US" dirty="0" err="1" smtClean="0"/>
              <a:t>araştırmanın</a:t>
            </a:r>
            <a:r>
              <a:rPr lang="en-US" dirty="0" smtClean="0"/>
              <a:t> </a:t>
            </a:r>
            <a:r>
              <a:rPr lang="en-US" dirty="0" err="1" smtClean="0"/>
              <a:t>yapılandırılmış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kapsamlı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sentezidir</a:t>
            </a:r>
            <a:endParaRPr lang="en-US" dirty="0" smtClean="0"/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kanıtların</a:t>
            </a:r>
            <a:r>
              <a:rPr lang="en-US" dirty="0" smtClean="0"/>
              <a:t> </a:t>
            </a:r>
            <a:r>
              <a:rPr lang="en-US" dirty="0" err="1" smtClean="0"/>
              <a:t>üretildiği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endParaRPr lang="en-US" dirty="0" smtClean="0"/>
          </a:p>
          <a:p>
            <a:pPr lvl="1"/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izmet</a:t>
            </a:r>
            <a:r>
              <a:rPr lang="en-US" dirty="0" smtClean="0"/>
              <a:t> </a:t>
            </a:r>
            <a:r>
              <a:rPr lang="en-US" dirty="0" err="1" smtClean="0"/>
              <a:t>uzmanlarını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anıta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laşmak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kullanırlar</a:t>
            </a:r>
            <a:endParaRPr lang="en-US" dirty="0" smtClean="0"/>
          </a:p>
          <a:p>
            <a:r>
              <a:rPr lang="en-US" dirty="0"/>
              <a:t>Sadece </a:t>
            </a:r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kanıtları</a:t>
            </a:r>
            <a:r>
              <a:rPr lang="en-US" dirty="0"/>
              <a:t> </a:t>
            </a:r>
            <a:r>
              <a:rPr lang="en-US" dirty="0" err="1"/>
              <a:t>inceleyebilir</a:t>
            </a:r>
            <a:endParaRPr lang="en-US" dirty="0"/>
          </a:p>
          <a:p>
            <a:r>
              <a:rPr lang="en-US" dirty="0"/>
              <a:t>“Karma </a:t>
            </a:r>
            <a:r>
              <a:rPr lang="en-US" dirty="0" err="1"/>
              <a:t>metot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derleme</a:t>
            </a:r>
            <a:r>
              <a:rPr lang="en-US" dirty="0"/>
              <a:t>”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Derlemeler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yanlı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hatalı</a:t>
            </a:r>
            <a:endParaRPr lang="en-US" dirty="0" smtClean="0"/>
          </a:p>
          <a:p>
            <a:r>
              <a:rPr lang="en-US" dirty="0" err="1" smtClean="0"/>
              <a:t>Literatür</a:t>
            </a:r>
            <a:r>
              <a:rPr lang="en-US" dirty="0" smtClean="0"/>
              <a:t> </a:t>
            </a:r>
            <a:r>
              <a:rPr lang="en-US" dirty="0" err="1" smtClean="0"/>
              <a:t>taraması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kapsamlı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Metotlar</a:t>
            </a:r>
            <a:r>
              <a:rPr lang="en-US" dirty="0" smtClean="0"/>
              <a:t> </a:t>
            </a:r>
            <a:r>
              <a:rPr lang="en-US" dirty="0" err="1" smtClean="0"/>
              <a:t>açıkça</a:t>
            </a:r>
            <a:r>
              <a:rPr lang="en-US" dirty="0" smtClean="0"/>
              <a:t>  </a:t>
            </a:r>
            <a:r>
              <a:rPr lang="en-US" dirty="0" err="1" smtClean="0"/>
              <a:t>belirtilmiş</a:t>
            </a:r>
            <a:endParaRPr lang="en-US" dirty="0"/>
          </a:p>
          <a:p>
            <a:r>
              <a:rPr lang="en-US" dirty="0" err="1" smtClean="0"/>
              <a:t>Kriterler</a:t>
            </a:r>
            <a:r>
              <a:rPr lang="en-US" dirty="0" smtClean="0"/>
              <a:t> </a:t>
            </a:r>
            <a:r>
              <a:rPr lang="en-US" dirty="0" err="1" smtClean="0"/>
              <a:t>açıkça</a:t>
            </a:r>
            <a:r>
              <a:rPr lang="en-US" dirty="0" smtClean="0"/>
              <a:t> </a:t>
            </a:r>
            <a:r>
              <a:rPr lang="en-US" dirty="0" err="1" smtClean="0"/>
              <a:t>belirtilmiş</a:t>
            </a:r>
            <a:endParaRPr lang="en-US" dirty="0" smtClean="0"/>
          </a:p>
          <a:p>
            <a:r>
              <a:rPr lang="en-US" dirty="0"/>
              <a:t>Protokol </a:t>
            </a:r>
            <a:r>
              <a:rPr lang="en-US" dirty="0" err="1"/>
              <a:t>tekrar</a:t>
            </a:r>
            <a:r>
              <a:rPr lang="en-US" dirty="0"/>
              <a:t> </a:t>
            </a:r>
            <a:r>
              <a:rPr lang="en-US" dirty="0" err="1"/>
              <a:t>edilebilir</a:t>
            </a:r>
            <a:r>
              <a:rPr lang="en-US" dirty="0"/>
              <a:t>,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doğrulanabilir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kaliteleri</a:t>
            </a:r>
            <a:r>
              <a:rPr lang="en-US" dirty="0" smtClean="0"/>
              <a:t> </a:t>
            </a:r>
            <a:r>
              <a:rPr lang="en-US" dirty="0" err="1" smtClean="0"/>
              <a:t>gözden</a:t>
            </a:r>
            <a:r>
              <a:rPr lang="en-US" dirty="0" smtClean="0"/>
              <a:t> </a:t>
            </a:r>
            <a:r>
              <a:rPr lang="en-US" dirty="0" err="1" smtClean="0"/>
              <a:t>geçirilmiş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dahi</a:t>
            </a:r>
            <a:r>
              <a:rPr lang="en-US" dirty="0" smtClean="0"/>
              <a:t> </a:t>
            </a:r>
            <a:r>
              <a:rPr lang="en-US" dirty="0" err="1" smtClean="0"/>
              <a:t>derlemeye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1582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derleme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uzman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bilgisine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endParaRPr lang="en-US" dirty="0" smtClean="0"/>
          </a:p>
          <a:p>
            <a:pPr lvl="1"/>
            <a:r>
              <a:rPr lang="en-US" dirty="0" err="1" smtClean="0"/>
              <a:t>Nitel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nicel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(</a:t>
            </a:r>
            <a:r>
              <a:rPr lang="en-US" dirty="0" err="1" smtClean="0"/>
              <a:t>deneysel</a:t>
            </a:r>
            <a:r>
              <a:rPr lang="en-US" dirty="0" smtClean="0"/>
              <a:t>, </a:t>
            </a:r>
            <a:r>
              <a:rPr lang="en-US" dirty="0" err="1" smtClean="0"/>
              <a:t>kesitsel</a:t>
            </a:r>
            <a:r>
              <a:rPr lang="en-US" dirty="0" smtClean="0"/>
              <a:t>, </a:t>
            </a:r>
            <a:r>
              <a:rPr lang="en-US" dirty="0" err="1" smtClean="0"/>
              <a:t>kohort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derleme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protokolüne</a:t>
            </a:r>
            <a:r>
              <a:rPr lang="en-US" dirty="0" smtClean="0"/>
              <a:t> hakim </a:t>
            </a:r>
            <a:r>
              <a:rPr lang="en-US" dirty="0" err="1" smtClean="0"/>
              <a:t>olmak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369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Derleme</a:t>
            </a:r>
            <a:r>
              <a:rPr lang="en-US" dirty="0" smtClean="0"/>
              <a:t> </a:t>
            </a:r>
            <a:r>
              <a:rPr lang="en-US" dirty="0" err="1" smtClean="0"/>
              <a:t>Hazırlamanın</a:t>
            </a:r>
            <a:r>
              <a:rPr lang="en-US" dirty="0" smtClean="0"/>
              <a:t> </a:t>
            </a:r>
            <a:r>
              <a:rPr lang="en-US" dirty="0" err="1" smtClean="0"/>
              <a:t>Aşamaları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Aşama</a:t>
            </a:r>
            <a:r>
              <a:rPr lang="en-US" dirty="0" smtClean="0"/>
              <a:t>: </a:t>
            </a:r>
            <a:r>
              <a:rPr lang="en-US" dirty="0" err="1" smtClean="0"/>
              <a:t>İşin</a:t>
            </a:r>
            <a:r>
              <a:rPr lang="en-US" dirty="0" smtClean="0"/>
              <a:t> </a:t>
            </a:r>
            <a:r>
              <a:rPr lang="en-US" dirty="0" err="1" smtClean="0"/>
              <a:t>tanımlanması</a:t>
            </a:r>
            <a:endParaRPr lang="en-US" dirty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Araştirma</a:t>
            </a:r>
            <a:r>
              <a:rPr lang="en-US" dirty="0" smtClean="0"/>
              <a:t> </a:t>
            </a:r>
            <a:r>
              <a:rPr lang="en-US" dirty="0" err="1" smtClean="0"/>
              <a:t>sorusunun</a:t>
            </a:r>
            <a:r>
              <a:rPr lang="en-US" dirty="0" smtClean="0"/>
              <a:t> </a:t>
            </a:r>
            <a:r>
              <a:rPr lang="en-US" dirty="0" err="1" smtClean="0"/>
              <a:t>çerçevesinin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İkincil</a:t>
            </a:r>
            <a:r>
              <a:rPr lang="en-US" dirty="0" smtClean="0"/>
              <a:t> </a:t>
            </a:r>
            <a:r>
              <a:rPr lang="en-US" dirty="0" err="1" smtClean="0"/>
              <a:t>soruların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derlemenin</a:t>
            </a:r>
            <a:r>
              <a:rPr lang="en-US" dirty="0" smtClean="0"/>
              <a:t> </a:t>
            </a:r>
            <a:r>
              <a:rPr lang="en-US" dirty="0" err="1" smtClean="0"/>
              <a:t>amacının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seçme</a:t>
            </a:r>
            <a:r>
              <a:rPr lang="en-US" dirty="0" smtClean="0"/>
              <a:t> </a:t>
            </a:r>
            <a:r>
              <a:rPr lang="en-US" dirty="0" err="1" smtClean="0"/>
              <a:t>kriterlerinin</a:t>
            </a:r>
            <a:r>
              <a:rPr lang="en-US" dirty="0" smtClean="0"/>
              <a:t> (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dışarıda</a:t>
            </a:r>
            <a:r>
              <a:rPr lang="en-US" dirty="0" smtClean="0"/>
              <a:t> </a:t>
            </a:r>
            <a:r>
              <a:rPr lang="en-US" dirty="0" err="1" smtClean="0"/>
              <a:t>bırakma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yönteminin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çekme</a:t>
            </a:r>
            <a:r>
              <a:rPr lang="en-US" dirty="0" smtClean="0"/>
              <a:t> </a:t>
            </a:r>
            <a:r>
              <a:rPr lang="en-US" dirty="0" err="1" smtClean="0"/>
              <a:t>aracının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metodunun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Zaman </a:t>
            </a:r>
            <a:r>
              <a:rPr lang="en-US" dirty="0" err="1" smtClean="0"/>
              <a:t>tablosu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Araştırmacı</a:t>
            </a:r>
            <a:r>
              <a:rPr lang="en-US" dirty="0" smtClean="0"/>
              <a:t> </a:t>
            </a:r>
            <a:r>
              <a:rPr lang="en-US" dirty="0" err="1" smtClean="0"/>
              <a:t>sayısının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dağılımının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Danışmanlık</a:t>
            </a:r>
            <a:r>
              <a:rPr lang="en-US" dirty="0" smtClean="0"/>
              <a:t> </a:t>
            </a:r>
            <a:r>
              <a:rPr lang="en-US" dirty="0" err="1" smtClean="0"/>
              <a:t>alınabilecek</a:t>
            </a:r>
            <a:r>
              <a:rPr lang="en-US" dirty="0" smtClean="0"/>
              <a:t> </a:t>
            </a:r>
            <a:r>
              <a:rPr lang="en-US" dirty="0" err="1" smtClean="0"/>
              <a:t>uzmanların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 marL="1005840" lvl="2" indent="-457200">
              <a:buFont typeface="+mj-lt"/>
              <a:buAutoNum type="arabicPeriod"/>
            </a:pPr>
            <a:r>
              <a:rPr lang="en-US" dirty="0" err="1" smtClean="0"/>
              <a:t>Muhtemel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hakemlerin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2129</TotalTime>
  <Words>423</Words>
  <Application>Microsoft Office PowerPoint</Application>
  <PresentationFormat>Ekran Gösterisi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Geleneksel Derleme</vt:lpstr>
      <vt:lpstr>Geleneksel derlemeler</vt:lpstr>
      <vt:lpstr>Sistematik Derleme</vt:lpstr>
      <vt:lpstr>PowerPoint Sunusu</vt:lpstr>
      <vt:lpstr>Sistematik Derlemeler</vt:lpstr>
      <vt:lpstr>Sistematik derleme yapmak için,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40</cp:revision>
  <dcterms:created xsi:type="dcterms:W3CDTF">2017-04-26T08:36:58Z</dcterms:created>
  <dcterms:modified xsi:type="dcterms:W3CDTF">2020-11-28T18:49:14Z</dcterms:modified>
</cp:coreProperties>
</file>