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67" r:id="rId4"/>
    <p:sldId id="268" r:id="rId5"/>
    <p:sldId id="269" r:id="rId6"/>
    <p:sldId id="257" r:id="rId7"/>
    <p:sldId id="270" r:id="rId8"/>
    <p:sldId id="266" r:id="rId9"/>
    <p:sldId id="259" r:id="rId10"/>
    <p:sldId id="260" r:id="rId11"/>
    <p:sldId id="264" r:id="rId12"/>
    <p:sldId id="261" r:id="rId13"/>
    <p:sldId id="265" r:id="rId14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015" autoAdjust="0"/>
    <p:restoredTop sz="94660"/>
  </p:normalViewPr>
  <p:slideViewPr>
    <p:cSldViewPr>
      <p:cViewPr varScale="1">
        <p:scale>
          <a:sx n="69" d="100"/>
          <a:sy n="69" d="100"/>
        </p:scale>
        <p:origin x="172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D9F75050-0E15-4C5B-92B0-66D068882F1F}" type="datetimeFigureOut">
              <a:rPr lang="tr-TR" smtClean="0"/>
              <a:pPr/>
              <a:t>28.11.2020</a:t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20 Dikdörtgen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32 Dikdörtgen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21 Dikdörtgen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31 Dikdörtgen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28.11.2020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28.11.2020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7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28.11.2020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28.11.2020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Dikdörtgen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Dikdörtgen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28.11.2020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28.11.2020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28.11.2020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6" name="5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28.11.2020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5" name="4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28.11.2020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Düz Bağlayıcı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İçerik Yer Tutucusu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28.11.2020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Dikdörtgen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28.11.2020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8" name="2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28 Düz Bağlayıcı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908721"/>
            <a:ext cx="7772400" cy="2691730"/>
          </a:xfrm>
        </p:spPr>
        <p:txBody>
          <a:bodyPr>
            <a:normAutofit/>
          </a:bodyPr>
          <a:lstStyle/>
          <a:p>
            <a:pPr algn="ctr"/>
            <a:r>
              <a:rPr lang="tr-TR" sz="4000" dirty="0" smtClean="0"/>
              <a:t>Ankara Üniversitesi </a:t>
            </a:r>
            <a:br>
              <a:rPr lang="tr-TR" sz="4000" dirty="0" smtClean="0"/>
            </a:br>
            <a:r>
              <a:rPr lang="tr-TR" sz="4000" dirty="0" smtClean="0"/>
              <a:t>Sağlık Bilimleri Fakültesi</a:t>
            </a:r>
            <a:br>
              <a:rPr lang="tr-TR" sz="4000" dirty="0" smtClean="0"/>
            </a:br>
            <a:r>
              <a:rPr lang="tr-TR" sz="4000" dirty="0" smtClean="0"/>
              <a:t>Sosyal Hizmet Bölümü</a:t>
            </a:r>
            <a:endParaRPr lang="tr-TR" sz="4000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115616" y="3573016"/>
            <a:ext cx="7128792" cy="2160240"/>
          </a:xfrm>
        </p:spPr>
        <p:txBody>
          <a:bodyPr>
            <a:noAutofit/>
          </a:bodyPr>
          <a:lstStyle/>
          <a:p>
            <a:pPr algn="just"/>
            <a:r>
              <a:rPr lang="tr-TR" sz="28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Dersin Adı: </a:t>
            </a:r>
            <a:r>
              <a:rPr lang="en-US" sz="28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KANITA DAYALI SOSYAL HİZMET UYGULAMASI</a:t>
            </a:r>
            <a:endParaRPr lang="tr-TR" sz="30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tr-TR" sz="3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Sorumlu Öğretim Üyesi: </a:t>
            </a:r>
            <a:r>
              <a:rPr lang="en-US" sz="3000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Arş</a:t>
            </a:r>
            <a:r>
              <a:rPr lang="en-US" sz="3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. </a:t>
            </a:r>
            <a:r>
              <a:rPr lang="en-US" sz="3000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Gör</a:t>
            </a:r>
            <a:r>
              <a:rPr lang="en-US" sz="3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. Dr. Burcu </a:t>
            </a:r>
            <a:r>
              <a:rPr lang="en-US" sz="3000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Özdemir</a:t>
            </a:r>
            <a:r>
              <a:rPr lang="en-US" sz="3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3000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Ocaklı</a:t>
            </a:r>
            <a:endParaRPr lang="en-US" sz="30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/>
            <a:endParaRPr lang="tr-TR" sz="30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274320" lvl="1" indent="0">
              <a:buNone/>
            </a:pPr>
            <a:r>
              <a:rPr lang="en-US" dirty="0" err="1" smtClean="0"/>
              <a:t>İkinci</a:t>
            </a:r>
            <a:r>
              <a:rPr lang="en-US" dirty="0" smtClean="0"/>
              <a:t> </a:t>
            </a:r>
            <a:r>
              <a:rPr lang="en-US" dirty="0" err="1" smtClean="0"/>
              <a:t>Aşama</a:t>
            </a:r>
            <a:r>
              <a:rPr lang="en-US" dirty="0" smtClean="0"/>
              <a:t>: Bilgi </a:t>
            </a:r>
            <a:r>
              <a:rPr lang="en-US" dirty="0" err="1"/>
              <a:t>için</a:t>
            </a:r>
            <a:r>
              <a:rPr lang="en-US" dirty="0"/>
              <a:t> </a:t>
            </a:r>
            <a:r>
              <a:rPr lang="en-US" dirty="0" err="1"/>
              <a:t>tarama</a:t>
            </a:r>
            <a:r>
              <a:rPr lang="en-US" dirty="0"/>
              <a:t> </a:t>
            </a:r>
            <a:r>
              <a:rPr lang="en-US" dirty="0" err="1" smtClean="0"/>
              <a:t>yapma</a:t>
            </a:r>
            <a:endParaRPr lang="en-US" dirty="0" smtClean="0"/>
          </a:p>
          <a:p>
            <a:pPr marL="1005840" lvl="2" indent="-457200">
              <a:buFont typeface="+mj-lt"/>
              <a:buAutoNum type="arabicPeriod"/>
            </a:pPr>
            <a:r>
              <a:rPr lang="en-US" dirty="0" err="1" smtClean="0"/>
              <a:t>Anahtar</a:t>
            </a:r>
            <a:r>
              <a:rPr lang="en-US" dirty="0" smtClean="0"/>
              <a:t> </a:t>
            </a:r>
            <a:r>
              <a:rPr lang="en-US" dirty="0" err="1" smtClean="0"/>
              <a:t>kelime</a:t>
            </a:r>
            <a:r>
              <a:rPr lang="en-US" dirty="0" smtClean="0"/>
              <a:t> </a:t>
            </a:r>
            <a:r>
              <a:rPr lang="en-US" dirty="0" err="1" smtClean="0"/>
              <a:t>seçme</a:t>
            </a:r>
            <a:endParaRPr lang="en-US" dirty="0" smtClean="0"/>
          </a:p>
          <a:p>
            <a:pPr marL="1005840" lvl="2" indent="-457200">
              <a:buFont typeface="+mj-lt"/>
              <a:buAutoNum type="arabicPeriod"/>
            </a:pPr>
            <a:r>
              <a:rPr lang="en-US" dirty="0" err="1" smtClean="0"/>
              <a:t>Uygun</a:t>
            </a:r>
            <a:r>
              <a:rPr lang="en-US" dirty="0" smtClean="0"/>
              <a:t> </a:t>
            </a:r>
            <a:r>
              <a:rPr lang="en-US" dirty="0" err="1" smtClean="0"/>
              <a:t>elektronik</a:t>
            </a:r>
            <a:r>
              <a:rPr lang="en-US" dirty="0" smtClean="0"/>
              <a:t> </a:t>
            </a:r>
            <a:r>
              <a:rPr lang="en-US" dirty="0" err="1" smtClean="0"/>
              <a:t>veri</a:t>
            </a:r>
            <a:r>
              <a:rPr lang="en-US" dirty="0" smtClean="0"/>
              <a:t> </a:t>
            </a:r>
            <a:r>
              <a:rPr lang="en-US" dirty="0" err="1" smtClean="0"/>
              <a:t>tabanlarını</a:t>
            </a:r>
            <a:r>
              <a:rPr lang="en-US" dirty="0" smtClean="0"/>
              <a:t> </a:t>
            </a:r>
            <a:r>
              <a:rPr lang="en-US" dirty="0" err="1" smtClean="0"/>
              <a:t>seçme</a:t>
            </a:r>
            <a:endParaRPr lang="en-US" dirty="0" smtClean="0"/>
          </a:p>
          <a:p>
            <a:pPr marL="1005840" lvl="2" indent="-457200">
              <a:buFont typeface="+mj-lt"/>
              <a:buAutoNum type="arabicPeriod"/>
            </a:pPr>
            <a:r>
              <a:rPr lang="en-US" dirty="0" err="1" smtClean="0"/>
              <a:t>Ilave</a:t>
            </a:r>
            <a:r>
              <a:rPr lang="en-US" dirty="0" smtClean="0"/>
              <a:t> </a:t>
            </a:r>
            <a:r>
              <a:rPr lang="en-US" dirty="0" err="1" smtClean="0"/>
              <a:t>literatür</a:t>
            </a:r>
            <a:r>
              <a:rPr lang="en-US" dirty="0" smtClean="0"/>
              <a:t> </a:t>
            </a:r>
            <a:r>
              <a:rPr lang="en-US" dirty="0" err="1" smtClean="0"/>
              <a:t>taramaları</a:t>
            </a:r>
            <a:r>
              <a:rPr lang="en-US" dirty="0" smtClean="0"/>
              <a:t> </a:t>
            </a:r>
            <a:r>
              <a:rPr lang="en-US" dirty="0" err="1" smtClean="0"/>
              <a:t>belirleme</a:t>
            </a:r>
            <a:endParaRPr lang="en-US" dirty="0" smtClean="0"/>
          </a:p>
          <a:p>
            <a:pPr marL="1005840" lvl="2" indent="-457200">
              <a:buFont typeface="+mj-lt"/>
              <a:buAutoNum type="arabicPeriod"/>
            </a:pPr>
            <a:r>
              <a:rPr lang="en-US" dirty="0" err="1" smtClean="0"/>
              <a:t>Seçme</a:t>
            </a:r>
            <a:r>
              <a:rPr lang="en-US" dirty="0" smtClean="0"/>
              <a:t> </a:t>
            </a:r>
            <a:r>
              <a:rPr lang="en-US" dirty="0" err="1" smtClean="0"/>
              <a:t>kriterlerine</a:t>
            </a:r>
            <a:r>
              <a:rPr lang="en-US" dirty="0" smtClean="0"/>
              <a:t> </a:t>
            </a:r>
            <a:r>
              <a:rPr lang="en-US" dirty="0" err="1" smtClean="0"/>
              <a:t>göre</a:t>
            </a:r>
            <a:r>
              <a:rPr lang="en-US" dirty="0" smtClean="0"/>
              <a:t> </a:t>
            </a:r>
            <a:r>
              <a:rPr lang="en-US" dirty="0" err="1" smtClean="0"/>
              <a:t>başlık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özet</a:t>
            </a:r>
            <a:r>
              <a:rPr lang="en-US" dirty="0" smtClean="0"/>
              <a:t> </a:t>
            </a:r>
            <a:r>
              <a:rPr lang="en-US" dirty="0" err="1" smtClean="0"/>
              <a:t>inceleme</a:t>
            </a:r>
            <a:endParaRPr lang="en-US" dirty="0" smtClean="0"/>
          </a:p>
          <a:p>
            <a:pPr marL="1005840" lvl="2" indent="-457200">
              <a:buFont typeface="+mj-lt"/>
              <a:buAutoNum type="arabicPeriod"/>
            </a:pPr>
            <a:r>
              <a:rPr lang="en-US" dirty="0" err="1" smtClean="0"/>
              <a:t>Uygunluğa</a:t>
            </a:r>
            <a:r>
              <a:rPr lang="en-US" dirty="0" smtClean="0"/>
              <a:t> </a:t>
            </a:r>
            <a:r>
              <a:rPr lang="en-US" dirty="0" err="1" smtClean="0"/>
              <a:t>göre</a:t>
            </a:r>
            <a:r>
              <a:rPr lang="en-US" dirty="0" smtClean="0"/>
              <a:t> tam </a:t>
            </a:r>
            <a:r>
              <a:rPr lang="en-US" dirty="0" err="1" smtClean="0"/>
              <a:t>metne</a:t>
            </a:r>
            <a:r>
              <a:rPr lang="en-US" dirty="0" smtClean="0"/>
              <a:t> </a:t>
            </a:r>
            <a:r>
              <a:rPr lang="en-US" dirty="0" err="1" smtClean="0"/>
              <a:t>ulaşma</a:t>
            </a:r>
            <a:endParaRPr lang="en-US" dirty="0" smtClean="0"/>
          </a:p>
          <a:p>
            <a:pPr marL="274320" lvl="1" indent="0">
              <a:buNone/>
            </a:pPr>
            <a:r>
              <a:rPr lang="en-US" dirty="0" err="1" smtClean="0"/>
              <a:t>Üçüncü</a:t>
            </a:r>
            <a:r>
              <a:rPr lang="en-US" dirty="0" smtClean="0"/>
              <a:t> </a:t>
            </a:r>
            <a:r>
              <a:rPr lang="en-US" dirty="0" err="1"/>
              <a:t>A</a:t>
            </a:r>
            <a:r>
              <a:rPr lang="en-US" dirty="0" err="1" smtClean="0"/>
              <a:t>şama</a:t>
            </a:r>
            <a:r>
              <a:rPr lang="en-US" dirty="0" smtClean="0"/>
              <a:t>: </a:t>
            </a:r>
            <a:r>
              <a:rPr lang="en-US" dirty="0" err="1" smtClean="0"/>
              <a:t>Kanıt</a:t>
            </a:r>
            <a:r>
              <a:rPr lang="en-US" dirty="0" smtClean="0"/>
              <a:t> </a:t>
            </a:r>
            <a:r>
              <a:rPr lang="en-US" dirty="0" err="1" smtClean="0"/>
              <a:t>kalitesinin</a:t>
            </a:r>
            <a:r>
              <a:rPr lang="en-US" dirty="0" smtClean="0"/>
              <a:t> </a:t>
            </a:r>
            <a:r>
              <a:rPr lang="en-US" dirty="0" err="1" smtClean="0"/>
              <a:t>değerlendirilmesi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analiz</a:t>
            </a:r>
            <a:endParaRPr lang="en-US" dirty="0" smtClean="0"/>
          </a:p>
          <a:p>
            <a:pPr marL="1005840" lvl="2" indent="-457200">
              <a:buFont typeface="+mj-lt"/>
              <a:buAutoNum type="arabicPeriod"/>
            </a:pPr>
            <a:r>
              <a:rPr lang="en-US" dirty="0" err="1" smtClean="0"/>
              <a:t>Veri</a:t>
            </a:r>
            <a:r>
              <a:rPr lang="en-US" dirty="0" smtClean="0"/>
              <a:t> </a:t>
            </a:r>
            <a:r>
              <a:rPr lang="en-US" dirty="0" err="1" smtClean="0"/>
              <a:t>çekme</a:t>
            </a:r>
            <a:r>
              <a:rPr lang="en-US" dirty="0" smtClean="0"/>
              <a:t> </a:t>
            </a:r>
            <a:r>
              <a:rPr lang="en-US" dirty="0" err="1" smtClean="0"/>
              <a:t>formu</a:t>
            </a:r>
            <a:r>
              <a:rPr lang="en-US" dirty="0" smtClean="0"/>
              <a:t> </a:t>
            </a:r>
            <a:r>
              <a:rPr lang="en-US" dirty="0" err="1" smtClean="0"/>
              <a:t>doldurma</a:t>
            </a:r>
            <a:endParaRPr lang="en-US" dirty="0" smtClean="0"/>
          </a:p>
          <a:p>
            <a:pPr marL="1005840" lvl="2" indent="-457200">
              <a:buFont typeface="+mj-lt"/>
              <a:buAutoNum type="arabicPeriod"/>
            </a:pPr>
            <a:r>
              <a:rPr lang="en-US" dirty="0" err="1" smtClean="0"/>
              <a:t>Veri</a:t>
            </a:r>
            <a:r>
              <a:rPr lang="en-US" dirty="0" smtClean="0"/>
              <a:t> </a:t>
            </a:r>
            <a:r>
              <a:rPr lang="en-US" dirty="0" err="1" smtClean="0"/>
              <a:t>analizi</a:t>
            </a:r>
            <a:endParaRPr lang="en-US" dirty="0"/>
          </a:p>
          <a:p>
            <a:pPr marL="0" indent="0">
              <a:buNone/>
            </a:pPr>
            <a:endParaRPr lang="en-US" dirty="0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274320" lvl="1" indent="0">
              <a:buNone/>
            </a:pPr>
            <a:r>
              <a:rPr lang="en-US" dirty="0" err="1" smtClean="0"/>
              <a:t>Dördüncü</a:t>
            </a:r>
            <a:r>
              <a:rPr lang="en-US" dirty="0" smtClean="0"/>
              <a:t> </a:t>
            </a:r>
            <a:r>
              <a:rPr lang="en-US" dirty="0" err="1" smtClean="0"/>
              <a:t>Aşama</a:t>
            </a:r>
            <a:r>
              <a:rPr lang="en-US" dirty="0" smtClean="0"/>
              <a:t>: Kanıtın </a:t>
            </a:r>
            <a:r>
              <a:rPr lang="en-US" dirty="0" err="1"/>
              <a:t>sunumu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 smtClean="0"/>
              <a:t>özetlenmesi</a:t>
            </a:r>
            <a:endParaRPr lang="en-US" dirty="0" smtClean="0"/>
          </a:p>
          <a:p>
            <a:pPr marL="731520" lvl="1" indent="-457200">
              <a:buFont typeface="+mj-lt"/>
              <a:buAutoNum type="arabicPeriod"/>
            </a:pPr>
            <a:r>
              <a:rPr lang="en-US" dirty="0" err="1" smtClean="0"/>
              <a:t>Bulguların</a:t>
            </a:r>
            <a:r>
              <a:rPr lang="en-US" dirty="0" smtClean="0"/>
              <a:t> </a:t>
            </a:r>
            <a:r>
              <a:rPr lang="en-US" dirty="0" err="1" smtClean="0"/>
              <a:t>sıralanması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özetlenmesi</a:t>
            </a:r>
            <a:endParaRPr lang="en-US" dirty="0" smtClean="0"/>
          </a:p>
          <a:p>
            <a:pPr marL="731520" lvl="1" indent="-457200">
              <a:buFont typeface="+mj-lt"/>
              <a:buAutoNum type="arabicPeriod"/>
            </a:pPr>
            <a:r>
              <a:rPr lang="en-US" dirty="0" err="1" smtClean="0"/>
              <a:t>Tablo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şekillerin</a:t>
            </a:r>
            <a:r>
              <a:rPr lang="en-US" dirty="0" smtClean="0"/>
              <a:t> </a:t>
            </a:r>
            <a:r>
              <a:rPr lang="en-US" dirty="0" err="1" smtClean="0"/>
              <a:t>oluşturulması</a:t>
            </a:r>
            <a:endParaRPr lang="en-US" dirty="0" smtClean="0"/>
          </a:p>
          <a:p>
            <a:pPr marL="274320" lvl="1" indent="0">
              <a:buNone/>
            </a:pPr>
            <a:r>
              <a:rPr lang="en-US" dirty="0" smtClean="0"/>
              <a:t> </a:t>
            </a:r>
            <a:endParaRPr lang="en-US" dirty="0"/>
          </a:p>
          <a:p>
            <a:pPr marL="274320" lvl="1" indent="0">
              <a:buNone/>
            </a:pPr>
            <a:r>
              <a:rPr lang="en-US" dirty="0" err="1" smtClean="0"/>
              <a:t>Beşinci</a:t>
            </a:r>
            <a:r>
              <a:rPr lang="en-US" dirty="0" smtClean="0"/>
              <a:t> </a:t>
            </a:r>
            <a:r>
              <a:rPr lang="en-US" dirty="0" err="1" smtClean="0"/>
              <a:t>Aşama</a:t>
            </a:r>
            <a:r>
              <a:rPr lang="en-US" dirty="0" smtClean="0"/>
              <a:t>: Kanıtın </a:t>
            </a:r>
            <a:r>
              <a:rPr lang="en-US" dirty="0" err="1" smtClean="0"/>
              <a:t>tartışması</a:t>
            </a:r>
            <a:endParaRPr lang="en-US" dirty="0" smtClean="0"/>
          </a:p>
          <a:p>
            <a:pPr marL="274320" lvl="1" indent="0">
              <a:buNone/>
            </a:pPr>
            <a:r>
              <a:rPr lang="en-US" dirty="0"/>
              <a:t>	</a:t>
            </a:r>
            <a:endParaRPr lang="en-US" dirty="0" smtClean="0"/>
          </a:p>
          <a:p>
            <a:pPr marL="274320" lvl="1" indent="0">
              <a:buNone/>
            </a:pPr>
            <a:r>
              <a:rPr lang="en-US" dirty="0" err="1" smtClean="0"/>
              <a:t>Altıncı</a:t>
            </a:r>
            <a:r>
              <a:rPr lang="en-US" dirty="0" smtClean="0"/>
              <a:t> </a:t>
            </a:r>
            <a:r>
              <a:rPr lang="en-US" dirty="0" err="1" smtClean="0"/>
              <a:t>Aşama</a:t>
            </a:r>
            <a:r>
              <a:rPr lang="en-US" dirty="0" smtClean="0"/>
              <a:t>: </a:t>
            </a:r>
            <a:r>
              <a:rPr lang="en-US" dirty="0" err="1" smtClean="0"/>
              <a:t>Sistematik</a:t>
            </a:r>
            <a:r>
              <a:rPr lang="en-US" dirty="0" smtClean="0"/>
              <a:t> </a:t>
            </a:r>
            <a:r>
              <a:rPr lang="en-US" dirty="0" err="1"/>
              <a:t>derlemenin</a:t>
            </a:r>
            <a:r>
              <a:rPr lang="en-US" dirty="0"/>
              <a:t> </a:t>
            </a:r>
            <a:r>
              <a:rPr lang="en-US" dirty="0" err="1" smtClean="0"/>
              <a:t>sunumu</a:t>
            </a:r>
            <a:endParaRPr lang="en-US" dirty="0" smtClean="0"/>
          </a:p>
          <a:p>
            <a:pPr marL="274320" lvl="1" indent="0">
              <a:buNone/>
            </a:pPr>
            <a:r>
              <a:rPr lang="en-US" dirty="0"/>
              <a:t>	</a:t>
            </a:r>
            <a:r>
              <a:rPr lang="en-US" dirty="0" smtClean="0"/>
              <a:t>PRISMA </a:t>
            </a:r>
            <a:r>
              <a:rPr lang="en-US" dirty="0" err="1" smtClean="0"/>
              <a:t>Bildirim</a:t>
            </a:r>
            <a:r>
              <a:rPr lang="en-US" dirty="0" smtClean="0"/>
              <a:t> </a:t>
            </a:r>
            <a:r>
              <a:rPr lang="en-US" dirty="0" err="1" smtClean="0"/>
              <a:t>Kontrol</a:t>
            </a:r>
            <a:r>
              <a:rPr lang="en-US" dirty="0" smtClean="0"/>
              <a:t> </a:t>
            </a:r>
            <a:r>
              <a:rPr lang="en-US" dirty="0" err="1" smtClean="0"/>
              <a:t>Listesine</a:t>
            </a:r>
            <a:r>
              <a:rPr lang="en-US" dirty="0" smtClean="0"/>
              <a:t> </a:t>
            </a:r>
            <a:r>
              <a:rPr lang="en-US" dirty="0" err="1" smtClean="0"/>
              <a:t>Uygunluk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lvl="1" indent="0">
              <a:spcBef>
                <a:spcPts val="600"/>
              </a:spcBef>
              <a:buClr>
                <a:schemeClr val="accent1"/>
              </a:buClr>
              <a:buNone/>
            </a:pPr>
            <a:r>
              <a:rPr lang="en-US" dirty="0"/>
              <a:t>Yedinci </a:t>
            </a:r>
            <a:r>
              <a:rPr lang="en-US" dirty="0" err="1"/>
              <a:t>Aşama</a:t>
            </a:r>
            <a:r>
              <a:rPr lang="en-US" dirty="0"/>
              <a:t>: </a:t>
            </a:r>
            <a:r>
              <a:rPr lang="en-US" dirty="0" err="1"/>
              <a:t>Dış</a:t>
            </a:r>
            <a:r>
              <a:rPr lang="en-US" dirty="0"/>
              <a:t> </a:t>
            </a:r>
            <a:r>
              <a:rPr lang="en-US" dirty="0" err="1"/>
              <a:t>hakemler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 smtClean="0"/>
              <a:t>yayınlama</a:t>
            </a:r>
            <a:endParaRPr lang="en-US" dirty="0" smtClean="0"/>
          </a:p>
          <a:p>
            <a:pPr marL="457200" lvl="1" indent="-457200">
              <a:spcBef>
                <a:spcPts val="600"/>
              </a:spcBef>
              <a:buClr>
                <a:schemeClr val="accent1"/>
              </a:buClr>
              <a:buFont typeface="+mj-lt"/>
              <a:buAutoNum type="arabicPeriod"/>
            </a:pPr>
            <a:r>
              <a:rPr lang="en-US" dirty="0"/>
              <a:t>	</a:t>
            </a:r>
            <a:r>
              <a:rPr lang="en-US" dirty="0" err="1" smtClean="0"/>
              <a:t>Uygun</a:t>
            </a:r>
            <a:r>
              <a:rPr lang="en-US" dirty="0" smtClean="0"/>
              <a:t> </a:t>
            </a:r>
            <a:r>
              <a:rPr lang="en-US" dirty="0" err="1" smtClean="0"/>
              <a:t>dergiye</a:t>
            </a:r>
            <a:r>
              <a:rPr lang="en-US" dirty="0" smtClean="0"/>
              <a:t> </a:t>
            </a:r>
            <a:r>
              <a:rPr lang="en-US" dirty="0" err="1" smtClean="0"/>
              <a:t>gönderme</a:t>
            </a:r>
            <a:endParaRPr lang="en-US" dirty="0" smtClean="0"/>
          </a:p>
          <a:p>
            <a:pPr marL="457200" lvl="1" indent="-457200">
              <a:spcBef>
                <a:spcPts val="600"/>
              </a:spcBef>
              <a:buClr>
                <a:schemeClr val="accent1"/>
              </a:buClr>
              <a:buFont typeface="+mj-lt"/>
              <a:buAutoNum type="arabicPeriod"/>
            </a:pPr>
            <a:r>
              <a:rPr lang="en-US" dirty="0"/>
              <a:t>	</a:t>
            </a:r>
            <a:r>
              <a:rPr lang="en-US" dirty="0" err="1" smtClean="0"/>
              <a:t>Ek</a:t>
            </a:r>
            <a:r>
              <a:rPr lang="en-US" dirty="0" smtClean="0"/>
              <a:t> </a:t>
            </a:r>
            <a:r>
              <a:rPr lang="en-US" dirty="0" err="1" smtClean="0"/>
              <a:t>kanıt</a:t>
            </a:r>
            <a:r>
              <a:rPr lang="en-US" dirty="0" smtClean="0"/>
              <a:t> </a:t>
            </a:r>
            <a:r>
              <a:rPr lang="en-US" dirty="0" err="1" smtClean="0"/>
              <a:t>bulunmamsı</a:t>
            </a:r>
            <a:r>
              <a:rPr lang="en-US" dirty="0" smtClean="0"/>
              <a:t> </a:t>
            </a:r>
            <a:r>
              <a:rPr lang="en-US" dirty="0" err="1" smtClean="0"/>
              <a:t>takdirde</a:t>
            </a:r>
            <a:r>
              <a:rPr lang="en-US" dirty="0" smtClean="0"/>
              <a:t> </a:t>
            </a:r>
            <a:r>
              <a:rPr lang="en-US" dirty="0" err="1" smtClean="0"/>
              <a:t>ilave</a:t>
            </a:r>
            <a:r>
              <a:rPr lang="en-US" dirty="0" smtClean="0"/>
              <a:t> </a:t>
            </a:r>
            <a:r>
              <a:rPr lang="en-US" dirty="0" err="1" smtClean="0"/>
              <a:t>tarama</a:t>
            </a:r>
            <a:r>
              <a:rPr lang="en-US" dirty="0" smtClean="0"/>
              <a:t> </a:t>
            </a:r>
            <a:r>
              <a:rPr lang="en-US" dirty="0" err="1" smtClean="0"/>
              <a:t>yapma</a:t>
            </a:r>
            <a:endParaRPr lang="en-US" dirty="0" smtClean="0"/>
          </a:p>
          <a:p>
            <a:pPr marL="457200" lvl="1" indent="-457200">
              <a:spcBef>
                <a:spcPts val="600"/>
              </a:spcBef>
              <a:buClr>
                <a:schemeClr val="accent1"/>
              </a:buClr>
              <a:buFont typeface="+mj-lt"/>
              <a:buAutoNum type="arabicPeriod"/>
            </a:pPr>
            <a:r>
              <a:rPr lang="en-US" dirty="0"/>
              <a:t>	</a:t>
            </a:r>
            <a:r>
              <a:rPr lang="en-US" dirty="0" err="1" smtClean="0"/>
              <a:t>Öneriler</a:t>
            </a:r>
            <a:r>
              <a:rPr lang="en-US" dirty="0" smtClean="0"/>
              <a:t> </a:t>
            </a:r>
            <a:r>
              <a:rPr lang="en-US" dirty="0" err="1" smtClean="0"/>
              <a:t>doğrultusunda</a:t>
            </a:r>
            <a:r>
              <a:rPr lang="en-US" dirty="0" smtClean="0"/>
              <a:t> </a:t>
            </a:r>
            <a:r>
              <a:rPr lang="en-US" dirty="0" err="1" smtClean="0"/>
              <a:t>düzenlemeler</a:t>
            </a:r>
            <a:r>
              <a:rPr lang="en-US" dirty="0" smtClean="0"/>
              <a:t> </a:t>
            </a:r>
            <a:r>
              <a:rPr lang="en-US" dirty="0" err="1" smtClean="0"/>
              <a:t>yapma</a:t>
            </a:r>
            <a:endParaRPr lang="tr-TR" dirty="0"/>
          </a:p>
          <a:p>
            <a:pPr marL="0" indent="0"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Kaynakça</a:t>
            </a:r>
            <a:r>
              <a:rPr lang="en-US" dirty="0" smtClean="0"/>
              <a:t>:</a:t>
            </a:r>
          </a:p>
          <a:p>
            <a:r>
              <a:rPr lang="en-US" dirty="0"/>
              <a:t>KARAÇAM ZEKİYE , </a:t>
            </a:r>
            <a:r>
              <a:rPr lang="en-US" dirty="0" err="1"/>
              <a:t>Sistematik</a:t>
            </a:r>
            <a:r>
              <a:rPr lang="en-US" dirty="0"/>
              <a:t> </a:t>
            </a:r>
            <a:r>
              <a:rPr lang="en-US" dirty="0" err="1"/>
              <a:t>derleme</a:t>
            </a:r>
            <a:r>
              <a:rPr lang="en-US" dirty="0"/>
              <a:t> </a:t>
            </a:r>
            <a:r>
              <a:rPr lang="en-US" dirty="0" err="1"/>
              <a:t>metodolojisi</a:t>
            </a:r>
            <a:r>
              <a:rPr lang="en-US" dirty="0"/>
              <a:t> </a:t>
            </a:r>
            <a:r>
              <a:rPr lang="en-US" dirty="0" err="1"/>
              <a:t>Sistematik</a:t>
            </a:r>
            <a:r>
              <a:rPr lang="en-US" dirty="0"/>
              <a:t> </a:t>
            </a:r>
            <a:r>
              <a:rPr lang="en-US" dirty="0" err="1"/>
              <a:t>Derleme</a:t>
            </a:r>
            <a:r>
              <a:rPr lang="en-US" dirty="0"/>
              <a:t> </a:t>
            </a:r>
            <a:r>
              <a:rPr lang="en-US" dirty="0" err="1"/>
              <a:t>hazırlamak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rehber</a:t>
            </a:r>
            <a:r>
              <a:rPr lang="en-US" dirty="0"/>
              <a:t> DEUHYO ED,DEUHYO ED,,2013</a:t>
            </a:r>
          </a:p>
        </p:txBody>
      </p:sp>
    </p:spTree>
    <p:extLst>
      <p:ext uri="{BB962C8B-B14F-4D97-AF65-F5344CB8AC3E}">
        <p14:creationId xmlns:p14="http://schemas.microsoft.com/office/powerpoint/2010/main" val="1429790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Derleme</a:t>
            </a:r>
            <a:r>
              <a:rPr lang="en-US" dirty="0" smtClean="0"/>
              <a:t> </a:t>
            </a:r>
            <a:r>
              <a:rPr lang="en-US" dirty="0" err="1" smtClean="0"/>
              <a:t>çeşitleri</a:t>
            </a:r>
            <a:endParaRPr lang="en-US" dirty="0" smtClean="0"/>
          </a:p>
          <a:p>
            <a:pPr lvl="1"/>
            <a:r>
              <a:rPr lang="en-US" dirty="0" err="1" smtClean="0"/>
              <a:t>Geleneksel</a:t>
            </a:r>
            <a:r>
              <a:rPr lang="en-US" dirty="0" smtClean="0"/>
              <a:t> </a:t>
            </a:r>
            <a:r>
              <a:rPr lang="en-US" dirty="0" err="1" smtClean="0"/>
              <a:t>derleme</a:t>
            </a:r>
            <a:endParaRPr lang="en-US" dirty="0" smtClean="0"/>
          </a:p>
          <a:p>
            <a:pPr lvl="1"/>
            <a:r>
              <a:rPr lang="en-US" dirty="0" err="1" smtClean="0"/>
              <a:t>Sistematik</a:t>
            </a:r>
            <a:r>
              <a:rPr lang="en-US" dirty="0"/>
              <a:t> </a:t>
            </a:r>
            <a:r>
              <a:rPr lang="en-US" dirty="0" err="1" smtClean="0"/>
              <a:t>derleme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Geleneksel </a:t>
            </a:r>
            <a:r>
              <a:rPr lang="en-US" dirty="0" err="1" smtClean="0"/>
              <a:t>Derleme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Belirli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konuda</a:t>
            </a:r>
            <a:r>
              <a:rPr lang="en-US" dirty="0" smtClean="0"/>
              <a:t> </a:t>
            </a:r>
            <a:r>
              <a:rPr lang="en-US" dirty="0" err="1" smtClean="0"/>
              <a:t>yayınlanmış</a:t>
            </a:r>
            <a:r>
              <a:rPr lang="en-US" dirty="0" smtClean="0"/>
              <a:t> </a:t>
            </a:r>
            <a:r>
              <a:rPr lang="en-US" dirty="0" err="1" smtClean="0"/>
              <a:t>iki</a:t>
            </a:r>
            <a:r>
              <a:rPr lang="en-US" dirty="0" smtClean="0"/>
              <a:t> </a:t>
            </a:r>
            <a:r>
              <a:rPr lang="en-US" dirty="0" err="1" smtClean="0"/>
              <a:t>veya</a:t>
            </a:r>
            <a:r>
              <a:rPr lang="en-US" dirty="0" smtClean="0"/>
              <a:t> </a:t>
            </a:r>
            <a:r>
              <a:rPr lang="en-US" dirty="0" err="1" smtClean="0"/>
              <a:t>daha</a:t>
            </a:r>
            <a:r>
              <a:rPr lang="en-US" dirty="0" smtClean="0"/>
              <a:t> </a:t>
            </a:r>
            <a:r>
              <a:rPr lang="en-US" dirty="0" err="1" smtClean="0"/>
              <a:t>fazla</a:t>
            </a:r>
            <a:r>
              <a:rPr lang="en-US" dirty="0" smtClean="0"/>
              <a:t> </a:t>
            </a:r>
            <a:r>
              <a:rPr lang="en-US" dirty="0" err="1" smtClean="0"/>
              <a:t>çalışmanın</a:t>
            </a:r>
            <a:r>
              <a:rPr lang="en-US" dirty="0" smtClean="0"/>
              <a:t> </a:t>
            </a:r>
            <a:r>
              <a:rPr lang="en-US" dirty="0" err="1" smtClean="0"/>
              <a:t>üzerinde</a:t>
            </a:r>
            <a:r>
              <a:rPr lang="en-US" dirty="0" smtClean="0"/>
              <a:t> </a:t>
            </a:r>
            <a:r>
              <a:rPr lang="en-US" dirty="0" err="1" smtClean="0"/>
              <a:t>inceleme</a:t>
            </a:r>
            <a:r>
              <a:rPr lang="en-US" dirty="0" smtClean="0"/>
              <a:t> </a:t>
            </a:r>
            <a:r>
              <a:rPr lang="en-US" dirty="0" err="1" smtClean="0"/>
              <a:t>yapılarak</a:t>
            </a:r>
            <a:r>
              <a:rPr lang="en-US" dirty="0" smtClean="0"/>
              <a:t> </a:t>
            </a:r>
            <a:r>
              <a:rPr lang="en-US" dirty="0" err="1" smtClean="0"/>
              <a:t>bulgu</a:t>
            </a:r>
            <a:r>
              <a:rPr lang="en-US" dirty="0" smtClean="0"/>
              <a:t>, </a:t>
            </a:r>
            <a:r>
              <a:rPr lang="en-US" dirty="0" err="1" smtClean="0"/>
              <a:t>sonuç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değerlendirmelerini</a:t>
            </a:r>
            <a:r>
              <a:rPr lang="en-US" dirty="0" smtClean="0"/>
              <a:t> </a:t>
            </a:r>
            <a:r>
              <a:rPr lang="en-US" dirty="0" err="1" smtClean="0"/>
              <a:t>sentezleyen</a:t>
            </a:r>
            <a:r>
              <a:rPr lang="en-US" dirty="0" smtClean="0"/>
              <a:t> </a:t>
            </a:r>
            <a:r>
              <a:rPr lang="en-US" dirty="0" err="1" smtClean="0"/>
              <a:t>çalışmalardır</a:t>
            </a:r>
            <a:r>
              <a:rPr lang="en-US" dirty="0" smtClean="0"/>
              <a:t>. </a:t>
            </a:r>
          </a:p>
          <a:p>
            <a:r>
              <a:rPr lang="en-US" dirty="0" smtClean="0"/>
              <a:t>“</a:t>
            </a:r>
            <a:r>
              <a:rPr lang="en-US" dirty="0" err="1" smtClean="0"/>
              <a:t>Uzman</a:t>
            </a:r>
            <a:r>
              <a:rPr lang="en-US" dirty="0" smtClean="0"/>
              <a:t> </a:t>
            </a:r>
            <a:r>
              <a:rPr lang="en-US" dirty="0" err="1" smtClean="0"/>
              <a:t>görüşü</a:t>
            </a:r>
            <a:r>
              <a:rPr lang="en-US" dirty="0" smtClean="0"/>
              <a:t>” </a:t>
            </a:r>
            <a:r>
              <a:rPr lang="en-US" dirty="0" err="1" smtClean="0"/>
              <a:t>olarak</a:t>
            </a:r>
            <a:r>
              <a:rPr lang="en-US" dirty="0" smtClean="0"/>
              <a:t> </a:t>
            </a:r>
            <a:r>
              <a:rPr lang="en-US" dirty="0" err="1" smtClean="0"/>
              <a:t>nitelendiriliyorlar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Kanıt</a:t>
            </a:r>
            <a:r>
              <a:rPr lang="en-US" dirty="0" smtClean="0"/>
              <a:t> </a:t>
            </a:r>
            <a:r>
              <a:rPr lang="en-US" dirty="0" err="1" smtClean="0"/>
              <a:t>piramidinin</a:t>
            </a:r>
            <a:r>
              <a:rPr lang="en-US" dirty="0" smtClean="0"/>
              <a:t> </a:t>
            </a:r>
            <a:r>
              <a:rPr lang="en-US" dirty="0" err="1" smtClean="0"/>
              <a:t>en</a:t>
            </a:r>
            <a:r>
              <a:rPr lang="en-US" dirty="0" smtClean="0"/>
              <a:t> alt </a:t>
            </a:r>
            <a:r>
              <a:rPr lang="en-US" dirty="0" err="1" smtClean="0"/>
              <a:t>basamağındadır</a:t>
            </a:r>
            <a:r>
              <a:rPr lang="en-US" dirty="0" smtClean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6319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Geleneksel </a:t>
            </a:r>
            <a:r>
              <a:rPr lang="en-US" dirty="0" err="1" smtClean="0"/>
              <a:t>derlemeler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Sübjektif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yanlı</a:t>
            </a:r>
            <a:r>
              <a:rPr lang="en-US" dirty="0" smtClean="0"/>
              <a:t> </a:t>
            </a:r>
            <a:r>
              <a:rPr lang="en-US" dirty="0" err="1" smtClean="0"/>
              <a:t>olabilir</a:t>
            </a:r>
            <a:endParaRPr lang="en-US" dirty="0" smtClean="0"/>
          </a:p>
          <a:p>
            <a:r>
              <a:rPr lang="en-US" dirty="0" err="1" smtClean="0"/>
              <a:t>Yetersiz</a:t>
            </a:r>
            <a:r>
              <a:rPr lang="en-US" dirty="0" smtClean="0"/>
              <a:t> </a:t>
            </a:r>
            <a:r>
              <a:rPr lang="en-US" dirty="0" err="1" smtClean="0"/>
              <a:t>olabilir</a:t>
            </a:r>
            <a:endParaRPr lang="en-US" dirty="0" smtClean="0"/>
          </a:p>
          <a:p>
            <a:r>
              <a:rPr lang="en-US" dirty="0" err="1" smtClean="0"/>
              <a:t>Tarama</a:t>
            </a:r>
            <a:r>
              <a:rPr lang="en-US" dirty="0" smtClean="0"/>
              <a:t> </a:t>
            </a:r>
            <a:r>
              <a:rPr lang="en-US" dirty="0" err="1" smtClean="0"/>
              <a:t>kriterleri</a:t>
            </a:r>
            <a:r>
              <a:rPr lang="en-US" dirty="0" smtClean="0"/>
              <a:t> net </a:t>
            </a:r>
            <a:r>
              <a:rPr lang="en-US" dirty="0" err="1" smtClean="0"/>
              <a:t>değildir</a:t>
            </a:r>
            <a:endParaRPr lang="en-US" dirty="0" smtClean="0"/>
          </a:p>
          <a:p>
            <a:r>
              <a:rPr lang="en-US" dirty="0" err="1" smtClean="0"/>
              <a:t>Metot</a:t>
            </a:r>
            <a:r>
              <a:rPr lang="en-US" dirty="0" smtClean="0"/>
              <a:t> </a:t>
            </a:r>
            <a:r>
              <a:rPr lang="en-US" dirty="0" err="1" smtClean="0"/>
              <a:t>belirsizdir</a:t>
            </a:r>
            <a:r>
              <a:rPr lang="en-US" dirty="0" smtClean="0"/>
              <a:t>/</a:t>
            </a:r>
            <a:r>
              <a:rPr lang="en-US" dirty="0" err="1" smtClean="0"/>
              <a:t>tanımlanmamıştır</a:t>
            </a:r>
            <a:endParaRPr lang="en-US" dirty="0" smtClean="0"/>
          </a:p>
          <a:p>
            <a:r>
              <a:rPr lang="en-US" dirty="0" err="1" smtClean="0"/>
              <a:t>Kalitesi</a:t>
            </a:r>
            <a:r>
              <a:rPr lang="en-US" dirty="0" smtClean="0"/>
              <a:t>/</a:t>
            </a:r>
            <a:r>
              <a:rPr lang="en-US" dirty="0" err="1" smtClean="0"/>
              <a:t>niteliği</a:t>
            </a:r>
            <a:r>
              <a:rPr lang="en-US" dirty="0" smtClean="0"/>
              <a:t> </a:t>
            </a:r>
            <a:r>
              <a:rPr lang="en-US" dirty="0" err="1" smtClean="0"/>
              <a:t>tartışmalıdır</a:t>
            </a:r>
            <a:endParaRPr lang="en-US" dirty="0" smtClean="0"/>
          </a:p>
          <a:p>
            <a:r>
              <a:rPr lang="en-US" dirty="0" err="1" smtClean="0"/>
              <a:t>Tekrarlanması</a:t>
            </a:r>
            <a:r>
              <a:rPr lang="en-US" dirty="0" smtClean="0"/>
              <a:t> </a:t>
            </a:r>
            <a:r>
              <a:rPr lang="en-US" dirty="0" err="1" smtClean="0"/>
              <a:t>mümkün</a:t>
            </a:r>
            <a:r>
              <a:rPr lang="en-US" dirty="0" smtClean="0"/>
              <a:t> </a:t>
            </a:r>
            <a:r>
              <a:rPr lang="en-US" dirty="0" err="1" smtClean="0"/>
              <a:t>değildir</a:t>
            </a:r>
            <a:r>
              <a:rPr lang="en-US" dirty="0" smtClean="0"/>
              <a:t>, </a:t>
            </a:r>
            <a:r>
              <a:rPr lang="en-US" dirty="0" err="1" smtClean="0"/>
              <a:t>yani</a:t>
            </a:r>
            <a:r>
              <a:rPr lang="en-US" dirty="0" smtClean="0"/>
              <a:t> </a:t>
            </a:r>
            <a:r>
              <a:rPr lang="en-US" dirty="0" err="1" smtClean="0"/>
              <a:t>sonuçları</a:t>
            </a:r>
            <a:r>
              <a:rPr lang="en-US" dirty="0" smtClean="0"/>
              <a:t> </a:t>
            </a:r>
            <a:r>
              <a:rPr lang="en-US" dirty="0" err="1" smtClean="0"/>
              <a:t>doğrulanamaz</a:t>
            </a:r>
            <a:endParaRPr lang="en-US" dirty="0" smtClean="0"/>
          </a:p>
          <a:p>
            <a:r>
              <a:rPr lang="en-US" dirty="0" err="1" smtClean="0"/>
              <a:t>Başka</a:t>
            </a:r>
            <a:r>
              <a:rPr lang="en-US" dirty="0" smtClean="0"/>
              <a:t> </a:t>
            </a:r>
            <a:r>
              <a:rPr lang="en-US" dirty="0" err="1" smtClean="0"/>
              <a:t>uzman</a:t>
            </a:r>
            <a:r>
              <a:rPr lang="en-US" dirty="0" smtClean="0"/>
              <a:t> </a:t>
            </a:r>
            <a:r>
              <a:rPr lang="en-US" dirty="0" err="1" smtClean="0"/>
              <a:t>tarafından</a:t>
            </a:r>
            <a:r>
              <a:rPr lang="en-US" dirty="0" smtClean="0"/>
              <a:t> </a:t>
            </a:r>
            <a:r>
              <a:rPr lang="en-US" dirty="0" err="1" smtClean="0"/>
              <a:t>yapılan</a:t>
            </a:r>
            <a:r>
              <a:rPr lang="en-US" dirty="0" smtClean="0"/>
              <a:t> </a:t>
            </a:r>
            <a:r>
              <a:rPr lang="en-US" dirty="0" err="1" smtClean="0"/>
              <a:t>aynı</a:t>
            </a:r>
            <a:r>
              <a:rPr lang="en-US" dirty="0" smtClean="0"/>
              <a:t> </a:t>
            </a:r>
            <a:r>
              <a:rPr lang="en-US" dirty="0" err="1" smtClean="0"/>
              <a:t>derleme</a:t>
            </a:r>
            <a:r>
              <a:rPr lang="en-US" dirty="0" smtClean="0"/>
              <a:t> </a:t>
            </a:r>
            <a:r>
              <a:rPr lang="en-US" dirty="0" err="1" smtClean="0"/>
              <a:t>farklı</a:t>
            </a:r>
            <a:r>
              <a:rPr lang="en-US" dirty="0" smtClean="0"/>
              <a:t> </a:t>
            </a:r>
            <a:r>
              <a:rPr lang="en-US" dirty="0" err="1" smtClean="0"/>
              <a:t>sonuçlar</a:t>
            </a:r>
            <a:r>
              <a:rPr lang="en-US" dirty="0" smtClean="0"/>
              <a:t> </a:t>
            </a:r>
            <a:r>
              <a:rPr lang="en-US" dirty="0" err="1" smtClean="0"/>
              <a:t>verebilir</a:t>
            </a:r>
            <a:r>
              <a:rPr lang="en-US" dirty="0"/>
              <a:t> 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404021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Sistematik</a:t>
            </a:r>
            <a:r>
              <a:rPr lang="en-US" dirty="0" smtClean="0"/>
              <a:t> </a:t>
            </a:r>
            <a:r>
              <a:rPr lang="en-US" dirty="0" err="1" smtClean="0"/>
              <a:t>Derleme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Klinik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soruya</a:t>
            </a:r>
            <a:r>
              <a:rPr lang="en-US" dirty="0" smtClean="0"/>
              <a:t> </a:t>
            </a:r>
            <a:r>
              <a:rPr lang="en-US" dirty="0" err="1" smtClean="0"/>
              <a:t>yanıt</a:t>
            </a:r>
            <a:r>
              <a:rPr lang="en-US" dirty="0" smtClean="0"/>
              <a:t> </a:t>
            </a:r>
            <a:r>
              <a:rPr lang="en-US" dirty="0" err="1" smtClean="0"/>
              <a:t>ya</a:t>
            </a:r>
            <a:r>
              <a:rPr lang="en-US" dirty="0" smtClean="0"/>
              <a:t> da </a:t>
            </a:r>
            <a:r>
              <a:rPr lang="en-US" dirty="0" err="1" smtClean="0"/>
              <a:t>probleme</a:t>
            </a:r>
            <a:r>
              <a:rPr lang="en-US" dirty="0" smtClean="0"/>
              <a:t> </a:t>
            </a:r>
            <a:r>
              <a:rPr lang="en-US" dirty="0" err="1" smtClean="0"/>
              <a:t>çözüm</a:t>
            </a:r>
            <a:r>
              <a:rPr lang="en-US" dirty="0" smtClean="0"/>
              <a:t> </a:t>
            </a:r>
            <a:r>
              <a:rPr lang="en-US" dirty="0" err="1" smtClean="0"/>
              <a:t>oluşturmak</a:t>
            </a:r>
            <a:r>
              <a:rPr lang="en-US" dirty="0" smtClean="0"/>
              <a:t> </a:t>
            </a:r>
            <a:r>
              <a:rPr lang="en-US" dirty="0" err="1" smtClean="0"/>
              <a:t>için</a:t>
            </a:r>
            <a:r>
              <a:rPr lang="en-US" dirty="0" smtClean="0"/>
              <a:t>, </a:t>
            </a:r>
            <a:r>
              <a:rPr lang="en-US" dirty="0" smtClean="0"/>
              <a:t>o </a:t>
            </a:r>
            <a:r>
              <a:rPr lang="en-US" dirty="0" err="1" smtClean="0"/>
              <a:t>alanda</a:t>
            </a:r>
            <a:r>
              <a:rPr lang="en-US" dirty="0" smtClean="0"/>
              <a:t> </a:t>
            </a:r>
            <a:r>
              <a:rPr lang="en-US" dirty="0" err="1" smtClean="0"/>
              <a:t>yayınlanmış</a:t>
            </a:r>
            <a:r>
              <a:rPr lang="en-US" dirty="0" smtClean="0"/>
              <a:t> </a:t>
            </a:r>
            <a:r>
              <a:rPr lang="en-US" dirty="0" err="1" smtClean="0"/>
              <a:t>tüm</a:t>
            </a:r>
            <a:r>
              <a:rPr lang="en-US" dirty="0" smtClean="0"/>
              <a:t> </a:t>
            </a:r>
            <a:r>
              <a:rPr lang="en-US" dirty="0" err="1" smtClean="0"/>
              <a:t>çalışmaların</a:t>
            </a:r>
            <a:r>
              <a:rPr lang="en-US" dirty="0"/>
              <a:t> </a:t>
            </a:r>
            <a:r>
              <a:rPr lang="en-US" dirty="0" err="1" smtClean="0"/>
              <a:t>kapsamlı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biçimde</a:t>
            </a:r>
            <a:r>
              <a:rPr lang="en-US" dirty="0" smtClean="0"/>
              <a:t> </a:t>
            </a:r>
            <a:r>
              <a:rPr lang="en-US" dirty="0" err="1" smtClean="0"/>
              <a:t>taranarak</a:t>
            </a:r>
            <a:r>
              <a:rPr lang="en-US" dirty="0" smtClean="0"/>
              <a:t>, </a:t>
            </a:r>
            <a:r>
              <a:rPr lang="en-US" dirty="0" err="1" smtClean="0"/>
              <a:t>çeşitli</a:t>
            </a:r>
            <a:r>
              <a:rPr lang="en-US" dirty="0" smtClean="0"/>
              <a:t> </a:t>
            </a:r>
            <a:r>
              <a:rPr lang="en-US" dirty="0" err="1" smtClean="0"/>
              <a:t>dahil</a:t>
            </a:r>
            <a:r>
              <a:rPr lang="en-US" dirty="0" smtClean="0"/>
              <a:t> </a:t>
            </a:r>
            <a:r>
              <a:rPr lang="en-US" dirty="0" err="1" smtClean="0"/>
              <a:t>etme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dışlama</a:t>
            </a:r>
            <a:r>
              <a:rPr lang="en-US" dirty="0" smtClean="0"/>
              <a:t> </a:t>
            </a:r>
            <a:r>
              <a:rPr lang="en-US" dirty="0" err="1" smtClean="0"/>
              <a:t>kriterleri</a:t>
            </a:r>
            <a:r>
              <a:rPr lang="en-US" dirty="0" smtClean="0"/>
              <a:t> </a:t>
            </a:r>
            <a:r>
              <a:rPr lang="en-US" dirty="0" err="1" smtClean="0"/>
              <a:t>kullanarak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araştırmaların</a:t>
            </a:r>
            <a:r>
              <a:rPr lang="en-US" dirty="0" smtClean="0"/>
              <a:t> </a:t>
            </a:r>
            <a:r>
              <a:rPr lang="en-US" dirty="0" err="1" smtClean="0"/>
              <a:t>kalitesi</a:t>
            </a:r>
            <a:r>
              <a:rPr lang="en-US" dirty="0" smtClean="0"/>
              <a:t> </a:t>
            </a:r>
            <a:r>
              <a:rPr lang="en-US" dirty="0" err="1" smtClean="0"/>
              <a:t>değerlendirilerek</a:t>
            </a:r>
            <a:r>
              <a:rPr lang="en-US" dirty="0" smtClean="0"/>
              <a:t> </a:t>
            </a:r>
            <a:r>
              <a:rPr lang="en-US" dirty="0" err="1" smtClean="0"/>
              <a:t>hangi</a:t>
            </a:r>
            <a:r>
              <a:rPr lang="en-US" dirty="0" smtClean="0"/>
              <a:t> </a:t>
            </a:r>
            <a:r>
              <a:rPr lang="en-US" dirty="0" err="1" smtClean="0"/>
              <a:t>çalışmaların</a:t>
            </a:r>
            <a:r>
              <a:rPr lang="en-US" dirty="0" smtClean="0"/>
              <a:t> </a:t>
            </a:r>
            <a:r>
              <a:rPr lang="en-US" dirty="0" err="1" smtClean="0"/>
              <a:t>derlemeye</a:t>
            </a:r>
            <a:r>
              <a:rPr lang="en-US" dirty="0" smtClean="0"/>
              <a:t> </a:t>
            </a:r>
            <a:r>
              <a:rPr lang="en-US" dirty="0" err="1" smtClean="0"/>
              <a:t>alınacağının</a:t>
            </a:r>
            <a:r>
              <a:rPr lang="en-US" dirty="0" smtClean="0"/>
              <a:t> </a:t>
            </a:r>
            <a:r>
              <a:rPr lang="en-US" dirty="0" err="1" smtClean="0"/>
              <a:t>belirlenmesi</a:t>
            </a:r>
            <a:r>
              <a:rPr lang="en-US" dirty="0" smtClean="0"/>
              <a:t>, </a:t>
            </a:r>
            <a:r>
              <a:rPr lang="en-US" dirty="0" err="1" smtClean="0"/>
              <a:t>derlemeye</a:t>
            </a:r>
            <a:r>
              <a:rPr lang="en-US" dirty="0" smtClean="0"/>
              <a:t> </a:t>
            </a:r>
            <a:r>
              <a:rPr lang="en-US" dirty="0" err="1" smtClean="0"/>
              <a:t>dahil</a:t>
            </a:r>
            <a:r>
              <a:rPr lang="en-US" dirty="0" smtClean="0"/>
              <a:t> </a:t>
            </a:r>
            <a:r>
              <a:rPr lang="en-US" dirty="0" err="1" smtClean="0"/>
              <a:t>edilen</a:t>
            </a:r>
            <a:r>
              <a:rPr lang="en-US" dirty="0" smtClean="0"/>
              <a:t> </a:t>
            </a:r>
            <a:r>
              <a:rPr lang="en-US" dirty="0" err="1" smtClean="0"/>
              <a:t>araştırmalarda</a:t>
            </a:r>
            <a:r>
              <a:rPr lang="en-US" dirty="0" smtClean="0"/>
              <a:t> </a:t>
            </a:r>
            <a:r>
              <a:rPr lang="en-US" dirty="0" err="1" smtClean="0"/>
              <a:t>yer</a:t>
            </a:r>
            <a:r>
              <a:rPr lang="en-US" dirty="0" smtClean="0"/>
              <a:t> </a:t>
            </a:r>
            <a:r>
              <a:rPr lang="en-US" dirty="0" err="1" smtClean="0"/>
              <a:t>alan</a:t>
            </a:r>
            <a:r>
              <a:rPr lang="en-US" dirty="0" smtClean="0"/>
              <a:t> </a:t>
            </a:r>
            <a:r>
              <a:rPr lang="en-US" dirty="0" err="1" smtClean="0"/>
              <a:t>bulguların</a:t>
            </a:r>
            <a:r>
              <a:rPr lang="en-US" dirty="0" smtClean="0"/>
              <a:t> </a:t>
            </a:r>
            <a:r>
              <a:rPr lang="en-US" dirty="0" err="1" smtClean="0"/>
              <a:t>sentez</a:t>
            </a:r>
            <a:r>
              <a:rPr lang="en-US" dirty="0" smtClean="0"/>
              <a:t> </a:t>
            </a:r>
            <a:r>
              <a:rPr lang="en-US" dirty="0" err="1" smtClean="0"/>
              <a:t>edilmesidir</a:t>
            </a:r>
            <a:r>
              <a:rPr lang="en-US" dirty="0" smtClean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202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Sistematik</a:t>
            </a:r>
            <a:r>
              <a:rPr lang="en-US" dirty="0" smtClean="0"/>
              <a:t> </a:t>
            </a:r>
            <a:r>
              <a:rPr lang="en-US" dirty="0" err="1" smtClean="0"/>
              <a:t>Derleme</a:t>
            </a:r>
            <a:r>
              <a:rPr lang="en-US" dirty="0" smtClean="0"/>
              <a:t>: </a:t>
            </a:r>
          </a:p>
          <a:p>
            <a:pPr lvl="1"/>
            <a:r>
              <a:rPr lang="en-US" dirty="0" err="1" smtClean="0"/>
              <a:t>Alanında</a:t>
            </a:r>
            <a:r>
              <a:rPr lang="en-US" dirty="0" smtClean="0"/>
              <a:t> </a:t>
            </a:r>
            <a:r>
              <a:rPr lang="en-US" dirty="0" err="1" smtClean="0"/>
              <a:t>uzman</a:t>
            </a:r>
            <a:r>
              <a:rPr lang="en-US" dirty="0" smtClean="0"/>
              <a:t> </a:t>
            </a:r>
            <a:r>
              <a:rPr lang="en-US" dirty="0" err="1" smtClean="0"/>
              <a:t>kişiler</a:t>
            </a:r>
            <a:r>
              <a:rPr lang="en-US" dirty="0" smtClean="0"/>
              <a:t> </a:t>
            </a:r>
            <a:r>
              <a:rPr lang="en-US" dirty="0" err="1" smtClean="0"/>
              <a:t>tarafından</a:t>
            </a:r>
            <a:r>
              <a:rPr lang="en-US" dirty="0" smtClean="0"/>
              <a:t> </a:t>
            </a:r>
            <a:r>
              <a:rPr lang="en-US" dirty="0" err="1" smtClean="0"/>
              <a:t>elde</a:t>
            </a:r>
            <a:r>
              <a:rPr lang="en-US" dirty="0" smtClean="0"/>
              <a:t> </a:t>
            </a:r>
            <a:r>
              <a:rPr lang="en-US" dirty="0" err="1" smtClean="0"/>
              <a:t>edilebilir</a:t>
            </a:r>
            <a:r>
              <a:rPr lang="en-US" dirty="0" smtClean="0"/>
              <a:t> </a:t>
            </a:r>
            <a:r>
              <a:rPr lang="en-US" dirty="0" err="1" smtClean="0"/>
              <a:t>en</a:t>
            </a:r>
            <a:r>
              <a:rPr lang="en-US" dirty="0" smtClean="0"/>
              <a:t> </a:t>
            </a:r>
            <a:r>
              <a:rPr lang="en-US" dirty="0" err="1" smtClean="0"/>
              <a:t>iyi</a:t>
            </a:r>
            <a:r>
              <a:rPr lang="en-US" dirty="0" smtClean="0"/>
              <a:t> </a:t>
            </a:r>
            <a:r>
              <a:rPr lang="en-US" dirty="0" err="1" smtClean="0"/>
              <a:t>araştırma</a:t>
            </a:r>
            <a:r>
              <a:rPr lang="en-US" dirty="0" smtClean="0"/>
              <a:t> </a:t>
            </a:r>
            <a:r>
              <a:rPr lang="en-US" dirty="0" err="1" smtClean="0"/>
              <a:t>kanıtını</a:t>
            </a:r>
            <a:r>
              <a:rPr lang="en-US" dirty="0" smtClean="0"/>
              <a:t> </a:t>
            </a:r>
            <a:r>
              <a:rPr lang="en-US" dirty="0" err="1" smtClean="0"/>
              <a:t>belirlemek</a:t>
            </a:r>
            <a:r>
              <a:rPr lang="en-US" dirty="0" smtClean="0"/>
              <a:t> </a:t>
            </a:r>
            <a:r>
              <a:rPr lang="en-US" dirty="0" err="1" smtClean="0"/>
              <a:t>için</a:t>
            </a:r>
            <a:r>
              <a:rPr lang="en-US" dirty="0" smtClean="0"/>
              <a:t> </a:t>
            </a:r>
            <a:r>
              <a:rPr lang="en-US" dirty="0" err="1" smtClean="0"/>
              <a:t>benzer</a:t>
            </a:r>
            <a:r>
              <a:rPr lang="en-US" dirty="0" smtClean="0"/>
              <a:t> </a:t>
            </a:r>
            <a:r>
              <a:rPr lang="en-US" dirty="0" err="1" smtClean="0"/>
              <a:t>yöntemler</a:t>
            </a:r>
            <a:r>
              <a:rPr lang="en-US" dirty="0" smtClean="0"/>
              <a:t> </a:t>
            </a:r>
            <a:r>
              <a:rPr lang="en-US" dirty="0" err="1" smtClean="0"/>
              <a:t>ile</a:t>
            </a:r>
            <a:r>
              <a:rPr lang="en-US" dirty="0" smtClean="0"/>
              <a:t> </a:t>
            </a:r>
            <a:r>
              <a:rPr lang="en-US" dirty="0" err="1" smtClean="0"/>
              <a:t>yapılmış</a:t>
            </a:r>
            <a:r>
              <a:rPr lang="en-US" dirty="0" smtClean="0"/>
              <a:t> </a:t>
            </a:r>
            <a:r>
              <a:rPr lang="en-US" dirty="0" err="1" smtClean="0"/>
              <a:t>çok</a:t>
            </a:r>
            <a:r>
              <a:rPr lang="en-US" dirty="0" smtClean="0"/>
              <a:t> </a:t>
            </a:r>
            <a:r>
              <a:rPr lang="en-US" dirty="0" err="1" smtClean="0"/>
              <a:t>sayıdaki</a:t>
            </a:r>
            <a:r>
              <a:rPr lang="en-US" dirty="0" smtClean="0"/>
              <a:t> </a:t>
            </a:r>
            <a:r>
              <a:rPr lang="en-US" dirty="0" err="1" smtClean="0"/>
              <a:t>araştırmanın</a:t>
            </a:r>
            <a:r>
              <a:rPr lang="en-US" dirty="0" smtClean="0"/>
              <a:t> </a:t>
            </a:r>
            <a:r>
              <a:rPr lang="en-US" dirty="0" err="1" smtClean="0"/>
              <a:t>yapılandırılmış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kapsamlı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sentezidir</a:t>
            </a:r>
            <a:endParaRPr lang="en-US" dirty="0" smtClean="0"/>
          </a:p>
          <a:p>
            <a:pPr lvl="1"/>
            <a:r>
              <a:rPr lang="en-US" dirty="0" err="1" smtClean="0"/>
              <a:t>En</a:t>
            </a:r>
            <a:r>
              <a:rPr lang="en-US" dirty="0" smtClean="0"/>
              <a:t> </a:t>
            </a:r>
            <a:r>
              <a:rPr lang="en-US" dirty="0" err="1" smtClean="0"/>
              <a:t>güçlü</a:t>
            </a:r>
            <a:r>
              <a:rPr lang="en-US" dirty="0" smtClean="0"/>
              <a:t> </a:t>
            </a:r>
            <a:r>
              <a:rPr lang="en-US" dirty="0" err="1" smtClean="0"/>
              <a:t>kanıtların</a:t>
            </a:r>
            <a:r>
              <a:rPr lang="en-US" dirty="0" smtClean="0"/>
              <a:t> </a:t>
            </a:r>
            <a:r>
              <a:rPr lang="en-US" dirty="0" err="1" smtClean="0"/>
              <a:t>üretildiği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araştırma</a:t>
            </a:r>
            <a:r>
              <a:rPr lang="en-US" dirty="0" smtClean="0"/>
              <a:t> </a:t>
            </a:r>
            <a:r>
              <a:rPr lang="en-US" dirty="0" err="1" smtClean="0"/>
              <a:t>yöntemi</a:t>
            </a:r>
            <a:endParaRPr lang="en-US" dirty="0" smtClean="0"/>
          </a:p>
          <a:p>
            <a:pPr lvl="1"/>
            <a:r>
              <a:rPr lang="en-US" dirty="0" err="1" smtClean="0"/>
              <a:t>Sosyal</a:t>
            </a:r>
            <a:r>
              <a:rPr lang="en-US" dirty="0" smtClean="0"/>
              <a:t> </a:t>
            </a:r>
            <a:r>
              <a:rPr lang="en-US" dirty="0" err="1"/>
              <a:t>h</a:t>
            </a:r>
            <a:r>
              <a:rPr lang="en-US" dirty="0" err="1" smtClean="0"/>
              <a:t>izmet</a:t>
            </a:r>
            <a:r>
              <a:rPr lang="en-US" dirty="0" smtClean="0"/>
              <a:t> </a:t>
            </a:r>
            <a:r>
              <a:rPr lang="en-US" dirty="0" err="1" smtClean="0"/>
              <a:t>uzmanlarını</a:t>
            </a:r>
            <a:r>
              <a:rPr lang="en-US" dirty="0" smtClean="0"/>
              <a:t> </a:t>
            </a:r>
            <a:r>
              <a:rPr lang="en-US" dirty="0" err="1" smtClean="0"/>
              <a:t>güvenilir</a:t>
            </a:r>
            <a:r>
              <a:rPr lang="en-US" dirty="0" smtClean="0"/>
              <a:t> </a:t>
            </a:r>
            <a:r>
              <a:rPr lang="en-US" dirty="0" err="1"/>
              <a:t>k</a:t>
            </a:r>
            <a:r>
              <a:rPr lang="en-US" dirty="0" err="1" smtClean="0"/>
              <a:t>anıta</a:t>
            </a:r>
            <a:r>
              <a:rPr lang="en-US" dirty="0" smtClean="0"/>
              <a:t> </a:t>
            </a:r>
            <a:r>
              <a:rPr lang="en-US" dirty="0" err="1"/>
              <a:t>u</a:t>
            </a:r>
            <a:r>
              <a:rPr lang="en-US" dirty="0" err="1" smtClean="0"/>
              <a:t>laşmak</a:t>
            </a:r>
            <a:r>
              <a:rPr lang="en-US" dirty="0" smtClean="0"/>
              <a:t> </a:t>
            </a:r>
            <a:r>
              <a:rPr lang="en-US" dirty="0" err="1" smtClean="0"/>
              <a:t>için</a:t>
            </a:r>
            <a:r>
              <a:rPr lang="en-US" dirty="0" smtClean="0"/>
              <a:t> </a:t>
            </a:r>
            <a:r>
              <a:rPr lang="en-US" dirty="0" err="1" smtClean="0"/>
              <a:t>kullanırlar</a:t>
            </a:r>
            <a:endParaRPr lang="en-US" dirty="0" smtClean="0"/>
          </a:p>
          <a:p>
            <a:r>
              <a:rPr lang="en-US" dirty="0"/>
              <a:t>Sadece </a:t>
            </a:r>
            <a:r>
              <a:rPr lang="en-US" dirty="0" err="1"/>
              <a:t>nicel</a:t>
            </a:r>
            <a:r>
              <a:rPr lang="en-US" dirty="0"/>
              <a:t> </a:t>
            </a:r>
            <a:r>
              <a:rPr lang="en-US" dirty="0" err="1"/>
              <a:t>ya</a:t>
            </a:r>
            <a:r>
              <a:rPr lang="en-US" dirty="0"/>
              <a:t> da </a:t>
            </a:r>
            <a:r>
              <a:rPr lang="en-US" dirty="0" err="1"/>
              <a:t>sadece</a:t>
            </a:r>
            <a:r>
              <a:rPr lang="en-US" dirty="0"/>
              <a:t> </a:t>
            </a:r>
            <a:r>
              <a:rPr lang="en-US" dirty="0" err="1"/>
              <a:t>nitel</a:t>
            </a:r>
            <a:r>
              <a:rPr lang="en-US" dirty="0"/>
              <a:t> </a:t>
            </a:r>
            <a:r>
              <a:rPr lang="en-US" dirty="0" err="1"/>
              <a:t>kanıtları</a:t>
            </a:r>
            <a:r>
              <a:rPr lang="en-US" dirty="0"/>
              <a:t> </a:t>
            </a:r>
            <a:r>
              <a:rPr lang="en-US" dirty="0" err="1"/>
              <a:t>inceleyebilir</a:t>
            </a:r>
            <a:endParaRPr lang="en-US" dirty="0"/>
          </a:p>
          <a:p>
            <a:r>
              <a:rPr lang="en-US" dirty="0"/>
              <a:t>“Karma </a:t>
            </a:r>
            <a:r>
              <a:rPr lang="en-US" dirty="0" err="1"/>
              <a:t>metot</a:t>
            </a:r>
            <a:r>
              <a:rPr lang="en-US" dirty="0"/>
              <a:t> </a:t>
            </a:r>
            <a:r>
              <a:rPr lang="en-US" dirty="0" err="1"/>
              <a:t>sistematik</a:t>
            </a:r>
            <a:r>
              <a:rPr lang="en-US" dirty="0"/>
              <a:t> </a:t>
            </a:r>
            <a:r>
              <a:rPr lang="en-US" dirty="0" err="1"/>
              <a:t>derleme</a:t>
            </a:r>
            <a:r>
              <a:rPr lang="en-US" dirty="0"/>
              <a:t>” </a:t>
            </a:r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Sistematik</a:t>
            </a:r>
            <a:r>
              <a:rPr lang="en-US" dirty="0" smtClean="0"/>
              <a:t> </a:t>
            </a:r>
            <a:r>
              <a:rPr lang="en-US" dirty="0" err="1" smtClean="0"/>
              <a:t>Derlemeler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Daha</a:t>
            </a:r>
            <a:r>
              <a:rPr lang="en-US" dirty="0" smtClean="0"/>
              <a:t> </a:t>
            </a:r>
            <a:r>
              <a:rPr lang="en-US" dirty="0" err="1" smtClean="0"/>
              <a:t>objektif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daha</a:t>
            </a:r>
            <a:r>
              <a:rPr lang="en-US" dirty="0" smtClean="0"/>
              <a:t> </a:t>
            </a:r>
            <a:r>
              <a:rPr lang="en-US" dirty="0" err="1" smtClean="0"/>
              <a:t>az</a:t>
            </a:r>
            <a:r>
              <a:rPr lang="en-US" dirty="0" smtClean="0"/>
              <a:t> </a:t>
            </a:r>
            <a:r>
              <a:rPr lang="en-US" dirty="0" err="1" smtClean="0"/>
              <a:t>yanlı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hatalı</a:t>
            </a:r>
            <a:endParaRPr lang="en-US" dirty="0" smtClean="0"/>
          </a:p>
          <a:p>
            <a:r>
              <a:rPr lang="en-US" dirty="0" err="1" smtClean="0"/>
              <a:t>Literatür</a:t>
            </a:r>
            <a:r>
              <a:rPr lang="en-US" dirty="0" smtClean="0"/>
              <a:t> </a:t>
            </a:r>
            <a:r>
              <a:rPr lang="en-US" dirty="0" err="1" smtClean="0"/>
              <a:t>taraması</a:t>
            </a:r>
            <a:r>
              <a:rPr lang="en-US" dirty="0" smtClean="0"/>
              <a:t> </a:t>
            </a:r>
            <a:r>
              <a:rPr lang="en-US" dirty="0" err="1" smtClean="0"/>
              <a:t>daha</a:t>
            </a:r>
            <a:r>
              <a:rPr lang="en-US" dirty="0" smtClean="0"/>
              <a:t> </a:t>
            </a:r>
            <a:r>
              <a:rPr lang="en-US" dirty="0" err="1" smtClean="0"/>
              <a:t>kapsamlı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Metotlar</a:t>
            </a:r>
            <a:r>
              <a:rPr lang="en-US" dirty="0" smtClean="0"/>
              <a:t> </a:t>
            </a:r>
            <a:r>
              <a:rPr lang="en-US" dirty="0" err="1" smtClean="0"/>
              <a:t>açıkça</a:t>
            </a:r>
            <a:r>
              <a:rPr lang="en-US" dirty="0" smtClean="0"/>
              <a:t>  </a:t>
            </a:r>
            <a:r>
              <a:rPr lang="en-US" dirty="0" err="1" smtClean="0"/>
              <a:t>belirtilmiş</a:t>
            </a:r>
            <a:endParaRPr lang="en-US" dirty="0"/>
          </a:p>
          <a:p>
            <a:r>
              <a:rPr lang="en-US" dirty="0" err="1" smtClean="0"/>
              <a:t>Kriterler</a:t>
            </a:r>
            <a:r>
              <a:rPr lang="en-US" dirty="0" smtClean="0"/>
              <a:t> </a:t>
            </a:r>
            <a:r>
              <a:rPr lang="en-US" dirty="0" err="1" smtClean="0"/>
              <a:t>açıkça</a:t>
            </a:r>
            <a:r>
              <a:rPr lang="en-US" dirty="0" smtClean="0"/>
              <a:t> </a:t>
            </a:r>
            <a:r>
              <a:rPr lang="en-US" dirty="0" err="1" smtClean="0"/>
              <a:t>belirtilmiş</a:t>
            </a:r>
            <a:endParaRPr lang="en-US" dirty="0" smtClean="0"/>
          </a:p>
          <a:p>
            <a:r>
              <a:rPr lang="en-US" dirty="0"/>
              <a:t>Protokol </a:t>
            </a:r>
            <a:r>
              <a:rPr lang="en-US" dirty="0" err="1"/>
              <a:t>tekrar</a:t>
            </a:r>
            <a:r>
              <a:rPr lang="en-US" dirty="0"/>
              <a:t> </a:t>
            </a:r>
            <a:r>
              <a:rPr lang="en-US" dirty="0" err="1"/>
              <a:t>edilebilir</a:t>
            </a:r>
            <a:r>
              <a:rPr lang="en-US" dirty="0"/>
              <a:t>, </a:t>
            </a:r>
            <a:r>
              <a:rPr lang="en-US" dirty="0" err="1"/>
              <a:t>sonuçlar</a:t>
            </a:r>
            <a:r>
              <a:rPr lang="en-US" dirty="0"/>
              <a:t> </a:t>
            </a:r>
            <a:r>
              <a:rPr lang="en-US" dirty="0" err="1"/>
              <a:t>doğrulanabilir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err="1" smtClean="0"/>
              <a:t>Çalışmaların</a:t>
            </a:r>
            <a:r>
              <a:rPr lang="en-US" dirty="0" smtClean="0"/>
              <a:t> </a:t>
            </a:r>
            <a:r>
              <a:rPr lang="en-US" dirty="0" err="1" smtClean="0"/>
              <a:t>kaliteleri</a:t>
            </a:r>
            <a:r>
              <a:rPr lang="en-US" dirty="0" smtClean="0"/>
              <a:t> </a:t>
            </a:r>
            <a:r>
              <a:rPr lang="en-US" dirty="0" err="1" smtClean="0"/>
              <a:t>gözden</a:t>
            </a:r>
            <a:r>
              <a:rPr lang="en-US" dirty="0" smtClean="0"/>
              <a:t> </a:t>
            </a:r>
            <a:r>
              <a:rPr lang="en-US" dirty="0" err="1" smtClean="0"/>
              <a:t>geçirilmiş</a:t>
            </a:r>
            <a:endParaRPr lang="en-US" dirty="0" smtClean="0"/>
          </a:p>
          <a:p>
            <a:r>
              <a:rPr lang="en-US" dirty="0" err="1" smtClean="0"/>
              <a:t>En</a:t>
            </a:r>
            <a:r>
              <a:rPr lang="en-US" dirty="0" smtClean="0"/>
              <a:t> </a:t>
            </a:r>
            <a:r>
              <a:rPr lang="en-US" dirty="0" err="1" smtClean="0"/>
              <a:t>küçük</a:t>
            </a:r>
            <a:r>
              <a:rPr lang="en-US" dirty="0" smtClean="0"/>
              <a:t> </a:t>
            </a:r>
            <a:r>
              <a:rPr lang="en-US" dirty="0" err="1" smtClean="0"/>
              <a:t>kanıt</a:t>
            </a:r>
            <a:r>
              <a:rPr lang="en-US" dirty="0" smtClean="0"/>
              <a:t> </a:t>
            </a:r>
            <a:r>
              <a:rPr lang="en-US" dirty="0" err="1" smtClean="0"/>
              <a:t>dahi</a:t>
            </a:r>
            <a:r>
              <a:rPr lang="en-US" dirty="0" smtClean="0"/>
              <a:t> </a:t>
            </a:r>
            <a:r>
              <a:rPr lang="en-US" dirty="0" err="1" smtClean="0"/>
              <a:t>derlemeye</a:t>
            </a:r>
            <a:r>
              <a:rPr lang="en-US" dirty="0" smtClean="0"/>
              <a:t> </a:t>
            </a:r>
            <a:r>
              <a:rPr lang="en-US" dirty="0" err="1" smtClean="0"/>
              <a:t>dahil</a:t>
            </a:r>
            <a:r>
              <a:rPr lang="en-US" dirty="0" smtClean="0"/>
              <a:t> </a:t>
            </a:r>
            <a:r>
              <a:rPr lang="en-US" dirty="0" err="1" smtClean="0"/>
              <a:t>edilebilir</a:t>
            </a:r>
            <a:r>
              <a:rPr lang="en-US" dirty="0" smtClean="0"/>
              <a:t>. </a:t>
            </a:r>
            <a:endParaRPr lang="en-US" dirty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2215827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Sistematik</a:t>
            </a:r>
            <a:r>
              <a:rPr lang="en-US" dirty="0" smtClean="0"/>
              <a:t> </a:t>
            </a:r>
            <a:r>
              <a:rPr lang="en-US" dirty="0" err="1" smtClean="0"/>
              <a:t>derleme</a:t>
            </a:r>
            <a:r>
              <a:rPr lang="en-US" dirty="0" smtClean="0"/>
              <a:t> </a:t>
            </a:r>
            <a:r>
              <a:rPr lang="en-US" dirty="0" err="1" smtClean="0"/>
              <a:t>yapmak</a:t>
            </a:r>
            <a:r>
              <a:rPr lang="en-US" dirty="0" smtClean="0"/>
              <a:t> </a:t>
            </a:r>
            <a:r>
              <a:rPr lang="en-US" dirty="0" err="1" smtClean="0"/>
              <a:t>için</a:t>
            </a:r>
            <a:r>
              <a:rPr lang="en-US" dirty="0" smtClean="0"/>
              <a:t>,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Alanda</a:t>
            </a:r>
            <a:r>
              <a:rPr lang="en-US" dirty="0" smtClean="0"/>
              <a:t> </a:t>
            </a:r>
            <a:r>
              <a:rPr lang="en-US" dirty="0" err="1" smtClean="0"/>
              <a:t>uzman</a:t>
            </a:r>
            <a:r>
              <a:rPr lang="en-US" dirty="0" smtClean="0"/>
              <a:t> </a:t>
            </a:r>
            <a:r>
              <a:rPr lang="en-US" dirty="0" err="1" smtClean="0"/>
              <a:t>olmak</a:t>
            </a:r>
            <a:r>
              <a:rPr lang="en-US" dirty="0" smtClean="0"/>
              <a:t>, </a:t>
            </a:r>
          </a:p>
          <a:p>
            <a:r>
              <a:rPr lang="en-US" dirty="0" err="1" smtClean="0"/>
              <a:t>Araştırma</a:t>
            </a:r>
            <a:r>
              <a:rPr lang="en-US" dirty="0" smtClean="0"/>
              <a:t> </a:t>
            </a:r>
            <a:r>
              <a:rPr lang="en-US" dirty="0" err="1" smtClean="0"/>
              <a:t>bilgisine</a:t>
            </a:r>
            <a:r>
              <a:rPr lang="en-US" dirty="0" smtClean="0"/>
              <a:t> </a:t>
            </a:r>
            <a:r>
              <a:rPr lang="en-US" dirty="0" err="1" smtClean="0"/>
              <a:t>sahip</a:t>
            </a:r>
            <a:r>
              <a:rPr lang="en-US" dirty="0" smtClean="0"/>
              <a:t> </a:t>
            </a:r>
            <a:r>
              <a:rPr lang="en-US" dirty="0" err="1" smtClean="0"/>
              <a:t>olmak</a:t>
            </a:r>
            <a:endParaRPr lang="en-US" dirty="0" smtClean="0"/>
          </a:p>
          <a:p>
            <a:pPr lvl="1"/>
            <a:r>
              <a:rPr lang="en-US" dirty="0" err="1" smtClean="0"/>
              <a:t>Nitel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nicel</a:t>
            </a:r>
            <a:r>
              <a:rPr lang="en-US" dirty="0" smtClean="0"/>
              <a:t> </a:t>
            </a:r>
            <a:r>
              <a:rPr lang="en-US" dirty="0" err="1" smtClean="0"/>
              <a:t>çalışmalar</a:t>
            </a:r>
            <a:r>
              <a:rPr lang="en-US" dirty="0" smtClean="0"/>
              <a:t> (</a:t>
            </a:r>
            <a:r>
              <a:rPr lang="en-US" dirty="0" err="1" smtClean="0"/>
              <a:t>deneysel</a:t>
            </a:r>
            <a:r>
              <a:rPr lang="en-US" dirty="0" smtClean="0"/>
              <a:t>, </a:t>
            </a:r>
            <a:r>
              <a:rPr lang="en-US" dirty="0" err="1" smtClean="0"/>
              <a:t>kesitsel</a:t>
            </a:r>
            <a:r>
              <a:rPr lang="en-US" dirty="0" smtClean="0"/>
              <a:t>, </a:t>
            </a:r>
            <a:r>
              <a:rPr lang="en-US" dirty="0" err="1" smtClean="0"/>
              <a:t>kohort</a:t>
            </a:r>
            <a:r>
              <a:rPr lang="en-US" dirty="0" smtClean="0"/>
              <a:t> </a:t>
            </a:r>
            <a:r>
              <a:rPr lang="en-US" dirty="0" err="1" smtClean="0"/>
              <a:t>çalışmaları</a:t>
            </a:r>
            <a:r>
              <a:rPr lang="en-US" dirty="0" smtClean="0"/>
              <a:t>)</a:t>
            </a:r>
          </a:p>
          <a:p>
            <a:r>
              <a:rPr lang="en-US" dirty="0" err="1" smtClean="0"/>
              <a:t>Sistematik</a:t>
            </a:r>
            <a:r>
              <a:rPr lang="en-US" dirty="0" smtClean="0"/>
              <a:t> </a:t>
            </a:r>
            <a:r>
              <a:rPr lang="en-US" dirty="0" err="1" smtClean="0"/>
              <a:t>derleme</a:t>
            </a:r>
            <a:r>
              <a:rPr lang="en-US" dirty="0" smtClean="0"/>
              <a:t> </a:t>
            </a:r>
            <a:r>
              <a:rPr lang="en-US" dirty="0" err="1" smtClean="0"/>
              <a:t>yapan</a:t>
            </a:r>
            <a:r>
              <a:rPr lang="en-US" dirty="0" smtClean="0"/>
              <a:t> </a:t>
            </a:r>
            <a:r>
              <a:rPr lang="en-US" dirty="0" err="1" smtClean="0"/>
              <a:t>protokolüne</a:t>
            </a:r>
            <a:r>
              <a:rPr lang="en-US" dirty="0" smtClean="0"/>
              <a:t> hakim </a:t>
            </a:r>
            <a:r>
              <a:rPr lang="en-US" dirty="0" err="1" smtClean="0"/>
              <a:t>olmak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9336991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457200" y="1628800"/>
            <a:ext cx="8229600" cy="4528160"/>
          </a:xfrm>
        </p:spPr>
        <p:txBody>
          <a:bodyPr>
            <a:normAutofit/>
          </a:bodyPr>
          <a:lstStyle/>
          <a:p>
            <a:r>
              <a:rPr lang="en-US" dirty="0" err="1" smtClean="0"/>
              <a:t>Sistematik</a:t>
            </a:r>
            <a:r>
              <a:rPr lang="en-US" dirty="0" smtClean="0"/>
              <a:t> </a:t>
            </a:r>
            <a:r>
              <a:rPr lang="en-US" dirty="0" err="1" smtClean="0"/>
              <a:t>Derleme</a:t>
            </a:r>
            <a:r>
              <a:rPr lang="en-US" dirty="0" smtClean="0"/>
              <a:t> </a:t>
            </a:r>
            <a:r>
              <a:rPr lang="en-US" dirty="0" err="1" smtClean="0"/>
              <a:t>Hazırlamanın</a:t>
            </a:r>
            <a:r>
              <a:rPr lang="en-US" dirty="0" smtClean="0"/>
              <a:t> </a:t>
            </a:r>
            <a:r>
              <a:rPr lang="en-US" dirty="0" err="1" smtClean="0"/>
              <a:t>Aşamaları</a:t>
            </a:r>
            <a:endParaRPr lang="en-US" dirty="0" smtClean="0"/>
          </a:p>
          <a:p>
            <a:pPr marL="274320" lvl="1" indent="0">
              <a:buNone/>
            </a:pPr>
            <a:r>
              <a:rPr lang="en-US" dirty="0" err="1" smtClean="0"/>
              <a:t>Birinci</a:t>
            </a:r>
            <a:r>
              <a:rPr lang="en-US" dirty="0" smtClean="0"/>
              <a:t> </a:t>
            </a:r>
            <a:r>
              <a:rPr lang="en-US" dirty="0" err="1" smtClean="0"/>
              <a:t>Aşama</a:t>
            </a:r>
            <a:r>
              <a:rPr lang="en-US" dirty="0" smtClean="0"/>
              <a:t>: </a:t>
            </a:r>
            <a:r>
              <a:rPr lang="en-US" dirty="0" err="1" smtClean="0"/>
              <a:t>İşin</a:t>
            </a:r>
            <a:r>
              <a:rPr lang="en-US" dirty="0" smtClean="0"/>
              <a:t> </a:t>
            </a:r>
            <a:r>
              <a:rPr lang="en-US" dirty="0" err="1" smtClean="0"/>
              <a:t>tanımlanması</a:t>
            </a:r>
            <a:endParaRPr lang="en-US" dirty="0"/>
          </a:p>
          <a:p>
            <a:pPr marL="1005840" lvl="2" indent="-457200">
              <a:buFont typeface="+mj-lt"/>
              <a:buAutoNum type="arabicPeriod"/>
            </a:pPr>
            <a:r>
              <a:rPr lang="en-US" dirty="0" err="1" smtClean="0"/>
              <a:t>Araştirma</a:t>
            </a:r>
            <a:r>
              <a:rPr lang="en-US" dirty="0" smtClean="0"/>
              <a:t> </a:t>
            </a:r>
            <a:r>
              <a:rPr lang="en-US" dirty="0" err="1" smtClean="0"/>
              <a:t>sorusunun</a:t>
            </a:r>
            <a:r>
              <a:rPr lang="en-US" dirty="0" smtClean="0"/>
              <a:t> </a:t>
            </a:r>
            <a:r>
              <a:rPr lang="en-US" dirty="0" err="1" smtClean="0"/>
              <a:t>çerçevesinin</a:t>
            </a:r>
            <a:r>
              <a:rPr lang="en-US" dirty="0" smtClean="0"/>
              <a:t> </a:t>
            </a:r>
            <a:r>
              <a:rPr lang="en-US" dirty="0" err="1" smtClean="0"/>
              <a:t>belirlenmesi</a:t>
            </a:r>
            <a:endParaRPr lang="en-US" dirty="0" smtClean="0"/>
          </a:p>
          <a:p>
            <a:pPr marL="1005840" lvl="2" indent="-457200">
              <a:buFont typeface="+mj-lt"/>
              <a:buAutoNum type="arabicPeriod"/>
            </a:pPr>
            <a:r>
              <a:rPr lang="en-US" dirty="0" err="1" smtClean="0"/>
              <a:t>İkincil</a:t>
            </a:r>
            <a:r>
              <a:rPr lang="en-US" dirty="0" smtClean="0"/>
              <a:t> </a:t>
            </a:r>
            <a:r>
              <a:rPr lang="en-US" dirty="0" err="1" smtClean="0"/>
              <a:t>soruların</a:t>
            </a:r>
            <a:r>
              <a:rPr lang="en-US" dirty="0" smtClean="0"/>
              <a:t> </a:t>
            </a:r>
            <a:r>
              <a:rPr lang="en-US" dirty="0" err="1" smtClean="0"/>
              <a:t>belirlenmesi</a:t>
            </a:r>
            <a:endParaRPr lang="en-US" dirty="0" smtClean="0"/>
          </a:p>
          <a:p>
            <a:pPr marL="1005840" lvl="2" indent="-457200">
              <a:buFont typeface="+mj-lt"/>
              <a:buAutoNum type="arabicPeriod"/>
            </a:pPr>
            <a:r>
              <a:rPr lang="en-US" dirty="0" err="1" smtClean="0"/>
              <a:t>Sistematik</a:t>
            </a:r>
            <a:r>
              <a:rPr lang="en-US" dirty="0" smtClean="0"/>
              <a:t> </a:t>
            </a:r>
            <a:r>
              <a:rPr lang="en-US" dirty="0" err="1" smtClean="0"/>
              <a:t>derlemenin</a:t>
            </a:r>
            <a:r>
              <a:rPr lang="en-US" dirty="0" smtClean="0"/>
              <a:t> </a:t>
            </a:r>
            <a:r>
              <a:rPr lang="en-US" dirty="0" err="1" smtClean="0"/>
              <a:t>amacının</a:t>
            </a:r>
            <a:r>
              <a:rPr lang="en-US" dirty="0" smtClean="0"/>
              <a:t> </a:t>
            </a:r>
            <a:r>
              <a:rPr lang="en-US" dirty="0" err="1" smtClean="0"/>
              <a:t>belirlenmesi</a:t>
            </a:r>
            <a:endParaRPr lang="en-US" dirty="0" smtClean="0"/>
          </a:p>
          <a:p>
            <a:pPr marL="1005840" lvl="2" indent="-457200">
              <a:buFont typeface="+mj-lt"/>
              <a:buAutoNum type="arabicPeriod"/>
            </a:pPr>
            <a:r>
              <a:rPr lang="en-US" dirty="0" err="1" smtClean="0"/>
              <a:t>Araştırma</a:t>
            </a:r>
            <a:r>
              <a:rPr lang="en-US" dirty="0" smtClean="0"/>
              <a:t> </a:t>
            </a:r>
            <a:r>
              <a:rPr lang="en-US" dirty="0" err="1" smtClean="0"/>
              <a:t>seçme</a:t>
            </a:r>
            <a:r>
              <a:rPr lang="en-US" dirty="0" smtClean="0"/>
              <a:t> </a:t>
            </a:r>
            <a:r>
              <a:rPr lang="en-US" dirty="0" err="1" smtClean="0"/>
              <a:t>kriterlerinin</a:t>
            </a:r>
            <a:r>
              <a:rPr lang="en-US" dirty="0" smtClean="0"/>
              <a:t> (</a:t>
            </a:r>
            <a:r>
              <a:rPr lang="en-US" dirty="0" err="1" smtClean="0"/>
              <a:t>dahil</a:t>
            </a:r>
            <a:r>
              <a:rPr lang="en-US" dirty="0" smtClean="0"/>
              <a:t> </a:t>
            </a:r>
            <a:r>
              <a:rPr lang="en-US" dirty="0" err="1" smtClean="0"/>
              <a:t>etme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dışarıda</a:t>
            </a:r>
            <a:r>
              <a:rPr lang="en-US" dirty="0" smtClean="0"/>
              <a:t> </a:t>
            </a:r>
            <a:r>
              <a:rPr lang="en-US" dirty="0" err="1" smtClean="0"/>
              <a:t>bırakma</a:t>
            </a:r>
            <a:r>
              <a:rPr lang="en-US" dirty="0" smtClean="0"/>
              <a:t>)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yönteminin</a:t>
            </a:r>
            <a:r>
              <a:rPr lang="en-US" dirty="0" smtClean="0"/>
              <a:t> </a:t>
            </a:r>
            <a:r>
              <a:rPr lang="en-US" dirty="0" err="1" smtClean="0"/>
              <a:t>belirlenmesi</a:t>
            </a:r>
            <a:endParaRPr lang="en-US" dirty="0" smtClean="0"/>
          </a:p>
          <a:p>
            <a:pPr marL="1005840" lvl="2" indent="-457200">
              <a:buFont typeface="+mj-lt"/>
              <a:buAutoNum type="arabicPeriod"/>
            </a:pPr>
            <a:r>
              <a:rPr lang="en-US" dirty="0" err="1" smtClean="0"/>
              <a:t>Veri</a:t>
            </a:r>
            <a:r>
              <a:rPr lang="en-US" dirty="0" smtClean="0"/>
              <a:t> </a:t>
            </a:r>
            <a:r>
              <a:rPr lang="en-US" dirty="0" err="1" smtClean="0"/>
              <a:t>çekme</a:t>
            </a:r>
            <a:r>
              <a:rPr lang="en-US" dirty="0" smtClean="0"/>
              <a:t> </a:t>
            </a:r>
            <a:r>
              <a:rPr lang="en-US" dirty="0" err="1" smtClean="0"/>
              <a:t>aracının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veri</a:t>
            </a:r>
            <a:r>
              <a:rPr lang="en-US" dirty="0" smtClean="0"/>
              <a:t> </a:t>
            </a:r>
            <a:r>
              <a:rPr lang="en-US" dirty="0" err="1" smtClean="0"/>
              <a:t>analiz</a:t>
            </a:r>
            <a:r>
              <a:rPr lang="en-US" dirty="0" smtClean="0"/>
              <a:t> </a:t>
            </a:r>
            <a:r>
              <a:rPr lang="en-US" dirty="0" err="1" smtClean="0"/>
              <a:t>metodunun</a:t>
            </a:r>
            <a:r>
              <a:rPr lang="en-US" dirty="0" smtClean="0"/>
              <a:t> </a:t>
            </a:r>
            <a:r>
              <a:rPr lang="en-US" dirty="0" err="1" smtClean="0"/>
              <a:t>belirlenmesi</a:t>
            </a:r>
            <a:endParaRPr lang="en-US" dirty="0" smtClean="0"/>
          </a:p>
          <a:p>
            <a:pPr marL="1005840" lvl="2" indent="-457200">
              <a:buFont typeface="+mj-lt"/>
              <a:buAutoNum type="arabicPeriod"/>
            </a:pPr>
            <a:r>
              <a:rPr lang="en-US" dirty="0" smtClean="0"/>
              <a:t>Zaman </a:t>
            </a:r>
            <a:r>
              <a:rPr lang="en-US" dirty="0" err="1" smtClean="0"/>
              <a:t>tablosu</a:t>
            </a:r>
            <a:r>
              <a:rPr lang="en-US" dirty="0" smtClean="0"/>
              <a:t> </a:t>
            </a:r>
            <a:r>
              <a:rPr lang="en-US" dirty="0" err="1" smtClean="0"/>
              <a:t>yapılması</a:t>
            </a:r>
            <a:endParaRPr lang="en-US" dirty="0" smtClean="0"/>
          </a:p>
          <a:p>
            <a:pPr marL="1005840" lvl="2" indent="-457200">
              <a:buFont typeface="+mj-lt"/>
              <a:buAutoNum type="arabicPeriod"/>
            </a:pPr>
            <a:r>
              <a:rPr lang="en-US" dirty="0" err="1" smtClean="0"/>
              <a:t>Araştırmacı</a:t>
            </a:r>
            <a:r>
              <a:rPr lang="en-US" dirty="0" smtClean="0"/>
              <a:t> </a:t>
            </a:r>
            <a:r>
              <a:rPr lang="en-US" dirty="0" err="1" smtClean="0"/>
              <a:t>sayısının</a:t>
            </a:r>
            <a:r>
              <a:rPr lang="en-US" dirty="0" smtClean="0"/>
              <a:t> </a:t>
            </a:r>
            <a:r>
              <a:rPr lang="en-US" dirty="0" err="1" smtClean="0"/>
              <a:t>belirlenmesi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görev</a:t>
            </a:r>
            <a:r>
              <a:rPr lang="en-US" dirty="0" smtClean="0"/>
              <a:t> </a:t>
            </a:r>
            <a:r>
              <a:rPr lang="en-US" dirty="0" err="1" smtClean="0"/>
              <a:t>dağılımının</a:t>
            </a:r>
            <a:r>
              <a:rPr lang="en-US" dirty="0" smtClean="0"/>
              <a:t> </a:t>
            </a:r>
            <a:r>
              <a:rPr lang="en-US" dirty="0" err="1" smtClean="0"/>
              <a:t>yapılması</a:t>
            </a:r>
            <a:endParaRPr lang="en-US" dirty="0" smtClean="0"/>
          </a:p>
          <a:p>
            <a:pPr marL="1005840" lvl="2" indent="-457200">
              <a:buFont typeface="+mj-lt"/>
              <a:buAutoNum type="arabicPeriod"/>
            </a:pPr>
            <a:r>
              <a:rPr lang="en-US" dirty="0" err="1" smtClean="0"/>
              <a:t>Danışmanlık</a:t>
            </a:r>
            <a:r>
              <a:rPr lang="en-US" dirty="0" smtClean="0"/>
              <a:t> </a:t>
            </a:r>
            <a:r>
              <a:rPr lang="en-US" dirty="0" err="1" smtClean="0"/>
              <a:t>alınabilecek</a:t>
            </a:r>
            <a:r>
              <a:rPr lang="en-US" dirty="0" smtClean="0"/>
              <a:t> </a:t>
            </a:r>
            <a:r>
              <a:rPr lang="en-US" dirty="0" err="1" smtClean="0"/>
              <a:t>uzmanların</a:t>
            </a:r>
            <a:r>
              <a:rPr lang="en-US" dirty="0" smtClean="0"/>
              <a:t> </a:t>
            </a:r>
            <a:r>
              <a:rPr lang="en-US" dirty="0" err="1" smtClean="0"/>
              <a:t>belirlenmesi</a:t>
            </a:r>
            <a:endParaRPr lang="en-US" dirty="0" smtClean="0"/>
          </a:p>
          <a:p>
            <a:pPr marL="1005840" lvl="2" indent="-457200">
              <a:buFont typeface="+mj-lt"/>
              <a:buAutoNum type="arabicPeriod"/>
            </a:pPr>
            <a:r>
              <a:rPr lang="en-US" dirty="0" err="1" smtClean="0"/>
              <a:t>Muhtemel</a:t>
            </a:r>
            <a:r>
              <a:rPr lang="en-US" dirty="0" smtClean="0"/>
              <a:t> </a:t>
            </a:r>
            <a:r>
              <a:rPr lang="en-US" dirty="0" err="1" smtClean="0"/>
              <a:t>dış</a:t>
            </a:r>
            <a:r>
              <a:rPr lang="en-US" dirty="0" smtClean="0"/>
              <a:t> </a:t>
            </a:r>
            <a:r>
              <a:rPr lang="en-US" dirty="0" err="1" smtClean="0"/>
              <a:t>hakemlerin</a:t>
            </a:r>
            <a:r>
              <a:rPr lang="en-US" dirty="0" smtClean="0"/>
              <a:t> </a:t>
            </a:r>
            <a:r>
              <a:rPr lang="en-US" dirty="0" err="1" smtClean="0"/>
              <a:t>belirlenmesi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aynak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ynak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ynak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2129</TotalTime>
  <Words>423</Words>
  <Application>Microsoft Office PowerPoint</Application>
  <PresentationFormat>Ekran Gösterisi (4:3)</PresentationFormat>
  <Paragraphs>73</Paragraphs>
  <Slides>13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13</vt:i4>
      </vt:variant>
    </vt:vector>
  </HeadingPairs>
  <TitlesOfParts>
    <vt:vector size="19" baseType="lpstr">
      <vt:lpstr>Bookman Old Style</vt:lpstr>
      <vt:lpstr>Calibri</vt:lpstr>
      <vt:lpstr>Gill Sans MT</vt:lpstr>
      <vt:lpstr>Wingdings</vt:lpstr>
      <vt:lpstr>Wingdings 3</vt:lpstr>
      <vt:lpstr>Kaynak</vt:lpstr>
      <vt:lpstr>Ankara Üniversitesi  Sağlık Bilimleri Fakültesi Sosyal Hizmet Bölümü</vt:lpstr>
      <vt:lpstr>PowerPoint Sunusu</vt:lpstr>
      <vt:lpstr>Geleneksel Derleme</vt:lpstr>
      <vt:lpstr>Geleneksel derlemeler</vt:lpstr>
      <vt:lpstr>Sistematik Derleme</vt:lpstr>
      <vt:lpstr>PowerPoint Sunusu</vt:lpstr>
      <vt:lpstr>Sistematik Derlemeler</vt:lpstr>
      <vt:lpstr>Sistematik derleme yapmak için,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Üniversitesi  Sağlık Bilimleri Fakültesi Sosyal Hizmet Bölümü</dc:title>
  <dc:creator>DURU</dc:creator>
  <cp:lastModifiedBy>Burcu</cp:lastModifiedBy>
  <cp:revision>40</cp:revision>
  <dcterms:created xsi:type="dcterms:W3CDTF">2017-04-26T08:36:58Z</dcterms:created>
  <dcterms:modified xsi:type="dcterms:W3CDTF">2020-11-28T18:49:14Z</dcterms:modified>
</cp:coreProperties>
</file>