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914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0431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777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598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201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278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647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8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921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0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4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C297D-C12E-4E9B-B6C4-3905A5DD95CA}" type="datetimeFigureOut">
              <a:rPr lang="tr-TR" smtClean="0"/>
              <a:t>21.11.2019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55AB5-01A1-4CC2-A0F0-91F41903E5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4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Informal</a:t>
            </a:r>
            <a:r>
              <a:rPr lang="tr-TR" dirty="0" smtClean="0"/>
              <a:t> Eğitimin Tarihi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20. yüzyılın başlarında John </a:t>
            </a:r>
            <a:r>
              <a:rPr lang="tr-TR" dirty="0" err="1" smtClean="0"/>
              <a:t>Dewey’in</a:t>
            </a:r>
            <a:r>
              <a:rPr lang="tr-TR" dirty="0" smtClean="0"/>
              <a:t> bireyin yaşam içinde öğrendiği deneyimlerin diğer öğrenme ortamları açısından önemine ilişkin çalışmalarından sonra, bu tür öğrenmeler </a:t>
            </a:r>
            <a:r>
              <a:rPr lang="tr-TR" dirty="0" err="1" smtClean="0"/>
              <a:t>informal</a:t>
            </a:r>
            <a:r>
              <a:rPr lang="tr-TR" dirty="0" smtClean="0"/>
              <a:t> olarak kabul edilmiştir.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663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Informal</a:t>
            </a:r>
            <a:r>
              <a:rPr lang="tr-TR" dirty="0" smtClean="0"/>
              <a:t> öğrenme sonunda bir belgelendirme, sertifikalandırma olmaz.</a:t>
            </a:r>
          </a:p>
          <a:p>
            <a:r>
              <a:rPr lang="tr-TR" dirty="0" smtClean="0"/>
              <a:t>İş, aile, serbest zamanla ilgili aktivitelerin sonucudur.</a:t>
            </a:r>
          </a:p>
          <a:p>
            <a:r>
              <a:rPr lang="tr-TR" dirty="0" smtClean="0"/>
              <a:t>Somut olmayan kültürel mirasın aktarılması </a:t>
            </a:r>
            <a:r>
              <a:rPr lang="tr-TR" dirty="0" err="1" smtClean="0"/>
              <a:t>informal</a:t>
            </a:r>
            <a:r>
              <a:rPr lang="tr-TR" dirty="0" smtClean="0"/>
              <a:t> öğrenme yoluyla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920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Ahilik sistemine kadar geri götürebilecek bir süreçtir.</a:t>
            </a:r>
          </a:p>
          <a:p>
            <a:r>
              <a:rPr lang="tr-TR" dirty="0" smtClean="0"/>
              <a:t>Cumhuriyetten sonra çıraklık eğitimi gibi uygulamalar örnek olarak verilebilir.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103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Aile Ekosistemi ve </a:t>
            </a:r>
            <a:r>
              <a:rPr lang="tr-TR" dirty="0" err="1" smtClean="0"/>
              <a:t>İnformal</a:t>
            </a:r>
            <a:r>
              <a:rPr lang="tr-TR" dirty="0" smtClean="0"/>
              <a:t> Öğrenme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Mikro Çevre</a:t>
            </a:r>
          </a:p>
          <a:p>
            <a:r>
              <a:rPr lang="tr-TR" dirty="0" smtClean="0"/>
              <a:t>Fiziksel Çevre</a:t>
            </a:r>
          </a:p>
          <a:p>
            <a:r>
              <a:rPr lang="tr-TR" dirty="0" smtClean="0"/>
              <a:t>Sosyal Çevre</a:t>
            </a:r>
          </a:p>
          <a:p>
            <a:r>
              <a:rPr lang="tr-TR" dirty="0" smtClean="0"/>
              <a:t>Makro çevre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43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İnformal</a:t>
            </a:r>
            <a:r>
              <a:rPr lang="tr-TR" dirty="0" smtClean="0"/>
              <a:t> Öğrenme Araçları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Usta-çırak ilişkisi</a:t>
            </a:r>
          </a:p>
          <a:p>
            <a:r>
              <a:rPr lang="tr-TR" dirty="0" smtClean="0"/>
              <a:t>Gözlem</a:t>
            </a:r>
          </a:p>
          <a:p>
            <a:r>
              <a:rPr lang="tr-TR" dirty="0" smtClean="0"/>
              <a:t>Akran ve meslektaşlarla yapılan görüşmeler</a:t>
            </a:r>
          </a:p>
          <a:p>
            <a:r>
              <a:rPr lang="tr-TR" dirty="0" smtClean="0"/>
              <a:t>Kılavuz kitaplar, süreli yayınlar, dergiler</a:t>
            </a:r>
          </a:p>
          <a:p>
            <a:r>
              <a:rPr lang="tr-TR" dirty="0" smtClean="0"/>
              <a:t>Yazılı ve sözlü basın</a:t>
            </a:r>
          </a:p>
          <a:p>
            <a:r>
              <a:rPr lang="tr-TR" dirty="0" smtClean="0"/>
              <a:t>E-posta, internet, TV-video</a:t>
            </a:r>
          </a:p>
          <a:p>
            <a:r>
              <a:rPr lang="tr-TR" dirty="0" smtClean="0"/>
              <a:t>Kişisel görüşmeler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599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</a:pPr>
            <a:r>
              <a:rPr lang="tr-TR" sz="3200" dirty="0">
                <a:solidFill>
                  <a:prstClr val="black"/>
                </a:solidFill>
              </a:rPr>
              <a:t>Kaynaklar: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3200" dirty="0">
                <a:solidFill>
                  <a:prstClr val="black"/>
                </a:solidFill>
              </a:rPr>
              <a:t>	T.C. Milli Eğitim Bakanlığı Talim ve Terbiye kurulu Başkanlığı Yayınları (2009). «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3200" dirty="0">
                <a:solidFill>
                  <a:prstClr val="black"/>
                </a:solidFill>
              </a:rPr>
              <a:t>Hayat Boyu Öğrenim Kapsamında Türkiye’de </a:t>
            </a:r>
            <a:r>
              <a:rPr lang="tr-TR" sz="3200" dirty="0" err="1">
                <a:solidFill>
                  <a:prstClr val="black"/>
                </a:solidFill>
              </a:rPr>
              <a:t>İnformal</a:t>
            </a:r>
            <a:r>
              <a:rPr lang="tr-TR" sz="3200" dirty="0">
                <a:solidFill>
                  <a:prstClr val="black"/>
                </a:solidFill>
              </a:rPr>
              <a:t> Öğrenme Üzerine Ortak Bir Anlayış Geliştirme ve Farkındalık </a:t>
            </a:r>
            <a:r>
              <a:rPr lang="tr-TR" sz="3200" dirty="0" err="1">
                <a:solidFill>
                  <a:prstClr val="black"/>
                </a:solidFill>
              </a:rPr>
              <a:t>Oluşturma»Projesi</a:t>
            </a:r>
            <a:r>
              <a:rPr lang="tr-TR" sz="3200" dirty="0">
                <a:solidFill>
                  <a:prstClr val="black"/>
                </a:solidFill>
              </a:rPr>
              <a:t> Konferansları Bildiri Kitabı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2208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122</Words>
  <Application>Microsoft Office PowerPoint</Application>
  <PresentationFormat>Geniş ekran</PresentationFormat>
  <Paragraphs>23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Informal Eğitimin Tarihi</vt:lpstr>
      <vt:lpstr>PowerPoint Sunusu</vt:lpstr>
      <vt:lpstr>PowerPoint Sunusu</vt:lpstr>
      <vt:lpstr>Aile Ekosistemi ve İnformal Öğrenme</vt:lpstr>
      <vt:lpstr>İnformal Öğrenme Araçları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Informal Eğitimin Tarihi</dc:title>
  <dc:creator>Windows Kullanıcısı</dc:creator>
  <cp:lastModifiedBy>Windows Kullanıcısı</cp:lastModifiedBy>
  <cp:revision>4</cp:revision>
  <dcterms:created xsi:type="dcterms:W3CDTF">2019-11-19T12:35:40Z</dcterms:created>
  <dcterms:modified xsi:type="dcterms:W3CDTF">2019-11-21T11:59:07Z</dcterms:modified>
</cp:coreProperties>
</file>